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57" r:id="rId4"/>
    <p:sldId id="260" r:id="rId5"/>
    <p:sldId id="264" r:id="rId6"/>
    <p:sldId id="271" r:id="rId7"/>
    <p:sldId id="272" r:id="rId8"/>
    <p:sldId id="275" r:id="rId9"/>
    <p:sldId id="277" r:id="rId10"/>
    <p:sldId id="278" r:id="rId11"/>
    <p:sldId id="261" r:id="rId12"/>
    <p:sldId id="266" r:id="rId13"/>
    <p:sldId id="279" r:id="rId14"/>
    <p:sldId id="263" r:id="rId15"/>
    <p:sldId id="259" r:id="rId16"/>
    <p:sldId id="280" r:id="rId17"/>
    <p:sldId id="281" r:id="rId18"/>
    <p:sldId id="286" r:id="rId19"/>
    <p:sldId id="274" r:id="rId20"/>
    <p:sldId id="284" r:id="rId21"/>
    <p:sldId id="282" r:id="rId22"/>
    <p:sldId id="28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0DD670-7F10-CF31-0FD0-71884BA74157}" name="Whitney Raven" initials="WR" userId="S::whitneyraven@revature870.onmicrosoft.com::fa0f24fa-ecd2-4d06-9556-c326fd46863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FAE3B-D944-C800-E9FC-621221092C35}" v="247" dt="2022-07-07T00:52:22.619"/>
    <p1510:client id="{0A17C39C-3A89-1CBD-8C25-E0BA8931BEBA}" v="16" dt="2022-07-06T23:31:02.985"/>
    <p1510:client id="{1E7735C1-C5DC-4D93-B860-CAFE54446AF3}" v="124" dt="2022-07-07T00:40:34.126"/>
    <p1510:client id="{3090E8DE-C787-0294-00DF-596D06289B6E}" v="289" dt="2022-07-07T10:44:15.569"/>
    <p1510:client id="{3D535876-28EF-E4E3-AA2F-6C06DE2A1CF3}" v="6" dt="2022-07-07T01:37:04.627"/>
    <p1510:client id="{3FE5ADE7-4B28-4C1A-8B55-F74E05583097}" v="10" dt="2022-07-06T20:50:50.248"/>
    <p1510:client id="{4B00EAD0-95C6-4D4C-A7EB-EB2FAD2FA0C9}" v="25" dt="2022-07-06T23:59:51.431"/>
    <p1510:client id="{51525DB1-06CF-9AAB-736B-F520F371E331}" v="27" dt="2022-07-06T23:14:38.401"/>
    <p1510:client id="{5AF6D437-36D7-481F-94FB-8469B201FC74}" v="3" dt="2022-07-07T00:16:29.249"/>
    <p1510:client id="{6DD5FBF3-2E6C-67B2-96D2-8388BE0302AD}" v="69" dt="2022-07-07T14:11:53.680"/>
    <p1510:client id="{6ED47848-D2E8-6467-BFC1-C4EC1D7636D1}" v="244" dt="2022-07-07T13:09:38.293"/>
    <p1510:client id="{6F3559CC-F127-6644-FB09-0BE392914425}" v="2039" dt="2022-07-06T23:00:29.333"/>
    <p1510:client id="{716D5690-A395-4F0B-8F98-685ECA11C109}" v="699" dt="2022-07-07T00:00:37.391"/>
    <p1510:client id="{A3341044-A968-F677-3E7C-EA99A38F192B}" v="106" dt="2022-07-06T23:55:20.905"/>
    <p1510:client id="{A6E1C444-198D-42E0-97C3-8F239CB3EEEE}" v="4" dt="2022-07-07T00:39:39.156"/>
    <p1510:client id="{AAD20A51-3A3B-845A-0644-47AA82192C70}" v="105" dt="2022-07-07T13:17:24.733"/>
    <p1510:client id="{B1AA622B-BA00-AA58-9AC1-60CF79E80D03}" v="46" dt="2022-07-07T00:38:55.105"/>
    <p1510:client id="{B31E86CF-5483-0EDD-B32A-467AFB603FF8}" v="577" dt="2022-07-07T13:40:41.076"/>
    <p1510:client id="{BDC4F4D3-2D59-4316-B4A9-A6C514EF7853}" v="831" dt="2022-07-06T21:44:41.829"/>
    <p1510:client id="{D3F9F90A-938F-4B8F-9D1F-7A7DB0ADEE05}" v="610" dt="2022-07-06T21:58:22.320"/>
    <p1510:client id="{D6B55845-D337-CA1C-C520-9454217B74A2}" v="139" dt="2022-07-07T06:55:55.034"/>
    <p1510:client id="{EC53F976-ACCA-486C-9DB5-A6BBF77E9010}" v="9" dt="2022-07-07T00:11:01.289"/>
    <p1510:client id="{F2C1D6F6-7BC5-B399-BB23-5EAA8E583E38}" v="1198" dt="2022-07-07T13:00:19.373"/>
    <p1510:client id="{FAA3C509-A0BF-1DCB-9421-BE2EF7ABE499}" v="1538" dt="2022-07-06T23:15:18.302"/>
    <p1510:client id="{FF248A34-4FC6-408B-BE8E-8B877E77B44A}" v="684" dt="2022-07-07T00:55:22.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White" userId="S::tylerwhite@revature870.onmicrosoft.com::e141ba3a-6f12-433f-9418-d38a2d0d849a" providerId="AD" clId="Web-{BDC4F4D3-2D59-4316-B4A9-A6C514EF7853}"/>
    <pc:docChg chg="addSld delSld modSld">
      <pc:chgData name="Tyler White" userId="S::tylerwhite@revature870.onmicrosoft.com::e141ba3a-6f12-433f-9418-d38a2d0d849a" providerId="AD" clId="Web-{BDC4F4D3-2D59-4316-B4A9-A6C514EF7853}" dt="2022-07-06T21:44:41.829" v="470" actId="1076"/>
      <pc:docMkLst>
        <pc:docMk/>
      </pc:docMkLst>
      <pc:sldChg chg="addSp delSp modSp new del">
        <pc:chgData name="Tyler White" userId="S::tylerwhite@revature870.onmicrosoft.com::e141ba3a-6f12-433f-9418-d38a2d0d849a" providerId="AD" clId="Web-{BDC4F4D3-2D59-4316-B4A9-A6C514EF7853}" dt="2022-07-06T21:09:55.172" v="17"/>
        <pc:sldMkLst>
          <pc:docMk/>
          <pc:sldMk cId="659480042" sldId="262"/>
        </pc:sldMkLst>
        <pc:spChg chg="mod">
          <ac:chgData name="Tyler White" userId="S::tylerwhite@revature870.onmicrosoft.com::e141ba3a-6f12-433f-9418-d38a2d0d849a" providerId="AD" clId="Web-{BDC4F4D3-2D59-4316-B4A9-A6C514EF7853}" dt="2022-07-06T21:08:20.735" v="9" actId="14100"/>
          <ac:spMkLst>
            <pc:docMk/>
            <pc:sldMk cId="659480042" sldId="262"/>
            <ac:spMk id="2" creationId="{B8F25CD8-047B-572F-8A58-0BB5E6F0CA34}"/>
          </ac:spMkLst>
        </pc:spChg>
        <pc:spChg chg="add">
          <ac:chgData name="Tyler White" userId="S::tylerwhite@revature870.onmicrosoft.com::e141ba3a-6f12-433f-9418-d38a2d0d849a" providerId="AD" clId="Web-{BDC4F4D3-2D59-4316-B4A9-A6C514EF7853}" dt="2022-07-06T21:08:23.844" v="10"/>
          <ac:spMkLst>
            <pc:docMk/>
            <pc:sldMk cId="659480042" sldId="262"/>
            <ac:spMk id="3" creationId="{C2568B38-854B-3987-629F-1F8AE1049455}"/>
          </ac:spMkLst>
        </pc:spChg>
        <pc:cxnChg chg="add del mod">
          <ac:chgData name="Tyler White" userId="S::tylerwhite@revature870.onmicrosoft.com::e141ba3a-6f12-433f-9418-d38a2d0d849a" providerId="AD" clId="Web-{BDC4F4D3-2D59-4316-B4A9-A6C514EF7853}" dt="2022-07-06T21:09:38.078" v="15"/>
          <ac:cxnSpMkLst>
            <pc:docMk/>
            <pc:sldMk cId="659480042" sldId="262"/>
            <ac:cxnSpMk id="4" creationId="{3808B573-E9D9-9470-D922-CA2340680B77}"/>
          </ac:cxnSpMkLst>
        </pc:cxnChg>
      </pc:sldChg>
      <pc:sldChg chg="addSp delSp modSp new">
        <pc:chgData name="Tyler White" userId="S::tylerwhite@revature870.onmicrosoft.com::e141ba3a-6f12-433f-9418-d38a2d0d849a" providerId="AD" clId="Web-{BDC4F4D3-2D59-4316-B4A9-A6C514EF7853}" dt="2022-07-06T21:44:41.829" v="470" actId="1076"/>
        <pc:sldMkLst>
          <pc:docMk/>
          <pc:sldMk cId="1008217362" sldId="263"/>
        </pc:sldMkLst>
        <pc:spChg chg="add mod">
          <ac:chgData name="Tyler White" userId="S::tylerwhite@revature870.onmicrosoft.com::e141ba3a-6f12-433f-9418-d38a2d0d849a" providerId="AD" clId="Web-{BDC4F4D3-2D59-4316-B4A9-A6C514EF7853}" dt="2022-07-06T21:44:41.829" v="470" actId="1076"/>
          <ac:spMkLst>
            <pc:docMk/>
            <pc:sldMk cId="1008217362" sldId="263"/>
            <ac:spMk id="3" creationId="{9CE06BCB-23AA-58A1-63A0-F4068C4F0CDF}"/>
          </ac:spMkLst>
        </pc:spChg>
        <pc:spChg chg="add mod">
          <ac:chgData name="Tyler White" userId="S::tylerwhite@revature870.onmicrosoft.com::e141ba3a-6f12-433f-9418-d38a2d0d849a" providerId="AD" clId="Web-{BDC4F4D3-2D59-4316-B4A9-A6C514EF7853}" dt="2022-07-06T21:38:59.891" v="350" actId="20577"/>
          <ac:spMkLst>
            <pc:docMk/>
            <pc:sldMk cId="1008217362" sldId="263"/>
            <ac:spMk id="7" creationId="{3C243185-5DA8-35D2-9EEE-EE9F15F4BF25}"/>
          </ac:spMkLst>
        </pc:spChg>
        <pc:spChg chg="add del mod">
          <ac:chgData name="Tyler White" userId="S::tylerwhite@revature870.onmicrosoft.com::e141ba3a-6f12-433f-9418-d38a2d0d849a" providerId="AD" clId="Web-{BDC4F4D3-2D59-4316-B4A9-A6C514EF7853}" dt="2022-07-06T21:26:09.844" v="162"/>
          <ac:spMkLst>
            <pc:docMk/>
            <pc:sldMk cId="1008217362" sldId="263"/>
            <ac:spMk id="8" creationId="{8D218849-3520-36EE-1A15-E6EA4061D8F4}"/>
          </ac:spMkLst>
        </pc:spChg>
        <pc:spChg chg="add mod">
          <ac:chgData name="Tyler White" userId="S::tylerwhite@revature870.onmicrosoft.com::e141ba3a-6f12-433f-9418-d38a2d0d849a" providerId="AD" clId="Web-{BDC4F4D3-2D59-4316-B4A9-A6C514EF7853}" dt="2022-07-06T21:44:00.157" v="468" actId="20577"/>
          <ac:spMkLst>
            <pc:docMk/>
            <pc:sldMk cId="1008217362" sldId="263"/>
            <ac:spMk id="10" creationId="{FEB5D6EB-129F-22D3-F360-1A1AE0231318}"/>
          </ac:spMkLst>
        </pc:spChg>
        <pc:picChg chg="add mod">
          <ac:chgData name="Tyler White" userId="S::tylerwhite@revature870.onmicrosoft.com::e141ba3a-6f12-433f-9418-d38a2d0d849a" providerId="AD" clId="Web-{BDC4F4D3-2D59-4316-B4A9-A6C514EF7853}" dt="2022-07-06T21:31:54.016" v="224" actId="1076"/>
          <ac:picMkLst>
            <pc:docMk/>
            <pc:sldMk cId="1008217362" sldId="263"/>
            <ac:picMk id="4" creationId="{273BD23B-5E5A-8CF2-423F-A446AA31A817}"/>
          </ac:picMkLst>
        </pc:picChg>
        <pc:picChg chg="add mod">
          <ac:chgData name="Tyler White" userId="S::tylerwhite@revature870.onmicrosoft.com::e141ba3a-6f12-433f-9418-d38a2d0d849a" providerId="AD" clId="Web-{BDC4F4D3-2D59-4316-B4A9-A6C514EF7853}" dt="2022-07-06T21:37:14.782" v="275" actId="1076"/>
          <ac:picMkLst>
            <pc:docMk/>
            <pc:sldMk cId="1008217362" sldId="263"/>
            <ac:picMk id="5" creationId="{E5A44C80-3269-49BD-A53C-59137DEB29AF}"/>
          </ac:picMkLst>
        </pc:picChg>
        <pc:picChg chg="add del mod">
          <ac:chgData name="Tyler White" userId="S::tylerwhite@revature870.onmicrosoft.com::e141ba3a-6f12-433f-9418-d38a2d0d849a" providerId="AD" clId="Web-{BDC4F4D3-2D59-4316-B4A9-A6C514EF7853}" dt="2022-07-06T21:18:50.204" v="60"/>
          <ac:picMkLst>
            <pc:docMk/>
            <pc:sldMk cId="1008217362" sldId="263"/>
            <ac:picMk id="6" creationId="{69EAF855-D6D1-C524-E781-1479F4BD22FE}"/>
          </ac:picMkLst>
        </pc:picChg>
        <pc:picChg chg="add mod">
          <ac:chgData name="Tyler White" userId="S::tylerwhite@revature870.onmicrosoft.com::e141ba3a-6f12-433f-9418-d38a2d0d849a" providerId="AD" clId="Web-{BDC4F4D3-2D59-4316-B4A9-A6C514EF7853}" dt="2022-07-06T21:44:08.626" v="469" actId="1076"/>
          <ac:picMkLst>
            <pc:docMk/>
            <pc:sldMk cId="1008217362" sldId="263"/>
            <ac:picMk id="9" creationId="{33CCAAA8-08A4-0E19-96B9-7967D35C1C0A}"/>
          </ac:picMkLst>
        </pc:picChg>
      </pc:sldChg>
    </pc:docChg>
  </pc:docChgLst>
  <pc:docChgLst>
    <pc:chgData name="Tim Chialastri" userId="S::timchialastri@revature870.onmicrosoft.com::7a884a8c-f81d-4f63-93ab-0a0133c81a22" providerId="AD" clId="Web-{FF248A34-4FC6-408B-BE8E-8B877E77B44A}"/>
    <pc:docChg chg="addSld delSld modSld sldOrd">
      <pc:chgData name="Tim Chialastri" userId="S::timchialastri@revature870.onmicrosoft.com::7a884a8c-f81d-4f63-93ab-0a0133c81a22" providerId="AD" clId="Web-{FF248A34-4FC6-408B-BE8E-8B877E77B44A}" dt="2022-07-07T00:55:22.878" v="682" actId="20577"/>
      <pc:docMkLst>
        <pc:docMk/>
      </pc:docMkLst>
      <pc:sldChg chg="addSp modSp del">
        <pc:chgData name="Tim Chialastri" userId="S::timchialastri@revature870.onmicrosoft.com::7a884a8c-f81d-4f63-93ab-0a0133c81a22" providerId="AD" clId="Web-{FF248A34-4FC6-408B-BE8E-8B877E77B44A}" dt="2022-07-07T00:14:02.559" v="616"/>
        <pc:sldMkLst>
          <pc:docMk/>
          <pc:sldMk cId="3303581281" sldId="258"/>
        </pc:sldMkLst>
        <pc:spChg chg="mod">
          <ac:chgData name="Tim Chialastri" userId="S::timchialastri@revature870.onmicrosoft.com::7a884a8c-f81d-4f63-93ab-0a0133c81a22" providerId="AD" clId="Web-{FF248A34-4FC6-408B-BE8E-8B877E77B44A}" dt="2022-07-07T00:13:09.292" v="613" actId="20577"/>
          <ac:spMkLst>
            <pc:docMk/>
            <pc:sldMk cId="3303581281" sldId="258"/>
            <ac:spMk id="2" creationId="{F6A3D0C6-35B8-7463-069A-2C0F736AAEF9}"/>
          </ac:spMkLst>
        </pc:spChg>
        <pc:spChg chg="add">
          <ac:chgData name="Tim Chialastri" userId="S::timchialastri@revature870.onmicrosoft.com::7a884a8c-f81d-4f63-93ab-0a0133c81a22" providerId="AD" clId="Web-{FF248A34-4FC6-408B-BE8E-8B877E77B44A}" dt="2022-07-07T00:03:03.685" v="64"/>
          <ac:spMkLst>
            <pc:docMk/>
            <pc:sldMk cId="3303581281" sldId="258"/>
            <ac:spMk id="4" creationId="{7E82792C-1F9F-7B66-7CE7-56A9ABDC2B31}"/>
          </ac:spMkLst>
        </pc:spChg>
        <pc:spChg chg="mod">
          <ac:chgData name="Tim Chialastri" userId="S::timchialastri@revature870.onmicrosoft.com::7a884a8c-f81d-4f63-93ab-0a0133c81a22" providerId="AD" clId="Web-{FF248A34-4FC6-408B-BE8E-8B877E77B44A}" dt="2022-07-07T00:03:00.513" v="63" actId="20577"/>
          <ac:spMkLst>
            <pc:docMk/>
            <pc:sldMk cId="3303581281" sldId="258"/>
            <ac:spMk id="6" creationId="{7C6774C8-39A2-FA79-0307-448EB4126E48}"/>
          </ac:spMkLst>
        </pc:spChg>
      </pc:sldChg>
      <pc:sldChg chg="addSp">
        <pc:chgData name="Tim Chialastri" userId="S::timchialastri@revature870.onmicrosoft.com::7a884a8c-f81d-4f63-93ab-0a0133c81a22" providerId="AD" clId="Web-{FF248A34-4FC6-408B-BE8E-8B877E77B44A}" dt="2022-07-06T23:59:30.087" v="0"/>
        <pc:sldMkLst>
          <pc:docMk/>
          <pc:sldMk cId="3365556830" sldId="261"/>
        </pc:sldMkLst>
        <pc:spChg chg="add">
          <ac:chgData name="Tim Chialastri" userId="S::timchialastri@revature870.onmicrosoft.com::7a884a8c-f81d-4f63-93ab-0a0133c81a22" providerId="AD" clId="Web-{FF248A34-4FC6-408B-BE8E-8B877E77B44A}" dt="2022-07-06T23:59:30.087" v="0"/>
          <ac:spMkLst>
            <pc:docMk/>
            <pc:sldMk cId="3365556830" sldId="261"/>
            <ac:spMk id="3" creationId="{F19A22AF-E392-A73E-4216-FD707704043F}"/>
          </ac:spMkLst>
        </pc:spChg>
      </pc:sldChg>
      <pc:sldChg chg="new del">
        <pc:chgData name="Tim Chialastri" userId="S::timchialastri@revature870.onmicrosoft.com::7a884a8c-f81d-4f63-93ab-0a0133c81a22" providerId="AD" clId="Web-{FF248A34-4FC6-408B-BE8E-8B877E77B44A}" dt="2022-07-07T00:14:04.575" v="617"/>
        <pc:sldMkLst>
          <pc:docMk/>
          <pc:sldMk cId="3877180433" sldId="270"/>
        </pc:sldMkLst>
      </pc:sldChg>
      <pc:sldChg chg="modSp new ord">
        <pc:chgData name="Tim Chialastri" userId="S::timchialastri@revature870.onmicrosoft.com::7a884a8c-f81d-4f63-93ab-0a0133c81a22" providerId="AD" clId="Web-{FF248A34-4FC6-408B-BE8E-8B877E77B44A}" dt="2022-07-07T00:55:22.878" v="682" actId="20577"/>
        <pc:sldMkLst>
          <pc:docMk/>
          <pc:sldMk cId="2773537053" sldId="271"/>
        </pc:sldMkLst>
        <pc:spChg chg="mod">
          <ac:chgData name="Tim Chialastri" userId="S::timchialastri@revature870.onmicrosoft.com::7a884a8c-f81d-4f63-93ab-0a0133c81a22" providerId="AD" clId="Web-{FF248A34-4FC6-408B-BE8E-8B877E77B44A}" dt="2022-07-07T00:12:30.198" v="601" actId="20577"/>
          <ac:spMkLst>
            <pc:docMk/>
            <pc:sldMk cId="2773537053" sldId="271"/>
            <ac:spMk id="2" creationId="{9FA47EF1-C680-7800-5668-465B7CA06CBA}"/>
          </ac:spMkLst>
        </pc:spChg>
        <pc:spChg chg="mod">
          <ac:chgData name="Tim Chialastri" userId="S::timchialastri@revature870.onmicrosoft.com::7a884a8c-f81d-4f63-93ab-0a0133c81a22" providerId="AD" clId="Web-{FF248A34-4FC6-408B-BE8E-8B877E77B44A}" dt="2022-07-07T00:55:22.878" v="682" actId="20577"/>
          <ac:spMkLst>
            <pc:docMk/>
            <pc:sldMk cId="2773537053" sldId="271"/>
            <ac:spMk id="3" creationId="{7B3AF520-CC19-93EF-7E35-6889BC796833}"/>
          </ac:spMkLst>
        </pc:spChg>
      </pc:sldChg>
      <pc:sldChg chg="addSp delSp modSp new mod ord setBg">
        <pc:chgData name="Tim Chialastri" userId="S::timchialastri@revature870.onmicrosoft.com::7a884a8c-f81d-4f63-93ab-0a0133c81a22" providerId="AD" clId="Web-{FF248A34-4FC6-408B-BE8E-8B877E77B44A}" dt="2022-07-07T00:16:19.406" v="631" actId="14100"/>
        <pc:sldMkLst>
          <pc:docMk/>
          <pc:sldMk cId="726767388" sldId="272"/>
        </pc:sldMkLst>
        <pc:spChg chg="del">
          <ac:chgData name="Tim Chialastri" userId="S::timchialastri@revature870.onmicrosoft.com::7a884a8c-f81d-4f63-93ab-0a0133c81a22" providerId="AD" clId="Web-{FF248A34-4FC6-408B-BE8E-8B877E77B44A}" dt="2022-07-07T00:16:02.906" v="627"/>
          <ac:spMkLst>
            <pc:docMk/>
            <pc:sldMk cId="726767388" sldId="272"/>
            <ac:spMk id="2" creationId="{703D06E1-2A6C-D119-2D59-A9E9F14C2B3A}"/>
          </ac:spMkLst>
        </pc:spChg>
        <pc:spChg chg="del">
          <ac:chgData name="Tim Chialastri" userId="S::timchialastri@revature870.onmicrosoft.com::7a884a8c-f81d-4f63-93ab-0a0133c81a22" providerId="AD" clId="Web-{FF248A34-4FC6-408B-BE8E-8B877E77B44A}" dt="2022-07-07T00:15:22.155" v="618"/>
          <ac:spMkLst>
            <pc:docMk/>
            <pc:sldMk cId="726767388" sldId="272"/>
            <ac:spMk id="3" creationId="{F6D3962D-E3B5-C045-E001-70EF08A324D9}"/>
          </ac:spMkLst>
        </pc:spChg>
        <pc:spChg chg="add">
          <ac:chgData name="Tim Chialastri" userId="S::timchialastri@revature870.onmicrosoft.com::7a884a8c-f81d-4f63-93ab-0a0133c81a22" providerId="AD" clId="Web-{FF248A34-4FC6-408B-BE8E-8B877E77B44A}" dt="2022-07-07T00:16:02.906" v="627"/>
          <ac:spMkLst>
            <pc:docMk/>
            <pc:sldMk cId="726767388" sldId="272"/>
            <ac:spMk id="9" creationId="{CDDE5CDF-1512-4CDA-B956-23D223F8DE44}"/>
          </ac:spMkLst>
        </pc:spChg>
        <pc:spChg chg="add">
          <ac:chgData name="Tim Chialastri" userId="S::timchialastri@revature870.onmicrosoft.com::7a884a8c-f81d-4f63-93ab-0a0133c81a22" providerId="AD" clId="Web-{FF248A34-4FC6-408B-BE8E-8B877E77B44A}" dt="2022-07-07T00:16:02.906" v="627"/>
          <ac:spMkLst>
            <pc:docMk/>
            <pc:sldMk cId="726767388" sldId="272"/>
            <ac:spMk id="15" creationId="{7013A21A-6440-4CD4-9FC7-9EB2C702042A}"/>
          </ac:spMkLst>
        </pc:spChg>
        <pc:picChg chg="add mod ord">
          <ac:chgData name="Tim Chialastri" userId="S::timchialastri@revature870.onmicrosoft.com::7a884a8c-f81d-4f63-93ab-0a0133c81a22" providerId="AD" clId="Web-{FF248A34-4FC6-408B-BE8E-8B877E77B44A}" dt="2022-07-07T00:16:19.406" v="631" actId="14100"/>
          <ac:picMkLst>
            <pc:docMk/>
            <pc:sldMk cId="726767388" sldId="272"/>
            <ac:picMk id="4" creationId="{31462262-2579-62AE-681F-92B24F603C67}"/>
          </ac:picMkLst>
        </pc:picChg>
        <pc:picChg chg="add">
          <ac:chgData name="Tim Chialastri" userId="S::timchialastri@revature870.onmicrosoft.com::7a884a8c-f81d-4f63-93ab-0a0133c81a22" providerId="AD" clId="Web-{FF248A34-4FC6-408B-BE8E-8B877E77B44A}" dt="2022-07-07T00:16:02.906" v="627"/>
          <ac:picMkLst>
            <pc:docMk/>
            <pc:sldMk cId="726767388" sldId="272"/>
            <ac:picMk id="11" creationId="{B029D7D8-5A6B-4C76-94C8-15798C6C5ADB}"/>
          </ac:picMkLst>
        </pc:picChg>
        <pc:cxnChg chg="add">
          <ac:chgData name="Tim Chialastri" userId="S::timchialastri@revature870.onmicrosoft.com::7a884a8c-f81d-4f63-93ab-0a0133c81a22" providerId="AD" clId="Web-{FF248A34-4FC6-408B-BE8E-8B877E77B44A}" dt="2022-07-07T00:16:02.906" v="627"/>
          <ac:cxnSpMkLst>
            <pc:docMk/>
            <pc:sldMk cId="726767388" sldId="272"/>
            <ac:cxnSpMk id="13" creationId="{A5C9319C-E20D-4884-952F-60B6A58C3E34}"/>
          </ac:cxnSpMkLst>
        </pc:cxnChg>
      </pc:sldChg>
      <pc:sldChg chg="addSp delSp modSp new mod setBg">
        <pc:chgData name="Tim Chialastri" userId="S::timchialastri@revature870.onmicrosoft.com::7a884a8c-f81d-4f63-93ab-0a0133c81a22" providerId="AD" clId="Web-{FF248A34-4FC6-408B-BE8E-8B877E77B44A}" dt="2022-07-07T00:32:19.474" v="670"/>
        <pc:sldMkLst>
          <pc:docMk/>
          <pc:sldMk cId="1374521101" sldId="275"/>
        </pc:sldMkLst>
        <pc:spChg chg="add">
          <ac:chgData name="Tim Chialastri" userId="S::timchialastri@revature870.onmicrosoft.com::7a884a8c-f81d-4f63-93ab-0a0133c81a22" providerId="AD" clId="Web-{FF248A34-4FC6-408B-BE8E-8B877E77B44A}" dt="2022-07-07T00:21:30.334" v="655"/>
          <ac:spMkLst>
            <pc:docMk/>
            <pc:sldMk cId="1374521101" sldId="275"/>
            <ac:spMk id="5" creationId="{D4E868A9-E664-0ACA-8246-F1C8E74A28A9}"/>
          </ac:spMkLst>
        </pc:spChg>
        <pc:spChg chg="add">
          <ac:chgData name="Tim Chialastri" userId="S::timchialastri@revature870.onmicrosoft.com::7a884a8c-f81d-4f63-93ab-0a0133c81a22" providerId="AD" clId="Web-{FF248A34-4FC6-408B-BE8E-8B877E77B44A}" dt="2022-07-07T00:32:19.474" v="670"/>
          <ac:spMkLst>
            <pc:docMk/>
            <pc:sldMk cId="1374521101" sldId="275"/>
            <ac:spMk id="6" creationId="{739B7590-EFED-A2E7-59D0-2141C6A5FBB8}"/>
          </ac:spMkLst>
        </pc:spChg>
        <pc:spChg chg="add del">
          <ac:chgData name="Tim Chialastri" userId="S::timchialastri@revature870.onmicrosoft.com::7a884a8c-f81d-4f63-93ab-0a0133c81a22" providerId="AD" clId="Web-{FF248A34-4FC6-408B-BE8E-8B877E77B44A}" dt="2022-07-07T00:19:48.301" v="645"/>
          <ac:spMkLst>
            <pc:docMk/>
            <pc:sldMk cId="1374521101" sldId="275"/>
            <ac:spMk id="8" creationId="{F1176DA6-4BBF-42A4-9C94-E6613CCD6B37}"/>
          </ac:spMkLst>
        </pc:spChg>
        <pc:spChg chg="add del">
          <ac:chgData name="Tim Chialastri" userId="S::timchialastri@revature870.onmicrosoft.com::7a884a8c-f81d-4f63-93ab-0a0133c81a22" providerId="AD" clId="Web-{FF248A34-4FC6-408B-BE8E-8B877E77B44A}" dt="2022-07-07T00:19:48.301" v="645"/>
          <ac:spMkLst>
            <pc:docMk/>
            <pc:sldMk cId="1374521101" sldId="275"/>
            <ac:spMk id="10" creationId="{99AAB0AE-172B-4FB4-80C2-86CD6B824220}"/>
          </ac:spMkLst>
        </pc:spChg>
        <pc:spChg chg="add">
          <ac:chgData name="Tim Chialastri" userId="S::timchialastri@revature870.onmicrosoft.com::7a884a8c-f81d-4f63-93ab-0a0133c81a22" providerId="AD" clId="Web-{FF248A34-4FC6-408B-BE8E-8B877E77B44A}" dt="2022-07-07T00:19:48.301" v="645"/>
          <ac:spMkLst>
            <pc:docMk/>
            <pc:sldMk cId="1374521101" sldId="275"/>
            <ac:spMk id="15" creationId="{62C9703D-C8F9-44AD-A7C0-C2F3871F8C1B}"/>
          </ac:spMkLst>
        </pc:spChg>
        <pc:picChg chg="add del mod">
          <ac:chgData name="Tim Chialastri" userId="S::timchialastri@revature870.onmicrosoft.com::7a884a8c-f81d-4f63-93ab-0a0133c81a22" providerId="AD" clId="Web-{FF248A34-4FC6-408B-BE8E-8B877E77B44A}" dt="2022-07-07T00:18:34.659" v="639"/>
          <ac:picMkLst>
            <pc:docMk/>
            <pc:sldMk cId="1374521101" sldId="275"/>
            <ac:picMk id="2" creationId="{D274E6E3-D7A1-55B2-FD83-F3926C0039D4}"/>
          </ac:picMkLst>
        </pc:picChg>
        <pc:picChg chg="add mod">
          <ac:chgData name="Tim Chialastri" userId="S::timchialastri@revature870.onmicrosoft.com::7a884a8c-f81d-4f63-93ab-0a0133c81a22" providerId="AD" clId="Web-{FF248A34-4FC6-408B-BE8E-8B877E77B44A}" dt="2022-07-07T00:21:20.194" v="654" actId="14100"/>
          <ac:picMkLst>
            <pc:docMk/>
            <pc:sldMk cId="1374521101" sldId="275"/>
            <ac:picMk id="3" creationId="{EE0575E9-0CA9-A7D4-A766-60C42E8D1B60}"/>
          </ac:picMkLst>
        </pc:picChg>
        <pc:picChg chg="add mod">
          <ac:chgData name="Tim Chialastri" userId="S::timchialastri@revature870.onmicrosoft.com::7a884a8c-f81d-4f63-93ab-0a0133c81a22" providerId="AD" clId="Web-{FF248A34-4FC6-408B-BE8E-8B877E77B44A}" dt="2022-07-07T00:21:10.350" v="653" actId="1076"/>
          <ac:picMkLst>
            <pc:docMk/>
            <pc:sldMk cId="1374521101" sldId="275"/>
            <ac:picMk id="4" creationId="{E8AC9098-A85E-8B51-671B-EAE7A7E9DC72}"/>
          </ac:picMkLst>
        </pc:picChg>
      </pc:sldChg>
      <pc:sldChg chg="addSp modSp new">
        <pc:chgData name="Tim Chialastri" userId="S::timchialastri@revature870.onmicrosoft.com::7a884a8c-f81d-4f63-93ab-0a0133c81a22" providerId="AD" clId="Web-{FF248A34-4FC6-408B-BE8E-8B877E77B44A}" dt="2022-07-07T00:25:05.511" v="664" actId="1076"/>
        <pc:sldMkLst>
          <pc:docMk/>
          <pc:sldMk cId="719641076" sldId="277"/>
        </pc:sldMkLst>
        <pc:picChg chg="add mod">
          <ac:chgData name="Tim Chialastri" userId="S::timchialastri@revature870.onmicrosoft.com::7a884a8c-f81d-4f63-93ab-0a0133c81a22" providerId="AD" clId="Web-{FF248A34-4FC6-408B-BE8E-8B877E77B44A}" dt="2022-07-07T00:24:25.479" v="659" actId="1076"/>
          <ac:picMkLst>
            <pc:docMk/>
            <pc:sldMk cId="719641076" sldId="277"/>
            <ac:picMk id="2" creationId="{21CAA52B-C411-0130-772F-9FE0CAD0BA1D}"/>
          </ac:picMkLst>
        </pc:picChg>
        <pc:picChg chg="add mod">
          <ac:chgData name="Tim Chialastri" userId="S::timchialastri@revature870.onmicrosoft.com::7a884a8c-f81d-4f63-93ab-0a0133c81a22" providerId="AD" clId="Web-{FF248A34-4FC6-408B-BE8E-8B877E77B44A}" dt="2022-07-07T00:25:05.511" v="664" actId="1076"/>
          <ac:picMkLst>
            <pc:docMk/>
            <pc:sldMk cId="719641076" sldId="277"/>
            <ac:picMk id="3" creationId="{027918B7-45F2-923F-7BE3-8242BD3CEFEC}"/>
          </ac:picMkLst>
        </pc:picChg>
      </pc:sldChg>
      <pc:sldChg chg="addSp modSp new">
        <pc:chgData name="Tim Chialastri" userId="S::timchialastri@revature870.onmicrosoft.com::7a884a8c-f81d-4f63-93ab-0a0133c81a22" providerId="AD" clId="Web-{FF248A34-4FC6-408B-BE8E-8B877E77B44A}" dt="2022-07-07T00:26:25.638" v="669" actId="1076"/>
        <pc:sldMkLst>
          <pc:docMk/>
          <pc:sldMk cId="3154548614" sldId="278"/>
        </pc:sldMkLst>
        <pc:picChg chg="add mod">
          <ac:chgData name="Tim Chialastri" userId="S::timchialastri@revature870.onmicrosoft.com::7a884a8c-f81d-4f63-93ab-0a0133c81a22" providerId="AD" clId="Web-{FF248A34-4FC6-408B-BE8E-8B877E77B44A}" dt="2022-07-07T00:26:25.638" v="669" actId="1076"/>
          <ac:picMkLst>
            <pc:docMk/>
            <pc:sldMk cId="3154548614" sldId="278"/>
            <ac:picMk id="2" creationId="{AC038266-7E5C-D6F6-86EA-51BDA9076474}"/>
          </ac:picMkLst>
        </pc:picChg>
      </pc:sldChg>
    </pc:docChg>
  </pc:docChgLst>
  <pc:docChgLst>
    <pc:chgData name="Narmeen Abdullah" userId="S::narmeenabdullah@revature870.onmicrosoft.com::9bdaabac-39b6-43be-8e7c-1198e3625210" providerId="AD" clId="Web-{6ED47848-D2E8-6467-BFC1-C4EC1D7636D1}"/>
    <pc:docChg chg="addSld delSld modSld sldOrd">
      <pc:chgData name="Narmeen Abdullah" userId="S::narmeenabdullah@revature870.onmicrosoft.com::9bdaabac-39b6-43be-8e7c-1198e3625210" providerId="AD" clId="Web-{6ED47848-D2E8-6467-BFC1-C4EC1D7636D1}" dt="2022-07-07T13:09:35.965" v="241" actId="20577"/>
      <pc:docMkLst>
        <pc:docMk/>
      </pc:docMkLst>
      <pc:sldChg chg="addSp delSp modSp">
        <pc:chgData name="Narmeen Abdullah" userId="S::narmeenabdullah@revature870.onmicrosoft.com::9bdaabac-39b6-43be-8e7c-1198e3625210" providerId="AD" clId="Web-{6ED47848-D2E8-6467-BFC1-C4EC1D7636D1}" dt="2022-07-07T12:48:40.220" v="125" actId="20577"/>
        <pc:sldMkLst>
          <pc:docMk/>
          <pc:sldMk cId="982106578" sldId="274"/>
        </pc:sldMkLst>
        <pc:spChg chg="add mod">
          <ac:chgData name="Narmeen Abdullah" userId="S::narmeenabdullah@revature870.onmicrosoft.com::9bdaabac-39b6-43be-8e7c-1198e3625210" providerId="AD" clId="Web-{6ED47848-D2E8-6467-BFC1-C4EC1D7636D1}" dt="2022-07-07T12:48:34.954" v="121" actId="20577"/>
          <ac:spMkLst>
            <pc:docMk/>
            <pc:sldMk cId="982106578" sldId="274"/>
            <ac:spMk id="2" creationId="{049DC512-53E1-608D-49B7-0EFD5330B169}"/>
          </ac:spMkLst>
        </pc:spChg>
        <pc:spChg chg="add del mod">
          <ac:chgData name="Narmeen Abdullah" userId="S::narmeenabdullah@revature870.onmicrosoft.com::9bdaabac-39b6-43be-8e7c-1198e3625210" providerId="AD" clId="Web-{6ED47848-D2E8-6467-BFC1-C4EC1D7636D1}" dt="2022-07-07T12:48:40.220" v="125" actId="20577"/>
          <ac:spMkLst>
            <pc:docMk/>
            <pc:sldMk cId="982106578" sldId="274"/>
            <ac:spMk id="5" creationId="{04BAAE52-4A7A-2928-6591-DABF70D1BAD3}"/>
          </ac:spMkLst>
        </pc:spChg>
      </pc:sldChg>
      <pc:sldChg chg="addSp delSp modSp new">
        <pc:chgData name="Narmeen Abdullah" userId="S::narmeenabdullah@revature870.onmicrosoft.com::9bdaabac-39b6-43be-8e7c-1198e3625210" providerId="AD" clId="Web-{6ED47848-D2E8-6467-BFC1-C4EC1D7636D1}" dt="2022-07-07T13:05:13.428" v="224" actId="20577"/>
        <pc:sldMkLst>
          <pc:docMk/>
          <pc:sldMk cId="912691526" sldId="282"/>
        </pc:sldMkLst>
        <pc:spChg chg="add mod">
          <ac:chgData name="Narmeen Abdullah" userId="S::narmeenabdullah@revature870.onmicrosoft.com::9bdaabac-39b6-43be-8e7c-1198e3625210" providerId="AD" clId="Web-{6ED47848-D2E8-6467-BFC1-C4EC1D7636D1}" dt="2022-07-07T13:05:13.428" v="224" actId="20577"/>
          <ac:spMkLst>
            <pc:docMk/>
            <pc:sldMk cId="912691526" sldId="282"/>
            <ac:spMk id="5" creationId="{746B6AF5-A6F3-7251-3AB3-6382C7382208}"/>
          </ac:spMkLst>
        </pc:spChg>
        <pc:picChg chg="add del mod">
          <ac:chgData name="Narmeen Abdullah" userId="S::narmeenabdullah@revature870.onmicrosoft.com::9bdaabac-39b6-43be-8e7c-1198e3625210" providerId="AD" clId="Web-{6ED47848-D2E8-6467-BFC1-C4EC1D7636D1}" dt="2022-07-07T12:45:46.622" v="80"/>
          <ac:picMkLst>
            <pc:docMk/>
            <pc:sldMk cId="912691526" sldId="282"/>
            <ac:picMk id="2" creationId="{B9A9BC89-D45A-ECFE-1E6F-42E73A474507}"/>
          </ac:picMkLst>
        </pc:picChg>
        <pc:picChg chg="add del mod">
          <ac:chgData name="Narmeen Abdullah" userId="S::narmeenabdullah@revature870.onmicrosoft.com::9bdaabac-39b6-43be-8e7c-1198e3625210" providerId="AD" clId="Web-{6ED47848-D2E8-6467-BFC1-C4EC1D7636D1}" dt="2022-07-07T13:01:45.971" v="196"/>
          <ac:picMkLst>
            <pc:docMk/>
            <pc:sldMk cId="912691526" sldId="282"/>
            <ac:picMk id="3" creationId="{E0874A1E-A5AB-810F-2110-93E38B687524}"/>
          </ac:picMkLst>
        </pc:picChg>
        <pc:picChg chg="add del mod">
          <ac:chgData name="Narmeen Abdullah" userId="S::narmeenabdullah@revature870.onmicrosoft.com::9bdaabac-39b6-43be-8e7c-1198e3625210" providerId="AD" clId="Web-{6ED47848-D2E8-6467-BFC1-C4EC1D7636D1}" dt="2022-07-07T13:04:21.677" v="209"/>
          <ac:picMkLst>
            <pc:docMk/>
            <pc:sldMk cId="912691526" sldId="282"/>
            <ac:picMk id="6" creationId="{D306352E-A33A-F0BB-7A7E-571827BD073C}"/>
          </ac:picMkLst>
        </pc:picChg>
        <pc:picChg chg="add del mod">
          <ac:chgData name="Narmeen Abdullah" userId="S::narmeenabdullah@revature870.onmicrosoft.com::9bdaabac-39b6-43be-8e7c-1198e3625210" providerId="AD" clId="Web-{6ED47848-D2E8-6467-BFC1-C4EC1D7636D1}" dt="2022-07-07T13:04:08.755" v="204"/>
          <ac:picMkLst>
            <pc:docMk/>
            <pc:sldMk cId="912691526" sldId="282"/>
            <ac:picMk id="7" creationId="{C376F16E-B324-5B5F-7A01-E969FE18B611}"/>
          </ac:picMkLst>
        </pc:picChg>
        <pc:picChg chg="add mod">
          <ac:chgData name="Narmeen Abdullah" userId="S::narmeenabdullah@revature870.onmicrosoft.com::9bdaabac-39b6-43be-8e7c-1198e3625210" providerId="AD" clId="Web-{6ED47848-D2E8-6467-BFC1-C4EC1D7636D1}" dt="2022-07-07T13:05:03.771" v="222" actId="1076"/>
          <ac:picMkLst>
            <pc:docMk/>
            <pc:sldMk cId="912691526" sldId="282"/>
            <ac:picMk id="8" creationId="{18F6BCD7-CA0A-C38D-EFAC-0C02C2536203}"/>
          </ac:picMkLst>
        </pc:picChg>
        <pc:picChg chg="add del mod">
          <ac:chgData name="Narmeen Abdullah" userId="S::narmeenabdullah@revature870.onmicrosoft.com::9bdaabac-39b6-43be-8e7c-1198e3625210" providerId="AD" clId="Web-{6ED47848-D2E8-6467-BFC1-C4EC1D7636D1}" dt="2022-07-07T13:04:44.302" v="216"/>
          <ac:picMkLst>
            <pc:docMk/>
            <pc:sldMk cId="912691526" sldId="282"/>
            <ac:picMk id="9" creationId="{125BF015-464A-BFEE-4766-07828EC90E5A}"/>
          </ac:picMkLst>
        </pc:picChg>
      </pc:sldChg>
      <pc:sldChg chg="addSp modSp new">
        <pc:chgData name="Narmeen Abdullah" userId="S::narmeenabdullah@revature870.onmicrosoft.com::9bdaabac-39b6-43be-8e7c-1198e3625210" providerId="AD" clId="Web-{6ED47848-D2E8-6467-BFC1-C4EC1D7636D1}" dt="2022-07-07T12:41:45.539" v="68" actId="1076"/>
        <pc:sldMkLst>
          <pc:docMk/>
          <pc:sldMk cId="1909882939" sldId="284"/>
        </pc:sldMkLst>
        <pc:spChg chg="add mod">
          <ac:chgData name="Narmeen Abdullah" userId="S::narmeenabdullah@revature870.onmicrosoft.com::9bdaabac-39b6-43be-8e7c-1198e3625210" providerId="AD" clId="Web-{6ED47848-D2E8-6467-BFC1-C4EC1D7636D1}" dt="2022-07-07T12:41:43.508" v="67" actId="1076"/>
          <ac:spMkLst>
            <pc:docMk/>
            <pc:sldMk cId="1909882939" sldId="284"/>
            <ac:spMk id="4" creationId="{985C3AC8-B883-1CCA-6CBE-60ECB133DD62}"/>
          </ac:spMkLst>
        </pc:spChg>
        <pc:picChg chg="add mod">
          <ac:chgData name="Narmeen Abdullah" userId="S::narmeenabdullah@revature870.onmicrosoft.com::9bdaabac-39b6-43be-8e7c-1198e3625210" providerId="AD" clId="Web-{6ED47848-D2E8-6467-BFC1-C4EC1D7636D1}" dt="2022-07-07T12:41:45.539" v="68" actId="1076"/>
          <ac:picMkLst>
            <pc:docMk/>
            <pc:sldMk cId="1909882939" sldId="284"/>
            <ac:picMk id="2" creationId="{4D78E7EB-10D4-8219-8C7B-94BE60A268CD}"/>
          </ac:picMkLst>
        </pc:picChg>
      </pc:sldChg>
      <pc:sldChg chg="addSp modSp new del ord">
        <pc:chgData name="Narmeen Abdullah" userId="S::narmeenabdullah@revature870.onmicrosoft.com::9bdaabac-39b6-43be-8e7c-1198e3625210" providerId="AD" clId="Web-{6ED47848-D2E8-6467-BFC1-C4EC1D7636D1}" dt="2022-07-07T13:02:07.174" v="203"/>
        <pc:sldMkLst>
          <pc:docMk/>
          <pc:sldMk cId="424954996" sldId="285"/>
        </pc:sldMkLst>
        <pc:picChg chg="add mod">
          <ac:chgData name="Narmeen Abdullah" userId="S::narmeenabdullah@revature870.onmicrosoft.com::9bdaabac-39b6-43be-8e7c-1198e3625210" providerId="AD" clId="Web-{6ED47848-D2E8-6467-BFC1-C4EC1D7636D1}" dt="2022-07-07T13:01:26.095" v="195" actId="1076"/>
          <ac:picMkLst>
            <pc:docMk/>
            <pc:sldMk cId="424954996" sldId="285"/>
            <ac:picMk id="2" creationId="{3C05A910-5855-E506-8413-8F9033CE80D9}"/>
          </ac:picMkLst>
        </pc:picChg>
      </pc:sldChg>
      <pc:sldChg chg="addSp delSp modSp new">
        <pc:chgData name="Narmeen Abdullah" userId="S::narmeenabdullah@revature870.onmicrosoft.com::9bdaabac-39b6-43be-8e7c-1198e3625210" providerId="AD" clId="Web-{6ED47848-D2E8-6467-BFC1-C4EC1D7636D1}" dt="2022-07-07T13:09:35.965" v="241" actId="20577"/>
        <pc:sldMkLst>
          <pc:docMk/>
          <pc:sldMk cId="2945952278" sldId="285"/>
        </pc:sldMkLst>
        <pc:spChg chg="add mod">
          <ac:chgData name="Narmeen Abdullah" userId="S::narmeenabdullah@revature870.onmicrosoft.com::9bdaabac-39b6-43be-8e7c-1198e3625210" providerId="AD" clId="Web-{6ED47848-D2E8-6467-BFC1-C4EC1D7636D1}" dt="2022-07-07T13:09:35.965" v="241" actId="20577"/>
          <ac:spMkLst>
            <pc:docMk/>
            <pc:sldMk cId="2945952278" sldId="285"/>
            <ac:spMk id="5" creationId="{99EE013A-0BC5-B838-57EA-419F2D1AEC48}"/>
          </ac:spMkLst>
        </pc:spChg>
        <pc:picChg chg="add del mod">
          <ac:chgData name="Narmeen Abdullah" userId="S::narmeenabdullah@revature870.onmicrosoft.com::9bdaabac-39b6-43be-8e7c-1198e3625210" providerId="AD" clId="Web-{6ED47848-D2E8-6467-BFC1-C4EC1D7636D1}" dt="2022-07-07T13:09:13.308" v="225"/>
          <ac:picMkLst>
            <pc:docMk/>
            <pc:sldMk cId="2945952278" sldId="285"/>
            <ac:picMk id="2" creationId="{725F272E-4C92-F078-835A-03D30FAAA691}"/>
          </ac:picMkLst>
        </pc:picChg>
        <pc:picChg chg="add mod">
          <ac:chgData name="Narmeen Abdullah" userId="S::narmeenabdullah@revature870.onmicrosoft.com::9bdaabac-39b6-43be-8e7c-1198e3625210" providerId="AD" clId="Web-{6ED47848-D2E8-6467-BFC1-C4EC1D7636D1}" dt="2022-07-07T13:09:22.871" v="229" actId="1076"/>
          <ac:picMkLst>
            <pc:docMk/>
            <pc:sldMk cId="2945952278" sldId="285"/>
            <ac:picMk id="3" creationId="{FAADA4D0-0287-AC9B-FD72-99A8652B894F}"/>
          </ac:picMkLst>
        </pc:picChg>
      </pc:sldChg>
    </pc:docChg>
  </pc:docChgLst>
  <pc:docChgLst>
    <pc:chgData name="Tim Chialastri" userId="S::timchialastri@revature870.onmicrosoft.com::7a884a8c-f81d-4f63-93ab-0a0133c81a22" providerId="AD" clId="Web-{F2C1D6F6-7BC5-B399-BB23-5EAA8E583E38}"/>
    <pc:docChg chg="addSld modSld sldOrd">
      <pc:chgData name="Tim Chialastri" userId="S::timchialastri@revature870.onmicrosoft.com::7a884a8c-f81d-4f63-93ab-0a0133c81a22" providerId="AD" clId="Web-{F2C1D6F6-7BC5-B399-BB23-5EAA8E583E38}" dt="2022-07-07T13:00:19.373" v="1116"/>
      <pc:docMkLst>
        <pc:docMk/>
      </pc:docMkLst>
      <pc:sldChg chg="ord">
        <pc:chgData name="Tim Chialastri" userId="S::timchialastri@revature870.onmicrosoft.com::7a884a8c-f81d-4f63-93ab-0a0133c81a22" providerId="AD" clId="Web-{F2C1D6F6-7BC5-B399-BB23-5EAA8E583E38}" dt="2022-07-07T00:56:08.274" v="0"/>
        <pc:sldMkLst>
          <pc:docMk/>
          <pc:sldMk cId="3365556830" sldId="261"/>
        </pc:sldMkLst>
      </pc:sldChg>
      <pc:sldChg chg="addSp">
        <pc:chgData name="Tim Chialastri" userId="S::timchialastri@revature870.onmicrosoft.com::7a884a8c-f81d-4f63-93ab-0a0133c81a22" providerId="AD" clId="Web-{F2C1D6F6-7BC5-B399-BB23-5EAA8E583E38}" dt="2022-07-07T13:00:19.373" v="1116"/>
        <pc:sldMkLst>
          <pc:docMk/>
          <pc:sldMk cId="1008217362" sldId="263"/>
        </pc:sldMkLst>
        <pc:spChg chg="add">
          <ac:chgData name="Tim Chialastri" userId="S::timchialastri@revature870.onmicrosoft.com::7a884a8c-f81d-4f63-93ab-0a0133c81a22" providerId="AD" clId="Web-{F2C1D6F6-7BC5-B399-BB23-5EAA8E583E38}" dt="2022-07-07T13:00:19.373" v="1116"/>
          <ac:spMkLst>
            <pc:docMk/>
            <pc:sldMk cId="1008217362" sldId="263"/>
            <ac:spMk id="2" creationId="{0CC5CBD1-6326-A7CC-5A41-43D3EC046D4A}"/>
          </ac:spMkLst>
        </pc:spChg>
      </pc:sldChg>
      <pc:sldChg chg="ord">
        <pc:chgData name="Tim Chialastri" userId="S::timchialastri@revature870.onmicrosoft.com::7a884a8c-f81d-4f63-93ab-0a0133c81a22" providerId="AD" clId="Web-{F2C1D6F6-7BC5-B399-BB23-5EAA8E583E38}" dt="2022-07-07T00:56:10.305" v="1"/>
        <pc:sldMkLst>
          <pc:docMk/>
          <pc:sldMk cId="1368619150" sldId="266"/>
        </pc:sldMkLst>
      </pc:sldChg>
      <pc:sldChg chg="modSp ord">
        <pc:chgData name="Tim Chialastri" userId="S::timchialastri@revature870.onmicrosoft.com::7a884a8c-f81d-4f63-93ab-0a0133c81a22" providerId="AD" clId="Web-{F2C1D6F6-7BC5-B399-BB23-5EAA8E583E38}" dt="2022-07-07T12:31:59.126" v="487" actId="20577"/>
        <pc:sldMkLst>
          <pc:docMk/>
          <pc:sldMk cId="2773537053" sldId="271"/>
        </pc:sldMkLst>
        <pc:spChg chg="mod">
          <ac:chgData name="Tim Chialastri" userId="S::timchialastri@revature870.onmicrosoft.com::7a884a8c-f81d-4f63-93ab-0a0133c81a22" providerId="AD" clId="Web-{F2C1D6F6-7BC5-B399-BB23-5EAA8E583E38}" dt="2022-07-07T01:52:17.695" v="113" actId="20577"/>
          <ac:spMkLst>
            <pc:docMk/>
            <pc:sldMk cId="2773537053" sldId="271"/>
            <ac:spMk id="2" creationId="{9FA47EF1-C680-7800-5668-465B7CA06CBA}"/>
          </ac:spMkLst>
        </pc:spChg>
        <pc:spChg chg="mod">
          <ac:chgData name="Tim Chialastri" userId="S::timchialastri@revature870.onmicrosoft.com::7a884a8c-f81d-4f63-93ab-0a0133c81a22" providerId="AD" clId="Web-{F2C1D6F6-7BC5-B399-BB23-5EAA8E583E38}" dt="2022-07-07T12:31:59.126" v="487" actId="20577"/>
          <ac:spMkLst>
            <pc:docMk/>
            <pc:sldMk cId="2773537053" sldId="271"/>
            <ac:spMk id="3" creationId="{7B3AF520-CC19-93EF-7E35-6889BC796833}"/>
          </ac:spMkLst>
        </pc:spChg>
      </pc:sldChg>
      <pc:sldChg chg="ord">
        <pc:chgData name="Tim Chialastri" userId="S::timchialastri@revature870.onmicrosoft.com::7a884a8c-f81d-4f63-93ab-0a0133c81a22" providerId="AD" clId="Web-{F2C1D6F6-7BC5-B399-BB23-5EAA8E583E38}" dt="2022-07-07T01:35:36.083" v="108"/>
        <pc:sldMkLst>
          <pc:docMk/>
          <pc:sldMk cId="726767388" sldId="272"/>
        </pc:sldMkLst>
      </pc:sldChg>
      <pc:sldChg chg="addSp modSp new">
        <pc:chgData name="Tim Chialastri" userId="S::timchialastri@revature870.onmicrosoft.com::7a884a8c-f81d-4f63-93ab-0a0133c81a22" providerId="AD" clId="Web-{F2C1D6F6-7BC5-B399-BB23-5EAA8E583E38}" dt="2022-07-07T01:05:54.073" v="101" actId="1076"/>
        <pc:sldMkLst>
          <pc:docMk/>
          <pc:sldMk cId="1495557549" sldId="279"/>
        </pc:sldMkLst>
        <pc:spChg chg="add mod">
          <ac:chgData name="Tim Chialastri" userId="S::timchialastri@revature870.onmicrosoft.com::7a884a8c-f81d-4f63-93ab-0a0133c81a22" providerId="AD" clId="Web-{F2C1D6F6-7BC5-B399-BB23-5EAA8E583E38}" dt="2022-07-07T01:05:54.073" v="101" actId="1076"/>
          <ac:spMkLst>
            <pc:docMk/>
            <pc:sldMk cId="1495557549" sldId="279"/>
            <ac:spMk id="4" creationId="{A92F45DD-D704-1439-9573-A133821F48E4}"/>
          </ac:spMkLst>
        </pc:spChg>
        <pc:spChg chg="add mod">
          <ac:chgData name="Tim Chialastri" userId="S::timchialastri@revature870.onmicrosoft.com::7a884a8c-f81d-4f63-93ab-0a0133c81a22" providerId="AD" clId="Web-{F2C1D6F6-7BC5-B399-BB23-5EAA8E583E38}" dt="2022-07-07T01:05:24.526" v="98" actId="1076"/>
          <ac:spMkLst>
            <pc:docMk/>
            <pc:sldMk cId="1495557549" sldId="279"/>
            <ac:spMk id="5" creationId="{556757C0-8BCA-530C-DD6F-8921884D4C99}"/>
          </ac:spMkLst>
        </pc:spChg>
        <pc:picChg chg="add mod">
          <ac:chgData name="Tim Chialastri" userId="S::timchialastri@revature870.onmicrosoft.com::7a884a8c-f81d-4f63-93ab-0a0133c81a22" providerId="AD" clId="Web-{F2C1D6F6-7BC5-B399-BB23-5EAA8E583E38}" dt="2022-07-07T01:05:30.932" v="99" actId="14100"/>
          <ac:picMkLst>
            <pc:docMk/>
            <pc:sldMk cId="1495557549" sldId="279"/>
            <ac:picMk id="2" creationId="{184D99D0-238B-61EF-8C4B-1CA25A51905B}"/>
          </ac:picMkLst>
        </pc:picChg>
        <pc:picChg chg="add mod">
          <ac:chgData name="Tim Chialastri" userId="S::timchialastri@revature870.onmicrosoft.com::7a884a8c-f81d-4f63-93ab-0a0133c81a22" providerId="AD" clId="Web-{F2C1D6F6-7BC5-B399-BB23-5EAA8E583E38}" dt="2022-07-07T01:05:34.292" v="100" actId="14100"/>
          <ac:picMkLst>
            <pc:docMk/>
            <pc:sldMk cId="1495557549" sldId="279"/>
            <ac:picMk id="3" creationId="{188DF7ED-0AC7-5763-21C9-FB6DA08CEBAB}"/>
          </ac:picMkLst>
        </pc:picChg>
      </pc:sldChg>
      <pc:sldChg chg="modSp new">
        <pc:chgData name="Tim Chialastri" userId="S::timchialastri@revature870.onmicrosoft.com::7a884a8c-f81d-4f63-93ab-0a0133c81a22" providerId="AD" clId="Web-{F2C1D6F6-7BC5-B399-BB23-5EAA8E583E38}" dt="2022-07-07T12:45:21.498" v="1115" actId="20577"/>
        <pc:sldMkLst>
          <pc:docMk/>
          <pc:sldMk cId="3972742288" sldId="283"/>
        </pc:sldMkLst>
        <pc:spChg chg="mod">
          <ac:chgData name="Tim Chialastri" userId="S::timchialastri@revature870.onmicrosoft.com::7a884a8c-f81d-4f63-93ab-0a0133c81a22" providerId="AD" clId="Web-{F2C1D6F6-7BC5-B399-BB23-5EAA8E583E38}" dt="2022-07-07T12:34:13.912" v="494" actId="20577"/>
          <ac:spMkLst>
            <pc:docMk/>
            <pc:sldMk cId="3972742288" sldId="283"/>
            <ac:spMk id="2" creationId="{5C8F2CE2-1550-6457-7461-CC448AD95228}"/>
          </ac:spMkLst>
        </pc:spChg>
        <pc:spChg chg="mod">
          <ac:chgData name="Tim Chialastri" userId="S::timchialastri@revature870.onmicrosoft.com::7a884a8c-f81d-4f63-93ab-0a0133c81a22" providerId="AD" clId="Web-{F2C1D6F6-7BC5-B399-BB23-5EAA8E583E38}" dt="2022-07-07T12:45:21.498" v="1115" actId="20577"/>
          <ac:spMkLst>
            <pc:docMk/>
            <pc:sldMk cId="3972742288" sldId="283"/>
            <ac:spMk id="3" creationId="{0DE67371-59D6-FAB9-E503-A4EFF187C80A}"/>
          </ac:spMkLst>
        </pc:spChg>
      </pc:sldChg>
    </pc:docChg>
  </pc:docChgLst>
  <pc:docChgLst>
    <pc:chgData name="Angela Thiessen" userId="S::angelathiessen@revature870.onmicrosoft.com::7e38d4b8-b2bc-4ed6-bc0f-25b020491e77" providerId="AD" clId="Web-{4B00EAD0-95C6-4D4C-A7EB-EB2FAD2FA0C9}"/>
    <pc:docChg chg="modSld">
      <pc:chgData name="Angela Thiessen" userId="S::angelathiessen@revature870.onmicrosoft.com::7e38d4b8-b2bc-4ed6-bc0f-25b020491e77" providerId="AD" clId="Web-{4B00EAD0-95C6-4D4C-A7EB-EB2FAD2FA0C9}" dt="2022-07-06T23:59:51.431" v="24" actId="14100"/>
      <pc:docMkLst>
        <pc:docMk/>
      </pc:docMkLst>
      <pc:sldChg chg="modSp">
        <pc:chgData name="Angela Thiessen" userId="S::angelathiessen@revature870.onmicrosoft.com::7e38d4b8-b2bc-4ed6-bc0f-25b020491e77" providerId="AD" clId="Web-{4B00EAD0-95C6-4D4C-A7EB-EB2FAD2FA0C9}" dt="2022-07-06T23:33:55.774" v="12" actId="14100"/>
        <pc:sldMkLst>
          <pc:docMk/>
          <pc:sldMk cId="151658403" sldId="268"/>
        </pc:sldMkLst>
        <pc:picChg chg="mod">
          <ac:chgData name="Angela Thiessen" userId="S::angelathiessen@revature870.onmicrosoft.com::7e38d4b8-b2bc-4ed6-bc0f-25b020491e77" providerId="AD" clId="Web-{4B00EAD0-95C6-4D4C-A7EB-EB2FAD2FA0C9}" dt="2022-07-06T23:33:55.774" v="12" actId="14100"/>
          <ac:picMkLst>
            <pc:docMk/>
            <pc:sldMk cId="151658403" sldId="268"/>
            <ac:picMk id="2" creationId="{156F5716-007D-9F12-F401-FBAE064F4AF4}"/>
          </ac:picMkLst>
        </pc:picChg>
        <pc:picChg chg="mod">
          <ac:chgData name="Angela Thiessen" userId="S::angelathiessen@revature870.onmicrosoft.com::7e38d4b8-b2bc-4ed6-bc0f-25b020491e77" providerId="AD" clId="Web-{4B00EAD0-95C6-4D4C-A7EB-EB2FAD2FA0C9}" dt="2022-07-06T23:33:54.102" v="11" actId="1076"/>
          <ac:picMkLst>
            <pc:docMk/>
            <pc:sldMk cId="151658403" sldId="268"/>
            <ac:picMk id="3" creationId="{C6C5E2AF-B67D-8F11-61D7-5D330BE96BAF}"/>
          </ac:picMkLst>
        </pc:picChg>
      </pc:sldChg>
      <pc:sldChg chg="modSp">
        <pc:chgData name="Angela Thiessen" userId="S::angelathiessen@revature870.onmicrosoft.com::7e38d4b8-b2bc-4ed6-bc0f-25b020491e77" providerId="AD" clId="Web-{4B00EAD0-95C6-4D4C-A7EB-EB2FAD2FA0C9}" dt="2022-07-06T23:59:51.431" v="24" actId="14100"/>
        <pc:sldMkLst>
          <pc:docMk/>
          <pc:sldMk cId="473545023" sldId="269"/>
        </pc:sldMkLst>
        <pc:picChg chg="mod">
          <ac:chgData name="Angela Thiessen" userId="S::angelathiessen@revature870.onmicrosoft.com::7e38d4b8-b2bc-4ed6-bc0f-25b020491e77" providerId="AD" clId="Web-{4B00EAD0-95C6-4D4C-A7EB-EB2FAD2FA0C9}" dt="2022-07-06T23:59:51.431" v="24" actId="14100"/>
          <ac:picMkLst>
            <pc:docMk/>
            <pc:sldMk cId="473545023" sldId="269"/>
            <ac:picMk id="2" creationId="{69AA4972-01AF-6226-57B4-BF9F517F0958}"/>
          </ac:picMkLst>
        </pc:picChg>
      </pc:sldChg>
    </pc:docChg>
  </pc:docChgLst>
  <pc:docChgLst>
    <pc:chgData name="Wint Aung" userId="S::wintaung@revature870.onmicrosoft.com::d7c8bf65-9085-466b-9654-1a4200366109" providerId="AD" clId="Web-{0A17C39C-3A89-1CBD-8C25-E0BA8931BEBA}"/>
    <pc:docChg chg="addSld delSld modSld">
      <pc:chgData name="Wint Aung" userId="S::wintaung@revature870.onmicrosoft.com::d7c8bf65-9085-466b-9654-1a4200366109" providerId="AD" clId="Web-{0A17C39C-3A89-1CBD-8C25-E0BA8931BEBA}" dt="2022-07-06T23:31:02.985" v="13"/>
      <pc:docMkLst>
        <pc:docMk/>
      </pc:docMkLst>
      <pc:sldChg chg="addSp modSp">
        <pc:chgData name="Wint Aung" userId="S::wintaung@revature870.onmicrosoft.com::d7c8bf65-9085-466b-9654-1a4200366109" providerId="AD" clId="Web-{0A17C39C-3A89-1CBD-8C25-E0BA8931BEBA}" dt="2022-07-06T23:30:53.075" v="12" actId="1076"/>
        <pc:sldMkLst>
          <pc:docMk/>
          <pc:sldMk cId="3365556830" sldId="261"/>
        </pc:sldMkLst>
        <pc:spChg chg="mod">
          <ac:chgData name="Wint Aung" userId="S::wintaung@revature870.onmicrosoft.com::d7c8bf65-9085-466b-9654-1a4200366109" providerId="AD" clId="Web-{0A17C39C-3A89-1CBD-8C25-E0BA8931BEBA}" dt="2022-07-06T23:28:23.289" v="5" actId="14100"/>
          <ac:spMkLst>
            <pc:docMk/>
            <pc:sldMk cId="3365556830" sldId="261"/>
            <ac:spMk id="54" creationId="{7F0AE176-1C4A-905C-2FD1-B1F767B40A6C}"/>
          </ac:spMkLst>
        </pc:spChg>
        <pc:picChg chg="add mod">
          <ac:chgData name="Wint Aung" userId="S::wintaung@revature870.onmicrosoft.com::d7c8bf65-9085-466b-9654-1a4200366109" providerId="AD" clId="Web-{0A17C39C-3A89-1CBD-8C25-E0BA8931BEBA}" dt="2022-07-06T23:29:47.401" v="7" actId="1076"/>
          <ac:picMkLst>
            <pc:docMk/>
            <pc:sldMk cId="3365556830" sldId="261"/>
            <ac:picMk id="2" creationId="{CCB5F7C3-B4A7-E38E-EDA7-6A529E1F12F7}"/>
          </ac:picMkLst>
        </pc:picChg>
        <pc:picChg chg="add mod">
          <ac:chgData name="Wint Aung" userId="S::wintaung@revature870.onmicrosoft.com::d7c8bf65-9085-466b-9654-1a4200366109" providerId="AD" clId="Web-{0A17C39C-3A89-1CBD-8C25-E0BA8931BEBA}" dt="2022-07-06T23:30:53.075" v="12" actId="1076"/>
          <ac:picMkLst>
            <pc:docMk/>
            <pc:sldMk cId="3365556830" sldId="261"/>
            <ac:picMk id="3" creationId="{036B0DF8-6D49-D340-6A41-74D054BCEA8C}"/>
          </ac:picMkLst>
        </pc:picChg>
        <pc:picChg chg="mod">
          <ac:chgData name="Wint Aung" userId="S::wintaung@revature870.onmicrosoft.com::d7c8bf65-9085-466b-9654-1a4200366109" providerId="AD" clId="Web-{0A17C39C-3A89-1CBD-8C25-E0BA8931BEBA}" dt="2022-07-06T23:28:16.601" v="4" actId="1076"/>
          <ac:picMkLst>
            <pc:docMk/>
            <pc:sldMk cId="3365556830" sldId="261"/>
            <ac:picMk id="8" creationId="{C2F9E7D4-F49E-AF48-E4C4-6FE4F45285E6}"/>
          </ac:picMkLst>
        </pc:picChg>
      </pc:sldChg>
      <pc:sldChg chg="modSp">
        <pc:chgData name="Wint Aung" userId="S::wintaung@revature870.onmicrosoft.com::d7c8bf65-9085-466b-9654-1a4200366109" providerId="AD" clId="Web-{0A17C39C-3A89-1CBD-8C25-E0BA8931BEBA}" dt="2022-07-06T23:26:18.206" v="0" actId="1076"/>
        <pc:sldMkLst>
          <pc:docMk/>
          <pc:sldMk cId="1368619150" sldId="266"/>
        </pc:sldMkLst>
        <pc:picChg chg="mod">
          <ac:chgData name="Wint Aung" userId="S::wintaung@revature870.onmicrosoft.com::d7c8bf65-9085-466b-9654-1a4200366109" providerId="AD" clId="Web-{0A17C39C-3A89-1CBD-8C25-E0BA8931BEBA}" dt="2022-07-06T23:26:18.206" v="0" actId="1076"/>
          <ac:picMkLst>
            <pc:docMk/>
            <pc:sldMk cId="1368619150" sldId="266"/>
            <ac:picMk id="8" creationId="{7DE69B6D-98E2-65C1-AD77-988FDC433AD9}"/>
          </ac:picMkLst>
        </pc:picChg>
      </pc:sldChg>
      <pc:sldChg chg="del">
        <pc:chgData name="Wint Aung" userId="S::wintaung@revature870.onmicrosoft.com::d7c8bf65-9085-466b-9654-1a4200366109" providerId="AD" clId="Web-{0A17C39C-3A89-1CBD-8C25-E0BA8931BEBA}" dt="2022-07-06T23:27:14.208" v="1"/>
        <pc:sldMkLst>
          <pc:docMk/>
          <pc:sldMk cId="1970800560" sldId="267"/>
        </pc:sldMkLst>
      </pc:sldChg>
      <pc:sldChg chg="new del">
        <pc:chgData name="Wint Aung" userId="S::wintaung@revature870.onmicrosoft.com::d7c8bf65-9085-466b-9654-1a4200366109" providerId="AD" clId="Web-{0A17C39C-3A89-1CBD-8C25-E0BA8931BEBA}" dt="2022-07-06T23:31:02.985" v="13"/>
        <pc:sldMkLst>
          <pc:docMk/>
          <pc:sldMk cId="3692142267" sldId="270"/>
        </pc:sldMkLst>
      </pc:sldChg>
    </pc:docChg>
  </pc:docChgLst>
  <pc:docChgLst>
    <pc:chgData name="Angela Thiessen" userId="S::angelathiessen@revature870.onmicrosoft.com::7e38d4b8-b2bc-4ed6-bc0f-25b020491e77" providerId="AD" clId="Web-{A6E1C444-198D-42E0-97C3-8F239CB3EEEE}"/>
    <pc:docChg chg="modSld">
      <pc:chgData name="Angela Thiessen" userId="S::angelathiessen@revature870.onmicrosoft.com::7e38d4b8-b2bc-4ed6-bc0f-25b020491e77" providerId="AD" clId="Web-{A6E1C444-198D-42E0-97C3-8F239CB3EEEE}" dt="2022-07-07T00:39:39.156" v="3" actId="20577"/>
      <pc:docMkLst>
        <pc:docMk/>
      </pc:docMkLst>
      <pc:sldChg chg="modSp">
        <pc:chgData name="Angela Thiessen" userId="S::angelathiessen@revature870.onmicrosoft.com::7e38d4b8-b2bc-4ed6-bc0f-25b020491e77" providerId="AD" clId="Web-{A6E1C444-198D-42E0-97C3-8F239CB3EEEE}" dt="2022-07-07T00:39:17.172" v="2" actId="20577"/>
        <pc:sldMkLst>
          <pc:docMk/>
          <pc:sldMk cId="3667767633" sldId="259"/>
        </pc:sldMkLst>
        <pc:spChg chg="mod">
          <ac:chgData name="Angela Thiessen" userId="S::angelathiessen@revature870.onmicrosoft.com::7e38d4b8-b2bc-4ed6-bc0f-25b020491e77" providerId="AD" clId="Web-{A6E1C444-198D-42E0-97C3-8F239CB3EEEE}" dt="2022-07-07T00:39:17.172" v="2" actId="20577"/>
          <ac:spMkLst>
            <pc:docMk/>
            <pc:sldMk cId="3667767633" sldId="259"/>
            <ac:spMk id="3" creationId="{E62DB1D3-D75E-E3D0-B710-41DA0BB96BDD}"/>
          </ac:spMkLst>
        </pc:spChg>
      </pc:sldChg>
      <pc:sldChg chg="modSp">
        <pc:chgData name="Angela Thiessen" userId="S::angelathiessen@revature870.onmicrosoft.com::7e38d4b8-b2bc-4ed6-bc0f-25b020491e77" providerId="AD" clId="Web-{A6E1C444-198D-42E0-97C3-8F239CB3EEEE}" dt="2022-07-07T00:39:39.156" v="3" actId="20577"/>
        <pc:sldMkLst>
          <pc:docMk/>
          <pc:sldMk cId="982106578" sldId="274"/>
        </pc:sldMkLst>
        <pc:spChg chg="mod">
          <ac:chgData name="Angela Thiessen" userId="S::angelathiessen@revature870.onmicrosoft.com::7e38d4b8-b2bc-4ed6-bc0f-25b020491e77" providerId="AD" clId="Web-{A6E1C444-198D-42E0-97C3-8F239CB3EEEE}" dt="2022-07-07T00:39:39.156" v="3" actId="20577"/>
          <ac:spMkLst>
            <pc:docMk/>
            <pc:sldMk cId="982106578" sldId="274"/>
            <ac:spMk id="3" creationId="{671CF5B1-3350-7F7B-EC66-35A40C82E80C}"/>
          </ac:spMkLst>
        </pc:spChg>
      </pc:sldChg>
    </pc:docChg>
  </pc:docChgLst>
  <pc:docChgLst>
    <pc:chgData name="Wint Aung" userId="S::wintaung@revature870.onmicrosoft.com::d7c8bf65-9085-466b-9654-1a4200366109" providerId="AD" clId="Web-{A3341044-A968-F677-3E7C-EA99A38F192B}"/>
    <pc:docChg chg="modSld">
      <pc:chgData name="Wint Aung" userId="S::wintaung@revature870.onmicrosoft.com::d7c8bf65-9085-466b-9654-1a4200366109" providerId="AD" clId="Web-{A3341044-A968-F677-3E7C-EA99A38F192B}" dt="2022-07-06T23:55:20.905" v="99"/>
      <pc:docMkLst>
        <pc:docMk/>
      </pc:docMkLst>
      <pc:sldChg chg="addSp delSp modSp">
        <pc:chgData name="Wint Aung" userId="S::wintaung@revature870.onmicrosoft.com::d7c8bf65-9085-466b-9654-1a4200366109" providerId="AD" clId="Web-{A3341044-A968-F677-3E7C-EA99A38F192B}" dt="2022-07-06T23:55:20.905" v="99"/>
        <pc:sldMkLst>
          <pc:docMk/>
          <pc:sldMk cId="3303581281" sldId="258"/>
        </pc:sldMkLst>
        <pc:spChg chg="del">
          <ac:chgData name="Wint Aung" userId="S::wintaung@revature870.onmicrosoft.com::d7c8bf65-9085-466b-9654-1a4200366109" providerId="AD" clId="Web-{A3341044-A968-F677-3E7C-EA99A38F192B}" dt="2022-07-06T23:54:42.138" v="97"/>
          <ac:spMkLst>
            <pc:docMk/>
            <pc:sldMk cId="3303581281" sldId="258"/>
            <ac:spMk id="3" creationId="{8A283F57-EB96-1E91-AA7B-9AA17ED6158E}"/>
          </ac:spMkLst>
        </pc:spChg>
        <pc:spChg chg="add mod">
          <ac:chgData name="Wint Aung" userId="S::wintaung@revature870.onmicrosoft.com::d7c8bf65-9085-466b-9654-1a4200366109" providerId="AD" clId="Web-{A3341044-A968-F677-3E7C-EA99A38F192B}" dt="2022-07-06T23:55:20.905" v="99"/>
          <ac:spMkLst>
            <pc:docMk/>
            <pc:sldMk cId="3303581281" sldId="258"/>
            <ac:spMk id="6" creationId="{7C6774C8-39A2-FA79-0307-448EB4126E48}"/>
          </ac:spMkLst>
        </pc:spChg>
        <pc:picChg chg="add del mod ord">
          <ac:chgData name="Wint Aung" userId="S::wintaung@revature870.onmicrosoft.com::d7c8bf65-9085-466b-9654-1a4200366109" providerId="AD" clId="Web-{A3341044-A968-F677-3E7C-EA99A38F192B}" dt="2022-07-06T23:55:20.905" v="99"/>
          <ac:picMkLst>
            <pc:docMk/>
            <pc:sldMk cId="3303581281" sldId="258"/>
            <ac:picMk id="4" creationId="{34E6464D-20DD-F9B5-DCCA-793AFEB36DF6}"/>
          </ac:picMkLst>
        </pc:picChg>
      </pc:sldChg>
      <pc:sldChg chg="addSp delSp modSp">
        <pc:chgData name="Wint Aung" userId="S::wintaung@revature870.onmicrosoft.com::d7c8bf65-9085-466b-9654-1a4200366109" providerId="AD" clId="Web-{A3341044-A968-F677-3E7C-EA99A38F192B}" dt="2022-07-06T23:45:54.091" v="96" actId="1076"/>
        <pc:sldMkLst>
          <pc:docMk/>
          <pc:sldMk cId="3365556830" sldId="261"/>
        </pc:sldMkLst>
        <pc:spChg chg="add mod">
          <ac:chgData name="Wint Aung" userId="S::wintaung@revature870.onmicrosoft.com::d7c8bf65-9085-466b-9654-1a4200366109" providerId="AD" clId="Web-{A3341044-A968-F677-3E7C-EA99A38F192B}" dt="2022-07-06T23:43:47.916" v="75" actId="14100"/>
          <ac:spMkLst>
            <pc:docMk/>
            <pc:sldMk cId="3365556830" sldId="261"/>
            <ac:spMk id="4" creationId="{96B9EEAA-203D-6D06-9D0C-46D622E8B987}"/>
          </ac:spMkLst>
        </pc:spChg>
        <pc:spChg chg="add del">
          <ac:chgData name="Wint Aung" userId="S::wintaung@revature870.onmicrosoft.com::d7c8bf65-9085-466b-9654-1a4200366109" providerId="AD" clId="Web-{A3341044-A968-F677-3E7C-EA99A38F192B}" dt="2022-07-06T23:43:57.400" v="79"/>
          <ac:spMkLst>
            <pc:docMk/>
            <pc:sldMk cId="3365556830" sldId="261"/>
            <ac:spMk id="6" creationId="{AC8CB417-DFC4-3254-7F00-90C3C2BF9569}"/>
          </ac:spMkLst>
        </pc:spChg>
        <pc:spChg chg="add del">
          <ac:chgData name="Wint Aung" userId="S::wintaung@revature870.onmicrosoft.com::d7c8bf65-9085-466b-9654-1a4200366109" providerId="AD" clId="Web-{A3341044-A968-F677-3E7C-EA99A38F192B}" dt="2022-07-06T23:44:04.963" v="83"/>
          <ac:spMkLst>
            <pc:docMk/>
            <pc:sldMk cId="3365556830" sldId="261"/>
            <ac:spMk id="7" creationId="{AC8CB417-DFC4-3254-7F00-90C3C2BF9569}"/>
          </ac:spMkLst>
        </pc:spChg>
        <pc:spChg chg="mod">
          <ac:chgData name="Wint Aung" userId="S::wintaung@revature870.onmicrosoft.com::d7c8bf65-9085-466b-9654-1a4200366109" providerId="AD" clId="Web-{A3341044-A968-F677-3E7C-EA99A38F192B}" dt="2022-07-06T23:45:51.060" v="94" actId="1076"/>
          <ac:spMkLst>
            <pc:docMk/>
            <pc:sldMk cId="3365556830" sldId="261"/>
            <ac:spMk id="39" creationId="{C17395FD-7579-384E-9371-F92D64A5D8E9}"/>
          </ac:spMkLst>
        </pc:spChg>
        <pc:spChg chg="mod">
          <ac:chgData name="Wint Aung" userId="S::wintaung@revature870.onmicrosoft.com::d7c8bf65-9085-466b-9654-1a4200366109" providerId="AD" clId="Web-{A3341044-A968-F677-3E7C-EA99A38F192B}" dt="2022-07-06T23:45:41.825" v="93" actId="20577"/>
          <ac:spMkLst>
            <pc:docMk/>
            <pc:sldMk cId="3365556830" sldId="261"/>
            <ac:spMk id="54" creationId="{7F0AE176-1C4A-905C-2FD1-B1F767B40A6C}"/>
          </ac:spMkLst>
        </pc:spChg>
        <pc:picChg chg="add del mod">
          <ac:chgData name="Wint Aung" userId="S::wintaung@revature870.onmicrosoft.com::d7c8bf65-9085-466b-9654-1a4200366109" providerId="AD" clId="Web-{A3341044-A968-F677-3E7C-EA99A38F192B}" dt="2022-07-06T23:44:16.963" v="85"/>
          <ac:picMkLst>
            <pc:docMk/>
            <pc:sldMk cId="3365556830" sldId="261"/>
            <ac:picMk id="2" creationId="{CCB5F7C3-B4A7-E38E-EDA7-6A529E1F12F7}"/>
          </ac:picMkLst>
        </pc:picChg>
        <pc:picChg chg="mod">
          <ac:chgData name="Wint Aung" userId="S::wintaung@revature870.onmicrosoft.com::d7c8bf65-9085-466b-9654-1a4200366109" providerId="AD" clId="Web-{A3341044-A968-F677-3E7C-EA99A38F192B}" dt="2022-07-06T23:45:54.091" v="96" actId="1076"/>
          <ac:picMkLst>
            <pc:docMk/>
            <pc:sldMk cId="3365556830" sldId="261"/>
            <ac:picMk id="8" creationId="{C2F9E7D4-F49E-AF48-E4C4-6FE4F45285E6}"/>
          </ac:picMkLst>
        </pc:picChg>
        <pc:picChg chg="add mod">
          <ac:chgData name="Wint Aung" userId="S::wintaung@revature870.onmicrosoft.com::d7c8bf65-9085-466b-9654-1a4200366109" providerId="AD" clId="Web-{A3341044-A968-F677-3E7C-EA99A38F192B}" dt="2022-07-06T23:44:51.199" v="87" actId="1076"/>
          <ac:picMkLst>
            <pc:docMk/>
            <pc:sldMk cId="3365556830" sldId="261"/>
            <ac:picMk id="9" creationId="{A763C533-5A44-D9EE-D12B-CB6FBC7DFEFA}"/>
          </ac:picMkLst>
        </pc:picChg>
      </pc:sldChg>
      <pc:sldChg chg="addSp delSp modSp">
        <pc:chgData name="Wint Aung" userId="S::wintaung@revature870.onmicrosoft.com::d7c8bf65-9085-466b-9654-1a4200366109" providerId="AD" clId="Web-{A3341044-A968-F677-3E7C-EA99A38F192B}" dt="2022-07-06T23:40:21.706" v="67" actId="1076"/>
        <pc:sldMkLst>
          <pc:docMk/>
          <pc:sldMk cId="1368619150" sldId="266"/>
        </pc:sldMkLst>
        <pc:spChg chg="add del">
          <ac:chgData name="Wint Aung" userId="S::wintaung@revature870.onmicrosoft.com::d7c8bf65-9085-466b-9654-1a4200366109" providerId="AD" clId="Web-{A3341044-A968-F677-3E7C-EA99A38F192B}" dt="2022-07-06T23:32:45.021" v="1"/>
          <ac:spMkLst>
            <pc:docMk/>
            <pc:sldMk cId="1368619150" sldId="266"/>
            <ac:spMk id="2" creationId="{E572C183-D6FE-40A7-614B-E72329811FA1}"/>
          </ac:spMkLst>
        </pc:spChg>
        <pc:spChg chg="add del mod">
          <ac:chgData name="Wint Aung" userId="S::wintaung@revature870.onmicrosoft.com::d7c8bf65-9085-466b-9654-1a4200366109" providerId="AD" clId="Web-{A3341044-A968-F677-3E7C-EA99A38F192B}" dt="2022-07-06T23:34:38.806" v="11"/>
          <ac:spMkLst>
            <pc:docMk/>
            <pc:sldMk cId="1368619150" sldId="266"/>
            <ac:spMk id="3" creationId="{D09A654B-613F-82F2-D937-66C74ADD14E0}"/>
          </ac:spMkLst>
        </pc:spChg>
        <pc:spChg chg="add del mod">
          <ac:chgData name="Wint Aung" userId="S::wintaung@revature870.onmicrosoft.com::d7c8bf65-9085-466b-9654-1a4200366109" providerId="AD" clId="Web-{A3341044-A968-F677-3E7C-EA99A38F192B}" dt="2022-07-06T23:35:42.417" v="17"/>
          <ac:spMkLst>
            <pc:docMk/>
            <pc:sldMk cId="1368619150" sldId="266"/>
            <ac:spMk id="4" creationId="{2296139D-BE58-77EA-F557-2417A00660DD}"/>
          </ac:spMkLst>
        </pc:spChg>
        <pc:spChg chg="add del mod">
          <ac:chgData name="Wint Aung" userId="S::wintaung@revature870.onmicrosoft.com::d7c8bf65-9085-466b-9654-1a4200366109" providerId="AD" clId="Web-{A3341044-A968-F677-3E7C-EA99A38F192B}" dt="2022-07-06T23:37:31.623" v="30"/>
          <ac:spMkLst>
            <pc:docMk/>
            <pc:sldMk cId="1368619150" sldId="266"/>
            <ac:spMk id="13" creationId="{B6540336-7FFC-B8D5-5616-C8D34CC25DCB}"/>
          </ac:spMkLst>
        </pc:spChg>
        <pc:spChg chg="add mod">
          <ac:chgData name="Wint Aung" userId="S::wintaung@revature870.onmicrosoft.com::d7c8bf65-9085-466b-9654-1a4200366109" providerId="AD" clId="Web-{A3341044-A968-F677-3E7C-EA99A38F192B}" dt="2022-07-06T23:39:13.423" v="54" actId="1076"/>
          <ac:spMkLst>
            <pc:docMk/>
            <pc:sldMk cId="1368619150" sldId="266"/>
            <ac:spMk id="17" creationId="{29AE627F-BE75-B343-0D84-FD865BAA19CA}"/>
          </ac:spMkLst>
        </pc:spChg>
        <pc:spChg chg="add mod">
          <ac:chgData name="Wint Aung" userId="S::wintaung@revature870.onmicrosoft.com::d7c8bf65-9085-466b-9654-1a4200366109" providerId="AD" clId="Web-{A3341044-A968-F677-3E7C-EA99A38F192B}" dt="2022-07-06T23:39:54.612" v="60" actId="1076"/>
          <ac:spMkLst>
            <pc:docMk/>
            <pc:sldMk cId="1368619150" sldId="266"/>
            <ac:spMk id="18" creationId="{CC77538A-FFBB-2D98-46F8-49B054557343}"/>
          </ac:spMkLst>
        </pc:spChg>
        <pc:spChg chg="add mod">
          <ac:chgData name="Wint Aung" userId="S::wintaung@revature870.onmicrosoft.com::d7c8bf65-9085-466b-9654-1a4200366109" providerId="AD" clId="Web-{A3341044-A968-F677-3E7C-EA99A38F192B}" dt="2022-07-06T23:40:05.362" v="62" actId="14100"/>
          <ac:spMkLst>
            <pc:docMk/>
            <pc:sldMk cId="1368619150" sldId="266"/>
            <ac:spMk id="19" creationId="{F93B2082-3F7D-8452-4225-599FF68299F5}"/>
          </ac:spMkLst>
        </pc:spChg>
        <pc:picChg chg="mod">
          <ac:chgData name="Wint Aung" userId="S::wintaung@revature870.onmicrosoft.com::d7c8bf65-9085-466b-9654-1a4200366109" providerId="AD" clId="Web-{A3341044-A968-F677-3E7C-EA99A38F192B}" dt="2022-07-06T23:40:21.706" v="67" actId="1076"/>
          <ac:picMkLst>
            <pc:docMk/>
            <pc:sldMk cId="1368619150" sldId="266"/>
            <ac:picMk id="8" creationId="{7DE69B6D-98E2-65C1-AD77-988FDC433AD9}"/>
          </ac:picMkLst>
        </pc:picChg>
        <pc:picChg chg="mod">
          <ac:chgData name="Wint Aung" userId="S::wintaung@revature870.onmicrosoft.com::d7c8bf65-9085-466b-9654-1a4200366109" providerId="AD" clId="Web-{A3341044-A968-F677-3E7C-EA99A38F192B}" dt="2022-07-06T23:40:13.894" v="65" actId="1076"/>
          <ac:picMkLst>
            <pc:docMk/>
            <pc:sldMk cId="1368619150" sldId="266"/>
            <ac:picMk id="9" creationId="{CA576C66-313A-02C3-23A1-B753FF787246}"/>
          </ac:picMkLst>
        </pc:picChg>
        <pc:inkChg chg="add del">
          <ac:chgData name="Wint Aung" userId="S::wintaung@revature870.onmicrosoft.com::d7c8bf65-9085-466b-9654-1a4200366109" providerId="AD" clId="Web-{A3341044-A968-F677-3E7C-EA99A38F192B}" dt="2022-07-06T23:36:52.013" v="21"/>
          <ac:inkMkLst>
            <pc:docMk/>
            <pc:sldMk cId="1368619150" sldId="266"/>
            <ac:inkMk id="10" creationId="{3E143995-08BD-2D89-C289-E02508876646}"/>
          </ac:inkMkLst>
        </pc:inkChg>
        <pc:inkChg chg="add del">
          <ac:chgData name="Wint Aung" userId="S::wintaung@revature870.onmicrosoft.com::d7c8bf65-9085-466b-9654-1a4200366109" providerId="AD" clId="Web-{A3341044-A968-F677-3E7C-EA99A38F192B}" dt="2022-07-06T23:37:32.029" v="31"/>
          <ac:inkMkLst>
            <pc:docMk/>
            <pc:sldMk cId="1368619150" sldId="266"/>
            <ac:inkMk id="12" creationId="{0EDE8933-C78B-2D08-9301-0F34030398FD}"/>
          </ac:inkMkLst>
        </pc:inkChg>
        <pc:inkChg chg="add del">
          <ac:chgData name="Wint Aung" userId="S::wintaung@revature870.onmicrosoft.com::d7c8bf65-9085-466b-9654-1a4200366109" providerId="AD" clId="Web-{A3341044-A968-F677-3E7C-EA99A38F192B}" dt="2022-07-06T23:37:31.092" v="29"/>
          <ac:inkMkLst>
            <pc:docMk/>
            <pc:sldMk cId="1368619150" sldId="266"/>
            <ac:inkMk id="14" creationId="{582E3DDE-8270-A4B4-5A86-A556D98C6775}"/>
          </ac:inkMkLst>
        </pc:inkChg>
        <pc:inkChg chg="add del">
          <ac:chgData name="Wint Aung" userId="S::wintaung@revature870.onmicrosoft.com::d7c8bf65-9085-466b-9654-1a4200366109" providerId="AD" clId="Web-{A3341044-A968-F677-3E7C-EA99A38F192B}" dt="2022-07-06T23:37:20.279" v="26"/>
          <ac:inkMkLst>
            <pc:docMk/>
            <pc:sldMk cId="1368619150" sldId="266"/>
            <ac:inkMk id="16" creationId="{DBB7454C-ECD6-43A8-9A7F-EF25CED3BEF3}"/>
          </ac:inkMkLst>
        </pc:inkChg>
        <pc:cxnChg chg="add del">
          <ac:chgData name="Wint Aung" userId="S::wintaung@revature870.onmicrosoft.com::d7c8bf65-9085-466b-9654-1a4200366109" providerId="AD" clId="Web-{A3341044-A968-F677-3E7C-EA99A38F192B}" dt="2022-07-06T23:36:30.762" v="19"/>
          <ac:cxnSpMkLst>
            <pc:docMk/>
            <pc:sldMk cId="1368619150" sldId="266"/>
            <ac:cxnSpMk id="5" creationId="{113050F2-52F5-2128-3ACE-DC84DF4A2519}"/>
          </ac:cxnSpMkLst>
        </pc:cxnChg>
      </pc:sldChg>
    </pc:docChg>
  </pc:docChgLst>
  <pc:docChgLst>
    <pc:chgData name="Salina Yung" userId="S::salinayung@revature870.onmicrosoft.com::16d0d8d2-87d8-445b-8ea5-eadfb47c6cc4" providerId="AD" clId="Web-{6DD5FBF3-2E6C-67B2-96D2-8388BE0302AD}"/>
    <pc:docChg chg="addSld delSld modSld">
      <pc:chgData name="Salina Yung" userId="S::salinayung@revature870.onmicrosoft.com::16d0d8d2-87d8-445b-8ea5-eadfb47c6cc4" providerId="AD" clId="Web-{6DD5FBF3-2E6C-67B2-96D2-8388BE0302AD}" dt="2022-07-07T14:11:52.883" v="39" actId="20577"/>
      <pc:docMkLst>
        <pc:docMk/>
      </pc:docMkLst>
      <pc:sldChg chg="new del">
        <pc:chgData name="Salina Yung" userId="S::salinayung@revature870.onmicrosoft.com::16d0d8d2-87d8-445b-8ea5-eadfb47c6cc4" providerId="AD" clId="Web-{6DD5FBF3-2E6C-67B2-96D2-8388BE0302AD}" dt="2022-07-07T14:10:48.020" v="1"/>
        <pc:sldMkLst>
          <pc:docMk/>
          <pc:sldMk cId="1020573808" sldId="286"/>
        </pc:sldMkLst>
      </pc:sldChg>
      <pc:sldChg chg="addSp modSp new">
        <pc:chgData name="Salina Yung" userId="S::salinayung@revature870.onmicrosoft.com::16d0d8d2-87d8-445b-8ea5-eadfb47c6cc4" providerId="AD" clId="Web-{6DD5FBF3-2E6C-67B2-96D2-8388BE0302AD}" dt="2022-07-07T14:11:52.883" v="39" actId="20577"/>
        <pc:sldMkLst>
          <pc:docMk/>
          <pc:sldMk cId="4257384208" sldId="286"/>
        </pc:sldMkLst>
        <pc:spChg chg="add mod">
          <ac:chgData name="Salina Yung" userId="S::salinayung@revature870.onmicrosoft.com::16d0d8d2-87d8-445b-8ea5-eadfb47c6cc4" providerId="AD" clId="Web-{6DD5FBF3-2E6C-67B2-96D2-8388BE0302AD}" dt="2022-07-07T14:11:52.883" v="39" actId="20577"/>
          <ac:spMkLst>
            <pc:docMk/>
            <pc:sldMk cId="4257384208" sldId="286"/>
            <ac:spMk id="2" creationId="{C408D124-255F-0E54-346F-6370E10F067D}"/>
          </ac:spMkLst>
        </pc:spChg>
      </pc:sldChg>
    </pc:docChg>
  </pc:docChgLst>
  <pc:docChgLst>
    <pc:chgData name="Tim Chialastri" userId="S::timchialastri@revature870.onmicrosoft.com::7a884a8c-f81d-4f63-93ab-0a0133c81a22" providerId="AD" clId="Web-{AAD20A51-3A3B-845A-0644-47AA82192C70}"/>
    <pc:docChg chg="modSld">
      <pc:chgData name="Tim Chialastri" userId="S::timchialastri@revature870.onmicrosoft.com::7a884a8c-f81d-4f63-93ab-0a0133c81a22" providerId="AD" clId="Web-{AAD20A51-3A3B-845A-0644-47AA82192C70}" dt="2022-07-07T13:17:23.514" v="102" actId="20577"/>
      <pc:docMkLst>
        <pc:docMk/>
      </pc:docMkLst>
      <pc:sldChg chg="modSp">
        <pc:chgData name="Tim Chialastri" userId="S::timchialastri@revature870.onmicrosoft.com::7a884a8c-f81d-4f63-93ab-0a0133c81a22" providerId="AD" clId="Web-{AAD20A51-3A3B-845A-0644-47AA82192C70}" dt="2022-07-07T13:17:23.514" v="102" actId="20577"/>
        <pc:sldMkLst>
          <pc:docMk/>
          <pc:sldMk cId="1008217362" sldId="263"/>
        </pc:sldMkLst>
        <pc:spChg chg="mod">
          <ac:chgData name="Tim Chialastri" userId="S::timchialastri@revature870.onmicrosoft.com::7a884a8c-f81d-4f63-93ab-0a0133c81a22" providerId="AD" clId="Web-{AAD20A51-3A3B-845A-0644-47AA82192C70}" dt="2022-07-07T13:17:23.514" v="102" actId="20577"/>
          <ac:spMkLst>
            <pc:docMk/>
            <pc:sldMk cId="1008217362" sldId="263"/>
            <ac:spMk id="2" creationId="{0CC5CBD1-6326-A7CC-5A41-43D3EC046D4A}"/>
          </ac:spMkLst>
        </pc:spChg>
      </pc:sldChg>
      <pc:sldChg chg="modSp">
        <pc:chgData name="Tim Chialastri" userId="S::timchialastri@revature870.onmicrosoft.com::7a884a8c-f81d-4f63-93ab-0a0133c81a22" providerId="AD" clId="Web-{AAD20A51-3A3B-845A-0644-47AA82192C70}" dt="2022-07-07T13:09:42.754" v="101" actId="20577"/>
        <pc:sldMkLst>
          <pc:docMk/>
          <pc:sldMk cId="2773537053" sldId="271"/>
        </pc:sldMkLst>
        <pc:spChg chg="mod">
          <ac:chgData name="Tim Chialastri" userId="S::timchialastri@revature870.onmicrosoft.com::7a884a8c-f81d-4f63-93ab-0a0133c81a22" providerId="AD" clId="Web-{AAD20A51-3A3B-845A-0644-47AA82192C70}" dt="2022-07-07T13:09:42.754" v="101" actId="20577"/>
          <ac:spMkLst>
            <pc:docMk/>
            <pc:sldMk cId="2773537053" sldId="271"/>
            <ac:spMk id="3" creationId="{7B3AF520-CC19-93EF-7E35-6889BC796833}"/>
          </ac:spMkLst>
        </pc:spChg>
      </pc:sldChg>
      <pc:sldChg chg="modSp">
        <pc:chgData name="Tim Chialastri" userId="S::timchialastri@revature870.onmicrosoft.com::7a884a8c-f81d-4f63-93ab-0a0133c81a22" providerId="AD" clId="Web-{AAD20A51-3A3B-845A-0644-47AA82192C70}" dt="2022-07-07T13:02:01.975" v="96" actId="20577"/>
        <pc:sldMkLst>
          <pc:docMk/>
          <pc:sldMk cId="3972742288" sldId="283"/>
        </pc:sldMkLst>
        <pc:spChg chg="mod">
          <ac:chgData name="Tim Chialastri" userId="S::timchialastri@revature870.onmicrosoft.com::7a884a8c-f81d-4f63-93ab-0a0133c81a22" providerId="AD" clId="Web-{AAD20A51-3A3B-845A-0644-47AA82192C70}" dt="2022-07-07T13:02:01.975" v="96" actId="20577"/>
          <ac:spMkLst>
            <pc:docMk/>
            <pc:sldMk cId="3972742288" sldId="283"/>
            <ac:spMk id="3" creationId="{0DE67371-59D6-FAB9-E503-A4EFF187C80A}"/>
          </ac:spMkLst>
        </pc:spChg>
      </pc:sldChg>
    </pc:docChg>
  </pc:docChgLst>
  <pc:docChgLst>
    <pc:chgData name="Tariq Saddler" userId="S::tariqsaddler@revature870.onmicrosoft.com::ddce6993-5eb5-412e-88e3-1ed7c90967e9" providerId="AD" clId="Web-{6F3559CC-F127-6644-FB09-0BE392914425}"/>
    <pc:docChg chg="addSld modSld">
      <pc:chgData name="Tariq Saddler" userId="S::tariqsaddler@revature870.onmicrosoft.com::ddce6993-5eb5-412e-88e3-1ed7c90967e9" providerId="AD" clId="Web-{6F3559CC-F127-6644-FB09-0BE392914425}" dt="2022-07-06T23:00:29.333" v="1564"/>
      <pc:docMkLst>
        <pc:docMk/>
      </pc:docMkLst>
      <pc:sldChg chg="modSp">
        <pc:chgData name="Tariq Saddler" userId="S::tariqsaddler@revature870.onmicrosoft.com::ddce6993-5eb5-412e-88e3-1ed7c90967e9" providerId="AD" clId="Web-{6F3559CC-F127-6644-FB09-0BE392914425}" dt="2022-07-06T22:27:52.841" v="1271" actId="20577"/>
        <pc:sldMkLst>
          <pc:docMk/>
          <pc:sldMk cId="128632686" sldId="256"/>
        </pc:sldMkLst>
        <pc:spChg chg="mod">
          <ac:chgData name="Tariq Saddler" userId="S::tariqsaddler@revature870.onmicrosoft.com::ddce6993-5eb5-412e-88e3-1ed7c90967e9" providerId="AD" clId="Web-{6F3559CC-F127-6644-FB09-0BE392914425}" dt="2022-07-06T22:27:52.841" v="1271" actId="20577"/>
          <ac:spMkLst>
            <pc:docMk/>
            <pc:sldMk cId="128632686" sldId="256"/>
            <ac:spMk id="2" creationId="{00000000-0000-0000-0000-000000000000}"/>
          </ac:spMkLst>
        </pc:spChg>
      </pc:sldChg>
      <pc:sldChg chg="modSp new">
        <pc:chgData name="Tariq Saddler" userId="S::tariqsaddler@revature870.onmicrosoft.com::ddce6993-5eb5-412e-88e3-1ed7c90967e9" providerId="AD" clId="Web-{6F3559CC-F127-6644-FB09-0BE392914425}" dt="2022-07-06T22:29:06.640" v="1274" actId="20577"/>
        <pc:sldMkLst>
          <pc:docMk/>
          <pc:sldMk cId="2074501712" sldId="257"/>
        </pc:sldMkLst>
        <pc:spChg chg="mod">
          <ac:chgData name="Tariq Saddler" userId="S::tariqsaddler@revature870.onmicrosoft.com::ddce6993-5eb5-412e-88e3-1ed7c90967e9" providerId="AD" clId="Web-{6F3559CC-F127-6644-FB09-0BE392914425}" dt="2022-07-06T20:56:27.838" v="145" actId="14100"/>
          <ac:spMkLst>
            <pc:docMk/>
            <pc:sldMk cId="2074501712" sldId="257"/>
            <ac:spMk id="2" creationId="{B4C1EBBD-2D01-E5E3-63FE-1F824EDDA27C}"/>
          </ac:spMkLst>
        </pc:spChg>
        <pc:spChg chg="mod">
          <ac:chgData name="Tariq Saddler" userId="S::tariqsaddler@revature870.onmicrosoft.com::ddce6993-5eb5-412e-88e3-1ed7c90967e9" providerId="AD" clId="Web-{6F3559CC-F127-6644-FB09-0BE392914425}" dt="2022-07-06T22:29:06.640" v="1274" actId="20577"/>
          <ac:spMkLst>
            <pc:docMk/>
            <pc:sldMk cId="2074501712" sldId="257"/>
            <ac:spMk id="3" creationId="{AB1AC087-09DA-E035-F54B-3B9F5A77A525}"/>
          </ac:spMkLst>
        </pc:spChg>
      </pc:sldChg>
      <pc:sldChg chg="modSp new">
        <pc:chgData name="Tariq Saddler" userId="S::tariqsaddler@revature870.onmicrosoft.com::ddce6993-5eb5-412e-88e3-1ed7c90967e9" providerId="AD" clId="Web-{6F3559CC-F127-6644-FB09-0BE392914425}" dt="2022-07-06T20:51:38.330" v="74" actId="20577"/>
        <pc:sldMkLst>
          <pc:docMk/>
          <pc:sldMk cId="3303581281" sldId="258"/>
        </pc:sldMkLst>
        <pc:spChg chg="mod">
          <ac:chgData name="Tariq Saddler" userId="S::tariqsaddler@revature870.onmicrosoft.com::ddce6993-5eb5-412e-88e3-1ed7c90967e9" providerId="AD" clId="Web-{6F3559CC-F127-6644-FB09-0BE392914425}" dt="2022-07-06T20:51:38.330" v="74" actId="20577"/>
          <ac:spMkLst>
            <pc:docMk/>
            <pc:sldMk cId="3303581281" sldId="258"/>
            <ac:spMk id="2" creationId="{F6A3D0C6-35B8-7463-069A-2C0F736AAEF9}"/>
          </ac:spMkLst>
        </pc:spChg>
      </pc:sldChg>
      <pc:sldChg chg="addSp delSp modSp">
        <pc:chgData name="Tariq Saddler" userId="S::tariqsaddler@revature870.onmicrosoft.com::ddce6993-5eb5-412e-88e3-1ed7c90967e9" providerId="AD" clId="Web-{6F3559CC-F127-6644-FB09-0BE392914425}" dt="2022-07-06T21:57:10.805" v="854"/>
        <pc:sldMkLst>
          <pc:docMk/>
          <pc:sldMk cId="4273337391" sldId="260"/>
        </pc:sldMkLst>
        <pc:spChg chg="mod">
          <ac:chgData name="Tariq Saddler" userId="S::tariqsaddler@revature870.onmicrosoft.com::ddce6993-5eb5-412e-88e3-1ed7c90967e9" providerId="AD" clId="Web-{6F3559CC-F127-6644-FB09-0BE392914425}" dt="2022-07-06T21:45:24.360" v="842" actId="20577"/>
          <ac:spMkLst>
            <pc:docMk/>
            <pc:sldMk cId="4273337391" sldId="260"/>
            <ac:spMk id="2" creationId="{E4E417EC-4896-5AC0-5AF7-B576B1ACADE7}"/>
          </ac:spMkLst>
        </pc:spChg>
        <pc:spChg chg="del">
          <ac:chgData name="Tariq Saddler" userId="S::tariqsaddler@revature870.onmicrosoft.com::ddce6993-5eb5-412e-88e3-1ed7c90967e9" providerId="AD" clId="Web-{6F3559CC-F127-6644-FB09-0BE392914425}" dt="2022-07-06T21:30:34.943" v="389"/>
          <ac:spMkLst>
            <pc:docMk/>
            <pc:sldMk cId="4273337391" sldId="260"/>
            <ac:spMk id="3" creationId="{171F8549-CB6B-E898-3145-FC7C87E2EA8E}"/>
          </ac:spMkLst>
        </pc:spChg>
        <pc:spChg chg="add mod">
          <ac:chgData name="Tariq Saddler" userId="S::tariqsaddler@revature870.onmicrosoft.com::ddce6993-5eb5-412e-88e3-1ed7c90967e9" providerId="AD" clId="Web-{6F3559CC-F127-6644-FB09-0BE392914425}" dt="2022-07-06T21:44:50.890" v="832" actId="20577"/>
          <ac:spMkLst>
            <pc:docMk/>
            <pc:sldMk cId="4273337391" sldId="260"/>
            <ac:spMk id="138" creationId="{5A615914-1AC3-AA01-FE18-6CA198CCD54A}"/>
          </ac:spMkLst>
        </pc:spChg>
        <pc:graphicFrameChg chg="add del mod ord modGraphic">
          <ac:chgData name="Tariq Saddler" userId="S::tariqsaddler@revature870.onmicrosoft.com::ddce6993-5eb5-412e-88e3-1ed7c90967e9" providerId="AD" clId="Web-{6F3559CC-F127-6644-FB09-0BE392914425}" dt="2022-07-06T21:31:16.397" v="408"/>
          <ac:graphicFrameMkLst>
            <pc:docMk/>
            <pc:sldMk cId="4273337391" sldId="260"/>
            <ac:graphicFrameMk id="4" creationId="{5AC2AF7D-EBB6-7780-521B-CBDF6D7D990D}"/>
          </ac:graphicFrameMkLst>
        </pc:graphicFrameChg>
        <pc:picChg chg="add del mod">
          <ac:chgData name="Tariq Saddler" userId="S::tariqsaddler@revature870.onmicrosoft.com::ddce6993-5eb5-412e-88e3-1ed7c90967e9" providerId="AD" clId="Web-{6F3559CC-F127-6644-FB09-0BE392914425}" dt="2022-07-06T21:57:09.243" v="853"/>
          <ac:picMkLst>
            <pc:docMk/>
            <pc:sldMk cId="4273337391" sldId="260"/>
            <ac:picMk id="3" creationId="{07C64358-300C-CD18-6E5F-4100D0081A0B}"/>
          </ac:picMkLst>
        </pc:picChg>
        <pc:picChg chg="add del mod">
          <ac:chgData name="Tariq Saddler" userId="S::tariqsaddler@revature870.onmicrosoft.com::ddce6993-5eb5-412e-88e3-1ed7c90967e9" providerId="AD" clId="Web-{6F3559CC-F127-6644-FB09-0BE392914425}" dt="2022-07-06T21:57:10.805" v="854"/>
          <ac:picMkLst>
            <pc:docMk/>
            <pc:sldMk cId="4273337391" sldId="260"/>
            <ac:picMk id="4" creationId="{E258409E-2186-8883-2951-6AA23CA58D42}"/>
          </ac:picMkLst>
        </pc:picChg>
      </pc:sldChg>
      <pc:sldChg chg="addSp delSp modSp new mod modShow">
        <pc:chgData name="Tariq Saddler" userId="S::tariqsaddler@revature870.onmicrosoft.com::ddce6993-5eb5-412e-88e3-1ed7c90967e9" providerId="AD" clId="Web-{6F3559CC-F127-6644-FB09-0BE392914425}" dt="2022-07-06T23:00:29.333" v="1564"/>
        <pc:sldMkLst>
          <pc:docMk/>
          <pc:sldMk cId="3941986671" sldId="264"/>
        </pc:sldMkLst>
        <pc:spChg chg="mod">
          <ac:chgData name="Tariq Saddler" userId="S::tariqsaddler@revature870.onmicrosoft.com::ddce6993-5eb5-412e-88e3-1ed7c90967e9" providerId="AD" clId="Web-{6F3559CC-F127-6644-FB09-0BE392914425}" dt="2022-07-06T22:39:30.485" v="1420" actId="1076"/>
          <ac:spMkLst>
            <pc:docMk/>
            <pc:sldMk cId="3941986671" sldId="264"/>
            <ac:spMk id="2" creationId="{24678782-EFA9-F2EF-DE37-638FA6C13C28}"/>
          </ac:spMkLst>
        </pc:spChg>
        <pc:spChg chg="add mod">
          <ac:chgData name="Tariq Saddler" userId="S::tariqsaddler@revature870.onmicrosoft.com::ddce6993-5eb5-412e-88e3-1ed7c90967e9" providerId="AD" clId="Web-{6F3559CC-F127-6644-FB09-0BE392914425}" dt="2022-07-06T22:35:07.572" v="1417" actId="20577"/>
          <ac:spMkLst>
            <pc:docMk/>
            <pc:sldMk cId="3941986671" sldId="264"/>
            <ac:spMk id="3" creationId="{8B21356E-0F12-0DE0-AF4D-3B02EA2A6089}"/>
          </ac:spMkLst>
        </pc:spChg>
        <pc:spChg chg="del">
          <ac:chgData name="Tariq Saddler" userId="S::tariqsaddler@revature870.onmicrosoft.com::ddce6993-5eb5-412e-88e3-1ed7c90967e9" providerId="AD" clId="Web-{6F3559CC-F127-6644-FB09-0BE392914425}" dt="2022-07-06T21:57:35.322" v="873"/>
          <ac:spMkLst>
            <pc:docMk/>
            <pc:sldMk cId="3941986671" sldId="264"/>
            <ac:spMk id="3" creationId="{9319C5AE-E79D-6EB6-5195-898BE4B6CD74}"/>
          </ac:spMkLst>
        </pc:spChg>
        <pc:spChg chg="add mod">
          <ac:chgData name="Tariq Saddler" userId="S::tariqsaddler@revature870.onmicrosoft.com::ddce6993-5eb5-412e-88e3-1ed7c90967e9" providerId="AD" clId="Web-{6F3559CC-F127-6644-FB09-0BE392914425}" dt="2022-07-06T22:26:39.792" v="1256" actId="1076"/>
          <ac:spMkLst>
            <pc:docMk/>
            <pc:sldMk cId="3941986671" sldId="264"/>
            <ac:spMk id="6" creationId="{6E5E4268-B642-E64A-0359-AF32BFA149DD}"/>
          </ac:spMkLst>
        </pc:spChg>
        <pc:spChg chg="add mod">
          <ac:chgData name="Tariq Saddler" userId="S::tariqsaddler@revature870.onmicrosoft.com::ddce6993-5eb5-412e-88e3-1ed7c90967e9" providerId="AD" clId="Web-{6F3559CC-F127-6644-FB09-0BE392914425}" dt="2022-07-06T22:26:39.807" v="1257" actId="1076"/>
          <ac:spMkLst>
            <pc:docMk/>
            <pc:sldMk cId="3941986671" sldId="264"/>
            <ac:spMk id="7" creationId="{ECBCA691-C3E0-66E6-C64C-0FF5DF20A5B3}"/>
          </ac:spMkLst>
        </pc:spChg>
        <pc:spChg chg="add mod ord">
          <ac:chgData name="Tariq Saddler" userId="S::tariqsaddler@revature870.onmicrosoft.com::ddce6993-5eb5-412e-88e3-1ed7c90967e9" providerId="AD" clId="Web-{6F3559CC-F127-6644-FB09-0BE392914425}" dt="2022-07-06T22:55:04.090" v="1528"/>
          <ac:spMkLst>
            <pc:docMk/>
            <pc:sldMk cId="3941986671" sldId="264"/>
            <ac:spMk id="8" creationId="{A23C1BFD-1FCC-5187-87EC-D074CB93AF34}"/>
          </ac:spMkLst>
        </pc:spChg>
        <pc:spChg chg="add mod">
          <ac:chgData name="Tariq Saddler" userId="S::tariqsaddler@revature870.onmicrosoft.com::ddce6993-5eb5-412e-88e3-1ed7c90967e9" providerId="AD" clId="Web-{6F3559CC-F127-6644-FB09-0BE392914425}" dt="2022-07-06T22:27:28.887" v="1265" actId="14100"/>
          <ac:spMkLst>
            <pc:docMk/>
            <pc:sldMk cId="3941986671" sldId="264"/>
            <ac:spMk id="9" creationId="{B0B09A5B-6C93-6102-08A0-B8C1552E9343}"/>
          </ac:spMkLst>
        </pc:spChg>
        <pc:spChg chg="add mod">
          <ac:chgData name="Tariq Saddler" userId="S::tariqsaddler@revature870.onmicrosoft.com::ddce6993-5eb5-412e-88e3-1ed7c90967e9" providerId="AD" clId="Web-{6F3559CC-F127-6644-FB09-0BE392914425}" dt="2022-07-06T22:26:39.839" v="1260" actId="1076"/>
          <ac:spMkLst>
            <pc:docMk/>
            <pc:sldMk cId="3941986671" sldId="264"/>
            <ac:spMk id="10" creationId="{D1B076EA-0BD1-DCE3-E338-F6D6BD4C4A68}"/>
          </ac:spMkLst>
        </pc:spChg>
        <pc:spChg chg="add mod">
          <ac:chgData name="Tariq Saddler" userId="S::tariqsaddler@revature870.onmicrosoft.com::ddce6993-5eb5-412e-88e3-1ed7c90967e9" providerId="AD" clId="Web-{6F3559CC-F127-6644-FB09-0BE392914425}" dt="2022-07-06T22:26:39.854" v="1261" actId="1076"/>
          <ac:spMkLst>
            <pc:docMk/>
            <pc:sldMk cId="3941986671" sldId="264"/>
            <ac:spMk id="11" creationId="{E60138A0-E8AB-6166-5B0A-9575DD78EA1D}"/>
          </ac:spMkLst>
        </pc:spChg>
        <pc:spChg chg="add mod">
          <ac:chgData name="Tariq Saddler" userId="S::tariqsaddler@revature870.onmicrosoft.com::ddce6993-5eb5-412e-88e3-1ed7c90967e9" providerId="AD" clId="Web-{6F3559CC-F127-6644-FB09-0BE392914425}" dt="2022-07-06T22:59:09.581" v="1562" actId="20577"/>
          <ac:spMkLst>
            <pc:docMk/>
            <pc:sldMk cId="3941986671" sldId="264"/>
            <ac:spMk id="12" creationId="{EB179E74-DFFE-EDC6-55DD-0C21086405F5}"/>
          </ac:spMkLst>
        </pc:spChg>
        <pc:spChg chg="add del">
          <ac:chgData name="Tariq Saddler" userId="S::tariqsaddler@revature870.onmicrosoft.com::ddce6993-5eb5-412e-88e3-1ed7c90967e9" providerId="AD" clId="Web-{6F3559CC-F127-6644-FB09-0BE392914425}" dt="2022-07-06T22:40:27.393" v="1428"/>
          <ac:spMkLst>
            <pc:docMk/>
            <pc:sldMk cId="3941986671" sldId="264"/>
            <ac:spMk id="13" creationId="{1F98493A-4E5F-5472-D623-E2BD995BFB05}"/>
          </ac:spMkLst>
        </pc:spChg>
        <pc:spChg chg="add del mod">
          <ac:chgData name="Tariq Saddler" userId="S::tariqsaddler@revature870.onmicrosoft.com::ddce6993-5eb5-412e-88e3-1ed7c90967e9" providerId="AD" clId="Web-{6F3559CC-F127-6644-FB09-0BE392914425}" dt="2022-07-06T22:40:25.784" v="1427"/>
          <ac:spMkLst>
            <pc:docMk/>
            <pc:sldMk cId="3941986671" sldId="264"/>
            <ac:spMk id="14" creationId="{BFC9F39B-0AB3-1F18-CBAE-6AD378854221}"/>
          </ac:spMkLst>
        </pc:spChg>
        <pc:spChg chg="add del">
          <ac:chgData name="Tariq Saddler" userId="S::tariqsaddler@revature870.onmicrosoft.com::ddce6993-5eb5-412e-88e3-1ed7c90967e9" providerId="AD" clId="Web-{6F3559CC-F127-6644-FB09-0BE392914425}" dt="2022-07-06T22:40:23.581" v="1424"/>
          <ac:spMkLst>
            <pc:docMk/>
            <pc:sldMk cId="3941986671" sldId="264"/>
            <ac:spMk id="15" creationId="{EDE2D191-27E7-1DF0-AACD-8897CD930C6B}"/>
          </ac:spMkLst>
        </pc:spChg>
        <pc:spChg chg="add del mod">
          <ac:chgData name="Tariq Saddler" userId="S::tariqsaddler@revature870.onmicrosoft.com::ddce6993-5eb5-412e-88e3-1ed7c90967e9" providerId="AD" clId="Web-{6F3559CC-F127-6644-FB09-0BE392914425}" dt="2022-07-06T22:58:07.033" v="1560"/>
          <ac:spMkLst>
            <pc:docMk/>
            <pc:sldMk cId="3941986671" sldId="264"/>
            <ac:spMk id="31" creationId="{DCF071C7-856C-2790-7F57-F320D2E9E73F}"/>
          </ac:spMkLst>
        </pc:spChg>
        <pc:picChg chg="add mod">
          <ac:chgData name="Tariq Saddler" userId="S::tariqsaddler@revature870.onmicrosoft.com::ddce6993-5eb5-412e-88e3-1ed7c90967e9" providerId="AD" clId="Web-{6F3559CC-F127-6644-FB09-0BE392914425}" dt="2022-07-06T22:26:39.776" v="1255" actId="1076"/>
          <ac:picMkLst>
            <pc:docMk/>
            <pc:sldMk cId="3941986671" sldId="264"/>
            <ac:picMk id="4" creationId="{463ABBDE-B940-8355-D4D4-F704D8E48AB4}"/>
          </ac:picMkLst>
        </pc:picChg>
        <pc:picChg chg="add mod">
          <ac:chgData name="Tariq Saddler" userId="S::tariqsaddler@revature870.onmicrosoft.com::ddce6993-5eb5-412e-88e3-1ed7c90967e9" providerId="AD" clId="Web-{6F3559CC-F127-6644-FB09-0BE392914425}" dt="2022-07-06T22:29:51.032" v="1278" actId="1076"/>
          <ac:picMkLst>
            <pc:docMk/>
            <pc:sldMk cId="3941986671" sldId="264"/>
            <ac:picMk id="5" creationId="{0263CDD9-E2EF-98AC-5C46-85EFA1A91783}"/>
          </ac:picMkLst>
        </pc:picChg>
        <pc:picChg chg="add mod">
          <ac:chgData name="Tariq Saddler" userId="S::tariqsaddler@revature870.onmicrosoft.com::ddce6993-5eb5-412e-88e3-1ed7c90967e9" providerId="AD" clId="Web-{6F3559CC-F127-6644-FB09-0BE392914425}" dt="2022-07-06T22:49:01.158" v="1518" actId="14100"/>
          <ac:picMkLst>
            <pc:docMk/>
            <pc:sldMk cId="3941986671" sldId="264"/>
            <ac:picMk id="16" creationId="{BB315FC2-2821-133B-981E-803DEBC11197}"/>
          </ac:picMkLst>
        </pc:picChg>
        <pc:inkChg chg="add del">
          <ac:chgData name="Tariq Saddler" userId="S::tariqsaddler@revature870.onmicrosoft.com::ddce6993-5eb5-412e-88e3-1ed7c90967e9" providerId="AD" clId="Web-{6F3559CC-F127-6644-FB09-0BE392914425}" dt="2022-07-06T22:55:26.169" v="1531"/>
          <ac:inkMkLst>
            <pc:docMk/>
            <pc:sldMk cId="3941986671" sldId="264"/>
            <ac:inkMk id="19" creationId="{34DC0203-616B-0A7E-8CDA-1456AE58E0DE}"/>
          </ac:inkMkLst>
        </pc:inkChg>
        <pc:inkChg chg="add del">
          <ac:chgData name="Tariq Saddler" userId="S::tariqsaddler@revature870.onmicrosoft.com::ddce6993-5eb5-412e-88e3-1ed7c90967e9" providerId="AD" clId="Web-{6F3559CC-F127-6644-FB09-0BE392914425}" dt="2022-07-06T22:55:32.356" v="1533"/>
          <ac:inkMkLst>
            <pc:docMk/>
            <pc:sldMk cId="3941986671" sldId="264"/>
            <ac:inkMk id="20" creationId="{BC3D47FB-BB48-35B0-A1E7-7DEB84E9A06F}"/>
          </ac:inkMkLst>
        </pc:inkChg>
        <pc:inkChg chg="add del">
          <ac:chgData name="Tariq Saddler" userId="S::tariqsaddler@revature870.onmicrosoft.com::ddce6993-5eb5-412e-88e3-1ed7c90967e9" providerId="AD" clId="Web-{6F3559CC-F127-6644-FB09-0BE392914425}" dt="2022-07-06T22:55:44.435" v="1535"/>
          <ac:inkMkLst>
            <pc:docMk/>
            <pc:sldMk cId="3941986671" sldId="264"/>
            <ac:inkMk id="21" creationId="{69397706-D0F0-3F7C-200E-594D2587EFDA}"/>
          </ac:inkMkLst>
        </pc:inkChg>
        <pc:inkChg chg="add del">
          <ac:chgData name="Tariq Saddler" userId="S::tariqsaddler@revature870.onmicrosoft.com::ddce6993-5eb5-412e-88e3-1ed7c90967e9" providerId="AD" clId="Web-{6F3559CC-F127-6644-FB09-0BE392914425}" dt="2022-07-06T22:55:59.123" v="1537"/>
          <ac:inkMkLst>
            <pc:docMk/>
            <pc:sldMk cId="3941986671" sldId="264"/>
            <ac:inkMk id="22" creationId="{01AF5958-2C42-44C6-B30A-BCF786F40ACD}"/>
          </ac:inkMkLst>
        </pc:inkChg>
        <pc:inkChg chg="add del">
          <ac:chgData name="Tariq Saddler" userId="S::tariqsaddler@revature870.onmicrosoft.com::ddce6993-5eb5-412e-88e3-1ed7c90967e9" providerId="AD" clId="Web-{6F3559CC-F127-6644-FB09-0BE392914425}" dt="2022-07-06T22:56:02.388" v="1539"/>
          <ac:inkMkLst>
            <pc:docMk/>
            <pc:sldMk cId="3941986671" sldId="264"/>
            <ac:inkMk id="23" creationId="{3F040D51-A9D4-3612-507D-725B2ECEAC2E}"/>
          </ac:inkMkLst>
        </pc:inkChg>
        <pc:inkChg chg="add">
          <ac:chgData name="Tariq Saddler" userId="S::tariqsaddler@revature870.onmicrosoft.com::ddce6993-5eb5-412e-88e3-1ed7c90967e9" providerId="AD" clId="Web-{6F3559CC-F127-6644-FB09-0BE392914425}" dt="2022-07-06T22:56:05.592" v="1540"/>
          <ac:inkMkLst>
            <pc:docMk/>
            <pc:sldMk cId="3941986671" sldId="264"/>
            <ac:inkMk id="24" creationId="{4B513495-82DA-610A-0075-B0D4295438DC}"/>
          </ac:inkMkLst>
        </pc:inkChg>
        <pc:inkChg chg="add del">
          <ac:chgData name="Tariq Saddler" userId="S::tariqsaddler@revature870.onmicrosoft.com::ddce6993-5eb5-412e-88e3-1ed7c90967e9" providerId="AD" clId="Web-{6F3559CC-F127-6644-FB09-0BE392914425}" dt="2022-07-06T22:56:12.576" v="1542"/>
          <ac:inkMkLst>
            <pc:docMk/>
            <pc:sldMk cId="3941986671" sldId="264"/>
            <ac:inkMk id="25" creationId="{A5E7AFAF-5547-11E4-0F8B-FC3173920E98}"/>
          </ac:inkMkLst>
        </pc:inkChg>
        <pc:inkChg chg="add">
          <ac:chgData name="Tariq Saddler" userId="S::tariqsaddler@revature870.onmicrosoft.com::ddce6993-5eb5-412e-88e3-1ed7c90967e9" providerId="AD" clId="Web-{6F3559CC-F127-6644-FB09-0BE392914425}" dt="2022-07-06T22:56:15.420" v="1543"/>
          <ac:inkMkLst>
            <pc:docMk/>
            <pc:sldMk cId="3941986671" sldId="264"/>
            <ac:inkMk id="26" creationId="{39DF009D-DFBB-A026-A88A-AE7406F00FCE}"/>
          </ac:inkMkLst>
        </pc:inkChg>
        <pc:inkChg chg="add del">
          <ac:chgData name="Tariq Saddler" userId="S::tariqsaddler@revature870.onmicrosoft.com::ddce6993-5eb5-412e-88e3-1ed7c90967e9" providerId="AD" clId="Web-{6F3559CC-F127-6644-FB09-0BE392914425}" dt="2022-07-06T22:57:25.406" v="1545"/>
          <ac:inkMkLst>
            <pc:docMk/>
            <pc:sldMk cId="3941986671" sldId="264"/>
            <ac:inkMk id="27" creationId="{93C86500-9777-CA1D-0565-5C63F8218768}"/>
          </ac:inkMkLst>
        </pc:inkChg>
        <pc:inkChg chg="add del">
          <ac:chgData name="Tariq Saddler" userId="S::tariqsaddler@revature870.onmicrosoft.com::ddce6993-5eb5-412e-88e3-1ed7c90967e9" providerId="AD" clId="Web-{6F3559CC-F127-6644-FB09-0BE392914425}" dt="2022-07-06T22:57:29.750" v="1547"/>
          <ac:inkMkLst>
            <pc:docMk/>
            <pc:sldMk cId="3941986671" sldId="264"/>
            <ac:inkMk id="28" creationId="{FE3BC8D5-D793-A5C0-4AC2-1F61E88745BD}"/>
          </ac:inkMkLst>
        </pc:inkChg>
        <pc:inkChg chg="add del">
          <ac:chgData name="Tariq Saddler" userId="S::tariqsaddler@revature870.onmicrosoft.com::ddce6993-5eb5-412e-88e3-1ed7c90967e9" providerId="AD" clId="Web-{6F3559CC-F127-6644-FB09-0BE392914425}" dt="2022-07-06T22:57:32.110" v="1549"/>
          <ac:inkMkLst>
            <pc:docMk/>
            <pc:sldMk cId="3941986671" sldId="264"/>
            <ac:inkMk id="29" creationId="{5F4356C5-8DC6-CE98-FEA2-EEE9368A8BF2}"/>
          </ac:inkMkLst>
        </pc:inkChg>
        <pc:inkChg chg="add del">
          <ac:chgData name="Tariq Saddler" userId="S::tariqsaddler@revature870.onmicrosoft.com::ddce6993-5eb5-412e-88e3-1ed7c90967e9" providerId="AD" clId="Web-{6F3559CC-F127-6644-FB09-0BE392914425}" dt="2022-07-06T22:57:52.657" v="1555"/>
          <ac:inkMkLst>
            <pc:docMk/>
            <pc:sldMk cId="3941986671" sldId="264"/>
            <ac:inkMk id="30" creationId="{50225CD9-E60C-A2CA-EBB5-8142C3703A52}"/>
          </ac:inkMkLst>
        </pc:inkChg>
        <pc:inkChg chg="add del">
          <ac:chgData name="Tariq Saddler" userId="S::tariqsaddler@revature870.onmicrosoft.com::ddce6993-5eb5-412e-88e3-1ed7c90967e9" providerId="AD" clId="Web-{6F3559CC-F127-6644-FB09-0BE392914425}" dt="2022-07-06T22:57:58.548" v="1558"/>
          <ac:inkMkLst>
            <pc:docMk/>
            <pc:sldMk cId="3941986671" sldId="264"/>
            <ac:inkMk id="32" creationId="{556D36E9-9C34-8C18-E9BE-5C4126A96F11}"/>
          </ac:inkMkLst>
        </pc:inkChg>
        <pc:inkChg chg="add">
          <ac:chgData name="Tariq Saddler" userId="S::tariqsaddler@revature870.onmicrosoft.com::ddce6993-5eb5-412e-88e3-1ed7c90967e9" providerId="AD" clId="Web-{6F3559CC-F127-6644-FB09-0BE392914425}" dt="2022-07-06T23:00:27.536" v="1563"/>
          <ac:inkMkLst>
            <pc:docMk/>
            <pc:sldMk cId="3941986671" sldId="264"/>
            <ac:inkMk id="33" creationId="{EA625389-788F-A095-34E6-B8A91C3E386C}"/>
          </ac:inkMkLst>
        </pc:inkChg>
        <pc:inkChg chg="add">
          <ac:chgData name="Tariq Saddler" userId="S::tariqsaddler@revature870.onmicrosoft.com::ddce6993-5eb5-412e-88e3-1ed7c90967e9" providerId="AD" clId="Web-{6F3559CC-F127-6644-FB09-0BE392914425}" dt="2022-07-06T23:00:29.333" v="1564"/>
          <ac:inkMkLst>
            <pc:docMk/>
            <pc:sldMk cId="3941986671" sldId="264"/>
            <ac:inkMk id="34" creationId="{6159D5A4-BEDE-E0D4-F59A-9332F2012B53}"/>
          </ac:inkMkLst>
        </pc:inkChg>
        <pc:cxnChg chg="add mod">
          <ac:chgData name="Tariq Saddler" userId="S::tariqsaddler@revature870.onmicrosoft.com::ddce6993-5eb5-412e-88e3-1ed7c90967e9" providerId="AD" clId="Web-{6F3559CC-F127-6644-FB09-0BE392914425}" dt="2022-07-06T22:48:50.220" v="1517" actId="1076"/>
          <ac:cxnSpMkLst>
            <pc:docMk/>
            <pc:sldMk cId="3941986671" sldId="264"/>
            <ac:cxnSpMk id="17" creationId="{F09A04EE-D42B-F84F-A0E2-46A12D25E3FB}"/>
          </ac:cxnSpMkLst>
        </pc:cxnChg>
        <pc:cxnChg chg="add mod ord">
          <ac:chgData name="Tariq Saddler" userId="S::tariqsaddler@revature870.onmicrosoft.com::ddce6993-5eb5-412e-88e3-1ed7c90967e9" providerId="AD" clId="Web-{6F3559CC-F127-6644-FB09-0BE392914425}" dt="2022-07-06T22:58:21.627" v="1561" actId="1076"/>
          <ac:cxnSpMkLst>
            <pc:docMk/>
            <pc:sldMk cId="3941986671" sldId="264"/>
            <ac:cxnSpMk id="18" creationId="{F193F454-122C-1D74-9789-D390AD4FDAAE}"/>
          </ac:cxnSpMkLst>
        </pc:cxnChg>
      </pc:sldChg>
    </pc:docChg>
  </pc:docChgLst>
  <pc:docChgLst>
    <pc:chgData name="Whitney Raven" userId="S::whitneyraven@revature870.onmicrosoft.com::fa0f24fa-ecd2-4d06-9556-c326fd468635" providerId="AD" clId="Web-{5AF6D437-36D7-481F-94FB-8469B201FC74}"/>
    <pc:docChg chg="mod addSld">
      <pc:chgData name="Whitney Raven" userId="S::whitneyraven@revature870.onmicrosoft.com::fa0f24fa-ecd2-4d06-9556-c326fd468635" providerId="AD" clId="Web-{5AF6D437-36D7-481F-94FB-8469B201FC74}" dt="2022-07-07T00:16:29.249" v="2"/>
      <pc:docMkLst>
        <pc:docMk/>
      </pc:docMkLst>
      <pc:sldChg chg="addCm">
        <pc:chgData name="Whitney Raven" userId="S::whitneyraven@revature870.onmicrosoft.com::fa0f24fa-ecd2-4d06-9556-c326fd468635" providerId="AD" clId="Web-{5AF6D437-36D7-481F-94FB-8469B201FC74}" dt="2022-07-07T00:16:29.249" v="2"/>
        <pc:sldMkLst>
          <pc:docMk/>
          <pc:sldMk cId="128632686" sldId="256"/>
        </pc:sldMkLst>
      </pc:sldChg>
      <pc:sldChg chg="new">
        <pc:chgData name="Whitney Raven" userId="S::whitneyraven@revature870.onmicrosoft.com::fa0f24fa-ecd2-4d06-9556-c326fd468635" providerId="AD" clId="Web-{5AF6D437-36D7-481F-94FB-8469B201FC74}" dt="2022-07-07T00:15:06.357" v="0"/>
        <pc:sldMkLst>
          <pc:docMk/>
          <pc:sldMk cId="1606116067" sldId="273"/>
        </pc:sldMkLst>
      </pc:sldChg>
    </pc:docChg>
  </pc:docChgLst>
  <pc:docChgLst>
    <pc:chgData name="Salina Yung" userId="S::salinayung@revature870.onmicrosoft.com::16d0d8d2-87d8-445b-8ea5-eadfb47c6cc4" providerId="AD" clId="Web-{050FAE3B-D944-C800-E9FC-621221092C35}"/>
    <pc:docChg chg="modSld">
      <pc:chgData name="Salina Yung" userId="S::salinayung@revature870.onmicrosoft.com::16d0d8d2-87d8-445b-8ea5-eadfb47c6cc4" providerId="AD" clId="Web-{050FAE3B-D944-C800-E9FC-621221092C35}" dt="2022-07-07T00:52:22.619" v="163" actId="20577"/>
      <pc:docMkLst>
        <pc:docMk/>
      </pc:docMkLst>
      <pc:sldChg chg="modSp">
        <pc:chgData name="Salina Yung" userId="S::salinayung@revature870.onmicrosoft.com::16d0d8d2-87d8-445b-8ea5-eadfb47c6cc4" providerId="AD" clId="Web-{050FAE3B-D944-C800-E9FC-621221092C35}" dt="2022-07-07T00:52:22.619" v="163" actId="20577"/>
        <pc:sldMkLst>
          <pc:docMk/>
          <pc:sldMk cId="3667767633" sldId="259"/>
        </pc:sldMkLst>
        <pc:spChg chg="mod">
          <ac:chgData name="Salina Yung" userId="S::salinayung@revature870.onmicrosoft.com::16d0d8d2-87d8-445b-8ea5-eadfb47c6cc4" providerId="AD" clId="Web-{050FAE3B-D944-C800-E9FC-621221092C35}" dt="2022-07-07T00:52:22.619" v="163" actId="20577"/>
          <ac:spMkLst>
            <pc:docMk/>
            <pc:sldMk cId="3667767633" sldId="259"/>
            <ac:spMk id="2" creationId="{4A3A7FBD-DB9B-9BDA-D999-7CEAE12481B2}"/>
          </ac:spMkLst>
        </pc:spChg>
      </pc:sldChg>
      <pc:sldChg chg="addSp delSp modSp">
        <pc:chgData name="Salina Yung" userId="S::salinayung@revature870.onmicrosoft.com::16d0d8d2-87d8-445b-8ea5-eadfb47c6cc4" providerId="AD" clId="Web-{050FAE3B-D944-C800-E9FC-621221092C35}" dt="2022-07-07T00:41:45.239" v="99" actId="1076"/>
        <pc:sldMkLst>
          <pc:docMk/>
          <pc:sldMk cId="2060335962" sldId="276"/>
        </pc:sldMkLst>
        <pc:spChg chg="add mod">
          <ac:chgData name="Salina Yung" userId="S::salinayung@revature870.onmicrosoft.com::16d0d8d2-87d8-445b-8ea5-eadfb47c6cc4" providerId="AD" clId="Web-{050FAE3B-D944-C800-E9FC-621221092C35}" dt="2022-07-07T00:40:48.425" v="41" actId="1076"/>
          <ac:spMkLst>
            <pc:docMk/>
            <pc:sldMk cId="2060335962" sldId="276"/>
            <ac:spMk id="4" creationId="{72DA4C93-D780-5953-A33C-8CB4264C3B55}"/>
          </ac:spMkLst>
        </pc:spChg>
        <pc:spChg chg="add mod">
          <ac:chgData name="Salina Yung" userId="S::salinayung@revature870.onmicrosoft.com::16d0d8d2-87d8-445b-8ea5-eadfb47c6cc4" providerId="AD" clId="Web-{050FAE3B-D944-C800-E9FC-621221092C35}" dt="2022-07-07T00:41:45.239" v="99" actId="1076"/>
          <ac:spMkLst>
            <pc:docMk/>
            <pc:sldMk cId="2060335962" sldId="276"/>
            <ac:spMk id="5" creationId="{7A6372FA-D900-F8F9-EFCC-129B0DA70D56}"/>
          </ac:spMkLst>
        </pc:spChg>
        <pc:picChg chg="add mod">
          <ac:chgData name="Salina Yung" userId="S::salinayung@revature870.onmicrosoft.com::16d0d8d2-87d8-445b-8ea5-eadfb47c6cc4" providerId="AD" clId="Web-{050FAE3B-D944-C800-E9FC-621221092C35}" dt="2022-07-07T00:40:00.517" v="6" actId="1076"/>
          <ac:picMkLst>
            <pc:docMk/>
            <pc:sldMk cId="2060335962" sldId="276"/>
            <ac:picMk id="3" creationId="{88388E22-7BD7-000C-2099-AF1BF817888B}"/>
          </ac:picMkLst>
        </pc:picChg>
        <pc:picChg chg="mod">
          <ac:chgData name="Salina Yung" userId="S::salinayung@revature870.onmicrosoft.com::16d0d8d2-87d8-445b-8ea5-eadfb47c6cc4" providerId="AD" clId="Web-{050FAE3B-D944-C800-E9FC-621221092C35}" dt="2022-07-07T00:40:03.127" v="7" actId="1076"/>
          <ac:picMkLst>
            <pc:docMk/>
            <pc:sldMk cId="2060335962" sldId="276"/>
            <ac:picMk id="7" creationId="{08D2AEC1-9A1E-378D-A330-D3F346296367}"/>
          </ac:picMkLst>
        </pc:picChg>
        <pc:picChg chg="del mod">
          <ac:chgData name="Salina Yung" userId="S::salinayung@revature870.onmicrosoft.com::16d0d8d2-87d8-445b-8ea5-eadfb47c6cc4" providerId="AD" clId="Web-{050FAE3B-D944-C800-E9FC-621221092C35}" dt="2022-07-07T00:39:31.782" v="2"/>
          <ac:picMkLst>
            <pc:docMk/>
            <pc:sldMk cId="2060335962" sldId="276"/>
            <ac:picMk id="9" creationId="{92BCD24A-FB8E-8425-58B1-D213792D58E8}"/>
          </ac:picMkLst>
        </pc:picChg>
      </pc:sldChg>
    </pc:docChg>
  </pc:docChgLst>
  <pc:docChgLst>
    <pc:chgData name="Wint Aung" userId="S::wintaung@revature870.onmicrosoft.com::d7c8bf65-9085-466b-9654-1a4200366109" providerId="AD" clId="Web-{D3F9F90A-938F-4B8F-9D1F-7A7DB0ADEE05}"/>
    <pc:docChg chg="addSld modSld">
      <pc:chgData name="Wint Aung" userId="S::wintaung@revature870.onmicrosoft.com::d7c8bf65-9085-466b-9654-1a4200366109" providerId="AD" clId="Web-{D3F9F90A-938F-4B8F-9D1F-7A7DB0ADEE05}" dt="2022-07-06T21:58:22.320" v="478" actId="14100"/>
      <pc:docMkLst>
        <pc:docMk/>
      </pc:docMkLst>
      <pc:sldChg chg="addSp delSp modSp">
        <pc:chgData name="Wint Aung" userId="S::wintaung@revature870.onmicrosoft.com::d7c8bf65-9085-466b-9654-1a4200366109" providerId="AD" clId="Web-{D3F9F90A-938F-4B8F-9D1F-7A7DB0ADEE05}" dt="2022-07-06T21:06:48.495" v="8"/>
        <pc:sldMkLst>
          <pc:docMk/>
          <pc:sldMk cId="3303581281" sldId="258"/>
        </pc:sldMkLst>
        <pc:spChg chg="mod">
          <ac:chgData name="Wint Aung" userId="S::wintaung@revature870.onmicrosoft.com::d7c8bf65-9085-466b-9654-1a4200366109" providerId="AD" clId="Web-{D3F9F90A-938F-4B8F-9D1F-7A7DB0ADEE05}" dt="2022-07-06T21:06:07.290" v="2" actId="20577"/>
          <ac:spMkLst>
            <pc:docMk/>
            <pc:sldMk cId="3303581281" sldId="258"/>
            <ac:spMk id="2" creationId="{F6A3D0C6-35B8-7463-069A-2C0F736AAEF9}"/>
          </ac:spMkLst>
        </pc:spChg>
        <pc:spChg chg="add del">
          <ac:chgData name="Wint Aung" userId="S::wintaung@revature870.onmicrosoft.com::d7c8bf65-9085-466b-9654-1a4200366109" providerId="AD" clId="Web-{D3F9F90A-938F-4B8F-9D1F-7A7DB0ADEE05}" dt="2022-07-06T21:06:48.495" v="8"/>
          <ac:spMkLst>
            <pc:docMk/>
            <pc:sldMk cId="3303581281" sldId="258"/>
            <ac:spMk id="3" creationId="{8A283F57-EB96-1E91-AA7B-9AA17ED6158E}"/>
          </ac:spMkLst>
        </pc:spChg>
        <pc:picChg chg="add del mod ord">
          <ac:chgData name="Wint Aung" userId="S::wintaung@revature870.onmicrosoft.com::d7c8bf65-9085-466b-9654-1a4200366109" providerId="AD" clId="Web-{D3F9F90A-938F-4B8F-9D1F-7A7DB0ADEE05}" dt="2022-07-06T21:06:48.495" v="8"/>
          <ac:picMkLst>
            <pc:docMk/>
            <pc:sldMk cId="3303581281" sldId="258"/>
            <ac:picMk id="4" creationId="{C6913961-E788-03A8-C374-3608F1BB8F12}"/>
          </ac:picMkLst>
        </pc:picChg>
      </pc:sldChg>
      <pc:sldChg chg="new">
        <pc:chgData name="Wint Aung" userId="S::wintaung@revature870.onmicrosoft.com::d7c8bf65-9085-466b-9654-1a4200366109" providerId="AD" clId="Web-{D3F9F90A-938F-4B8F-9D1F-7A7DB0ADEE05}" dt="2022-07-06T20:36:04.838" v="0"/>
        <pc:sldMkLst>
          <pc:docMk/>
          <pc:sldMk cId="3667767633" sldId="259"/>
        </pc:sldMkLst>
      </pc:sldChg>
      <pc:sldChg chg="addSp delSp modSp new mod modShow">
        <pc:chgData name="Wint Aung" userId="S::wintaung@revature870.onmicrosoft.com::d7c8bf65-9085-466b-9654-1a4200366109" providerId="AD" clId="Web-{D3F9F90A-938F-4B8F-9D1F-7A7DB0ADEE05}" dt="2022-07-06T21:58:22.320" v="478" actId="14100"/>
        <pc:sldMkLst>
          <pc:docMk/>
          <pc:sldMk cId="3365556830" sldId="261"/>
        </pc:sldMkLst>
        <pc:spChg chg="add del">
          <ac:chgData name="Wint Aung" userId="S::wintaung@revature870.onmicrosoft.com::d7c8bf65-9085-466b-9654-1a4200366109" providerId="AD" clId="Web-{D3F9F90A-938F-4B8F-9D1F-7A7DB0ADEE05}" dt="2022-07-06T21:13:33.384" v="64"/>
          <ac:spMkLst>
            <pc:docMk/>
            <pc:sldMk cId="3365556830" sldId="261"/>
            <ac:spMk id="10" creationId="{C8A32949-BAD4-8154-943E-AD56AE0D65CE}"/>
          </ac:spMkLst>
        </pc:spChg>
        <pc:spChg chg="add del mod">
          <ac:chgData name="Wint Aung" userId="S::wintaung@revature870.onmicrosoft.com::d7c8bf65-9085-466b-9654-1a4200366109" providerId="AD" clId="Web-{D3F9F90A-938F-4B8F-9D1F-7A7DB0ADEE05}" dt="2022-07-06T21:17:09.344" v="99"/>
          <ac:spMkLst>
            <pc:docMk/>
            <pc:sldMk cId="3365556830" sldId="261"/>
            <ac:spMk id="38" creationId="{CD127B01-D1A1-0666-0D86-A637A729AE2D}"/>
          </ac:spMkLst>
        </pc:spChg>
        <pc:spChg chg="add mod">
          <ac:chgData name="Wint Aung" userId="S::wintaung@revature870.onmicrosoft.com::d7c8bf65-9085-466b-9654-1a4200366109" providerId="AD" clId="Web-{D3F9F90A-938F-4B8F-9D1F-7A7DB0ADEE05}" dt="2022-07-06T21:54:50.281" v="442" actId="1076"/>
          <ac:spMkLst>
            <pc:docMk/>
            <pc:sldMk cId="3365556830" sldId="261"/>
            <ac:spMk id="39" creationId="{C17395FD-7579-384E-9371-F92D64A5D8E9}"/>
          </ac:spMkLst>
        </pc:spChg>
        <pc:spChg chg="add mod">
          <ac:chgData name="Wint Aung" userId="S::wintaung@revature870.onmicrosoft.com::d7c8bf65-9085-466b-9654-1a4200366109" providerId="AD" clId="Web-{D3F9F90A-938F-4B8F-9D1F-7A7DB0ADEE05}" dt="2022-07-06T21:52:41.074" v="421" actId="14100"/>
          <ac:spMkLst>
            <pc:docMk/>
            <pc:sldMk cId="3365556830" sldId="261"/>
            <ac:spMk id="40" creationId="{B774D8D1-5229-2359-2510-6D45C5912126}"/>
          </ac:spMkLst>
        </pc:spChg>
        <pc:spChg chg="add mod">
          <ac:chgData name="Wint Aung" userId="S::wintaung@revature870.onmicrosoft.com::d7c8bf65-9085-466b-9654-1a4200366109" providerId="AD" clId="Web-{D3F9F90A-938F-4B8F-9D1F-7A7DB0ADEE05}" dt="2022-07-06T21:49:54.068" v="394" actId="14100"/>
          <ac:spMkLst>
            <pc:docMk/>
            <pc:sldMk cId="3365556830" sldId="261"/>
            <ac:spMk id="44" creationId="{A529FA17-2A66-388F-2387-981C904C30E4}"/>
          </ac:spMkLst>
        </pc:spChg>
        <pc:spChg chg="add mod">
          <ac:chgData name="Wint Aung" userId="S::wintaung@revature870.onmicrosoft.com::d7c8bf65-9085-466b-9654-1a4200366109" providerId="AD" clId="Web-{D3F9F90A-938F-4B8F-9D1F-7A7DB0ADEE05}" dt="2022-07-06T21:41:45.692" v="262" actId="14100"/>
          <ac:spMkLst>
            <pc:docMk/>
            <pc:sldMk cId="3365556830" sldId="261"/>
            <ac:spMk id="47" creationId="{AD989865-A027-92CD-2FF9-24D58A415A6C}"/>
          </ac:spMkLst>
        </pc:spChg>
        <pc:spChg chg="add del mod">
          <ac:chgData name="Wint Aung" userId="S::wintaung@revature870.onmicrosoft.com::d7c8bf65-9085-466b-9654-1a4200366109" providerId="AD" clId="Web-{D3F9F90A-938F-4B8F-9D1F-7A7DB0ADEE05}" dt="2022-07-06T21:38:29.388" v="232"/>
          <ac:spMkLst>
            <pc:docMk/>
            <pc:sldMk cId="3365556830" sldId="261"/>
            <ac:spMk id="48" creationId="{2E34220F-3462-A358-BCA2-62D22E3C7920}"/>
          </ac:spMkLst>
        </pc:spChg>
        <pc:spChg chg="add del mod">
          <ac:chgData name="Wint Aung" userId="S::wintaung@revature870.onmicrosoft.com::d7c8bf65-9085-466b-9654-1a4200366109" providerId="AD" clId="Web-{D3F9F90A-938F-4B8F-9D1F-7A7DB0ADEE05}" dt="2022-07-06T21:53:22.825" v="425"/>
          <ac:spMkLst>
            <pc:docMk/>
            <pc:sldMk cId="3365556830" sldId="261"/>
            <ac:spMk id="49" creationId="{964284AC-EDEA-F7D3-0F22-EC1867FCB198}"/>
          </ac:spMkLst>
        </pc:spChg>
        <pc:spChg chg="add del">
          <ac:chgData name="Wint Aung" userId="S::wintaung@revature870.onmicrosoft.com::d7c8bf65-9085-466b-9654-1a4200366109" providerId="AD" clId="Web-{D3F9F90A-938F-4B8F-9D1F-7A7DB0ADEE05}" dt="2022-07-06T21:40:13.970" v="248"/>
          <ac:spMkLst>
            <pc:docMk/>
            <pc:sldMk cId="3365556830" sldId="261"/>
            <ac:spMk id="50" creationId="{582F7299-FE1C-7C1E-0314-B1BF9BA3942B}"/>
          </ac:spMkLst>
        </pc:spChg>
        <pc:spChg chg="add del">
          <ac:chgData name="Wint Aung" userId="S::wintaung@revature870.onmicrosoft.com::d7c8bf65-9085-466b-9654-1a4200366109" providerId="AD" clId="Web-{D3F9F90A-938F-4B8F-9D1F-7A7DB0ADEE05}" dt="2022-07-06T21:42:29.662" v="267"/>
          <ac:spMkLst>
            <pc:docMk/>
            <pc:sldMk cId="3365556830" sldId="261"/>
            <ac:spMk id="51" creationId="{E616EC19-DFDD-6FFE-9316-A5B81665D5E8}"/>
          </ac:spMkLst>
        </pc:spChg>
        <pc:spChg chg="add del mod">
          <ac:chgData name="Wint Aung" userId="S::wintaung@revature870.onmicrosoft.com::d7c8bf65-9085-466b-9654-1a4200366109" providerId="AD" clId="Web-{D3F9F90A-938F-4B8F-9D1F-7A7DB0ADEE05}" dt="2022-07-06T21:43:50.649" v="285"/>
          <ac:spMkLst>
            <pc:docMk/>
            <pc:sldMk cId="3365556830" sldId="261"/>
            <ac:spMk id="52" creationId="{C73EF25B-8B88-D83A-B637-AE310632CAD1}"/>
          </ac:spMkLst>
        </pc:spChg>
        <pc:spChg chg="add mod">
          <ac:chgData name="Wint Aung" userId="S::wintaung@revature870.onmicrosoft.com::d7c8bf65-9085-466b-9654-1a4200366109" providerId="AD" clId="Web-{D3F9F90A-938F-4B8F-9D1F-7A7DB0ADEE05}" dt="2022-07-06T21:54:33.452" v="438" actId="1076"/>
          <ac:spMkLst>
            <pc:docMk/>
            <pc:sldMk cId="3365556830" sldId="261"/>
            <ac:spMk id="54" creationId="{7F0AE176-1C4A-905C-2FD1-B1F767B40A6C}"/>
          </ac:spMkLst>
        </pc:spChg>
        <pc:spChg chg="add del">
          <ac:chgData name="Wint Aung" userId="S::wintaung@revature870.onmicrosoft.com::d7c8bf65-9085-466b-9654-1a4200366109" providerId="AD" clId="Web-{D3F9F90A-938F-4B8F-9D1F-7A7DB0ADEE05}" dt="2022-07-06T21:51:34.212" v="408"/>
          <ac:spMkLst>
            <pc:docMk/>
            <pc:sldMk cId="3365556830" sldId="261"/>
            <ac:spMk id="55" creationId="{364BB10C-F112-97DF-8AC3-474C082C7EFD}"/>
          </ac:spMkLst>
        </pc:spChg>
        <pc:spChg chg="add mod">
          <ac:chgData name="Wint Aung" userId="S::wintaung@revature870.onmicrosoft.com::d7c8bf65-9085-466b-9654-1a4200366109" providerId="AD" clId="Web-{D3F9F90A-938F-4B8F-9D1F-7A7DB0ADEE05}" dt="2022-07-06T21:56:47.254" v="466" actId="14100"/>
          <ac:spMkLst>
            <pc:docMk/>
            <pc:sldMk cId="3365556830" sldId="261"/>
            <ac:spMk id="58" creationId="{211AE817-D62D-4749-90D0-54AB92E7B68C}"/>
          </ac:spMkLst>
        </pc:spChg>
        <pc:spChg chg="add del">
          <ac:chgData name="Wint Aung" userId="S::wintaung@revature870.onmicrosoft.com::d7c8bf65-9085-466b-9654-1a4200366109" providerId="AD" clId="Web-{D3F9F90A-938F-4B8F-9D1F-7A7DB0ADEE05}" dt="2022-07-06T21:57:22.193" v="468"/>
          <ac:spMkLst>
            <pc:docMk/>
            <pc:sldMk cId="3365556830" sldId="261"/>
            <ac:spMk id="59" creationId="{E44D973D-3B2E-552C-FFEB-769FD8717C82}"/>
          </ac:spMkLst>
        </pc:spChg>
        <pc:spChg chg="add mod">
          <ac:chgData name="Wint Aung" userId="S::wintaung@revature870.onmicrosoft.com::d7c8bf65-9085-466b-9654-1a4200366109" providerId="AD" clId="Web-{D3F9F90A-938F-4B8F-9D1F-7A7DB0ADEE05}" dt="2022-07-06T21:57:53.131" v="474" actId="14100"/>
          <ac:spMkLst>
            <pc:docMk/>
            <pc:sldMk cId="3365556830" sldId="261"/>
            <ac:spMk id="60" creationId="{E3F8A8BC-B8A3-4EE6-6F66-5ABBF6F633F7}"/>
          </ac:spMkLst>
        </pc:spChg>
        <pc:spChg chg="add mod">
          <ac:chgData name="Wint Aung" userId="S::wintaung@revature870.onmicrosoft.com::d7c8bf65-9085-466b-9654-1a4200366109" providerId="AD" clId="Web-{D3F9F90A-938F-4B8F-9D1F-7A7DB0ADEE05}" dt="2022-07-06T21:58:22.320" v="478" actId="14100"/>
          <ac:spMkLst>
            <pc:docMk/>
            <pc:sldMk cId="3365556830" sldId="261"/>
            <ac:spMk id="61" creationId="{81BFA561-CC79-918E-9D58-9E01F7557FCC}"/>
          </ac:spMkLst>
        </pc:spChg>
        <pc:graphicFrameChg chg="add del mod modGraphic">
          <ac:chgData name="Wint Aung" userId="S::wintaung@revature870.onmicrosoft.com::d7c8bf65-9085-466b-9654-1a4200366109" providerId="AD" clId="Web-{D3F9F90A-938F-4B8F-9D1F-7A7DB0ADEE05}" dt="2022-07-06T21:13:51.494" v="66"/>
          <ac:graphicFrameMkLst>
            <pc:docMk/>
            <pc:sldMk cId="3365556830" sldId="261"/>
            <ac:graphicFrameMk id="11" creationId="{BB06AC5B-BE76-FB45-9420-851E2B40FE9D}"/>
          </ac:graphicFrameMkLst>
        </pc:graphicFrameChg>
        <pc:graphicFrameChg chg="add del mod modGraphic">
          <ac:chgData name="Wint Aung" userId="S::wintaung@revature870.onmicrosoft.com::d7c8bf65-9085-466b-9654-1a4200366109" providerId="AD" clId="Web-{D3F9F90A-938F-4B8F-9D1F-7A7DB0ADEE05}" dt="2022-07-06T21:14:25.042" v="70"/>
          <ac:graphicFrameMkLst>
            <pc:docMk/>
            <pc:sldMk cId="3365556830" sldId="261"/>
            <ac:graphicFrameMk id="19" creationId="{2067E5A8-BFFE-4265-0FCD-50B7CAC3EEBF}"/>
          </ac:graphicFrameMkLst>
        </pc:graphicFrameChg>
        <pc:picChg chg="add del mod">
          <ac:chgData name="Wint Aung" userId="S::wintaung@revature870.onmicrosoft.com::d7c8bf65-9085-466b-9654-1a4200366109" providerId="AD" clId="Web-{D3F9F90A-938F-4B8F-9D1F-7A7DB0ADEE05}" dt="2022-07-06T21:54:35.093" v="439" actId="1076"/>
          <ac:picMkLst>
            <pc:docMk/>
            <pc:sldMk cId="3365556830" sldId="261"/>
            <ac:picMk id="2" creationId="{5E2EFD5D-8C31-B58B-DA11-BD1C9F120CE4}"/>
          </ac:picMkLst>
        </pc:picChg>
        <pc:picChg chg="add mod">
          <ac:chgData name="Wint Aung" userId="S::wintaung@revature870.onmicrosoft.com::d7c8bf65-9085-466b-9654-1a4200366109" providerId="AD" clId="Web-{D3F9F90A-938F-4B8F-9D1F-7A7DB0ADEE05}" dt="2022-07-06T21:49:37.270" v="389" actId="14100"/>
          <ac:picMkLst>
            <pc:docMk/>
            <pc:sldMk cId="3365556830" sldId="261"/>
            <ac:picMk id="3" creationId="{9F9E835C-C2D0-80CA-8DC2-F625A332961B}"/>
          </ac:picMkLst>
        </pc:picChg>
        <pc:picChg chg="add del mod">
          <ac:chgData name="Wint Aung" userId="S::wintaung@revature870.onmicrosoft.com::d7c8bf65-9085-466b-9654-1a4200366109" providerId="AD" clId="Web-{D3F9F90A-938F-4B8F-9D1F-7A7DB0ADEE05}" dt="2022-07-06T21:53:46.591" v="432"/>
          <ac:picMkLst>
            <pc:docMk/>
            <pc:sldMk cId="3365556830" sldId="261"/>
            <ac:picMk id="4" creationId="{AF9596FF-1671-D86F-8D2E-B07B5FB2ADFC}"/>
          </ac:picMkLst>
        </pc:picChg>
        <pc:picChg chg="add mod">
          <ac:chgData name="Wint Aung" userId="S::wintaung@revature870.onmicrosoft.com::d7c8bf65-9085-466b-9654-1a4200366109" providerId="AD" clId="Web-{D3F9F90A-938F-4B8F-9D1F-7A7DB0ADEE05}" dt="2022-07-06T21:52:15.120" v="416" actId="1076"/>
          <ac:picMkLst>
            <pc:docMk/>
            <pc:sldMk cId="3365556830" sldId="261"/>
            <ac:picMk id="5" creationId="{AE223F29-EF4A-919D-B156-0B16782865BF}"/>
          </ac:picMkLst>
        </pc:picChg>
        <pc:picChg chg="add mod">
          <ac:chgData name="Wint Aung" userId="S::wintaung@revature870.onmicrosoft.com::d7c8bf65-9085-466b-9654-1a4200366109" providerId="AD" clId="Web-{D3F9F90A-938F-4B8F-9D1F-7A7DB0ADEE05}" dt="2022-07-06T21:56:07.034" v="461" actId="1076"/>
          <ac:picMkLst>
            <pc:docMk/>
            <pc:sldMk cId="3365556830" sldId="261"/>
            <ac:picMk id="6" creationId="{22839F22-8CC3-E66B-FC3A-55A2AE6BE5B0}"/>
          </ac:picMkLst>
        </pc:picChg>
        <pc:picChg chg="add del mod">
          <ac:chgData name="Wint Aung" userId="S::wintaung@revature870.onmicrosoft.com::d7c8bf65-9085-466b-9654-1a4200366109" providerId="AD" clId="Web-{D3F9F90A-938F-4B8F-9D1F-7A7DB0ADEE05}" dt="2022-07-06T21:10:18.861" v="25"/>
          <ac:picMkLst>
            <pc:docMk/>
            <pc:sldMk cId="3365556830" sldId="261"/>
            <ac:picMk id="7" creationId="{A494573D-4212-0E4C-0AB5-857F6F97E5E0}"/>
          </ac:picMkLst>
        </pc:picChg>
        <pc:picChg chg="add mod">
          <ac:chgData name="Wint Aung" userId="S::wintaung@revature870.onmicrosoft.com::d7c8bf65-9085-466b-9654-1a4200366109" providerId="AD" clId="Web-{D3F9F90A-938F-4B8F-9D1F-7A7DB0ADEE05}" dt="2022-07-06T21:23:32.014" v="144" actId="1076"/>
          <ac:picMkLst>
            <pc:docMk/>
            <pc:sldMk cId="3365556830" sldId="261"/>
            <ac:picMk id="8" creationId="{C2F9E7D4-F49E-AF48-E4C4-6FE4F45285E6}"/>
          </ac:picMkLst>
        </pc:picChg>
        <pc:picChg chg="add del mod">
          <ac:chgData name="Wint Aung" userId="S::wintaung@revature870.onmicrosoft.com::d7c8bf65-9085-466b-9654-1a4200366109" providerId="AD" clId="Web-{D3F9F90A-938F-4B8F-9D1F-7A7DB0ADEE05}" dt="2022-07-06T21:55:02.532" v="443" actId="1076"/>
          <ac:picMkLst>
            <pc:docMk/>
            <pc:sldMk cId="3365556830" sldId="261"/>
            <ac:picMk id="9" creationId="{82076E3C-E507-AFCE-899A-8BC8A9A7948B}"/>
          </ac:picMkLst>
        </pc:picChg>
        <pc:picChg chg="add mod">
          <ac:chgData name="Wint Aung" userId="S::wintaung@revature870.onmicrosoft.com::d7c8bf65-9085-466b-9654-1a4200366109" providerId="AD" clId="Web-{D3F9F90A-938F-4B8F-9D1F-7A7DB0ADEE05}" dt="2022-07-06T21:49:40.755" v="390" actId="1076"/>
          <ac:picMkLst>
            <pc:docMk/>
            <pc:sldMk cId="3365556830" sldId="261"/>
            <ac:picMk id="43" creationId="{4A5F8075-4D05-104E-DBCF-058DB7091220}"/>
          </ac:picMkLst>
        </pc:picChg>
        <pc:picChg chg="add del mod">
          <ac:chgData name="Wint Aung" userId="S::wintaung@revature870.onmicrosoft.com::d7c8bf65-9085-466b-9654-1a4200366109" providerId="AD" clId="Web-{D3F9F90A-938F-4B8F-9D1F-7A7DB0ADEE05}" dt="2022-07-06T21:43:45.930" v="283"/>
          <ac:picMkLst>
            <pc:docMk/>
            <pc:sldMk cId="3365556830" sldId="261"/>
            <ac:picMk id="53" creationId="{606E1F98-4BEE-FBE9-77FB-A3BC970240B9}"/>
          </ac:picMkLst>
        </pc:picChg>
        <pc:picChg chg="add mod">
          <ac:chgData name="Wint Aung" userId="S::wintaung@revature870.onmicrosoft.com::d7c8bf65-9085-466b-9654-1a4200366109" providerId="AD" clId="Web-{D3F9F90A-938F-4B8F-9D1F-7A7DB0ADEE05}" dt="2022-07-06T21:56:05.174" v="460" actId="1076"/>
          <ac:picMkLst>
            <pc:docMk/>
            <pc:sldMk cId="3365556830" sldId="261"/>
            <ac:picMk id="56" creationId="{5BB8F232-C9EB-8E89-B90E-CE99609D9505}"/>
          </ac:picMkLst>
        </pc:picChg>
        <pc:picChg chg="add mod">
          <ac:chgData name="Wint Aung" userId="S::wintaung@revature870.onmicrosoft.com::d7c8bf65-9085-466b-9654-1a4200366109" providerId="AD" clId="Web-{D3F9F90A-938F-4B8F-9D1F-7A7DB0ADEE05}" dt="2022-07-06T21:56:02.018" v="459" actId="1076"/>
          <ac:picMkLst>
            <pc:docMk/>
            <pc:sldMk cId="3365556830" sldId="261"/>
            <ac:picMk id="57" creationId="{73F0C118-023C-4210-C38C-BC2E1664C14E}"/>
          </ac:picMkLst>
        </pc:picChg>
        <pc:cxnChg chg="add del mod">
          <ac:chgData name="Wint Aung" userId="S::wintaung@revature870.onmicrosoft.com::d7c8bf65-9085-466b-9654-1a4200366109" providerId="AD" clId="Web-{D3F9F90A-938F-4B8F-9D1F-7A7DB0ADEE05}" dt="2022-07-06T21:20:26.070" v="126"/>
          <ac:cxnSpMkLst>
            <pc:docMk/>
            <pc:sldMk cId="3365556830" sldId="261"/>
            <ac:cxnSpMk id="41" creationId="{5C476B90-13D7-6C19-7632-6CB18EBB35CA}"/>
          </ac:cxnSpMkLst>
        </pc:cxnChg>
        <pc:cxnChg chg="add del mod">
          <ac:chgData name="Wint Aung" userId="S::wintaung@revature870.onmicrosoft.com::d7c8bf65-9085-466b-9654-1a4200366109" providerId="AD" clId="Web-{D3F9F90A-938F-4B8F-9D1F-7A7DB0ADEE05}" dt="2022-07-06T21:22:56.169" v="141"/>
          <ac:cxnSpMkLst>
            <pc:docMk/>
            <pc:sldMk cId="3365556830" sldId="261"/>
            <ac:cxnSpMk id="42" creationId="{02465510-CE75-4631-33A6-7CC7FC3758EC}"/>
          </ac:cxnSpMkLst>
        </pc:cxnChg>
        <pc:cxnChg chg="add del mod">
          <ac:chgData name="Wint Aung" userId="S::wintaung@revature870.onmicrosoft.com::d7c8bf65-9085-466b-9654-1a4200366109" providerId="AD" clId="Web-{D3F9F90A-938F-4B8F-9D1F-7A7DB0ADEE05}" dt="2022-07-06T21:27:59.101" v="174"/>
          <ac:cxnSpMkLst>
            <pc:docMk/>
            <pc:sldMk cId="3365556830" sldId="261"/>
            <ac:cxnSpMk id="45" creationId="{FE3BC3C3-93A7-B041-6A96-A381623E05C5}"/>
          </ac:cxnSpMkLst>
        </pc:cxnChg>
        <pc:cxnChg chg="add del mod">
          <ac:chgData name="Wint Aung" userId="S::wintaung@revature870.onmicrosoft.com::d7c8bf65-9085-466b-9654-1a4200366109" providerId="AD" clId="Web-{D3F9F90A-938F-4B8F-9D1F-7A7DB0ADEE05}" dt="2022-07-06T21:37:16.979" v="222"/>
          <ac:cxnSpMkLst>
            <pc:docMk/>
            <pc:sldMk cId="3365556830" sldId="261"/>
            <ac:cxnSpMk id="46" creationId="{39944D86-97CF-F110-2EA0-77810CBF2864}"/>
          </ac:cxnSpMkLst>
        </pc:cxnChg>
      </pc:sldChg>
    </pc:docChg>
  </pc:docChgLst>
  <pc:docChgLst>
    <pc:chgData name="Salina Yung" userId="S::salinayung@revature870.onmicrosoft.com::16d0d8d2-87d8-445b-8ea5-eadfb47c6cc4" providerId="AD" clId="Web-{3FE5ADE7-4B28-4C1A-8B55-F74E05583097}"/>
    <pc:docChg chg="addSld modSld">
      <pc:chgData name="Salina Yung" userId="S::salinayung@revature870.onmicrosoft.com::16d0d8d2-87d8-445b-8ea5-eadfb47c6cc4" providerId="AD" clId="Web-{3FE5ADE7-4B28-4C1A-8B55-F74E05583097}" dt="2022-07-06T20:50:48.451" v="8" actId="20577"/>
      <pc:docMkLst>
        <pc:docMk/>
      </pc:docMkLst>
      <pc:sldChg chg="modSp">
        <pc:chgData name="Salina Yung" userId="S::salinayung@revature870.onmicrosoft.com::16d0d8d2-87d8-445b-8ea5-eadfb47c6cc4" providerId="AD" clId="Web-{3FE5ADE7-4B28-4C1A-8B55-F74E05583097}" dt="2022-07-06T20:50:48.451" v="8" actId="20577"/>
        <pc:sldMkLst>
          <pc:docMk/>
          <pc:sldMk cId="3667767633" sldId="259"/>
        </pc:sldMkLst>
        <pc:spChg chg="mod">
          <ac:chgData name="Salina Yung" userId="S::salinayung@revature870.onmicrosoft.com::16d0d8d2-87d8-445b-8ea5-eadfb47c6cc4" providerId="AD" clId="Web-{3FE5ADE7-4B28-4C1A-8B55-F74E05583097}" dt="2022-07-06T20:50:48.451" v="8" actId="20577"/>
          <ac:spMkLst>
            <pc:docMk/>
            <pc:sldMk cId="3667767633" sldId="259"/>
            <ac:spMk id="2" creationId="{4A3A7FBD-DB9B-9BDA-D999-7CEAE12481B2}"/>
          </ac:spMkLst>
        </pc:spChg>
      </pc:sldChg>
      <pc:sldChg chg="new">
        <pc:chgData name="Salina Yung" userId="S::salinayung@revature870.onmicrosoft.com::16d0d8d2-87d8-445b-8ea5-eadfb47c6cc4" providerId="AD" clId="Web-{3FE5ADE7-4B28-4C1A-8B55-F74E05583097}" dt="2022-07-06T20:50:37.903" v="0"/>
        <pc:sldMkLst>
          <pc:docMk/>
          <pc:sldMk cId="4273337391" sldId="260"/>
        </pc:sldMkLst>
      </pc:sldChg>
    </pc:docChg>
  </pc:docChgLst>
  <pc:docChgLst>
    <pc:chgData name="Salina Yung" userId="S::salinayung@revature870.onmicrosoft.com::16d0d8d2-87d8-445b-8ea5-eadfb47c6cc4" providerId="AD" clId="Web-{3090E8DE-C787-0294-00DF-596D06289B6E}"/>
    <pc:docChg chg="addSld delSld modSld sldOrd">
      <pc:chgData name="Salina Yung" userId="S::salinayung@revature870.onmicrosoft.com::16d0d8d2-87d8-445b-8ea5-eadfb47c6cc4" providerId="AD" clId="Web-{3090E8DE-C787-0294-00DF-596D06289B6E}" dt="2022-07-07T10:44:15.569" v="192"/>
      <pc:docMkLst>
        <pc:docMk/>
      </pc:docMkLst>
      <pc:sldChg chg="addSp delSp modSp del">
        <pc:chgData name="Salina Yung" userId="S::salinayung@revature870.onmicrosoft.com::16d0d8d2-87d8-445b-8ea5-eadfb47c6cc4" providerId="AD" clId="Web-{3090E8DE-C787-0294-00DF-596D06289B6E}" dt="2022-07-07T10:30:41.941" v="46"/>
        <pc:sldMkLst>
          <pc:docMk/>
          <pc:sldMk cId="151658403" sldId="268"/>
        </pc:sldMkLst>
        <pc:spChg chg="mod">
          <ac:chgData name="Salina Yung" userId="S::salinayung@revature870.onmicrosoft.com::16d0d8d2-87d8-445b-8ea5-eadfb47c6cc4" providerId="AD" clId="Web-{3090E8DE-C787-0294-00DF-596D06289B6E}" dt="2022-07-07T10:09:35.256" v="2" actId="1076"/>
          <ac:spMkLst>
            <pc:docMk/>
            <pc:sldMk cId="151658403" sldId="268"/>
            <ac:spMk id="5" creationId="{5A8D701C-B357-5D4D-6C5B-8E23274CBD28}"/>
          </ac:spMkLst>
        </pc:spChg>
        <pc:spChg chg="add mod">
          <ac:chgData name="Salina Yung" userId="S::salinayung@revature870.onmicrosoft.com::16d0d8d2-87d8-445b-8ea5-eadfb47c6cc4" providerId="AD" clId="Web-{3090E8DE-C787-0294-00DF-596D06289B6E}" dt="2022-07-07T10:11:10.977" v="25" actId="20577"/>
          <ac:spMkLst>
            <pc:docMk/>
            <pc:sldMk cId="151658403" sldId="268"/>
            <ac:spMk id="6" creationId="{6B552416-9324-6CBF-D3D2-CD67C807D447}"/>
          </ac:spMkLst>
        </pc:spChg>
        <pc:spChg chg="add del">
          <ac:chgData name="Salina Yung" userId="S::salinayung@revature870.onmicrosoft.com::16d0d8d2-87d8-445b-8ea5-eadfb47c6cc4" providerId="AD" clId="Web-{3090E8DE-C787-0294-00DF-596D06289B6E}" dt="2022-07-07T10:13:09.854" v="28"/>
          <ac:spMkLst>
            <pc:docMk/>
            <pc:sldMk cId="151658403" sldId="268"/>
            <ac:spMk id="7" creationId="{D2410E1F-CFF5-DA62-AB7F-B6C1E5A29E6A}"/>
          </ac:spMkLst>
        </pc:spChg>
        <pc:inkChg chg="add">
          <ac:chgData name="Salina Yung" userId="S::salinayung@revature870.onmicrosoft.com::16d0d8d2-87d8-445b-8ea5-eadfb47c6cc4" providerId="AD" clId="Web-{3090E8DE-C787-0294-00DF-596D06289B6E}" dt="2022-07-07T10:13:26.480" v="29"/>
          <ac:inkMkLst>
            <pc:docMk/>
            <pc:sldMk cId="151658403" sldId="268"/>
            <ac:inkMk id="8" creationId="{2C8A0F1E-BA06-4A2F-2E35-7EBFCA04D5BD}"/>
          </ac:inkMkLst>
        </pc:inkChg>
      </pc:sldChg>
      <pc:sldChg chg="del">
        <pc:chgData name="Salina Yung" userId="S::salinayung@revature870.onmicrosoft.com::16d0d8d2-87d8-445b-8ea5-eadfb47c6cc4" providerId="AD" clId="Web-{3090E8DE-C787-0294-00DF-596D06289B6E}" dt="2022-07-07T10:11:30.602" v="26"/>
        <pc:sldMkLst>
          <pc:docMk/>
          <pc:sldMk cId="473545023" sldId="269"/>
        </pc:sldMkLst>
      </pc:sldChg>
      <pc:sldChg chg="addSp del">
        <pc:chgData name="Salina Yung" userId="S::salinayung@revature870.onmicrosoft.com::16d0d8d2-87d8-445b-8ea5-eadfb47c6cc4" providerId="AD" clId="Web-{3090E8DE-C787-0294-00DF-596D06289B6E}" dt="2022-07-07T10:44:15.569" v="192"/>
        <pc:sldMkLst>
          <pc:docMk/>
          <pc:sldMk cId="2060335962" sldId="276"/>
        </pc:sldMkLst>
        <pc:inkChg chg="add">
          <ac:chgData name="Salina Yung" userId="S::salinayung@revature870.onmicrosoft.com::16d0d8d2-87d8-445b-8ea5-eadfb47c6cc4" providerId="AD" clId="Web-{3090E8DE-C787-0294-00DF-596D06289B6E}" dt="2022-07-07T10:29:30.846" v="30"/>
          <ac:inkMkLst>
            <pc:docMk/>
            <pc:sldMk cId="2060335962" sldId="276"/>
            <ac:inkMk id="6" creationId="{35EEB397-BBE3-726C-3BF9-010BA7635810}"/>
          </ac:inkMkLst>
        </pc:inkChg>
        <pc:inkChg chg="add">
          <ac:chgData name="Salina Yung" userId="S::salinayung@revature870.onmicrosoft.com::16d0d8d2-87d8-445b-8ea5-eadfb47c6cc4" providerId="AD" clId="Web-{3090E8DE-C787-0294-00DF-596D06289B6E}" dt="2022-07-07T10:29:31.533" v="31"/>
          <ac:inkMkLst>
            <pc:docMk/>
            <pc:sldMk cId="2060335962" sldId="276"/>
            <ac:inkMk id="8" creationId="{55E1CF78-7D6B-0B28-193D-3D4324A1F57C}"/>
          </ac:inkMkLst>
        </pc:inkChg>
        <pc:inkChg chg="add">
          <ac:chgData name="Salina Yung" userId="S::salinayung@revature870.onmicrosoft.com::16d0d8d2-87d8-445b-8ea5-eadfb47c6cc4" providerId="AD" clId="Web-{3090E8DE-C787-0294-00DF-596D06289B6E}" dt="2022-07-07T10:29:33.627" v="32"/>
          <ac:inkMkLst>
            <pc:docMk/>
            <pc:sldMk cId="2060335962" sldId="276"/>
            <ac:inkMk id="9" creationId="{5924CF7C-4876-CBBC-E7F6-14246E7B0746}"/>
          </ac:inkMkLst>
        </pc:inkChg>
        <pc:inkChg chg="add">
          <ac:chgData name="Salina Yung" userId="S::salinayung@revature870.onmicrosoft.com::16d0d8d2-87d8-445b-8ea5-eadfb47c6cc4" providerId="AD" clId="Web-{3090E8DE-C787-0294-00DF-596D06289B6E}" dt="2022-07-07T10:29:35.346" v="33"/>
          <ac:inkMkLst>
            <pc:docMk/>
            <pc:sldMk cId="2060335962" sldId="276"/>
            <ac:inkMk id="10" creationId="{D12AD3AC-017B-2DC8-A527-529E58836ED2}"/>
          </ac:inkMkLst>
        </pc:inkChg>
        <pc:inkChg chg="add">
          <ac:chgData name="Salina Yung" userId="S::salinayung@revature870.onmicrosoft.com::16d0d8d2-87d8-445b-8ea5-eadfb47c6cc4" providerId="AD" clId="Web-{3090E8DE-C787-0294-00DF-596D06289B6E}" dt="2022-07-07T10:29:37.174" v="34"/>
          <ac:inkMkLst>
            <pc:docMk/>
            <pc:sldMk cId="2060335962" sldId="276"/>
            <ac:inkMk id="11" creationId="{4E17C0BD-A5CC-8628-726E-0FBBCFCA0F5E}"/>
          </ac:inkMkLst>
        </pc:inkChg>
        <pc:inkChg chg="add">
          <ac:chgData name="Salina Yung" userId="S::salinayung@revature870.onmicrosoft.com::16d0d8d2-87d8-445b-8ea5-eadfb47c6cc4" providerId="AD" clId="Web-{3090E8DE-C787-0294-00DF-596D06289B6E}" dt="2022-07-07T10:29:45.784" v="35"/>
          <ac:inkMkLst>
            <pc:docMk/>
            <pc:sldMk cId="2060335962" sldId="276"/>
            <ac:inkMk id="12" creationId="{BEC803E8-3EFF-4F3F-ACAC-38BE91681DAE}"/>
          </ac:inkMkLst>
        </pc:inkChg>
        <pc:inkChg chg="add">
          <ac:chgData name="Salina Yung" userId="S::salinayung@revature870.onmicrosoft.com::16d0d8d2-87d8-445b-8ea5-eadfb47c6cc4" providerId="AD" clId="Web-{3090E8DE-C787-0294-00DF-596D06289B6E}" dt="2022-07-07T10:29:45.784" v="36"/>
          <ac:inkMkLst>
            <pc:docMk/>
            <pc:sldMk cId="2060335962" sldId="276"/>
            <ac:inkMk id="13" creationId="{782215C3-CB85-5725-3088-FB2069B93C5B}"/>
          </ac:inkMkLst>
        </pc:inkChg>
        <pc:inkChg chg="add">
          <ac:chgData name="Salina Yung" userId="S::salinayung@revature870.onmicrosoft.com::16d0d8d2-87d8-445b-8ea5-eadfb47c6cc4" providerId="AD" clId="Web-{3090E8DE-C787-0294-00DF-596D06289B6E}" dt="2022-07-07T10:29:46.299" v="37"/>
          <ac:inkMkLst>
            <pc:docMk/>
            <pc:sldMk cId="2060335962" sldId="276"/>
            <ac:inkMk id="14" creationId="{37C6723D-7922-4BF8-00E6-04C736A87E0B}"/>
          </ac:inkMkLst>
        </pc:inkChg>
        <pc:inkChg chg="add">
          <ac:chgData name="Salina Yung" userId="S::salinayung@revature870.onmicrosoft.com::16d0d8d2-87d8-445b-8ea5-eadfb47c6cc4" providerId="AD" clId="Web-{3090E8DE-C787-0294-00DF-596D06289B6E}" dt="2022-07-07T10:29:50.237" v="38"/>
          <ac:inkMkLst>
            <pc:docMk/>
            <pc:sldMk cId="2060335962" sldId="276"/>
            <ac:inkMk id="15" creationId="{4BBFF15B-6ED1-4DA2-BB2B-4CBC378C6C99}"/>
          </ac:inkMkLst>
        </pc:inkChg>
        <pc:inkChg chg="add">
          <ac:chgData name="Salina Yung" userId="S::salinayung@revature870.onmicrosoft.com::16d0d8d2-87d8-445b-8ea5-eadfb47c6cc4" providerId="AD" clId="Web-{3090E8DE-C787-0294-00DF-596D06289B6E}" dt="2022-07-07T10:29:58.721" v="39"/>
          <ac:inkMkLst>
            <pc:docMk/>
            <pc:sldMk cId="2060335962" sldId="276"/>
            <ac:inkMk id="16" creationId="{242B1344-8C86-A247-7D8E-5AD729DC5542}"/>
          </ac:inkMkLst>
        </pc:inkChg>
        <pc:inkChg chg="add">
          <ac:chgData name="Salina Yung" userId="S::salinayung@revature870.onmicrosoft.com::16d0d8d2-87d8-445b-8ea5-eadfb47c6cc4" providerId="AD" clId="Web-{3090E8DE-C787-0294-00DF-596D06289B6E}" dt="2022-07-07T10:29:59.112" v="40"/>
          <ac:inkMkLst>
            <pc:docMk/>
            <pc:sldMk cId="2060335962" sldId="276"/>
            <ac:inkMk id="17" creationId="{F96BD27B-446B-55D3-71B0-426B673781D6}"/>
          </ac:inkMkLst>
        </pc:inkChg>
      </pc:sldChg>
      <pc:sldChg chg="addSp delSp modSp new ord">
        <pc:chgData name="Salina Yung" userId="S::salinayung@revature870.onmicrosoft.com::16d0d8d2-87d8-445b-8ea5-eadfb47c6cc4" providerId="AD" clId="Web-{3090E8DE-C787-0294-00DF-596D06289B6E}" dt="2022-07-07T10:35:38.729" v="130" actId="14100"/>
        <pc:sldMkLst>
          <pc:docMk/>
          <pc:sldMk cId="357136570" sldId="280"/>
        </pc:sldMkLst>
        <pc:spChg chg="mod">
          <ac:chgData name="Salina Yung" userId="S::salinayung@revature870.onmicrosoft.com::16d0d8d2-87d8-445b-8ea5-eadfb47c6cc4" providerId="AD" clId="Web-{3090E8DE-C787-0294-00DF-596D06289B6E}" dt="2022-07-07T10:31:59.271" v="66" actId="20577"/>
          <ac:spMkLst>
            <pc:docMk/>
            <pc:sldMk cId="357136570" sldId="280"/>
            <ac:spMk id="2" creationId="{F9440F9A-334A-D882-1A71-8F10320229EF}"/>
          </ac:spMkLst>
        </pc:spChg>
        <pc:spChg chg="del mod">
          <ac:chgData name="Salina Yung" userId="S::salinayung@revature870.onmicrosoft.com::16d0d8d2-87d8-445b-8ea5-eadfb47c6cc4" providerId="AD" clId="Web-{3090E8DE-C787-0294-00DF-596D06289B6E}" dt="2022-07-07T10:32:28.850" v="77"/>
          <ac:spMkLst>
            <pc:docMk/>
            <pc:sldMk cId="357136570" sldId="280"/>
            <ac:spMk id="3" creationId="{77F2DD4E-E221-FE1C-84F3-C2368F64BD02}"/>
          </ac:spMkLst>
        </pc:spChg>
        <pc:spChg chg="add mod">
          <ac:chgData name="Salina Yung" userId="S::salinayung@revature870.onmicrosoft.com::16d0d8d2-87d8-445b-8ea5-eadfb47c6cc4" providerId="AD" clId="Web-{3090E8DE-C787-0294-00DF-596D06289B6E}" dt="2022-07-07T10:34:01.227" v="104" actId="1076"/>
          <ac:spMkLst>
            <pc:docMk/>
            <pc:sldMk cId="357136570" sldId="280"/>
            <ac:spMk id="6" creationId="{88936C89-481B-1616-1F66-3A9251F06E7C}"/>
          </ac:spMkLst>
        </pc:spChg>
        <pc:spChg chg="add mod">
          <ac:chgData name="Salina Yung" userId="S::salinayung@revature870.onmicrosoft.com::16d0d8d2-87d8-445b-8ea5-eadfb47c6cc4" providerId="AD" clId="Web-{3090E8DE-C787-0294-00DF-596D06289B6E}" dt="2022-07-07T10:34:31.790" v="118" actId="1076"/>
          <ac:spMkLst>
            <pc:docMk/>
            <pc:sldMk cId="357136570" sldId="280"/>
            <ac:spMk id="7" creationId="{7434C282-37AA-58C7-111F-D1B44CD831E8}"/>
          </ac:spMkLst>
        </pc:spChg>
        <pc:spChg chg="add mod">
          <ac:chgData name="Salina Yung" userId="S::salinayung@revature870.onmicrosoft.com::16d0d8d2-87d8-445b-8ea5-eadfb47c6cc4" providerId="AD" clId="Web-{3090E8DE-C787-0294-00DF-596D06289B6E}" dt="2022-07-07T10:35:08.135" v="124" actId="1076"/>
          <ac:spMkLst>
            <pc:docMk/>
            <pc:sldMk cId="357136570" sldId="280"/>
            <ac:spMk id="8" creationId="{1491A3EA-2AC0-74C9-5CA5-B7E9B79C0C44}"/>
          </ac:spMkLst>
        </pc:spChg>
        <pc:spChg chg="add mod">
          <ac:chgData name="Salina Yung" userId="S::salinayung@revature870.onmicrosoft.com::16d0d8d2-87d8-445b-8ea5-eadfb47c6cc4" providerId="AD" clId="Web-{3090E8DE-C787-0294-00DF-596D06289B6E}" dt="2022-07-07T10:35:38.729" v="130" actId="14100"/>
          <ac:spMkLst>
            <pc:docMk/>
            <pc:sldMk cId="357136570" sldId="280"/>
            <ac:spMk id="9" creationId="{5654C309-EB1B-8D72-25BA-5B2998DD7D6D}"/>
          </ac:spMkLst>
        </pc:spChg>
        <pc:picChg chg="add mod ord">
          <ac:chgData name="Salina Yung" userId="S::salinayung@revature870.onmicrosoft.com::16d0d8d2-87d8-445b-8ea5-eadfb47c6cc4" providerId="AD" clId="Web-{3090E8DE-C787-0294-00DF-596D06289B6E}" dt="2022-07-07T10:35:01.541" v="123" actId="1076"/>
          <ac:picMkLst>
            <pc:docMk/>
            <pc:sldMk cId="357136570" sldId="280"/>
            <ac:picMk id="4" creationId="{0D0F2970-41BA-F8C7-C440-2601A58AF6AA}"/>
          </ac:picMkLst>
        </pc:picChg>
        <pc:picChg chg="add mod">
          <ac:chgData name="Salina Yung" userId="S::salinayung@revature870.onmicrosoft.com::16d0d8d2-87d8-445b-8ea5-eadfb47c6cc4" providerId="AD" clId="Web-{3090E8DE-C787-0294-00DF-596D06289B6E}" dt="2022-07-07T10:33:18.679" v="83" actId="1076"/>
          <ac:picMkLst>
            <pc:docMk/>
            <pc:sldMk cId="357136570" sldId="280"/>
            <ac:picMk id="5" creationId="{E5FC6538-60F7-983F-6BC5-000B6CF75380}"/>
          </ac:picMkLst>
        </pc:picChg>
      </pc:sldChg>
      <pc:sldChg chg="addSp new del ord">
        <pc:chgData name="Salina Yung" userId="S::salinayung@revature870.onmicrosoft.com::16d0d8d2-87d8-445b-8ea5-eadfb47c6cc4" providerId="AD" clId="Web-{3090E8DE-C787-0294-00DF-596D06289B6E}" dt="2022-07-07T10:31:13.676" v="51"/>
        <pc:sldMkLst>
          <pc:docMk/>
          <pc:sldMk cId="2074271196" sldId="280"/>
        </pc:sldMkLst>
        <pc:inkChg chg="add">
          <ac:chgData name="Salina Yung" userId="S::salinayung@revature870.onmicrosoft.com::16d0d8d2-87d8-445b-8ea5-eadfb47c6cc4" providerId="AD" clId="Web-{3090E8DE-C787-0294-00DF-596D06289B6E}" dt="2022-07-07T10:31:07.129" v="49"/>
          <ac:inkMkLst>
            <pc:docMk/>
            <pc:sldMk cId="2074271196" sldId="280"/>
            <ac:inkMk id="4" creationId="{A8A824C8-1EDE-001E-C51D-F7C1F87196E4}"/>
          </ac:inkMkLst>
        </pc:inkChg>
        <pc:inkChg chg="add">
          <ac:chgData name="Salina Yung" userId="S::salinayung@revature870.onmicrosoft.com::16d0d8d2-87d8-445b-8ea5-eadfb47c6cc4" providerId="AD" clId="Web-{3090E8DE-C787-0294-00DF-596D06289B6E}" dt="2022-07-07T10:31:08.567" v="50"/>
          <ac:inkMkLst>
            <pc:docMk/>
            <pc:sldMk cId="2074271196" sldId="280"/>
            <ac:inkMk id="5" creationId="{167614A4-8009-8195-8170-C6CB3CFF400F}"/>
          </ac:inkMkLst>
        </pc:inkChg>
      </pc:sldChg>
      <pc:sldChg chg="new del ord">
        <pc:chgData name="Salina Yung" userId="S::salinayung@revature870.onmicrosoft.com::16d0d8d2-87d8-445b-8ea5-eadfb47c6cc4" providerId="AD" clId="Web-{3090E8DE-C787-0294-00DF-596D06289B6E}" dt="2022-07-07T10:31:45.708" v="54"/>
        <pc:sldMkLst>
          <pc:docMk/>
          <pc:sldMk cId="2922288515" sldId="280"/>
        </pc:sldMkLst>
      </pc:sldChg>
      <pc:sldChg chg="addSp new del">
        <pc:chgData name="Salina Yung" userId="S::salinayung@revature870.onmicrosoft.com::16d0d8d2-87d8-445b-8ea5-eadfb47c6cc4" providerId="AD" clId="Web-{3090E8DE-C787-0294-00DF-596D06289B6E}" dt="2022-07-07T10:30:32.503" v="45"/>
        <pc:sldMkLst>
          <pc:docMk/>
          <pc:sldMk cId="3228047879" sldId="280"/>
        </pc:sldMkLst>
        <pc:inkChg chg="add">
          <ac:chgData name="Salina Yung" userId="S::salinayung@revature870.onmicrosoft.com::16d0d8d2-87d8-445b-8ea5-eadfb47c6cc4" providerId="AD" clId="Web-{3090E8DE-C787-0294-00DF-596D06289B6E}" dt="2022-07-07T10:30:10.425" v="42"/>
          <ac:inkMkLst>
            <pc:docMk/>
            <pc:sldMk cId="3228047879" sldId="280"/>
            <ac:inkMk id="4" creationId="{350F7DDA-B002-6862-00B7-7A0DB52FD1AB}"/>
          </ac:inkMkLst>
        </pc:inkChg>
        <pc:inkChg chg="add">
          <ac:chgData name="Salina Yung" userId="S::salinayung@revature870.onmicrosoft.com::16d0d8d2-87d8-445b-8ea5-eadfb47c6cc4" providerId="AD" clId="Web-{3090E8DE-C787-0294-00DF-596D06289B6E}" dt="2022-07-07T10:30:10.847" v="43"/>
          <ac:inkMkLst>
            <pc:docMk/>
            <pc:sldMk cId="3228047879" sldId="280"/>
            <ac:inkMk id="5" creationId="{4444155F-5720-DCCF-37C7-E60A1D4F9B19}"/>
          </ac:inkMkLst>
        </pc:inkChg>
        <pc:inkChg chg="add">
          <ac:chgData name="Salina Yung" userId="S::salinayung@revature870.onmicrosoft.com::16d0d8d2-87d8-445b-8ea5-eadfb47c6cc4" providerId="AD" clId="Web-{3090E8DE-C787-0294-00DF-596D06289B6E}" dt="2022-07-07T10:30:11.222" v="44"/>
          <ac:inkMkLst>
            <pc:docMk/>
            <pc:sldMk cId="3228047879" sldId="280"/>
            <ac:inkMk id="6" creationId="{88A40D68-0D7A-CDEC-6636-31CF78D82809}"/>
          </ac:inkMkLst>
        </pc:inkChg>
      </pc:sldChg>
      <pc:sldChg chg="addSp delSp modSp new">
        <pc:chgData name="Salina Yung" userId="S::salinayung@revature870.onmicrosoft.com::16d0d8d2-87d8-445b-8ea5-eadfb47c6cc4" providerId="AD" clId="Web-{3090E8DE-C787-0294-00DF-596D06289B6E}" dt="2022-07-07T10:41:29.440" v="191" actId="1076"/>
        <pc:sldMkLst>
          <pc:docMk/>
          <pc:sldMk cId="157908333" sldId="281"/>
        </pc:sldMkLst>
        <pc:spChg chg="mod">
          <ac:chgData name="Salina Yung" userId="S::salinayung@revature870.onmicrosoft.com::16d0d8d2-87d8-445b-8ea5-eadfb47c6cc4" providerId="AD" clId="Web-{3090E8DE-C787-0294-00DF-596D06289B6E}" dt="2022-07-07T10:37:12.341" v="134" actId="20577"/>
          <ac:spMkLst>
            <pc:docMk/>
            <pc:sldMk cId="157908333" sldId="281"/>
            <ac:spMk id="2" creationId="{5C60A79B-1D2E-D304-E106-415920F89C05}"/>
          </ac:spMkLst>
        </pc:spChg>
        <pc:spChg chg="del">
          <ac:chgData name="Salina Yung" userId="S::salinayung@revature870.onmicrosoft.com::16d0d8d2-87d8-445b-8ea5-eadfb47c6cc4" providerId="AD" clId="Web-{3090E8DE-C787-0294-00DF-596D06289B6E}" dt="2022-07-07T10:37:12.481" v="135"/>
          <ac:spMkLst>
            <pc:docMk/>
            <pc:sldMk cId="157908333" sldId="281"/>
            <ac:spMk id="3" creationId="{5C6F7508-8848-2DF5-8C83-9212BB6CDCDD}"/>
          </ac:spMkLst>
        </pc:spChg>
        <pc:spChg chg="add mod">
          <ac:chgData name="Salina Yung" userId="S::salinayung@revature870.onmicrosoft.com::16d0d8d2-87d8-445b-8ea5-eadfb47c6cc4" providerId="AD" clId="Web-{3090E8DE-C787-0294-00DF-596D06289B6E}" dt="2022-07-07T10:39:14.250" v="157" actId="1076"/>
          <ac:spMkLst>
            <pc:docMk/>
            <pc:sldMk cId="157908333" sldId="281"/>
            <ac:spMk id="5" creationId="{49375AE7-3640-C876-D4E7-130F00D73495}"/>
          </ac:spMkLst>
        </pc:spChg>
        <pc:spChg chg="add mod">
          <ac:chgData name="Salina Yung" userId="S::salinayung@revature870.onmicrosoft.com::16d0d8d2-87d8-445b-8ea5-eadfb47c6cc4" providerId="AD" clId="Web-{3090E8DE-C787-0294-00DF-596D06289B6E}" dt="2022-07-07T10:39:53.563" v="178" actId="20577"/>
          <ac:spMkLst>
            <pc:docMk/>
            <pc:sldMk cId="157908333" sldId="281"/>
            <ac:spMk id="6" creationId="{CFF20C1F-27AB-51E2-AE9E-1F193B0398CA}"/>
          </ac:spMkLst>
        </pc:spChg>
        <pc:spChg chg="add mod">
          <ac:chgData name="Salina Yung" userId="S::salinayung@revature870.onmicrosoft.com::16d0d8d2-87d8-445b-8ea5-eadfb47c6cc4" providerId="AD" clId="Web-{3090E8DE-C787-0294-00DF-596D06289B6E}" dt="2022-07-07T10:40:46.846" v="185" actId="1076"/>
          <ac:spMkLst>
            <pc:docMk/>
            <pc:sldMk cId="157908333" sldId="281"/>
            <ac:spMk id="7" creationId="{966DEA37-F0BD-C395-1FAD-1EBEE40B6B29}"/>
          </ac:spMkLst>
        </pc:spChg>
        <pc:spChg chg="add mod">
          <ac:chgData name="Salina Yung" userId="S::salinayung@revature870.onmicrosoft.com::16d0d8d2-87d8-445b-8ea5-eadfb47c6cc4" providerId="AD" clId="Web-{3090E8DE-C787-0294-00DF-596D06289B6E}" dt="2022-07-07T10:41:29.440" v="191" actId="1076"/>
          <ac:spMkLst>
            <pc:docMk/>
            <pc:sldMk cId="157908333" sldId="281"/>
            <ac:spMk id="8" creationId="{AF555FF7-2A8B-E9AD-B5D5-8EF486783B82}"/>
          </ac:spMkLst>
        </pc:spChg>
        <pc:picChg chg="add mod ord">
          <ac:chgData name="Salina Yung" userId="S::salinayung@revature870.onmicrosoft.com::16d0d8d2-87d8-445b-8ea5-eadfb47c6cc4" providerId="AD" clId="Web-{3090E8DE-C787-0294-00DF-596D06289B6E}" dt="2022-07-07T10:37:20.482" v="136" actId="14100"/>
          <ac:picMkLst>
            <pc:docMk/>
            <pc:sldMk cId="157908333" sldId="281"/>
            <ac:picMk id="4" creationId="{51999AC8-C98D-4314-288F-91DC83F8684A}"/>
          </ac:picMkLst>
        </pc:picChg>
      </pc:sldChg>
    </pc:docChg>
  </pc:docChgLst>
  <pc:docChgLst>
    <pc:chgData name="Marcel English" userId="S::marcelenglish@revature870.onmicrosoft.com::2a7288c6-c930-4ccc-97f5-8ef7cf197fd8" providerId="AD" clId="Web-{716D5690-A395-4F0B-8F98-685ECA11C109}"/>
    <pc:docChg chg="addSld delSld modSld">
      <pc:chgData name="Marcel English" userId="S::marcelenglish@revature870.onmicrosoft.com::2a7288c6-c930-4ccc-97f5-8ef7cf197fd8" providerId="AD" clId="Web-{716D5690-A395-4F0B-8F98-685ECA11C109}" dt="2022-07-07T00:00:37.391" v="617" actId="20577"/>
      <pc:docMkLst>
        <pc:docMk/>
      </pc:docMkLst>
      <pc:sldChg chg="modSp">
        <pc:chgData name="Marcel English" userId="S::marcelenglish@revature870.onmicrosoft.com::2a7288c6-c930-4ccc-97f5-8ef7cf197fd8" providerId="AD" clId="Web-{716D5690-A395-4F0B-8F98-685ECA11C109}" dt="2022-07-07T00:00:37.391" v="617" actId="20577"/>
        <pc:sldMkLst>
          <pc:docMk/>
          <pc:sldMk cId="3667767633" sldId="259"/>
        </pc:sldMkLst>
        <pc:spChg chg="mod">
          <ac:chgData name="Marcel English" userId="S::marcelenglish@revature870.onmicrosoft.com::2a7288c6-c930-4ccc-97f5-8ef7cf197fd8" providerId="AD" clId="Web-{716D5690-A395-4F0B-8F98-685ECA11C109}" dt="2022-07-06T22:47:17.111" v="105" actId="20577"/>
          <ac:spMkLst>
            <pc:docMk/>
            <pc:sldMk cId="3667767633" sldId="259"/>
            <ac:spMk id="2" creationId="{4A3A7FBD-DB9B-9BDA-D999-7CEAE12481B2}"/>
          </ac:spMkLst>
        </pc:spChg>
        <pc:spChg chg="mod">
          <ac:chgData name="Marcel English" userId="S::marcelenglish@revature870.onmicrosoft.com::2a7288c6-c930-4ccc-97f5-8ef7cf197fd8" providerId="AD" clId="Web-{716D5690-A395-4F0B-8F98-685ECA11C109}" dt="2022-07-07T00:00:37.391" v="617" actId="20577"/>
          <ac:spMkLst>
            <pc:docMk/>
            <pc:sldMk cId="3667767633" sldId="259"/>
            <ac:spMk id="3" creationId="{E62DB1D3-D75E-E3D0-B710-41DA0BB96BDD}"/>
          </ac:spMkLst>
        </pc:spChg>
      </pc:sldChg>
      <pc:sldChg chg="addSp delSp modSp del">
        <pc:chgData name="Marcel English" userId="S::marcelenglish@revature870.onmicrosoft.com::2a7288c6-c930-4ccc-97f5-8ef7cf197fd8" providerId="AD" clId="Web-{716D5690-A395-4F0B-8F98-685ECA11C109}" dt="2022-07-06T23:07:36.962" v="518"/>
        <pc:sldMkLst>
          <pc:docMk/>
          <pc:sldMk cId="3787963252" sldId="265"/>
        </pc:sldMkLst>
        <pc:spChg chg="del">
          <ac:chgData name="Marcel English" userId="S::marcelenglish@revature870.onmicrosoft.com::2a7288c6-c930-4ccc-97f5-8ef7cf197fd8" providerId="AD" clId="Web-{716D5690-A395-4F0B-8F98-685ECA11C109}" dt="2022-07-06T23:07:15.493" v="513"/>
          <ac:spMkLst>
            <pc:docMk/>
            <pc:sldMk cId="3787963252" sldId="265"/>
            <ac:spMk id="2" creationId="{1D21CB26-6BAB-A715-5072-93DA087E8D9A}"/>
          </ac:spMkLst>
        </pc:spChg>
        <pc:spChg chg="del">
          <ac:chgData name="Marcel English" userId="S::marcelenglish@revature870.onmicrosoft.com::2a7288c6-c930-4ccc-97f5-8ef7cf197fd8" providerId="AD" clId="Web-{716D5690-A395-4F0B-8F98-685ECA11C109}" dt="2022-07-06T23:02:42.625" v="505"/>
          <ac:spMkLst>
            <pc:docMk/>
            <pc:sldMk cId="3787963252" sldId="265"/>
            <ac:spMk id="3" creationId="{D05A4D5F-F58F-42DC-BC10-9F4557FC92D0}"/>
          </ac:spMkLst>
        </pc:spChg>
        <pc:spChg chg="add del mod">
          <ac:chgData name="Marcel English" userId="S::marcelenglish@revature870.onmicrosoft.com::2a7288c6-c930-4ccc-97f5-8ef7cf197fd8" providerId="AD" clId="Web-{716D5690-A395-4F0B-8F98-685ECA11C109}" dt="2022-07-06T23:05:52.521" v="507"/>
          <ac:spMkLst>
            <pc:docMk/>
            <pc:sldMk cId="3787963252" sldId="265"/>
            <ac:spMk id="6" creationId="{32B1B79C-6BE2-EFB2-4DDD-89F24AA82A46}"/>
          </ac:spMkLst>
        </pc:spChg>
        <pc:spChg chg="add">
          <ac:chgData name="Marcel English" userId="S::marcelenglish@revature870.onmicrosoft.com::2a7288c6-c930-4ccc-97f5-8ef7cf197fd8" providerId="AD" clId="Web-{716D5690-A395-4F0B-8F98-685ECA11C109}" dt="2022-07-06T23:07:18.149" v="514"/>
          <ac:spMkLst>
            <pc:docMk/>
            <pc:sldMk cId="3787963252" sldId="265"/>
            <ac:spMk id="8" creationId="{1D5484B3-4793-4E61-2860-AFED0CCFFA77}"/>
          </ac:spMkLst>
        </pc:spChg>
        <pc:spChg chg="add">
          <ac:chgData name="Marcel English" userId="S::marcelenglish@revature870.onmicrosoft.com::2a7288c6-c930-4ccc-97f5-8ef7cf197fd8" providerId="AD" clId="Web-{716D5690-A395-4F0B-8F98-685ECA11C109}" dt="2022-07-06T23:07:19.837" v="515"/>
          <ac:spMkLst>
            <pc:docMk/>
            <pc:sldMk cId="3787963252" sldId="265"/>
            <ac:spMk id="9" creationId="{C75CBA7C-AF7F-A21A-C64B-55812365D0FD}"/>
          </ac:spMkLst>
        </pc:spChg>
        <pc:spChg chg="add">
          <ac:chgData name="Marcel English" userId="S::marcelenglish@revature870.onmicrosoft.com::2a7288c6-c930-4ccc-97f5-8ef7cf197fd8" providerId="AD" clId="Web-{716D5690-A395-4F0B-8F98-685ECA11C109}" dt="2022-07-06T23:07:23.946" v="516"/>
          <ac:spMkLst>
            <pc:docMk/>
            <pc:sldMk cId="3787963252" sldId="265"/>
            <ac:spMk id="10" creationId="{31AAB4F9-6C9A-C8D2-7C15-079EBB2F9456}"/>
          </ac:spMkLst>
        </pc:spChg>
        <pc:picChg chg="add del mod ord">
          <ac:chgData name="Marcel English" userId="S::marcelenglish@revature870.onmicrosoft.com::2a7288c6-c930-4ccc-97f5-8ef7cf197fd8" providerId="AD" clId="Web-{716D5690-A395-4F0B-8F98-685ECA11C109}" dt="2022-07-06T23:05:46.130" v="506"/>
          <ac:picMkLst>
            <pc:docMk/>
            <pc:sldMk cId="3787963252" sldId="265"/>
            <ac:picMk id="4" creationId="{E1F56E0F-7AE6-79F8-DF54-472EC0C76394}"/>
          </ac:picMkLst>
        </pc:picChg>
        <pc:picChg chg="add mod ord">
          <ac:chgData name="Marcel English" userId="S::marcelenglish@revature870.onmicrosoft.com::2a7288c6-c930-4ccc-97f5-8ef7cf197fd8" providerId="AD" clId="Web-{716D5690-A395-4F0B-8F98-685ECA11C109}" dt="2022-07-06T23:06:42.679" v="512" actId="14100"/>
          <ac:picMkLst>
            <pc:docMk/>
            <pc:sldMk cId="3787963252" sldId="265"/>
            <ac:picMk id="7" creationId="{8BF0D18A-209C-243A-DA10-6D12331EBB62}"/>
          </ac:picMkLst>
        </pc:picChg>
      </pc:sldChg>
      <pc:sldChg chg="addSp modSp new">
        <pc:chgData name="Marcel English" userId="S::marcelenglish@revature870.onmicrosoft.com::2a7288c6-c930-4ccc-97f5-8ef7cf197fd8" providerId="AD" clId="Web-{716D5690-A395-4F0B-8F98-685ECA11C109}" dt="2022-07-06T23:17:50.935" v="615" actId="1076"/>
        <pc:sldMkLst>
          <pc:docMk/>
          <pc:sldMk cId="151658403" sldId="268"/>
        </pc:sldMkLst>
        <pc:spChg chg="add mod">
          <ac:chgData name="Marcel English" userId="S::marcelenglish@revature870.onmicrosoft.com::2a7288c6-c930-4ccc-97f5-8ef7cf197fd8" providerId="AD" clId="Web-{716D5690-A395-4F0B-8F98-685ECA11C109}" dt="2022-07-06T23:16:06.775" v="556" actId="1076"/>
          <ac:spMkLst>
            <pc:docMk/>
            <pc:sldMk cId="151658403" sldId="268"/>
            <ac:spMk id="4" creationId="{F18F9140-5B8C-751D-38C3-313C2B26EC7F}"/>
          </ac:spMkLst>
        </pc:spChg>
        <pc:spChg chg="add mod">
          <ac:chgData name="Marcel English" userId="S::marcelenglish@revature870.onmicrosoft.com::2a7288c6-c930-4ccc-97f5-8ef7cf197fd8" providerId="AD" clId="Web-{716D5690-A395-4F0B-8F98-685ECA11C109}" dt="2022-07-06T23:17:50.935" v="615" actId="1076"/>
          <ac:spMkLst>
            <pc:docMk/>
            <pc:sldMk cId="151658403" sldId="268"/>
            <ac:spMk id="5" creationId="{5A8D701C-B357-5D4D-6C5B-8E23274CBD28}"/>
          </ac:spMkLst>
        </pc:spChg>
        <pc:picChg chg="add mod">
          <ac:chgData name="Marcel English" userId="S::marcelenglish@revature870.onmicrosoft.com::2a7288c6-c930-4ccc-97f5-8ef7cf197fd8" providerId="AD" clId="Web-{716D5690-A395-4F0B-8F98-685ECA11C109}" dt="2022-07-06T23:10:26.764" v="530" actId="1076"/>
          <ac:picMkLst>
            <pc:docMk/>
            <pc:sldMk cId="151658403" sldId="268"/>
            <ac:picMk id="2" creationId="{156F5716-007D-9F12-F401-FBAE064F4AF4}"/>
          </ac:picMkLst>
        </pc:picChg>
        <pc:picChg chg="add mod">
          <ac:chgData name="Marcel English" userId="S::marcelenglish@revature870.onmicrosoft.com::2a7288c6-c930-4ccc-97f5-8ef7cf197fd8" providerId="AD" clId="Web-{716D5690-A395-4F0B-8F98-685ECA11C109}" dt="2022-07-06T23:10:34.405" v="532" actId="14100"/>
          <ac:picMkLst>
            <pc:docMk/>
            <pc:sldMk cId="151658403" sldId="268"/>
            <ac:picMk id="3" creationId="{C6C5E2AF-B67D-8F11-61D7-5D330BE96BAF}"/>
          </ac:picMkLst>
        </pc:picChg>
      </pc:sldChg>
    </pc:docChg>
  </pc:docChgLst>
  <pc:docChgLst>
    <pc:chgData name="Tariq Saddler" userId="S::tariqsaddler@revature870.onmicrosoft.com::ddce6993-5eb5-412e-88e3-1ed7c90967e9" providerId="AD" clId="Web-{3D535876-28EF-E4E3-AA2F-6C06DE2A1CF3}"/>
    <pc:docChg chg="modSld">
      <pc:chgData name="Tariq Saddler" userId="S::tariqsaddler@revature870.onmicrosoft.com::ddce6993-5eb5-412e-88e3-1ed7c90967e9" providerId="AD" clId="Web-{3D535876-28EF-E4E3-AA2F-6C06DE2A1CF3}" dt="2022-07-07T01:37:04.627" v="4" actId="20577"/>
      <pc:docMkLst>
        <pc:docMk/>
      </pc:docMkLst>
      <pc:sldChg chg="modSp">
        <pc:chgData name="Tariq Saddler" userId="S::tariqsaddler@revature870.onmicrosoft.com::ddce6993-5eb5-412e-88e3-1ed7c90967e9" providerId="AD" clId="Web-{3D535876-28EF-E4E3-AA2F-6C06DE2A1CF3}" dt="2022-07-07T01:30:49.318" v="1" actId="20577"/>
        <pc:sldMkLst>
          <pc:docMk/>
          <pc:sldMk cId="4273337391" sldId="260"/>
        </pc:sldMkLst>
        <pc:spChg chg="mod">
          <ac:chgData name="Tariq Saddler" userId="S::tariqsaddler@revature870.onmicrosoft.com::ddce6993-5eb5-412e-88e3-1ed7c90967e9" providerId="AD" clId="Web-{3D535876-28EF-E4E3-AA2F-6C06DE2A1CF3}" dt="2022-07-07T01:30:49.318" v="1" actId="20577"/>
          <ac:spMkLst>
            <pc:docMk/>
            <pc:sldMk cId="4273337391" sldId="260"/>
            <ac:spMk id="2" creationId="{E4E417EC-4896-5AC0-5AF7-B576B1ACADE7}"/>
          </ac:spMkLst>
        </pc:spChg>
      </pc:sldChg>
      <pc:sldChg chg="modSp">
        <pc:chgData name="Tariq Saddler" userId="S::tariqsaddler@revature870.onmicrosoft.com::ddce6993-5eb5-412e-88e3-1ed7c90967e9" providerId="AD" clId="Web-{3D535876-28EF-E4E3-AA2F-6C06DE2A1CF3}" dt="2022-07-07T01:37:04.627" v="4" actId="20577"/>
        <pc:sldMkLst>
          <pc:docMk/>
          <pc:sldMk cId="3941986671" sldId="264"/>
        </pc:sldMkLst>
        <pc:spChg chg="mod">
          <ac:chgData name="Tariq Saddler" userId="S::tariqsaddler@revature870.onmicrosoft.com::ddce6993-5eb5-412e-88e3-1ed7c90967e9" providerId="AD" clId="Web-{3D535876-28EF-E4E3-AA2F-6C06DE2A1CF3}" dt="2022-07-07T01:37:04.627" v="4" actId="20577"/>
          <ac:spMkLst>
            <pc:docMk/>
            <pc:sldMk cId="3941986671" sldId="264"/>
            <ac:spMk id="2" creationId="{24678782-EFA9-F2EF-DE37-638FA6C13C28}"/>
          </ac:spMkLst>
        </pc:spChg>
      </pc:sldChg>
    </pc:docChg>
  </pc:docChgLst>
  <pc:docChgLst>
    <pc:chgData name="Narmeen Abdullah" userId="S::narmeenabdullah@revature870.onmicrosoft.com::9bdaabac-39b6-43be-8e7c-1198e3625210" providerId="AD" clId="Web-{1E7735C1-C5DC-4D93-B860-CAFE54446AF3}"/>
    <pc:docChg chg="addSld modSld">
      <pc:chgData name="Narmeen Abdullah" userId="S::narmeenabdullah@revature870.onmicrosoft.com::9bdaabac-39b6-43be-8e7c-1198e3625210" providerId="AD" clId="Web-{1E7735C1-C5DC-4D93-B860-CAFE54446AF3}" dt="2022-07-07T00:40:31.188" v="126" actId="20577"/>
      <pc:docMkLst>
        <pc:docMk/>
      </pc:docMkLst>
      <pc:sldChg chg="modSp">
        <pc:chgData name="Narmeen Abdullah" userId="S::narmeenabdullah@revature870.onmicrosoft.com::9bdaabac-39b6-43be-8e7c-1198e3625210" providerId="AD" clId="Web-{1E7735C1-C5DC-4D93-B860-CAFE54446AF3}" dt="2022-07-07T00:40:31.188" v="126" actId="20577"/>
        <pc:sldMkLst>
          <pc:docMk/>
          <pc:sldMk cId="128632686" sldId="256"/>
        </pc:sldMkLst>
        <pc:spChg chg="mod">
          <ac:chgData name="Narmeen Abdullah" userId="S::narmeenabdullah@revature870.onmicrosoft.com::9bdaabac-39b6-43be-8e7c-1198e3625210" providerId="AD" clId="Web-{1E7735C1-C5DC-4D93-B860-CAFE54446AF3}" dt="2022-07-07T00:40:31.188" v="126" actId="20577"/>
          <ac:spMkLst>
            <pc:docMk/>
            <pc:sldMk cId="128632686" sldId="256"/>
            <ac:spMk id="3" creationId="{00000000-0000-0000-0000-000000000000}"/>
          </ac:spMkLst>
        </pc:spChg>
      </pc:sldChg>
      <pc:sldChg chg="addSp modSp new">
        <pc:chgData name="Narmeen Abdullah" userId="S::narmeenabdullah@revature870.onmicrosoft.com::9bdaabac-39b6-43be-8e7c-1198e3625210" providerId="AD" clId="Web-{1E7735C1-C5DC-4D93-B860-CAFE54446AF3}" dt="2022-07-07T00:20:13.532" v="96" actId="20577"/>
        <pc:sldMkLst>
          <pc:docMk/>
          <pc:sldMk cId="982106578" sldId="274"/>
        </pc:sldMkLst>
        <pc:spChg chg="add mod">
          <ac:chgData name="Narmeen Abdullah" userId="S::narmeenabdullah@revature870.onmicrosoft.com::9bdaabac-39b6-43be-8e7c-1198e3625210" providerId="AD" clId="Web-{1E7735C1-C5DC-4D93-B860-CAFE54446AF3}" dt="2022-07-07T00:19:56.657" v="94" actId="20577"/>
          <ac:spMkLst>
            <pc:docMk/>
            <pc:sldMk cId="982106578" sldId="274"/>
            <ac:spMk id="3" creationId="{671CF5B1-3350-7F7B-EC66-35A40C82E80C}"/>
          </ac:spMkLst>
        </pc:spChg>
        <pc:spChg chg="add mod">
          <ac:chgData name="Narmeen Abdullah" userId="S::narmeenabdullah@revature870.onmicrosoft.com::9bdaabac-39b6-43be-8e7c-1198e3625210" providerId="AD" clId="Web-{1E7735C1-C5DC-4D93-B860-CAFE54446AF3}" dt="2022-07-07T00:20:13.532" v="96" actId="20577"/>
          <ac:spMkLst>
            <pc:docMk/>
            <pc:sldMk cId="982106578" sldId="274"/>
            <ac:spMk id="5" creationId="{04BAAE52-4A7A-2928-6591-DABF70D1BAD3}"/>
          </ac:spMkLst>
        </pc:spChg>
      </pc:sldChg>
    </pc:docChg>
  </pc:docChgLst>
  <pc:docChgLst>
    <pc:chgData name="Tariq Saddler" userId="S::tariqsaddler@revature870.onmicrosoft.com::ddce6993-5eb5-412e-88e3-1ed7c90967e9" providerId="AD" clId="Web-{EC53F976-ACCA-486C-9DB5-A6BBF77E9010}"/>
    <pc:docChg chg="modSld">
      <pc:chgData name="Tariq Saddler" userId="S::tariqsaddler@revature870.onmicrosoft.com::ddce6993-5eb5-412e-88e3-1ed7c90967e9" providerId="AD" clId="Web-{EC53F976-ACCA-486C-9DB5-A6BBF77E9010}" dt="2022-07-07T00:11:01.289" v="8" actId="20577"/>
      <pc:docMkLst>
        <pc:docMk/>
      </pc:docMkLst>
      <pc:sldChg chg="modSp">
        <pc:chgData name="Tariq Saddler" userId="S::tariqsaddler@revature870.onmicrosoft.com::ddce6993-5eb5-412e-88e3-1ed7c90967e9" providerId="AD" clId="Web-{EC53F976-ACCA-486C-9DB5-A6BBF77E9010}" dt="2022-07-07T00:11:01.289" v="8" actId="20577"/>
        <pc:sldMkLst>
          <pc:docMk/>
          <pc:sldMk cId="128632686" sldId="256"/>
        </pc:sldMkLst>
        <pc:spChg chg="mod">
          <ac:chgData name="Tariq Saddler" userId="S::tariqsaddler@revature870.onmicrosoft.com::ddce6993-5eb5-412e-88e3-1ed7c90967e9" providerId="AD" clId="Web-{EC53F976-ACCA-486C-9DB5-A6BBF77E9010}" dt="2022-07-07T00:11:01.289" v="8" actId="20577"/>
          <ac:spMkLst>
            <pc:docMk/>
            <pc:sldMk cId="128632686" sldId="256"/>
            <ac:spMk id="2" creationId="{00000000-0000-0000-0000-000000000000}"/>
          </ac:spMkLst>
        </pc:spChg>
      </pc:sldChg>
    </pc:docChg>
  </pc:docChgLst>
  <pc:docChgLst>
    <pc:chgData name="Salina Yung" userId="S::salinayung@revature870.onmicrosoft.com::16d0d8d2-87d8-445b-8ea5-eadfb47c6cc4" providerId="AD" clId="Web-{51525DB1-06CF-9AAB-736B-F520F371E331}"/>
    <pc:docChg chg="addSld modSld sldOrd">
      <pc:chgData name="Salina Yung" userId="S::salinayung@revature870.onmicrosoft.com::16d0d8d2-87d8-445b-8ea5-eadfb47c6cc4" providerId="AD" clId="Web-{51525DB1-06CF-9AAB-736B-F520F371E331}" dt="2022-07-06T23:14:38.401" v="19"/>
      <pc:docMkLst>
        <pc:docMk/>
      </pc:docMkLst>
      <pc:sldChg chg="ord">
        <pc:chgData name="Salina Yung" userId="S::salinayung@revature870.onmicrosoft.com::16d0d8d2-87d8-445b-8ea5-eadfb47c6cc4" providerId="AD" clId="Web-{51525DB1-06CF-9AAB-736B-F520F371E331}" dt="2022-07-06T23:14:38.401" v="19"/>
        <pc:sldMkLst>
          <pc:docMk/>
          <pc:sldMk cId="151658403" sldId="268"/>
        </pc:sldMkLst>
      </pc:sldChg>
      <pc:sldChg chg="addSp delSp modSp new mod ord setBg">
        <pc:chgData name="Salina Yung" userId="S::salinayung@revature870.onmicrosoft.com::16d0d8d2-87d8-445b-8ea5-eadfb47c6cc4" providerId="AD" clId="Web-{51525DB1-06CF-9AAB-736B-F520F371E331}" dt="2022-07-06T23:14:29.541" v="18" actId="1076"/>
        <pc:sldMkLst>
          <pc:docMk/>
          <pc:sldMk cId="473545023" sldId="269"/>
        </pc:sldMkLst>
        <pc:spChg chg="add del mod">
          <ac:chgData name="Salina Yung" userId="S::salinayung@revature870.onmicrosoft.com::16d0d8d2-87d8-445b-8ea5-eadfb47c6cc4" providerId="AD" clId="Web-{51525DB1-06CF-9AAB-736B-F520F371E331}" dt="2022-07-06T23:14:09.057" v="14"/>
          <ac:spMkLst>
            <pc:docMk/>
            <pc:sldMk cId="473545023" sldId="269"/>
            <ac:spMk id="3" creationId="{40A01CD4-26C8-46DF-4C54-5FF2283DF844}"/>
          </ac:spMkLst>
        </pc:spChg>
        <pc:spChg chg="add mod">
          <ac:chgData name="Salina Yung" userId="S::salinayung@revature870.onmicrosoft.com::16d0d8d2-87d8-445b-8ea5-eadfb47c6cc4" providerId="AD" clId="Web-{51525DB1-06CF-9AAB-736B-F520F371E331}" dt="2022-07-06T23:14:29.541" v="18" actId="1076"/>
          <ac:spMkLst>
            <pc:docMk/>
            <pc:sldMk cId="473545023" sldId="269"/>
            <ac:spMk id="4" creationId="{31BC3EB9-FABF-7B10-4764-E8680235C488}"/>
          </ac:spMkLst>
        </pc:spChg>
        <pc:spChg chg="add">
          <ac:chgData name="Salina Yung" userId="S::salinayung@revature870.onmicrosoft.com::16d0d8d2-87d8-445b-8ea5-eadfb47c6cc4" providerId="AD" clId="Web-{51525DB1-06CF-9AAB-736B-F520F371E331}" dt="2022-07-06T23:13:28.009" v="7"/>
          <ac:spMkLst>
            <pc:docMk/>
            <pc:sldMk cId="473545023" sldId="269"/>
            <ac:spMk id="7" creationId="{62C9703D-C8F9-44AD-A7C0-C2F3871F8C1B}"/>
          </ac:spMkLst>
        </pc:spChg>
        <pc:picChg chg="add mod">
          <ac:chgData name="Salina Yung" userId="S::salinayung@revature870.onmicrosoft.com::16d0d8d2-87d8-445b-8ea5-eadfb47c6cc4" providerId="AD" clId="Web-{51525DB1-06CF-9AAB-736B-F520F371E331}" dt="2022-07-06T23:13:28.009" v="7"/>
          <ac:picMkLst>
            <pc:docMk/>
            <pc:sldMk cId="473545023" sldId="269"/>
            <ac:picMk id="2" creationId="{69AA4972-01AF-6226-57B4-BF9F517F0958}"/>
          </ac:picMkLst>
        </pc:picChg>
      </pc:sldChg>
    </pc:docChg>
  </pc:docChgLst>
  <pc:docChgLst>
    <pc:chgData name="Wint Aung" userId="S::wintaung@revature870.onmicrosoft.com::d7c8bf65-9085-466b-9654-1a4200366109" providerId="AD" clId="Web-{FAA3C509-A0BF-1DCB-9421-BE2EF7ABE499}"/>
    <pc:docChg chg="addSld delSld modSld">
      <pc:chgData name="Wint Aung" userId="S::wintaung@revature870.onmicrosoft.com::d7c8bf65-9085-466b-9654-1a4200366109" providerId="AD" clId="Web-{FAA3C509-A0BF-1DCB-9421-BE2EF7ABE499}" dt="2022-07-06T23:15:18.302" v="856" actId="14100"/>
      <pc:docMkLst>
        <pc:docMk/>
      </pc:docMkLst>
      <pc:sldChg chg="addSp delSp modSp">
        <pc:chgData name="Wint Aung" userId="S::wintaung@revature870.onmicrosoft.com::d7c8bf65-9085-466b-9654-1a4200366109" providerId="AD" clId="Web-{FAA3C509-A0BF-1DCB-9421-BE2EF7ABE499}" dt="2022-07-06T23:03:43.978" v="812"/>
        <pc:sldMkLst>
          <pc:docMk/>
          <pc:sldMk cId="3365556830" sldId="261"/>
        </pc:sldMkLst>
        <pc:spChg chg="add del mod">
          <ac:chgData name="Wint Aung" userId="S::wintaung@revature870.onmicrosoft.com::d7c8bf65-9085-466b-9654-1a4200366109" providerId="AD" clId="Web-{FAA3C509-A0BF-1DCB-9421-BE2EF7ABE499}" dt="2022-07-06T23:03:43.978" v="812"/>
          <ac:spMkLst>
            <pc:docMk/>
            <pc:sldMk cId="3365556830" sldId="261"/>
            <ac:spMk id="13" creationId="{1F12147F-2DCC-D4BA-7A18-AF514A4FB7CB}"/>
          </ac:spMkLst>
        </pc:spChg>
        <pc:spChg chg="mod">
          <ac:chgData name="Wint Aung" userId="S::wintaung@revature870.onmicrosoft.com::d7c8bf65-9085-466b-9654-1a4200366109" providerId="AD" clId="Web-{FAA3C509-A0BF-1DCB-9421-BE2EF7ABE499}" dt="2022-07-06T22:58:45.123" v="648" actId="1076"/>
          <ac:spMkLst>
            <pc:docMk/>
            <pc:sldMk cId="3365556830" sldId="261"/>
            <ac:spMk id="39" creationId="{C17395FD-7579-384E-9371-F92D64A5D8E9}"/>
          </ac:spMkLst>
        </pc:spChg>
        <pc:spChg chg="del mod">
          <ac:chgData name="Wint Aung" userId="S::wintaung@revature870.onmicrosoft.com::d7c8bf65-9085-466b-9654-1a4200366109" providerId="AD" clId="Web-{FAA3C509-A0BF-1DCB-9421-BE2EF7ABE499}" dt="2022-07-06T22:48:34.975" v="349"/>
          <ac:spMkLst>
            <pc:docMk/>
            <pc:sldMk cId="3365556830" sldId="261"/>
            <ac:spMk id="40" creationId="{B774D8D1-5229-2359-2510-6D45C5912126}"/>
          </ac:spMkLst>
        </pc:spChg>
        <pc:spChg chg="add del">
          <ac:chgData name="Wint Aung" userId="S::wintaung@revature870.onmicrosoft.com::d7c8bf65-9085-466b-9654-1a4200366109" providerId="AD" clId="Web-{FAA3C509-A0BF-1DCB-9421-BE2EF7ABE499}" dt="2022-07-06T22:40:37.691" v="17"/>
          <ac:spMkLst>
            <pc:docMk/>
            <pc:sldMk cId="3365556830" sldId="261"/>
            <ac:spMk id="44" creationId="{A529FA17-2A66-388F-2387-981C904C30E4}"/>
          </ac:spMkLst>
        </pc:spChg>
        <pc:spChg chg="mod">
          <ac:chgData name="Wint Aung" userId="S::wintaung@revature870.onmicrosoft.com::d7c8bf65-9085-466b-9654-1a4200366109" providerId="AD" clId="Web-{FAA3C509-A0BF-1DCB-9421-BE2EF7ABE499}" dt="2022-07-06T22:57:45.168" v="604"/>
          <ac:spMkLst>
            <pc:docMk/>
            <pc:sldMk cId="3365556830" sldId="261"/>
            <ac:spMk id="47" creationId="{AD989865-A027-92CD-2FF9-24D58A415A6C}"/>
          </ac:spMkLst>
        </pc:spChg>
        <pc:spChg chg="mod">
          <ac:chgData name="Wint Aung" userId="S::wintaung@revature870.onmicrosoft.com::d7c8bf65-9085-466b-9654-1a4200366109" providerId="AD" clId="Web-{FAA3C509-A0BF-1DCB-9421-BE2EF7ABE499}" dt="2022-07-06T23:01:35.771" v="749" actId="20577"/>
          <ac:spMkLst>
            <pc:docMk/>
            <pc:sldMk cId="3365556830" sldId="261"/>
            <ac:spMk id="54" creationId="{7F0AE176-1C4A-905C-2FD1-B1F767B40A6C}"/>
          </ac:spMkLst>
        </pc:spChg>
        <pc:spChg chg="add del">
          <ac:chgData name="Wint Aung" userId="S::wintaung@revature870.onmicrosoft.com::d7c8bf65-9085-466b-9654-1a4200366109" providerId="AD" clId="Web-{FAA3C509-A0BF-1DCB-9421-BE2EF7ABE499}" dt="2022-07-06T22:46:22.236" v="302"/>
          <ac:spMkLst>
            <pc:docMk/>
            <pc:sldMk cId="3365556830" sldId="261"/>
            <ac:spMk id="58" creationId="{211AE817-D62D-4749-90D0-54AB92E7B68C}"/>
          </ac:spMkLst>
        </pc:spChg>
        <pc:spChg chg="del">
          <ac:chgData name="Wint Aung" userId="S::wintaung@revature870.onmicrosoft.com::d7c8bf65-9085-466b-9654-1a4200366109" providerId="AD" clId="Web-{FAA3C509-A0BF-1DCB-9421-BE2EF7ABE499}" dt="2022-07-06T22:46:22.236" v="301"/>
          <ac:spMkLst>
            <pc:docMk/>
            <pc:sldMk cId="3365556830" sldId="261"/>
            <ac:spMk id="60" creationId="{E3F8A8BC-B8A3-4EE6-6F66-5ABBF6F633F7}"/>
          </ac:spMkLst>
        </pc:spChg>
        <pc:spChg chg="add del">
          <ac:chgData name="Wint Aung" userId="S::wintaung@revature870.onmicrosoft.com::d7c8bf65-9085-466b-9654-1a4200366109" providerId="AD" clId="Web-{FAA3C509-A0BF-1DCB-9421-BE2EF7ABE499}" dt="2022-07-06T22:46:22.236" v="300"/>
          <ac:spMkLst>
            <pc:docMk/>
            <pc:sldMk cId="3365556830" sldId="261"/>
            <ac:spMk id="61" creationId="{81BFA561-CC79-918E-9D58-9E01F7557FCC}"/>
          </ac:spMkLst>
        </pc:spChg>
        <pc:picChg chg="del mod">
          <ac:chgData name="Wint Aung" userId="S::wintaung@revature870.onmicrosoft.com::d7c8bf65-9085-466b-9654-1a4200366109" providerId="AD" clId="Web-{FAA3C509-A0BF-1DCB-9421-BE2EF7ABE499}" dt="2022-07-06T22:59:12.062" v="654"/>
          <ac:picMkLst>
            <pc:docMk/>
            <pc:sldMk cId="3365556830" sldId="261"/>
            <ac:picMk id="2" creationId="{5E2EFD5D-8C31-B58B-DA11-BD1C9F120CE4}"/>
          </ac:picMkLst>
        </pc:picChg>
        <pc:picChg chg="add del">
          <ac:chgData name="Wint Aung" userId="S::wintaung@revature870.onmicrosoft.com::d7c8bf65-9085-466b-9654-1a4200366109" providerId="AD" clId="Web-{FAA3C509-A0BF-1DCB-9421-BE2EF7ABE499}" dt="2022-07-06T22:40:37.691" v="19"/>
          <ac:picMkLst>
            <pc:docMk/>
            <pc:sldMk cId="3365556830" sldId="261"/>
            <ac:picMk id="3" creationId="{9F9E835C-C2D0-80CA-8DC2-F625A332961B}"/>
          </ac:picMkLst>
        </pc:picChg>
        <pc:picChg chg="add del mod">
          <ac:chgData name="Wint Aung" userId="S::wintaung@revature870.onmicrosoft.com::d7c8bf65-9085-466b-9654-1a4200366109" providerId="AD" clId="Web-{FAA3C509-A0BF-1DCB-9421-BE2EF7ABE499}" dt="2022-07-06T22:46:57.987" v="325"/>
          <ac:picMkLst>
            <pc:docMk/>
            <pc:sldMk cId="3365556830" sldId="261"/>
            <ac:picMk id="4" creationId="{163AF01A-56E7-03CD-9C46-44FA067DDB9C}"/>
          </ac:picMkLst>
        </pc:picChg>
        <pc:picChg chg="mod">
          <ac:chgData name="Wint Aung" userId="S::wintaung@revature870.onmicrosoft.com::d7c8bf65-9085-466b-9654-1a4200366109" providerId="AD" clId="Web-{FAA3C509-A0BF-1DCB-9421-BE2EF7ABE499}" dt="2022-07-06T22:58:59.296" v="652" actId="1076"/>
          <ac:picMkLst>
            <pc:docMk/>
            <pc:sldMk cId="3365556830" sldId="261"/>
            <ac:picMk id="5" creationId="{AE223F29-EF4A-919D-B156-0B16782865BF}"/>
          </ac:picMkLst>
        </pc:picChg>
        <pc:picChg chg="add del">
          <ac:chgData name="Wint Aung" userId="S::wintaung@revature870.onmicrosoft.com::d7c8bf65-9085-466b-9654-1a4200366109" providerId="AD" clId="Web-{FAA3C509-A0BF-1DCB-9421-BE2EF7ABE499}" dt="2022-07-06T22:46:22.251" v="306"/>
          <ac:picMkLst>
            <pc:docMk/>
            <pc:sldMk cId="3365556830" sldId="261"/>
            <ac:picMk id="6" creationId="{22839F22-8CC3-E66B-FC3A-55A2AE6BE5B0}"/>
          </ac:picMkLst>
        </pc:picChg>
        <pc:picChg chg="add del mod">
          <ac:chgData name="Wint Aung" userId="S::wintaung@revature870.onmicrosoft.com::d7c8bf65-9085-466b-9654-1a4200366109" providerId="AD" clId="Web-{FAA3C509-A0BF-1DCB-9421-BE2EF7ABE499}" dt="2022-07-06T22:46:57.987" v="324"/>
          <ac:picMkLst>
            <pc:docMk/>
            <pc:sldMk cId="3365556830" sldId="261"/>
            <ac:picMk id="7" creationId="{D91EDE43-FC47-1A6E-47A9-74CCB31746EC}"/>
          </ac:picMkLst>
        </pc:picChg>
        <pc:picChg chg="mod">
          <ac:chgData name="Wint Aung" userId="S::wintaung@revature870.onmicrosoft.com::d7c8bf65-9085-466b-9654-1a4200366109" providerId="AD" clId="Web-{FAA3C509-A0BF-1DCB-9421-BE2EF7ABE499}" dt="2022-07-06T22:58:40.920" v="647" actId="14100"/>
          <ac:picMkLst>
            <pc:docMk/>
            <pc:sldMk cId="3365556830" sldId="261"/>
            <ac:picMk id="8" creationId="{C2F9E7D4-F49E-AF48-E4C4-6FE4F45285E6}"/>
          </ac:picMkLst>
        </pc:picChg>
        <pc:picChg chg="add del">
          <ac:chgData name="Wint Aung" userId="S::wintaung@revature870.onmicrosoft.com::d7c8bf65-9085-466b-9654-1a4200366109" providerId="AD" clId="Web-{FAA3C509-A0BF-1DCB-9421-BE2EF7ABE499}" dt="2022-07-06T22:46:22.236" v="305"/>
          <ac:picMkLst>
            <pc:docMk/>
            <pc:sldMk cId="3365556830" sldId="261"/>
            <ac:picMk id="9" creationId="{82076E3C-E507-AFCE-899A-8BC8A9A7948B}"/>
          </ac:picMkLst>
        </pc:picChg>
        <pc:picChg chg="add del mod">
          <ac:chgData name="Wint Aung" userId="S::wintaung@revature870.onmicrosoft.com::d7c8bf65-9085-466b-9654-1a4200366109" providerId="AD" clId="Web-{FAA3C509-A0BF-1DCB-9421-BE2EF7ABE499}" dt="2022-07-06T22:49:12.117" v="356"/>
          <ac:picMkLst>
            <pc:docMk/>
            <pc:sldMk cId="3365556830" sldId="261"/>
            <ac:picMk id="10" creationId="{6B0305B6-5DB2-6515-9CB6-859D21602A51}"/>
          </ac:picMkLst>
        </pc:picChg>
        <pc:picChg chg="add del mod">
          <ac:chgData name="Wint Aung" userId="S::wintaung@revature870.onmicrosoft.com::d7c8bf65-9085-466b-9654-1a4200366109" providerId="AD" clId="Web-{FAA3C509-A0BF-1DCB-9421-BE2EF7ABE499}" dt="2022-07-06T22:47:28.582" v="340"/>
          <ac:picMkLst>
            <pc:docMk/>
            <pc:sldMk cId="3365556830" sldId="261"/>
            <ac:picMk id="11" creationId="{EEAB3670-CB32-4328-F7F9-34A5CD0BCB83}"/>
          </ac:picMkLst>
        </pc:picChg>
        <pc:picChg chg="add mod">
          <ac:chgData name="Wint Aung" userId="S::wintaung@revature870.onmicrosoft.com::d7c8bf65-9085-466b-9654-1a4200366109" providerId="AD" clId="Web-{FAA3C509-A0BF-1DCB-9421-BE2EF7ABE499}" dt="2022-07-06T22:59:29.297" v="658" actId="14100"/>
          <ac:picMkLst>
            <pc:docMk/>
            <pc:sldMk cId="3365556830" sldId="261"/>
            <ac:picMk id="12" creationId="{F95246C1-7938-E7A7-01BC-6866FB2B1AC2}"/>
          </ac:picMkLst>
        </pc:picChg>
        <pc:picChg chg="add del">
          <ac:chgData name="Wint Aung" userId="S::wintaung@revature870.onmicrosoft.com::d7c8bf65-9085-466b-9654-1a4200366109" providerId="AD" clId="Web-{FAA3C509-A0BF-1DCB-9421-BE2EF7ABE499}" dt="2022-07-06T22:40:37.691" v="18"/>
          <ac:picMkLst>
            <pc:docMk/>
            <pc:sldMk cId="3365556830" sldId="261"/>
            <ac:picMk id="43" creationId="{4A5F8075-4D05-104E-DBCF-058DB7091220}"/>
          </ac:picMkLst>
        </pc:picChg>
        <pc:picChg chg="add del">
          <ac:chgData name="Wint Aung" userId="S::wintaung@revature870.onmicrosoft.com::d7c8bf65-9085-466b-9654-1a4200366109" providerId="AD" clId="Web-{FAA3C509-A0BF-1DCB-9421-BE2EF7ABE499}" dt="2022-07-06T22:46:22.236" v="304"/>
          <ac:picMkLst>
            <pc:docMk/>
            <pc:sldMk cId="3365556830" sldId="261"/>
            <ac:picMk id="56" creationId="{5BB8F232-C9EB-8E89-B90E-CE99609D9505}"/>
          </ac:picMkLst>
        </pc:picChg>
        <pc:picChg chg="add del">
          <ac:chgData name="Wint Aung" userId="S::wintaung@revature870.onmicrosoft.com::d7c8bf65-9085-466b-9654-1a4200366109" providerId="AD" clId="Web-{FAA3C509-A0BF-1DCB-9421-BE2EF7ABE499}" dt="2022-07-06T22:46:22.236" v="303"/>
          <ac:picMkLst>
            <pc:docMk/>
            <pc:sldMk cId="3365556830" sldId="261"/>
            <ac:picMk id="57" creationId="{73F0C118-023C-4210-C38C-BC2E1664C14E}"/>
          </ac:picMkLst>
        </pc:picChg>
      </pc:sldChg>
      <pc:sldChg chg="new">
        <pc:chgData name="Wint Aung" userId="S::wintaung@revature870.onmicrosoft.com::d7c8bf65-9085-466b-9654-1a4200366109" providerId="AD" clId="Web-{FAA3C509-A0BF-1DCB-9421-BE2EF7ABE499}" dt="2022-07-06T22:39:49.799" v="0"/>
        <pc:sldMkLst>
          <pc:docMk/>
          <pc:sldMk cId="3787963252" sldId="265"/>
        </pc:sldMkLst>
      </pc:sldChg>
      <pc:sldChg chg="addSp delSp modSp new">
        <pc:chgData name="Wint Aung" userId="S::wintaung@revature870.onmicrosoft.com::d7c8bf65-9085-466b-9654-1a4200366109" providerId="AD" clId="Web-{FAA3C509-A0BF-1DCB-9421-BE2EF7ABE499}" dt="2022-07-06T23:15:18.302" v="856" actId="14100"/>
        <pc:sldMkLst>
          <pc:docMk/>
          <pc:sldMk cId="1368619150" sldId="266"/>
        </pc:sldMkLst>
        <pc:spChg chg="add del mod">
          <ac:chgData name="Wint Aung" userId="S::wintaung@revature870.onmicrosoft.com::d7c8bf65-9085-466b-9654-1a4200366109" providerId="AD" clId="Web-{FAA3C509-A0BF-1DCB-9421-BE2EF7ABE499}" dt="2022-07-06T22:40:50.442" v="25"/>
          <ac:spMkLst>
            <pc:docMk/>
            <pc:sldMk cId="1368619150" sldId="266"/>
            <ac:spMk id="4" creationId="{8D48AF4C-F138-FEAA-7A3F-2EAB837FBAB6}"/>
          </ac:spMkLst>
        </pc:spChg>
        <pc:spChg chg="add del mod">
          <ac:chgData name="Wint Aung" userId="S::wintaung@revature870.onmicrosoft.com::d7c8bf65-9085-466b-9654-1a4200366109" providerId="AD" clId="Web-{FAA3C509-A0BF-1DCB-9421-BE2EF7ABE499}" dt="2022-07-06T22:54:33.270" v="470"/>
          <ac:spMkLst>
            <pc:docMk/>
            <pc:sldMk cId="1368619150" sldId="266"/>
            <ac:spMk id="5" creationId="{06F8E668-30CB-D005-6E25-28DE1A71F78F}"/>
          </ac:spMkLst>
        </pc:spChg>
        <pc:spChg chg="add del mod">
          <ac:chgData name="Wint Aung" userId="S::wintaung@revature870.onmicrosoft.com::d7c8bf65-9085-466b-9654-1a4200366109" providerId="AD" clId="Web-{FAA3C509-A0BF-1DCB-9421-BE2EF7ABE499}" dt="2022-07-06T22:51:51.139" v="387"/>
          <ac:spMkLst>
            <pc:docMk/>
            <pc:sldMk cId="1368619150" sldId="266"/>
            <ac:spMk id="10" creationId="{44830418-E898-EC4E-B416-E678B366B060}"/>
          </ac:spMkLst>
        </pc:spChg>
        <pc:spChg chg="add mod">
          <ac:chgData name="Wint Aung" userId="S::wintaung@revature870.onmicrosoft.com::d7c8bf65-9085-466b-9654-1a4200366109" providerId="AD" clId="Web-{FAA3C509-A0BF-1DCB-9421-BE2EF7ABE499}" dt="2022-07-06T22:49:38.837" v="366" actId="1076"/>
          <ac:spMkLst>
            <pc:docMk/>
            <pc:sldMk cId="1368619150" sldId="266"/>
            <ac:spMk id="11" creationId="{D542A2D3-614A-F4E8-D9CB-C975E239DE80}"/>
          </ac:spMkLst>
        </pc:spChg>
        <pc:spChg chg="add del mod">
          <ac:chgData name="Wint Aung" userId="S::wintaung@revature870.onmicrosoft.com::d7c8bf65-9085-466b-9654-1a4200366109" providerId="AD" clId="Web-{FAA3C509-A0BF-1DCB-9421-BE2EF7ABE499}" dt="2022-07-06T22:51:45.170" v="385"/>
          <ac:spMkLst>
            <pc:docMk/>
            <pc:sldMk cId="1368619150" sldId="266"/>
            <ac:spMk id="12" creationId="{0F76D7B2-C162-23D4-B8ED-9103C65DC64C}"/>
          </ac:spMkLst>
        </pc:spChg>
        <pc:spChg chg="add del mod">
          <ac:chgData name="Wint Aung" userId="S::wintaung@revature870.onmicrosoft.com::d7c8bf65-9085-466b-9654-1a4200366109" providerId="AD" clId="Web-{FAA3C509-A0BF-1DCB-9421-BE2EF7ABE499}" dt="2022-07-06T22:52:11.655" v="392"/>
          <ac:spMkLst>
            <pc:docMk/>
            <pc:sldMk cId="1368619150" sldId="266"/>
            <ac:spMk id="14" creationId="{39216ABB-1C7C-06AE-9AD2-E268F0652E63}"/>
          </ac:spMkLst>
        </pc:spChg>
        <pc:spChg chg="add mod">
          <ac:chgData name="Wint Aung" userId="S::wintaung@revature870.onmicrosoft.com::d7c8bf65-9085-466b-9654-1a4200366109" providerId="AD" clId="Web-{FAA3C509-A0BF-1DCB-9421-BE2EF7ABE499}" dt="2022-07-06T23:15:18.302" v="856" actId="14100"/>
          <ac:spMkLst>
            <pc:docMk/>
            <pc:sldMk cId="1368619150" sldId="266"/>
            <ac:spMk id="15" creationId="{4C1CC147-EEFD-474F-69C3-3885AC2435E9}"/>
          </ac:spMkLst>
        </pc:spChg>
        <pc:picChg chg="add del mod">
          <ac:chgData name="Wint Aung" userId="S::wintaung@revature870.onmicrosoft.com::d7c8bf65-9085-466b-9654-1a4200366109" providerId="AD" clId="Web-{FAA3C509-A0BF-1DCB-9421-BE2EF7ABE499}" dt="2022-07-06T22:47:03.269" v="329"/>
          <ac:picMkLst>
            <pc:docMk/>
            <pc:sldMk cId="1368619150" sldId="266"/>
            <ac:picMk id="2" creationId="{7CCB07F0-B828-6682-ED95-2F6C4826A9B5}"/>
          </ac:picMkLst>
        </pc:picChg>
        <pc:picChg chg="add del mod">
          <ac:chgData name="Wint Aung" userId="S::wintaung@revature870.onmicrosoft.com::d7c8bf65-9085-466b-9654-1a4200366109" providerId="AD" clId="Web-{FAA3C509-A0BF-1DCB-9421-BE2EF7ABE499}" dt="2022-07-06T22:47:03.269" v="328"/>
          <ac:picMkLst>
            <pc:docMk/>
            <pc:sldMk cId="1368619150" sldId="266"/>
            <ac:picMk id="3" creationId="{4A7D6F34-5057-BAAE-3F54-AF6F2F775D26}"/>
          </ac:picMkLst>
        </pc:picChg>
        <pc:picChg chg="add mod">
          <ac:chgData name="Wint Aung" userId="S::wintaung@revature870.onmicrosoft.com::d7c8bf65-9085-466b-9654-1a4200366109" providerId="AD" clId="Web-{FAA3C509-A0BF-1DCB-9421-BE2EF7ABE499}" dt="2022-07-06T22:51:48.748" v="386" actId="1076"/>
          <ac:picMkLst>
            <pc:docMk/>
            <pc:sldMk cId="1368619150" sldId="266"/>
            <ac:picMk id="6" creationId="{71C1C9FE-4E09-01E4-6BF6-51748B393D8A}"/>
          </ac:picMkLst>
        </pc:picChg>
        <pc:picChg chg="add mod">
          <ac:chgData name="Wint Aung" userId="S::wintaung@revature870.onmicrosoft.com::d7c8bf65-9085-466b-9654-1a4200366109" providerId="AD" clId="Web-{FAA3C509-A0BF-1DCB-9421-BE2EF7ABE499}" dt="2022-07-06T22:57:28.558" v="602" actId="1076"/>
          <ac:picMkLst>
            <pc:docMk/>
            <pc:sldMk cId="1368619150" sldId="266"/>
            <ac:picMk id="7" creationId="{6E716DDB-E3F9-D4C6-354E-2A4622B5EE68}"/>
          </ac:picMkLst>
        </pc:picChg>
        <pc:picChg chg="add mod">
          <ac:chgData name="Wint Aung" userId="S::wintaung@revature870.onmicrosoft.com::d7c8bf65-9085-466b-9654-1a4200366109" providerId="AD" clId="Web-{FAA3C509-A0BF-1DCB-9421-BE2EF7ABE499}" dt="2022-07-06T23:13:50.986" v="814" actId="1076"/>
          <ac:picMkLst>
            <pc:docMk/>
            <pc:sldMk cId="1368619150" sldId="266"/>
            <ac:picMk id="8" creationId="{7DE69B6D-98E2-65C1-AD77-988FDC433AD9}"/>
          </ac:picMkLst>
        </pc:picChg>
        <pc:picChg chg="add mod">
          <ac:chgData name="Wint Aung" userId="S::wintaung@revature870.onmicrosoft.com::d7c8bf65-9085-466b-9654-1a4200366109" providerId="AD" clId="Web-{FAA3C509-A0BF-1DCB-9421-BE2EF7ABE499}" dt="2022-07-06T23:14:07.440" v="818" actId="1076"/>
          <ac:picMkLst>
            <pc:docMk/>
            <pc:sldMk cId="1368619150" sldId="266"/>
            <ac:picMk id="9" creationId="{CA576C66-313A-02C3-23A1-B753FF787246}"/>
          </ac:picMkLst>
        </pc:picChg>
        <pc:picChg chg="add del mod">
          <ac:chgData name="Wint Aung" userId="S::wintaung@revature870.onmicrosoft.com::d7c8bf65-9085-466b-9654-1a4200366109" providerId="AD" clId="Web-{FAA3C509-A0BF-1DCB-9421-BE2EF7ABE499}" dt="2022-07-06T22:49:55.931" v="369"/>
          <ac:picMkLst>
            <pc:docMk/>
            <pc:sldMk cId="1368619150" sldId="266"/>
            <ac:picMk id="13" creationId="{2BD9B02A-18DB-037D-06EA-D66188F4807D}"/>
          </ac:picMkLst>
        </pc:picChg>
      </pc:sldChg>
      <pc:sldChg chg="addSp delSp modSp new del">
        <pc:chgData name="Wint Aung" userId="S::wintaung@revature870.onmicrosoft.com::d7c8bf65-9085-466b-9654-1a4200366109" providerId="AD" clId="Web-{FAA3C509-A0BF-1DCB-9421-BE2EF7ABE499}" dt="2022-07-06T22:40:33.535" v="16"/>
        <pc:sldMkLst>
          <pc:docMk/>
          <pc:sldMk cId="2627743305" sldId="266"/>
        </pc:sldMkLst>
        <pc:spChg chg="add del">
          <ac:chgData name="Wint Aung" userId="S::wintaung@revature870.onmicrosoft.com::d7c8bf65-9085-466b-9654-1a4200366109" providerId="AD" clId="Web-{FAA3C509-A0BF-1DCB-9421-BE2EF7ABE499}" dt="2022-07-06T22:40:21.332" v="8"/>
          <ac:spMkLst>
            <pc:docMk/>
            <pc:sldMk cId="2627743305" sldId="266"/>
            <ac:spMk id="4" creationId="{E89E1FC3-E932-0546-AC26-4EA257485C41}"/>
          </ac:spMkLst>
        </pc:spChg>
        <pc:picChg chg="add del mod">
          <ac:chgData name="Wint Aung" userId="S::wintaung@revature870.onmicrosoft.com::d7c8bf65-9085-466b-9654-1a4200366109" providerId="AD" clId="Web-{FAA3C509-A0BF-1DCB-9421-BE2EF7ABE499}" dt="2022-07-06T22:40:25.222" v="12"/>
          <ac:picMkLst>
            <pc:docMk/>
            <pc:sldMk cId="2627743305" sldId="266"/>
            <ac:picMk id="2" creationId="{18DB868F-8A0B-F9EE-849A-BF8394694959}"/>
          </ac:picMkLst>
        </pc:picChg>
        <pc:picChg chg="add del mod">
          <ac:chgData name="Wint Aung" userId="S::wintaung@revature870.onmicrosoft.com::d7c8bf65-9085-466b-9654-1a4200366109" providerId="AD" clId="Web-{FAA3C509-A0BF-1DCB-9421-BE2EF7ABE499}" dt="2022-07-06T22:40:24.253" v="10"/>
          <ac:picMkLst>
            <pc:docMk/>
            <pc:sldMk cId="2627743305" sldId="266"/>
            <ac:picMk id="3" creationId="{DDD4B182-EDB6-1B91-62BB-1E533001B2F9}"/>
          </ac:picMkLst>
        </pc:picChg>
      </pc:sldChg>
      <pc:sldChg chg="addSp modSp new mod modShow">
        <pc:chgData name="Wint Aung" userId="S::wintaung@revature870.onmicrosoft.com::d7c8bf65-9085-466b-9654-1a4200366109" providerId="AD" clId="Web-{FAA3C509-A0BF-1DCB-9421-BE2EF7ABE499}" dt="2022-07-06T22:56:18.321" v="541" actId="20577"/>
        <pc:sldMkLst>
          <pc:docMk/>
          <pc:sldMk cId="1970800560" sldId="267"/>
        </pc:sldMkLst>
        <pc:spChg chg="add mod">
          <ac:chgData name="Wint Aung" userId="S::wintaung@revature870.onmicrosoft.com::d7c8bf65-9085-466b-9654-1a4200366109" providerId="AD" clId="Web-{FAA3C509-A0BF-1DCB-9421-BE2EF7ABE499}" dt="2022-07-06T22:56:18.321" v="541" actId="20577"/>
          <ac:spMkLst>
            <pc:docMk/>
            <pc:sldMk cId="1970800560" sldId="267"/>
            <ac:spMk id="4" creationId="{B900471E-E64B-39B4-74D0-8D9F48020E36}"/>
          </ac:spMkLst>
        </pc:spChg>
        <pc:picChg chg="add mod">
          <ac:chgData name="Wint Aung" userId="S::wintaung@revature870.onmicrosoft.com::d7c8bf65-9085-466b-9654-1a4200366109" providerId="AD" clId="Web-{FAA3C509-A0BF-1DCB-9421-BE2EF7ABE499}" dt="2022-07-06T22:54:43.114" v="472" actId="1076"/>
          <ac:picMkLst>
            <pc:docMk/>
            <pc:sldMk cId="1970800560" sldId="267"/>
            <ac:picMk id="2" creationId="{D74E4ECF-273C-757E-9E5E-629F0DC46625}"/>
          </ac:picMkLst>
        </pc:picChg>
        <pc:picChg chg="add mod">
          <ac:chgData name="Wint Aung" userId="S::wintaung@revature870.onmicrosoft.com::d7c8bf65-9085-466b-9654-1a4200366109" providerId="AD" clId="Web-{FAA3C509-A0BF-1DCB-9421-BE2EF7ABE499}" dt="2022-07-06T22:54:40.880" v="471" actId="1076"/>
          <ac:picMkLst>
            <pc:docMk/>
            <pc:sldMk cId="1970800560" sldId="267"/>
            <ac:picMk id="3" creationId="{57CEB263-7AFB-340C-07FA-4D6E71FC1898}"/>
          </ac:picMkLst>
        </pc:picChg>
      </pc:sldChg>
    </pc:docChg>
  </pc:docChgLst>
  <pc:docChgLst>
    <pc:chgData name="Tariq Saddler" userId="S::tariqsaddler@revature870.onmicrosoft.com::ddce6993-5eb5-412e-88e3-1ed7c90967e9" providerId="AD" clId="Web-{B31E86CF-5483-0EDD-B32A-467AFB603FF8}"/>
    <pc:docChg chg="modSld">
      <pc:chgData name="Tariq Saddler" userId="S::tariqsaddler@revature870.onmicrosoft.com::ddce6993-5eb5-412e-88e3-1ed7c90967e9" providerId="AD" clId="Web-{B31E86CF-5483-0EDD-B32A-467AFB603FF8}" dt="2022-07-07T13:40:41.076" v="471" actId="20577"/>
      <pc:docMkLst>
        <pc:docMk/>
      </pc:docMkLst>
      <pc:sldChg chg="addSp modSp mod setBg">
        <pc:chgData name="Tariq Saddler" userId="S::tariqsaddler@revature870.onmicrosoft.com::ddce6993-5eb5-412e-88e3-1ed7c90967e9" providerId="AD" clId="Web-{B31E86CF-5483-0EDD-B32A-467AFB603FF8}" dt="2022-07-07T13:07:12.757" v="250" actId="20577"/>
        <pc:sldMkLst>
          <pc:docMk/>
          <pc:sldMk cId="2074501712" sldId="257"/>
        </pc:sldMkLst>
        <pc:spChg chg="mod">
          <ac:chgData name="Tariq Saddler" userId="S::tariqsaddler@revature870.onmicrosoft.com::ddce6993-5eb5-412e-88e3-1ed7c90967e9" providerId="AD" clId="Web-{B31E86CF-5483-0EDD-B32A-467AFB603FF8}" dt="2022-07-07T12:40:19.202" v="150"/>
          <ac:spMkLst>
            <pc:docMk/>
            <pc:sldMk cId="2074501712" sldId="257"/>
            <ac:spMk id="2" creationId="{B4C1EBBD-2D01-E5E3-63FE-1F824EDDA27C}"/>
          </ac:spMkLst>
        </pc:spChg>
        <pc:spChg chg="mod">
          <ac:chgData name="Tariq Saddler" userId="S::tariqsaddler@revature870.onmicrosoft.com::ddce6993-5eb5-412e-88e3-1ed7c90967e9" providerId="AD" clId="Web-{B31E86CF-5483-0EDD-B32A-467AFB603FF8}" dt="2022-07-07T13:07:12.757" v="250" actId="20577"/>
          <ac:spMkLst>
            <pc:docMk/>
            <pc:sldMk cId="2074501712" sldId="257"/>
            <ac:spMk id="3" creationId="{AB1AC087-09DA-E035-F54B-3B9F5A77A525}"/>
          </ac:spMkLst>
        </pc:spChg>
        <pc:grpChg chg="add">
          <ac:chgData name="Tariq Saddler" userId="S::tariqsaddler@revature870.onmicrosoft.com::ddce6993-5eb5-412e-88e3-1ed7c90967e9" providerId="AD" clId="Web-{B31E86CF-5483-0EDD-B32A-467AFB603FF8}" dt="2022-07-07T12:40:19.202" v="150"/>
          <ac:grpSpMkLst>
            <pc:docMk/>
            <pc:sldMk cId="2074501712" sldId="257"/>
            <ac:grpSpMk id="9" creationId="{93401815-9C3D-43EE-B4E4-2504090CEF01}"/>
          </ac:grpSpMkLst>
        </pc:grpChg>
        <pc:picChg chg="add mod">
          <ac:chgData name="Tariq Saddler" userId="S::tariqsaddler@revature870.onmicrosoft.com::ddce6993-5eb5-412e-88e3-1ed7c90967e9" providerId="AD" clId="Web-{B31E86CF-5483-0EDD-B32A-467AFB603FF8}" dt="2022-07-07T12:40:19.202" v="150"/>
          <ac:picMkLst>
            <pc:docMk/>
            <pc:sldMk cId="2074501712" sldId="257"/>
            <ac:picMk id="4" creationId="{6B671C69-779C-FBCB-BE1C-1B93DFE359E2}"/>
          </ac:picMkLst>
        </pc:picChg>
      </pc:sldChg>
      <pc:sldChg chg="addSp modSp mod setBg">
        <pc:chgData name="Tariq Saddler" userId="S::tariqsaddler@revature870.onmicrosoft.com::ddce6993-5eb5-412e-88e3-1ed7c90967e9" providerId="AD" clId="Web-{B31E86CF-5483-0EDD-B32A-467AFB603FF8}" dt="2022-07-07T13:28:28.269" v="428" actId="20577"/>
        <pc:sldMkLst>
          <pc:docMk/>
          <pc:sldMk cId="4273337391" sldId="260"/>
        </pc:sldMkLst>
        <pc:spChg chg="mod">
          <ac:chgData name="Tariq Saddler" userId="S::tariqsaddler@revature870.onmicrosoft.com::ddce6993-5eb5-412e-88e3-1ed7c90967e9" providerId="AD" clId="Web-{B31E86CF-5483-0EDD-B32A-467AFB603FF8}" dt="2022-07-07T12:22:11.336" v="18"/>
          <ac:spMkLst>
            <pc:docMk/>
            <pc:sldMk cId="4273337391" sldId="260"/>
            <ac:spMk id="2" creationId="{E4E417EC-4896-5AC0-5AF7-B576B1ACADE7}"/>
          </ac:spMkLst>
        </pc:spChg>
        <pc:spChg chg="add mod">
          <ac:chgData name="Tariq Saddler" userId="S::tariqsaddler@revature870.onmicrosoft.com::ddce6993-5eb5-412e-88e3-1ed7c90967e9" providerId="AD" clId="Web-{B31E86CF-5483-0EDD-B32A-467AFB603FF8}" dt="2022-07-07T13:17:21.371" v="272" actId="20577"/>
          <ac:spMkLst>
            <pc:docMk/>
            <pc:sldMk cId="4273337391" sldId="260"/>
            <ac:spMk id="4" creationId="{D59A66F1-5039-ADA2-2F0A-A14D17FEBAF9}"/>
          </ac:spMkLst>
        </pc:spChg>
        <pc:spChg chg="mod">
          <ac:chgData name="Tariq Saddler" userId="S::tariqsaddler@revature870.onmicrosoft.com::ddce6993-5eb5-412e-88e3-1ed7c90967e9" providerId="AD" clId="Web-{B31E86CF-5483-0EDD-B32A-467AFB603FF8}" dt="2022-07-07T13:28:28.269" v="428" actId="20577"/>
          <ac:spMkLst>
            <pc:docMk/>
            <pc:sldMk cId="4273337391" sldId="260"/>
            <ac:spMk id="138" creationId="{5A615914-1AC3-AA01-FE18-6CA198CCD54A}"/>
          </ac:spMkLst>
        </pc:spChg>
        <pc:grpChg chg="add">
          <ac:chgData name="Tariq Saddler" userId="S::tariqsaddler@revature870.onmicrosoft.com::ddce6993-5eb5-412e-88e3-1ed7c90967e9" providerId="AD" clId="Web-{B31E86CF-5483-0EDD-B32A-467AFB603FF8}" dt="2022-07-07T12:22:11.336" v="18"/>
          <ac:grpSpMkLst>
            <pc:docMk/>
            <pc:sldMk cId="4273337391" sldId="260"/>
            <ac:grpSpMk id="143" creationId="{F7C65FA4-631C-444F-89AA-F891363CCF6E}"/>
          </ac:grpSpMkLst>
        </pc:grpChg>
        <pc:picChg chg="add mod">
          <ac:chgData name="Tariq Saddler" userId="S::tariqsaddler@revature870.onmicrosoft.com::ddce6993-5eb5-412e-88e3-1ed7c90967e9" providerId="AD" clId="Web-{B31E86CF-5483-0EDD-B32A-467AFB603FF8}" dt="2022-07-07T12:22:11.336" v="18"/>
          <ac:picMkLst>
            <pc:docMk/>
            <pc:sldMk cId="4273337391" sldId="260"/>
            <ac:picMk id="3" creationId="{4755ADC2-6097-7B26-8B96-9F2867E9E629}"/>
          </ac:picMkLst>
        </pc:picChg>
      </pc:sldChg>
      <pc:sldChg chg="addSp modSp">
        <pc:chgData name="Tariq Saddler" userId="S::tariqsaddler@revature870.onmicrosoft.com::ddce6993-5eb5-412e-88e3-1ed7c90967e9" providerId="AD" clId="Web-{B31E86CF-5483-0EDD-B32A-467AFB603FF8}" dt="2022-07-07T13:40:41.076" v="471" actId="20577"/>
        <pc:sldMkLst>
          <pc:docMk/>
          <pc:sldMk cId="3941986671" sldId="264"/>
        </pc:sldMkLst>
        <pc:spChg chg="mod">
          <ac:chgData name="Tariq Saddler" userId="S::tariqsaddler@revature870.onmicrosoft.com::ddce6993-5eb5-412e-88e3-1ed7c90967e9" providerId="AD" clId="Web-{B31E86CF-5483-0EDD-B32A-467AFB603FF8}" dt="2022-07-07T13:40:41.076" v="471" actId="20577"/>
          <ac:spMkLst>
            <pc:docMk/>
            <pc:sldMk cId="3941986671" sldId="264"/>
            <ac:spMk id="3" creationId="{8B21356E-0F12-0DE0-AF4D-3B02EA2A6089}"/>
          </ac:spMkLst>
        </pc:spChg>
        <pc:spChg chg="mod">
          <ac:chgData name="Tariq Saddler" userId="S::tariqsaddler@revature870.onmicrosoft.com::ddce6993-5eb5-412e-88e3-1ed7c90967e9" providerId="AD" clId="Web-{B31E86CF-5483-0EDD-B32A-467AFB603FF8}" dt="2022-07-07T13:33:58.249" v="462" actId="20577"/>
          <ac:spMkLst>
            <pc:docMk/>
            <pc:sldMk cId="3941986671" sldId="264"/>
            <ac:spMk id="6" creationId="{6E5E4268-B642-E64A-0359-AF32BFA149DD}"/>
          </ac:spMkLst>
        </pc:spChg>
        <pc:spChg chg="mod">
          <ac:chgData name="Tariq Saddler" userId="S::tariqsaddler@revature870.onmicrosoft.com::ddce6993-5eb5-412e-88e3-1ed7c90967e9" providerId="AD" clId="Web-{B31E86CF-5483-0EDD-B32A-467AFB603FF8}" dt="2022-07-07T13:37:42.616" v="468" actId="20577"/>
          <ac:spMkLst>
            <pc:docMk/>
            <pc:sldMk cId="3941986671" sldId="264"/>
            <ac:spMk id="8" creationId="{A23C1BFD-1FCC-5187-87EC-D074CB93AF34}"/>
          </ac:spMkLst>
        </pc:spChg>
        <pc:spChg chg="mod">
          <ac:chgData name="Tariq Saddler" userId="S::tariqsaddler@revature870.onmicrosoft.com::ddce6993-5eb5-412e-88e3-1ed7c90967e9" providerId="AD" clId="Web-{B31E86CF-5483-0EDD-B32A-467AFB603FF8}" dt="2022-07-07T13:29:43.209" v="434" actId="20577"/>
          <ac:spMkLst>
            <pc:docMk/>
            <pc:sldMk cId="3941986671" sldId="264"/>
            <ac:spMk id="11" creationId="{E60138A0-E8AB-6166-5B0A-9575DD78EA1D}"/>
          </ac:spMkLst>
        </pc:spChg>
        <pc:spChg chg="mod">
          <ac:chgData name="Tariq Saddler" userId="S::tariqsaddler@revature870.onmicrosoft.com::ddce6993-5eb5-412e-88e3-1ed7c90967e9" providerId="AD" clId="Web-{B31E86CF-5483-0EDD-B32A-467AFB603FF8}" dt="2022-07-07T13:29:55.147" v="437" actId="1076"/>
          <ac:spMkLst>
            <pc:docMk/>
            <pc:sldMk cId="3941986671" sldId="264"/>
            <ac:spMk id="12" creationId="{EB179E74-DFFE-EDC6-55DD-0C21086405F5}"/>
          </ac:spMkLst>
        </pc:spChg>
        <pc:spChg chg="add mod">
          <ac:chgData name="Tariq Saddler" userId="S::tariqsaddler@revature870.onmicrosoft.com::ddce6993-5eb5-412e-88e3-1ed7c90967e9" providerId="AD" clId="Web-{B31E86CF-5483-0EDD-B32A-467AFB603FF8}" dt="2022-07-07T13:32:10.496" v="451" actId="20577"/>
          <ac:spMkLst>
            <pc:docMk/>
            <pc:sldMk cId="3941986671" sldId="264"/>
            <ac:spMk id="13" creationId="{D1B3C8AF-6197-A78F-3680-F5FEE42C3BB6}"/>
          </ac:spMkLst>
        </pc:spChg>
      </pc:sldChg>
      <pc:sldChg chg="modSp">
        <pc:chgData name="Tariq Saddler" userId="S::tariqsaddler@revature870.onmicrosoft.com::ddce6993-5eb5-412e-88e3-1ed7c90967e9" providerId="AD" clId="Web-{B31E86CF-5483-0EDD-B32A-467AFB603FF8}" dt="2022-07-07T13:23:48.056" v="425" actId="20577"/>
        <pc:sldMkLst>
          <pc:docMk/>
          <pc:sldMk cId="3972742288" sldId="283"/>
        </pc:sldMkLst>
        <pc:spChg chg="mod">
          <ac:chgData name="Tariq Saddler" userId="S::tariqsaddler@revature870.onmicrosoft.com::ddce6993-5eb5-412e-88e3-1ed7c90967e9" providerId="AD" clId="Web-{B31E86CF-5483-0EDD-B32A-467AFB603FF8}" dt="2022-07-07T13:23:48.056" v="425" actId="20577"/>
          <ac:spMkLst>
            <pc:docMk/>
            <pc:sldMk cId="3972742288" sldId="283"/>
            <ac:spMk id="3" creationId="{0DE67371-59D6-FAB9-E503-A4EFF187C80A}"/>
          </ac:spMkLst>
        </pc:spChg>
      </pc:sldChg>
    </pc:docChg>
  </pc:docChgLst>
  <pc:docChgLst>
    <pc:chgData name="Salina Yung" userId="S::salinayung@revature870.onmicrosoft.com::16d0d8d2-87d8-445b-8ea5-eadfb47c6cc4" providerId="AD" clId="Web-{B1AA622B-BA00-AA58-9AC1-60CF79E80D03}"/>
    <pc:docChg chg="addSld modSld sldOrd">
      <pc:chgData name="Salina Yung" userId="S::salinayung@revature870.onmicrosoft.com::16d0d8d2-87d8-445b-8ea5-eadfb47c6cc4" providerId="AD" clId="Web-{B1AA622B-BA00-AA58-9AC1-60CF79E80D03}" dt="2022-07-07T00:38:54.761" v="40"/>
      <pc:docMkLst>
        <pc:docMk/>
      </pc:docMkLst>
      <pc:sldChg chg="addSp delSp modSp new ord">
        <pc:chgData name="Salina Yung" userId="S::salinayung@revature870.onmicrosoft.com::16d0d8d2-87d8-445b-8ea5-eadfb47c6cc4" providerId="AD" clId="Web-{B1AA622B-BA00-AA58-9AC1-60CF79E80D03}" dt="2022-07-07T00:38:54.761" v="40"/>
        <pc:sldMkLst>
          <pc:docMk/>
          <pc:sldMk cId="2060335962" sldId="276"/>
        </pc:sldMkLst>
        <pc:spChg chg="mod">
          <ac:chgData name="Salina Yung" userId="S::salinayung@revature870.onmicrosoft.com::16d0d8d2-87d8-445b-8ea5-eadfb47c6cc4" providerId="AD" clId="Web-{B1AA622B-BA00-AA58-9AC1-60CF79E80D03}" dt="2022-07-07T00:38:05.166" v="35" actId="1076"/>
          <ac:spMkLst>
            <pc:docMk/>
            <pc:sldMk cId="2060335962" sldId="276"/>
            <ac:spMk id="2" creationId="{38C32230-9785-C170-A9DF-B52439E71DBF}"/>
          </ac:spMkLst>
        </pc:spChg>
        <pc:spChg chg="del">
          <ac:chgData name="Salina Yung" userId="S::salinayung@revature870.onmicrosoft.com::16d0d8d2-87d8-445b-8ea5-eadfb47c6cc4" providerId="AD" clId="Web-{B1AA622B-BA00-AA58-9AC1-60CF79E80D03}" dt="2022-07-07T00:31:17.029" v="25"/>
          <ac:spMkLst>
            <pc:docMk/>
            <pc:sldMk cId="2060335962" sldId="276"/>
            <ac:spMk id="3" creationId="{CE1DB420-DE95-3C57-707E-09A3085ABEAF}"/>
          </ac:spMkLst>
        </pc:spChg>
        <pc:spChg chg="add del mod">
          <ac:chgData name="Salina Yung" userId="S::salinayung@revature870.onmicrosoft.com::16d0d8d2-87d8-445b-8ea5-eadfb47c6cc4" providerId="AD" clId="Web-{B1AA622B-BA00-AA58-9AC1-60CF79E80D03}" dt="2022-07-07T00:37:25.524" v="29"/>
          <ac:spMkLst>
            <pc:docMk/>
            <pc:sldMk cId="2060335962" sldId="276"/>
            <ac:spMk id="6" creationId="{42AB0EE6-ADDC-D49D-F502-B38D0A6FA2A3}"/>
          </ac:spMkLst>
        </pc:spChg>
        <pc:picChg chg="add del mod ord">
          <ac:chgData name="Salina Yung" userId="S::salinayung@revature870.onmicrosoft.com::16d0d8d2-87d8-445b-8ea5-eadfb47c6cc4" providerId="AD" clId="Web-{B1AA622B-BA00-AA58-9AC1-60CF79E80D03}" dt="2022-07-07T00:37:18.586" v="28"/>
          <ac:picMkLst>
            <pc:docMk/>
            <pc:sldMk cId="2060335962" sldId="276"/>
            <ac:picMk id="4" creationId="{617725F8-F97D-8C09-FEC3-F39FF0F0B256}"/>
          </ac:picMkLst>
        </pc:picChg>
        <pc:picChg chg="add mod ord">
          <ac:chgData name="Salina Yung" userId="S::salinayung@revature870.onmicrosoft.com::16d0d8d2-87d8-445b-8ea5-eadfb47c6cc4" providerId="AD" clId="Web-{B1AA622B-BA00-AA58-9AC1-60CF79E80D03}" dt="2022-07-07T00:37:57.337" v="34" actId="1076"/>
          <ac:picMkLst>
            <pc:docMk/>
            <pc:sldMk cId="2060335962" sldId="276"/>
            <ac:picMk id="7" creationId="{08D2AEC1-9A1E-378D-A330-D3F346296367}"/>
          </ac:picMkLst>
        </pc:picChg>
        <pc:picChg chg="add del mod">
          <ac:chgData name="Salina Yung" userId="S::salinayung@revature870.onmicrosoft.com::16d0d8d2-87d8-445b-8ea5-eadfb47c6cc4" providerId="AD" clId="Web-{B1AA622B-BA00-AA58-9AC1-60CF79E80D03}" dt="2022-07-07T00:38:47.776" v="39"/>
          <ac:picMkLst>
            <pc:docMk/>
            <pc:sldMk cId="2060335962" sldId="276"/>
            <ac:picMk id="8" creationId="{9A173B1C-0C85-3514-7E4B-7F060AE59A83}"/>
          </ac:picMkLst>
        </pc:picChg>
        <pc:picChg chg="add mod">
          <ac:chgData name="Salina Yung" userId="S::salinayung@revature870.onmicrosoft.com::16d0d8d2-87d8-445b-8ea5-eadfb47c6cc4" providerId="AD" clId="Web-{B1AA622B-BA00-AA58-9AC1-60CF79E80D03}" dt="2022-07-07T00:38:54.761" v="40"/>
          <ac:picMkLst>
            <pc:docMk/>
            <pc:sldMk cId="2060335962" sldId="276"/>
            <ac:picMk id="9" creationId="{92BCD24A-FB8E-8425-58B1-D213792D58E8}"/>
          </ac:picMkLst>
        </pc:picChg>
      </pc:sldChg>
    </pc:docChg>
  </pc:docChgLst>
  <pc:docChgLst>
    <pc:chgData name="Whitney Raven" userId="S::whitneyraven@revature870.onmicrosoft.com::fa0f24fa-ecd2-4d06-9556-c326fd468635" providerId="AD" clId="Web-{D6B55845-D337-CA1C-C520-9454217B74A2}"/>
    <pc:docChg chg="delSld modSld">
      <pc:chgData name="Whitney Raven" userId="S::whitneyraven@revature870.onmicrosoft.com::fa0f24fa-ecd2-4d06-9556-c326fd468635" providerId="AD" clId="Web-{D6B55845-D337-CA1C-C520-9454217B74A2}" dt="2022-07-07T06:55:55.034" v="89" actId="20577"/>
      <pc:docMkLst>
        <pc:docMk/>
      </pc:docMkLst>
      <pc:sldChg chg="modSp delCm">
        <pc:chgData name="Whitney Raven" userId="S::whitneyraven@revature870.onmicrosoft.com::fa0f24fa-ecd2-4d06-9556-c326fd468635" providerId="AD" clId="Web-{D6B55845-D337-CA1C-C520-9454217B74A2}" dt="2022-07-07T06:19:42.108" v="2" actId="20577"/>
        <pc:sldMkLst>
          <pc:docMk/>
          <pc:sldMk cId="128632686" sldId="256"/>
        </pc:sldMkLst>
        <pc:spChg chg="mod">
          <ac:chgData name="Whitney Raven" userId="S::whitneyraven@revature870.onmicrosoft.com::fa0f24fa-ecd2-4d06-9556-c326fd468635" providerId="AD" clId="Web-{D6B55845-D337-CA1C-C520-9454217B74A2}" dt="2022-07-07T06:19:42.108" v="2" actId="20577"/>
          <ac:spMkLst>
            <pc:docMk/>
            <pc:sldMk cId="128632686" sldId="256"/>
            <ac:spMk id="2" creationId="{00000000-0000-0000-0000-000000000000}"/>
          </ac:spMkLst>
        </pc:spChg>
      </pc:sldChg>
      <pc:sldChg chg="delSp modSp">
        <pc:chgData name="Whitney Raven" userId="S::whitneyraven@revature870.onmicrosoft.com::fa0f24fa-ecd2-4d06-9556-c326fd468635" providerId="AD" clId="Web-{D6B55845-D337-CA1C-C520-9454217B74A2}" dt="2022-07-07T06:51:16.211" v="79" actId="20577"/>
        <pc:sldMkLst>
          <pc:docMk/>
          <pc:sldMk cId="3365556830" sldId="261"/>
        </pc:sldMkLst>
        <pc:spChg chg="del">
          <ac:chgData name="Whitney Raven" userId="S::whitneyraven@revature870.onmicrosoft.com::fa0f24fa-ecd2-4d06-9556-c326fd468635" providerId="AD" clId="Web-{D6B55845-D337-CA1C-C520-9454217B74A2}" dt="2022-07-07T06:47:55.779" v="76"/>
          <ac:spMkLst>
            <pc:docMk/>
            <pc:sldMk cId="3365556830" sldId="261"/>
            <ac:spMk id="6" creationId="{F19A22AF-E392-A73E-4216-FD707704043F}"/>
          </ac:spMkLst>
        </pc:spChg>
        <pc:spChg chg="mod">
          <ac:chgData name="Whitney Raven" userId="S::whitneyraven@revature870.onmicrosoft.com::fa0f24fa-ecd2-4d06-9556-c326fd468635" providerId="AD" clId="Web-{D6B55845-D337-CA1C-C520-9454217B74A2}" dt="2022-07-07T06:51:16.211" v="79" actId="20577"/>
          <ac:spMkLst>
            <pc:docMk/>
            <pc:sldMk cId="3365556830" sldId="261"/>
            <ac:spMk id="54" creationId="{7F0AE176-1C4A-905C-2FD1-B1F767B40A6C}"/>
          </ac:spMkLst>
        </pc:spChg>
      </pc:sldChg>
      <pc:sldChg chg="modSp">
        <pc:chgData name="Whitney Raven" userId="S::whitneyraven@revature870.onmicrosoft.com::fa0f24fa-ecd2-4d06-9556-c326fd468635" providerId="AD" clId="Web-{D6B55845-D337-CA1C-C520-9454217B74A2}" dt="2022-07-07T06:32:58.356" v="47" actId="20577"/>
        <pc:sldMkLst>
          <pc:docMk/>
          <pc:sldMk cId="3941986671" sldId="264"/>
        </pc:sldMkLst>
        <pc:spChg chg="mod">
          <ac:chgData name="Whitney Raven" userId="S::whitneyraven@revature870.onmicrosoft.com::fa0f24fa-ecd2-4d06-9556-c326fd468635" providerId="AD" clId="Web-{D6B55845-D337-CA1C-C520-9454217B74A2}" dt="2022-07-07T06:30:12.850" v="36" actId="20577"/>
          <ac:spMkLst>
            <pc:docMk/>
            <pc:sldMk cId="3941986671" sldId="264"/>
            <ac:spMk id="3" creationId="{8B21356E-0F12-0DE0-AF4D-3B02EA2A6089}"/>
          </ac:spMkLst>
        </pc:spChg>
        <pc:spChg chg="mod">
          <ac:chgData name="Whitney Raven" userId="S::whitneyraven@revature870.onmicrosoft.com::fa0f24fa-ecd2-4d06-9556-c326fd468635" providerId="AD" clId="Web-{D6B55845-D337-CA1C-C520-9454217B74A2}" dt="2022-07-07T06:25:08.698" v="13" actId="20577"/>
          <ac:spMkLst>
            <pc:docMk/>
            <pc:sldMk cId="3941986671" sldId="264"/>
            <ac:spMk id="6" creationId="{6E5E4268-B642-E64A-0359-AF32BFA149DD}"/>
          </ac:spMkLst>
        </pc:spChg>
        <pc:spChg chg="mod">
          <ac:chgData name="Whitney Raven" userId="S::whitneyraven@revature870.onmicrosoft.com::fa0f24fa-ecd2-4d06-9556-c326fd468635" providerId="AD" clId="Web-{D6B55845-D337-CA1C-C520-9454217B74A2}" dt="2022-07-07T06:25:30.090" v="16" actId="20577"/>
          <ac:spMkLst>
            <pc:docMk/>
            <pc:sldMk cId="3941986671" sldId="264"/>
            <ac:spMk id="8" creationId="{A23C1BFD-1FCC-5187-87EC-D074CB93AF34}"/>
          </ac:spMkLst>
        </pc:spChg>
        <pc:spChg chg="mod">
          <ac:chgData name="Whitney Raven" userId="S::whitneyraven@revature870.onmicrosoft.com::fa0f24fa-ecd2-4d06-9556-c326fd468635" providerId="AD" clId="Web-{D6B55845-D337-CA1C-C520-9454217B74A2}" dt="2022-07-07T06:26:05.841" v="34" actId="20577"/>
          <ac:spMkLst>
            <pc:docMk/>
            <pc:sldMk cId="3941986671" sldId="264"/>
            <ac:spMk id="11" creationId="{E60138A0-E8AB-6166-5B0A-9575DD78EA1D}"/>
          </ac:spMkLst>
        </pc:spChg>
        <pc:spChg chg="mod">
          <ac:chgData name="Whitney Raven" userId="S::whitneyraven@revature870.onmicrosoft.com::fa0f24fa-ecd2-4d06-9556-c326fd468635" providerId="AD" clId="Web-{D6B55845-D337-CA1C-C520-9454217B74A2}" dt="2022-07-07T06:32:58.356" v="47" actId="20577"/>
          <ac:spMkLst>
            <pc:docMk/>
            <pc:sldMk cId="3941986671" sldId="264"/>
            <ac:spMk id="12" creationId="{EB179E74-DFFE-EDC6-55DD-0C21086405F5}"/>
          </ac:spMkLst>
        </pc:spChg>
      </pc:sldChg>
      <pc:sldChg chg="modSp">
        <pc:chgData name="Whitney Raven" userId="S::whitneyraven@revature870.onmicrosoft.com::fa0f24fa-ecd2-4d06-9556-c326fd468635" providerId="AD" clId="Web-{D6B55845-D337-CA1C-C520-9454217B74A2}" dt="2022-07-07T06:55:55.034" v="89" actId="20577"/>
        <pc:sldMkLst>
          <pc:docMk/>
          <pc:sldMk cId="1368619150" sldId="266"/>
        </pc:sldMkLst>
        <pc:spChg chg="mod">
          <ac:chgData name="Whitney Raven" userId="S::whitneyraven@revature870.onmicrosoft.com::fa0f24fa-ecd2-4d06-9556-c326fd468635" providerId="AD" clId="Web-{D6B55845-D337-CA1C-C520-9454217B74A2}" dt="2022-07-07T06:55:55.034" v="89" actId="20577"/>
          <ac:spMkLst>
            <pc:docMk/>
            <pc:sldMk cId="1368619150" sldId="266"/>
            <ac:spMk id="15" creationId="{4C1CC147-EEFD-474F-69C3-3885AC2435E9}"/>
          </ac:spMkLst>
        </pc:spChg>
      </pc:sldChg>
      <pc:sldChg chg="modSp">
        <pc:chgData name="Whitney Raven" userId="S::whitneyraven@revature870.onmicrosoft.com::fa0f24fa-ecd2-4d06-9556-c326fd468635" providerId="AD" clId="Web-{D6B55845-D337-CA1C-C520-9454217B74A2}" dt="2022-07-07T06:38:26.024" v="69" actId="20577"/>
        <pc:sldMkLst>
          <pc:docMk/>
          <pc:sldMk cId="2773537053" sldId="271"/>
        </pc:sldMkLst>
        <pc:spChg chg="mod">
          <ac:chgData name="Whitney Raven" userId="S::whitneyraven@revature870.onmicrosoft.com::fa0f24fa-ecd2-4d06-9556-c326fd468635" providerId="AD" clId="Web-{D6B55845-D337-CA1C-C520-9454217B74A2}" dt="2022-07-07T06:38:26.024" v="69" actId="20577"/>
          <ac:spMkLst>
            <pc:docMk/>
            <pc:sldMk cId="2773537053" sldId="271"/>
            <ac:spMk id="3" creationId="{7B3AF520-CC19-93EF-7E35-6889BC796833}"/>
          </ac:spMkLst>
        </pc:spChg>
      </pc:sldChg>
      <pc:sldChg chg="del">
        <pc:chgData name="Whitney Raven" userId="S::whitneyraven@revature870.onmicrosoft.com::fa0f24fa-ecd2-4d06-9556-c326fd468635" providerId="AD" clId="Web-{D6B55845-D337-CA1C-C520-9454217B74A2}" dt="2022-07-07T06:19:18.810" v="0"/>
        <pc:sldMkLst>
          <pc:docMk/>
          <pc:sldMk cId="1606116067" sldId="273"/>
        </pc:sldMkLst>
      </pc:sldChg>
      <pc:sldChg chg="delSp modSp">
        <pc:chgData name="Whitney Raven" userId="S::whitneyraven@revature870.onmicrosoft.com::fa0f24fa-ecd2-4d06-9556-c326fd468635" providerId="AD" clId="Web-{D6B55845-D337-CA1C-C520-9454217B74A2}" dt="2022-07-07T06:46:03.994" v="75"/>
        <pc:sldMkLst>
          <pc:docMk/>
          <pc:sldMk cId="1374521101" sldId="275"/>
        </pc:sldMkLst>
        <pc:spChg chg="del mod">
          <ac:chgData name="Whitney Raven" userId="S::whitneyraven@revature870.onmicrosoft.com::fa0f24fa-ecd2-4d06-9556-c326fd468635" providerId="AD" clId="Web-{D6B55845-D337-CA1C-C520-9454217B74A2}" dt="2022-07-07T06:46:03.994" v="75"/>
          <ac:spMkLst>
            <pc:docMk/>
            <pc:sldMk cId="1374521101" sldId="275"/>
            <ac:spMk id="5" creationId="{D4E868A9-E664-0ACA-8246-F1C8E74A28A9}"/>
          </ac:spMkLst>
        </pc:spChg>
        <pc:spChg chg="del mod">
          <ac:chgData name="Whitney Raven" userId="S::whitneyraven@revature870.onmicrosoft.com::fa0f24fa-ecd2-4d06-9556-c326fd468635" providerId="AD" clId="Web-{D6B55845-D337-CA1C-C520-9454217B74A2}" dt="2022-07-07T06:45:56.493" v="74"/>
          <ac:spMkLst>
            <pc:docMk/>
            <pc:sldMk cId="1374521101" sldId="275"/>
            <ac:spMk id="6" creationId="{739B7590-EFED-A2E7-59D0-2141C6A5FBB8}"/>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06T22:56:06.112"/>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17119 19315 16383 0 0,'4'0'0'0'0,"5"0"0"0"0,6 0 0 0 0,4 0 0 0 0,-1 4 0 0 0,1 1 0 0 0,1 0 0 0 0,-3 4 0 0 0,-1-1 0 0 0,3-1 0 0 0,0-1 0 0 0,3-3 0 0 0,0-1 0 0 0,2 3 0 0 0,0 1 0 0 0,1-1 0 0 0,-1-2 0 0 0,1 0 0 0 0,0-1 0 0 0,-1-2 0 0 0,1 1 0 0 0,-1-1 0 0 0,0-1 0 0 0,1 1 0 0 0,-1 0 0 0 0,0 0 0 0 0,1 0 0 0 0,-1 0 0 0 0,0 0 0 0 0,1 0 0 0 0,-1 0 0 0 0,0 0 0 0 0,1 0 0 0 0,-1 0 0 0 0,0 0 0 0 0,1 0 0 0 0,-1 0 0 0 0,-4 4 0 0 0,-1 1 0 0 0,0 0 0 0 0,1 0 0 0 0,1-2 0 0 0,2-1 0 0 0,0-1 0 0 0,1-1 0 0 0,0 0 0 0 0,1 0 0 0 0,-1 0 0 0 0,1-1 0 0 0,0 1 0 0 0,-1 0 0 0 0,0 0 0 0 0,1 0 0 0 0,-1 0 0 0 0,0 0 0 0 0,1 0 0 0 0,-1 0 0 0 0,0 0 0 0 0,1 0 0 0 0,-5 4 0 0 0,-1 2 0 0 0,0-1 0 0 0,1-1 0 0 0,1-1 0 0 0,2-1 0 0 0,0 3 0 0 0,1 1 0 0 0,0-1 0 0 0,1-1 0 0 0,-1-1 0 0 0,1-1 0 0 0,-1-2 0 0 0,1 1 0 0 0,-1-1 0 0 0,1-1 0 0 0,-1 1 0 0 0,0 0 0 0 0,1 0 0 0 0,-1 0 0 0 0,0 0 0 0 0,1 0 0 0 0,-1 0 0 0 0,0 0 0 0 0,1 0 0 0 0,-1 0 0 0 0,0 0 0 0 0,1 0 0 0 0,-1 0 0 0 0,0 0 0 0 0,1 0 0 0 0,-1 0 0 0 0,0 0 0 0 0,1 0 0 0 0,-1 0 0 0 0,0 0 0 0 0,1 0 0 0 0,-1 0 0 0 0,0 0 0 0 0,1 0 0 0 0,-1 0 0 0 0,0 0 0 0 0,1 0 0 0 0,-1 0 0 0 0,0 0 0 0 0,1 0 0 0 0,-1 0 0 0 0,0 0 0 0 0,1 0 0 0 0,-1 0 0 0 0,0 0 0 0 0,1-5 0 0 0,-1 0 0 0 0,0 0 0 0 0,1 0 0 0 0,-1 2 0 0 0,0 2 0 0 0,1 0 0 0 0,-1 0 0 0 0,0 1 0 0 0,1 0 0 0 0,-1 1 0 0 0,0-1 0 0 0,1 0 0 0 0,-1 0 0 0 0,0 0 0 0 0,1 0 0 0 0,-1 0 0 0 0,0 0 0 0 0,1 0 0 0 0,-1 0 0 0 0,0 0 0 0 0,0 0 0 0 0,1 0 0 0 0,-1 0 0 0 0,0 0 0 0 0,1 0 0 0 0,-1 0 0 0 0,0 0 0 0 0,1 0 0 0 0,-1 0 0 0 0,0 0 0 0 0,1 0 0 0 0,-1 0 0 0 0,-4-4 0 0 0,-1-1 0 0 0,0-1 0 0 0,1 2 0 0 0,2 1 0 0 0,0 1 0 0 0,1 1 0 0 0,1 1 0 0 0,1 0 0 0 0,-5-4 0 0 0,-1-1 0 0 0,0 0 0 0 0,2 1 0 0 0,0 1 0 0 0,2 1 0 0 0,0 1 0 0 0,1 1 0 0 0,0 0 0 0 0,1 0 0 0 0,-1 0 0 0 0,1 0 0 0 0,-1 0 0 0 0,1 0 0 0 0,-1 1 0 0 0,1-1 0 0 0,-1 0 0 0 0,0 0 0 0 0,1 0 0 0 0,-1 0 0 0 0,0 0 0 0 0,1 0 0 0 0,-1 0 0 0 0,0 0 0 0 0,1 0 0 0 0,-1 0 0 0 0,0 0 0 0 0,1 0 0 0 0,-1 0 0 0 0,0 0 0 0 0,1 0 0 0 0,-1 0 0 0 0,-4-5 0 0 0,-1 0 0 0 0,-4-4 0 0 0,0-1 0 0 0,-4 2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06T22:56:16.208"/>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31274 8546 16383 0 0,'4'0'0'0'0,"6"0"0"0"0,4 0 0 0 0,6 0 0 0 0,2 0 0 0 0,2 0 0 0 0,1 0 0 0 0,0 0 0 0 0,0 0 0 0 0,1 0 0 0 0,-1 0 0 0 0,-1 0 0 0 0,1 0 0 0 0,-1 0 0 0 0,1 4 0 0 0,-1 2 0 0 0,0-1 0 0 0,1-1 0 0 0,-1-1 0 0 0,0-1 0 0 0,0-1 0 0 0,1-1 0 0 0,-1 0 0 0 0,0 0 0 0 0,1 0 0 0 0,-1 0 0 0 0,0 0 0 0 0,1-1 0 0 0,-1 1 0 0 0,0 0 0 0 0,1 0 0 0 0,-1 0 0 0 0,0 0 0 0 0,1 0 0 0 0,-1 0 0 0 0,0 0 0 0 0,1 0 0 0 0,-1 0 0 0 0,0 0 0 0 0,1 0 0 0 0,-5 5 0 0 0,-1 0 0 0 0,0 0 0 0 0,1-1 0 0 0,1-1 0 0 0,2-1 0 0 0,0-1 0 0 0,1 0 0 0 0,0-1 0 0 0,1 0 0 0 0,-1-1 0 0 0,1 1 0 0 0,-1 0 0 0 0,1 0 0 0 0,-1 0 0 0 0,1 0 0 0 0,-1 0 0 0 0,0 0 0 0 0,1 0 0 0 0,-1 0 0 0 0,0 0 0 0 0,1 0 0 0 0,-1 0 0 0 0,0 0 0 0 0,1 0 0 0 0,-1 0 0 0 0,0 0 0 0 0,1 0 0 0 0,-1 0 0 0 0,0 0 0 0 0,1 0 0 0 0,-1 0 0 0 0,0 0 0 0 0,1 0 0 0 0,-1 0 0 0 0,0 0 0 0 0,1 0 0 0 0,-1 0 0 0 0,0 0 0 0 0,-4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06T23:00:27.919"/>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30956 10660 16383 0 0,'4'0'0'0'0,"6"0"0"0"0,5 0 0 0 0,4 0 0 0 0,3 0 0 0 0,2 0 0 0 0,1 0 0 0 0,0 0 0 0 0,1 0 0 0 0,-1 0 0 0 0,0 0 0 0 0,0 0 0 0 0,-1 0 0 0 0,1 0 0 0 0,-1 0 0 0 0,0 0 0 0 0,1 0 0 0 0,-1 0 0 0 0,0 0 0 0 0,1 0 0 0 0,-1 0 0 0 0,0 0 0 0 0,1 0 0 0 0,-1 0 0 0 0,0 0 0 0 0,1 0 0 0 0,-1 0 0 0 0,0 0 0 0 0,1 0 0 0 0,-1 0 0 0 0,0 0 0 0 0,1 0 0 0 0,-1 0 0 0 0,0 0 0 0 0,1 0 0 0 0,-1 0 0 0 0,0 0 0 0 0,1 0 0 0 0,-1 0 0 0 0,0 0 0 0 0,1 0 0 0 0,-1 0 0 0 0,0 0 0 0 0,1 0 0 0 0,-1 0 0 0 0,0 0 0 0 0,1 0 0 0 0,-1 0 0 0 0,0 0 0 0 0,0 0 0 0 0,-3-4 0 0 0,-2-1 0 0 0,0 0 0 0 0,1 0 0 0 0,1 2 0 0 0,1 1 0 0 0,2 1 0 0 0,0 1 0 0 0,0 0 0 0 0,1 0 0 0 0,-1 1 0 0 0,1-1 0 0 0,-1 0 0 0 0,1 0 0 0 0,-1 0 0 0 0,0 0 0 0 0,1 0 0 0 0,-1 0 0 0 0,0 0 0 0 0,-3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06T23:00:29.889"/>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31327 12700 16383 0 0,'4'0'0'0'0,"5"0"0"0"0,6 0 0 0 0,4 0 0 0 0,4 0 0 0 0,1 0 0 0 0,1 0 0 0 0,0 0 0 0 0,0 0 0 0 0,1 0 0 0 0,-2 0 0 0 0,1 0 0 0 0,-4 4 0 0 0,-2 2 0 0 0,0-1 0 0 0,1-1 0 0 0,1-1 0 0 0,1-1 0 0 0,2-1 0 0 0,0-1 0 0 0,0 0 0 0 0,0 0 0 0 0,1 0 0 0 0,0 0 0 0 0,-1 0 0 0 0,1-1 0 0 0,-1 1 0 0 0,0 0 0 0 0,1 0 0 0 0,-1 0 0 0 0,0 0 0 0 0,1 0 0 0 0,-1 0 0 0 0,0 0 0 0 0,1 0 0 0 0,-1 0 0 0 0,0 0 0 0 0,1 0 0 0 0,-1 0 0 0 0,0 0 0 0 0,1 0 0 0 0,-1 0 0 0 0,0 0 0 0 0,1 0 0 0 0,-1 0 0 0 0,0 0 0 0 0,1 0 0 0 0,-1 0 0 0 0,0 0 0 0 0,1 0 0 0 0,-1 0 0 0 0,0 0 0 0 0,1 0 0 0 0,-1 0 0 0 0,0 0 0 0 0,1 0 0 0 0,-1 0 0 0 0,0 0 0 0 0,1 0 0 0 0,-1 0 0 0 0,0 0 0 0 0,1 0 0 0 0,-1 0 0 0 0,0 0 0 0 0,1 0 0 0 0,-1 0 0 0 0,0 0 0 0 0,1 0 0 0 0,-1 0 0 0 0,0 0 0 0 0,1 0 0 0 0,-1 0 0 0 0,-4 4 0 0 0,-1 2 0 0 0,0-1 0 0 0,1-1 0 0 0,1-1 0 0 0,2-1 0 0 0,0-1 0 0 0,1 0 0 0 0,0-1 0 0 0,1 0 0 0 0,-1-1 0 0 0,1 1 0 0 0,0 0 0 0 0,-1 0 0 0 0,0 0 0 0 0,1 0 0 0 0,-1 0 0 0 0,0 0 0 0 0,1 0 0 0 0,-1 0 0 0 0,0 0 0 0 0,1 0 0 0 0,-1 0 0 0 0,0 0 0 0 0,1 0 0 0 0,-1 0 0 0 0,0 0 0 0 0,1 0 0 0 0,-1 0 0 0 0,0 0 0 0 0,1 0 0 0 0,-1 0 0 0 0,0 0 0 0 0,-3 0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7/7/2022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7/7/2022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7/7/2022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7/7/2022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7/7/2022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customXml" Target="../ink/ink2.xml"/><Relationship Id="rId12"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customXml" Target="../ink/ink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Four Eleven Inc</a:t>
            </a:r>
          </a:p>
        </p:txBody>
      </p:sp>
      <p:sp>
        <p:nvSpPr>
          <p:cNvPr id="3" name="Subtitle 2"/>
          <p:cNvSpPr>
            <a:spLocks noGrp="1"/>
          </p:cNvSpPr>
          <p:nvPr>
            <p:ph type="subTitle" idx="1"/>
          </p:nvPr>
        </p:nvSpPr>
        <p:spPr/>
        <p:txBody>
          <a:bodyPr vert="horz" lIns="91440" tIns="91440" rIns="91440" bIns="91440" rtlCol="0" anchor="t">
            <a:normAutofit/>
          </a:bodyPr>
          <a:lstStyle/>
          <a:p>
            <a:r>
              <a:rPr lang="en-US"/>
              <a:t>A Software developed By Dynamics 365 Batch 04/11/2022</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 email&#10;&#10;Description automatically generated">
            <a:extLst>
              <a:ext uri="{FF2B5EF4-FFF2-40B4-BE49-F238E27FC236}">
                <a16:creationId xmlns:a16="http://schemas.microsoft.com/office/drawing/2014/main" id="{AC038266-7E5C-D6F6-86EA-51BDA9076474}"/>
              </a:ext>
            </a:extLst>
          </p:cNvPr>
          <p:cNvPicPr>
            <a:picLocks noChangeAspect="1"/>
          </p:cNvPicPr>
          <p:nvPr/>
        </p:nvPicPr>
        <p:blipFill>
          <a:blip r:embed="rId2"/>
          <a:stretch>
            <a:fillRect/>
          </a:stretch>
        </p:blipFill>
        <p:spPr>
          <a:xfrm>
            <a:off x="1780784" y="95825"/>
            <a:ext cx="8954021" cy="5904350"/>
          </a:xfrm>
          <a:prstGeom prst="rect">
            <a:avLst/>
          </a:prstGeom>
        </p:spPr>
      </p:pic>
    </p:spTree>
    <p:extLst>
      <p:ext uri="{BB962C8B-B14F-4D97-AF65-F5344CB8AC3E}">
        <p14:creationId xmlns:p14="http://schemas.microsoft.com/office/powerpoint/2010/main" val="3154548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ext&#10;&#10;Description automatically generated">
            <a:extLst>
              <a:ext uri="{FF2B5EF4-FFF2-40B4-BE49-F238E27FC236}">
                <a16:creationId xmlns:a16="http://schemas.microsoft.com/office/drawing/2014/main" id="{AE223F29-EF4A-919D-B156-0B16782865BF}"/>
              </a:ext>
            </a:extLst>
          </p:cNvPr>
          <p:cNvPicPr>
            <a:picLocks noChangeAspect="1"/>
          </p:cNvPicPr>
          <p:nvPr/>
        </p:nvPicPr>
        <p:blipFill>
          <a:blip r:embed="rId2"/>
          <a:stretch>
            <a:fillRect/>
          </a:stretch>
        </p:blipFill>
        <p:spPr>
          <a:xfrm>
            <a:off x="6376943" y="99280"/>
            <a:ext cx="5641035" cy="5508710"/>
          </a:xfrm>
          <a:prstGeom prst="rect">
            <a:avLst/>
          </a:prstGeom>
        </p:spPr>
      </p:pic>
      <p:pic>
        <p:nvPicPr>
          <p:cNvPr id="8" name="Picture 8" descr="A picture containing text, screenshot, businesscard&#10;&#10;Description automatically generated">
            <a:extLst>
              <a:ext uri="{FF2B5EF4-FFF2-40B4-BE49-F238E27FC236}">
                <a16:creationId xmlns:a16="http://schemas.microsoft.com/office/drawing/2014/main" id="{C2F9E7D4-F49E-AF48-E4C4-6FE4F45285E6}"/>
              </a:ext>
            </a:extLst>
          </p:cNvPr>
          <p:cNvPicPr>
            <a:picLocks noChangeAspect="1"/>
          </p:cNvPicPr>
          <p:nvPr/>
        </p:nvPicPr>
        <p:blipFill>
          <a:blip r:embed="rId3"/>
          <a:stretch>
            <a:fillRect/>
          </a:stretch>
        </p:blipFill>
        <p:spPr>
          <a:xfrm>
            <a:off x="116065" y="2912242"/>
            <a:ext cx="1319213" cy="1685925"/>
          </a:xfrm>
          <a:prstGeom prst="rect">
            <a:avLst/>
          </a:prstGeom>
        </p:spPr>
      </p:pic>
      <p:sp>
        <p:nvSpPr>
          <p:cNvPr id="39" name="Arrow: Right 38">
            <a:extLst>
              <a:ext uri="{FF2B5EF4-FFF2-40B4-BE49-F238E27FC236}">
                <a16:creationId xmlns:a16="http://schemas.microsoft.com/office/drawing/2014/main" id="{C17395FD-7579-384E-9371-F92D64A5D8E9}"/>
              </a:ext>
            </a:extLst>
          </p:cNvPr>
          <p:cNvSpPr/>
          <p:nvPr/>
        </p:nvSpPr>
        <p:spPr>
          <a:xfrm>
            <a:off x="1422604" y="3432835"/>
            <a:ext cx="544381" cy="3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install</a:t>
            </a:r>
          </a:p>
        </p:txBody>
      </p:sp>
      <p:sp>
        <p:nvSpPr>
          <p:cNvPr id="47" name="TextBox 46">
            <a:extLst>
              <a:ext uri="{FF2B5EF4-FFF2-40B4-BE49-F238E27FC236}">
                <a16:creationId xmlns:a16="http://schemas.microsoft.com/office/drawing/2014/main" id="{AD989865-A027-92CD-2FF9-24D58A415A6C}"/>
              </a:ext>
            </a:extLst>
          </p:cNvPr>
          <p:cNvSpPr txBox="1"/>
          <p:nvPr/>
        </p:nvSpPr>
        <p:spPr>
          <a:xfrm>
            <a:off x="173831" y="184150"/>
            <a:ext cx="2870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0000"/>
                </a:solidFill>
              </a:rPr>
              <a:t>Sales  -  Plug-in</a:t>
            </a:r>
          </a:p>
        </p:txBody>
      </p:sp>
      <p:sp>
        <p:nvSpPr>
          <p:cNvPr id="54" name="TextBox 53">
            <a:extLst>
              <a:ext uri="{FF2B5EF4-FFF2-40B4-BE49-F238E27FC236}">
                <a16:creationId xmlns:a16="http://schemas.microsoft.com/office/drawing/2014/main" id="{7F0AE176-1C4A-905C-2FD1-B1F767B40A6C}"/>
              </a:ext>
            </a:extLst>
          </p:cNvPr>
          <p:cNvSpPr txBox="1"/>
          <p:nvPr/>
        </p:nvSpPr>
        <p:spPr>
          <a:xfrm>
            <a:off x="294216" y="4669367"/>
            <a:ext cx="2886074" cy="13080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a:t>Tools for plugin </a:t>
            </a:r>
          </a:p>
          <a:p>
            <a:pPr marL="342900" indent="-342900">
              <a:buAutoNum type="arabicPeriod"/>
            </a:pPr>
            <a:r>
              <a:rPr lang="en-US">
                <a:ea typeface="+mn-lt"/>
                <a:cs typeface="+mn-lt"/>
              </a:rPr>
              <a:t>Visual Studio 2022</a:t>
            </a:r>
          </a:p>
          <a:p>
            <a:pPr marL="342900" indent="-342900">
              <a:buAutoNum type="arabicPeriod"/>
            </a:pPr>
            <a:r>
              <a:rPr lang="en-US"/>
              <a:t>PluginRegistration.exe</a:t>
            </a:r>
          </a:p>
          <a:p>
            <a:pPr marL="342900" indent="-342900">
              <a:buAutoNum type="arabicPeriod"/>
            </a:pPr>
            <a:endParaRPr lang="en-US"/>
          </a:p>
        </p:txBody>
      </p:sp>
      <p:pic>
        <p:nvPicPr>
          <p:cNvPr id="12" name="Picture 12" descr="Text&#10;&#10;Description automatically generated">
            <a:extLst>
              <a:ext uri="{FF2B5EF4-FFF2-40B4-BE49-F238E27FC236}">
                <a16:creationId xmlns:a16="http://schemas.microsoft.com/office/drawing/2014/main" id="{F95246C1-7938-E7A7-01BC-6866FB2B1AC2}"/>
              </a:ext>
            </a:extLst>
          </p:cNvPr>
          <p:cNvPicPr>
            <a:picLocks noChangeAspect="1"/>
          </p:cNvPicPr>
          <p:nvPr/>
        </p:nvPicPr>
        <p:blipFill>
          <a:blip r:embed="rId4"/>
          <a:stretch>
            <a:fillRect/>
          </a:stretch>
        </p:blipFill>
        <p:spPr>
          <a:xfrm>
            <a:off x="1997869" y="3136144"/>
            <a:ext cx="4291013" cy="1300085"/>
          </a:xfrm>
          <a:prstGeom prst="rect">
            <a:avLst/>
          </a:prstGeom>
        </p:spPr>
      </p:pic>
      <p:pic>
        <p:nvPicPr>
          <p:cNvPr id="3" name="Picture 3" descr="Graphical user interface, text, application, email, Teams&#10;&#10;Description automatically generated">
            <a:extLst>
              <a:ext uri="{FF2B5EF4-FFF2-40B4-BE49-F238E27FC236}">
                <a16:creationId xmlns:a16="http://schemas.microsoft.com/office/drawing/2014/main" id="{036B0DF8-6D49-D340-6A41-74D054BCEA8C}"/>
              </a:ext>
            </a:extLst>
          </p:cNvPr>
          <p:cNvPicPr>
            <a:picLocks noChangeAspect="1"/>
          </p:cNvPicPr>
          <p:nvPr/>
        </p:nvPicPr>
        <p:blipFill>
          <a:blip r:embed="rId5"/>
          <a:stretch>
            <a:fillRect/>
          </a:stretch>
        </p:blipFill>
        <p:spPr>
          <a:xfrm>
            <a:off x="461963" y="810492"/>
            <a:ext cx="5636418" cy="2046141"/>
          </a:xfrm>
          <a:prstGeom prst="rect">
            <a:avLst/>
          </a:prstGeom>
        </p:spPr>
      </p:pic>
      <p:sp>
        <p:nvSpPr>
          <p:cNvPr id="4" name="Rectangle 3">
            <a:extLst>
              <a:ext uri="{FF2B5EF4-FFF2-40B4-BE49-F238E27FC236}">
                <a16:creationId xmlns:a16="http://schemas.microsoft.com/office/drawing/2014/main" id="{96B9EEAA-203D-6D06-9D0C-46D622E8B987}"/>
              </a:ext>
            </a:extLst>
          </p:cNvPr>
          <p:cNvSpPr/>
          <p:nvPr/>
        </p:nvSpPr>
        <p:spPr>
          <a:xfrm>
            <a:off x="292100" y="723900"/>
            <a:ext cx="5994400" cy="2133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9" descr="Logo&#10;&#10;Description automatically generated">
            <a:extLst>
              <a:ext uri="{FF2B5EF4-FFF2-40B4-BE49-F238E27FC236}">
                <a16:creationId xmlns:a16="http://schemas.microsoft.com/office/drawing/2014/main" id="{A763C533-5A44-D9EE-D12B-CB6FBC7DFEFA}"/>
              </a:ext>
            </a:extLst>
          </p:cNvPr>
          <p:cNvPicPr>
            <a:picLocks noChangeAspect="1"/>
          </p:cNvPicPr>
          <p:nvPr/>
        </p:nvPicPr>
        <p:blipFill>
          <a:blip r:embed="rId6"/>
          <a:stretch>
            <a:fillRect/>
          </a:stretch>
        </p:blipFill>
        <p:spPr>
          <a:xfrm>
            <a:off x="3563938" y="1233488"/>
            <a:ext cx="1990725" cy="657225"/>
          </a:xfrm>
          <a:prstGeom prst="rect">
            <a:avLst/>
          </a:prstGeom>
        </p:spPr>
      </p:pic>
    </p:spTree>
    <p:extLst>
      <p:ext uri="{BB962C8B-B14F-4D97-AF65-F5344CB8AC3E}">
        <p14:creationId xmlns:p14="http://schemas.microsoft.com/office/powerpoint/2010/main" val="3365556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71C1C9FE-4E09-01E4-6BF6-51748B393D8A}"/>
              </a:ext>
            </a:extLst>
          </p:cNvPr>
          <p:cNvPicPr>
            <a:picLocks noChangeAspect="1"/>
          </p:cNvPicPr>
          <p:nvPr/>
        </p:nvPicPr>
        <p:blipFill>
          <a:blip r:embed="rId2"/>
          <a:stretch>
            <a:fillRect/>
          </a:stretch>
        </p:blipFill>
        <p:spPr>
          <a:xfrm>
            <a:off x="4370810" y="1899159"/>
            <a:ext cx="1726931" cy="638603"/>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6E716DDB-E3F9-D4C6-354E-2A4622B5EE68}"/>
              </a:ext>
            </a:extLst>
          </p:cNvPr>
          <p:cNvPicPr>
            <a:picLocks noChangeAspect="1"/>
          </p:cNvPicPr>
          <p:nvPr/>
        </p:nvPicPr>
        <p:blipFill>
          <a:blip r:embed="rId3"/>
          <a:stretch>
            <a:fillRect/>
          </a:stretch>
        </p:blipFill>
        <p:spPr>
          <a:xfrm>
            <a:off x="500774" y="914705"/>
            <a:ext cx="1731168" cy="1412567"/>
          </a:xfrm>
          <a:prstGeom prst="rect">
            <a:avLst/>
          </a:prstGeom>
        </p:spPr>
      </p:pic>
      <p:pic>
        <p:nvPicPr>
          <p:cNvPr id="8" name="Picture 7">
            <a:extLst>
              <a:ext uri="{FF2B5EF4-FFF2-40B4-BE49-F238E27FC236}">
                <a16:creationId xmlns:a16="http://schemas.microsoft.com/office/drawing/2014/main" id="{7DE69B6D-98E2-65C1-AD77-988FDC433AD9}"/>
              </a:ext>
            </a:extLst>
          </p:cNvPr>
          <p:cNvPicPr>
            <a:picLocks noChangeAspect="1"/>
          </p:cNvPicPr>
          <p:nvPr/>
        </p:nvPicPr>
        <p:blipFill>
          <a:blip r:embed="rId4"/>
          <a:stretch>
            <a:fillRect/>
          </a:stretch>
        </p:blipFill>
        <p:spPr>
          <a:xfrm>
            <a:off x="7235034" y="1904537"/>
            <a:ext cx="4886324" cy="4185575"/>
          </a:xfrm>
          <a:prstGeom prst="rect">
            <a:avLst/>
          </a:prstGeom>
        </p:spPr>
      </p:pic>
      <p:pic>
        <p:nvPicPr>
          <p:cNvPr id="9" name="Picture 8">
            <a:extLst>
              <a:ext uri="{FF2B5EF4-FFF2-40B4-BE49-F238E27FC236}">
                <a16:creationId xmlns:a16="http://schemas.microsoft.com/office/drawing/2014/main" id="{CA576C66-313A-02C3-23A1-B753FF787246}"/>
              </a:ext>
            </a:extLst>
          </p:cNvPr>
          <p:cNvPicPr>
            <a:picLocks noChangeAspect="1"/>
          </p:cNvPicPr>
          <p:nvPr/>
        </p:nvPicPr>
        <p:blipFill>
          <a:blip r:embed="rId5"/>
          <a:stretch>
            <a:fillRect/>
          </a:stretch>
        </p:blipFill>
        <p:spPr>
          <a:xfrm>
            <a:off x="156633" y="2611622"/>
            <a:ext cx="6778095" cy="3641886"/>
          </a:xfrm>
          <a:prstGeom prst="rect">
            <a:avLst/>
          </a:prstGeom>
        </p:spPr>
      </p:pic>
      <p:sp>
        <p:nvSpPr>
          <p:cNvPr id="11" name="Arrow: Down 10">
            <a:extLst>
              <a:ext uri="{FF2B5EF4-FFF2-40B4-BE49-F238E27FC236}">
                <a16:creationId xmlns:a16="http://schemas.microsoft.com/office/drawing/2014/main" id="{D542A2D3-614A-F4E8-D9CB-C975E239DE80}"/>
              </a:ext>
            </a:extLst>
          </p:cNvPr>
          <p:cNvSpPr/>
          <p:nvPr/>
        </p:nvSpPr>
        <p:spPr>
          <a:xfrm>
            <a:off x="4996433" y="2519109"/>
            <a:ext cx="317500" cy="1799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5" name="TextBox 14">
            <a:extLst>
              <a:ext uri="{FF2B5EF4-FFF2-40B4-BE49-F238E27FC236}">
                <a16:creationId xmlns:a16="http://schemas.microsoft.com/office/drawing/2014/main" id="{4C1CC147-EEFD-474F-69C3-3885AC2435E9}"/>
              </a:ext>
            </a:extLst>
          </p:cNvPr>
          <p:cNvSpPr txBox="1"/>
          <p:nvPr/>
        </p:nvSpPr>
        <p:spPr>
          <a:xfrm>
            <a:off x="6796088" y="592930"/>
            <a:ext cx="416004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Login under the environment:</a:t>
            </a:r>
          </a:p>
          <a:p>
            <a:pPr marL="342900" indent="-342900">
              <a:buAutoNum type="arabicPeriod"/>
            </a:pPr>
            <a:r>
              <a:rPr lang="en-GB"/>
              <a:t>Register a new assembly</a:t>
            </a:r>
            <a:endParaRPr lang="en-US"/>
          </a:p>
          <a:p>
            <a:pPr marL="342900" indent="-342900">
              <a:buAutoNum type="arabicPeriod"/>
            </a:pPr>
            <a:r>
              <a:rPr lang="en-GB"/>
              <a:t>Register step </a:t>
            </a:r>
          </a:p>
          <a:p>
            <a:pPr marL="342900" indent="-342900">
              <a:buAutoNum type="arabicPeriod"/>
            </a:pPr>
            <a:r>
              <a:rPr lang="en-GB"/>
              <a:t>Choose the action and entity </a:t>
            </a:r>
          </a:p>
          <a:p>
            <a:pPr marL="342900" indent="-342900">
              <a:buAutoNum type="arabicPeriod"/>
            </a:pPr>
            <a:endParaRPr lang="en-GB"/>
          </a:p>
        </p:txBody>
      </p:sp>
      <p:sp>
        <p:nvSpPr>
          <p:cNvPr id="17" name="Oval 16">
            <a:extLst>
              <a:ext uri="{FF2B5EF4-FFF2-40B4-BE49-F238E27FC236}">
                <a16:creationId xmlns:a16="http://schemas.microsoft.com/office/drawing/2014/main" id="{29AE627F-BE75-B343-0D84-FD865BAA19CA}"/>
              </a:ext>
            </a:extLst>
          </p:cNvPr>
          <p:cNvSpPr/>
          <p:nvPr/>
        </p:nvSpPr>
        <p:spPr>
          <a:xfrm>
            <a:off x="5159375" y="3432175"/>
            <a:ext cx="1701800" cy="647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CC77538A-FFBB-2D98-46F8-49B054557343}"/>
              </a:ext>
            </a:extLst>
          </p:cNvPr>
          <p:cNvSpPr/>
          <p:nvPr/>
        </p:nvSpPr>
        <p:spPr>
          <a:xfrm>
            <a:off x="8435974" y="1870074"/>
            <a:ext cx="914400" cy="1282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F93B2082-3F7D-8452-4225-599FF68299F5}"/>
              </a:ext>
            </a:extLst>
          </p:cNvPr>
          <p:cNvSpPr/>
          <p:nvPr/>
        </p:nvSpPr>
        <p:spPr>
          <a:xfrm>
            <a:off x="155574" y="3305175"/>
            <a:ext cx="3251200" cy="1219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8619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184D99D0-238B-61EF-8C4B-1CA25A51905B}"/>
              </a:ext>
            </a:extLst>
          </p:cNvPr>
          <p:cNvPicPr>
            <a:picLocks noChangeAspect="1"/>
          </p:cNvPicPr>
          <p:nvPr/>
        </p:nvPicPr>
        <p:blipFill>
          <a:blip r:embed="rId2"/>
          <a:stretch>
            <a:fillRect/>
          </a:stretch>
        </p:blipFill>
        <p:spPr>
          <a:xfrm>
            <a:off x="1603330" y="830711"/>
            <a:ext cx="3505200" cy="5092197"/>
          </a:xfrm>
          <a:prstGeom prst="rect">
            <a:avLst/>
          </a:prstGeom>
        </p:spPr>
      </p:pic>
      <p:pic>
        <p:nvPicPr>
          <p:cNvPr id="3" name="Picture 3" descr="A picture containing graphical user interface&#10;&#10;Description automatically generated">
            <a:extLst>
              <a:ext uri="{FF2B5EF4-FFF2-40B4-BE49-F238E27FC236}">
                <a16:creationId xmlns:a16="http://schemas.microsoft.com/office/drawing/2014/main" id="{188DF7ED-0AC7-5763-21C9-FB6DA08CEBAB}"/>
              </a:ext>
            </a:extLst>
          </p:cNvPr>
          <p:cNvPicPr>
            <a:picLocks noChangeAspect="1"/>
          </p:cNvPicPr>
          <p:nvPr/>
        </p:nvPicPr>
        <p:blipFill>
          <a:blip r:embed="rId3"/>
          <a:stretch>
            <a:fillRect/>
          </a:stretch>
        </p:blipFill>
        <p:spPr>
          <a:xfrm>
            <a:off x="7665279" y="828806"/>
            <a:ext cx="3093141" cy="5075128"/>
          </a:xfrm>
          <a:prstGeom prst="rect">
            <a:avLst/>
          </a:prstGeom>
        </p:spPr>
      </p:pic>
      <p:sp>
        <p:nvSpPr>
          <p:cNvPr id="4" name="TextBox 3">
            <a:extLst>
              <a:ext uri="{FF2B5EF4-FFF2-40B4-BE49-F238E27FC236}">
                <a16:creationId xmlns:a16="http://schemas.microsoft.com/office/drawing/2014/main" id="{A92F45DD-D704-1439-9573-A133821F48E4}"/>
              </a:ext>
            </a:extLst>
          </p:cNvPr>
          <p:cNvSpPr txBox="1"/>
          <p:nvPr/>
        </p:nvSpPr>
        <p:spPr>
          <a:xfrm>
            <a:off x="1864290" y="340291"/>
            <a:ext cx="34530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Standard BPF: Qualify Stage</a:t>
            </a:r>
          </a:p>
        </p:txBody>
      </p:sp>
      <p:sp>
        <p:nvSpPr>
          <p:cNvPr id="5" name="TextBox 4">
            <a:extLst>
              <a:ext uri="{FF2B5EF4-FFF2-40B4-BE49-F238E27FC236}">
                <a16:creationId xmlns:a16="http://schemas.microsoft.com/office/drawing/2014/main" id="{556757C0-8BCA-530C-DD6F-8921884D4C99}"/>
              </a:ext>
            </a:extLst>
          </p:cNvPr>
          <p:cNvSpPr txBox="1"/>
          <p:nvPr/>
        </p:nvSpPr>
        <p:spPr>
          <a:xfrm>
            <a:off x="7706508" y="32659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Custom BPF: Qualify Stage</a:t>
            </a:r>
          </a:p>
        </p:txBody>
      </p:sp>
    </p:spTree>
    <p:extLst>
      <p:ext uri="{BB962C8B-B14F-4D97-AF65-F5344CB8AC3E}">
        <p14:creationId xmlns:p14="http://schemas.microsoft.com/office/powerpoint/2010/main" val="1495557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E06BCB-23AA-58A1-63A0-F4068C4F0CDF}"/>
              </a:ext>
            </a:extLst>
          </p:cNvPr>
          <p:cNvSpPr txBox="1">
            <a:spLocks/>
          </p:cNvSpPr>
          <p:nvPr/>
        </p:nvSpPr>
        <p:spPr>
          <a:xfrm>
            <a:off x="1473991" y="184460"/>
            <a:ext cx="9603275" cy="1049235"/>
          </a:xfrm>
          <a:prstGeom prst="rect">
            <a:avLst/>
          </a:prstGeom>
        </p:spPr>
        <p:txBody>
          <a:bodyPr lIns="91440" tIns="45720" rIns="91440" bIns="45720" anchor="t"/>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a:t>Sales – P</a:t>
            </a:r>
            <a:r>
              <a:rPr lang="en-US" cap="none"/>
              <a:t>roduct Catalog</a:t>
            </a:r>
            <a:endParaRPr lang="en-US"/>
          </a:p>
        </p:txBody>
      </p:sp>
      <p:pic>
        <p:nvPicPr>
          <p:cNvPr id="4" name="Picture 4" descr="Graphical user interface, application&#10;&#10;Description automatically generated">
            <a:extLst>
              <a:ext uri="{FF2B5EF4-FFF2-40B4-BE49-F238E27FC236}">
                <a16:creationId xmlns:a16="http://schemas.microsoft.com/office/drawing/2014/main" id="{273BD23B-5E5A-8CF2-423F-A446AA31A817}"/>
              </a:ext>
            </a:extLst>
          </p:cNvPr>
          <p:cNvPicPr>
            <a:picLocks noChangeAspect="1"/>
          </p:cNvPicPr>
          <p:nvPr/>
        </p:nvPicPr>
        <p:blipFill>
          <a:blip r:embed="rId2"/>
          <a:stretch>
            <a:fillRect/>
          </a:stretch>
        </p:blipFill>
        <p:spPr>
          <a:xfrm>
            <a:off x="253533" y="709053"/>
            <a:ext cx="1143934" cy="1331073"/>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E5A44C80-3269-49BD-A53C-59137DEB29AF}"/>
              </a:ext>
            </a:extLst>
          </p:cNvPr>
          <p:cNvPicPr>
            <a:picLocks noChangeAspect="1"/>
          </p:cNvPicPr>
          <p:nvPr/>
        </p:nvPicPr>
        <p:blipFill>
          <a:blip r:embed="rId3"/>
          <a:stretch>
            <a:fillRect/>
          </a:stretch>
        </p:blipFill>
        <p:spPr>
          <a:xfrm>
            <a:off x="256987" y="2225770"/>
            <a:ext cx="6336553" cy="3646576"/>
          </a:xfrm>
          <a:prstGeom prst="rect">
            <a:avLst/>
          </a:prstGeom>
        </p:spPr>
      </p:pic>
      <p:sp>
        <p:nvSpPr>
          <p:cNvPr id="7" name="TextBox 6">
            <a:extLst>
              <a:ext uri="{FF2B5EF4-FFF2-40B4-BE49-F238E27FC236}">
                <a16:creationId xmlns:a16="http://schemas.microsoft.com/office/drawing/2014/main" id="{3C243185-5DA8-35D2-9EEE-EE9F15F4BF25}"/>
              </a:ext>
            </a:extLst>
          </p:cNvPr>
          <p:cNvSpPr txBox="1"/>
          <p:nvPr/>
        </p:nvSpPr>
        <p:spPr>
          <a:xfrm>
            <a:off x="1452283" y="824754"/>
            <a:ext cx="560443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Robust product management system</a:t>
            </a:r>
          </a:p>
          <a:p>
            <a:pPr marL="285750" indent="-285750">
              <a:buFont typeface="Arial"/>
              <a:buChar char="•"/>
            </a:pPr>
            <a:r>
              <a:rPr lang="en-US"/>
              <a:t>Need was for serviceable products</a:t>
            </a:r>
          </a:p>
          <a:p>
            <a:pPr marL="285750" indent="-285750">
              <a:buFont typeface="Arial"/>
              <a:buChar char="•"/>
            </a:pPr>
            <a:r>
              <a:rPr lang="en-US"/>
              <a:t>Product hierarchy and families</a:t>
            </a:r>
          </a:p>
          <a:p>
            <a:pPr marL="285750" indent="-285750">
              <a:buFont typeface="Arial"/>
              <a:buChar char="•"/>
            </a:pPr>
            <a:r>
              <a:rPr lang="en-US"/>
              <a:t>Selling relationships – upsell options, out of stock</a:t>
            </a:r>
          </a:p>
          <a:p>
            <a:pPr marL="285750" indent="-285750">
              <a:buFont typeface="Arial"/>
              <a:buChar char="•"/>
            </a:pPr>
            <a:endParaRPr lang="en-US"/>
          </a:p>
          <a:p>
            <a:pPr marL="285750" indent="-285750">
              <a:buFont typeface="Arial"/>
              <a:buChar char="•"/>
            </a:pPr>
            <a:endParaRPr lang="en-US"/>
          </a:p>
        </p:txBody>
      </p:sp>
      <p:pic>
        <p:nvPicPr>
          <p:cNvPr id="9" name="Picture 9" descr="Graphical user interface&#10;&#10;Description automatically generated">
            <a:extLst>
              <a:ext uri="{FF2B5EF4-FFF2-40B4-BE49-F238E27FC236}">
                <a16:creationId xmlns:a16="http://schemas.microsoft.com/office/drawing/2014/main" id="{33CCAAA8-08A4-0E19-96B9-7967D35C1C0A}"/>
              </a:ext>
            </a:extLst>
          </p:cNvPr>
          <p:cNvPicPr>
            <a:picLocks noChangeAspect="1"/>
          </p:cNvPicPr>
          <p:nvPr/>
        </p:nvPicPr>
        <p:blipFill>
          <a:blip r:embed="rId4"/>
          <a:stretch>
            <a:fillRect/>
          </a:stretch>
        </p:blipFill>
        <p:spPr>
          <a:xfrm>
            <a:off x="7010401" y="214728"/>
            <a:ext cx="4857376" cy="3881073"/>
          </a:xfrm>
          <a:prstGeom prst="rect">
            <a:avLst/>
          </a:prstGeom>
        </p:spPr>
      </p:pic>
      <p:sp>
        <p:nvSpPr>
          <p:cNvPr id="10" name="TextBox 9">
            <a:extLst>
              <a:ext uri="{FF2B5EF4-FFF2-40B4-BE49-F238E27FC236}">
                <a16:creationId xmlns:a16="http://schemas.microsoft.com/office/drawing/2014/main" id="{FEB5D6EB-129F-22D3-F360-1A1AE0231318}"/>
              </a:ext>
            </a:extLst>
          </p:cNvPr>
          <p:cNvSpPr txBox="1"/>
          <p:nvPr/>
        </p:nvSpPr>
        <p:spPr>
          <a:xfrm>
            <a:off x="6973047" y="4313518"/>
            <a:ext cx="560443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Unit Groups – quantity allotments</a:t>
            </a:r>
          </a:p>
          <a:p>
            <a:pPr marL="742950" lvl="1" indent="-285750">
              <a:buFont typeface="Arial"/>
              <a:buChar char="•"/>
            </a:pPr>
            <a:r>
              <a:rPr lang="en-US"/>
              <a:t>Primary Unit, wholesale vs retail</a:t>
            </a:r>
          </a:p>
          <a:p>
            <a:pPr marL="285750" indent="-285750">
              <a:buFont typeface="Arial"/>
              <a:buChar char="•"/>
            </a:pPr>
            <a:r>
              <a:rPr lang="en-US"/>
              <a:t>Price Lists </a:t>
            </a:r>
          </a:p>
          <a:p>
            <a:pPr marL="742950" lvl="1" indent="-285750">
              <a:buFont typeface="Arial"/>
              <a:buChar char="•"/>
            </a:pPr>
            <a:r>
              <a:rPr lang="en-US"/>
              <a:t>For unique markets or price changes</a:t>
            </a:r>
          </a:p>
          <a:p>
            <a:pPr marL="285750" indent="-285750">
              <a:buFont typeface="Arial"/>
              <a:buChar char="•"/>
            </a:pPr>
            <a:endParaRPr lang="en-US"/>
          </a:p>
          <a:p>
            <a:pPr marL="285750" indent="-285750">
              <a:buFont typeface="Arial"/>
              <a:buChar char="•"/>
            </a:pPr>
            <a:endParaRPr lang="en-US"/>
          </a:p>
          <a:p>
            <a:pPr marL="285750" indent="-285750">
              <a:buFont typeface="Arial"/>
              <a:buChar char="•"/>
            </a:pPr>
            <a:endParaRPr lang="en-US"/>
          </a:p>
        </p:txBody>
      </p:sp>
      <p:sp>
        <p:nvSpPr>
          <p:cNvPr id="2" name="TextBox 1">
            <a:extLst>
              <a:ext uri="{FF2B5EF4-FFF2-40B4-BE49-F238E27FC236}">
                <a16:creationId xmlns:a16="http://schemas.microsoft.com/office/drawing/2014/main" id="{0CC5CBD1-6326-A7CC-5A41-43D3EC046D4A}"/>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008217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7FBD-DB9B-9BDA-D999-7CEAE12481B2}"/>
              </a:ext>
            </a:extLst>
          </p:cNvPr>
          <p:cNvSpPr>
            <a:spLocks noGrp="1"/>
          </p:cNvSpPr>
          <p:nvPr>
            <p:ph type="title"/>
          </p:nvPr>
        </p:nvSpPr>
        <p:spPr/>
        <p:txBody>
          <a:bodyPr>
            <a:normAutofit fontScale="90000"/>
          </a:bodyPr>
          <a:lstStyle/>
          <a:p>
            <a:r>
              <a:rPr lang="en-US" sz="1200"/>
              <a:t>Salina </a:t>
            </a:r>
            <a:r>
              <a:rPr lang="en-US" sz="1200" err="1"/>
              <a:t>yung</a:t>
            </a:r>
            <a:r>
              <a:rPr lang="en-US" sz="1200"/>
              <a:t>, </a:t>
            </a:r>
            <a:r>
              <a:rPr lang="en-US" sz="1200" err="1"/>
              <a:t>angela</a:t>
            </a:r>
            <a:r>
              <a:rPr lang="en-US" sz="1200"/>
              <a:t> </a:t>
            </a:r>
            <a:r>
              <a:rPr lang="en-US" sz="1200" err="1"/>
              <a:t>thiessen</a:t>
            </a:r>
            <a:r>
              <a:rPr lang="en-US" sz="1200"/>
              <a:t>, </a:t>
            </a:r>
            <a:r>
              <a:rPr lang="en-US" sz="1200" err="1"/>
              <a:t>leekira</a:t>
            </a:r>
            <a:r>
              <a:rPr lang="en-US" sz="1200"/>
              <a:t> smith, marcel </a:t>
            </a:r>
            <a:r>
              <a:rPr lang="en-US" sz="1200" err="1"/>
              <a:t>english</a:t>
            </a:r>
            <a:br>
              <a:rPr lang="en-US" sz="1000"/>
            </a:br>
            <a:br>
              <a:rPr lang="en-US"/>
            </a:br>
            <a:r>
              <a:rPr lang="en-US"/>
              <a:t>CUSTOMER SERVICE Process</a:t>
            </a:r>
          </a:p>
        </p:txBody>
      </p:sp>
      <p:sp>
        <p:nvSpPr>
          <p:cNvPr id="3" name="Content Placeholder 2">
            <a:extLst>
              <a:ext uri="{FF2B5EF4-FFF2-40B4-BE49-F238E27FC236}">
                <a16:creationId xmlns:a16="http://schemas.microsoft.com/office/drawing/2014/main" id="{E62DB1D3-D75E-E3D0-B710-41DA0BB96BDD}"/>
              </a:ext>
            </a:extLst>
          </p:cNvPr>
          <p:cNvSpPr>
            <a:spLocks noGrp="1"/>
          </p:cNvSpPr>
          <p:nvPr>
            <p:ph idx="1"/>
          </p:nvPr>
        </p:nvSpPr>
        <p:spPr/>
        <p:txBody>
          <a:bodyPr/>
          <a:lstStyle/>
          <a:p>
            <a:pPr marL="457200" indent="-457200">
              <a:buAutoNum type="arabicPeriod"/>
            </a:pPr>
            <a:r>
              <a:rPr lang="en-US"/>
              <a:t>After Sales, Customer has a problem with their arcade system. </a:t>
            </a:r>
          </a:p>
          <a:p>
            <a:pPr marL="457200" indent="-457200">
              <a:buAutoNum type="arabicPeriod"/>
            </a:pPr>
            <a:r>
              <a:rPr lang="en-US"/>
              <a:t>The customer reaches out to Customer Service through the chat-box.</a:t>
            </a:r>
          </a:p>
          <a:p>
            <a:pPr marL="457200" indent="-457200">
              <a:buAutoNum type="arabicPeriod"/>
            </a:pPr>
            <a:r>
              <a:rPr lang="en-US"/>
              <a:t>Chat-box will notify a customer service agent.</a:t>
            </a:r>
          </a:p>
          <a:p>
            <a:pPr marL="457200" indent="-457200">
              <a:buAutoNum type="arabicPeriod"/>
            </a:pPr>
            <a:r>
              <a:rPr lang="en-US"/>
              <a:t>CS Agent will review customer entitlement and service level agreement.</a:t>
            </a:r>
          </a:p>
          <a:p>
            <a:pPr marL="457200" indent="-457200">
              <a:buAutoNum type="arabicPeriod"/>
            </a:pPr>
            <a:r>
              <a:rPr lang="en-US"/>
              <a:t>CS Agent then creates a Case.</a:t>
            </a:r>
          </a:p>
          <a:p>
            <a:pPr marL="457200" indent="-457200">
              <a:buAutoNum type="arabicPeriod"/>
            </a:pPr>
            <a:r>
              <a:rPr lang="en-US"/>
              <a:t>CS Agent researches case by keywords for knowledge articles.</a:t>
            </a:r>
          </a:p>
          <a:p>
            <a:pPr marL="457200" indent="-457200">
              <a:buAutoNum type="arabicPeriod"/>
            </a:pPr>
            <a:r>
              <a:rPr lang="en-US"/>
              <a:t>CS Agent resolves Case to Work Order!</a:t>
            </a:r>
          </a:p>
        </p:txBody>
      </p:sp>
    </p:spTree>
    <p:extLst>
      <p:ext uri="{BB962C8B-B14F-4D97-AF65-F5344CB8AC3E}">
        <p14:creationId xmlns:p14="http://schemas.microsoft.com/office/powerpoint/2010/main" val="3667767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40F9A-334A-D882-1A71-8F10320229EF}"/>
              </a:ext>
            </a:extLst>
          </p:cNvPr>
          <p:cNvSpPr>
            <a:spLocks noGrp="1"/>
          </p:cNvSpPr>
          <p:nvPr>
            <p:ph type="title"/>
          </p:nvPr>
        </p:nvSpPr>
        <p:spPr/>
        <p:txBody>
          <a:bodyPr/>
          <a:lstStyle/>
          <a:p>
            <a:r>
              <a:rPr lang="en-US"/>
              <a:t>CUSTOMER SERVICE SECURITY ROLES &amp; VIEWS</a:t>
            </a:r>
          </a:p>
        </p:txBody>
      </p:sp>
      <p:pic>
        <p:nvPicPr>
          <p:cNvPr id="4" name="Picture 4" descr="Graphical user interface, text, application, email&#10;&#10;Description automatically generated">
            <a:extLst>
              <a:ext uri="{FF2B5EF4-FFF2-40B4-BE49-F238E27FC236}">
                <a16:creationId xmlns:a16="http://schemas.microsoft.com/office/drawing/2014/main" id="{0D0F2970-41BA-F8C7-C440-2601A58AF6AA}"/>
              </a:ext>
            </a:extLst>
          </p:cNvPr>
          <p:cNvPicPr>
            <a:picLocks noGrp="1" noChangeAspect="1"/>
          </p:cNvPicPr>
          <p:nvPr>
            <p:ph idx="1"/>
          </p:nvPr>
        </p:nvPicPr>
        <p:blipFill>
          <a:blip r:embed="rId2"/>
          <a:stretch>
            <a:fillRect/>
          </a:stretch>
        </p:blipFill>
        <p:spPr>
          <a:xfrm>
            <a:off x="1405116" y="2391403"/>
            <a:ext cx="9603275" cy="1222698"/>
          </a:xfrm>
        </p:spPr>
      </p:pic>
      <p:pic>
        <p:nvPicPr>
          <p:cNvPr id="5" name="Picture 5" descr="Graphical user interface, application&#10;&#10;Description automatically generated">
            <a:extLst>
              <a:ext uri="{FF2B5EF4-FFF2-40B4-BE49-F238E27FC236}">
                <a16:creationId xmlns:a16="http://schemas.microsoft.com/office/drawing/2014/main" id="{E5FC6538-60F7-983F-6BC5-000B6CF75380}"/>
              </a:ext>
            </a:extLst>
          </p:cNvPr>
          <p:cNvPicPr>
            <a:picLocks noChangeAspect="1"/>
          </p:cNvPicPr>
          <p:nvPr/>
        </p:nvPicPr>
        <p:blipFill>
          <a:blip r:embed="rId3"/>
          <a:stretch>
            <a:fillRect/>
          </a:stretch>
        </p:blipFill>
        <p:spPr>
          <a:xfrm>
            <a:off x="1449590" y="4253681"/>
            <a:ext cx="9610492" cy="1862927"/>
          </a:xfrm>
          <a:prstGeom prst="rect">
            <a:avLst/>
          </a:prstGeom>
        </p:spPr>
      </p:pic>
      <p:sp>
        <p:nvSpPr>
          <p:cNvPr id="6" name="TextBox 5">
            <a:extLst>
              <a:ext uri="{FF2B5EF4-FFF2-40B4-BE49-F238E27FC236}">
                <a16:creationId xmlns:a16="http://schemas.microsoft.com/office/drawing/2014/main" id="{88936C89-481B-1616-1F66-3A9251F06E7C}"/>
              </a:ext>
            </a:extLst>
          </p:cNvPr>
          <p:cNvSpPr txBox="1"/>
          <p:nvPr/>
        </p:nvSpPr>
        <p:spPr>
          <a:xfrm>
            <a:off x="1406912" y="1964473"/>
            <a:ext cx="47504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Ross Geller – Customer Service Representative</a:t>
            </a:r>
          </a:p>
        </p:txBody>
      </p:sp>
      <p:sp>
        <p:nvSpPr>
          <p:cNvPr id="7" name="TextBox 6">
            <a:extLst>
              <a:ext uri="{FF2B5EF4-FFF2-40B4-BE49-F238E27FC236}">
                <a16:creationId xmlns:a16="http://schemas.microsoft.com/office/drawing/2014/main" id="{7434C282-37AA-58C7-111F-D1B44CD831E8}"/>
              </a:ext>
            </a:extLst>
          </p:cNvPr>
          <p:cNvSpPr txBox="1"/>
          <p:nvPr/>
        </p:nvSpPr>
        <p:spPr>
          <a:xfrm>
            <a:off x="1410397" y="3882251"/>
            <a:ext cx="4322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Chandler Bing – Customer Service Manager</a:t>
            </a:r>
          </a:p>
        </p:txBody>
      </p:sp>
      <p:sp>
        <p:nvSpPr>
          <p:cNvPr id="8" name="Rectangle 7">
            <a:extLst>
              <a:ext uri="{FF2B5EF4-FFF2-40B4-BE49-F238E27FC236}">
                <a16:creationId xmlns:a16="http://schemas.microsoft.com/office/drawing/2014/main" id="{1491A3EA-2AC0-74C9-5CA5-B7E9B79C0C44}"/>
              </a:ext>
            </a:extLst>
          </p:cNvPr>
          <p:cNvSpPr/>
          <p:nvPr/>
        </p:nvSpPr>
        <p:spPr>
          <a:xfrm>
            <a:off x="10766038" y="2337574"/>
            <a:ext cx="436756" cy="3252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54C309-EB1B-8D72-25BA-5B2998DD7D6D}"/>
              </a:ext>
            </a:extLst>
          </p:cNvPr>
          <p:cNvSpPr/>
          <p:nvPr/>
        </p:nvSpPr>
        <p:spPr>
          <a:xfrm>
            <a:off x="10825279" y="4199595"/>
            <a:ext cx="408878" cy="390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136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0A79B-1D2E-D304-E106-415920F89C05}"/>
              </a:ext>
            </a:extLst>
          </p:cNvPr>
          <p:cNvSpPr>
            <a:spLocks noGrp="1"/>
          </p:cNvSpPr>
          <p:nvPr>
            <p:ph type="title"/>
          </p:nvPr>
        </p:nvSpPr>
        <p:spPr/>
        <p:txBody>
          <a:bodyPr/>
          <a:lstStyle/>
          <a:p>
            <a:r>
              <a:rPr lang="en-US"/>
              <a:t>ANALYTICS</a:t>
            </a:r>
          </a:p>
        </p:txBody>
      </p:sp>
      <p:pic>
        <p:nvPicPr>
          <p:cNvPr id="4" name="Picture 4" descr="Chart, bar chart&#10;&#10;Description automatically generated">
            <a:extLst>
              <a:ext uri="{FF2B5EF4-FFF2-40B4-BE49-F238E27FC236}">
                <a16:creationId xmlns:a16="http://schemas.microsoft.com/office/drawing/2014/main" id="{51999AC8-C98D-4314-288F-91DC83F8684A}"/>
              </a:ext>
            </a:extLst>
          </p:cNvPr>
          <p:cNvPicPr>
            <a:picLocks noGrp="1" noChangeAspect="1"/>
          </p:cNvPicPr>
          <p:nvPr>
            <p:ph idx="1"/>
          </p:nvPr>
        </p:nvPicPr>
        <p:blipFill>
          <a:blip r:embed="rId2"/>
          <a:stretch>
            <a:fillRect/>
          </a:stretch>
        </p:blipFill>
        <p:spPr>
          <a:xfrm>
            <a:off x="1664032" y="2015732"/>
            <a:ext cx="9011100" cy="3515661"/>
          </a:xfrm>
        </p:spPr>
      </p:pic>
      <p:sp>
        <p:nvSpPr>
          <p:cNvPr id="5" name="TextBox 4">
            <a:extLst>
              <a:ext uri="{FF2B5EF4-FFF2-40B4-BE49-F238E27FC236}">
                <a16:creationId xmlns:a16="http://schemas.microsoft.com/office/drawing/2014/main" id="{49375AE7-3640-C876-D4E7-130F00D73495}"/>
              </a:ext>
            </a:extLst>
          </p:cNvPr>
          <p:cNvSpPr txBox="1"/>
          <p:nvPr/>
        </p:nvSpPr>
        <p:spPr>
          <a:xfrm>
            <a:off x="5105400" y="2113156"/>
            <a:ext cx="197190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Customer Satisfaction Metrics</a:t>
            </a:r>
          </a:p>
        </p:txBody>
      </p:sp>
      <p:sp>
        <p:nvSpPr>
          <p:cNvPr id="6" name="TextBox 5">
            <a:extLst>
              <a:ext uri="{FF2B5EF4-FFF2-40B4-BE49-F238E27FC236}">
                <a16:creationId xmlns:a16="http://schemas.microsoft.com/office/drawing/2014/main" id="{CFF20C1F-27AB-51E2-AE9E-1F193B0398CA}"/>
              </a:ext>
            </a:extLst>
          </p:cNvPr>
          <p:cNvSpPr txBox="1"/>
          <p:nvPr/>
        </p:nvSpPr>
        <p:spPr>
          <a:xfrm>
            <a:off x="1549787" y="1586958"/>
            <a:ext cx="35144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Viewable by Manager Chandler Bing</a:t>
            </a:r>
          </a:p>
        </p:txBody>
      </p:sp>
      <p:sp>
        <p:nvSpPr>
          <p:cNvPr id="7" name="TextBox 6">
            <a:extLst>
              <a:ext uri="{FF2B5EF4-FFF2-40B4-BE49-F238E27FC236}">
                <a16:creationId xmlns:a16="http://schemas.microsoft.com/office/drawing/2014/main" id="{966DEA37-F0BD-C395-1FAD-1EBEE40B6B29}"/>
              </a:ext>
            </a:extLst>
          </p:cNvPr>
          <p:cNvSpPr txBox="1"/>
          <p:nvPr/>
        </p:nvSpPr>
        <p:spPr>
          <a:xfrm>
            <a:off x="8755101" y="2110833"/>
            <a:ext cx="116344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t>Queues</a:t>
            </a:r>
          </a:p>
        </p:txBody>
      </p:sp>
      <p:sp>
        <p:nvSpPr>
          <p:cNvPr id="8" name="TextBox 7">
            <a:extLst>
              <a:ext uri="{FF2B5EF4-FFF2-40B4-BE49-F238E27FC236}">
                <a16:creationId xmlns:a16="http://schemas.microsoft.com/office/drawing/2014/main" id="{AF555FF7-2A8B-E9AD-B5D5-8EF486783B82}"/>
              </a:ext>
            </a:extLst>
          </p:cNvPr>
          <p:cNvSpPr txBox="1"/>
          <p:nvPr/>
        </p:nvSpPr>
        <p:spPr>
          <a:xfrm>
            <a:off x="2653293" y="2123611"/>
            <a:ext cx="130283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Active Cases</a:t>
            </a:r>
          </a:p>
        </p:txBody>
      </p:sp>
    </p:spTree>
    <p:extLst>
      <p:ext uri="{BB962C8B-B14F-4D97-AF65-F5344CB8AC3E}">
        <p14:creationId xmlns:p14="http://schemas.microsoft.com/office/powerpoint/2010/main" val="157908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08D124-255F-0E54-346F-6370E10F067D}"/>
              </a:ext>
            </a:extLst>
          </p:cNvPr>
          <p:cNvSpPr txBox="1"/>
          <p:nvPr/>
        </p:nvSpPr>
        <p:spPr>
          <a:xfrm>
            <a:off x="3901091" y="2674883"/>
            <a:ext cx="491533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t>and now onto the </a:t>
            </a:r>
          </a:p>
          <a:p>
            <a:pPr algn="ctr"/>
            <a:r>
              <a:rPr lang="en-US" sz="3200"/>
              <a:t>Customer Service Portal </a:t>
            </a:r>
          </a:p>
          <a:p>
            <a:pPr algn="ctr"/>
            <a:r>
              <a:rPr lang="en-US" sz="3200"/>
              <a:t>Demo!</a:t>
            </a:r>
          </a:p>
        </p:txBody>
      </p:sp>
    </p:spTree>
    <p:extLst>
      <p:ext uri="{BB962C8B-B14F-4D97-AF65-F5344CB8AC3E}">
        <p14:creationId xmlns:p14="http://schemas.microsoft.com/office/powerpoint/2010/main" val="4257384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71CF5B1-3350-7F7B-EC66-35A40C82E80C}"/>
              </a:ext>
            </a:extLst>
          </p:cNvPr>
          <p:cNvSpPr txBox="1">
            <a:spLocks/>
          </p:cNvSpPr>
          <p:nvPr/>
        </p:nvSpPr>
        <p:spPr>
          <a:xfrm>
            <a:off x="1451579" y="273124"/>
            <a:ext cx="9603275" cy="1440261"/>
          </a:xfrm>
          <a:prstGeom prst="rect">
            <a:avLst/>
          </a:prstGeom>
        </p:spPr>
        <p:txBody>
          <a:bodyPr lIns="91440" tIns="45720" rIns="91440" bIns="45720" anchor="t">
            <a:normAutofit fontScale="975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a:t>Field Service Division</a:t>
            </a:r>
            <a:br>
              <a:rPr lang="en-US"/>
            </a:br>
            <a:br>
              <a:rPr lang="en-US"/>
            </a:br>
            <a:r>
              <a:rPr lang="en-US" sz="1800"/>
              <a:t>Cameron Bruce,  Vadym Rohachko, Narmeen Abdullah, Garen Powers  </a:t>
            </a:r>
            <a:br>
              <a:rPr lang="en-US" sz="2400"/>
            </a:br>
            <a:endParaRPr lang="en-US" sz="2400"/>
          </a:p>
        </p:txBody>
      </p:sp>
      <p:sp>
        <p:nvSpPr>
          <p:cNvPr id="5" name="Content Placeholder 2">
            <a:extLst>
              <a:ext uri="{FF2B5EF4-FFF2-40B4-BE49-F238E27FC236}">
                <a16:creationId xmlns:a16="http://schemas.microsoft.com/office/drawing/2014/main" id="{04BAAE52-4A7A-2928-6591-DABF70D1BAD3}"/>
              </a:ext>
            </a:extLst>
          </p:cNvPr>
          <p:cNvSpPr txBox="1">
            <a:spLocks/>
          </p:cNvSpPr>
          <p:nvPr/>
        </p:nvSpPr>
        <p:spPr>
          <a:xfrm>
            <a:off x="1451579" y="2015732"/>
            <a:ext cx="4197838" cy="3450613"/>
          </a:xfrm>
          <a:prstGeom prst="rect">
            <a:avLst/>
          </a:prstGeom>
        </p:spPr>
        <p:txBody>
          <a:bodyPr lIns="91440" tIns="45720" rIns="91440" bIns="45720" anchor="t">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endParaRPr lang="en-US" b="1"/>
          </a:p>
          <a:p>
            <a:r>
              <a:rPr lang="en-US">
                <a:ea typeface="+mn-lt"/>
                <a:cs typeface="+mn-lt"/>
              </a:rPr>
              <a:t>Equip workers with the right tools.</a:t>
            </a:r>
            <a:endParaRPr lang="en-US"/>
          </a:p>
          <a:p>
            <a:r>
              <a:rPr lang="en-US">
                <a:ea typeface="+mn-lt"/>
                <a:cs typeface="+mn-lt"/>
              </a:rPr>
              <a:t>Provide real-time recommendations</a:t>
            </a:r>
            <a:endParaRPr lang="en-US"/>
          </a:p>
          <a:p>
            <a:r>
              <a:rPr lang="en-US"/>
              <a:t>Build article knowledge</a:t>
            </a:r>
          </a:p>
          <a:p>
            <a:r>
              <a:rPr lang="en-US">
                <a:ea typeface="+mn-lt"/>
                <a:cs typeface="+mn-lt"/>
              </a:rPr>
              <a:t>Track and streamline tasks</a:t>
            </a:r>
            <a:endParaRPr lang="en-US"/>
          </a:p>
          <a:p>
            <a:r>
              <a:rPr lang="en-US">
                <a:ea typeface="+mn-lt"/>
                <a:cs typeface="+mn-lt"/>
              </a:rPr>
              <a:t>Boost first-time fix rates</a:t>
            </a:r>
            <a:endParaRPr lang="en-US"/>
          </a:p>
          <a:p>
            <a:r>
              <a:rPr lang="en-US"/>
              <a:t>Deliver relevant work order data.</a:t>
            </a:r>
            <a:endParaRPr lang="en-US">
              <a:ea typeface="+mn-lt"/>
              <a:cs typeface="+mn-lt"/>
            </a:endParaRPr>
          </a:p>
          <a:p>
            <a:r>
              <a:rPr lang="en-US"/>
              <a:t>Offer predictive maintenance.</a:t>
            </a:r>
            <a:endParaRPr lang="en-US">
              <a:ea typeface="+mn-lt"/>
              <a:cs typeface="+mn-lt"/>
            </a:endParaRPr>
          </a:p>
          <a:p>
            <a:r>
              <a:rPr lang="en-US"/>
              <a:t>Avoid service calls.</a:t>
            </a:r>
          </a:p>
          <a:p>
            <a:endParaRPr lang="en-US"/>
          </a:p>
          <a:p>
            <a:endParaRPr lang="en-US"/>
          </a:p>
          <a:p>
            <a:endParaRPr lang="en-US"/>
          </a:p>
          <a:p>
            <a:endParaRPr lang="en-US"/>
          </a:p>
          <a:p>
            <a:endParaRPr lang="en-US"/>
          </a:p>
        </p:txBody>
      </p:sp>
      <p:sp>
        <p:nvSpPr>
          <p:cNvPr id="2" name="Content Placeholder 2">
            <a:extLst>
              <a:ext uri="{FF2B5EF4-FFF2-40B4-BE49-F238E27FC236}">
                <a16:creationId xmlns:a16="http://schemas.microsoft.com/office/drawing/2014/main" id="{049DC512-53E1-608D-49B7-0EFD5330B169}"/>
              </a:ext>
            </a:extLst>
          </p:cNvPr>
          <p:cNvSpPr txBox="1">
            <a:spLocks/>
          </p:cNvSpPr>
          <p:nvPr/>
        </p:nvSpPr>
        <p:spPr>
          <a:xfrm>
            <a:off x="6999892" y="2015732"/>
            <a:ext cx="4304994" cy="3450613"/>
          </a:xfrm>
          <a:prstGeom prst="rect">
            <a:avLst/>
          </a:prstGeom>
        </p:spPr>
        <p:txBody>
          <a:bodyPr lIns="91440" tIns="45720" rIns="91440" bIns="4572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endParaRPr lang="en-US" sz="2100">
              <a:ea typeface="+mn-lt"/>
              <a:cs typeface="+mn-lt"/>
            </a:endParaRPr>
          </a:p>
          <a:p>
            <a:r>
              <a:rPr lang="en-US">
                <a:ea typeface="+mn-lt"/>
                <a:cs typeface="+mn-lt"/>
              </a:rPr>
              <a:t>Improve service accuracy</a:t>
            </a:r>
            <a:endParaRPr lang="en-US"/>
          </a:p>
          <a:p>
            <a:r>
              <a:rPr lang="en-US"/>
              <a:t>Trigger alerts with IoT sensors.</a:t>
            </a:r>
            <a:endParaRPr lang="en-US">
              <a:ea typeface="+mn-lt"/>
              <a:cs typeface="+mn-lt"/>
            </a:endParaRPr>
          </a:p>
          <a:p>
            <a:r>
              <a:rPr lang="en-US"/>
              <a:t>Dispatch the right technician.</a:t>
            </a:r>
            <a:endParaRPr lang="en-US">
              <a:ea typeface="+mn-lt"/>
              <a:cs typeface="+mn-lt"/>
            </a:endParaRPr>
          </a:p>
          <a:p>
            <a:r>
              <a:rPr lang="en-US"/>
              <a:t>Optimize service schedules</a:t>
            </a:r>
          </a:p>
          <a:p>
            <a:r>
              <a:rPr lang="en-US">
                <a:ea typeface="+mn-lt"/>
                <a:cs typeface="+mn-lt"/>
              </a:rPr>
              <a:t>Automate workflows and scheduling.</a:t>
            </a:r>
            <a:endParaRPr lang="en-US"/>
          </a:p>
          <a:p>
            <a:r>
              <a:rPr lang="en-US">
                <a:ea typeface="+mn-lt"/>
                <a:cs typeface="+mn-lt"/>
              </a:rPr>
              <a:t>Monitor progress.</a:t>
            </a:r>
            <a:endParaRPr lang="en-US"/>
          </a:p>
          <a:p>
            <a:r>
              <a:rPr lang="en-US">
                <a:ea typeface="+mn-lt"/>
                <a:cs typeface="+mn-lt"/>
              </a:rPr>
              <a:t>Accelerate resolutions</a:t>
            </a:r>
            <a:endParaRPr lang="en-US"/>
          </a:p>
          <a:p>
            <a:endParaRPr lang="en-US"/>
          </a:p>
          <a:p>
            <a:endParaRPr lang="en-US"/>
          </a:p>
        </p:txBody>
      </p:sp>
    </p:spTree>
    <p:extLst>
      <p:ext uri="{BB962C8B-B14F-4D97-AF65-F5344CB8AC3E}">
        <p14:creationId xmlns:p14="http://schemas.microsoft.com/office/powerpoint/2010/main" val="982106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2CE2-1550-6457-7461-CC448AD95228}"/>
              </a:ext>
            </a:extLst>
          </p:cNvPr>
          <p:cNvSpPr>
            <a:spLocks noGrp="1"/>
          </p:cNvSpPr>
          <p:nvPr>
            <p:ph type="title"/>
          </p:nvPr>
        </p:nvSpPr>
        <p:spPr/>
        <p:txBody>
          <a:bodyPr/>
          <a:lstStyle/>
          <a:p>
            <a:r>
              <a:rPr lang="en-US"/>
              <a:t>Overview</a:t>
            </a:r>
          </a:p>
        </p:txBody>
      </p:sp>
      <p:sp>
        <p:nvSpPr>
          <p:cNvPr id="3" name="Content Placeholder 2">
            <a:extLst>
              <a:ext uri="{FF2B5EF4-FFF2-40B4-BE49-F238E27FC236}">
                <a16:creationId xmlns:a16="http://schemas.microsoft.com/office/drawing/2014/main" id="{0DE67371-59D6-FAB9-E503-A4EFF187C80A}"/>
              </a:ext>
            </a:extLst>
          </p:cNvPr>
          <p:cNvSpPr>
            <a:spLocks noGrp="1"/>
          </p:cNvSpPr>
          <p:nvPr>
            <p:ph idx="1"/>
          </p:nvPr>
        </p:nvSpPr>
        <p:spPr/>
        <p:txBody>
          <a:bodyPr/>
          <a:lstStyle/>
          <a:p>
            <a:endParaRPr lang="en-US"/>
          </a:p>
          <a:p>
            <a:r>
              <a:rPr lang="en-US" b="1"/>
              <a:t>Objective / Goal</a:t>
            </a:r>
            <a:r>
              <a:rPr lang="en-US"/>
              <a:t>: </a:t>
            </a:r>
            <a:r>
              <a:rPr lang="en-US" sz="1600"/>
              <a:t>Our client, the Four Eleven Company currently uses </a:t>
            </a:r>
            <a:r>
              <a:rPr lang="en-US" sz="1600" err="1"/>
              <a:t>SalesForce</a:t>
            </a:r>
            <a:r>
              <a:rPr lang="en-US" sz="1600"/>
              <a:t> for Marketing and developing leads, but also uses various other types of software for sales, customer service, and field service.</a:t>
            </a:r>
            <a:endParaRPr lang="en-US"/>
          </a:p>
          <a:p>
            <a:r>
              <a:rPr lang="en-US" sz="1600"/>
              <a:t>Today, we will demonstrate how Dynamics 365 allows the Four Eleven Company to integrate all of their business needs into one platform, thus allowing them to be more cost effective and time efficient, without sacrificing performance and scalability.</a:t>
            </a:r>
            <a:endParaRPr lang="en-US"/>
          </a:p>
          <a:p>
            <a:endParaRPr lang="en-US"/>
          </a:p>
        </p:txBody>
      </p:sp>
    </p:spTree>
    <p:extLst>
      <p:ext uri="{BB962C8B-B14F-4D97-AF65-F5344CB8AC3E}">
        <p14:creationId xmlns:p14="http://schemas.microsoft.com/office/powerpoint/2010/main" val="3972742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 email&#10;&#10;Description automatically generated">
            <a:extLst>
              <a:ext uri="{FF2B5EF4-FFF2-40B4-BE49-F238E27FC236}">
                <a16:creationId xmlns:a16="http://schemas.microsoft.com/office/drawing/2014/main" id="{4D78E7EB-10D4-8219-8C7B-94BE60A268CD}"/>
              </a:ext>
            </a:extLst>
          </p:cNvPr>
          <p:cNvPicPr>
            <a:picLocks noChangeAspect="1"/>
          </p:cNvPicPr>
          <p:nvPr/>
        </p:nvPicPr>
        <p:blipFill>
          <a:blip r:embed="rId2"/>
          <a:stretch>
            <a:fillRect/>
          </a:stretch>
        </p:blipFill>
        <p:spPr>
          <a:xfrm>
            <a:off x="330994" y="1381065"/>
            <a:ext cx="11541918" cy="5012652"/>
          </a:xfrm>
          <a:prstGeom prst="rect">
            <a:avLst/>
          </a:prstGeom>
        </p:spPr>
      </p:pic>
      <p:sp>
        <p:nvSpPr>
          <p:cNvPr id="4" name="Title 1">
            <a:extLst>
              <a:ext uri="{FF2B5EF4-FFF2-40B4-BE49-F238E27FC236}">
                <a16:creationId xmlns:a16="http://schemas.microsoft.com/office/drawing/2014/main" id="{985C3AC8-B883-1CCA-6CBE-60ECB133DD62}"/>
              </a:ext>
            </a:extLst>
          </p:cNvPr>
          <p:cNvSpPr txBox="1">
            <a:spLocks/>
          </p:cNvSpPr>
          <p:nvPr/>
        </p:nvSpPr>
        <p:spPr>
          <a:xfrm>
            <a:off x="1451579" y="328269"/>
            <a:ext cx="9603275" cy="1049235"/>
          </a:xfrm>
          <a:prstGeom prst="rect">
            <a:avLst/>
          </a:prstGeom>
        </p:spPr>
        <p:txBody>
          <a:bodyPr lIns="91440" tIns="45720" rIns="91440" bIns="45720" anchor="t"/>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a:t>Work Order Business Process Flow</a:t>
            </a:r>
          </a:p>
        </p:txBody>
      </p:sp>
    </p:spTree>
    <p:extLst>
      <p:ext uri="{BB962C8B-B14F-4D97-AF65-F5344CB8AC3E}">
        <p14:creationId xmlns:p14="http://schemas.microsoft.com/office/powerpoint/2010/main" val="1909882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46B6AF5-A6F3-7251-3AB3-6382C7382208}"/>
              </a:ext>
            </a:extLst>
          </p:cNvPr>
          <p:cNvSpPr txBox="1">
            <a:spLocks/>
          </p:cNvSpPr>
          <p:nvPr/>
        </p:nvSpPr>
        <p:spPr>
          <a:xfrm>
            <a:off x="1058673" y="352082"/>
            <a:ext cx="10234306" cy="1049235"/>
          </a:xfrm>
          <a:prstGeom prst="rect">
            <a:avLst/>
          </a:prstGeom>
        </p:spPr>
        <p:txBody>
          <a:bodyPr lIns="91440" tIns="45720" rIns="91440" bIns="45720" anchor="t"/>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a:t>Bookable Resources</a:t>
            </a:r>
          </a:p>
        </p:txBody>
      </p:sp>
      <p:pic>
        <p:nvPicPr>
          <p:cNvPr id="8" name="Picture 8">
            <a:extLst>
              <a:ext uri="{FF2B5EF4-FFF2-40B4-BE49-F238E27FC236}">
                <a16:creationId xmlns:a16="http://schemas.microsoft.com/office/drawing/2014/main" id="{18F6BCD7-CA0A-C38D-EFAC-0C02C2536203}"/>
              </a:ext>
            </a:extLst>
          </p:cNvPr>
          <p:cNvPicPr>
            <a:picLocks noChangeAspect="1"/>
          </p:cNvPicPr>
          <p:nvPr/>
        </p:nvPicPr>
        <p:blipFill>
          <a:blip r:embed="rId2"/>
          <a:stretch>
            <a:fillRect/>
          </a:stretch>
        </p:blipFill>
        <p:spPr>
          <a:xfrm>
            <a:off x="2271712" y="1217543"/>
            <a:ext cx="7648573" cy="5184912"/>
          </a:xfrm>
          <a:prstGeom prst="rect">
            <a:avLst/>
          </a:prstGeom>
        </p:spPr>
      </p:pic>
    </p:spTree>
    <p:extLst>
      <p:ext uri="{BB962C8B-B14F-4D97-AF65-F5344CB8AC3E}">
        <p14:creationId xmlns:p14="http://schemas.microsoft.com/office/powerpoint/2010/main" val="912691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Graphical user interface, application, Teams&#10;&#10;Description automatically generated">
            <a:extLst>
              <a:ext uri="{FF2B5EF4-FFF2-40B4-BE49-F238E27FC236}">
                <a16:creationId xmlns:a16="http://schemas.microsoft.com/office/drawing/2014/main" id="{FAADA4D0-0287-AC9B-FD72-99A8652B894F}"/>
              </a:ext>
            </a:extLst>
          </p:cNvPr>
          <p:cNvPicPr>
            <a:picLocks noChangeAspect="1"/>
          </p:cNvPicPr>
          <p:nvPr/>
        </p:nvPicPr>
        <p:blipFill>
          <a:blip r:embed="rId2"/>
          <a:stretch>
            <a:fillRect/>
          </a:stretch>
        </p:blipFill>
        <p:spPr>
          <a:xfrm>
            <a:off x="1795463" y="1354796"/>
            <a:ext cx="8612980" cy="5172345"/>
          </a:xfrm>
          <a:prstGeom prst="rect">
            <a:avLst/>
          </a:prstGeom>
        </p:spPr>
      </p:pic>
      <p:sp>
        <p:nvSpPr>
          <p:cNvPr id="5" name="Title 1">
            <a:extLst>
              <a:ext uri="{FF2B5EF4-FFF2-40B4-BE49-F238E27FC236}">
                <a16:creationId xmlns:a16="http://schemas.microsoft.com/office/drawing/2014/main" id="{99EE013A-0BC5-B838-57EA-419F2D1AEC48}"/>
              </a:ext>
            </a:extLst>
          </p:cNvPr>
          <p:cNvSpPr txBox="1">
            <a:spLocks/>
          </p:cNvSpPr>
          <p:nvPr/>
        </p:nvSpPr>
        <p:spPr>
          <a:xfrm>
            <a:off x="1058673" y="352082"/>
            <a:ext cx="10234306" cy="1049235"/>
          </a:xfrm>
          <a:prstGeom prst="rect">
            <a:avLst/>
          </a:prstGeom>
        </p:spPr>
        <p:txBody>
          <a:bodyPr lIns="91440" tIns="45720" rIns="91440" bIns="45720" anchor="t"/>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a:t>Functional Locations</a:t>
            </a:r>
          </a:p>
        </p:txBody>
      </p:sp>
    </p:spTree>
    <p:extLst>
      <p:ext uri="{BB962C8B-B14F-4D97-AF65-F5344CB8AC3E}">
        <p14:creationId xmlns:p14="http://schemas.microsoft.com/office/powerpoint/2010/main" val="294595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EBBD-2D01-E5E3-63FE-1F824EDDA27C}"/>
              </a:ext>
            </a:extLst>
          </p:cNvPr>
          <p:cNvSpPr>
            <a:spLocks noGrp="1"/>
          </p:cNvSpPr>
          <p:nvPr>
            <p:ph type="title"/>
          </p:nvPr>
        </p:nvSpPr>
        <p:spPr>
          <a:xfrm>
            <a:off x="1451579" y="804519"/>
            <a:ext cx="9603275" cy="1049235"/>
          </a:xfrm>
        </p:spPr>
        <p:txBody>
          <a:bodyPr>
            <a:normAutofit/>
          </a:bodyPr>
          <a:lstStyle/>
          <a:p>
            <a:r>
              <a:rPr lang="en-US"/>
              <a:t>Marketing Division</a:t>
            </a:r>
          </a:p>
        </p:txBody>
      </p:sp>
      <p:sp>
        <p:nvSpPr>
          <p:cNvPr id="3" name="Content Placeholder 2">
            <a:extLst>
              <a:ext uri="{FF2B5EF4-FFF2-40B4-BE49-F238E27FC236}">
                <a16:creationId xmlns:a16="http://schemas.microsoft.com/office/drawing/2014/main" id="{AB1AC087-09DA-E035-F54B-3B9F5A77A525}"/>
              </a:ext>
            </a:extLst>
          </p:cNvPr>
          <p:cNvSpPr>
            <a:spLocks noGrp="1"/>
          </p:cNvSpPr>
          <p:nvPr>
            <p:ph idx="1"/>
          </p:nvPr>
        </p:nvSpPr>
        <p:spPr>
          <a:xfrm>
            <a:off x="1451579" y="2015734"/>
            <a:ext cx="4158849" cy="3638761"/>
          </a:xfrm>
        </p:spPr>
        <p:txBody>
          <a:bodyPr>
            <a:normAutofit/>
          </a:bodyPr>
          <a:lstStyle/>
          <a:p>
            <a:pPr>
              <a:lnSpc>
                <a:spcPct val="110000"/>
              </a:lnSpc>
            </a:pPr>
            <a:r>
              <a:rPr lang="en-US" sz="1400" cap="all">
                <a:solidFill>
                  <a:schemeClr val="accent1"/>
                </a:solidFill>
              </a:rPr>
              <a:t>Tariq Saddler, Alec Galo, </a:t>
            </a:r>
            <a:endParaRPr lang="en-US">
              <a:solidFill>
                <a:schemeClr val="accent1"/>
              </a:solidFill>
            </a:endParaRPr>
          </a:p>
          <a:p>
            <a:pPr marL="0" indent="0">
              <a:lnSpc>
                <a:spcPct val="110000"/>
              </a:lnSpc>
              <a:buNone/>
            </a:pPr>
            <a:r>
              <a:rPr lang="en-US" sz="1400" cap="all">
                <a:solidFill>
                  <a:schemeClr val="accent1"/>
                </a:solidFill>
              </a:rPr>
              <a:t>     Jasiel Quezada, Whitney Raven</a:t>
            </a:r>
            <a:endParaRPr lang="en-US">
              <a:solidFill>
                <a:schemeClr val="accent1"/>
              </a:solidFill>
            </a:endParaRPr>
          </a:p>
          <a:p>
            <a:pPr>
              <a:lnSpc>
                <a:spcPct val="110000"/>
              </a:lnSpc>
            </a:pPr>
            <a:r>
              <a:rPr lang="en-US" sz="1600">
                <a:ea typeface="+mn-lt"/>
                <a:cs typeface="+mn-lt"/>
              </a:rPr>
              <a:t>"Dynamics 365 Marketing elevates customer experiences, allowing you to orchestrate personalized journeys across all touchpoints to strengthen relationships and earn loyalty."</a:t>
            </a:r>
            <a:endParaRPr lang="en-US" sz="1600"/>
          </a:p>
          <a:p>
            <a:pPr>
              <a:lnSpc>
                <a:spcPct val="110000"/>
              </a:lnSpc>
            </a:pPr>
            <a:r>
              <a:rPr lang="en-US" sz="1600"/>
              <a:t>Using tools such as </a:t>
            </a:r>
            <a:r>
              <a:rPr lang="en-US" sz="1600" b="1"/>
              <a:t>segments, email designer, customer journeys, insights, event management, </a:t>
            </a:r>
            <a:r>
              <a:rPr lang="en-US" sz="1600"/>
              <a:t>and </a:t>
            </a:r>
            <a:r>
              <a:rPr lang="en-US" sz="1600" b="1"/>
              <a:t>lead scoring, </a:t>
            </a:r>
            <a:r>
              <a:rPr lang="en-US" sz="1600"/>
              <a:t>our division makes a personalized customer experience based on their interactions with our marketing.</a:t>
            </a:r>
          </a:p>
        </p:txBody>
      </p:sp>
      <p:grpSp>
        <p:nvGrpSpPr>
          <p:cNvPr id="9" name="Group 8">
            <a:extLst>
              <a:ext uri="{FF2B5EF4-FFF2-40B4-BE49-F238E27FC236}">
                <a16:creationId xmlns:a16="http://schemas.microsoft.com/office/drawing/2014/main" id="{93401815-9C3D-43EE-B4E4-2504090CEF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0" name="Rectangle 9">
              <a:extLst>
                <a:ext uri="{FF2B5EF4-FFF2-40B4-BE49-F238E27FC236}">
                  <a16:creationId xmlns:a16="http://schemas.microsoft.com/office/drawing/2014/main" id="{CDC52205-72B7-41BE-99DF-6B24F25E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98BFFC9-C8B3-41FE-B9CC-C492B079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4" descr="Business handshake">
            <a:extLst>
              <a:ext uri="{FF2B5EF4-FFF2-40B4-BE49-F238E27FC236}">
                <a16:creationId xmlns:a16="http://schemas.microsoft.com/office/drawing/2014/main" id="{6B671C69-779C-FBCB-BE1C-1B93DFE359E2}"/>
              </a:ext>
            </a:extLst>
          </p:cNvPr>
          <p:cNvPicPr>
            <a:picLocks noChangeAspect="1"/>
          </p:cNvPicPr>
          <p:nvPr/>
        </p:nvPicPr>
        <p:blipFill rotWithShape="1">
          <a:blip r:embed="rId2"/>
          <a:srcRect r="1430" b="3"/>
          <a:stretch/>
        </p:blipFill>
        <p:spPr>
          <a:xfrm>
            <a:off x="6277257" y="2174242"/>
            <a:ext cx="4613872" cy="3124351"/>
          </a:xfrm>
          <a:prstGeom prst="rect">
            <a:avLst/>
          </a:prstGeom>
        </p:spPr>
      </p:pic>
    </p:spTree>
    <p:extLst>
      <p:ext uri="{BB962C8B-B14F-4D97-AF65-F5344CB8AC3E}">
        <p14:creationId xmlns:p14="http://schemas.microsoft.com/office/powerpoint/2010/main" val="2074501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17EC-4896-5AC0-5AF7-B576B1ACADE7}"/>
              </a:ext>
            </a:extLst>
          </p:cNvPr>
          <p:cNvSpPr>
            <a:spLocks noGrp="1"/>
          </p:cNvSpPr>
          <p:nvPr>
            <p:ph type="title"/>
          </p:nvPr>
        </p:nvSpPr>
        <p:spPr>
          <a:xfrm>
            <a:off x="1451579" y="804519"/>
            <a:ext cx="9603275" cy="1049235"/>
          </a:xfrm>
        </p:spPr>
        <p:txBody>
          <a:bodyPr>
            <a:normAutofit/>
          </a:bodyPr>
          <a:lstStyle/>
          <a:p>
            <a:r>
              <a:rPr lang="en-US"/>
              <a:t>Our Marketing Process Overview</a:t>
            </a:r>
          </a:p>
        </p:txBody>
      </p:sp>
      <p:sp>
        <p:nvSpPr>
          <p:cNvPr id="138" name="Content Placeholder 137">
            <a:extLst>
              <a:ext uri="{FF2B5EF4-FFF2-40B4-BE49-F238E27FC236}">
                <a16:creationId xmlns:a16="http://schemas.microsoft.com/office/drawing/2014/main" id="{5A615914-1AC3-AA01-FE18-6CA198CCD54A}"/>
              </a:ext>
            </a:extLst>
          </p:cNvPr>
          <p:cNvSpPr>
            <a:spLocks noGrp="1"/>
          </p:cNvSpPr>
          <p:nvPr>
            <p:ph idx="1"/>
          </p:nvPr>
        </p:nvSpPr>
        <p:spPr>
          <a:xfrm>
            <a:off x="1451579" y="2702473"/>
            <a:ext cx="4243515" cy="3070425"/>
          </a:xfrm>
        </p:spPr>
        <p:txBody>
          <a:bodyPr>
            <a:normAutofit fontScale="92500" lnSpcReduction="10000"/>
          </a:bodyPr>
          <a:lstStyle/>
          <a:p>
            <a:pPr>
              <a:lnSpc>
                <a:spcPct val="110000"/>
              </a:lnSpc>
            </a:pPr>
            <a:r>
              <a:rPr lang="en-US" sz="1700"/>
              <a:t>1: Blast an email to a list of email-addresses. In </a:t>
            </a:r>
            <a:r>
              <a:rPr lang="en-US" sz="1700" err="1"/>
              <a:t>FourEleven's</a:t>
            </a:r>
            <a:r>
              <a:rPr lang="en-US" sz="1700"/>
              <a:t> case, they're looking at arcade business owners and associates. (Andretti, Dave &amp; Buster's, Main Event, etc.)</a:t>
            </a:r>
          </a:p>
          <a:p>
            <a:pPr>
              <a:lnSpc>
                <a:spcPct val="110000"/>
              </a:lnSpc>
            </a:pPr>
            <a:r>
              <a:rPr lang="en-US" sz="1700"/>
              <a:t>2: Potential customer interacts with the </a:t>
            </a:r>
            <a:r>
              <a:rPr lang="en-US" sz="1700" b="1"/>
              <a:t>portal website, events, </a:t>
            </a:r>
            <a:r>
              <a:rPr lang="en-US" sz="1700"/>
              <a:t>and </a:t>
            </a:r>
            <a:r>
              <a:rPr lang="en-US" sz="1700" b="1"/>
              <a:t>emails. </a:t>
            </a:r>
            <a:r>
              <a:rPr lang="en-US" sz="1700">
                <a:ea typeface="+mn-lt"/>
                <a:cs typeface="+mn-lt"/>
              </a:rPr>
              <a:t>The </a:t>
            </a:r>
            <a:r>
              <a:rPr lang="en-US" sz="1700" b="1">
                <a:ea typeface="+mn-lt"/>
                <a:cs typeface="+mn-lt"/>
              </a:rPr>
              <a:t>customer's interactions </a:t>
            </a:r>
            <a:r>
              <a:rPr lang="en-US" sz="1700">
                <a:ea typeface="+mn-lt"/>
                <a:cs typeface="+mn-lt"/>
              </a:rPr>
              <a:t>increase their individual </a:t>
            </a:r>
            <a:r>
              <a:rPr lang="en-US" sz="1700" b="1">
                <a:ea typeface="+mn-lt"/>
                <a:cs typeface="+mn-lt"/>
              </a:rPr>
              <a:t>lead scores.</a:t>
            </a:r>
            <a:r>
              <a:rPr lang="en-US" sz="1700">
                <a:ea typeface="+mn-lt"/>
                <a:cs typeface="+mn-lt"/>
              </a:rPr>
              <a:t> </a:t>
            </a:r>
            <a:endParaRPr lang="en-US" sz="1700"/>
          </a:p>
          <a:p>
            <a:pPr>
              <a:lnSpc>
                <a:spcPct val="110000"/>
              </a:lnSpc>
            </a:pPr>
            <a:r>
              <a:rPr lang="en-US" sz="1700"/>
              <a:t>3: Once a </a:t>
            </a:r>
            <a:r>
              <a:rPr lang="en-US" sz="1700" b="1"/>
              <a:t>lead score </a:t>
            </a:r>
            <a:r>
              <a:rPr lang="en-US" sz="1700"/>
              <a:t>meets or surpasses the 50-point-threshhold, the </a:t>
            </a:r>
            <a:r>
              <a:rPr lang="en-US" sz="1700" b="1"/>
              <a:t>BPF </a:t>
            </a:r>
            <a:r>
              <a:rPr lang="en-US" sz="1700"/>
              <a:t>pushes the </a:t>
            </a:r>
            <a:r>
              <a:rPr lang="en-US" sz="1700" b="1"/>
              <a:t>lead </a:t>
            </a:r>
            <a:r>
              <a:rPr lang="en-US" sz="1700"/>
              <a:t>to </a:t>
            </a:r>
            <a:r>
              <a:rPr lang="en-US" sz="1700" b="1"/>
              <a:t>Sales.</a:t>
            </a:r>
          </a:p>
        </p:txBody>
      </p:sp>
      <p:grpSp>
        <p:nvGrpSpPr>
          <p:cNvPr id="143" name="Group 142">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44" name="Rectangle 143">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3">
            <a:extLst>
              <a:ext uri="{FF2B5EF4-FFF2-40B4-BE49-F238E27FC236}">
                <a16:creationId xmlns:a16="http://schemas.microsoft.com/office/drawing/2014/main" id="{4755ADC2-6097-7B26-8B96-9F2867E9E629}"/>
              </a:ext>
            </a:extLst>
          </p:cNvPr>
          <p:cNvPicPr>
            <a:picLocks noChangeAspect="1"/>
          </p:cNvPicPr>
          <p:nvPr/>
        </p:nvPicPr>
        <p:blipFill>
          <a:blip r:embed="rId2"/>
          <a:stretch>
            <a:fillRect/>
          </a:stretch>
        </p:blipFill>
        <p:spPr>
          <a:xfrm>
            <a:off x="6277257" y="2507974"/>
            <a:ext cx="4613872" cy="2456886"/>
          </a:xfrm>
          <a:prstGeom prst="rect">
            <a:avLst/>
          </a:prstGeom>
        </p:spPr>
      </p:pic>
      <p:sp>
        <p:nvSpPr>
          <p:cNvPr id="4" name="TextBox 3">
            <a:extLst>
              <a:ext uri="{FF2B5EF4-FFF2-40B4-BE49-F238E27FC236}">
                <a16:creationId xmlns:a16="http://schemas.microsoft.com/office/drawing/2014/main" id="{D59A66F1-5039-ADA2-2F0A-A14D17FEBAF9}"/>
              </a:ext>
            </a:extLst>
          </p:cNvPr>
          <p:cNvSpPr txBox="1"/>
          <p:nvPr/>
        </p:nvSpPr>
        <p:spPr>
          <a:xfrm>
            <a:off x="1507068" y="1930400"/>
            <a:ext cx="42954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3 simple steps</a:t>
            </a:r>
            <a:r>
              <a:rPr lang="en-US" sz="1600"/>
              <a:t> to how the marketing division makes a contact into a </a:t>
            </a:r>
            <a:r>
              <a:rPr lang="en-US" sz="1600" b="1"/>
              <a:t>Sales-Ready-Lead.</a:t>
            </a:r>
            <a:endParaRPr lang="en-US" sz="1600">
              <a:ea typeface="+mn-lt"/>
              <a:cs typeface="+mn-lt"/>
            </a:endParaRPr>
          </a:p>
        </p:txBody>
      </p:sp>
    </p:spTree>
    <p:extLst>
      <p:ext uri="{BB962C8B-B14F-4D97-AF65-F5344CB8AC3E}">
        <p14:creationId xmlns:p14="http://schemas.microsoft.com/office/powerpoint/2010/main" val="4273337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8782-EFA9-F2EF-DE37-638FA6C13C28}"/>
              </a:ext>
            </a:extLst>
          </p:cNvPr>
          <p:cNvSpPr>
            <a:spLocks noGrp="1"/>
          </p:cNvSpPr>
          <p:nvPr>
            <p:ph type="title"/>
          </p:nvPr>
        </p:nvSpPr>
        <p:spPr>
          <a:xfrm>
            <a:off x="-2354" y="-1274"/>
            <a:ext cx="9594517" cy="497442"/>
          </a:xfrm>
        </p:spPr>
        <p:txBody>
          <a:bodyPr>
            <a:normAutofit fontScale="90000"/>
          </a:bodyPr>
          <a:lstStyle/>
          <a:p>
            <a:r>
              <a:rPr lang="en-US"/>
              <a:t>Our Marketing process overview (example)</a:t>
            </a:r>
          </a:p>
        </p:txBody>
      </p:sp>
      <p:pic>
        <p:nvPicPr>
          <p:cNvPr id="4" name="Picture 4" descr="Graphical user interface&#10;&#10;Description automatically generated">
            <a:extLst>
              <a:ext uri="{FF2B5EF4-FFF2-40B4-BE49-F238E27FC236}">
                <a16:creationId xmlns:a16="http://schemas.microsoft.com/office/drawing/2014/main" id="{463ABBDE-B940-8355-D4D4-F704D8E48AB4}"/>
              </a:ext>
            </a:extLst>
          </p:cNvPr>
          <p:cNvPicPr>
            <a:picLocks noChangeAspect="1"/>
          </p:cNvPicPr>
          <p:nvPr/>
        </p:nvPicPr>
        <p:blipFill>
          <a:blip r:embed="rId2"/>
          <a:stretch>
            <a:fillRect/>
          </a:stretch>
        </p:blipFill>
        <p:spPr>
          <a:xfrm>
            <a:off x="51676" y="983445"/>
            <a:ext cx="8339957" cy="4149617"/>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0263CDD9-E2EF-98AC-5C46-85EFA1A91783}"/>
              </a:ext>
            </a:extLst>
          </p:cNvPr>
          <p:cNvPicPr>
            <a:picLocks noChangeAspect="1"/>
          </p:cNvPicPr>
          <p:nvPr/>
        </p:nvPicPr>
        <p:blipFill>
          <a:blip r:embed="rId3"/>
          <a:stretch>
            <a:fillRect/>
          </a:stretch>
        </p:blipFill>
        <p:spPr>
          <a:xfrm>
            <a:off x="8267049" y="163762"/>
            <a:ext cx="3811751" cy="5680674"/>
          </a:xfrm>
          <a:prstGeom prst="rect">
            <a:avLst/>
          </a:prstGeom>
        </p:spPr>
      </p:pic>
      <p:sp>
        <p:nvSpPr>
          <p:cNvPr id="6" name="TextBox 5">
            <a:extLst>
              <a:ext uri="{FF2B5EF4-FFF2-40B4-BE49-F238E27FC236}">
                <a16:creationId xmlns:a16="http://schemas.microsoft.com/office/drawing/2014/main" id="{6E5E4268-B642-E64A-0359-AF32BFA149DD}"/>
              </a:ext>
            </a:extLst>
          </p:cNvPr>
          <p:cNvSpPr txBox="1"/>
          <p:nvPr/>
        </p:nvSpPr>
        <p:spPr>
          <a:xfrm>
            <a:off x="1772744" y="3419366"/>
            <a:ext cx="153451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"Thank you for signing up" </a:t>
            </a:r>
            <a:r>
              <a:rPr lang="en-US" sz="1400" b="1"/>
              <a:t>email </a:t>
            </a:r>
            <a:r>
              <a:rPr lang="en-US" sz="1400"/>
              <a:t>includes a button-link to the </a:t>
            </a:r>
            <a:r>
              <a:rPr lang="en-US" sz="1400" b="1"/>
              <a:t>portal</a:t>
            </a:r>
            <a:r>
              <a:rPr lang="en-US" sz="1400"/>
              <a:t>.</a:t>
            </a:r>
          </a:p>
        </p:txBody>
      </p:sp>
      <p:sp>
        <p:nvSpPr>
          <p:cNvPr id="7" name="TextBox 6">
            <a:extLst>
              <a:ext uri="{FF2B5EF4-FFF2-40B4-BE49-F238E27FC236}">
                <a16:creationId xmlns:a16="http://schemas.microsoft.com/office/drawing/2014/main" id="{ECBCA691-C3E0-66E6-C64C-0FF5DF20A5B3}"/>
              </a:ext>
            </a:extLst>
          </p:cNvPr>
          <p:cNvSpPr txBox="1"/>
          <p:nvPr/>
        </p:nvSpPr>
        <p:spPr>
          <a:xfrm>
            <a:off x="3655847" y="3428124"/>
            <a:ext cx="10615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t>Event</a:t>
            </a:r>
            <a:r>
              <a:rPr lang="en-US" sz="1400"/>
              <a:t> takes place.</a:t>
            </a:r>
          </a:p>
        </p:txBody>
      </p:sp>
      <p:sp>
        <p:nvSpPr>
          <p:cNvPr id="9" name="TextBox 8">
            <a:extLst>
              <a:ext uri="{FF2B5EF4-FFF2-40B4-BE49-F238E27FC236}">
                <a16:creationId xmlns:a16="http://schemas.microsoft.com/office/drawing/2014/main" id="{B0B09A5B-6C93-6102-08A0-B8C1552E9343}"/>
              </a:ext>
            </a:extLst>
          </p:cNvPr>
          <p:cNvSpPr txBox="1"/>
          <p:nvPr/>
        </p:nvSpPr>
        <p:spPr>
          <a:xfrm>
            <a:off x="56054" y="3577021"/>
            <a:ext cx="177099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Segment based on contacts who </a:t>
            </a:r>
            <a:r>
              <a:rPr lang="en-US" sz="1400" b="1"/>
              <a:t>signed up for this event.</a:t>
            </a:r>
            <a:endParaRPr lang="en-US" sz="1400"/>
          </a:p>
        </p:txBody>
      </p:sp>
      <p:sp>
        <p:nvSpPr>
          <p:cNvPr id="10" name="TextBox 9">
            <a:extLst>
              <a:ext uri="{FF2B5EF4-FFF2-40B4-BE49-F238E27FC236}">
                <a16:creationId xmlns:a16="http://schemas.microsoft.com/office/drawing/2014/main" id="{D1B076EA-0BD1-DCE3-E338-F6D6BD4C4A68}"/>
              </a:ext>
            </a:extLst>
          </p:cNvPr>
          <p:cNvSpPr txBox="1"/>
          <p:nvPr/>
        </p:nvSpPr>
        <p:spPr>
          <a:xfrm>
            <a:off x="5101019" y="2017986"/>
            <a:ext cx="126299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If the contact attended the </a:t>
            </a:r>
            <a:r>
              <a:rPr lang="en-US" sz="1400" b="1"/>
              <a:t>event</a:t>
            </a:r>
            <a:r>
              <a:rPr lang="en-US" sz="1400"/>
              <a:t>...</a:t>
            </a:r>
          </a:p>
        </p:txBody>
      </p:sp>
      <p:sp>
        <p:nvSpPr>
          <p:cNvPr id="11" name="TextBox 10">
            <a:extLst>
              <a:ext uri="{FF2B5EF4-FFF2-40B4-BE49-F238E27FC236}">
                <a16:creationId xmlns:a16="http://schemas.microsoft.com/office/drawing/2014/main" id="{E60138A0-E8AB-6166-5B0A-9575DD78EA1D}"/>
              </a:ext>
            </a:extLst>
          </p:cNvPr>
          <p:cNvSpPr txBox="1"/>
          <p:nvPr/>
        </p:nvSpPr>
        <p:spPr>
          <a:xfrm>
            <a:off x="6546191" y="1860331"/>
            <a:ext cx="1534511" cy="73866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"Thanks for attending" </a:t>
            </a:r>
            <a:r>
              <a:rPr lang="en-US" sz="1400" b="1"/>
              <a:t>email </a:t>
            </a:r>
            <a:r>
              <a:rPr lang="en-US" sz="1400"/>
              <a:t>with button-link.</a:t>
            </a:r>
            <a:endParaRPr lang="en-US" sz="1400" b="1"/>
          </a:p>
        </p:txBody>
      </p:sp>
      <p:sp>
        <p:nvSpPr>
          <p:cNvPr id="3" name="TextBox 2">
            <a:extLst>
              <a:ext uri="{FF2B5EF4-FFF2-40B4-BE49-F238E27FC236}">
                <a16:creationId xmlns:a16="http://schemas.microsoft.com/office/drawing/2014/main" id="{8B21356E-0F12-0DE0-AF4D-3B02EA2A6089}"/>
              </a:ext>
            </a:extLst>
          </p:cNvPr>
          <p:cNvSpPr txBox="1"/>
          <p:nvPr/>
        </p:nvSpPr>
        <p:spPr>
          <a:xfrm>
            <a:off x="8455569" y="931917"/>
            <a:ext cx="3417613" cy="73866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highlight>
                  <a:srgbClr val="00FFFF"/>
                </a:highlight>
                <a:ea typeface="+mn-lt"/>
                <a:cs typeface="+mn-lt"/>
              </a:rPr>
              <a:t>Customer interactions with the event show their interest, which increments their lead score by set amounts each time.</a:t>
            </a:r>
            <a:endParaRPr lang="en-US">
              <a:ea typeface="+mn-lt"/>
              <a:cs typeface="+mn-lt"/>
            </a:endParaRPr>
          </a:p>
        </p:txBody>
      </p:sp>
      <p:sp>
        <p:nvSpPr>
          <p:cNvPr id="12" name="TextBox 11">
            <a:extLst>
              <a:ext uri="{FF2B5EF4-FFF2-40B4-BE49-F238E27FC236}">
                <a16:creationId xmlns:a16="http://schemas.microsoft.com/office/drawing/2014/main" id="{EB179E74-DFFE-EDC6-55DD-0C21086405F5}"/>
              </a:ext>
            </a:extLst>
          </p:cNvPr>
          <p:cNvSpPr txBox="1"/>
          <p:nvPr/>
        </p:nvSpPr>
        <p:spPr>
          <a:xfrm>
            <a:off x="3504" y="493986"/>
            <a:ext cx="7849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When a customer signs up for the </a:t>
            </a:r>
            <a:r>
              <a:rPr lang="en-US" b="1">
                <a:ea typeface="+mn-lt"/>
                <a:cs typeface="+mn-lt"/>
              </a:rPr>
              <a:t>event</a:t>
            </a:r>
            <a:r>
              <a:rPr lang="en-US">
                <a:ea typeface="+mn-lt"/>
                <a:cs typeface="+mn-lt"/>
              </a:rPr>
              <a:t>, this </a:t>
            </a:r>
            <a:r>
              <a:rPr lang="en-US" b="1">
                <a:ea typeface="+mn-lt"/>
                <a:cs typeface="+mn-lt"/>
              </a:rPr>
              <a:t>customer journey</a:t>
            </a:r>
            <a:r>
              <a:rPr lang="en-US">
                <a:ea typeface="+mn-lt"/>
                <a:cs typeface="+mn-lt"/>
              </a:rPr>
              <a:t> is initiated.</a:t>
            </a:r>
          </a:p>
        </p:txBody>
      </p:sp>
      <p:pic>
        <p:nvPicPr>
          <p:cNvPr id="16" name="Picture 16" descr="Graphical user interface, application&#10;&#10;Description automatically generated">
            <a:extLst>
              <a:ext uri="{FF2B5EF4-FFF2-40B4-BE49-F238E27FC236}">
                <a16:creationId xmlns:a16="http://schemas.microsoft.com/office/drawing/2014/main" id="{BB315FC2-2821-133B-981E-803DEBC11197}"/>
              </a:ext>
            </a:extLst>
          </p:cNvPr>
          <p:cNvPicPr>
            <a:picLocks noChangeAspect="1"/>
          </p:cNvPicPr>
          <p:nvPr/>
        </p:nvPicPr>
        <p:blipFill>
          <a:blip r:embed="rId4"/>
          <a:stretch>
            <a:fillRect/>
          </a:stretch>
        </p:blipFill>
        <p:spPr>
          <a:xfrm>
            <a:off x="4435364" y="4177275"/>
            <a:ext cx="1735959" cy="25849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18" name="Connector: Curved 17">
            <a:extLst>
              <a:ext uri="{FF2B5EF4-FFF2-40B4-BE49-F238E27FC236}">
                <a16:creationId xmlns:a16="http://schemas.microsoft.com/office/drawing/2014/main" id="{F193F454-122C-1D74-9789-D390AD4FDAAE}"/>
              </a:ext>
            </a:extLst>
          </p:cNvPr>
          <p:cNvCxnSpPr>
            <a:cxnSpLocks/>
          </p:cNvCxnSpPr>
          <p:nvPr/>
        </p:nvCxnSpPr>
        <p:spPr>
          <a:xfrm flipV="1">
            <a:off x="5956299" y="2819836"/>
            <a:ext cx="3200400" cy="3482428"/>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7" name="Connector: Curved 16">
            <a:extLst>
              <a:ext uri="{FF2B5EF4-FFF2-40B4-BE49-F238E27FC236}">
                <a16:creationId xmlns:a16="http://schemas.microsoft.com/office/drawing/2014/main" id="{F09A04EE-D42B-F84F-A0E2-46A12D25E3FB}"/>
              </a:ext>
            </a:extLst>
          </p:cNvPr>
          <p:cNvCxnSpPr/>
          <p:nvPr/>
        </p:nvCxnSpPr>
        <p:spPr>
          <a:xfrm flipH="1">
            <a:off x="5644493" y="2912679"/>
            <a:ext cx="1275255" cy="1667641"/>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8" name="TextBox 7">
            <a:extLst>
              <a:ext uri="{FF2B5EF4-FFF2-40B4-BE49-F238E27FC236}">
                <a16:creationId xmlns:a16="http://schemas.microsoft.com/office/drawing/2014/main" id="{A23C1BFD-1FCC-5187-87EC-D074CB93AF34}"/>
              </a:ext>
            </a:extLst>
          </p:cNvPr>
          <p:cNvSpPr txBox="1"/>
          <p:nvPr/>
        </p:nvSpPr>
        <p:spPr>
          <a:xfrm>
            <a:off x="6371019" y="4146330"/>
            <a:ext cx="170968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"Sorry you couldn't make it" </a:t>
            </a:r>
            <a:r>
              <a:rPr lang="en-US" sz="1400" b="1"/>
              <a:t>email</a:t>
            </a:r>
            <a:r>
              <a:rPr lang="en-US" sz="1400"/>
              <a:t> with button-link.</a:t>
            </a:r>
          </a:p>
        </p:txBody>
      </p:sp>
      <mc:AlternateContent xmlns:mc="http://schemas.openxmlformats.org/markup-compatibility/2006">
        <mc:Choice xmlns:p14="http://schemas.microsoft.com/office/powerpoint/2010/main" Requires="p14">
          <p:contentPart p14:bwMode="auto" r:id="rId5">
            <p14:nvContentPartPr>
              <p14:cNvPr id="24" name="Ink 23">
                <a:extLst>
                  <a:ext uri="{FF2B5EF4-FFF2-40B4-BE49-F238E27FC236}">
                    <a16:creationId xmlns:a16="http://schemas.microsoft.com/office/drawing/2014/main" id="{4B513495-82DA-610A-0075-B0D4295438DC}"/>
                  </a:ext>
                </a:extLst>
              </p14:cNvPr>
              <p14:cNvContentPartPr/>
              <p14:nvPr/>
            </p14:nvContentPartPr>
            <p14:xfrm>
              <a:off x="4493171" y="6306206"/>
              <a:ext cx="1571625" cy="57150"/>
            </p14:xfrm>
          </p:contentPart>
        </mc:Choice>
        <mc:Fallback>
          <p:pic>
            <p:nvPicPr>
              <p:cNvPr id="24" name="Ink 23">
                <a:extLst>
                  <a:ext uri="{FF2B5EF4-FFF2-40B4-BE49-F238E27FC236}">
                    <a16:creationId xmlns:a16="http://schemas.microsoft.com/office/drawing/2014/main" id="{4B513495-82DA-610A-0075-B0D4295438DC}"/>
                  </a:ext>
                </a:extLst>
              </p:cNvPr>
              <p:cNvPicPr/>
              <p:nvPr/>
            </p:nvPicPr>
            <p:blipFill>
              <a:blip r:embed="rId6"/>
              <a:stretch>
                <a:fillRect/>
              </a:stretch>
            </p:blipFill>
            <p:spPr>
              <a:xfrm>
                <a:off x="4457158" y="6228976"/>
                <a:ext cx="1643292" cy="211223"/>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6" name="Ink 25">
                <a:extLst>
                  <a:ext uri="{FF2B5EF4-FFF2-40B4-BE49-F238E27FC236}">
                    <a16:creationId xmlns:a16="http://schemas.microsoft.com/office/drawing/2014/main" id="{39DF009D-DFBB-A026-A88A-AE7406F00FCE}"/>
                  </a:ext>
                </a:extLst>
              </p14:cNvPr>
              <p14:cNvContentPartPr/>
              <p14:nvPr/>
            </p14:nvContentPartPr>
            <p14:xfrm>
              <a:off x="9179033" y="2741448"/>
              <a:ext cx="676275" cy="19050"/>
            </p14:xfrm>
          </p:contentPart>
        </mc:Choice>
        <mc:Fallback>
          <p:pic>
            <p:nvPicPr>
              <p:cNvPr id="26" name="Ink 25">
                <a:extLst>
                  <a:ext uri="{FF2B5EF4-FFF2-40B4-BE49-F238E27FC236}">
                    <a16:creationId xmlns:a16="http://schemas.microsoft.com/office/drawing/2014/main" id="{39DF009D-DFBB-A026-A88A-AE7406F00FCE}"/>
                  </a:ext>
                </a:extLst>
              </p:cNvPr>
              <p:cNvPicPr/>
              <p:nvPr/>
            </p:nvPicPr>
            <p:blipFill>
              <a:blip r:embed="rId8"/>
              <a:stretch>
                <a:fillRect/>
              </a:stretch>
            </p:blipFill>
            <p:spPr>
              <a:xfrm>
                <a:off x="9142888" y="2666742"/>
                <a:ext cx="748204" cy="168088"/>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3" name="Ink 32">
                <a:extLst>
                  <a:ext uri="{FF2B5EF4-FFF2-40B4-BE49-F238E27FC236}">
                    <a16:creationId xmlns:a16="http://schemas.microsoft.com/office/drawing/2014/main" id="{EA625389-788F-A095-34E6-B8A91C3E386C}"/>
                  </a:ext>
                </a:extLst>
              </p14:cNvPr>
              <p14:cNvContentPartPr/>
              <p14:nvPr/>
            </p14:nvContentPartPr>
            <p14:xfrm>
              <a:off x="9073931" y="3432997"/>
              <a:ext cx="590550" cy="9525"/>
            </p14:xfrm>
          </p:contentPart>
        </mc:Choice>
        <mc:Fallback>
          <p:pic>
            <p:nvPicPr>
              <p:cNvPr id="33" name="Ink 32">
                <a:extLst>
                  <a:ext uri="{FF2B5EF4-FFF2-40B4-BE49-F238E27FC236}">
                    <a16:creationId xmlns:a16="http://schemas.microsoft.com/office/drawing/2014/main" id="{EA625389-788F-A095-34E6-B8A91C3E386C}"/>
                  </a:ext>
                </a:extLst>
              </p:cNvPr>
              <p:cNvPicPr/>
              <p:nvPr/>
            </p:nvPicPr>
            <p:blipFill>
              <a:blip r:embed="rId10"/>
              <a:stretch>
                <a:fillRect/>
              </a:stretch>
            </p:blipFill>
            <p:spPr>
              <a:xfrm>
                <a:off x="9037679" y="3359728"/>
                <a:ext cx="662692" cy="155697"/>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4" name="Ink 33">
                <a:extLst>
                  <a:ext uri="{FF2B5EF4-FFF2-40B4-BE49-F238E27FC236}">
                    <a16:creationId xmlns:a16="http://schemas.microsoft.com/office/drawing/2014/main" id="{6159D5A4-BEDE-E0D4-F59A-9332F2012B53}"/>
                  </a:ext>
                </a:extLst>
              </p14:cNvPr>
              <p14:cNvContentPartPr/>
              <p14:nvPr/>
            </p14:nvContentPartPr>
            <p14:xfrm>
              <a:off x="9196551" y="4116551"/>
              <a:ext cx="895350" cy="19050"/>
            </p14:xfrm>
          </p:contentPart>
        </mc:Choice>
        <mc:Fallback>
          <p:pic>
            <p:nvPicPr>
              <p:cNvPr id="34" name="Ink 33">
                <a:extLst>
                  <a:ext uri="{FF2B5EF4-FFF2-40B4-BE49-F238E27FC236}">
                    <a16:creationId xmlns:a16="http://schemas.microsoft.com/office/drawing/2014/main" id="{6159D5A4-BEDE-E0D4-F59A-9332F2012B53}"/>
                  </a:ext>
                </a:extLst>
              </p:cNvPr>
              <p:cNvPicPr/>
              <p:nvPr/>
            </p:nvPicPr>
            <p:blipFill>
              <a:blip r:embed="rId12"/>
              <a:stretch>
                <a:fillRect/>
              </a:stretch>
            </p:blipFill>
            <p:spPr>
              <a:xfrm>
                <a:off x="9160448" y="4041845"/>
                <a:ext cx="967195" cy="168088"/>
              </a:xfrm>
              <a:prstGeom prst="rect">
                <a:avLst/>
              </a:prstGeom>
            </p:spPr>
          </p:pic>
        </mc:Fallback>
      </mc:AlternateContent>
      <p:sp>
        <p:nvSpPr>
          <p:cNvPr id="13" name="TextBox 12">
            <a:extLst>
              <a:ext uri="{FF2B5EF4-FFF2-40B4-BE49-F238E27FC236}">
                <a16:creationId xmlns:a16="http://schemas.microsoft.com/office/drawing/2014/main" id="{D1B3C8AF-6197-A78F-3680-F5FEE42C3BB6}"/>
              </a:ext>
            </a:extLst>
          </p:cNvPr>
          <p:cNvSpPr txBox="1"/>
          <p:nvPr/>
        </p:nvSpPr>
        <p:spPr>
          <a:xfrm>
            <a:off x="467711" y="765503"/>
            <a:ext cx="769182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ea typeface="+mn-lt"/>
                <a:cs typeface="+mn-lt"/>
              </a:rPr>
              <a:t>*An automated marketing campaign intended for a specific target audience</a:t>
            </a:r>
            <a:r>
              <a:rPr lang="en-US" sz="1200">
                <a:ea typeface="+mn-lt"/>
                <a:cs typeface="+mn-lt"/>
              </a:rPr>
              <a:t>.</a:t>
            </a:r>
            <a:endParaRPr lang="en-US" sz="1200"/>
          </a:p>
        </p:txBody>
      </p:sp>
    </p:spTree>
    <p:extLst>
      <p:ext uri="{BB962C8B-B14F-4D97-AF65-F5344CB8AC3E}">
        <p14:creationId xmlns:p14="http://schemas.microsoft.com/office/powerpoint/2010/main" val="394198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7EF1-C680-7800-5668-465B7CA06CBA}"/>
              </a:ext>
            </a:extLst>
          </p:cNvPr>
          <p:cNvSpPr>
            <a:spLocks noGrp="1"/>
          </p:cNvSpPr>
          <p:nvPr>
            <p:ph type="title"/>
          </p:nvPr>
        </p:nvSpPr>
        <p:spPr>
          <a:xfrm>
            <a:off x="1451579" y="273124"/>
            <a:ext cx="9603275" cy="1440261"/>
          </a:xfrm>
        </p:spPr>
        <p:txBody>
          <a:bodyPr>
            <a:normAutofit fontScale="90000"/>
          </a:bodyPr>
          <a:lstStyle/>
          <a:p>
            <a:r>
              <a:rPr lang="en-US"/>
              <a:t>Sales Division</a:t>
            </a:r>
            <a:br>
              <a:rPr lang="en-US"/>
            </a:br>
            <a:br>
              <a:rPr lang="en-US"/>
            </a:br>
            <a:r>
              <a:rPr lang="en-US" sz="2400">
                <a:solidFill>
                  <a:schemeClr val="accent1"/>
                </a:solidFill>
              </a:rPr>
              <a:t>Tim </a:t>
            </a:r>
            <a:r>
              <a:rPr lang="en-US" sz="2400" err="1">
                <a:solidFill>
                  <a:schemeClr val="accent1"/>
                </a:solidFill>
              </a:rPr>
              <a:t>chialastri</a:t>
            </a:r>
            <a:r>
              <a:rPr lang="en-US" sz="2400">
                <a:solidFill>
                  <a:schemeClr val="accent1"/>
                </a:solidFill>
              </a:rPr>
              <a:t>,   </a:t>
            </a:r>
            <a:r>
              <a:rPr lang="en-US" sz="2400" err="1">
                <a:solidFill>
                  <a:schemeClr val="accent1"/>
                </a:solidFill>
              </a:rPr>
              <a:t>tyler</a:t>
            </a:r>
            <a:r>
              <a:rPr lang="en-US" sz="2400">
                <a:solidFill>
                  <a:schemeClr val="accent1"/>
                </a:solidFill>
              </a:rPr>
              <a:t> white,   </a:t>
            </a:r>
            <a:r>
              <a:rPr lang="en-US" sz="2400" err="1">
                <a:solidFill>
                  <a:schemeClr val="accent1"/>
                </a:solidFill>
              </a:rPr>
              <a:t>wint</a:t>
            </a:r>
            <a:r>
              <a:rPr lang="en-US" sz="2400">
                <a:solidFill>
                  <a:schemeClr val="accent1"/>
                </a:solidFill>
              </a:rPr>
              <a:t> </a:t>
            </a:r>
            <a:r>
              <a:rPr lang="en-US" sz="2400" err="1">
                <a:solidFill>
                  <a:schemeClr val="accent1"/>
                </a:solidFill>
              </a:rPr>
              <a:t>aung</a:t>
            </a:r>
            <a:br>
              <a:rPr lang="en-US" sz="2400"/>
            </a:br>
            <a:endParaRPr lang="en-US" sz="2400"/>
          </a:p>
        </p:txBody>
      </p:sp>
      <p:sp>
        <p:nvSpPr>
          <p:cNvPr id="3" name="Content Placeholder 2">
            <a:extLst>
              <a:ext uri="{FF2B5EF4-FFF2-40B4-BE49-F238E27FC236}">
                <a16:creationId xmlns:a16="http://schemas.microsoft.com/office/drawing/2014/main" id="{7B3AF520-CC19-93EF-7E35-6889BC796833}"/>
              </a:ext>
            </a:extLst>
          </p:cNvPr>
          <p:cNvSpPr>
            <a:spLocks noGrp="1"/>
          </p:cNvSpPr>
          <p:nvPr>
            <p:ph idx="1"/>
          </p:nvPr>
        </p:nvSpPr>
        <p:spPr/>
        <p:txBody>
          <a:bodyPr>
            <a:normAutofit fontScale="85000" lnSpcReduction="10000"/>
          </a:bodyPr>
          <a:lstStyle/>
          <a:p>
            <a:pPr algn="ctr"/>
            <a:r>
              <a:rPr lang="en-US" b="1"/>
              <a:t>Client Needs</a:t>
            </a:r>
          </a:p>
          <a:p>
            <a:r>
              <a:rPr lang="en-US" i="1"/>
              <a:t>Implement different security levels for sales employees</a:t>
            </a:r>
          </a:p>
          <a:p>
            <a:r>
              <a:rPr lang="en-US" i="1"/>
              <a:t>New contacts / leads should be auto-assigned to the sales team and must not be able to qualify a lead until user has either email or phone number.</a:t>
            </a:r>
          </a:p>
          <a:p>
            <a:r>
              <a:rPr lang="en-US" i="1"/>
              <a:t>BPF – Qualify stage: Must collect customer's timeframe, budget, and purchase process to move forward</a:t>
            </a:r>
          </a:p>
          <a:p>
            <a:r>
              <a:rPr lang="en-US" i="1"/>
              <a:t>Sales team member must be able to complete the entire sales process.</a:t>
            </a:r>
          </a:p>
          <a:p>
            <a:r>
              <a:rPr lang="en-US" i="1"/>
              <a:t>Optional Note:  The Four Eleven Company also prefers the ability to have manager's approve quotes and VP's to approve orders. These features are possible but due to time constraints are intentionally left out of the demo.</a:t>
            </a:r>
          </a:p>
          <a:p>
            <a:endParaRPr lang="en-US"/>
          </a:p>
        </p:txBody>
      </p:sp>
    </p:spTree>
    <p:extLst>
      <p:ext uri="{BB962C8B-B14F-4D97-AF65-F5344CB8AC3E}">
        <p14:creationId xmlns:p14="http://schemas.microsoft.com/office/powerpoint/2010/main" val="2773537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013A21A-6440-4CD4-9FC7-9EB2C7020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 timeline&#10;&#10;Description automatically generated">
            <a:extLst>
              <a:ext uri="{FF2B5EF4-FFF2-40B4-BE49-F238E27FC236}">
                <a16:creationId xmlns:a16="http://schemas.microsoft.com/office/drawing/2014/main" id="{31462262-2579-62AE-681F-92B24F603C67}"/>
              </a:ext>
            </a:extLst>
          </p:cNvPr>
          <p:cNvPicPr>
            <a:picLocks noGrp="1" noChangeAspect="1"/>
          </p:cNvPicPr>
          <p:nvPr>
            <p:ph idx="1"/>
          </p:nvPr>
        </p:nvPicPr>
        <p:blipFill>
          <a:blip r:embed="rId3"/>
          <a:stretch>
            <a:fillRect/>
          </a:stretch>
        </p:blipFill>
        <p:spPr>
          <a:xfrm>
            <a:off x="1799416" y="219117"/>
            <a:ext cx="8678929" cy="6388450"/>
          </a:xfrm>
          <a:prstGeom prst="rect">
            <a:avLst/>
          </a:prstGeom>
        </p:spPr>
      </p:pic>
    </p:spTree>
    <p:extLst>
      <p:ext uri="{BB962C8B-B14F-4D97-AF65-F5344CB8AC3E}">
        <p14:creationId xmlns:p14="http://schemas.microsoft.com/office/powerpoint/2010/main" val="72676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 text, application&#10;&#10;Description automatically generated">
            <a:extLst>
              <a:ext uri="{FF2B5EF4-FFF2-40B4-BE49-F238E27FC236}">
                <a16:creationId xmlns:a16="http://schemas.microsoft.com/office/drawing/2014/main" id="{EE0575E9-0CA9-A7D4-A766-60C42E8D1B60}"/>
              </a:ext>
            </a:extLst>
          </p:cNvPr>
          <p:cNvPicPr>
            <a:picLocks noChangeAspect="1"/>
          </p:cNvPicPr>
          <p:nvPr/>
        </p:nvPicPr>
        <p:blipFill>
          <a:blip r:embed="rId2"/>
          <a:stretch>
            <a:fillRect/>
          </a:stretch>
        </p:blipFill>
        <p:spPr>
          <a:xfrm>
            <a:off x="-2462" y="716536"/>
            <a:ext cx="9775226" cy="4873234"/>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4" name="Picture 4">
            <a:extLst>
              <a:ext uri="{FF2B5EF4-FFF2-40B4-BE49-F238E27FC236}">
                <a16:creationId xmlns:a16="http://schemas.microsoft.com/office/drawing/2014/main" id="{E8AC9098-A85E-8B51-671B-EAE7A7E9DC72}"/>
              </a:ext>
            </a:extLst>
          </p:cNvPr>
          <p:cNvPicPr>
            <a:picLocks noChangeAspect="1"/>
          </p:cNvPicPr>
          <p:nvPr/>
        </p:nvPicPr>
        <p:blipFill>
          <a:blip r:embed="rId3"/>
          <a:stretch>
            <a:fillRect/>
          </a:stretch>
        </p:blipFill>
        <p:spPr>
          <a:xfrm>
            <a:off x="8471769" y="719191"/>
            <a:ext cx="3724404" cy="4876821"/>
          </a:xfrm>
          <a:prstGeom prst="rect">
            <a:avLst/>
          </a:prstGeom>
        </p:spPr>
      </p:pic>
    </p:spTree>
    <p:extLst>
      <p:ext uri="{BB962C8B-B14F-4D97-AF65-F5344CB8AC3E}">
        <p14:creationId xmlns:p14="http://schemas.microsoft.com/office/powerpoint/2010/main" val="137452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21CAA52B-C411-0130-772F-9FE0CAD0BA1D}"/>
              </a:ext>
            </a:extLst>
          </p:cNvPr>
          <p:cNvPicPr>
            <a:picLocks noChangeAspect="1"/>
          </p:cNvPicPr>
          <p:nvPr/>
        </p:nvPicPr>
        <p:blipFill>
          <a:blip r:embed="rId2"/>
          <a:stretch>
            <a:fillRect/>
          </a:stretch>
        </p:blipFill>
        <p:spPr>
          <a:xfrm>
            <a:off x="2793304" y="132956"/>
            <a:ext cx="6313117" cy="1665185"/>
          </a:xfrm>
          <a:prstGeom prst="rect">
            <a:avLst/>
          </a:prstGeom>
        </p:spPr>
      </p:pic>
      <p:pic>
        <p:nvPicPr>
          <p:cNvPr id="3" name="Picture 3" descr="Graphical user interface, text, application&#10;&#10;Description automatically generated">
            <a:extLst>
              <a:ext uri="{FF2B5EF4-FFF2-40B4-BE49-F238E27FC236}">
                <a16:creationId xmlns:a16="http://schemas.microsoft.com/office/drawing/2014/main" id="{027918B7-45F2-923F-7BE3-8242BD3CEFEC}"/>
              </a:ext>
            </a:extLst>
          </p:cNvPr>
          <p:cNvPicPr>
            <a:picLocks noChangeAspect="1"/>
          </p:cNvPicPr>
          <p:nvPr/>
        </p:nvPicPr>
        <p:blipFill>
          <a:blip r:embed="rId3"/>
          <a:stretch>
            <a:fillRect/>
          </a:stretch>
        </p:blipFill>
        <p:spPr>
          <a:xfrm>
            <a:off x="2031305" y="1943243"/>
            <a:ext cx="7837117" cy="3984034"/>
          </a:xfrm>
          <a:prstGeom prst="rect">
            <a:avLst/>
          </a:prstGeom>
        </p:spPr>
      </p:pic>
    </p:spTree>
    <p:extLst>
      <p:ext uri="{BB962C8B-B14F-4D97-AF65-F5344CB8AC3E}">
        <p14:creationId xmlns:p14="http://schemas.microsoft.com/office/powerpoint/2010/main" val="7196410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Gallery</vt:lpstr>
      <vt:lpstr>Four Eleven Inc</vt:lpstr>
      <vt:lpstr>Overview</vt:lpstr>
      <vt:lpstr>Marketing Division</vt:lpstr>
      <vt:lpstr>Our Marketing Process Overview</vt:lpstr>
      <vt:lpstr>Our Marketing process overview (example)</vt:lpstr>
      <vt:lpstr>Sales Division  Tim chialastri,   tyler white,   wint aung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Salina yung, angela thiessen, leekira smith, marcel english  CUSTOMER SERVICE Process</vt:lpstr>
      <vt:lpstr>CUSTOMER SERVICE SECURITY ROLES &amp; VIEWS</vt:lpstr>
      <vt:lpstr>ANALYTICS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2022-07-06T14:54:47Z</dcterms:created>
  <dcterms:modified xsi:type="dcterms:W3CDTF">2022-07-07T14:12:18Z</dcterms:modified>
</cp:coreProperties>
</file>