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65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95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7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613D7-FD8B-4E66-8FD0-ED871B1490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2AB27F-94EA-46D9-9A9C-2DF4CC27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1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14C-E16C-4549-B86F-0A90BB206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Revature</a:t>
            </a:r>
            <a:r>
              <a:rPr lang="en-US" dirty="0"/>
              <a:t> p1 </a:t>
            </a:r>
            <a:r>
              <a:rPr lang="en-US" dirty="0" err="1"/>
              <a:t>mvc</a:t>
            </a:r>
            <a:r>
              <a:rPr lang="en-US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EA80B-85C2-4FF2-BB23-2792B0C57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Enbai Kuang</a:t>
            </a:r>
          </a:p>
        </p:txBody>
      </p:sp>
    </p:spTree>
    <p:extLst>
      <p:ext uri="{BB962C8B-B14F-4D97-AF65-F5344CB8AC3E}">
        <p14:creationId xmlns:p14="http://schemas.microsoft.com/office/powerpoint/2010/main" val="30116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AD4A-5A53-4CBB-AE7A-A7789189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6" y="392515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Tech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14A82-0182-4822-A7AD-23768363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6" y="2953609"/>
            <a:ext cx="1466665" cy="1554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7048E-3F79-4BED-833C-EB20A4BC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3" y="2320396"/>
            <a:ext cx="16859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81DDF-5381-40F2-B286-97143B60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422" y="4653501"/>
            <a:ext cx="2317074" cy="1158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19874-5C92-432A-8358-F8655D419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245" y="4350500"/>
            <a:ext cx="1466665" cy="158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FDC6C-AA3B-449E-9A4D-CD2AFAA4B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532" y="3941361"/>
            <a:ext cx="212407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BE0EF-2212-4818-A77D-BD75B5F43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507" y="1732471"/>
            <a:ext cx="2548683" cy="19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5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5A30-1FFD-4E85-8ABE-2BF0958E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85" y="439114"/>
            <a:ext cx="8534400" cy="1507067"/>
          </a:xfrm>
        </p:spPr>
        <p:txBody>
          <a:bodyPr/>
          <a:lstStyle/>
          <a:p>
            <a:r>
              <a:rPr lang="en-US" dirty="0"/>
              <a:t>P1 features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E14D-BF86-4305-BA2D-D20ED1D9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685" y="2558988"/>
            <a:ext cx="8534400" cy="3615267"/>
          </a:xfrm>
        </p:spPr>
        <p:txBody>
          <a:bodyPr/>
          <a:lstStyle/>
          <a:p>
            <a:r>
              <a:rPr lang="en-US" dirty="0"/>
              <a:t>Followed a code first approach to design and create the database</a:t>
            </a:r>
          </a:p>
          <a:p>
            <a:r>
              <a:rPr lang="en-US" dirty="0"/>
              <a:t>Uses a local SQL Server database instead of SQLite.</a:t>
            </a:r>
          </a:p>
          <a:p>
            <a:r>
              <a:rPr lang="en-US" dirty="0"/>
              <a:t>Main goal is to help clients look up store locations, store inventory/stock, and place 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5B0-4C89-41A2-81DC-DCA6B986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0" y="264444"/>
            <a:ext cx="8534400" cy="1507067"/>
          </a:xfrm>
        </p:spPr>
        <p:txBody>
          <a:bodyPr/>
          <a:lstStyle/>
          <a:p>
            <a:r>
              <a:rPr lang="en-US" dirty="0"/>
              <a:t>Data structure and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C3D70-1D30-4E4C-9670-059583F3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94" y="2169416"/>
            <a:ext cx="3791558" cy="144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A83D8-DD0A-4B14-819D-7F4EB668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03" y="4535566"/>
            <a:ext cx="2846491" cy="2194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78A21-4E73-404E-B61D-8169601E8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540" y="2169416"/>
            <a:ext cx="2190750" cy="3286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55C00-658F-46BD-996D-E5E752DEE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42" y="2167369"/>
            <a:ext cx="3343223" cy="1972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3AA89E-BEB5-4894-97DA-082B3648E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681" y="4287647"/>
            <a:ext cx="3999465" cy="1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9EED-6E50-42B5-A4F4-DD1B74AB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71" y="685800"/>
            <a:ext cx="8534400" cy="1507067"/>
          </a:xfrm>
        </p:spPr>
        <p:txBody>
          <a:bodyPr/>
          <a:lstStyle/>
          <a:p>
            <a:r>
              <a:rPr lang="en-US" dirty="0"/>
              <a:t>Working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BBFE-CC0A-41CC-83B2-E7AB8AB4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526" y="2271877"/>
            <a:ext cx="2842745" cy="289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AD4C9-BB76-4657-BCA2-B22CEF285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29" y="4298832"/>
            <a:ext cx="5590745" cy="1420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E210B-5757-40CF-99BD-529884316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9" y="2271877"/>
            <a:ext cx="6167900" cy="12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350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427</TotalTime>
  <Words>61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Revature p1 mvc app</vt:lpstr>
      <vt:lpstr>Tech Used</vt:lpstr>
      <vt:lpstr>P1 features and goals</vt:lpstr>
      <vt:lpstr>Data structure and code</vt:lpstr>
      <vt:lpstr>Working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Console App</dc:title>
  <dc:creator>enbai kuang</dc:creator>
  <cp:lastModifiedBy>enbai kuang</cp:lastModifiedBy>
  <cp:revision>13</cp:revision>
  <dcterms:created xsi:type="dcterms:W3CDTF">2020-05-06T14:01:36Z</dcterms:created>
  <dcterms:modified xsi:type="dcterms:W3CDTF">2020-05-20T16:04:33Z</dcterms:modified>
</cp:coreProperties>
</file>