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3BC-D6CD-4E1F-BB9B-A8430E72B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2FF9-077C-44B5-9677-3A478A0F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FA00-9E85-4439-81C0-CADFE45C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836C-915F-4D90-84B1-E35403BD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0BCF-67CC-4430-9BC9-F819B614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FFC-88FD-4AD6-9090-CA7EA579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F82C1-4F8E-46CB-A71C-E8206780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C3AD-FBC8-4325-A64F-32B15C16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6662-AB8F-4E0F-A969-2ACA1FA2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4098-E4B0-4F74-81D6-B4067129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0FD6F-56B8-450E-8CB0-855375A2D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75ACB-3E53-4BB6-9948-87F120B7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46E8-C4C3-4ACD-94C2-BF2B1DE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8FFD-5260-4D25-B316-B97F9FE2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6F9A-6EB6-4DE8-A0E7-AC92000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43F5-5A4C-4487-B88C-674524B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7EE4-C87C-49B0-ACFE-A9FB211E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334E-F1C2-4ADD-9AEF-BF23E250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0803-9D44-4CCA-B8A2-C83508E7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33B6-BCD2-4B81-9E8E-68DC5FC3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EF39-E996-43A9-B507-355B9106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BEF4-8AC6-407B-8B55-BEF1A770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766A-2B47-4F97-8C7B-E259CC8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93CD-DCC4-4064-A22F-14A68F57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E251-9BC0-4832-A3ED-7E289740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4F3A-39F9-4479-812B-1A1195D8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B63-D461-4C4E-B7C8-A5492D24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20C4-A53C-4BD0-B65B-051CF75C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6A63-DE7F-4E17-9A97-F2D6284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B0F3-6665-4DBA-88BE-3A38713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6112-5176-43A5-B68F-F2ECCF14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E83E-E7D2-4178-A57A-A7AD0CDA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821C-78D9-42BB-86E0-7CEFE62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0A5E3-AD48-4342-9BF8-D5F123DF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0C302-1867-4661-B928-1831DAC6B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D5C9-72D9-4ED1-BA07-52A7E73FD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6812-C076-4D36-9A8C-95F2EE05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AC582-3A81-4BDB-86B7-1136D60B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A2E0-D08F-4BE3-9456-95BE545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B71-7224-43BB-B326-B3B49E2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C961E-735A-42A4-9C76-DB5CFB2E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E51F-B9A8-4D7B-A474-89867050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0650E-C975-4ABF-8B41-5C0D0B0D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FDDA-F01D-4797-BD32-90327E4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FEF9-1FBB-4A6F-A314-F753896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77EA-54C6-4E70-99BE-112D3A9B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043D-C991-4487-B0AE-442CB89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C0F-B927-40AB-A10D-B0E50988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F8433-C098-418B-A953-97123939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8252-446B-4E4F-BD61-9CA3DAA3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60C0-0358-4DED-851B-8ECD29DB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6B9A-E2CF-415D-A821-B0FC025C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42A4-6EEF-4F2E-A98B-3944ADD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6D718-523C-4688-8C92-8C61F68EE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086E-D15E-4FD4-8C1E-00BB61DF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AEAA-EB9A-4B85-953E-AF278B7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D4BD-9C29-445D-BF44-46DC53C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7CBD8-33F1-4C3E-A656-FB2E827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F290-4779-42E7-AC19-0CC460F8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3E4D-1874-40F2-A205-2D147F13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214B-C8D0-4171-9D27-5E893B71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B55D4-3ADA-4F60-B269-DFCB9A3AB9F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050D-1179-4DDA-8C3A-3268AA74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F0EC-B938-4597-8C74-5B7852C7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E37-36BF-4F0D-8ABC-D4D1069E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2324A4-61E1-4510-B892-C30DEB8BC47B}"/>
              </a:ext>
            </a:extLst>
          </p:cNvPr>
          <p:cNvSpPr/>
          <p:nvPr/>
        </p:nvSpPr>
        <p:spPr>
          <a:xfrm>
            <a:off x="560070" y="1374130"/>
            <a:ext cx="3040380" cy="994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83597-EC00-41E2-A62E-F8301875A817}"/>
              </a:ext>
            </a:extLst>
          </p:cNvPr>
          <p:cNvSpPr txBox="1"/>
          <p:nvPr/>
        </p:nvSpPr>
        <p:spPr>
          <a:xfrm>
            <a:off x="811530" y="1031230"/>
            <a:ext cx="304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Shared Github repo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F1C15-B923-426A-9C17-A94645E9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737985"/>
            <a:ext cx="27241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DB73D-E334-4CB6-8CF3-1710C784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2170584"/>
            <a:ext cx="3933825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EB8E5-EA4E-4F57-904C-F6D7676151A8}"/>
              </a:ext>
            </a:extLst>
          </p:cNvPr>
          <p:cNvSpPr txBox="1"/>
          <p:nvPr/>
        </p:nvSpPr>
        <p:spPr>
          <a:xfrm>
            <a:off x="0" y="0"/>
            <a:ext cx="636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Clone the Repo to your local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AB8CC-0209-4877-8866-8D50CCA3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51170"/>
            <a:ext cx="10902973" cy="8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DB15E-8707-4C3E-990D-1202A623B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447" y="3181022"/>
            <a:ext cx="809625" cy="8667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1B33B-B11C-4F89-B80B-3371D7F9314F}"/>
              </a:ext>
            </a:extLst>
          </p:cNvPr>
          <p:cNvCxnSpPr/>
          <p:nvPr/>
        </p:nvCxnSpPr>
        <p:spPr>
          <a:xfrm>
            <a:off x="2080259" y="255270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3EC2B-0202-4D7D-A065-100EBB17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" y="1062990"/>
            <a:ext cx="12113180" cy="1470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6AE03B-6C05-42DB-A196-9DFB1DC360DE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sure you are actually on the right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A0654-4812-4206-98EA-0EA144CD55A2}"/>
              </a:ext>
            </a:extLst>
          </p:cNvPr>
          <p:cNvSpPr/>
          <p:nvPr/>
        </p:nvSpPr>
        <p:spPr>
          <a:xfrm>
            <a:off x="-160020" y="1360170"/>
            <a:ext cx="28575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9C346-E315-427B-84A4-5D30A9199765}"/>
              </a:ext>
            </a:extLst>
          </p:cNvPr>
          <p:cNvSpPr txBox="1"/>
          <p:nvPr/>
        </p:nvSpPr>
        <p:spPr>
          <a:xfrm>
            <a:off x="2148840" y="3051810"/>
            <a:ext cx="9909810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 at this point:</a:t>
            </a:r>
          </a:p>
          <a:p>
            <a:pPr>
              <a:lnSpc>
                <a:spcPct val="150000"/>
              </a:lnSpc>
            </a:pPr>
            <a:r>
              <a:rPr lang="en-US" dirty="0"/>
              <a:t>A repo has already bee created on GitHub.com</a:t>
            </a:r>
          </a:p>
          <a:p>
            <a:pPr>
              <a:lnSpc>
                <a:spcPct val="150000"/>
              </a:lnSpc>
            </a:pPr>
            <a:r>
              <a:rPr lang="en-US" dirty="0"/>
              <a:t>You have already cloned this repo to your local computer</a:t>
            </a:r>
          </a:p>
          <a:p>
            <a:pPr>
              <a:lnSpc>
                <a:spcPct val="150000"/>
              </a:lnSpc>
            </a:pPr>
            <a:r>
              <a:rPr lang="en-US" dirty="0"/>
              <a:t>You are making commands from the file that has your .git folder</a:t>
            </a:r>
          </a:p>
        </p:txBody>
      </p:sp>
    </p:spTree>
    <p:extLst>
      <p:ext uri="{BB962C8B-B14F-4D97-AF65-F5344CB8AC3E}">
        <p14:creationId xmlns:p14="http://schemas.microsoft.com/office/powerpoint/2010/main" val="98267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3C846-C7A1-4568-B338-95C48D0A15DC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some changes … </a:t>
            </a:r>
            <a:r>
              <a:rPr lang="en-US" dirty="0"/>
              <a:t>Add files/change code in existing files/whatever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5246D-76C6-4A2F-B429-E0B75FE8318B}"/>
              </a:ext>
            </a:extLst>
          </p:cNvPr>
          <p:cNvSpPr txBox="1"/>
          <p:nvPr/>
        </p:nvSpPr>
        <p:spPr>
          <a:xfrm>
            <a:off x="0" y="76962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Make a new branch … </a:t>
            </a:r>
            <a:r>
              <a:rPr lang="en-US" dirty="0"/>
              <a:t>Any changes you make here are totally different than the master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BA10-AEA1-4D1E-B7B3-D88D25A3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39240"/>
            <a:ext cx="4860607" cy="5216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A2C4-5FA8-40EB-9BA3-D7EB5B016EC6}"/>
              </a:ext>
            </a:extLst>
          </p:cNvPr>
          <p:cNvSpPr txBox="1"/>
          <p:nvPr/>
        </p:nvSpPr>
        <p:spPr>
          <a:xfrm>
            <a:off x="5120640" y="1708547"/>
            <a:ext cx="61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branch &lt;branchName&gt;  	Creates a new branch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88698-6722-435B-83E9-8F75319B934D}"/>
              </a:ext>
            </a:extLst>
          </p:cNvPr>
          <p:cNvSpPr/>
          <p:nvPr/>
        </p:nvSpPr>
        <p:spPr>
          <a:xfrm>
            <a:off x="-194310" y="1708547"/>
            <a:ext cx="312039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DF20-8F82-4F18-A9E3-796543463B5B}"/>
              </a:ext>
            </a:extLst>
          </p:cNvPr>
          <p:cNvSpPr txBox="1"/>
          <p:nvPr/>
        </p:nvSpPr>
        <p:spPr>
          <a:xfrm>
            <a:off x="5120640" y="2339876"/>
            <a:ext cx="697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all available branches	git branch -a </a:t>
            </a:r>
          </a:p>
          <a:p>
            <a:endParaRPr lang="en-US" dirty="0"/>
          </a:p>
          <a:p>
            <a:r>
              <a:rPr lang="en-US" dirty="0"/>
              <a:t>	Notice the * … we are still in the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9C7D4-BF25-40B4-9531-C0BA2B9E3ECB}"/>
              </a:ext>
            </a:extLst>
          </p:cNvPr>
          <p:cNvSpPr/>
          <p:nvPr/>
        </p:nvSpPr>
        <p:spPr>
          <a:xfrm>
            <a:off x="-171450" y="2447211"/>
            <a:ext cx="2903220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543A0-4B24-4AD9-ACF6-1CEBB96F0623}"/>
              </a:ext>
            </a:extLst>
          </p:cNvPr>
          <p:cNvSpPr/>
          <p:nvPr/>
        </p:nvSpPr>
        <p:spPr>
          <a:xfrm>
            <a:off x="-85726" y="4054907"/>
            <a:ext cx="3286125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F996F-D67E-4072-8857-0E2909F9AF7B}"/>
              </a:ext>
            </a:extLst>
          </p:cNvPr>
          <p:cNvSpPr txBox="1"/>
          <p:nvPr/>
        </p:nvSpPr>
        <p:spPr>
          <a:xfrm>
            <a:off x="5129212" y="3947274"/>
            <a:ext cx="633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checkout &lt;branchName&gt;  		This switches us to the 				branch we are asking for 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62AA6-B2BC-4763-A4BB-3E4D15756AFF}"/>
              </a:ext>
            </a:extLst>
          </p:cNvPr>
          <p:cNvSpPr/>
          <p:nvPr/>
        </p:nvSpPr>
        <p:spPr>
          <a:xfrm>
            <a:off x="-85726" y="5018603"/>
            <a:ext cx="3286125" cy="26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A8226-6E41-4BB7-95CB-2EADC5F100CD}"/>
              </a:ext>
            </a:extLst>
          </p:cNvPr>
          <p:cNvSpPr txBox="1"/>
          <p:nvPr/>
        </p:nvSpPr>
        <p:spPr>
          <a:xfrm>
            <a:off x="5129212" y="5018603"/>
            <a:ext cx="697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all available branches	git branch -a </a:t>
            </a:r>
          </a:p>
          <a:p>
            <a:endParaRPr lang="en-US" dirty="0"/>
          </a:p>
          <a:p>
            <a:r>
              <a:rPr lang="en-US" dirty="0"/>
              <a:t>	Notice the * … we are now in “</a:t>
            </a:r>
            <a:r>
              <a:rPr lang="en-US" dirty="0" err="1"/>
              <a:t>DevBranch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50464-AA8C-4D44-AB40-197D711C1243}"/>
              </a:ext>
            </a:extLst>
          </p:cNvPr>
          <p:cNvSpPr txBox="1"/>
          <p:nvPr/>
        </p:nvSpPr>
        <p:spPr>
          <a:xfrm>
            <a:off x="2686050" y="2331720"/>
            <a:ext cx="9505950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 at this point:</a:t>
            </a:r>
          </a:p>
          <a:p>
            <a:pPr>
              <a:lnSpc>
                <a:spcPct val="150000"/>
              </a:lnSpc>
            </a:pPr>
            <a:r>
              <a:rPr lang="en-US" dirty="0"/>
              <a:t>We have made some changes to something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our local repo is different than the (shared) remote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2834-5A93-4AAE-9715-E1997A78F3C7}"/>
              </a:ext>
            </a:extLst>
          </p:cNvPr>
          <p:cNvSpPr txBox="1"/>
          <p:nvPr/>
        </p:nvSpPr>
        <p:spPr>
          <a:xfrm>
            <a:off x="0" y="0"/>
            <a:ext cx="1024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 the changes … </a:t>
            </a:r>
            <a:r>
              <a:rPr lang="en-US" dirty="0"/>
              <a:t>stage the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60F2-B479-4D37-8BC4-03DA050F8BE9}"/>
              </a:ext>
            </a:extLst>
          </p:cNvPr>
          <p:cNvSpPr txBox="1"/>
          <p:nvPr/>
        </p:nvSpPr>
        <p:spPr>
          <a:xfrm>
            <a:off x="7029450" y="731520"/>
            <a:ext cx="459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changes to the staging area</a:t>
            </a:r>
          </a:p>
          <a:p>
            <a:r>
              <a:rPr lang="en-US" dirty="0"/>
              <a:t>Commit your changes </a:t>
            </a:r>
          </a:p>
          <a:p>
            <a:r>
              <a:rPr lang="en-US" dirty="0"/>
              <a:t>Push </a:t>
            </a:r>
            <a:r>
              <a:rPr lang="en-US"/>
              <a:t>my changes to </a:t>
            </a:r>
            <a:r>
              <a:rPr lang="en-US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293016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0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8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Ruiz</dc:creator>
  <cp:lastModifiedBy>Will Ruiz</cp:lastModifiedBy>
  <cp:revision>8</cp:revision>
  <dcterms:created xsi:type="dcterms:W3CDTF">2020-05-22T21:05:53Z</dcterms:created>
  <dcterms:modified xsi:type="dcterms:W3CDTF">2020-05-22T22:39:49Z</dcterms:modified>
</cp:coreProperties>
</file>