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3BC-D6CD-4E1F-BB9B-A8430E72B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F2FF9-077C-44B5-9677-3A478A0FD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BFA00-9E85-4439-81C0-CADFE45C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836C-915F-4D90-84B1-E35403BD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C0BCF-67CC-4430-9BC9-F819B614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2FFC-88FD-4AD6-9090-CA7EA579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F82C1-4F8E-46CB-A71C-E82067806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CC3AD-FBC8-4325-A64F-32B15C16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76662-AB8F-4E0F-A969-2ACA1FA2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4098-E4B0-4F74-81D6-B4067129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9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0FD6F-56B8-450E-8CB0-855375A2D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75ACB-3E53-4BB6-9948-87F120B77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346E8-C4C3-4ACD-94C2-BF2B1DE6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B8FFD-5260-4D25-B316-B97F9FE2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6F9A-6EB6-4DE8-A0E7-AC92000F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43F5-5A4C-4487-B88C-674524B9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7EE4-C87C-49B0-ACFE-A9FB211E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7334E-F1C2-4ADD-9AEF-BF23E250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0803-9D44-4CCA-B8A2-C83508E7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33B6-BCD2-4B81-9E8E-68DC5FC3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EF39-E996-43A9-B507-355B9106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5BEF4-8AC6-407B-8B55-BEF1A770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766A-2B47-4F97-8C7B-E259CC84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93CD-DCC4-4064-A22F-14A68F57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E251-9BC0-4832-A3ED-7E289740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4F3A-39F9-4479-812B-1A1195D8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EB63-D461-4C4E-B7C8-A5492D247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20C4-A53C-4BD0-B65B-051CF75C8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86A63-DE7F-4E17-9A97-F2D6284B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BB0F3-6665-4DBA-88BE-3A387130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D6112-5176-43A5-B68F-F2ECCF14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E83E-E7D2-4178-A57A-A7AD0CDA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C821C-78D9-42BB-86E0-7CEFE620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0A5E3-AD48-4342-9BF8-D5F123DF6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0C302-1867-4661-B928-1831DAC6B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DD5C9-72D9-4ED1-BA07-52A7E73FD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96812-C076-4D36-9A8C-95F2EE05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AC582-3A81-4BDB-86B7-1136D60B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A2E0-D08F-4BE3-9456-95BE545A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4B71-7224-43BB-B326-B3B49E28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C961E-735A-42A4-9C76-DB5CFB2E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7E51F-B9A8-4D7B-A474-89867050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0650E-C975-4ABF-8B41-5C0D0B0D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3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FDDA-F01D-4797-BD32-90327E4B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EFEF9-1FBB-4A6F-A314-F753896E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C77EA-54C6-4E70-99BE-112D3A9B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0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043D-C991-4487-B0AE-442CB89C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8C0F-B927-40AB-A10D-B0E50988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F8433-C098-418B-A953-97123939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08252-446B-4E4F-BD61-9CA3DAA3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C60C0-0358-4DED-851B-8ECD29DB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16B9A-E2CF-415D-A821-B0FC025C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0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42A4-6EEF-4F2E-A98B-3944ADDE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6D718-523C-4688-8C92-8C61F68EE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B086E-D15E-4FD4-8C1E-00BB61DF8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2AEAA-EB9A-4B85-953E-AF278B7E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ED4BD-9C29-445D-BF44-46DC53CF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7CBD8-33F1-4C3E-A656-FB2E827B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0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DF290-4779-42E7-AC19-0CC460F8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53E4D-1874-40F2-A205-2D147F13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214B-C8D0-4171-9D27-5E893B711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050D-1179-4DDA-8C3A-3268AA74B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3F0EC-B938-4597-8C74-5B7852C7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2324A4-61E1-4510-B892-C30DEB8BC47B}"/>
              </a:ext>
            </a:extLst>
          </p:cNvPr>
          <p:cNvSpPr/>
          <p:nvPr/>
        </p:nvSpPr>
        <p:spPr>
          <a:xfrm>
            <a:off x="560070" y="1374130"/>
            <a:ext cx="3040380" cy="994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83597-EC00-41E2-A62E-F8301875A817}"/>
              </a:ext>
            </a:extLst>
          </p:cNvPr>
          <p:cNvSpPr txBox="1"/>
          <p:nvPr/>
        </p:nvSpPr>
        <p:spPr>
          <a:xfrm>
            <a:off x="811530" y="1031230"/>
            <a:ext cx="3040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Shared Github repo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7F1C15-B923-426A-9C17-A94645E9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" y="1737985"/>
            <a:ext cx="2724150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2DB73D-E334-4CB6-8CF3-1710C7846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37" y="2170584"/>
            <a:ext cx="3933825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7EB8E5-EA4E-4F57-904C-F6D7676151A8}"/>
              </a:ext>
            </a:extLst>
          </p:cNvPr>
          <p:cNvSpPr txBox="1"/>
          <p:nvPr/>
        </p:nvSpPr>
        <p:spPr>
          <a:xfrm>
            <a:off x="0" y="0"/>
            <a:ext cx="636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Clone the Repo to your local computer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AB8CC-0209-4877-8866-8D50CCA36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551170"/>
            <a:ext cx="10902973" cy="8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7DB15E-8707-4C3E-990D-1202A623B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447" y="3181022"/>
            <a:ext cx="809625" cy="8667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1B33B-B11C-4F89-B80B-3371D7F9314F}"/>
              </a:ext>
            </a:extLst>
          </p:cNvPr>
          <p:cNvCxnSpPr/>
          <p:nvPr/>
        </p:nvCxnSpPr>
        <p:spPr>
          <a:xfrm>
            <a:off x="2080259" y="2552700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83EC2B-0202-4D7D-A065-100EBB17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0" y="1062990"/>
            <a:ext cx="12113180" cy="14704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6AE03B-6C05-42DB-A196-9DFB1DC360DE}"/>
              </a:ext>
            </a:extLst>
          </p:cNvPr>
          <p:cNvSpPr txBox="1"/>
          <p:nvPr/>
        </p:nvSpPr>
        <p:spPr>
          <a:xfrm>
            <a:off x="0" y="0"/>
            <a:ext cx="1024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Make sure you are actually on the right repo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AA0654-4812-4206-98EA-0EA144CD55A2}"/>
              </a:ext>
            </a:extLst>
          </p:cNvPr>
          <p:cNvSpPr/>
          <p:nvPr/>
        </p:nvSpPr>
        <p:spPr>
          <a:xfrm>
            <a:off x="-160020" y="1360170"/>
            <a:ext cx="2857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9C346-E315-427B-84A4-5D30A9199765}"/>
              </a:ext>
            </a:extLst>
          </p:cNvPr>
          <p:cNvSpPr txBox="1"/>
          <p:nvPr/>
        </p:nvSpPr>
        <p:spPr>
          <a:xfrm>
            <a:off x="2148840" y="3051810"/>
            <a:ext cx="9909810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Assumptions at this point:</a:t>
            </a:r>
          </a:p>
          <a:p>
            <a:pPr>
              <a:lnSpc>
                <a:spcPct val="150000"/>
              </a:lnSpc>
            </a:pPr>
            <a:r>
              <a:rPr lang="en-US" dirty="0"/>
              <a:t>A repo has already bee created on GitHub.com</a:t>
            </a:r>
          </a:p>
          <a:p>
            <a:pPr>
              <a:lnSpc>
                <a:spcPct val="150000"/>
              </a:lnSpc>
            </a:pPr>
            <a:r>
              <a:rPr lang="en-US" dirty="0"/>
              <a:t>You have already cloned this repo to your local computer</a:t>
            </a:r>
          </a:p>
          <a:p>
            <a:pPr>
              <a:lnSpc>
                <a:spcPct val="150000"/>
              </a:lnSpc>
            </a:pPr>
            <a:r>
              <a:rPr lang="en-US" dirty="0"/>
              <a:t>You are making commands from the file that has your .git folder</a:t>
            </a:r>
          </a:p>
        </p:txBody>
      </p:sp>
    </p:spTree>
    <p:extLst>
      <p:ext uri="{BB962C8B-B14F-4D97-AF65-F5344CB8AC3E}">
        <p14:creationId xmlns:p14="http://schemas.microsoft.com/office/powerpoint/2010/main" val="98267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B3C846-C7A1-4568-B338-95C48D0A15DC}"/>
              </a:ext>
            </a:extLst>
          </p:cNvPr>
          <p:cNvSpPr txBox="1"/>
          <p:nvPr/>
        </p:nvSpPr>
        <p:spPr>
          <a:xfrm>
            <a:off x="0" y="0"/>
            <a:ext cx="1024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Make some changes … </a:t>
            </a:r>
            <a:r>
              <a:rPr lang="en-US" dirty="0"/>
              <a:t>Add files/change code in existing files/whatever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5246D-76C6-4A2F-B429-E0B75FE8318B}"/>
              </a:ext>
            </a:extLst>
          </p:cNvPr>
          <p:cNvSpPr txBox="1"/>
          <p:nvPr/>
        </p:nvSpPr>
        <p:spPr>
          <a:xfrm>
            <a:off x="0" y="769620"/>
            <a:ext cx="1024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Make a new branch … </a:t>
            </a:r>
            <a:r>
              <a:rPr lang="en-US" dirty="0"/>
              <a:t>Any changes you make here are totally different than the master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8BA10-AEA1-4D1E-B7B3-D88D25A3F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539240"/>
            <a:ext cx="4860607" cy="5216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3A2C4-5FA8-40EB-9BA3-D7EB5B016EC6}"/>
              </a:ext>
            </a:extLst>
          </p:cNvPr>
          <p:cNvSpPr txBox="1"/>
          <p:nvPr/>
        </p:nvSpPr>
        <p:spPr>
          <a:xfrm>
            <a:off x="5120640" y="1708547"/>
            <a:ext cx="616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branch &lt;branchName&gt;  	Creates a new branch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88698-6722-435B-83E9-8F75319B934D}"/>
              </a:ext>
            </a:extLst>
          </p:cNvPr>
          <p:cNvSpPr/>
          <p:nvPr/>
        </p:nvSpPr>
        <p:spPr>
          <a:xfrm>
            <a:off x="-194310" y="1708547"/>
            <a:ext cx="312039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8DF20-8F82-4F18-A9E3-796543463B5B}"/>
              </a:ext>
            </a:extLst>
          </p:cNvPr>
          <p:cNvSpPr txBox="1"/>
          <p:nvPr/>
        </p:nvSpPr>
        <p:spPr>
          <a:xfrm>
            <a:off x="5120640" y="2339876"/>
            <a:ext cx="6979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all available branches	git branch -a </a:t>
            </a:r>
          </a:p>
          <a:p>
            <a:endParaRPr lang="en-US" dirty="0"/>
          </a:p>
          <a:p>
            <a:r>
              <a:rPr lang="en-US" dirty="0"/>
              <a:t>	Notice the * … we are still in the master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59C7D4-BF25-40B4-9531-C0BA2B9E3ECB}"/>
              </a:ext>
            </a:extLst>
          </p:cNvPr>
          <p:cNvSpPr/>
          <p:nvPr/>
        </p:nvSpPr>
        <p:spPr>
          <a:xfrm>
            <a:off x="-171450" y="2447211"/>
            <a:ext cx="2903220" cy="261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3543A0-4B24-4AD9-ACF6-1CEBB96F0623}"/>
              </a:ext>
            </a:extLst>
          </p:cNvPr>
          <p:cNvSpPr/>
          <p:nvPr/>
        </p:nvSpPr>
        <p:spPr>
          <a:xfrm>
            <a:off x="-85726" y="4054907"/>
            <a:ext cx="3286125" cy="261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F996F-D67E-4072-8857-0E2909F9AF7B}"/>
              </a:ext>
            </a:extLst>
          </p:cNvPr>
          <p:cNvSpPr txBox="1"/>
          <p:nvPr/>
        </p:nvSpPr>
        <p:spPr>
          <a:xfrm>
            <a:off x="5129212" y="3947274"/>
            <a:ext cx="6335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checkout &lt;branchName&gt;  		This switches us to the 				branch we are asking for 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F62AA6-B2BC-4763-A4BB-3E4D15756AFF}"/>
              </a:ext>
            </a:extLst>
          </p:cNvPr>
          <p:cNvSpPr/>
          <p:nvPr/>
        </p:nvSpPr>
        <p:spPr>
          <a:xfrm>
            <a:off x="-85726" y="5018603"/>
            <a:ext cx="3286125" cy="261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EA8226-6E41-4BB7-95CB-2EADC5F100CD}"/>
              </a:ext>
            </a:extLst>
          </p:cNvPr>
          <p:cNvSpPr txBox="1"/>
          <p:nvPr/>
        </p:nvSpPr>
        <p:spPr>
          <a:xfrm>
            <a:off x="5129212" y="5018603"/>
            <a:ext cx="6979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all available branches	git branch -a </a:t>
            </a:r>
          </a:p>
          <a:p>
            <a:endParaRPr lang="en-US" dirty="0"/>
          </a:p>
          <a:p>
            <a:r>
              <a:rPr lang="en-US" dirty="0"/>
              <a:t>	Notice the * … we are now in “DevBranch”</a:t>
            </a:r>
          </a:p>
        </p:txBody>
      </p:sp>
    </p:spTree>
    <p:extLst>
      <p:ext uri="{BB962C8B-B14F-4D97-AF65-F5344CB8AC3E}">
        <p14:creationId xmlns:p14="http://schemas.microsoft.com/office/powerpoint/2010/main" val="7572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50464-AA8C-4D44-AB40-197D711C1243}"/>
              </a:ext>
            </a:extLst>
          </p:cNvPr>
          <p:cNvSpPr txBox="1"/>
          <p:nvPr/>
        </p:nvSpPr>
        <p:spPr>
          <a:xfrm>
            <a:off x="2686050" y="2766060"/>
            <a:ext cx="9505950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Assumptions at this point:</a:t>
            </a:r>
          </a:p>
          <a:p>
            <a:pPr>
              <a:lnSpc>
                <a:spcPct val="150000"/>
              </a:lnSpc>
            </a:pPr>
            <a:r>
              <a:rPr lang="en-US" dirty="0"/>
              <a:t>We have made some changes to something</a:t>
            </a:r>
          </a:p>
          <a:p>
            <a:pPr>
              <a:lnSpc>
                <a:spcPct val="150000"/>
              </a:lnSpc>
            </a:pPr>
            <a:r>
              <a:rPr lang="en-US" dirty="0"/>
              <a:t>Therefore, our local repo is different than the (shared) remote repo</a:t>
            </a:r>
          </a:p>
          <a:p>
            <a:pPr>
              <a:lnSpc>
                <a:spcPct val="150000"/>
              </a:lnSpc>
            </a:pPr>
            <a:r>
              <a:rPr lang="en-US" dirty="0"/>
              <a:t>We want the changes on our local repo applied to the “remote” repo (the one we are sharing)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C2834-5A93-4AAE-9715-E1997A78F3C7}"/>
              </a:ext>
            </a:extLst>
          </p:cNvPr>
          <p:cNvSpPr txBox="1"/>
          <p:nvPr/>
        </p:nvSpPr>
        <p:spPr>
          <a:xfrm>
            <a:off x="0" y="0"/>
            <a:ext cx="1024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Commit the changes … </a:t>
            </a:r>
            <a:r>
              <a:rPr lang="en-US" dirty="0"/>
              <a:t>stage the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660F2-B479-4D37-8BC4-03DA050F8BE9}"/>
              </a:ext>
            </a:extLst>
          </p:cNvPr>
          <p:cNvSpPr txBox="1"/>
          <p:nvPr/>
        </p:nvSpPr>
        <p:spPr>
          <a:xfrm>
            <a:off x="7029450" y="731520"/>
            <a:ext cx="4594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changes to the staging area</a:t>
            </a:r>
          </a:p>
          <a:p>
            <a:r>
              <a:rPr lang="en-US" dirty="0"/>
              <a:t>Commit your changes </a:t>
            </a:r>
          </a:p>
          <a:p>
            <a:r>
              <a:rPr lang="en-US" dirty="0"/>
              <a:t>Push </a:t>
            </a:r>
            <a:r>
              <a:rPr lang="en-US"/>
              <a:t>my changes to </a:t>
            </a:r>
            <a:r>
              <a:rPr lang="en-US" dirty="0"/>
              <a:t>remote repo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7D0AC-7F23-4726-B6AA-CB14B2CD6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31210"/>
            <a:ext cx="6461759" cy="18333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C025F0-5A5A-448F-8ECB-598B898842F6}"/>
              </a:ext>
            </a:extLst>
          </p:cNvPr>
          <p:cNvSpPr/>
          <p:nvPr/>
        </p:nvSpPr>
        <p:spPr>
          <a:xfrm>
            <a:off x="251460" y="857249"/>
            <a:ext cx="1668780" cy="262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24487-2922-42E4-8892-153B7F329E1C}"/>
              </a:ext>
            </a:extLst>
          </p:cNvPr>
          <p:cNvSpPr/>
          <p:nvPr/>
        </p:nvSpPr>
        <p:spPr>
          <a:xfrm>
            <a:off x="251460" y="1392323"/>
            <a:ext cx="4114799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9CA69-2C6E-4659-BB0A-63E367A62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" y="4748369"/>
            <a:ext cx="6589597" cy="1833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C21F99-8A20-441B-AE86-A7ABB80A5A46}"/>
              </a:ext>
            </a:extLst>
          </p:cNvPr>
          <p:cNvSpPr txBox="1"/>
          <p:nvPr/>
        </p:nvSpPr>
        <p:spPr>
          <a:xfrm>
            <a:off x="7029450" y="4748369"/>
            <a:ext cx="4594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commit has a sha#.  Here I can see my commit “in progress PDF” but, </a:t>
            </a:r>
          </a:p>
          <a:p>
            <a:endParaRPr lang="en-US" dirty="0"/>
          </a:p>
          <a:p>
            <a:r>
              <a:rPr lang="en-US" dirty="0"/>
              <a:t>I can also see all of the commits that were made before me</a:t>
            </a:r>
          </a:p>
        </p:txBody>
      </p:sp>
    </p:spTree>
    <p:extLst>
      <p:ext uri="{BB962C8B-B14F-4D97-AF65-F5344CB8AC3E}">
        <p14:creationId xmlns:p14="http://schemas.microsoft.com/office/powerpoint/2010/main" val="293016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3BBC8F-42CE-4649-9CB9-579D9250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6" y="2486024"/>
            <a:ext cx="12093114" cy="35264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1CEBF7-D602-43BA-8E9F-3524DDF01132}"/>
              </a:ext>
            </a:extLst>
          </p:cNvPr>
          <p:cNvSpPr txBox="1"/>
          <p:nvPr/>
        </p:nvSpPr>
        <p:spPr>
          <a:xfrm>
            <a:off x="0" y="0"/>
            <a:ext cx="1024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Push the staged changes to the remote repo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093F-382B-4FD4-8098-F6B4909F2CC8}"/>
              </a:ext>
            </a:extLst>
          </p:cNvPr>
          <p:cNvSpPr/>
          <p:nvPr/>
        </p:nvSpPr>
        <p:spPr>
          <a:xfrm>
            <a:off x="-160020" y="2798213"/>
            <a:ext cx="504063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77FE4-54AA-42DF-8D67-D8FDE9CA6819}"/>
              </a:ext>
            </a:extLst>
          </p:cNvPr>
          <p:cNvSpPr txBox="1"/>
          <p:nvPr/>
        </p:nvSpPr>
        <p:spPr>
          <a:xfrm>
            <a:off x="586740" y="1625813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pushing my local changes from my  “DevBranch”.  This should now exist on the github.com site</a:t>
            </a:r>
          </a:p>
        </p:txBody>
      </p:sp>
    </p:spTree>
    <p:extLst>
      <p:ext uri="{BB962C8B-B14F-4D97-AF65-F5344CB8AC3E}">
        <p14:creationId xmlns:p14="http://schemas.microsoft.com/office/powerpoint/2010/main" val="66705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0FB0D1-4532-4691-A524-47C59A7B1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32"/>
            <a:ext cx="7886700" cy="128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59A14-5C9F-401C-8E24-06E66E464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57" y="1644968"/>
            <a:ext cx="7058025" cy="5067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70BFCF-2C79-496C-896A-7692D05DA207}"/>
              </a:ext>
            </a:extLst>
          </p:cNvPr>
          <p:cNvSpPr/>
          <p:nvPr/>
        </p:nvSpPr>
        <p:spPr>
          <a:xfrm>
            <a:off x="6217920" y="788669"/>
            <a:ext cx="1668780" cy="54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E3288-2D75-4601-AC4C-9610D0EEFF8B}"/>
              </a:ext>
            </a:extLst>
          </p:cNvPr>
          <p:cNvSpPr/>
          <p:nvPr/>
        </p:nvSpPr>
        <p:spPr>
          <a:xfrm>
            <a:off x="9479280" y="6038849"/>
            <a:ext cx="2191702" cy="673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26671-04A8-4AA8-B995-2CC6D9A1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2878"/>
            <a:ext cx="6153143" cy="44448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3C6D97-B4C9-47D0-A0BA-214D19A7699F}"/>
              </a:ext>
            </a:extLst>
          </p:cNvPr>
          <p:cNvCxnSpPr/>
          <p:nvPr/>
        </p:nvCxnSpPr>
        <p:spPr>
          <a:xfrm flipV="1">
            <a:off x="6815137" y="525780"/>
            <a:ext cx="0" cy="329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EBEAFF-8491-4E5F-9A1B-368EB8AC8979}"/>
              </a:ext>
            </a:extLst>
          </p:cNvPr>
          <p:cNvSpPr txBox="1"/>
          <p:nvPr/>
        </p:nvSpPr>
        <p:spPr>
          <a:xfrm>
            <a:off x="8206740" y="891540"/>
            <a:ext cx="37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just a timeline of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C7032-DDCD-48B1-A927-9A2D233987E4}"/>
              </a:ext>
            </a:extLst>
          </p:cNvPr>
          <p:cNvSpPr/>
          <p:nvPr/>
        </p:nvSpPr>
        <p:spPr>
          <a:xfrm>
            <a:off x="811530" y="3893103"/>
            <a:ext cx="2191702" cy="673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E5DF3-B0EB-4DF2-8D05-01A5F7B0F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826318"/>
            <a:ext cx="2457450" cy="14001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98D285-694A-4DCC-AEBF-0E2BBFC1AAAA}"/>
              </a:ext>
            </a:extLst>
          </p:cNvPr>
          <p:cNvSpPr/>
          <p:nvPr/>
        </p:nvSpPr>
        <p:spPr>
          <a:xfrm>
            <a:off x="121920" y="5595936"/>
            <a:ext cx="2191702" cy="673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D27458-2180-4A18-B0B6-E103E53E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67" y="5418295"/>
            <a:ext cx="7362825" cy="1028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E65B76-1024-49A9-9E68-956351E989BB}"/>
              </a:ext>
            </a:extLst>
          </p:cNvPr>
          <p:cNvSpPr txBox="1"/>
          <p:nvPr/>
        </p:nvSpPr>
        <p:spPr>
          <a:xfrm>
            <a:off x="8709660" y="4779820"/>
            <a:ext cx="328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do not need this anymore so, I can just delete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BD954E-1236-4134-89B6-76AF62927C15}"/>
              </a:ext>
            </a:extLst>
          </p:cNvPr>
          <p:cNvSpPr/>
          <p:nvPr/>
        </p:nvSpPr>
        <p:spPr>
          <a:xfrm>
            <a:off x="9441180" y="5426151"/>
            <a:ext cx="2484116" cy="102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8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Ruiz</dc:creator>
  <cp:lastModifiedBy>Will Ruiz</cp:lastModifiedBy>
  <cp:revision>18</cp:revision>
  <dcterms:created xsi:type="dcterms:W3CDTF">2020-05-22T21:05:53Z</dcterms:created>
  <dcterms:modified xsi:type="dcterms:W3CDTF">2020-05-22T23:24:41Z</dcterms:modified>
</cp:coreProperties>
</file>