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6" r:id="rId5"/>
    <p:sldId id="271" r:id="rId6"/>
    <p:sldId id="279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41" autoAdjust="0"/>
  </p:normalViewPr>
  <p:slideViewPr>
    <p:cSldViewPr snapToGrid="0">
      <p:cViewPr varScale="1">
        <p:scale>
          <a:sx n="51" d="100"/>
          <a:sy n="51" d="100"/>
        </p:scale>
        <p:origin x="922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1NF – No duplicative columns, separate tables for related data, use of PKs</a:t>
            </a:r>
          </a:p>
          <a:p>
            <a:r>
              <a:rPr lang="en-US" dirty="0"/>
              <a:t>2NF – Remove duplicative data, put subsets in new tables, link with FKs</a:t>
            </a:r>
          </a:p>
          <a:p>
            <a:r>
              <a:rPr lang="en-US" dirty="0"/>
              <a:t>3NF – No column relies on another for its value (non-transitive dependency)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38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go through these steps!</a:t>
            </a:r>
          </a:p>
          <a:p>
            <a:r>
              <a:rPr lang="en-US" dirty="0"/>
              <a:t>Just show this briefly, not enough time in 5 minutes!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93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Farmer John’s Market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+mj-lt"/>
              </a:rPr>
              <a:t>Revature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Project 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John Kear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322936C0-2C89-4B2F-84F5-BA351C36A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889" y="4719221"/>
            <a:ext cx="1574122" cy="157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Relational Database UML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3ED25C-03CB-4C77-8364-EFC8A5F6E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972" y="1480725"/>
            <a:ext cx="8046056" cy="492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Program Flow Diagram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E610FD82-5CC3-4DEC-AC71-87D8A4798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219" y="1319753"/>
            <a:ext cx="8890383" cy="523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Unit Test Cases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8F5822-666B-45FF-9D84-351EFCC9C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386" y="1261724"/>
            <a:ext cx="5325004" cy="5067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38E7BC-49B7-4279-A621-4FF0F11AB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92" y="4137786"/>
            <a:ext cx="5001323" cy="2191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3918B1-AA72-45C7-9F7E-8B169705BD91}"/>
              </a:ext>
            </a:extLst>
          </p:cNvPr>
          <p:cNvSpPr txBox="1"/>
          <p:nvPr/>
        </p:nvSpPr>
        <p:spPr>
          <a:xfrm>
            <a:off x="865292" y="1590519"/>
            <a:ext cx="50013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Setup In Memory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and add customer to In Memory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 for expected values</a:t>
            </a: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{E9F2223C-472D-4424-9747-2BA0D94DEB14}tf10001108</Template>
  <TotalTime>0</TotalTime>
  <Words>102</Words>
  <Application>Microsoft Office PowerPoint</Application>
  <PresentationFormat>Widescreen</PresentationFormat>
  <Paragraphs>20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WelcomeDoc</vt:lpstr>
      <vt:lpstr>Farmer John’s Market</vt:lpstr>
      <vt:lpstr>Relational Database UML</vt:lpstr>
      <vt:lpstr>Program Flow Diagram</vt:lpstr>
      <vt:lpstr>Unit Test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2020-05-06T05:47:45Z</dcterms:created>
  <dcterms:modified xsi:type="dcterms:W3CDTF">2020-05-06T14:27:21Z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