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EAE7-773C-4417-BDC0-0F5E06901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13D0C-5577-447F-80D3-7DD661EB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0ED8-EA7F-44F4-AB94-C8EC8F29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4D8A-B4BB-4EE6-9F93-6DE00747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273F-A483-420B-B121-B6AE6FE5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5519-4197-449E-A4D7-83031BB7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44528-1FB7-4F86-8066-345D0C7DF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A872-8BF7-484E-B5C7-4BDCEDAD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030E-0DD9-4325-AFFB-4129A941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60EA-5037-45C1-BA05-B7B5AC4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F721E-C1CB-4D20-B529-DFD6A3862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E1A6-33E5-42EA-AEC9-5E3590A6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B440-CF87-4849-AD87-4960495E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F4C0-F52A-42BE-B7BD-9FAC1205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177B-878B-48BD-BBF9-B3E682D1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3AD6-32A5-45DC-A343-A434491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9023-44C1-48B4-A22A-01E0AEE4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4515-D802-4F45-BBB4-E32D9A5D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49C8-E2F4-4F14-9701-BCBFB865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A432-4807-41DD-BE6D-0E818A76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6AFA-959C-4307-92E8-FDEB086C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76A62-0FE7-41FD-9BD3-AF0E5AA4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CCA1-ABF8-4721-A3F7-6CC5ED54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AABA-09D6-43E7-8358-1689D80B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B436-7F8F-41ED-ADA8-28238F5B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C26D-0893-4FED-A9D0-92518DE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220-1CD3-4058-B258-F670C7191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82DA-9756-4ED2-8870-A4A2D032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9B1A-4EEF-4B7B-B9C7-4A623597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EC6C-E171-489F-998C-4267DB8C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6796F-1B17-49CB-90FE-EC148DA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A221-3FFB-4317-9E40-4B7794A3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28EDF-279E-4F67-9013-39B22613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6E75-8600-4966-9C60-6C5604D6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8B2E-0CBB-4ACA-B334-C370797DE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DC653-EA1B-47A4-99F1-CCFAE6E57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412AD-D6ED-42C9-874F-9D9E002E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1E9AA-9FA2-411B-A988-AC0AC7EE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6F603-C2B7-4ABA-819F-EBA98F79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2DF3-0D02-4E46-939A-4F79D9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B5EEB-0218-4986-9C73-672E6E31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274D6-FD75-4EEB-8157-E305E885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4F4D6-B6D4-430C-8A6C-DABC74E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9683C-E3F2-4F23-95E4-D440A0D9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2F61-1978-4AD7-AA10-435C7EF5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A2390-CB99-410B-9B3A-5056DB3E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8A06-9F97-44EE-9FD2-4505F2B9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8951-7435-42B7-A2A6-AA41888F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A1295-A513-416D-B768-F754334F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530D1-A4A0-4C4B-96AD-51ED4FCD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8ED76-84C7-4FA5-953D-BADF6A28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D33A-9F7D-49C4-AEC7-4237D1D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DDA-374B-4526-A1D2-75C3C171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E833F-9EC9-4DDC-9C13-43A2B3092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D4F5-EBA9-4ABD-9A3C-4E2B2FF4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E76E-2E00-44E2-8ACE-D3933467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C589A-8E7E-43BA-AD8B-DC4DE71C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BA2FA-3703-43B3-9EE0-6C8A699F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B1C17-1627-4025-B952-4801525C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DEA3-51AA-483C-8208-2CA2F3C6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ADDE-0CDB-4A65-A7C3-409F4552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47BA-D523-4CDA-B82A-0C82B19FDA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58DB-98A9-4317-9FA9-155357DBD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0A08-4FC2-452C-B46E-A438031AE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EAFE-BBF0-4D25-94DF-D50A4E11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0D3E3-24D0-4DBD-8362-26C06171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0" y="2573122"/>
            <a:ext cx="3781880" cy="3805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65544-1A80-4FEC-8115-C4FB306D1BF3}"/>
              </a:ext>
            </a:extLst>
          </p:cNvPr>
          <p:cNvSpPr txBox="1"/>
          <p:nvPr/>
        </p:nvSpPr>
        <p:spPr>
          <a:xfrm>
            <a:off x="5303520" y="893448"/>
            <a:ext cx="688848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 Font :  	</a:t>
            </a:r>
            <a:r>
              <a:rPr lang="en-US" sz="2400" dirty="0"/>
              <a:t>MVC Web App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Purpose: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 mimic a virtual store front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Users can place orders from different locations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Choose from multiple products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Have their orders fulfilled + Display user history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Stores can mange inventory of products by location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7D3BFC-3BB8-4737-8DCB-939A36E0921F}"/>
              </a:ext>
            </a:extLst>
          </p:cNvPr>
          <p:cNvSpPr/>
          <p:nvPr/>
        </p:nvSpPr>
        <p:spPr>
          <a:xfrm>
            <a:off x="440780" y="1305051"/>
            <a:ext cx="4297680" cy="1120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B0F0"/>
                </a:solidFill>
              </a:rPr>
              <a:t>ShopHub</a:t>
            </a:r>
          </a:p>
        </p:txBody>
      </p:sp>
    </p:spTree>
    <p:extLst>
      <p:ext uri="{BB962C8B-B14F-4D97-AF65-F5344CB8AC3E}">
        <p14:creationId xmlns:p14="http://schemas.microsoft.com/office/powerpoint/2010/main" val="156599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59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C049-2CA6-4859-AF24-E6F5B4E9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33" y="235322"/>
            <a:ext cx="3253858" cy="2553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2BC21-3DE7-4F49-912C-17C5EE25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744" y="4852410"/>
            <a:ext cx="1724148" cy="1565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2EF45-32F6-4B51-BEB9-2376EDD0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13" y="5261784"/>
            <a:ext cx="3253858" cy="114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805EC-0B41-4F89-8FE3-0B96DD872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245" y="2959101"/>
            <a:ext cx="4303509" cy="1801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7ABCB7-337D-4788-AD14-A63E7D317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09" y="235322"/>
            <a:ext cx="3253858" cy="21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96620F-5263-464A-9602-C17049F9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4" y="4000500"/>
            <a:ext cx="1219200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5A054F-709C-4E20-A475-40F4A543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70" y="1557337"/>
            <a:ext cx="1552575" cy="176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B57AFC-F1F0-45E9-80CA-9E6B0273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6" y="2207895"/>
            <a:ext cx="1304925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94B8D-FA37-4B48-9BA5-2AB4BB92D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714" y="1811655"/>
            <a:ext cx="1181100" cy="126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A97DA-0C73-420C-9F9B-A6E8685E1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670" y="3817620"/>
            <a:ext cx="1266825" cy="17145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961BCC0-5D9A-4B92-940E-B8D340A382F2}"/>
              </a:ext>
            </a:extLst>
          </p:cNvPr>
          <p:cNvCxnSpPr/>
          <p:nvPr/>
        </p:nvCxnSpPr>
        <p:spPr>
          <a:xfrm flipV="1">
            <a:off x="1268730" y="2230755"/>
            <a:ext cx="1245870" cy="847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B6A9F71-2891-433A-9A90-CBD622F31E1C}"/>
              </a:ext>
            </a:extLst>
          </p:cNvPr>
          <p:cNvCxnSpPr/>
          <p:nvPr/>
        </p:nvCxnSpPr>
        <p:spPr>
          <a:xfrm>
            <a:off x="1314450" y="3319462"/>
            <a:ext cx="1165860" cy="11610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5CBDC7-95D4-4894-918C-D2BC5E2AC280}"/>
              </a:ext>
            </a:extLst>
          </p:cNvPr>
          <p:cNvCxnSpPr/>
          <p:nvPr/>
        </p:nvCxnSpPr>
        <p:spPr>
          <a:xfrm>
            <a:off x="3314700" y="4674870"/>
            <a:ext cx="99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B60D32-C231-40F9-B661-23DB82C3E859}"/>
              </a:ext>
            </a:extLst>
          </p:cNvPr>
          <p:cNvCxnSpPr/>
          <p:nvPr/>
        </p:nvCxnSpPr>
        <p:spPr>
          <a:xfrm>
            <a:off x="3394710" y="244506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90FD85-6CD3-4204-8489-D1417B4E2768}"/>
              </a:ext>
            </a:extLst>
          </p:cNvPr>
          <p:cNvSpPr txBox="1"/>
          <p:nvPr/>
        </p:nvSpPr>
        <p:spPr>
          <a:xfrm>
            <a:off x="1891665" y="597514"/>
            <a:ext cx="381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Structure of models: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E6651-C911-43F0-A705-B0C89E834E15}"/>
              </a:ext>
            </a:extLst>
          </p:cNvPr>
          <p:cNvSpPr/>
          <p:nvPr/>
        </p:nvSpPr>
        <p:spPr>
          <a:xfrm>
            <a:off x="6926580" y="673417"/>
            <a:ext cx="4900614" cy="5337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84BF8B-2F7A-4B92-849F-D8B4B424CF67}"/>
              </a:ext>
            </a:extLst>
          </p:cNvPr>
          <p:cNvSpPr/>
          <p:nvPr/>
        </p:nvSpPr>
        <p:spPr>
          <a:xfrm>
            <a:off x="7200900" y="1040130"/>
            <a:ext cx="4331970" cy="939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71B570-D82F-469E-B7EA-22A24FCCD700}"/>
              </a:ext>
            </a:extLst>
          </p:cNvPr>
          <p:cNvSpPr/>
          <p:nvPr/>
        </p:nvSpPr>
        <p:spPr>
          <a:xfrm>
            <a:off x="7200900" y="2403157"/>
            <a:ext cx="4331970" cy="939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3957D4-45AD-4EA6-9806-785A143EA755}"/>
              </a:ext>
            </a:extLst>
          </p:cNvPr>
          <p:cNvSpPr/>
          <p:nvPr/>
        </p:nvSpPr>
        <p:spPr>
          <a:xfrm>
            <a:off x="7210902" y="3749040"/>
            <a:ext cx="4331970" cy="939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8D9E4E3A-A55B-4315-9B33-45A7BC22C833}"/>
              </a:ext>
            </a:extLst>
          </p:cNvPr>
          <p:cNvSpPr/>
          <p:nvPr/>
        </p:nvSpPr>
        <p:spPr>
          <a:xfrm>
            <a:off x="8149591" y="5094923"/>
            <a:ext cx="2503170" cy="71151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6158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2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46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70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74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3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Ruiz</dc:creator>
  <cp:lastModifiedBy>Will Ruiz</cp:lastModifiedBy>
  <cp:revision>9</cp:revision>
  <dcterms:created xsi:type="dcterms:W3CDTF">2020-05-20T01:02:12Z</dcterms:created>
  <dcterms:modified xsi:type="dcterms:W3CDTF">2020-05-20T16:17:06Z</dcterms:modified>
</cp:coreProperties>
</file>