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7ffa1a9e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7ffa1a9e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7ffa1a9e3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7ffa1a9e3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7ffa1a9e3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7ffa1a9e3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7ffa1a9e38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7ffa1a9e38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7ffa1a9e38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7ffa1a9e38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7ffa1a9e38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7ffa1a9e38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7ffa1a9e3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7ffa1a9e3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T-Mobile Data breach (2021)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Kevin Alexander &amp; Ethan Jones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9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Crime Committed and What Form of The CIA Triad was violated (Confidentiality, Integrity, Availability)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crime committed were: </a:t>
            </a:r>
            <a:r>
              <a:rPr lang="en">
                <a:highlight>
                  <a:srgbClr val="FFFFFF"/>
                </a:highlight>
              </a:rPr>
              <a:t>Hacking-related offenses, Conspiracy, Wire fraud Money laundering, and Aggravated identity theft.</a:t>
            </a:r>
            <a:endParaRPr>
              <a:highlight>
                <a:srgbClr val="FFFFFF"/>
              </a:highlight>
            </a:endParaRPr>
          </a:p>
          <a:p>
            <a:pPr indent="0" lvl="0" marL="0" rtl="0" algn="l">
              <a:spcBef>
                <a:spcPts val="1200"/>
              </a:spcBef>
              <a:spcAft>
                <a:spcPts val="0"/>
              </a:spcAft>
              <a:buNone/>
            </a:pPr>
            <a:r>
              <a:rPr lang="en">
                <a:highlight>
                  <a:srgbClr val="FFFFFF"/>
                </a:highlight>
              </a:rPr>
              <a:t>Form of CIA Triad that was violated:  </a:t>
            </a:r>
            <a:r>
              <a:rPr lang="en">
                <a:highlight>
                  <a:srgbClr val="FFFFFF"/>
                </a:highlight>
              </a:rPr>
              <a:t>Confidentiality</a:t>
            </a:r>
            <a:r>
              <a:rPr lang="en">
                <a:highlight>
                  <a:srgbClr val="FFFFFF"/>
                </a:highlight>
              </a:rPr>
              <a:t> </a:t>
            </a:r>
            <a:endParaRPr>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33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Current Authentications Measures Were in Place and How this event changed how users will be authenticated in the future </a:t>
            </a:r>
            <a:endParaRPr/>
          </a:p>
        </p:txBody>
      </p:sp>
      <p:sp>
        <p:nvSpPr>
          <p:cNvPr id="67" name="Google Shape;67;p15"/>
          <p:cNvSpPr txBox="1"/>
          <p:nvPr>
            <p:ph idx="1" type="body"/>
          </p:nvPr>
        </p:nvSpPr>
        <p:spPr>
          <a:xfrm>
            <a:off x="311700" y="13078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2100"/>
              <a:t>What current authentications measures were in place before</a:t>
            </a:r>
            <a:r>
              <a:rPr lang="en" sz="2100"/>
              <a:t>: </a:t>
            </a:r>
            <a:r>
              <a:rPr lang="en" sz="2100">
                <a:highlight>
                  <a:srgbClr val="FFFFFF"/>
                </a:highlight>
              </a:rPr>
              <a:t>Weak API Security, Inadequate employee multi-factor authentication, Weak internal network controls, Vulnerable SMS-based authentication, and the use of account PINs</a:t>
            </a:r>
            <a:endParaRPr sz="2100">
              <a:highlight>
                <a:srgbClr val="FFFFFF"/>
              </a:highlight>
            </a:endParaRPr>
          </a:p>
          <a:p>
            <a:pPr indent="0" lvl="0" marL="0" rtl="0" algn="l">
              <a:spcBef>
                <a:spcPts val="1200"/>
              </a:spcBef>
              <a:spcAft>
                <a:spcPts val="0"/>
              </a:spcAft>
              <a:buNone/>
            </a:pPr>
            <a:r>
              <a:rPr lang="en" sz="2100"/>
              <a:t>What current authentications measures were in place After: </a:t>
            </a:r>
            <a:r>
              <a:rPr lang="en" sz="2100">
                <a:highlight>
                  <a:srgbClr val="FFFFFF"/>
                </a:highlight>
              </a:rPr>
              <a:t>Phishing-resistant MFA, Enhanced SIM change protection,Mandatory port-out protection, Biometric authentication, and Authenticator app support. </a:t>
            </a:r>
            <a:endParaRPr sz="2100">
              <a:highlight>
                <a:srgbClr val="FFFFFF"/>
              </a:highlight>
            </a:endParaRPr>
          </a:p>
          <a:p>
            <a:pPr indent="0" lvl="0" marL="0" rtl="0" algn="l">
              <a:spcBef>
                <a:spcPts val="1200"/>
              </a:spcBef>
              <a:spcAft>
                <a:spcPts val="0"/>
              </a:spcAft>
              <a:buNone/>
            </a:pPr>
            <a:r>
              <a:rPr lang="en" sz="2100">
                <a:highlight>
                  <a:srgbClr val="FFFFFF"/>
                </a:highlight>
              </a:rPr>
              <a:t>How this event changed how users will be authenticated in the future: This event changed how users will be authenticated in the future by highlighting the need for stronger authentication by prompting companies to deploy phishing-resistant multi factor authentication (MFA) and adopt a zero trust architecture</a:t>
            </a:r>
            <a:endParaRPr sz="2100">
              <a:highlight>
                <a:srgbClr val="FFFFFF"/>
              </a:highlight>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Who’s data was stolen and </a:t>
            </a:r>
            <a:r>
              <a:rPr lang="en"/>
              <a:t>When Did This Happen?</a:t>
            </a: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highlight>
                  <a:srgbClr val="FFFFFF"/>
                </a:highlight>
              </a:rPr>
              <a:t>The T-Mobile breach exposed customers' data, including Social Security numbers, names, phone numbers, driver's license information, and other types of personally identifiable information (PII). The hackers also compromised the mobile phone IMEI and IMSI information of affected customers.</a:t>
            </a:r>
            <a:endParaRPr>
              <a:highlight>
                <a:srgbClr val="FFFFFF"/>
              </a:highlight>
            </a:endParaRPr>
          </a:p>
          <a:p>
            <a:pPr indent="0" lvl="0" marL="0" rtl="0" algn="l">
              <a:spcBef>
                <a:spcPts val="1200"/>
              </a:spcBef>
              <a:spcAft>
                <a:spcPts val="1200"/>
              </a:spcAft>
              <a:buClr>
                <a:schemeClr val="dk1"/>
              </a:buClr>
              <a:buSzPts val="1100"/>
              <a:buFont typeface="Arial"/>
              <a:buNone/>
            </a:pPr>
            <a:r>
              <a:rPr lang="en"/>
              <a:t>This Had Happened on the date August 15 2021.</a:t>
            </a:r>
            <a:endParaRPr>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188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Was the Data Stolen and What Current S</a:t>
            </a:r>
            <a:r>
              <a:rPr lang="en"/>
              <a:t>ecurity</a:t>
            </a:r>
            <a:r>
              <a:rPr lang="en"/>
              <a:t> Controls Were In Place?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300"/>
              <a:t>How the data was stolen: hackers initially gained access by exploiting an unprotected testing environment, then used a brute-force attack to penetrate the company's internal servers and steal customer data. </a:t>
            </a:r>
            <a:endParaRPr sz="2300"/>
          </a:p>
          <a:p>
            <a:pPr indent="0" lvl="0" marL="0" rtl="0" algn="l">
              <a:spcBef>
                <a:spcPts val="1200"/>
              </a:spcBef>
              <a:spcAft>
                <a:spcPts val="0"/>
              </a:spcAft>
              <a:buNone/>
            </a:pPr>
            <a:r>
              <a:rPr lang="en" sz="2300"/>
              <a:t>What current security controls were in place: </a:t>
            </a:r>
            <a:r>
              <a:rPr lang="en" sz="2300">
                <a:highlight>
                  <a:srgbClr val="FFFFFF"/>
                </a:highlight>
              </a:rPr>
              <a:t>Inadequate network segmentation, Weak access controls, Insufficient monitoring and alerting, No process for risk assessment, Poor management of legacy systems. </a:t>
            </a:r>
            <a:endParaRPr sz="2300">
              <a:highlight>
                <a:srgbClr val="FFFFFF"/>
              </a:highlight>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sz="2400">
              <a:highlight>
                <a:srgbClr val="F3F3F3"/>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196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Security Control Functions or Measures Could Have Been Put In Place To Prevent This Event From Occurring?</a:t>
            </a:r>
            <a:endParaRPr/>
          </a:p>
        </p:txBody>
      </p:sp>
      <p:sp>
        <p:nvSpPr>
          <p:cNvPr id="85" name="Google Shape;85;p18"/>
          <p:cNvSpPr txBox="1"/>
          <p:nvPr>
            <p:ph idx="1" type="body"/>
          </p:nvPr>
        </p:nvSpPr>
        <p:spPr>
          <a:xfrm>
            <a:off x="311700" y="11913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What </a:t>
            </a:r>
            <a:r>
              <a:rPr lang="en"/>
              <a:t>Security</a:t>
            </a:r>
            <a:r>
              <a:rPr lang="en"/>
              <a:t> Control Function or Measures that could of been in place to prevent this event from occurring: </a:t>
            </a:r>
            <a:endParaRPr/>
          </a:p>
          <a:p>
            <a:pPr indent="0" lvl="0" marL="0" rtl="0" algn="l">
              <a:spcBef>
                <a:spcPts val="1200"/>
              </a:spcBef>
              <a:spcAft>
                <a:spcPts val="0"/>
              </a:spcAft>
              <a:buClr>
                <a:schemeClr val="dk1"/>
              </a:buClr>
              <a:buSzPts val="1100"/>
              <a:buFont typeface="Arial"/>
              <a:buNone/>
            </a:pPr>
            <a:r>
              <a:rPr lang="en"/>
              <a:t>To prevent the 2021 T-Mobile data breach, the company could have implemented stronger security controls including multi-factor authentication (MFA), a robust Zero Trust Architecture (ZTA), comprehensive API security management, regular security audits and vulnerability scanning, and effective employee security training to enforce better cyber hygiene practices** like strong password use.</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258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Privacy </a:t>
            </a:r>
            <a:r>
              <a:rPr lang="en"/>
              <a:t>Concerns</a:t>
            </a:r>
            <a:r>
              <a:rPr lang="en"/>
              <a:t> that arise from the data </a:t>
            </a:r>
            <a:r>
              <a:rPr lang="en"/>
              <a:t>being</a:t>
            </a:r>
            <a:r>
              <a:rPr lang="en"/>
              <a:t> stolen?</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Privacy Concerns that </a:t>
            </a:r>
            <a:r>
              <a:rPr lang="en"/>
              <a:t>arose</a:t>
            </a:r>
            <a:r>
              <a:rPr lang="en"/>
              <a:t> </a:t>
            </a:r>
            <a:r>
              <a:rPr lang="en"/>
              <a:t>from the data being stolen was that their</a:t>
            </a:r>
            <a:r>
              <a:rPr lang="en"/>
              <a:t> private data might be leaked or sold online for other hackers so they can breach into t</a:t>
            </a:r>
            <a:r>
              <a:rPr lang="en"/>
              <a:t>heir</a:t>
            </a:r>
            <a:r>
              <a:rPr lang="en"/>
              <a:t> systems more, identity theft, credit fraud. account takeovers, </a:t>
            </a:r>
            <a:r>
              <a:rPr lang="en"/>
              <a:t>phishing</a:t>
            </a:r>
            <a:r>
              <a:rPr lang="en"/>
              <a:t> attacks, and etc.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165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could cybercrime have been </a:t>
            </a:r>
            <a:r>
              <a:rPr lang="en"/>
              <a:t>prevented</a:t>
            </a:r>
            <a:r>
              <a:rPr lang="en"/>
              <a:t> in this case and Was there a flaw in the Technology?</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How could cybercrime have been prevented in this case: This could have been prevented</a:t>
            </a:r>
            <a:r>
              <a:rPr lang="en">
                <a:highlight>
                  <a:srgbClr val="FFFFFF"/>
                </a:highlight>
              </a:rPr>
              <a:t> by </a:t>
            </a:r>
            <a:r>
              <a:rPr lang="en"/>
              <a:t>implementing better cybersecurity measures, such as stronger user authorization, mandatory multi-factor authentication, network segmentation to isolate sensitive data, timely patching of known vulnerabilities, implementing rate limiting for login attempts, and improving internal monitoring to detect and respond to suspicious activity in a timely manner.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What flaw was in the technology: </a:t>
            </a:r>
            <a:r>
              <a:rPr lang="en">
                <a:highlight>
                  <a:srgbClr val="FFFFFF"/>
                </a:highlight>
              </a:rPr>
              <a:t>Key technical flaws included: Unprotected GPRS gateway, Weak credentials, Insufficient brute-force protection, Lack of network segmentation, and Inadequate monitoring.</a:t>
            </a:r>
            <a:endParaRPr>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