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78" d="100"/>
          <a:sy n="78" d="100"/>
        </p:scale>
        <p:origin x="-3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0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0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34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170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65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155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23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023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368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10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604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AE0A-5CF0-2549-B8A7-760E74BB4DB4}" type="datetimeFigureOut">
              <a:rPr kumimoji="1" lang="zh-TW" altLang="en-US" smtClean="0"/>
              <a:t>19/5/31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C3BF-D4CE-484B-8887-56B5EA2501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1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nsole.developers.google.com/apis/api/analytics.googleapis.com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6193" y="1122363"/>
            <a:ext cx="11153949" cy="2387600"/>
          </a:xfrm>
        </p:spPr>
        <p:txBody>
          <a:bodyPr/>
          <a:lstStyle/>
          <a:p>
            <a:r>
              <a:rPr kumimoji="1" lang="zh-TW" altLang="en-US" dirty="0" smtClean="0"/>
              <a:t>一、</a:t>
            </a:r>
            <a:r>
              <a:rPr kumimoji="1" lang="zh-TW" altLang="en-US" dirty="0" smtClean="0"/>
              <a:t>取得</a:t>
            </a:r>
            <a:r>
              <a:rPr kumimoji="1" lang="en-US" altLang="zh-TW" dirty="0" smtClean="0"/>
              <a:t>Google Analytics</a:t>
            </a:r>
            <a:r>
              <a:rPr kumimoji="1" lang="zh-TW" altLang="en-US" dirty="0" smtClean="0"/>
              <a:t>金鑰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TW" altLang="en-US" dirty="0" smtClean="0"/>
              <a:t>創建服務帳戶金鑰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https://</a:t>
            </a:r>
            <a:r>
              <a:rPr kumimoji="1" lang="en-US" altLang="zh-TW" dirty="0" err="1" smtClean="0"/>
              <a:t>console.developers.google.com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apis</a:t>
            </a:r>
            <a:r>
              <a:rPr kumimoji="1" lang="en-US" altLang="zh-TW" dirty="0" smtClean="0"/>
              <a:t>/credentials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6" y="2492741"/>
            <a:ext cx="8334375" cy="34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選擇帳戶權限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4" y="1690688"/>
            <a:ext cx="8185457" cy="495657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3838" y="5572124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 smtClean="0">
                <a:solidFill>
                  <a:srgbClr val="FF0000"/>
                </a:solidFill>
              </a:rPr>
              <a:t>選取建立並保存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檔</a:t>
            </a:r>
            <a:endParaRPr kumimoji="1" lang="en-US" altLang="zh-TW" b="1" dirty="0" smtClean="0">
              <a:solidFill>
                <a:srgbClr val="FF0000"/>
              </a:solidFill>
            </a:endParaRPr>
          </a:p>
          <a:p>
            <a:r>
              <a:rPr kumimoji="1" lang="zh-TW" altLang="en-US" b="1" dirty="0" smtClean="0">
                <a:solidFill>
                  <a:srgbClr val="FF0000"/>
                </a:solidFill>
              </a:rPr>
              <a:t>並且麻煩將此</a:t>
            </a:r>
            <a:r>
              <a:rPr kumimoji="1" lang="en-US" altLang="zh-TW" b="1" dirty="0" err="1" smtClean="0">
                <a:solidFill>
                  <a:srgbClr val="FF0000"/>
                </a:solidFill>
              </a:rPr>
              <a:t>json</a:t>
            </a:r>
            <a:r>
              <a:rPr kumimoji="1" lang="zh-TW" altLang="en-US" b="1" dirty="0" smtClean="0">
                <a:solidFill>
                  <a:srgbClr val="FF0000"/>
                </a:solidFill>
              </a:rPr>
              <a:t>檔傳送給我</a:t>
            </a:r>
          </a:p>
        </p:txBody>
      </p:sp>
    </p:spTree>
    <p:extLst>
      <p:ext uri="{BB962C8B-B14F-4D97-AF65-F5344CB8AC3E}">
        <p14:creationId xmlns:p14="http://schemas.microsoft.com/office/powerpoint/2010/main" val="122121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按下</a:t>
            </a:r>
            <a:r>
              <a:rPr kumimoji="1" lang="en-US" altLang="zh-TW" dirty="0" smtClean="0"/>
              <a:t>[</a:t>
            </a:r>
            <a:r>
              <a:rPr kumimoji="1" lang="zh-TW" altLang="en-US" dirty="0" smtClean="0"/>
              <a:t>管理服務帳戶</a:t>
            </a:r>
            <a:r>
              <a:rPr kumimoji="1" lang="en-US" altLang="zh-TW" dirty="0" smtClean="0"/>
              <a:t>]</a:t>
            </a:r>
            <a:r>
              <a:rPr kumimoji="1" lang="zh-TW" altLang="en-US" dirty="0" smtClean="0"/>
              <a:t>查看帳戶資訊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63175" cy="47123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10150" y="32004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 smtClean="0">
                <a:solidFill>
                  <a:srgbClr val="FF0000"/>
                </a:solidFill>
              </a:rPr>
              <a:t>記下剛剛創建的帳戶之電子郵件</a:t>
            </a:r>
          </a:p>
        </p:txBody>
      </p:sp>
    </p:spTree>
    <p:extLst>
      <p:ext uri="{BB962C8B-B14F-4D97-AF65-F5344CB8AC3E}">
        <p14:creationId xmlns:p14="http://schemas.microsoft.com/office/powerpoint/2010/main" val="3692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將新增的服務帳戶加進</a:t>
            </a:r>
            <a:r>
              <a:rPr kumimoji="1" lang="en-US" altLang="zh-TW" dirty="0" smtClean="0"/>
              <a:t>GA</a:t>
            </a:r>
            <a:r>
              <a:rPr lang="zh-TW" altLang="en-US" dirty="0"/>
              <a:t>帳戶權限</a:t>
            </a:r>
            <a:r>
              <a:rPr kumimoji="1" lang="zh-TW" altLang="en-US" dirty="0" smtClean="0"/>
              <a:t>中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 t="8630" r="15087" b="54060"/>
          <a:stretch/>
        </p:blipFill>
        <p:spPr>
          <a:xfrm>
            <a:off x="838200" y="2500312"/>
            <a:ext cx="10629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2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將剛剛</a:t>
            </a:r>
            <a:r>
              <a:rPr kumimoji="1" lang="en-US" altLang="zh-TW" dirty="0" smtClean="0"/>
              <a:t>(Page4)</a:t>
            </a:r>
            <a:r>
              <a:rPr kumimoji="1" lang="zh-TW" altLang="en-US" dirty="0" smtClean="0"/>
              <a:t>紀錄的信箱加入權限中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10" y="1928812"/>
            <a:ext cx="9054802" cy="46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2742" y="1122363"/>
            <a:ext cx="10518907" cy="2387600"/>
          </a:xfrm>
        </p:spPr>
        <p:txBody>
          <a:bodyPr/>
          <a:lstStyle/>
          <a:p>
            <a:r>
              <a:rPr kumimoji="1" lang="zh-TW" altLang="en-US" dirty="0" smtClean="0"/>
              <a:t>二、</a:t>
            </a:r>
            <a:r>
              <a:rPr kumimoji="1" lang="zh-TW" altLang="en-US" dirty="0" smtClean="0"/>
              <a:t>啟</a:t>
            </a:r>
            <a:r>
              <a:rPr kumimoji="1" lang="zh-TW" altLang="en-US" dirty="0"/>
              <a:t>用 </a:t>
            </a:r>
            <a:r>
              <a:rPr kumimoji="1" lang="en-US" altLang="zh-TW" dirty="0" err="1"/>
              <a:t>google</a:t>
            </a:r>
            <a:r>
              <a:rPr kumimoji="1" lang="en-US" altLang="zh-TW" dirty="0"/>
              <a:t> analytics API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64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啟用 </a:t>
            </a:r>
            <a:r>
              <a:rPr kumimoji="1" lang="en-US" altLang="zh-TW" dirty="0" err="1"/>
              <a:t>google</a:t>
            </a:r>
            <a:r>
              <a:rPr kumimoji="1" lang="en-US" altLang="zh-TW" dirty="0"/>
              <a:t> analytics API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1.</a:t>
            </a:r>
            <a:r>
              <a:rPr kumimoji="1" lang="zh-TW" altLang="en-US" dirty="0"/>
              <a:t>進到</a:t>
            </a:r>
            <a:r>
              <a:rPr kumimoji="1" lang="en-US" altLang="zh-TW" dirty="0">
                <a:hlinkClick r:id="rId2"/>
              </a:rPr>
              <a:t>https://console.developers.google.com/apis/api/analytics.googleapis.com/</a:t>
            </a:r>
            <a:r>
              <a:rPr kumimoji="1" lang="en-US" altLang="zh-TW" dirty="0" smtClean="0">
                <a:hlinkClick r:id="rId2"/>
              </a:rPr>
              <a:t>overview</a:t>
            </a:r>
            <a:endParaRPr kumimoji="1" lang="en-US" altLang="zh-TW" dirty="0" smtClean="0"/>
          </a:p>
          <a:p>
            <a:r>
              <a:rPr kumimoji="1" lang="en-US" altLang="zh-TW" dirty="0" smtClean="0"/>
              <a:t>2.</a:t>
            </a:r>
            <a:r>
              <a:rPr kumimoji="1" lang="zh-TW" altLang="en-US" dirty="0" smtClean="0"/>
              <a:t>左上角</a:t>
            </a:r>
            <a:r>
              <a:rPr kumimoji="1" lang="en-US" altLang="zh-TW" dirty="0" smtClean="0"/>
              <a:t>Google APIs Logo </a:t>
            </a:r>
            <a:r>
              <a:rPr kumimoji="1" lang="zh-TW" altLang="en-US" dirty="0" smtClean="0"/>
              <a:t>旁邊選擇專案</a:t>
            </a:r>
            <a:endParaRPr kumimoji="1" lang="en-US" altLang="zh-TW" dirty="0"/>
          </a:p>
          <a:p>
            <a:r>
              <a:rPr kumimoji="1" lang="en-US" altLang="zh-TW" dirty="0" smtClean="0"/>
              <a:t>3.</a:t>
            </a:r>
            <a:r>
              <a:rPr kumimoji="1" lang="zh-TW" altLang="en-US" dirty="0"/>
              <a:t>資訊主頁 ＋啟用</a:t>
            </a:r>
            <a:r>
              <a:rPr kumimoji="1" lang="en-US" altLang="zh-TW" dirty="0"/>
              <a:t>API</a:t>
            </a:r>
            <a:r>
              <a:rPr kumimoji="1" lang="zh-TW" altLang="en-US" dirty="0"/>
              <a:t>和服務</a:t>
            </a:r>
          </a:p>
          <a:p>
            <a:r>
              <a:rPr kumimoji="1" lang="en-US" altLang="zh-TW" dirty="0" smtClean="0"/>
              <a:t>4.</a:t>
            </a:r>
            <a:r>
              <a:rPr kumimoji="1" lang="zh-TW" altLang="en-US" dirty="0"/>
              <a:t>搜尋 </a:t>
            </a:r>
            <a:r>
              <a:rPr kumimoji="1" lang="en-US" altLang="zh-TW" dirty="0" err="1"/>
              <a:t>google</a:t>
            </a:r>
            <a:r>
              <a:rPr kumimoji="1" lang="en-US" altLang="zh-TW" dirty="0"/>
              <a:t> analytics reporting API </a:t>
            </a:r>
            <a:r>
              <a:rPr kumimoji="1" lang="zh-TW" altLang="en-US" dirty="0"/>
              <a:t>然後點進去啟用</a:t>
            </a:r>
          </a:p>
        </p:txBody>
      </p:sp>
    </p:spTree>
    <p:extLst>
      <p:ext uri="{BB962C8B-B14F-4D97-AF65-F5344CB8AC3E}">
        <p14:creationId xmlns:p14="http://schemas.microsoft.com/office/powerpoint/2010/main" val="150569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119</Words>
  <Application>Microsoft Macintosh PowerPoint</Application>
  <PresentationFormat>自訂</PresentationFormat>
  <Paragraphs>16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一、取得Google Analytics金鑰</vt:lpstr>
      <vt:lpstr>1.創建服務帳戶金鑰</vt:lpstr>
      <vt:lpstr>選擇帳戶權限</vt:lpstr>
      <vt:lpstr>按下[管理服務帳戶]查看帳戶資訊</vt:lpstr>
      <vt:lpstr>2.將新增的服務帳戶加進GA帳戶權限中</vt:lpstr>
      <vt:lpstr>將剛剛(Page4)紀錄的信箱加入權限中</vt:lpstr>
      <vt:lpstr>二、啟用 google analytics API</vt:lpstr>
      <vt:lpstr>啟用 google analytics 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取得Google Analytics金鑰</dc:title>
  <dc:creator>Microsoft Office 使用者</dc:creator>
  <cp:lastModifiedBy>apple cmi</cp:lastModifiedBy>
  <cp:revision>6</cp:revision>
  <dcterms:created xsi:type="dcterms:W3CDTF">2019-03-15T13:27:33Z</dcterms:created>
  <dcterms:modified xsi:type="dcterms:W3CDTF">2019-05-31T07:14:09Z</dcterms:modified>
</cp:coreProperties>
</file>