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3" r:id="rId5"/>
    <p:sldId id="287" r:id="rId6"/>
    <p:sldId id="282" r:id="rId7"/>
    <p:sldId id="288" r:id="rId8"/>
    <p:sldId id="280" r:id="rId9"/>
    <p:sldId id="289" r:id="rId10"/>
    <p:sldId id="284" r:id="rId11"/>
    <p:sldId id="285" r:id="rId12"/>
    <p:sldId id="290" r:id="rId13"/>
    <p:sldId id="264" r:id="rId14"/>
    <p:sldId id="271" r:id="rId15"/>
    <p:sldId id="272" r:id="rId16"/>
    <p:sldId id="291" r:id="rId17"/>
    <p:sldId id="286" r:id="rId18"/>
    <p:sldId id="268" r:id="rId19"/>
  </p:sldIdLst>
  <p:sldSz cx="12190413" cy="6858000"/>
  <p:notesSz cx="9144000" cy="6858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icrosoft YaHei" panose="020B0503020204020204" pitchFamily="34" charset="-122"/>
      <p:regular r:id="rId25"/>
      <p:bold r:id="rId26"/>
    </p:embeddedFont>
    <p:embeddedFont>
      <p:font typeface="Microsoft YaHei UI" panose="020B0503020204020204" pitchFamily="34" charset="-122"/>
      <p:regular r:id="rId27"/>
      <p:bold r:id="rId28"/>
    </p:embeddedFont>
    <p:embeddedFont>
      <p:font typeface="微軟正黑體" panose="020B0604030504040204" pitchFamily="34" charset="-120"/>
      <p:regular r:id="rId29"/>
      <p:bold r:id="rId30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979"/>
    <a:srgbClr val="4F81BD"/>
    <a:srgbClr val="F68426"/>
    <a:srgbClr val="70E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8182" autoAdjust="0"/>
  </p:normalViewPr>
  <p:slideViewPr>
    <p:cSldViewPr>
      <p:cViewPr varScale="1">
        <p:scale>
          <a:sx n="82" d="100"/>
          <a:sy n="82" d="100"/>
        </p:scale>
        <p:origin x="69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4AC6C-C293-442B-A641-08072F6BDAE3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F56AE-DF90-46E9-99D3-974856DC54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75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F56AE-DF90-46E9-99D3-974856DC540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5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F56AE-DF90-46E9-99D3-974856DC540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15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群組 87"/>
          <p:cNvGrpSpPr/>
          <p:nvPr userDrawn="1"/>
        </p:nvGrpSpPr>
        <p:grpSpPr>
          <a:xfrm>
            <a:off x="1180541" y="726122"/>
            <a:ext cx="6557868" cy="5086478"/>
            <a:chOff x="1180541" y="726122"/>
            <a:chExt cx="6557868" cy="5086478"/>
          </a:xfrm>
        </p:grpSpPr>
        <p:grpSp>
          <p:nvGrpSpPr>
            <p:cNvPr id="8" name="组合 2"/>
            <p:cNvGrpSpPr/>
            <p:nvPr/>
          </p:nvGrpSpPr>
          <p:grpSpPr>
            <a:xfrm>
              <a:off x="2181379" y="1621679"/>
              <a:ext cx="880776" cy="748079"/>
              <a:chOff x="3501778" y="1348073"/>
              <a:chExt cx="974202" cy="827430"/>
            </a:xfrm>
            <a:solidFill>
              <a:srgbClr val="00B050"/>
            </a:solidFill>
          </p:grpSpPr>
          <p:sp>
            <p:nvSpPr>
              <p:cNvPr id="71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2" name="Freeform 10"/>
              <p:cNvSpPr>
                <a:spLocks/>
              </p:cNvSpPr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3" name="Freeform 11"/>
              <p:cNvSpPr>
                <a:spLocks/>
              </p:cNvSpPr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5" name="Freeform 13"/>
              <p:cNvSpPr>
                <a:spLocks/>
              </p:cNvSpPr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6" name="Freeform 14"/>
              <p:cNvSpPr>
                <a:spLocks/>
              </p:cNvSpPr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7" name="Freeform 15"/>
              <p:cNvSpPr>
                <a:spLocks/>
              </p:cNvSpPr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8" name="Freeform 16"/>
              <p:cNvSpPr>
                <a:spLocks/>
              </p:cNvSpPr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80" name="Freeform 18"/>
              <p:cNvSpPr>
                <a:spLocks/>
              </p:cNvSpPr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81" name="Freeform 19"/>
              <p:cNvSpPr>
                <a:spLocks/>
              </p:cNvSpPr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82" name="Freeform 20"/>
              <p:cNvSpPr>
                <a:spLocks/>
              </p:cNvSpPr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83" name="Freeform 21"/>
              <p:cNvSpPr>
                <a:spLocks/>
              </p:cNvSpPr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84" name="Freeform 22"/>
              <p:cNvSpPr>
                <a:spLocks/>
              </p:cNvSpPr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85" name="Freeform 23"/>
              <p:cNvSpPr>
                <a:spLocks/>
              </p:cNvSpPr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9" name="组合 3"/>
            <p:cNvGrpSpPr>
              <a:grpSpLocks noChangeAspect="1"/>
            </p:cNvGrpSpPr>
            <p:nvPr/>
          </p:nvGrpSpPr>
          <p:grpSpPr>
            <a:xfrm rot="17766877">
              <a:off x="1373365" y="1970928"/>
              <a:ext cx="1040545" cy="1426193"/>
              <a:chOff x="2869665" y="2321667"/>
              <a:chExt cx="3448984" cy="4727255"/>
            </a:xfrm>
            <a:solidFill>
              <a:srgbClr val="92D050"/>
            </a:solidFill>
          </p:grpSpPr>
          <p:sp>
            <p:nvSpPr>
              <p:cNvPr id="60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1" name="Freeform 35"/>
              <p:cNvSpPr>
                <a:spLocks/>
              </p:cNvSpPr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2" name="Freeform 36"/>
              <p:cNvSpPr>
                <a:spLocks/>
              </p:cNvSpPr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3" name="Freeform 37"/>
              <p:cNvSpPr>
                <a:spLocks/>
              </p:cNvSpPr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4" name="Freeform 38"/>
              <p:cNvSpPr>
                <a:spLocks/>
              </p:cNvSpPr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5" name="Freeform 39"/>
              <p:cNvSpPr>
                <a:spLocks/>
              </p:cNvSpPr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6" name="Freeform 40"/>
              <p:cNvSpPr>
                <a:spLocks/>
              </p:cNvSpPr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7" name="Freeform 41"/>
              <p:cNvSpPr>
                <a:spLocks/>
              </p:cNvSpPr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8" name="Freeform 42"/>
              <p:cNvSpPr>
                <a:spLocks/>
              </p:cNvSpPr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9" name="Freeform 43"/>
              <p:cNvSpPr>
                <a:spLocks/>
              </p:cNvSpPr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0" name="Freeform 44"/>
              <p:cNvSpPr>
                <a:spLocks/>
              </p:cNvSpPr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10" name="Group 26"/>
            <p:cNvGrpSpPr>
              <a:grpSpLocks noChangeAspect="1"/>
            </p:cNvGrpSpPr>
            <p:nvPr/>
          </p:nvGrpSpPr>
          <p:grpSpPr bwMode="auto">
            <a:xfrm rot="20456619">
              <a:off x="3541704" y="726122"/>
              <a:ext cx="296669" cy="927398"/>
              <a:chOff x="-731" y="-627"/>
              <a:chExt cx="365" cy="1141"/>
            </a:xfrm>
            <a:solidFill>
              <a:srgbClr val="0070C0"/>
            </a:solidFill>
          </p:grpSpPr>
          <p:sp>
            <p:nvSpPr>
              <p:cNvPr id="58" name="Freeform 28"/>
              <p:cNvSpPr>
                <a:spLocks/>
              </p:cNvSpPr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9" name="Freeform 29"/>
              <p:cNvSpPr>
                <a:spLocks/>
              </p:cNvSpPr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sp>
          <p:nvSpPr>
            <p:cNvPr id="11" name="Freeform 111"/>
            <p:cNvSpPr>
              <a:spLocks noChangeAspect="1" noEditPoints="1"/>
            </p:cNvSpPr>
            <p:nvPr/>
          </p:nvSpPr>
          <p:spPr bwMode="auto">
            <a:xfrm rot="19270136">
              <a:off x="2960448" y="973460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12" name="Group 158"/>
            <p:cNvGrpSpPr>
              <a:grpSpLocks noChangeAspect="1"/>
            </p:cNvGrpSpPr>
            <p:nvPr userDrawn="1"/>
          </p:nvGrpSpPr>
          <p:grpSpPr bwMode="auto">
            <a:xfrm>
              <a:off x="4053189" y="731331"/>
              <a:ext cx="845722" cy="846129"/>
              <a:chOff x="1651" y="-118"/>
              <a:chExt cx="2077" cy="2078"/>
            </a:xfrm>
            <a:solidFill>
              <a:srgbClr val="0070C0"/>
            </a:solidFill>
          </p:grpSpPr>
          <p:sp>
            <p:nvSpPr>
              <p:cNvPr id="49" name="Freeform 160"/>
              <p:cNvSpPr>
                <a:spLocks noEditPoints="1"/>
              </p:cNvSpPr>
              <p:nvPr/>
            </p:nvSpPr>
            <p:spPr bwMode="auto">
              <a:xfrm>
                <a:off x="1651" y="-118"/>
                <a:ext cx="2077" cy="2078"/>
              </a:xfrm>
              <a:custGeom>
                <a:avLst/>
                <a:gdLst>
                  <a:gd name="T0" fmla="*/ 0 w 2456"/>
                  <a:gd name="T1" fmla="*/ 2454 h 2454"/>
                  <a:gd name="T2" fmla="*/ 0 w 2456"/>
                  <a:gd name="T3" fmla="*/ 2433 h 2454"/>
                  <a:gd name="T4" fmla="*/ 0 w 2456"/>
                  <a:gd name="T5" fmla="*/ 107 h 2454"/>
                  <a:gd name="T6" fmla="*/ 79 w 2456"/>
                  <a:gd name="T7" fmla="*/ 2 h 2454"/>
                  <a:gd name="T8" fmla="*/ 104 w 2456"/>
                  <a:gd name="T9" fmla="*/ 0 h 2454"/>
                  <a:gd name="T10" fmla="*/ 1430 w 2456"/>
                  <a:gd name="T11" fmla="*/ 0 h 2454"/>
                  <a:gd name="T12" fmla="*/ 1535 w 2456"/>
                  <a:gd name="T13" fmla="*/ 105 h 2454"/>
                  <a:gd name="T14" fmla="*/ 1535 w 2456"/>
                  <a:gd name="T15" fmla="*/ 587 h 2454"/>
                  <a:gd name="T16" fmla="*/ 1535 w 2456"/>
                  <a:gd name="T17" fmla="*/ 614 h 2454"/>
                  <a:gd name="T18" fmla="*/ 1562 w 2456"/>
                  <a:gd name="T19" fmla="*/ 614 h 2454"/>
                  <a:gd name="T20" fmla="*/ 2348 w 2456"/>
                  <a:gd name="T21" fmla="*/ 614 h 2454"/>
                  <a:gd name="T22" fmla="*/ 2454 w 2456"/>
                  <a:gd name="T23" fmla="*/ 693 h 2454"/>
                  <a:gd name="T24" fmla="*/ 2456 w 2456"/>
                  <a:gd name="T25" fmla="*/ 715 h 2454"/>
                  <a:gd name="T26" fmla="*/ 2456 w 2456"/>
                  <a:gd name="T27" fmla="*/ 2439 h 2454"/>
                  <a:gd name="T28" fmla="*/ 2456 w 2456"/>
                  <a:gd name="T29" fmla="*/ 2454 h 2454"/>
                  <a:gd name="T30" fmla="*/ 0 w 2456"/>
                  <a:gd name="T31" fmla="*/ 2454 h 2454"/>
                  <a:gd name="T32" fmla="*/ 1329 w 2456"/>
                  <a:gd name="T33" fmla="*/ 204 h 2454"/>
                  <a:gd name="T34" fmla="*/ 1304 w 2456"/>
                  <a:gd name="T35" fmla="*/ 204 h 2454"/>
                  <a:gd name="T36" fmla="*/ 230 w 2456"/>
                  <a:gd name="T37" fmla="*/ 204 h 2454"/>
                  <a:gd name="T38" fmla="*/ 205 w 2456"/>
                  <a:gd name="T39" fmla="*/ 231 h 2454"/>
                  <a:gd name="T40" fmla="*/ 205 w 2456"/>
                  <a:gd name="T41" fmla="*/ 907 h 2454"/>
                  <a:gd name="T42" fmla="*/ 204 w 2456"/>
                  <a:gd name="T43" fmla="*/ 2227 h 2454"/>
                  <a:gd name="T44" fmla="*/ 229 w 2456"/>
                  <a:gd name="T45" fmla="*/ 2251 h 2454"/>
                  <a:gd name="T46" fmla="*/ 489 w 2456"/>
                  <a:gd name="T47" fmla="*/ 2251 h 2454"/>
                  <a:gd name="T48" fmla="*/ 512 w 2456"/>
                  <a:gd name="T49" fmla="*/ 2228 h 2454"/>
                  <a:gd name="T50" fmla="*/ 511 w 2456"/>
                  <a:gd name="T51" fmla="*/ 1764 h 2454"/>
                  <a:gd name="T52" fmla="*/ 535 w 2456"/>
                  <a:gd name="T53" fmla="*/ 1739 h 2454"/>
                  <a:gd name="T54" fmla="*/ 999 w 2456"/>
                  <a:gd name="T55" fmla="*/ 1739 h 2454"/>
                  <a:gd name="T56" fmla="*/ 1024 w 2456"/>
                  <a:gd name="T57" fmla="*/ 1764 h 2454"/>
                  <a:gd name="T58" fmla="*/ 1023 w 2456"/>
                  <a:gd name="T59" fmla="*/ 2230 h 2454"/>
                  <a:gd name="T60" fmla="*/ 1044 w 2456"/>
                  <a:gd name="T61" fmla="*/ 2251 h 2454"/>
                  <a:gd name="T62" fmla="*/ 1310 w 2456"/>
                  <a:gd name="T63" fmla="*/ 2251 h 2454"/>
                  <a:gd name="T64" fmla="*/ 1329 w 2456"/>
                  <a:gd name="T65" fmla="*/ 2249 h 2454"/>
                  <a:gd name="T66" fmla="*/ 1329 w 2456"/>
                  <a:gd name="T67" fmla="*/ 204 h 2454"/>
                  <a:gd name="T68" fmla="*/ 1536 w 2456"/>
                  <a:gd name="T69" fmla="*/ 2250 h 2454"/>
                  <a:gd name="T70" fmla="*/ 1557 w 2456"/>
                  <a:gd name="T71" fmla="*/ 2251 h 2454"/>
                  <a:gd name="T72" fmla="*/ 2229 w 2456"/>
                  <a:gd name="T73" fmla="*/ 2251 h 2454"/>
                  <a:gd name="T74" fmla="*/ 2252 w 2456"/>
                  <a:gd name="T75" fmla="*/ 2229 h 2454"/>
                  <a:gd name="T76" fmla="*/ 2252 w 2456"/>
                  <a:gd name="T77" fmla="*/ 841 h 2454"/>
                  <a:gd name="T78" fmla="*/ 2228 w 2456"/>
                  <a:gd name="T79" fmla="*/ 818 h 2454"/>
                  <a:gd name="T80" fmla="*/ 1558 w 2456"/>
                  <a:gd name="T81" fmla="*/ 819 h 2454"/>
                  <a:gd name="T82" fmla="*/ 1536 w 2456"/>
                  <a:gd name="T83" fmla="*/ 819 h 2454"/>
                  <a:gd name="T84" fmla="*/ 1536 w 2456"/>
                  <a:gd name="T85" fmla="*/ 2250 h 2454"/>
                  <a:gd name="T86" fmla="*/ 615 w 2456"/>
                  <a:gd name="T87" fmla="*/ 2249 h 2454"/>
                  <a:gd name="T88" fmla="*/ 919 w 2456"/>
                  <a:gd name="T89" fmla="*/ 2249 h 2454"/>
                  <a:gd name="T90" fmla="*/ 919 w 2456"/>
                  <a:gd name="T91" fmla="*/ 1843 h 2454"/>
                  <a:gd name="T92" fmla="*/ 615 w 2456"/>
                  <a:gd name="T93" fmla="*/ 1843 h 2454"/>
                  <a:gd name="T94" fmla="*/ 615 w 2456"/>
                  <a:gd name="T95" fmla="*/ 2249 h 2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56" h="2454">
                    <a:moveTo>
                      <a:pt x="0" y="2454"/>
                    </a:moveTo>
                    <a:cubicBezTo>
                      <a:pt x="0" y="2446"/>
                      <a:pt x="0" y="2439"/>
                      <a:pt x="0" y="2433"/>
                    </a:cubicBezTo>
                    <a:cubicBezTo>
                      <a:pt x="0" y="1657"/>
                      <a:pt x="0" y="882"/>
                      <a:pt x="0" y="107"/>
                    </a:cubicBezTo>
                    <a:cubicBezTo>
                      <a:pt x="0" y="49"/>
                      <a:pt x="27" y="13"/>
                      <a:pt x="79" y="2"/>
                    </a:cubicBezTo>
                    <a:cubicBezTo>
                      <a:pt x="87" y="0"/>
                      <a:pt x="96" y="0"/>
                      <a:pt x="104" y="0"/>
                    </a:cubicBezTo>
                    <a:cubicBezTo>
                      <a:pt x="546" y="0"/>
                      <a:pt x="988" y="0"/>
                      <a:pt x="1430" y="0"/>
                    </a:cubicBezTo>
                    <a:cubicBezTo>
                      <a:pt x="1495" y="0"/>
                      <a:pt x="1535" y="39"/>
                      <a:pt x="1535" y="105"/>
                    </a:cubicBezTo>
                    <a:cubicBezTo>
                      <a:pt x="1536" y="265"/>
                      <a:pt x="1535" y="426"/>
                      <a:pt x="1535" y="587"/>
                    </a:cubicBezTo>
                    <a:cubicBezTo>
                      <a:pt x="1535" y="594"/>
                      <a:pt x="1535" y="602"/>
                      <a:pt x="1535" y="614"/>
                    </a:cubicBezTo>
                    <a:cubicBezTo>
                      <a:pt x="1545" y="614"/>
                      <a:pt x="1553" y="614"/>
                      <a:pt x="1562" y="614"/>
                    </a:cubicBezTo>
                    <a:cubicBezTo>
                      <a:pt x="1824" y="614"/>
                      <a:pt x="2086" y="614"/>
                      <a:pt x="2348" y="614"/>
                    </a:cubicBezTo>
                    <a:cubicBezTo>
                      <a:pt x="2407" y="614"/>
                      <a:pt x="2443" y="641"/>
                      <a:pt x="2454" y="693"/>
                    </a:cubicBezTo>
                    <a:cubicBezTo>
                      <a:pt x="2456" y="700"/>
                      <a:pt x="2456" y="707"/>
                      <a:pt x="2456" y="715"/>
                    </a:cubicBezTo>
                    <a:cubicBezTo>
                      <a:pt x="2456" y="1289"/>
                      <a:pt x="2456" y="1864"/>
                      <a:pt x="2456" y="2439"/>
                    </a:cubicBezTo>
                    <a:cubicBezTo>
                      <a:pt x="2456" y="2443"/>
                      <a:pt x="2456" y="2448"/>
                      <a:pt x="2456" y="2454"/>
                    </a:cubicBezTo>
                    <a:cubicBezTo>
                      <a:pt x="1637" y="2454"/>
                      <a:pt x="820" y="2454"/>
                      <a:pt x="0" y="2454"/>
                    </a:cubicBezTo>
                    <a:close/>
                    <a:moveTo>
                      <a:pt x="1329" y="204"/>
                    </a:moveTo>
                    <a:cubicBezTo>
                      <a:pt x="1320" y="204"/>
                      <a:pt x="1312" y="204"/>
                      <a:pt x="1304" y="204"/>
                    </a:cubicBezTo>
                    <a:cubicBezTo>
                      <a:pt x="946" y="204"/>
                      <a:pt x="588" y="204"/>
                      <a:pt x="230" y="204"/>
                    </a:cubicBezTo>
                    <a:cubicBezTo>
                      <a:pt x="205" y="204"/>
                      <a:pt x="205" y="204"/>
                      <a:pt x="205" y="231"/>
                    </a:cubicBezTo>
                    <a:cubicBezTo>
                      <a:pt x="205" y="456"/>
                      <a:pt x="205" y="682"/>
                      <a:pt x="205" y="907"/>
                    </a:cubicBezTo>
                    <a:cubicBezTo>
                      <a:pt x="205" y="1347"/>
                      <a:pt x="205" y="1787"/>
                      <a:pt x="204" y="2227"/>
                    </a:cubicBezTo>
                    <a:cubicBezTo>
                      <a:pt x="204" y="2246"/>
                      <a:pt x="210" y="2251"/>
                      <a:pt x="229" y="2251"/>
                    </a:cubicBezTo>
                    <a:cubicBezTo>
                      <a:pt x="316" y="2250"/>
                      <a:pt x="402" y="2250"/>
                      <a:pt x="489" y="2251"/>
                    </a:cubicBezTo>
                    <a:cubicBezTo>
                      <a:pt x="508" y="2251"/>
                      <a:pt x="512" y="2246"/>
                      <a:pt x="512" y="2228"/>
                    </a:cubicBezTo>
                    <a:cubicBezTo>
                      <a:pt x="511" y="2073"/>
                      <a:pt x="512" y="1918"/>
                      <a:pt x="511" y="1764"/>
                    </a:cubicBezTo>
                    <a:cubicBezTo>
                      <a:pt x="511" y="1745"/>
                      <a:pt x="516" y="1739"/>
                      <a:pt x="535" y="1739"/>
                    </a:cubicBezTo>
                    <a:cubicBezTo>
                      <a:pt x="690" y="1740"/>
                      <a:pt x="845" y="1740"/>
                      <a:pt x="999" y="1739"/>
                    </a:cubicBezTo>
                    <a:cubicBezTo>
                      <a:pt x="1019" y="1739"/>
                      <a:pt x="1024" y="1745"/>
                      <a:pt x="1024" y="1764"/>
                    </a:cubicBezTo>
                    <a:cubicBezTo>
                      <a:pt x="1023" y="1919"/>
                      <a:pt x="1024" y="2074"/>
                      <a:pt x="1023" y="2230"/>
                    </a:cubicBezTo>
                    <a:cubicBezTo>
                      <a:pt x="1023" y="2246"/>
                      <a:pt x="1028" y="2251"/>
                      <a:pt x="1044" y="2251"/>
                    </a:cubicBezTo>
                    <a:cubicBezTo>
                      <a:pt x="1133" y="2250"/>
                      <a:pt x="1222" y="2251"/>
                      <a:pt x="1310" y="2251"/>
                    </a:cubicBezTo>
                    <a:cubicBezTo>
                      <a:pt x="1316" y="2251"/>
                      <a:pt x="1322" y="2250"/>
                      <a:pt x="1329" y="2249"/>
                    </a:cubicBezTo>
                    <a:cubicBezTo>
                      <a:pt x="1329" y="1568"/>
                      <a:pt x="1329" y="887"/>
                      <a:pt x="1329" y="204"/>
                    </a:cubicBezTo>
                    <a:close/>
                    <a:moveTo>
                      <a:pt x="1536" y="2250"/>
                    </a:moveTo>
                    <a:cubicBezTo>
                      <a:pt x="1544" y="2250"/>
                      <a:pt x="1551" y="2251"/>
                      <a:pt x="1557" y="2251"/>
                    </a:cubicBezTo>
                    <a:cubicBezTo>
                      <a:pt x="1781" y="2251"/>
                      <a:pt x="2005" y="2251"/>
                      <a:pt x="2229" y="2251"/>
                    </a:cubicBezTo>
                    <a:cubicBezTo>
                      <a:pt x="2246" y="2251"/>
                      <a:pt x="2252" y="2247"/>
                      <a:pt x="2252" y="2229"/>
                    </a:cubicBezTo>
                    <a:cubicBezTo>
                      <a:pt x="2251" y="1766"/>
                      <a:pt x="2251" y="1304"/>
                      <a:pt x="2252" y="841"/>
                    </a:cubicBezTo>
                    <a:cubicBezTo>
                      <a:pt x="2252" y="822"/>
                      <a:pt x="2246" y="818"/>
                      <a:pt x="2228" y="818"/>
                    </a:cubicBezTo>
                    <a:cubicBezTo>
                      <a:pt x="2005" y="819"/>
                      <a:pt x="1781" y="819"/>
                      <a:pt x="1558" y="819"/>
                    </a:cubicBezTo>
                    <a:cubicBezTo>
                      <a:pt x="1551" y="819"/>
                      <a:pt x="1544" y="819"/>
                      <a:pt x="1536" y="819"/>
                    </a:cubicBezTo>
                    <a:cubicBezTo>
                      <a:pt x="1536" y="1297"/>
                      <a:pt x="1536" y="1773"/>
                      <a:pt x="1536" y="2250"/>
                    </a:cubicBezTo>
                    <a:close/>
                    <a:moveTo>
                      <a:pt x="615" y="2249"/>
                    </a:moveTo>
                    <a:cubicBezTo>
                      <a:pt x="717" y="2249"/>
                      <a:pt x="818" y="2249"/>
                      <a:pt x="919" y="2249"/>
                    </a:cubicBezTo>
                    <a:cubicBezTo>
                      <a:pt x="919" y="2113"/>
                      <a:pt x="919" y="1978"/>
                      <a:pt x="919" y="1843"/>
                    </a:cubicBezTo>
                    <a:cubicBezTo>
                      <a:pt x="817" y="1843"/>
                      <a:pt x="716" y="1843"/>
                      <a:pt x="615" y="1843"/>
                    </a:cubicBezTo>
                    <a:cubicBezTo>
                      <a:pt x="615" y="1980"/>
                      <a:pt x="615" y="2114"/>
                      <a:pt x="615" y="2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0" name="Freeform 164"/>
              <p:cNvSpPr>
                <a:spLocks noEditPoints="1"/>
              </p:cNvSpPr>
              <p:nvPr/>
            </p:nvSpPr>
            <p:spPr bwMode="auto">
              <a:xfrm>
                <a:off x="1997" y="922"/>
                <a:ext cx="261" cy="259"/>
              </a:xfrm>
              <a:custGeom>
                <a:avLst/>
                <a:gdLst>
                  <a:gd name="T0" fmla="*/ 307 w 308"/>
                  <a:gd name="T1" fmla="*/ 0 h 306"/>
                  <a:gd name="T2" fmla="*/ 307 w 308"/>
                  <a:gd name="T3" fmla="*/ 174 h 306"/>
                  <a:gd name="T4" fmla="*/ 307 w 308"/>
                  <a:gd name="T5" fmla="*/ 287 h 306"/>
                  <a:gd name="T6" fmla="*/ 290 w 308"/>
                  <a:gd name="T7" fmla="*/ 306 h 306"/>
                  <a:gd name="T8" fmla="*/ 16 w 308"/>
                  <a:gd name="T9" fmla="*/ 306 h 306"/>
                  <a:gd name="T10" fmla="*/ 0 w 308"/>
                  <a:gd name="T11" fmla="*/ 292 h 306"/>
                  <a:gd name="T12" fmla="*/ 0 w 308"/>
                  <a:gd name="T13" fmla="*/ 7 h 306"/>
                  <a:gd name="T14" fmla="*/ 2 w 308"/>
                  <a:gd name="T15" fmla="*/ 0 h 306"/>
                  <a:gd name="T16" fmla="*/ 307 w 308"/>
                  <a:gd name="T17" fmla="*/ 0 h 306"/>
                  <a:gd name="T18" fmla="*/ 153 w 308"/>
                  <a:gd name="T19" fmla="*/ 100 h 306"/>
                  <a:gd name="T20" fmla="*/ 103 w 308"/>
                  <a:gd name="T21" fmla="*/ 150 h 306"/>
                  <a:gd name="T22" fmla="*/ 103 w 308"/>
                  <a:gd name="T23" fmla="*/ 152 h 306"/>
                  <a:gd name="T24" fmla="*/ 154 w 308"/>
                  <a:gd name="T25" fmla="*/ 203 h 306"/>
                  <a:gd name="T26" fmla="*/ 205 w 308"/>
                  <a:gd name="T27" fmla="*/ 153 h 306"/>
                  <a:gd name="T28" fmla="*/ 153 w 308"/>
                  <a:gd name="T29" fmla="*/ 10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" h="306">
                    <a:moveTo>
                      <a:pt x="307" y="0"/>
                    </a:moveTo>
                    <a:cubicBezTo>
                      <a:pt x="307" y="59"/>
                      <a:pt x="307" y="116"/>
                      <a:pt x="307" y="174"/>
                    </a:cubicBezTo>
                    <a:cubicBezTo>
                      <a:pt x="307" y="212"/>
                      <a:pt x="307" y="249"/>
                      <a:pt x="307" y="287"/>
                    </a:cubicBezTo>
                    <a:cubicBezTo>
                      <a:pt x="308" y="301"/>
                      <a:pt x="305" y="306"/>
                      <a:pt x="290" y="306"/>
                    </a:cubicBezTo>
                    <a:cubicBezTo>
                      <a:pt x="199" y="306"/>
                      <a:pt x="107" y="306"/>
                      <a:pt x="16" y="306"/>
                    </a:cubicBezTo>
                    <a:cubicBezTo>
                      <a:pt x="6" y="306"/>
                      <a:pt x="0" y="305"/>
                      <a:pt x="0" y="292"/>
                    </a:cubicBezTo>
                    <a:cubicBezTo>
                      <a:pt x="0" y="197"/>
                      <a:pt x="0" y="102"/>
                      <a:pt x="0" y="7"/>
                    </a:cubicBezTo>
                    <a:cubicBezTo>
                      <a:pt x="0" y="5"/>
                      <a:pt x="1" y="3"/>
                      <a:pt x="2" y="0"/>
                    </a:cubicBezTo>
                    <a:cubicBezTo>
                      <a:pt x="103" y="0"/>
                      <a:pt x="204" y="0"/>
                      <a:pt x="307" y="0"/>
                    </a:cubicBezTo>
                    <a:close/>
                    <a:moveTo>
                      <a:pt x="153" y="100"/>
                    </a:moveTo>
                    <a:cubicBezTo>
                      <a:pt x="103" y="100"/>
                      <a:pt x="103" y="100"/>
                      <a:pt x="103" y="150"/>
                    </a:cubicBezTo>
                    <a:cubicBezTo>
                      <a:pt x="103" y="151"/>
                      <a:pt x="103" y="151"/>
                      <a:pt x="103" y="152"/>
                    </a:cubicBezTo>
                    <a:cubicBezTo>
                      <a:pt x="103" y="203"/>
                      <a:pt x="103" y="203"/>
                      <a:pt x="154" y="203"/>
                    </a:cubicBezTo>
                    <a:cubicBezTo>
                      <a:pt x="205" y="203"/>
                      <a:pt x="205" y="203"/>
                      <a:pt x="205" y="153"/>
                    </a:cubicBezTo>
                    <a:cubicBezTo>
                      <a:pt x="205" y="100"/>
                      <a:pt x="205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1" name="Freeform 165"/>
              <p:cNvSpPr>
                <a:spLocks noEditPoints="1"/>
              </p:cNvSpPr>
              <p:nvPr/>
            </p:nvSpPr>
            <p:spPr bwMode="auto">
              <a:xfrm>
                <a:off x="2345" y="922"/>
                <a:ext cx="258" cy="258"/>
              </a:xfrm>
              <a:custGeom>
                <a:avLst/>
                <a:gdLst>
                  <a:gd name="T0" fmla="*/ 0 w 305"/>
                  <a:gd name="T1" fmla="*/ 304 h 304"/>
                  <a:gd name="T2" fmla="*/ 0 w 305"/>
                  <a:gd name="T3" fmla="*/ 0 h 304"/>
                  <a:gd name="T4" fmla="*/ 305 w 305"/>
                  <a:gd name="T5" fmla="*/ 0 h 304"/>
                  <a:gd name="T6" fmla="*/ 305 w 305"/>
                  <a:gd name="T7" fmla="*/ 304 h 304"/>
                  <a:gd name="T8" fmla="*/ 0 w 305"/>
                  <a:gd name="T9" fmla="*/ 304 h 304"/>
                  <a:gd name="T10" fmla="*/ 153 w 305"/>
                  <a:gd name="T11" fmla="*/ 100 h 304"/>
                  <a:gd name="T12" fmla="*/ 119 w 305"/>
                  <a:gd name="T13" fmla="*/ 100 h 304"/>
                  <a:gd name="T14" fmla="*/ 101 w 305"/>
                  <a:gd name="T15" fmla="*/ 118 h 304"/>
                  <a:gd name="T16" fmla="*/ 101 w 305"/>
                  <a:gd name="T17" fmla="*/ 154 h 304"/>
                  <a:gd name="T18" fmla="*/ 150 w 305"/>
                  <a:gd name="T19" fmla="*/ 203 h 304"/>
                  <a:gd name="T20" fmla="*/ 203 w 305"/>
                  <a:gd name="T21" fmla="*/ 150 h 304"/>
                  <a:gd name="T22" fmla="*/ 153 w 305"/>
                  <a:gd name="T23" fmla="*/ 10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5" h="304">
                    <a:moveTo>
                      <a:pt x="0" y="304"/>
                    </a:moveTo>
                    <a:cubicBezTo>
                      <a:pt x="0" y="202"/>
                      <a:pt x="0" y="102"/>
                      <a:pt x="0" y="0"/>
                    </a:cubicBezTo>
                    <a:cubicBezTo>
                      <a:pt x="101" y="0"/>
                      <a:pt x="202" y="0"/>
                      <a:pt x="305" y="0"/>
                    </a:cubicBezTo>
                    <a:cubicBezTo>
                      <a:pt x="305" y="101"/>
                      <a:pt x="305" y="202"/>
                      <a:pt x="305" y="304"/>
                    </a:cubicBezTo>
                    <a:cubicBezTo>
                      <a:pt x="203" y="304"/>
                      <a:pt x="103" y="304"/>
                      <a:pt x="0" y="304"/>
                    </a:cubicBezTo>
                    <a:close/>
                    <a:moveTo>
                      <a:pt x="153" y="100"/>
                    </a:moveTo>
                    <a:cubicBezTo>
                      <a:pt x="142" y="100"/>
                      <a:pt x="130" y="101"/>
                      <a:pt x="119" y="100"/>
                    </a:cubicBezTo>
                    <a:cubicBezTo>
                      <a:pt x="105" y="99"/>
                      <a:pt x="99" y="104"/>
                      <a:pt x="101" y="118"/>
                    </a:cubicBezTo>
                    <a:cubicBezTo>
                      <a:pt x="102" y="130"/>
                      <a:pt x="101" y="142"/>
                      <a:pt x="101" y="154"/>
                    </a:cubicBezTo>
                    <a:cubicBezTo>
                      <a:pt x="101" y="203"/>
                      <a:pt x="101" y="203"/>
                      <a:pt x="150" y="203"/>
                    </a:cubicBezTo>
                    <a:cubicBezTo>
                      <a:pt x="203" y="203"/>
                      <a:pt x="203" y="203"/>
                      <a:pt x="203" y="150"/>
                    </a:cubicBezTo>
                    <a:cubicBezTo>
                      <a:pt x="203" y="100"/>
                      <a:pt x="203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2" name="Freeform 166"/>
              <p:cNvSpPr>
                <a:spLocks noEditPoints="1"/>
              </p:cNvSpPr>
              <p:nvPr/>
            </p:nvSpPr>
            <p:spPr bwMode="auto">
              <a:xfrm>
                <a:off x="1996" y="227"/>
                <a:ext cx="262" cy="261"/>
              </a:xfrm>
              <a:custGeom>
                <a:avLst/>
                <a:gdLst>
                  <a:gd name="T0" fmla="*/ 308 w 309"/>
                  <a:gd name="T1" fmla="*/ 156 h 308"/>
                  <a:gd name="T2" fmla="*/ 308 w 309"/>
                  <a:gd name="T3" fmla="*/ 289 h 308"/>
                  <a:gd name="T4" fmla="*/ 291 w 309"/>
                  <a:gd name="T5" fmla="*/ 308 h 308"/>
                  <a:gd name="T6" fmla="*/ 19 w 309"/>
                  <a:gd name="T7" fmla="*/ 308 h 308"/>
                  <a:gd name="T8" fmla="*/ 0 w 309"/>
                  <a:gd name="T9" fmla="*/ 290 h 308"/>
                  <a:gd name="T10" fmla="*/ 1 w 309"/>
                  <a:gd name="T11" fmla="*/ 18 h 308"/>
                  <a:gd name="T12" fmla="*/ 18 w 309"/>
                  <a:gd name="T13" fmla="*/ 0 h 308"/>
                  <a:gd name="T14" fmla="*/ 291 w 309"/>
                  <a:gd name="T15" fmla="*/ 0 h 308"/>
                  <a:gd name="T16" fmla="*/ 308 w 309"/>
                  <a:gd name="T17" fmla="*/ 18 h 308"/>
                  <a:gd name="T18" fmla="*/ 308 w 309"/>
                  <a:gd name="T19" fmla="*/ 156 h 308"/>
                  <a:gd name="T20" fmla="*/ 104 w 309"/>
                  <a:gd name="T21" fmla="*/ 204 h 308"/>
                  <a:gd name="T22" fmla="*/ 205 w 309"/>
                  <a:gd name="T23" fmla="*/ 204 h 308"/>
                  <a:gd name="T24" fmla="*/ 205 w 309"/>
                  <a:gd name="T25" fmla="*/ 104 h 308"/>
                  <a:gd name="T26" fmla="*/ 116 w 309"/>
                  <a:gd name="T27" fmla="*/ 104 h 308"/>
                  <a:gd name="T28" fmla="*/ 105 w 309"/>
                  <a:gd name="T29" fmla="*/ 114 h 308"/>
                  <a:gd name="T30" fmla="*/ 104 w 309"/>
                  <a:gd name="T31" fmla="*/ 2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6"/>
                    </a:moveTo>
                    <a:cubicBezTo>
                      <a:pt x="308" y="200"/>
                      <a:pt x="308" y="245"/>
                      <a:pt x="308" y="289"/>
                    </a:cubicBezTo>
                    <a:cubicBezTo>
                      <a:pt x="309" y="303"/>
                      <a:pt x="305" y="308"/>
                      <a:pt x="291" y="308"/>
                    </a:cubicBezTo>
                    <a:cubicBezTo>
                      <a:pt x="200" y="308"/>
                      <a:pt x="109" y="308"/>
                      <a:pt x="19" y="308"/>
                    </a:cubicBezTo>
                    <a:cubicBezTo>
                      <a:pt x="5" y="308"/>
                      <a:pt x="0" y="303"/>
                      <a:pt x="0" y="290"/>
                    </a:cubicBezTo>
                    <a:cubicBezTo>
                      <a:pt x="1" y="199"/>
                      <a:pt x="1" y="108"/>
                      <a:pt x="1" y="18"/>
                    </a:cubicBezTo>
                    <a:cubicBezTo>
                      <a:pt x="1" y="5"/>
                      <a:pt x="4" y="0"/>
                      <a:pt x="18" y="0"/>
                    </a:cubicBezTo>
                    <a:cubicBezTo>
                      <a:pt x="109" y="1"/>
                      <a:pt x="200" y="1"/>
                      <a:pt x="291" y="0"/>
                    </a:cubicBezTo>
                    <a:cubicBezTo>
                      <a:pt x="305" y="0"/>
                      <a:pt x="309" y="5"/>
                      <a:pt x="308" y="18"/>
                    </a:cubicBezTo>
                    <a:cubicBezTo>
                      <a:pt x="308" y="64"/>
                      <a:pt x="308" y="110"/>
                      <a:pt x="308" y="156"/>
                    </a:cubicBezTo>
                    <a:close/>
                    <a:moveTo>
                      <a:pt x="104" y="204"/>
                    </a:moveTo>
                    <a:cubicBezTo>
                      <a:pt x="139" y="204"/>
                      <a:pt x="172" y="204"/>
                      <a:pt x="205" y="204"/>
                    </a:cubicBezTo>
                    <a:cubicBezTo>
                      <a:pt x="205" y="170"/>
                      <a:pt x="205" y="138"/>
                      <a:pt x="205" y="104"/>
                    </a:cubicBezTo>
                    <a:cubicBezTo>
                      <a:pt x="174" y="104"/>
                      <a:pt x="145" y="103"/>
                      <a:pt x="116" y="104"/>
                    </a:cubicBezTo>
                    <a:cubicBezTo>
                      <a:pt x="112" y="104"/>
                      <a:pt x="105" y="110"/>
                      <a:pt x="105" y="114"/>
                    </a:cubicBezTo>
                    <a:cubicBezTo>
                      <a:pt x="104" y="144"/>
                      <a:pt x="104" y="173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3" name="Freeform 167"/>
              <p:cNvSpPr>
                <a:spLocks noEditPoints="1"/>
              </p:cNvSpPr>
              <p:nvPr/>
            </p:nvSpPr>
            <p:spPr bwMode="auto">
              <a:xfrm>
                <a:off x="2343" y="227"/>
                <a:ext cx="260" cy="262"/>
              </a:xfrm>
              <a:custGeom>
                <a:avLst/>
                <a:gdLst>
                  <a:gd name="T0" fmla="*/ 152 w 308"/>
                  <a:gd name="T1" fmla="*/ 308 h 309"/>
                  <a:gd name="T2" fmla="*/ 23 w 308"/>
                  <a:gd name="T3" fmla="*/ 308 h 309"/>
                  <a:gd name="T4" fmla="*/ 1 w 308"/>
                  <a:gd name="T5" fmla="*/ 287 h 309"/>
                  <a:gd name="T6" fmla="*/ 1 w 308"/>
                  <a:gd name="T7" fmla="*/ 20 h 309"/>
                  <a:gd name="T8" fmla="*/ 19 w 308"/>
                  <a:gd name="T9" fmla="*/ 0 h 309"/>
                  <a:gd name="T10" fmla="*/ 289 w 308"/>
                  <a:gd name="T11" fmla="*/ 0 h 309"/>
                  <a:gd name="T12" fmla="*/ 308 w 308"/>
                  <a:gd name="T13" fmla="*/ 20 h 309"/>
                  <a:gd name="T14" fmla="*/ 308 w 308"/>
                  <a:gd name="T15" fmla="*/ 287 h 309"/>
                  <a:gd name="T16" fmla="*/ 288 w 308"/>
                  <a:gd name="T17" fmla="*/ 308 h 309"/>
                  <a:gd name="T18" fmla="*/ 152 w 308"/>
                  <a:gd name="T19" fmla="*/ 308 h 309"/>
                  <a:gd name="T20" fmla="*/ 104 w 308"/>
                  <a:gd name="T21" fmla="*/ 204 h 309"/>
                  <a:gd name="T22" fmla="*/ 205 w 308"/>
                  <a:gd name="T23" fmla="*/ 204 h 309"/>
                  <a:gd name="T24" fmla="*/ 205 w 308"/>
                  <a:gd name="T25" fmla="*/ 115 h 309"/>
                  <a:gd name="T26" fmla="*/ 195 w 308"/>
                  <a:gd name="T27" fmla="*/ 104 h 309"/>
                  <a:gd name="T28" fmla="*/ 104 w 308"/>
                  <a:gd name="T29" fmla="*/ 104 h 309"/>
                  <a:gd name="T30" fmla="*/ 104 w 308"/>
                  <a:gd name="T31" fmla="*/ 20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9">
                    <a:moveTo>
                      <a:pt x="152" y="308"/>
                    </a:moveTo>
                    <a:cubicBezTo>
                      <a:pt x="109" y="308"/>
                      <a:pt x="66" y="307"/>
                      <a:pt x="23" y="308"/>
                    </a:cubicBezTo>
                    <a:cubicBezTo>
                      <a:pt x="7" y="308"/>
                      <a:pt x="0" y="305"/>
                      <a:pt x="1" y="287"/>
                    </a:cubicBezTo>
                    <a:cubicBezTo>
                      <a:pt x="1" y="198"/>
                      <a:pt x="1" y="109"/>
                      <a:pt x="1" y="20"/>
                    </a:cubicBezTo>
                    <a:cubicBezTo>
                      <a:pt x="1" y="6"/>
                      <a:pt x="4" y="0"/>
                      <a:pt x="19" y="0"/>
                    </a:cubicBezTo>
                    <a:cubicBezTo>
                      <a:pt x="109" y="1"/>
                      <a:pt x="199" y="1"/>
                      <a:pt x="289" y="0"/>
                    </a:cubicBezTo>
                    <a:cubicBezTo>
                      <a:pt x="304" y="0"/>
                      <a:pt x="308" y="5"/>
                      <a:pt x="308" y="20"/>
                    </a:cubicBezTo>
                    <a:cubicBezTo>
                      <a:pt x="308" y="109"/>
                      <a:pt x="308" y="198"/>
                      <a:pt x="308" y="287"/>
                    </a:cubicBezTo>
                    <a:cubicBezTo>
                      <a:pt x="308" y="303"/>
                      <a:pt x="304" y="309"/>
                      <a:pt x="288" y="308"/>
                    </a:cubicBezTo>
                    <a:cubicBezTo>
                      <a:pt x="243" y="307"/>
                      <a:pt x="198" y="308"/>
                      <a:pt x="152" y="308"/>
                    </a:cubicBezTo>
                    <a:close/>
                    <a:moveTo>
                      <a:pt x="104" y="204"/>
                    </a:moveTo>
                    <a:cubicBezTo>
                      <a:pt x="138" y="204"/>
                      <a:pt x="170" y="204"/>
                      <a:pt x="205" y="204"/>
                    </a:cubicBezTo>
                    <a:cubicBezTo>
                      <a:pt x="205" y="173"/>
                      <a:pt x="205" y="144"/>
                      <a:pt x="205" y="115"/>
                    </a:cubicBezTo>
                    <a:cubicBezTo>
                      <a:pt x="204" y="111"/>
                      <a:pt x="198" y="104"/>
                      <a:pt x="195" y="104"/>
                    </a:cubicBezTo>
                    <a:cubicBezTo>
                      <a:pt x="165" y="103"/>
                      <a:pt x="135" y="104"/>
                      <a:pt x="104" y="104"/>
                    </a:cubicBezTo>
                    <a:cubicBezTo>
                      <a:pt x="104" y="138"/>
                      <a:pt x="104" y="171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4" name="Freeform 168"/>
              <p:cNvSpPr>
                <a:spLocks noEditPoints="1"/>
              </p:cNvSpPr>
              <p:nvPr/>
            </p:nvSpPr>
            <p:spPr bwMode="auto">
              <a:xfrm>
                <a:off x="1996" y="574"/>
                <a:ext cx="262" cy="261"/>
              </a:xfrm>
              <a:custGeom>
                <a:avLst/>
                <a:gdLst>
                  <a:gd name="T0" fmla="*/ 308 w 309"/>
                  <a:gd name="T1" fmla="*/ 154 h 308"/>
                  <a:gd name="T2" fmla="*/ 309 w 309"/>
                  <a:gd name="T3" fmla="*/ 288 h 308"/>
                  <a:gd name="T4" fmla="*/ 290 w 309"/>
                  <a:gd name="T5" fmla="*/ 308 h 308"/>
                  <a:gd name="T6" fmla="*/ 20 w 309"/>
                  <a:gd name="T7" fmla="*/ 308 h 308"/>
                  <a:gd name="T8" fmla="*/ 0 w 309"/>
                  <a:gd name="T9" fmla="*/ 289 h 308"/>
                  <a:gd name="T10" fmla="*/ 0 w 309"/>
                  <a:gd name="T11" fmla="*/ 19 h 308"/>
                  <a:gd name="T12" fmla="*/ 18 w 309"/>
                  <a:gd name="T13" fmla="*/ 0 h 308"/>
                  <a:gd name="T14" fmla="*/ 290 w 309"/>
                  <a:gd name="T15" fmla="*/ 0 h 308"/>
                  <a:gd name="T16" fmla="*/ 309 w 309"/>
                  <a:gd name="T17" fmla="*/ 20 h 308"/>
                  <a:gd name="T18" fmla="*/ 308 w 309"/>
                  <a:gd name="T19" fmla="*/ 154 h 308"/>
                  <a:gd name="T20" fmla="*/ 104 w 309"/>
                  <a:gd name="T21" fmla="*/ 103 h 308"/>
                  <a:gd name="T22" fmla="*/ 104 w 309"/>
                  <a:gd name="T23" fmla="*/ 193 h 308"/>
                  <a:gd name="T24" fmla="*/ 113 w 309"/>
                  <a:gd name="T25" fmla="*/ 204 h 308"/>
                  <a:gd name="T26" fmla="*/ 204 w 309"/>
                  <a:gd name="T27" fmla="*/ 204 h 308"/>
                  <a:gd name="T28" fmla="*/ 204 w 309"/>
                  <a:gd name="T29" fmla="*/ 103 h 308"/>
                  <a:gd name="T30" fmla="*/ 104 w 309"/>
                  <a:gd name="T31" fmla="*/ 10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4"/>
                    </a:moveTo>
                    <a:cubicBezTo>
                      <a:pt x="308" y="199"/>
                      <a:pt x="308" y="243"/>
                      <a:pt x="309" y="288"/>
                    </a:cubicBezTo>
                    <a:cubicBezTo>
                      <a:pt x="309" y="302"/>
                      <a:pt x="305" y="308"/>
                      <a:pt x="290" y="308"/>
                    </a:cubicBezTo>
                    <a:cubicBezTo>
                      <a:pt x="200" y="307"/>
                      <a:pt x="110" y="307"/>
                      <a:pt x="20" y="308"/>
                    </a:cubicBezTo>
                    <a:cubicBezTo>
                      <a:pt x="6" y="308"/>
                      <a:pt x="0" y="304"/>
                      <a:pt x="0" y="289"/>
                    </a:cubicBezTo>
                    <a:cubicBezTo>
                      <a:pt x="1" y="199"/>
                      <a:pt x="1" y="109"/>
                      <a:pt x="0" y="19"/>
                    </a:cubicBezTo>
                    <a:cubicBezTo>
                      <a:pt x="0" y="5"/>
                      <a:pt x="4" y="0"/>
                      <a:pt x="18" y="0"/>
                    </a:cubicBezTo>
                    <a:cubicBezTo>
                      <a:pt x="109" y="1"/>
                      <a:pt x="199" y="1"/>
                      <a:pt x="290" y="0"/>
                    </a:cubicBezTo>
                    <a:cubicBezTo>
                      <a:pt x="306" y="0"/>
                      <a:pt x="309" y="6"/>
                      <a:pt x="309" y="20"/>
                    </a:cubicBezTo>
                    <a:cubicBezTo>
                      <a:pt x="308" y="65"/>
                      <a:pt x="308" y="109"/>
                      <a:pt x="308" y="154"/>
                    </a:cubicBezTo>
                    <a:close/>
                    <a:moveTo>
                      <a:pt x="104" y="103"/>
                    </a:moveTo>
                    <a:cubicBezTo>
                      <a:pt x="104" y="135"/>
                      <a:pt x="104" y="164"/>
                      <a:pt x="104" y="193"/>
                    </a:cubicBezTo>
                    <a:cubicBezTo>
                      <a:pt x="105" y="197"/>
                      <a:pt x="110" y="204"/>
                      <a:pt x="113" y="204"/>
                    </a:cubicBezTo>
                    <a:cubicBezTo>
                      <a:pt x="143" y="205"/>
                      <a:pt x="174" y="204"/>
                      <a:pt x="204" y="204"/>
                    </a:cubicBezTo>
                    <a:cubicBezTo>
                      <a:pt x="204" y="169"/>
                      <a:pt x="204" y="136"/>
                      <a:pt x="204" y="103"/>
                    </a:cubicBezTo>
                    <a:cubicBezTo>
                      <a:pt x="170" y="103"/>
                      <a:pt x="139" y="103"/>
                      <a:pt x="104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5" name="Freeform 169"/>
              <p:cNvSpPr>
                <a:spLocks noEditPoints="1"/>
              </p:cNvSpPr>
              <p:nvPr/>
            </p:nvSpPr>
            <p:spPr bwMode="auto">
              <a:xfrm>
                <a:off x="2345" y="576"/>
                <a:ext cx="258" cy="259"/>
              </a:xfrm>
              <a:custGeom>
                <a:avLst/>
                <a:gdLst>
                  <a:gd name="T0" fmla="*/ 0 w 306"/>
                  <a:gd name="T1" fmla="*/ 0 h 306"/>
                  <a:gd name="T2" fmla="*/ 304 w 306"/>
                  <a:gd name="T3" fmla="*/ 0 h 306"/>
                  <a:gd name="T4" fmla="*/ 306 w 306"/>
                  <a:gd name="T5" fmla="*/ 16 h 306"/>
                  <a:gd name="T6" fmla="*/ 306 w 306"/>
                  <a:gd name="T7" fmla="*/ 288 h 306"/>
                  <a:gd name="T8" fmla="*/ 289 w 306"/>
                  <a:gd name="T9" fmla="*/ 306 h 306"/>
                  <a:gd name="T10" fmla="*/ 13 w 306"/>
                  <a:gd name="T11" fmla="*/ 305 h 306"/>
                  <a:gd name="T12" fmla="*/ 0 w 306"/>
                  <a:gd name="T13" fmla="*/ 303 h 306"/>
                  <a:gd name="T14" fmla="*/ 0 w 306"/>
                  <a:gd name="T15" fmla="*/ 0 h 306"/>
                  <a:gd name="T16" fmla="*/ 102 w 306"/>
                  <a:gd name="T17" fmla="*/ 203 h 306"/>
                  <a:gd name="T18" fmla="*/ 193 w 306"/>
                  <a:gd name="T19" fmla="*/ 202 h 306"/>
                  <a:gd name="T20" fmla="*/ 203 w 306"/>
                  <a:gd name="T21" fmla="*/ 191 h 306"/>
                  <a:gd name="T22" fmla="*/ 203 w 306"/>
                  <a:gd name="T23" fmla="*/ 111 h 306"/>
                  <a:gd name="T24" fmla="*/ 194 w 306"/>
                  <a:gd name="T25" fmla="*/ 101 h 306"/>
                  <a:gd name="T26" fmla="*/ 102 w 306"/>
                  <a:gd name="T27" fmla="*/ 100 h 306"/>
                  <a:gd name="T28" fmla="*/ 102 w 306"/>
                  <a:gd name="T29" fmla="*/ 20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306">
                    <a:moveTo>
                      <a:pt x="0" y="0"/>
                    </a:moveTo>
                    <a:cubicBezTo>
                      <a:pt x="102" y="0"/>
                      <a:pt x="203" y="0"/>
                      <a:pt x="304" y="0"/>
                    </a:cubicBezTo>
                    <a:cubicBezTo>
                      <a:pt x="305" y="6"/>
                      <a:pt x="306" y="11"/>
                      <a:pt x="306" y="16"/>
                    </a:cubicBezTo>
                    <a:cubicBezTo>
                      <a:pt x="306" y="107"/>
                      <a:pt x="306" y="198"/>
                      <a:pt x="306" y="288"/>
                    </a:cubicBezTo>
                    <a:cubicBezTo>
                      <a:pt x="306" y="301"/>
                      <a:pt x="302" y="306"/>
                      <a:pt x="289" y="306"/>
                    </a:cubicBezTo>
                    <a:cubicBezTo>
                      <a:pt x="197" y="305"/>
                      <a:pt x="105" y="306"/>
                      <a:pt x="13" y="305"/>
                    </a:cubicBezTo>
                    <a:cubicBezTo>
                      <a:pt x="9" y="305"/>
                      <a:pt x="5" y="304"/>
                      <a:pt x="0" y="303"/>
                    </a:cubicBezTo>
                    <a:cubicBezTo>
                      <a:pt x="0" y="203"/>
                      <a:pt x="0" y="102"/>
                      <a:pt x="0" y="0"/>
                    </a:cubicBezTo>
                    <a:close/>
                    <a:moveTo>
                      <a:pt x="102" y="203"/>
                    </a:moveTo>
                    <a:cubicBezTo>
                      <a:pt x="133" y="203"/>
                      <a:pt x="163" y="203"/>
                      <a:pt x="193" y="202"/>
                    </a:cubicBezTo>
                    <a:cubicBezTo>
                      <a:pt x="196" y="202"/>
                      <a:pt x="202" y="195"/>
                      <a:pt x="203" y="191"/>
                    </a:cubicBezTo>
                    <a:cubicBezTo>
                      <a:pt x="203" y="164"/>
                      <a:pt x="203" y="138"/>
                      <a:pt x="203" y="111"/>
                    </a:cubicBezTo>
                    <a:cubicBezTo>
                      <a:pt x="203" y="108"/>
                      <a:pt x="197" y="101"/>
                      <a:pt x="194" y="101"/>
                    </a:cubicBezTo>
                    <a:cubicBezTo>
                      <a:pt x="163" y="100"/>
                      <a:pt x="133" y="100"/>
                      <a:pt x="102" y="100"/>
                    </a:cubicBezTo>
                    <a:cubicBezTo>
                      <a:pt x="102" y="136"/>
                      <a:pt x="102" y="167"/>
                      <a:pt x="102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6" name="Freeform 170"/>
              <p:cNvSpPr>
                <a:spLocks noEditPoints="1"/>
              </p:cNvSpPr>
              <p:nvPr/>
            </p:nvSpPr>
            <p:spPr bwMode="auto">
              <a:xfrm>
                <a:off x="3122" y="1094"/>
                <a:ext cx="261" cy="261"/>
              </a:xfrm>
              <a:custGeom>
                <a:avLst/>
                <a:gdLst>
                  <a:gd name="T0" fmla="*/ 1 w 309"/>
                  <a:gd name="T1" fmla="*/ 154 h 308"/>
                  <a:gd name="T2" fmla="*/ 0 w 309"/>
                  <a:gd name="T3" fmla="*/ 18 h 308"/>
                  <a:gd name="T4" fmla="*/ 19 w 309"/>
                  <a:gd name="T5" fmla="*/ 0 h 308"/>
                  <a:gd name="T6" fmla="*/ 289 w 309"/>
                  <a:gd name="T7" fmla="*/ 0 h 308"/>
                  <a:gd name="T8" fmla="*/ 308 w 309"/>
                  <a:gd name="T9" fmla="*/ 19 h 308"/>
                  <a:gd name="T10" fmla="*/ 308 w 309"/>
                  <a:gd name="T11" fmla="*/ 289 h 308"/>
                  <a:gd name="T12" fmla="*/ 289 w 309"/>
                  <a:gd name="T13" fmla="*/ 308 h 308"/>
                  <a:gd name="T14" fmla="*/ 19 w 309"/>
                  <a:gd name="T15" fmla="*/ 308 h 308"/>
                  <a:gd name="T16" fmla="*/ 0 w 309"/>
                  <a:gd name="T17" fmla="*/ 288 h 308"/>
                  <a:gd name="T18" fmla="*/ 1 w 309"/>
                  <a:gd name="T19" fmla="*/ 154 h 308"/>
                  <a:gd name="T20" fmla="*/ 104 w 309"/>
                  <a:gd name="T21" fmla="*/ 104 h 308"/>
                  <a:gd name="T22" fmla="*/ 104 w 309"/>
                  <a:gd name="T23" fmla="*/ 203 h 308"/>
                  <a:gd name="T24" fmla="*/ 203 w 309"/>
                  <a:gd name="T25" fmla="*/ 203 h 308"/>
                  <a:gd name="T26" fmla="*/ 203 w 309"/>
                  <a:gd name="T27" fmla="*/ 104 h 308"/>
                  <a:gd name="T28" fmla="*/ 104 w 309"/>
                  <a:gd name="T29" fmla="*/ 1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9" h="308">
                    <a:moveTo>
                      <a:pt x="1" y="154"/>
                    </a:moveTo>
                    <a:cubicBezTo>
                      <a:pt x="1" y="109"/>
                      <a:pt x="1" y="63"/>
                      <a:pt x="0" y="18"/>
                    </a:cubicBezTo>
                    <a:cubicBezTo>
                      <a:pt x="0" y="4"/>
                      <a:pt x="5" y="0"/>
                      <a:pt x="19" y="0"/>
                    </a:cubicBezTo>
                    <a:cubicBezTo>
                      <a:pt x="109" y="0"/>
                      <a:pt x="199" y="0"/>
                      <a:pt x="289" y="0"/>
                    </a:cubicBezTo>
                    <a:cubicBezTo>
                      <a:pt x="303" y="0"/>
                      <a:pt x="309" y="3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9" y="304"/>
                      <a:pt x="303" y="308"/>
                      <a:pt x="289" y="308"/>
                    </a:cubicBezTo>
                    <a:cubicBezTo>
                      <a:pt x="199" y="307"/>
                      <a:pt x="109" y="307"/>
                      <a:pt x="19" y="308"/>
                    </a:cubicBezTo>
                    <a:cubicBezTo>
                      <a:pt x="3" y="308"/>
                      <a:pt x="0" y="302"/>
                      <a:pt x="0" y="288"/>
                    </a:cubicBezTo>
                    <a:cubicBezTo>
                      <a:pt x="1" y="243"/>
                      <a:pt x="1" y="199"/>
                      <a:pt x="1" y="154"/>
                    </a:cubicBezTo>
                    <a:close/>
                    <a:moveTo>
                      <a:pt x="104" y="104"/>
                    </a:moveTo>
                    <a:cubicBezTo>
                      <a:pt x="104" y="137"/>
                      <a:pt x="104" y="170"/>
                      <a:pt x="104" y="203"/>
                    </a:cubicBezTo>
                    <a:cubicBezTo>
                      <a:pt x="138" y="203"/>
                      <a:pt x="171" y="203"/>
                      <a:pt x="203" y="203"/>
                    </a:cubicBezTo>
                    <a:cubicBezTo>
                      <a:pt x="203" y="169"/>
                      <a:pt x="203" y="136"/>
                      <a:pt x="203" y="104"/>
                    </a:cubicBezTo>
                    <a:cubicBezTo>
                      <a:pt x="170" y="104"/>
                      <a:pt x="138" y="104"/>
                      <a:pt x="104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7" name="Freeform 171"/>
              <p:cNvSpPr>
                <a:spLocks noEditPoints="1"/>
              </p:cNvSpPr>
              <p:nvPr/>
            </p:nvSpPr>
            <p:spPr bwMode="auto">
              <a:xfrm>
                <a:off x="3122" y="747"/>
                <a:ext cx="260" cy="261"/>
              </a:xfrm>
              <a:custGeom>
                <a:avLst/>
                <a:gdLst>
                  <a:gd name="T0" fmla="*/ 156 w 308"/>
                  <a:gd name="T1" fmla="*/ 1 h 308"/>
                  <a:gd name="T2" fmla="*/ 290 w 308"/>
                  <a:gd name="T3" fmla="*/ 0 h 308"/>
                  <a:gd name="T4" fmla="*/ 308 w 308"/>
                  <a:gd name="T5" fmla="*/ 19 h 308"/>
                  <a:gd name="T6" fmla="*/ 308 w 308"/>
                  <a:gd name="T7" fmla="*/ 289 h 308"/>
                  <a:gd name="T8" fmla="*/ 291 w 308"/>
                  <a:gd name="T9" fmla="*/ 308 h 308"/>
                  <a:gd name="T10" fmla="*/ 17 w 308"/>
                  <a:gd name="T11" fmla="*/ 308 h 308"/>
                  <a:gd name="T12" fmla="*/ 0 w 308"/>
                  <a:gd name="T13" fmla="*/ 291 h 308"/>
                  <a:gd name="T14" fmla="*/ 0 w 308"/>
                  <a:gd name="T15" fmla="*/ 18 h 308"/>
                  <a:gd name="T16" fmla="*/ 18 w 308"/>
                  <a:gd name="T17" fmla="*/ 1 h 308"/>
                  <a:gd name="T18" fmla="*/ 156 w 308"/>
                  <a:gd name="T19" fmla="*/ 1 h 308"/>
                  <a:gd name="T20" fmla="*/ 205 w 308"/>
                  <a:gd name="T21" fmla="*/ 205 h 308"/>
                  <a:gd name="T22" fmla="*/ 204 w 308"/>
                  <a:gd name="T23" fmla="*/ 115 h 308"/>
                  <a:gd name="T24" fmla="*/ 194 w 308"/>
                  <a:gd name="T25" fmla="*/ 104 h 308"/>
                  <a:gd name="T26" fmla="*/ 105 w 308"/>
                  <a:gd name="T27" fmla="*/ 104 h 308"/>
                  <a:gd name="T28" fmla="*/ 105 w 308"/>
                  <a:gd name="T29" fmla="*/ 205 h 308"/>
                  <a:gd name="T30" fmla="*/ 205 w 308"/>
                  <a:gd name="T31" fmla="*/ 205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8">
                    <a:moveTo>
                      <a:pt x="156" y="1"/>
                    </a:moveTo>
                    <a:cubicBezTo>
                      <a:pt x="201" y="1"/>
                      <a:pt x="245" y="1"/>
                      <a:pt x="290" y="0"/>
                    </a:cubicBezTo>
                    <a:cubicBezTo>
                      <a:pt x="304" y="0"/>
                      <a:pt x="308" y="5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8" y="302"/>
                      <a:pt x="305" y="308"/>
                      <a:pt x="291" y="308"/>
                    </a:cubicBezTo>
                    <a:cubicBezTo>
                      <a:pt x="199" y="307"/>
                      <a:pt x="108" y="307"/>
                      <a:pt x="17" y="308"/>
                    </a:cubicBezTo>
                    <a:cubicBezTo>
                      <a:pt x="5" y="308"/>
                      <a:pt x="0" y="304"/>
                      <a:pt x="0" y="291"/>
                    </a:cubicBezTo>
                    <a:cubicBezTo>
                      <a:pt x="1" y="200"/>
                      <a:pt x="1" y="109"/>
                      <a:pt x="0" y="18"/>
                    </a:cubicBezTo>
                    <a:cubicBezTo>
                      <a:pt x="0" y="4"/>
                      <a:pt x="5" y="0"/>
                      <a:pt x="18" y="1"/>
                    </a:cubicBezTo>
                    <a:cubicBezTo>
                      <a:pt x="64" y="1"/>
                      <a:pt x="110" y="1"/>
                      <a:pt x="156" y="1"/>
                    </a:cubicBezTo>
                    <a:close/>
                    <a:moveTo>
                      <a:pt x="205" y="205"/>
                    </a:moveTo>
                    <a:cubicBezTo>
                      <a:pt x="205" y="173"/>
                      <a:pt x="205" y="144"/>
                      <a:pt x="204" y="115"/>
                    </a:cubicBezTo>
                    <a:cubicBezTo>
                      <a:pt x="204" y="111"/>
                      <a:pt x="198" y="104"/>
                      <a:pt x="194" y="104"/>
                    </a:cubicBezTo>
                    <a:cubicBezTo>
                      <a:pt x="165" y="103"/>
                      <a:pt x="135" y="104"/>
                      <a:pt x="105" y="104"/>
                    </a:cubicBezTo>
                    <a:cubicBezTo>
                      <a:pt x="105" y="139"/>
                      <a:pt x="105" y="172"/>
                      <a:pt x="105" y="205"/>
                    </a:cubicBezTo>
                    <a:cubicBezTo>
                      <a:pt x="138" y="205"/>
                      <a:pt x="170" y="205"/>
                      <a:pt x="205" y="2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13" name="组合 44"/>
            <p:cNvGrpSpPr/>
            <p:nvPr userDrawn="1"/>
          </p:nvGrpSpPr>
          <p:grpSpPr>
            <a:xfrm rot="20985436" flipH="1">
              <a:off x="5636321" y="1449552"/>
              <a:ext cx="880776" cy="748079"/>
              <a:chOff x="3501778" y="1348073"/>
              <a:chExt cx="974202" cy="827430"/>
            </a:xfrm>
            <a:solidFill>
              <a:srgbClr val="00B0F0"/>
            </a:solidFill>
          </p:grpSpPr>
          <p:sp>
            <p:nvSpPr>
              <p:cNvPr id="34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5" name="Freeform 10"/>
              <p:cNvSpPr>
                <a:spLocks/>
              </p:cNvSpPr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6" name="Freeform 11"/>
              <p:cNvSpPr>
                <a:spLocks/>
              </p:cNvSpPr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8" name="Freeform 13"/>
              <p:cNvSpPr>
                <a:spLocks/>
              </p:cNvSpPr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9" name="Freeform 14"/>
              <p:cNvSpPr>
                <a:spLocks/>
              </p:cNvSpPr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0" name="Freeform 15"/>
              <p:cNvSpPr>
                <a:spLocks/>
              </p:cNvSpPr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1" name="Freeform 16"/>
              <p:cNvSpPr>
                <a:spLocks/>
              </p:cNvSpPr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2" name="Freeform 17"/>
              <p:cNvSpPr>
                <a:spLocks/>
              </p:cNvSpPr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3" name="Freeform 18"/>
              <p:cNvSpPr>
                <a:spLocks/>
              </p:cNvSpPr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4" name="Freeform 19"/>
              <p:cNvSpPr>
                <a:spLocks/>
              </p:cNvSpPr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5" name="Freeform 20"/>
              <p:cNvSpPr>
                <a:spLocks/>
              </p:cNvSpPr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6" name="Freeform 21"/>
              <p:cNvSpPr>
                <a:spLocks/>
              </p:cNvSpPr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7" name="Freeform 22"/>
              <p:cNvSpPr>
                <a:spLocks/>
              </p:cNvSpPr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8" name="Freeform 23"/>
              <p:cNvSpPr>
                <a:spLocks/>
              </p:cNvSpPr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14" name="组合 60"/>
            <p:cNvGrpSpPr>
              <a:grpSpLocks noChangeAspect="1"/>
            </p:cNvGrpSpPr>
            <p:nvPr userDrawn="1"/>
          </p:nvGrpSpPr>
          <p:grpSpPr>
            <a:xfrm rot="1777598" flipH="1">
              <a:off x="5061403" y="1004568"/>
              <a:ext cx="580600" cy="795783"/>
              <a:chOff x="2869665" y="2321667"/>
              <a:chExt cx="3448984" cy="4727255"/>
            </a:xfrm>
            <a:solidFill>
              <a:srgbClr val="00B0F0"/>
            </a:solidFill>
          </p:grpSpPr>
          <p:sp>
            <p:nvSpPr>
              <p:cNvPr id="23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4" name="Freeform 35"/>
              <p:cNvSpPr>
                <a:spLocks/>
              </p:cNvSpPr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5" name="Freeform 36"/>
              <p:cNvSpPr>
                <a:spLocks/>
              </p:cNvSpPr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6" name="Freeform 37"/>
              <p:cNvSpPr>
                <a:spLocks/>
              </p:cNvSpPr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7" name="Freeform 38"/>
              <p:cNvSpPr>
                <a:spLocks/>
              </p:cNvSpPr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8" name="Freeform 39"/>
              <p:cNvSpPr>
                <a:spLocks/>
              </p:cNvSpPr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9" name="Freeform 40"/>
              <p:cNvSpPr>
                <a:spLocks/>
              </p:cNvSpPr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0" name="Freeform 41"/>
              <p:cNvSpPr>
                <a:spLocks/>
              </p:cNvSpPr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1" name="Freeform 42"/>
              <p:cNvSpPr>
                <a:spLocks/>
              </p:cNvSpPr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2" name="Freeform 43"/>
              <p:cNvSpPr>
                <a:spLocks/>
              </p:cNvSpPr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3" name="Freeform 44"/>
              <p:cNvSpPr>
                <a:spLocks/>
              </p:cNvSpPr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15" name="Group 26"/>
            <p:cNvGrpSpPr>
              <a:grpSpLocks noChangeAspect="1"/>
            </p:cNvGrpSpPr>
            <p:nvPr userDrawn="1"/>
          </p:nvGrpSpPr>
          <p:grpSpPr bwMode="auto">
            <a:xfrm rot="3495810" flipH="1">
              <a:off x="6650575" y="1361080"/>
              <a:ext cx="527303" cy="1648364"/>
              <a:chOff x="-731" y="-627"/>
              <a:chExt cx="365" cy="1141"/>
            </a:xfrm>
            <a:solidFill>
              <a:srgbClr val="00B050"/>
            </a:solidFill>
          </p:grpSpPr>
          <p:sp>
            <p:nvSpPr>
              <p:cNvPr id="21" name="Freeform 28"/>
              <p:cNvSpPr>
                <a:spLocks/>
              </p:cNvSpPr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2" name="Freeform 29"/>
              <p:cNvSpPr>
                <a:spLocks/>
              </p:cNvSpPr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sp>
          <p:nvSpPr>
            <p:cNvPr id="16" name="Freeform 111"/>
            <p:cNvSpPr>
              <a:spLocks noChangeAspect="1" noEditPoints="1"/>
            </p:cNvSpPr>
            <p:nvPr userDrawn="1"/>
          </p:nvSpPr>
          <p:spPr bwMode="auto">
            <a:xfrm rot="3896820" flipH="1">
              <a:off x="6691611" y="2353174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17" name="组合 97"/>
            <p:cNvGrpSpPr/>
            <p:nvPr userDrawn="1"/>
          </p:nvGrpSpPr>
          <p:grpSpPr>
            <a:xfrm>
              <a:off x="2328918" y="1577773"/>
              <a:ext cx="4245990" cy="4234827"/>
              <a:chOff x="2328918" y="1577773"/>
              <a:chExt cx="4245990" cy="4234827"/>
            </a:xfrm>
          </p:grpSpPr>
          <p:sp>
            <p:nvSpPr>
              <p:cNvPr id="18" name="椭圆 77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9" name="椭圆 78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0" name="椭圆 79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86" name="任意多边形 84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任意多边形 85"/>
          <p:cNvSpPr/>
          <p:nvPr userDrawn="1"/>
        </p:nvSpPr>
        <p:spPr>
          <a:xfrm flipH="1">
            <a:off x="0" y="0"/>
            <a:ext cx="1032049" cy="6894518"/>
          </a:xfrm>
          <a:custGeom>
            <a:avLst/>
            <a:gdLst>
              <a:gd name="connsiteX0" fmla="*/ 1032049 w 1032049"/>
              <a:gd name="connsiteY0" fmla="*/ 0 h 3392932"/>
              <a:gd name="connsiteX1" fmla="*/ 1032049 w 1032049"/>
              <a:gd name="connsiteY1" fmla="*/ 3392932 h 3392932"/>
              <a:gd name="connsiteX2" fmla="*/ 0 w 1032049"/>
              <a:gd name="connsiteY2" fmla="*/ 3392932 h 3392932"/>
              <a:gd name="connsiteX3" fmla="*/ 150144 w 1032049"/>
              <a:gd name="connsiteY3" fmla="*/ 3158730 h 3392932"/>
              <a:gd name="connsiteX4" fmla="*/ 1032049 w 1032049"/>
              <a:gd name="connsiteY4" fmla="*/ 0 h 33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2049" h="3392932">
                <a:moveTo>
                  <a:pt x="1032049" y="0"/>
                </a:moveTo>
                <a:lnTo>
                  <a:pt x="1032049" y="3392932"/>
                </a:lnTo>
                <a:lnTo>
                  <a:pt x="0" y="3392932"/>
                </a:lnTo>
                <a:lnTo>
                  <a:pt x="150144" y="3158730"/>
                </a:lnTo>
                <a:cubicBezTo>
                  <a:pt x="709778" y="2237695"/>
                  <a:pt x="1032049" y="1156483"/>
                  <a:pt x="1032049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4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4"/>
          <p:cNvGrpSpPr/>
          <p:nvPr userDrawn="1"/>
        </p:nvGrpSpPr>
        <p:grpSpPr>
          <a:xfrm>
            <a:off x="862816" y="801039"/>
            <a:ext cx="1897748" cy="1892758"/>
            <a:chOff x="2328918" y="1577773"/>
            <a:chExt cx="4245990" cy="4234827"/>
          </a:xfrm>
        </p:grpSpPr>
        <p:sp>
          <p:nvSpPr>
            <p:cNvPr id="8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0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1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939383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zh-CN" altLang="en-US" dirty="0"/>
              <a:t>目录</a:t>
            </a:r>
          </a:p>
        </p:txBody>
      </p:sp>
      <p:sp>
        <p:nvSpPr>
          <p:cNvPr id="12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42" y="1971868"/>
            <a:ext cx="233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000" b="1" baseline="0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en-US" altLang="zh-CN" dirty="0"/>
              <a:t>Add Text</a:t>
            </a:r>
          </a:p>
        </p:txBody>
      </p:sp>
      <p:sp>
        <p:nvSpPr>
          <p:cNvPr id="13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4461363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5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59910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6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862816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7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4461363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文本占位符 20"/>
          <p:cNvSpPr>
            <a:spLocks noGrp="1"/>
          </p:cNvSpPr>
          <p:nvPr>
            <p:ph type="body" sz="quarter" idx="17" hasCustomPrompt="1"/>
          </p:nvPr>
        </p:nvSpPr>
        <p:spPr>
          <a:xfrm>
            <a:off x="8059910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9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92995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20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2092995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21" name="文本占位符 29"/>
          <p:cNvSpPr>
            <a:spLocks noGrp="1"/>
          </p:cNvSpPr>
          <p:nvPr>
            <p:ph type="body" sz="quarter" idx="20" hasCustomPrompt="1"/>
          </p:nvPr>
        </p:nvSpPr>
        <p:spPr>
          <a:xfrm>
            <a:off x="5668513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22" name="文本占位符 29"/>
          <p:cNvSpPr>
            <a:spLocks noGrp="1"/>
          </p:cNvSpPr>
          <p:nvPr>
            <p:ph type="body" sz="quarter" idx="21" hasCustomPrompt="1"/>
          </p:nvPr>
        </p:nvSpPr>
        <p:spPr>
          <a:xfrm>
            <a:off x="5668513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9290089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23" hasCustomPrompt="1"/>
          </p:nvPr>
        </p:nvSpPr>
        <p:spPr>
          <a:xfrm>
            <a:off x="9290089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24" hasCustomPrompt="1"/>
          </p:nvPr>
        </p:nvSpPr>
        <p:spPr>
          <a:xfrm>
            <a:off x="2092995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2092995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26" hasCustomPrompt="1"/>
          </p:nvPr>
        </p:nvSpPr>
        <p:spPr>
          <a:xfrm>
            <a:off x="5668513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27" hasCustomPrompt="1"/>
          </p:nvPr>
        </p:nvSpPr>
        <p:spPr>
          <a:xfrm>
            <a:off x="5668513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28" hasCustomPrompt="1"/>
          </p:nvPr>
        </p:nvSpPr>
        <p:spPr>
          <a:xfrm>
            <a:off x="9290089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29" hasCustomPrompt="1"/>
          </p:nvPr>
        </p:nvSpPr>
        <p:spPr>
          <a:xfrm>
            <a:off x="9290089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47270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群組 86"/>
          <p:cNvGrpSpPr/>
          <p:nvPr userDrawn="1"/>
        </p:nvGrpSpPr>
        <p:grpSpPr>
          <a:xfrm>
            <a:off x="2816272" y="885761"/>
            <a:ext cx="6557868" cy="5086478"/>
            <a:chOff x="1180541" y="726122"/>
            <a:chExt cx="6557868" cy="5086478"/>
          </a:xfrm>
        </p:grpSpPr>
        <p:grpSp>
          <p:nvGrpSpPr>
            <p:cNvPr id="7" name="组合 2"/>
            <p:cNvGrpSpPr/>
            <p:nvPr userDrawn="1"/>
          </p:nvGrpSpPr>
          <p:grpSpPr>
            <a:xfrm>
              <a:off x="2181379" y="1621679"/>
              <a:ext cx="880776" cy="748079"/>
              <a:chOff x="3501778" y="1348073"/>
              <a:chExt cx="974202" cy="827430"/>
            </a:xfrm>
            <a:solidFill>
              <a:srgbClr val="00B050"/>
            </a:solidFill>
          </p:grpSpPr>
          <p:sp>
            <p:nvSpPr>
              <p:cNvPr id="8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9" name="Freeform 10"/>
              <p:cNvSpPr>
                <a:spLocks/>
              </p:cNvSpPr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0" name="Freeform 11"/>
              <p:cNvSpPr>
                <a:spLocks/>
              </p:cNvSpPr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1" name="Freeform 12"/>
              <p:cNvSpPr>
                <a:spLocks/>
              </p:cNvSpPr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2" name="Freeform 13"/>
              <p:cNvSpPr>
                <a:spLocks/>
              </p:cNvSpPr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3" name="Freeform 14"/>
              <p:cNvSpPr>
                <a:spLocks/>
              </p:cNvSpPr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4" name="Freeform 15"/>
              <p:cNvSpPr>
                <a:spLocks/>
              </p:cNvSpPr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5" name="Freeform 16"/>
              <p:cNvSpPr>
                <a:spLocks/>
              </p:cNvSpPr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6" name="Freeform 17"/>
              <p:cNvSpPr>
                <a:spLocks/>
              </p:cNvSpPr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7" name="Freeform 18"/>
              <p:cNvSpPr>
                <a:spLocks/>
              </p:cNvSpPr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8" name="Freeform 19"/>
              <p:cNvSpPr>
                <a:spLocks/>
              </p:cNvSpPr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0" name="Freeform 21"/>
              <p:cNvSpPr>
                <a:spLocks/>
              </p:cNvSpPr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1" name="Freeform 22"/>
              <p:cNvSpPr>
                <a:spLocks/>
              </p:cNvSpPr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2" name="Freeform 23"/>
              <p:cNvSpPr>
                <a:spLocks/>
              </p:cNvSpPr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23" name="组合 3"/>
            <p:cNvGrpSpPr>
              <a:grpSpLocks noChangeAspect="1"/>
            </p:cNvGrpSpPr>
            <p:nvPr userDrawn="1"/>
          </p:nvGrpSpPr>
          <p:grpSpPr>
            <a:xfrm rot="17766877">
              <a:off x="1373365" y="1970928"/>
              <a:ext cx="1040545" cy="1426193"/>
              <a:chOff x="2869665" y="2321667"/>
              <a:chExt cx="3448984" cy="4727255"/>
            </a:xfrm>
            <a:solidFill>
              <a:srgbClr val="92D050"/>
            </a:solidFill>
          </p:grpSpPr>
          <p:sp>
            <p:nvSpPr>
              <p:cNvPr id="24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5" name="Freeform 35"/>
              <p:cNvSpPr>
                <a:spLocks/>
              </p:cNvSpPr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6" name="Freeform 36"/>
              <p:cNvSpPr>
                <a:spLocks/>
              </p:cNvSpPr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7" name="Freeform 37"/>
              <p:cNvSpPr>
                <a:spLocks/>
              </p:cNvSpPr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8" name="Freeform 38"/>
              <p:cNvSpPr>
                <a:spLocks/>
              </p:cNvSpPr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9" name="Freeform 39"/>
              <p:cNvSpPr>
                <a:spLocks/>
              </p:cNvSpPr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0" name="Freeform 40"/>
              <p:cNvSpPr>
                <a:spLocks/>
              </p:cNvSpPr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1" name="Freeform 41"/>
              <p:cNvSpPr>
                <a:spLocks/>
              </p:cNvSpPr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2" name="Freeform 42"/>
              <p:cNvSpPr>
                <a:spLocks/>
              </p:cNvSpPr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3" name="Freeform 43"/>
              <p:cNvSpPr>
                <a:spLocks/>
              </p:cNvSpPr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4" name="Freeform 44"/>
              <p:cNvSpPr>
                <a:spLocks/>
              </p:cNvSpPr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35" name="Group 26"/>
            <p:cNvGrpSpPr>
              <a:grpSpLocks noChangeAspect="1"/>
            </p:cNvGrpSpPr>
            <p:nvPr userDrawn="1"/>
          </p:nvGrpSpPr>
          <p:grpSpPr bwMode="auto">
            <a:xfrm rot="20456619">
              <a:off x="3541704" y="726122"/>
              <a:ext cx="296669" cy="927398"/>
              <a:chOff x="-731" y="-627"/>
              <a:chExt cx="365" cy="1141"/>
            </a:xfrm>
            <a:solidFill>
              <a:srgbClr val="0070C0"/>
            </a:solidFill>
          </p:grpSpPr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sp>
          <p:nvSpPr>
            <p:cNvPr id="38" name="Freeform 111"/>
            <p:cNvSpPr>
              <a:spLocks noChangeAspect="1" noEditPoints="1"/>
            </p:cNvSpPr>
            <p:nvPr userDrawn="1"/>
          </p:nvSpPr>
          <p:spPr bwMode="auto">
            <a:xfrm rot="19270136">
              <a:off x="2960448" y="973460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39" name="Group 158"/>
            <p:cNvGrpSpPr>
              <a:grpSpLocks noChangeAspect="1"/>
            </p:cNvGrpSpPr>
            <p:nvPr userDrawn="1"/>
          </p:nvGrpSpPr>
          <p:grpSpPr bwMode="auto">
            <a:xfrm>
              <a:off x="4053189" y="731331"/>
              <a:ext cx="845722" cy="846129"/>
              <a:chOff x="1651" y="-118"/>
              <a:chExt cx="2077" cy="2078"/>
            </a:xfrm>
            <a:solidFill>
              <a:srgbClr val="0070C0"/>
            </a:solidFill>
          </p:grpSpPr>
          <p:sp>
            <p:nvSpPr>
              <p:cNvPr id="40" name="Freeform 160"/>
              <p:cNvSpPr>
                <a:spLocks noEditPoints="1"/>
              </p:cNvSpPr>
              <p:nvPr/>
            </p:nvSpPr>
            <p:spPr bwMode="auto">
              <a:xfrm>
                <a:off x="1651" y="-118"/>
                <a:ext cx="2077" cy="2078"/>
              </a:xfrm>
              <a:custGeom>
                <a:avLst/>
                <a:gdLst>
                  <a:gd name="T0" fmla="*/ 0 w 2456"/>
                  <a:gd name="T1" fmla="*/ 2454 h 2454"/>
                  <a:gd name="T2" fmla="*/ 0 w 2456"/>
                  <a:gd name="T3" fmla="*/ 2433 h 2454"/>
                  <a:gd name="T4" fmla="*/ 0 w 2456"/>
                  <a:gd name="T5" fmla="*/ 107 h 2454"/>
                  <a:gd name="T6" fmla="*/ 79 w 2456"/>
                  <a:gd name="T7" fmla="*/ 2 h 2454"/>
                  <a:gd name="T8" fmla="*/ 104 w 2456"/>
                  <a:gd name="T9" fmla="*/ 0 h 2454"/>
                  <a:gd name="T10" fmla="*/ 1430 w 2456"/>
                  <a:gd name="T11" fmla="*/ 0 h 2454"/>
                  <a:gd name="T12" fmla="*/ 1535 w 2456"/>
                  <a:gd name="T13" fmla="*/ 105 h 2454"/>
                  <a:gd name="T14" fmla="*/ 1535 w 2456"/>
                  <a:gd name="T15" fmla="*/ 587 h 2454"/>
                  <a:gd name="T16" fmla="*/ 1535 w 2456"/>
                  <a:gd name="T17" fmla="*/ 614 h 2454"/>
                  <a:gd name="T18" fmla="*/ 1562 w 2456"/>
                  <a:gd name="T19" fmla="*/ 614 h 2454"/>
                  <a:gd name="T20" fmla="*/ 2348 w 2456"/>
                  <a:gd name="T21" fmla="*/ 614 h 2454"/>
                  <a:gd name="T22" fmla="*/ 2454 w 2456"/>
                  <a:gd name="T23" fmla="*/ 693 h 2454"/>
                  <a:gd name="T24" fmla="*/ 2456 w 2456"/>
                  <a:gd name="T25" fmla="*/ 715 h 2454"/>
                  <a:gd name="T26" fmla="*/ 2456 w 2456"/>
                  <a:gd name="T27" fmla="*/ 2439 h 2454"/>
                  <a:gd name="T28" fmla="*/ 2456 w 2456"/>
                  <a:gd name="T29" fmla="*/ 2454 h 2454"/>
                  <a:gd name="T30" fmla="*/ 0 w 2456"/>
                  <a:gd name="T31" fmla="*/ 2454 h 2454"/>
                  <a:gd name="T32" fmla="*/ 1329 w 2456"/>
                  <a:gd name="T33" fmla="*/ 204 h 2454"/>
                  <a:gd name="T34" fmla="*/ 1304 w 2456"/>
                  <a:gd name="T35" fmla="*/ 204 h 2454"/>
                  <a:gd name="T36" fmla="*/ 230 w 2456"/>
                  <a:gd name="T37" fmla="*/ 204 h 2454"/>
                  <a:gd name="T38" fmla="*/ 205 w 2456"/>
                  <a:gd name="T39" fmla="*/ 231 h 2454"/>
                  <a:gd name="T40" fmla="*/ 205 w 2456"/>
                  <a:gd name="T41" fmla="*/ 907 h 2454"/>
                  <a:gd name="T42" fmla="*/ 204 w 2456"/>
                  <a:gd name="T43" fmla="*/ 2227 h 2454"/>
                  <a:gd name="T44" fmla="*/ 229 w 2456"/>
                  <a:gd name="T45" fmla="*/ 2251 h 2454"/>
                  <a:gd name="T46" fmla="*/ 489 w 2456"/>
                  <a:gd name="T47" fmla="*/ 2251 h 2454"/>
                  <a:gd name="T48" fmla="*/ 512 w 2456"/>
                  <a:gd name="T49" fmla="*/ 2228 h 2454"/>
                  <a:gd name="T50" fmla="*/ 511 w 2456"/>
                  <a:gd name="T51" fmla="*/ 1764 h 2454"/>
                  <a:gd name="T52" fmla="*/ 535 w 2456"/>
                  <a:gd name="T53" fmla="*/ 1739 h 2454"/>
                  <a:gd name="T54" fmla="*/ 999 w 2456"/>
                  <a:gd name="T55" fmla="*/ 1739 h 2454"/>
                  <a:gd name="T56" fmla="*/ 1024 w 2456"/>
                  <a:gd name="T57" fmla="*/ 1764 h 2454"/>
                  <a:gd name="T58" fmla="*/ 1023 w 2456"/>
                  <a:gd name="T59" fmla="*/ 2230 h 2454"/>
                  <a:gd name="T60" fmla="*/ 1044 w 2456"/>
                  <a:gd name="T61" fmla="*/ 2251 h 2454"/>
                  <a:gd name="T62" fmla="*/ 1310 w 2456"/>
                  <a:gd name="T63" fmla="*/ 2251 h 2454"/>
                  <a:gd name="T64" fmla="*/ 1329 w 2456"/>
                  <a:gd name="T65" fmla="*/ 2249 h 2454"/>
                  <a:gd name="T66" fmla="*/ 1329 w 2456"/>
                  <a:gd name="T67" fmla="*/ 204 h 2454"/>
                  <a:gd name="T68" fmla="*/ 1536 w 2456"/>
                  <a:gd name="T69" fmla="*/ 2250 h 2454"/>
                  <a:gd name="T70" fmla="*/ 1557 w 2456"/>
                  <a:gd name="T71" fmla="*/ 2251 h 2454"/>
                  <a:gd name="T72" fmla="*/ 2229 w 2456"/>
                  <a:gd name="T73" fmla="*/ 2251 h 2454"/>
                  <a:gd name="T74" fmla="*/ 2252 w 2456"/>
                  <a:gd name="T75" fmla="*/ 2229 h 2454"/>
                  <a:gd name="T76" fmla="*/ 2252 w 2456"/>
                  <a:gd name="T77" fmla="*/ 841 h 2454"/>
                  <a:gd name="T78" fmla="*/ 2228 w 2456"/>
                  <a:gd name="T79" fmla="*/ 818 h 2454"/>
                  <a:gd name="T80" fmla="*/ 1558 w 2456"/>
                  <a:gd name="T81" fmla="*/ 819 h 2454"/>
                  <a:gd name="T82" fmla="*/ 1536 w 2456"/>
                  <a:gd name="T83" fmla="*/ 819 h 2454"/>
                  <a:gd name="T84" fmla="*/ 1536 w 2456"/>
                  <a:gd name="T85" fmla="*/ 2250 h 2454"/>
                  <a:gd name="T86" fmla="*/ 615 w 2456"/>
                  <a:gd name="T87" fmla="*/ 2249 h 2454"/>
                  <a:gd name="T88" fmla="*/ 919 w 2456"/>
                  <a:gd name="T89" fmla="*/ 2249 h 2454"/>
                  <a:gd name="T90" fmla="*/ 919 w 2456"/>
                  <a:gd name="T91" fmla="*/ 1843 h 2454"/>
                  <a:gd name="T92" fmla="*/ 615 w 2456"/>
                  <a:gd name="T93" fmla="*/ 1843 h 2454"/>
                  <a:gd name="T94" fmla="*/ 615 w 2456"/>
                  <a:gd name="T95" fmla="*/ 2249 h 2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56" h="2454">
                    <a:moveTo>
                      <a:pt x="0" y="2454"/>
                    </a:moveTo>
                    <a:cubicBezTo>
                      <a:pt x="0" y="2446"/>
                      <a:pt x="0" y="2439"/>
                      <a:pt x="0" y="2433"/>
                    </a:cubicBezTo>
                    <a:cubicBezTo>
                      <a:pt x="0" y="1657"/>
                      <a:pt x="0" y="882"/>
                      <a:pt x="0" y="107"/>
                    </a:cubicBezTo>
                    <a:cubicBezTo>
                      <a:pt x="0" y="49"/>
                      <a:pt x="27" y="13"/>
                      <a:pt x="79" y="2"/>
                    </a:cubicBezTo>
                    <a:cubicBezTo>
                      <a:pt x="87" y="0"/>
                      <a:pt x="96" y="0"/>
                      <a:pt x="104" y="0"/>
                    </a:cubicBezTo>
                    <a:cubicBezTo>
                      <a:pt x="546" y="0"/>
                      <a:pt x="988" y="0"/>
                      <a:pt x="1430" y="0"/>
                    </a:cubicBezTo>
                    <a:cubicBezTo>
                      <a:pt x="1495" y="0"/>
                      <a:pt x="1535" y="39"/>
                      <a:pt x="1535" y="105"/>
                    </a:cubicBezTo>
                    <a:cubicBezTo>
                      <a:pt x="1536" y="265"/>
                      <a:pt x="1535" y="426"/>
                      <a:pt x="1535" y="587"/>
                    </a:cubicBezTo>
                    <a:cubicBezTo>
                      <a:pt x="1535" y="594"/>
                      <a:pt x="1535" y="602"/>
                      <a:pt x="1535" y="614"/>
                    </a:cubicBezTo>
                    <a:cubicBezTo>
                      <a:pt x="1545" y="614"/>
                      <a:pt x="1553" y="614"/>
                      <a:pt x="1562" y="614"/>
                    </a:cubicBezTo>
                    <a:cubicBezTo>
                      <a:pt x="1824" y="614"/>
                      <a:pt x="2086" y="614"/>
                      <a:pt x="2348" y="614"/>
                    </a:cubicBezTo>
                    <a:cubicBezTo>
                      <a:pt x="2407" y="614"/>
                      <a:pt x="2443" y="641"/>
                      <a:pt x="2454" y="693"/>
                    </a:cubicBezTo>
                    <a:cubicBezTo>
                      <a:pt x="2456" y="700"/>
                      <a:pt x="2456" y="707"/>
                      <a:pt x="2456" y="715"/>
                    </a:cubicBezTo>
                    <a:cubicBezTo>
                      <a:pt x="2456" y="1289"/>
                      <a:pt x="2456" y="1864"/>
                      <a:pt x="2456" y="2439"/>
                    </a:cubicBezTo>
                    <a:cubicBezTo>
                      <a:pt x="2456" y="2443"/>
                      <a:pt x="2456" y="2448"/>
                      <a:pt x="2456" y="2454"/>
                    </a:cubicBezTo>
                    <a:cubicBezTo>
                      <a:pt x="1637" y="2454"/>
                      <a:pt x="820" y="2454"/>
                      <a:pt x="0" y="2454"/>
                    </a:cubicBezTo>
                    <a:close/>
                    <a:moveTo>
                      <a:pt x="1329" y="204"/>
                    </a:moveTo>
                    <a:cubicBezTo>
                      <a:pt x="1320" y="204"/>
                      <a:pt x="1312" y="204"/>
                      <a:pt x="1304" y="204"/>
                    </a:cubicBezTo>
                    <a:cubicBezTo>
                      <a:pt x="946" y="204"/>
                      <a:pt x="588" y="204"/>
                      <a:pt x="230" y="204"/>
                    </a:cubicBezTo>
                    <a:cubicBezTo>
                      <a:pt x="205" y="204"/>
                      <a:pt x="205" y="204"/>
                      <a:pt x="205" y="231"/>
                    </a:cubicBezTo>
                    <a:cubicBezTo>
                      <a:pt x="205" y="456"/>
                      <a:pt x="205" y="682"/>
                      <a:pt x="205" y="907"/>
                    </a:cubicBezTo>
                    <a:cubicBezTo>
                      <a:pt x="205" y="1347"/>
                      <a:pt x="205" y="1787"/>
                      <a:pt x="204" y="2227"/>
                    </a:cubicBezTo>
                    <a:cubicBezTo>
                      <a:pt x="204" y="2246"/>
                      <a:pt x="210" y="2251"/>
                      <a:pt x="229" y="2251"/>
                    </a:cubicBezTo>
                    <a:cubicBezTo>
                      <a:pt x="316" y="2250"/>
                      <a:pt x="402" y="2250"/>
                      <a:pt x="489" y="2251"/>
                    </a:cubicBezTo>
                    <a:cubicBezTo>
                      <a:pt x="508" y="2251"/>
                      <a:pt x="512" y="2246"/>
                      <a:pt x="512" y="2228"/>
                    </a:cubicBezTo>
                    <a:cubicBezTo>
                      <a:pt x="511" y="2073"/>
                      <a:pt x="512" y="1918"/>
                      <a:pt x="511" y="1764"/>
                    </a:cubicBezTo>
                    <a:cubicBezTo>
                      <a:pt x="511" y="1745"/>
                      <a:pt x="516" y="1739"/>
                      <a:pt x="535" y="1739"/>
                    </a:cubicBezTo>
                    <a:cubicBezTo>
                      <a:pt x="690" y="1740"/>
                      <a:pt x="845" y="1740"/>
                      <a:pt x="999" y="1739"/>
                    </a:cubicBezTo>
                    <a:cubicBezTo>
                      <a:pt x="1019" y="1739"/>
                      <a:pt x="1024" y="1745"/>
                      <a:pt x="1024" y="1764"/>
                    </a:cubicBezTo>
                    <a:cubicBezTo>
                      <a:pt x="1023" y="1919"/>
                      <a:pt x="1024" y="2074"/>
                      <a:pt x="1023" y="2230"/>
                    </a:cubicBezTo>
                    <a:cubicBezTo>
                      <a:pt x="1023" y="2246"/>
                      <a:pt x="1028" y="2251"/>
                      <a:pt x="1044" y="2251"/>
                    </a:cubicBezTo>
                    <a:cubicBezTo>
                      <a:pt x="1133" y="2250"/>
                      <a:pt x="1222" y="2251"/>
                      <a:pt x="1310" y="2251"/>
                    </a:cubicBezTo>
                    <a:cubicBezTo>
                      <a:pt x="1316" y="2251"/>
                      <a:pt x="1322" y="2250"/>
                      <a:pt x="1329" y="2249"/>
                    </a:cubicBezTo>
                    <a:cubicBezTo>
                      <a:pt x="1329" y="1568"/>
                      <a:pt x="1329" y="887"/>
                      <a:pt x="1329" y="204"/>
                    </a:cubicBezTo>
                    <a:close/>
                    <a:moveTo>
                      <a:pt x="1536" y="2250"/>
                    </a:moveTo>
                    <a:cubicBezTo>
                      <a:pt x="1544" y="2250"/>
                      <a:pt x="1551" y="2251"/>
                      <a:pt x="1557" y="2251"/>
                    </a:cubicBezTo>
                    <a:cubicBezTo>
                      <a:pt x="1781" y="2251"/>
                      <a:pt x="2005" y="2251"/>
                      <a:pt x="2229" y="2251"/>
                    </a:cubicBezTo>
                    <a:cubicBezTo>
                      <a:pt x="2246" y="2251"/>
                      <a:pt x="2252" y="2247"/>
                      <a:pt x="2252" y="2229"/>
                    </a:cubicBezTo>
                    <a:cubicBezTo>
                      <a:pt x="2251" y="1766"/>
                      <a:pt x="2251" y="1304"/>
                      <a:pt x="2252" y="841"/>
                    </a:cubicBezTo>
                    <a:cubicBezTo>
                      <a:pt x="2252" y="822"/>
                      <a:pt x="2246" y="818"/>
                      <a:pt x="2228" y="818"/>
                    </a:cubicBezTo>
                    <a:cubicBezTo>
                      <a:pt x="2005" y="819"/>
                      <a:pt x="1781" y="819"/>
                      <a:pt x="1558" y="819"/>
                    </a:cubicBezTo>
                    <a:cubicBezTo>
                      <a:pt x="1551" y="819"/>
                      <a:pt x="1544" y="819"/>
                      <a:pt x="1536" y="819"/>
                    </a:cubicBezTo>
                    <a:cubicBezTo>
                      <a:pt x="1536" y="1297"/>
                      <a:pt x="1536" y="1773"/>
                      <a:pt x="1536" y="2250"/>
                    </a:cubicBezTo>
                    <a:close/>
                    <a:moveTo>
                      <a:pt x="615" y="2249"/>
                    </a:moveTo>
                    <a:cubicBezTo>
                      <a:pt x="717" y="2249"/>
                      <a:pt x="818" y="2249"/>
                      <a:pt x="919" y="2249"/>
                    </a:cubicBezTo>
                    <a:cubicBezTo>
                      <a:pt x="919" y="2113"/>
                      <a:pt x="919" y="1978"/>
                      <a:pt x="919" y="1843"/>
                    </a:cubicBezTo>
                    <a:cubicBezTo>
                      <a:pt x="817" y="1843"/>
                      <a:pt x="716" y="1843"/>
                      <a:pt x="615" y="1843"/>
                    </a:cubicBezTo>
                    <a:cubicBezTo>
                      <a:pt x="615" y="1980"/>
                      <a:pt x="615" y="2114"/>
                      <a:pt x="615" y="2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1" name="Freeform 164"/>
              <p:cNvSpPr>
                <a:spLocks noEditPoints="1"/>
              </p:cNvSpPr>
              <p:nvPr/>
            </p:nvSpPr>
            <p:spPr bwMode="auto">
              <a:xfrm>
                <a:off x="1997" y="922"/>
                <a:ext cx="261" cy="259"/>
              </a:xfrm>
              <a:custGeom>
                <a:avLst/>
                <a:gdLst>
                  <a:gd name="T0" fmla="*/ 307 w 308"/>
                  <a:gd name="T1" fmla="*/ 0 h 306"/>
                  <a:gd name="T2" fmla="*/ 307 w 308"/>
                  <a:gd name="T3" fmla="*/ 174 h 306"/>
                  <a:gd name="T4" fmla="*/ 307 w 308"/>
                  <a:gd name="T5" fmla="*/ 287 h 306"/>
                  <a:gd name="T6" fmla="*/ 290 w 308"/>
                  <a:gd name="T7" fmla="*/ 306 h 306"/>
                  <a:gd name="T8" fmla="*/ 16 w 308"/>
                  <a:gd name="T9" fmla="*/ 306 h 306"/>
                  <a:gd name="T10" fmla="*/ 0 w 308"/>
                  <a:gd name="T11" fmla="*/ 292 h 306"/>
                  <a:gd name="T12" fmla="*/ 0 w 308"/>
                  <a:gd name="T13" fmla="*/ 7 h 306"/>
                  <a:gd name="T14" fmla="*/ 2 w 308"/>
                  <a:gd name="T15" fmla="*/ 0 h 306"/>
                  <a:gd name="T16" fmla="*/ 307 w 308"/>
                  <a:gd name="T17" fmla="*/ 0 h 306"/>
                  <a:gd name="T18" fmla="*/ 153 w 308"/>
                  <a:gd name="T19" fmla="*/ 100 h 306"/>
                  <a:gd name="T20" fmla="*/ 103 w 308"/>
                  <a:gd name="T21" fmla="*/ 150 h 306"/>
                  <a:gd name="T22" fmla="*/ 103 w 308"/>
                  <a:gd name="T23" fmla="*/ 152 h 306"/>
                  <a:gd name="T24" fmla="*/ 154 w 308"/>
                  <a:gd name="T25" fmla="*/ 203 h 306"/>
                  <a:gd name="T26" fmla="*/ 205 w 308"/>
                  <a:gd name="T27" fmla="*/ 153 h 306"/>
                  <a:gd name="T28" fmla="*/ 153 w 308"/>
                  <a:gd name="T29" fmla="*/ 10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" h="306">
                    <a:moveTo>
                      <a:pt x="307" y="0"/>
                    </a:moveTo>
                    <a:cubicBezTo>
                      <a:pt x="307" y="59"/>
                      <a:pt x="307" y="116"/>
                      <a:pt x="307" y="174"/>
                    </a:cubicBezTo>
                    <a:cubicBezTo>
                      <a:pt x="307" y="212"/>
                      <a:pt x="307" y="249"/>
                      <a:pt x="307" y="287"/>
                    </a:cubicBezTo>
                    <a:cubicBezTo>
                      <a:pt x="308" y="301"/>
                      <a:pt x="305" y="306"/>
                      <a:pt x="290" y="306"/>
                    </a:cubicBezTo>
                    <a:cubicBezTo>
                      <a:pt x="199" y="306"/>
                      <a:pt x="107" y="306"/>
                      <a:pt x="16" y="306"/>
                    </a:cubicBezTo>
                    <a:cubicBezTo>
                      <a:pt x="6" y="306"/>
                      <a:pt x="0" y="305"/>
                      <a:pt x="0" y="292"/>
                    </a:cubicBezTo>
                    <a:cubicBezTo>
                      <a:pt x="0" y="197"/>
                      <a:pt x="0" y="102"/>
                      <a:pt x="0" y="7"/>
                    </a:cubicBezTo>
                    <a:cubicBezTo>
                      <a:pt x="0" y="5"/>
                      <a:pt x="1" y="3"/>
                      <a:pt x="2" y="0"/>
                    </a:cubicBezTo>
                    <a:cubicBezTo>
                      <a:pt x="103" y="0"/>
                      <a:pt x="204" y="0"/>
                      <a:pt x="307" y="0"/>
                    </a:cubicBezTo>
                    <a:close/>
                    <a:moveTo>
                      <a:pt x="153" y="100"/>
                    </a:moveTo>
                    <a:cubicBezTo>
                      <a:pt x="103" y="100"/>
                      <a:pt x="103" y="100"/>
                      <a:pt x="103" y="150"/>
                    </a:cubicBezTo>
                    <a:cubicBezTo>
                      <a:pt x="103" y="151"/>
                      <a:pt x="103" y="151"/>
                      <a:pt x="103" y="152"/>
                    </a:cubicBezTo>
                    <a:cubicBezTo>
                      <a:pt x="103" y="203"/>
                      <a:pt x="103" y="203"/>
                      <a:pt x="154" y="203"/>
                    </a:cubicBezTo>
                    <a:cubicBezTo>
                      <a:pt x="205" y="203"/>
                      <a:pt x="205" y="203"/>
                      <a:pt x="205" y="153"/>
                    </a:cubicBezTo>
                    <a:cubicBezTo>
                      <a:pt x="205" y="100"/>
                      <a:pt x="205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2" name="Freeform 165"/>
              <p:cNvSpPr>
                <a:spLocks noEditPoints="1"/>
              </p:cNvSpPr>
              <p:nvPr/>
            </p:nvSpPr>
            <p:spPr bwMode="auto">
              <a:xfrm>
                <a:off x="2345" y="922"/>
                <a:ext cx="258" cy="258"/>
              </a:xfrm>
              <a:custGeom>
                <a:avLst/>
                <a:gdLst>
                  <a:gd name="T0" fmla="*/ 0 w 305"/>
                  <a:gd name="T1" fmla="*/ 304 h 304"/>
                  <a:gd name="T2" fmla="*/ 0 w 305"/>
                  <a:gd name="T3" fmla="*/ 0 h 304"/>
                  <a:gd name="T4" fmla="*/ 305 w 305"/>
                  <a:gd name="T5" fmla="*/ 0 h 304"/>
                  <a:gd name="T6" fmla="*/ 305 w 305"/>
                  <a:gd name="T7" fmla="*/ 304 h 304"/>
                  <a:gd name="T8" fmla="*/ 0 w 305"/>
                  <a:gd name="T9" fmla="*/ 304 h 304"/>
                  <a:gd name="T10" fmla="*/ 153 w 305"/>
                  <a:gd name="T11" fmla="*/ 100 h 304"/>
                  <a:gd name="T12" fmla="*/ 119 w 305"/>
                  <a:gd name="T13" fmla="*/ 100 h 304"/>
                  <a:gd name="T14" fmla="*/ 101 w 305"/>
                  <a:gd name="T15" fmla="*/ 118 h 304"/>
                  <a:gd name="T16" fmla="*/ 101 w 305"/>
                  <a:gd name="T17" fmla="*/ 154 h 304"/>
                  <a:gd name="T18" fmla="*/ 150 w 305"/>
                  <a:gd name="T19" fmla="*/ 203 h 304"/>
                  <a:gd name="T20" fmla="*/ 203 w 305"/>
                  <a:gd name="T21" fmla="*/ 150 h 304"/>
                  <a:gd name="T22" fmla="*/ 153 w 305"/>
                  <a:gd name="T23" fmla="*/ 10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5" h="304">
                    <a:moveTo>
                      <a:pt x="0" y="304"/>
                    </a:moveTo>
                    <a:cubicBezTo>
                      <a:pt x="0" y="202"/>
                      <a:pt x="0" y="102"/>
                      <a:pt x="0" y="0"/>
                    </a:cubicBezTo>
                    <a:cubicBezTo>
                      <a:pt x="101" y="0"/>
                      <a:pt x="202" y="0"/>
                      <a:pt x="305" y="0"/>
                    </a:cubicBezTo>
                    <a:cubicBezTo>
                      <a:pt x="305" y="101"/>
                      <a:pt x="305" y="202"/>
                      <a:pt x="305" y="304"/>
                    </a:cubicBezTo>
                    <a:cubicBezTo>
                      <a:pt x="203" y="304"/>
                      <a:pt x="103" y="304"/>
                      <a:pt x="0" y="304"/>
                    </a:cubicBezTo>
                    <a:close/>
                    <a:moveTo>
                      <a:pt x="153" y="100"/>
                    </a:moveTo>
                    <a:cubicBezTo>
                      <a:pt x="142" y="100"/>
                      <a:pt x="130" y="101"/>
                      <a:pt x="119" y="100"/>
                    </a:cubicBezTo>
                    <a:cubicBezTo>
                      <a:pt x="105" y="99"/>
                      <a:pt x="99" y="104"/>
                      <a:pt x="101" y="118"/>
                    </a:cubicBezTo>
                    <a:cubicBezTo>
                      <a:pt x="102" y="130"/>
                      <a:pt x="101" y="142"/>
                      <a:pt x="101" y="154"/>
                    </a:cubicBezTo>
                    <a:cubicBezTo>
                      <a:pt x="101" y="203"/>
                      <a:pt x="101" y="203"/>
                      <a:pt x="150" y="203"/>
                    </a:cubicBezTo>
                    <a:cubicBezTo>
                      <a:pt x="203" y="203"/>
                      <a:pt x="203" y="203"/>
                      <a:pt x="203" y="150"/>
                    </a:cubicBezTo>
                    <a:cubicBezTo>
                      <a:pt x="203" y="100"/>
                      <a:pt x="203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3" name="Freeform 166"/>
              <p:cNvSpPr>
                <a:spLocks noEditPoints="1"/>
              </p:cNvSpPr>
              <p:nvPr/>
            </p:nvSpPr>
            <p:spPr bwMode="auto">
              <a:xfrm>
                <a:off x="1996" y="227"/>
                <a:ext cx="262" cy="261"/>
              </a:xfrm>
              <a:custGeom>
                <a:avLst/>
                <a:gdLst>
                  <a:gd name="T0" fmla="*/ 308 w 309"/>
                  <a:gd name="T1" fmla="*/ 156 h 308"/>
                  <a:gd name="T2" fmla="*/ 308 w 309"/>
                  <a:gd name="T3" fmla="*/ 289 h 308"/>
                  <a:gd name="T4" fmla="*/ 291 w 309"/>
                  <a:gd name="T5" fmla="*/ 308 h 308"/>
                  <a:gd name="T6" fmla="*/ 19 w 309"/>
                  <a:gd name="T7" fmla="*/ 308 h 308"/>
                  <a:gd name="T8" fmla="*/ 0 w 309"/>
                  <a:gd name="T9" fmla="*/ 290 h 308"/>
                  <a:gd name="T10" fmla="*/ 1 w 309"/>
                  <a:gd name="T11" fmla="*/ 18 h 308"/>
                  <a:gd name="T12" fmla="*/ 18 w 309"/>
                  <a:gd name="T13" fmla="*/ 0 h 308"/>
                  <a:gd name="T14" fmla="*/ 291 w 309"/>
                  <a:gd name="T15" fmla="*/ 0 h 308"/>
                  <a:gd name="T16" fmla="*/ 308 w 309"/>
                  <a:gd name="T17" fmla="*/ 18 h 308"/>
                  <a:gd name="T18" fmla="*/ 308 w 309"/>
                  <a:gd name="T19" fmla="*/ 156 h 308"/>
                  <a:gd name="T20" fmla="*/ 104 w 309"/>
                  <a:gd name="T21" fmla="*/ 204 h 308"/>
                  <a:gd name="T22" fmla="*/ 205 w 309"/>
                  <a:gd name="T23" fmla="*/ 204 h 308"/>
                  <a:gd name="T24" fmla="*/ 205 w 309"/>
                  <a:gd name="T25" fmla="*/ 104 h 308"/>
                  <a:gd name="T26" fmla="*/ 116 w 309"/>
                  <a:gd name="T27" fmla="*/ 104 h 308"/>
                  <a:gd name="T28" fmla="*/ 105 w 309"/>
                  <a:gd name="T29" fmla="*/ 114 h 308"/>
                  <a:gd name="T30" fmla="*/ 104 w 309"/>
                  <a:gd name="T31" fmla="*/ 2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6"/>
                    </a:moveTo>
                    <a:cubicBezTo>
                      <a:pt x="308" y="200"/>
                      <a:pt x="308" y="245"/>
                      <a:pt x="308" y="289"/>
                    </a:cubicBezTo>
                    <a:cubicBezTo>
                      <a:pt x="309" y="303"/>
                      <a:pt x="305" y="308"/>
                      <a:pt x="291" y="308"/>
                    </a:cubicBezTo>
                    <a:cubicBezTo>
                      <a:pt x="200" y="308"/>
                      <a:pt x="109" y="308"/>
                      <a:pt x="19" y="308"/>
                    </a:cubicBezTo>
                    <a:cubicBezTo>
                      <a:pt x="5" y="308"/>
                      <a:pt x="0" y="303"/>
                      <a:pt x="0" y="290"/>
                    </a:cubicBezTo>
                    <a:cubicBezTo>
                      <a:pt x="1" y="199"/>
                      <a:pt x="1" y="108"/>
                      <a:pt x="1" y="18"/>
                    </a:cubicBezTo>
                    <a:cubicBezTo>
                      <a:pt x="1" y="5"/>
                      <a:pt x="4" y="0"/>
                      <a:pt x="18" y="0"/>
                    </a:cubicBezTo>
                    <a:cubicBezTo>
                      <a:pt x="109" y="1"/>
                      <a:pt x="200" y="1"/>
                      <a:pt x="291" y="0"/>
                    </a:cubicBezTo>
                    <a:cubicBezTo>
                      <a:pt x="305" y="0"/>
                      <a:pt x="309" y="5"/>
                      <a:pt x="308" y="18"/>
                    </a:cubicBezTo>
                    <a:cubicBezTo>
                      <a:pt x="308" y="64"/>
                      <a:pt x="308" y="110"/>
                      <a:pt x="308" y="156"/>
                    </a:cubicBezTo>
                    <a:close/>
                    <a:moveTo>
                      <a:pt x="104" y="204"/>
                    </a:moveTo>
                    <a:cubicBezTo>
                      <a:pt x="139" y="204"/>
                      <a:pt x="172" y="204"/>
                      <a:pt x="205" y="204"/>
                    </a:cubicBezTo>
                    <a:cubicBezTo>
                      <a:pt x="205" y="170"/>
                      <a:pt x="205" y="138"/>
                      <a:pt x="205" y="104"/>
                    </a:cubicBezTo>
                    <a:cubicBezTo>
                      <a:pt x="174" y="104"/>
                      <a:pt x="145" y="103"/>
                      <a:pt x="116" y="104"/>
                    </a:cubicBezTo>
                    <a:cubicBezTo>
                      <a:pt x="112" y="104"/>
                      <a:pt x="105" y="110"/>
                      <a:pt x="105" y="114"/>
                    </a:cubicBezTo>
                    <a:cubicBezTo>
                      <a:pt x="104" y="144"/>
                      <a:pt x="104" y="173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4" name="Freeform 167"/>
              <p:cNvSpPr>
                <a:spLocks noEditPoints="1"/>
              </p:cNvSpPr>
              <p:nvPr/>
            </p:nvSpPr>
            <p:spPr bwMode="auto">
              <a:xfrm>
                <a:off x="2343" y="227"/>
                <a:ext cx="260" cy="262"/>
              </a:xfrm>
              <a:custGeom>
                <a:avLst/>
                <a:gdLst>
                  <a:gd name="T0" fmla="*/ 152 w 308"/>
                  <a:gd name="T1" fmla="*/ 308 h 309"/>
                  <a:gd name="T2" fmla="*/ 23 w 308"/>
                  <a:gd name="T3" fmla="*/ 308 h 309"/>
                  <a:gd name="T4" fmla="*/ 1 w 308"/>
                  <a:gd name="T5" fmla="*/ 287 h 309"/>
                  <a:gd name="T6" fmla="*/ 1 w 308"/>
                  <a:gd name="T7" fmla="*/ 20 h 309"/>
                  <a:gd name="T8" fmla="*/ 19 w 308"/>
                  <a:gd name="T9" fmla="*/ 0 h 309"/>
                  <a:gd name="T10" fmla="*/ 289 w 308"/>
                  <a:gd name="T11" fmla="*/ 0 h 309"/>
                  <a:gd name="T12" fmla="*/ 308 w 308"/>
                  <a:gd name="T13" fmla="*/ 20 h 309"/>
                  <a:gd name="T14" fmla="*/ 308 w 308"/>
                  <a:gd name="T15" fmla="*/ 287 h 309"/>
                  <a:gd name="T16" fmla="*/ 288 w 308"/>
                  <a:gd name="T17" fmla="*/ 308 h 309"/>
                  <a:gd name="T18" fmla="*/ 152 w 308"/>
                  <a:gd name="T19" fmla="*/ 308 h 309"/>
                  <a:gd name="T20" fmla="*/ 104 w 308"/>
                  <a:gd name="T21" fmla="*/ 204 h 309"/>
                  <a:gd name="T22" fmla="*/ 205 w 308"/>
                  <a:gd name="T23" fmla="*/ 204 h 309"/>
                  <a:gd name="T24" fmla="*/ 205 w 308"/>
                  <a:gd name="T25" fmla="*/ 115 h 309"/>
                  <a:gd name="T26" fmla="*/ 195 w 308"/>
                  <a:gd name="T27" fmla="*/ 104 h 309"/>
                  <a:gd name="T28" fmla="*/ 104 w 308"/>
                  <a:gd name="T29" fmla="*/ 104 h 309"/>
                  <a:gd name="T30" fmla="*/ 104 w 308"/>
                  <a:gd name="T31" fmla="*/ 20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9">
                    <a:moveTo>
                      <a:pt x="152" y="308"/>
                    </a:moveTo>
                    <a:cubicBezTo>
                      <a:pt x="109" y="308"/>
                      <a:pt x="66" y="307"/>
                      <a:pt x="23" y="308"/>
                    </a:cubicBezTo>
                    <a:cubicBezTo>
                      <a:pt x="7" y="308"/>
                      <a:pt x="0" y="305"/>
                      <a:pt x="1" y="287"/>
                    </a:cubicBezTo>
                    <a:cubicBezTo>
                      <a:pt x="1" y="198"/>
                      <a:pt x="1" y="109"/>
                      <a:pt x="1" y="20"/>
                    </a:cubicBezTo>
                    <a:cubicBezTo>
                      <a:pt x="1" y="6"/>
                      <a:pt x="4" y="0"/>
                      <a:pt x="19" y="0"/>
                    </a:cubicBezTo>
                    <a:cubicBezTo>
                      <a:pt x="109" y="1"/>
                      <a:pt x="199" y="1"/>
                      <a:pt x="289" y="0"/>
                    </a:cubicBezTo>
                    <a:cubicBezTo>
                      <a:pt x="304" y="0"/>
                      <a:pt x="308" y="5"/>
                      <a:pt x="308" y="20"/>
                    </a:cubicBezTo>
                    <a:cubicBezTo>
                      <a:pt x="308" y="109"/>
                      <a:pt x="308" y="198"/>
                      <a:pt x="308" y="287"/>
                    </a:cubicBezTo>
                    <a:cubicBezTo>
                      <a:pt x="308" y="303"/>
                      <a:pt x="304" y="309"/>
                      <a:pt x="288" y="308"/>
                    </a:cubicBezTo>
                    <a:cubicBezTo>
                      <a:pt x="243" y="307"/>
                      <a:pt x="198" y="308"/>
                      <a:pt x="152" y="308"/>
                    </a:cubicBezTo>
                    <a:close/>
                    <a:moveTo>
                      <a:pt x="104" y="204"/>
                    </a:moveTo>
                    <a:cubicBezTo>
                      <a:pt x="138" y="204"/>
                      <a:pt x="170" y="204"/>
                      <a:pt x="205" y="204"/>
                    </a:cubicBezTo>
                    <a:cubicBezTo>
                      <a:pt x="205" y="173"/>
                      <a:pt x="205" y="144"/>
                      <a:pt x="205" y="115"/>
                    </a:cubicBezTo>
                    <a:cubicBezTo>
                      <a:pt x="204" y="111"/>
                      <a:pt x="198" y="104"/>
                      <a:pt x="195" y="104"/>
                    </a:cubicBezTo>
                    <a:cubicBezTo>
                      <a:pt x="165" y="103"/>
                      <a:pt x="135" y="104"/>
                      <a:pt x="104" y="104"/>
                    </a:cubicBezTo>
                    <a:cubicBezTo>
                      <a:pt x="104" y="138"/>
                      <a:pt x="104" y="171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5" name="Freeform 168"/>
              <p:cNvSpPr>
                <a:spLocks noEditPoints="1"/>
              </p:cNvSpPr>
              <p:nvPr/>
            </p:nvSpPr>
            <p:spPr bwMode="auto">
              <a:xfrm>
                <a:off x="1996" y="574"/>
                <a:ext cx="262" cy="261"/>
              </a:xfrm>
              <a:custGeom>
                <a:avLst/>
                <a:gdLst>
                  <a:gd name="T0" fmla="*/ 308 w 309"/>
                  <a:gd name="T1" fmla="*/ 154 h 308"/>
                  <a:gd name="T2" fmla="*/ 309 w 309"/>
                  <a:gd name="T3" fmla="*/ 288 h 308"/>
                  <a:gd name="T4" fmla="*/ 290 w 309"/>
                  <a:gd name="T5" fmla="*/ 308 h 308"/>
                  <a:gd name="T6" fmla="*/ 20 w 309"/>
                  <a:gd name="T7" fmla="*/ 308 h 308"/>
                  <a:gd name="T8" fmla="*/ 0 w 309"/>
                  <a:gd name="T9" fmla="*/ 289 h 308"/>
                  <a:gd name="T10" fmla="*/ 0 w 309"/>
                  <a:gd name="T11" fmla="*/ 19 h 308"/>
                  <a:gd name="T12" fmla="*/ 18 w 309"/>
                  <a:gd name="T13" fmla="*/ 0 h 308"/>
                  <a:gd name="T14" fmla="*/ 290 w 309"/>
                  <a:gd name="T15" fmla="*/ 0 h 308"/>
                  <a:gd name="T16" fmla="*/ 309 w 309"/>
                  <a:gd name="T17" fmla="*/ 20 h 308"/>
                  <a:gd name="T18" fmla="*/ 308 w 309"/>
                  <a:gd name="T19" fmla="*/ 154 h 308"/>
                  <a:gd name="T20" fmla="*/ 104 w 309"/>
                  <a:gd name="T21" fmla="*/ 103 h 308"/>
                  <a:gd name="T22" fmla="*/ 104 w 309"/>
                  <a:gd name="T23" fmla="*/ 193 h 308"/>
                  <a:gd name="T24" fmla="*/ 113 w 309"/>
                  <a:gd name="T25" fmla="*/ 204 h 308"/>
                  <a:gd name="T26" fmla="*/ 204 w 309"/>
                  <a:gd name="T27" fmla="*/ 204 h 308"/>
                  <a:gd name="T28" fmla="*/ 204 w 309"/>
                  <a:gd name="T29" fmla="*/ 103 h 308"/>
                  <a:gd name="T30" fmla="*/ 104 w 309"/>
                  <a:gd name="T31" fmla="*/ 10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4"/>
                    </a:moveTo>
                    <a:cubicBezTo>
                      <a:pt x="308" y="199"/>
                      <a:pt x="308" y="243"/>
                      <a:pt x="309" y="288"/>
                    </a:cubicBezTo>
                    <a:cubicBezTo>
                      <a:pt x="309" y="302"/>
                      <a:pt x="305" y="308"/>
                      <a:pt x="290" y="308"/>
                    </a:cubicBezTo>
                    <a:cubicBezTo>
                      <a:pt x="200" y="307"/>
                      <a:pt x="110" y="307"/>
                      <a:pt x="20" y="308"/>
                    </a:cubicBezTo>
                    <a:cubicBezTo>
                      <a:pt x="6" y="308"/>
                      <a:pt x="0" y="304"/>
                      <a:pt x="0" y="289"/>
                    </a:cubicBezTo>
                    <a:cubicBezTo>
                      <a:pt x="1" y="199"/>
                      <a:pt x="1" y="109"/>
                      <a:pt x="0" y="19"/>
                    </a:cubicBezTo>
                    <a:cubicBezTo>
                      <a:pt x="0" y="5"/>
                      <a:pt x="4" y="0"/>
                      <a:pt x="18" y="0"/>
                    </a:cubicBezTo>
                    <a:cubicBezTo>
                      <a:pt x="109" y="1"/>
                      <a:pt x="199" y="1"/>
                      <a:pt x="290" y="0"/>
                    </a:cubicBezTo>
                    <a:cubicBezTo>
                      <a:pt x="306" y="0"/>
                      <a:pt x="309" y="6"/>
                      <a:pt x="309" y="20"/>
                    </a:cubicBezTo>
                    <a:cubicBezTo>
                      <a:pt x="308" y="65"/>
                      <a:pt x="308" y="109"/>
                      <a:pt x="308" y="154"/>
                    </a:cubicBezTo>
                    <a:close/>
                    <a:moveTo>
                      <a:pt x="104" y="103"/>
                    </a:moveTo>
                    <a:cubicBezTo>
                      <a:pt x="104" y="135"/>
                      <a:pt x="104" y="164"/>
                      <a:pt x="104" y="193"/>
                    </a:cubicBezTo>
                    <a:cubicBezTo>
                      <a:pt x="105" y="197"/>
                      <a:pt x="110" y="204"/>
                      <a:pt x="113" y="204"/>
                    </a:cubicBezTo>
                    <a:cubicBezTo>
                      <a:pt x="143" y="205"/>
                      <a:pt x="174" y="204"/>
                      <a:pt x="204" y="204"/>
                    </a:cubicBezTo>
                    <a:cubicBezTo>
                      <a:pt x="204" y="169"/>
                      <a:pt x="204" y="136"/>
                      <a:pt x="204" y="103"/>
                    </a:cubicBezTo>
                    <a:cubicBezTo>
                      <a:pt x="170" y="103"/>
                      <a:pt x="139" y="103"/>
                      <a:pt x="104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6" name="Freeform 169"/>
              <p:cNvSpPr>
                <a:spLocks noEditPoints="1"/>
              </p:cNvSpPr>
              <p:nvPr/>
            </p:nvSpPr>
            <p:spPr bwMode="auto">
              <a:xfrm>
                <a:off x="2345" y="576"/>
                <a:ext cx="258" cy="259"/>
              </a:xfrm>
              <a:custGeom>
                <a:avLst/>
                <a:gdLst>
                  <a:gd name="T0" fmla="*/ 0 w 306"/>
                  <a:gd name="T1" fmla="*/ 0 h 306"/>
                  <a:gd name="T2" fmla="*/ 304 w 306"/>
                  <a:gd name="T3" fmla="*/ 0 h 306"/>
                  <a:gd name="T4" fmla="*/ 306 w 306"/>
                  <a:gd name="T5" fmla="*/ 16 h 306"/>
                  <a:gd name="T6" fmla="*/ 306 w 306"/>
                  <a:gd name="T7" fmla="*/ 288 h 306"/>
                  <a:gd name="T8" fmla="*/ 289 w 306"/>
                  <a:gd name="T9" fmla="*/ 306 h 306"/>
                  <a:gd name="T10" fmla="*/ 13 w 306"/>
                  <a:gd name="T11" fmla="*/ 305 h 306"/>
                  <a:gd name="T12" fmla="*/ 0 w 306"/>
                  <a:gd name="T13" fmla="*/ 303 h 306"/>
                  <a:gd name="T14" fmla="*/ 0 w 306"/>
                  <a:gd name="T15" fmla="*/ 0 h 306"/>
                  <a:gd name="T16" fmla="*/ 102 w 306"/>
                  <a:gd name="T17" fmla="*/ 203 h 306"/>
                  <a:gd name="T18" fmla="*/ 193 w 306"/>
                  <a:gd name="T19" fmla="*/ 202 h 306"/>
                  <a:gd name="T20" fmla="*/ 203 w 306"/>
                  <a:gd name="T21" fmla="*/ 191 h 306"/>
                  <a:gd name="T22" fmla="*/ 203 w 306"/>
                  <a:gd name="T23" fmla="*/ 111 h 306"/>
                  <a:gd name="T24" fmla="*/ 194 w 306"/>
                  <a:gd name="T25" fmla="*/ 101 h 306"/>
                  <a:gd name="T26" fmla="*/ 102 w 306"/>
                  <a:gd name="T27" fmla="*/ 100 h 306"/>
                  <a:gd name="T28" fmla="*/ 102 w 306"/>
                  <a:gd name="T29" fmla="*/ 20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306">
                    <a:moveTo>
                      <a:pt x="0" y="0"/>
                    </a:moveTo>
                    <a:cubicBezTo>
                      <a:pt x="102" y="0"/>
                      <a:pt x="203" y="0"/>
                      <a:pt x="304" y="0"/>
                    </a:cubicBezTo>
                    <a:cubicBezTo>
                      <a:pt x="305" y="6"/>
                      <a:pt x="306" y="11"/>
                      <a:pt x="306" y="16"/>
                    </a:cubicBezTo>
                    <a:cubicBezTo>
                      <a:pt x="306" y="107"/>
                      <a:pt x="306" y="198"/>
                      <a:pt x="306" y="288"/>
                    </a:cubicBezTo>
                    <a:cubicBezTo>
                      <a:pt x="306" y="301"/>
                      <a:pt x="302" y="306"/>
                      <a:pt x="289" y="306"/>
                    </a:cubicBezTo>
                    <a:cubicBezTo>
                      <a:pt x="197" y="305"/>
                      <a:pt x="105" y="306"/>
                      <a:pt x="13" y="305"/>
                    </a:cubicBezTo>
                    <a:cubicBezTo>
                      <a:pt x="9" y="305"/>
                      <a:pt x="5" y="304"/>
                      <a:pt x="0" y="303"/>
                    </a:cubicBezTo>
                    <a:cubicBezTo>
                      <a:pt x="0" y="203"/>
                      <a:pt x="0" y="102"/>
                      <a:pt x="0" y="0"/>
                    </a:cubicBezTo>
                    <a:close/>
                    <a:moveTo>
                      <a:pt x="102" y="203"/>
                    </a:moveTo>
                    <a:cubicBezTo>
                      <a:pt x="133" y="203"/>
                      <a:pt x="163" y="203"/>
                      <a:pt x="193" y="202"/>
                    </a:cubicBezTo>
                    <a:cubicBezTo>
                      <a:pt x="196" y="202"/>
                      <a:pt x="202" y="195"/>
                      <a:pt x="203" y="191"/>
                    </a:cubicBezTo>
                    <a:cubicBezTo>
                      <a:pt x="203" y="164"/>
                      <a:pt x="203" y="138"/>
                      <a:pt x="203" y="111"/>
                    </a:cubicBezTo>
                    <a:cubicBezTo>
                      <a:pt x="203" y="108"/>
                      <a:pt x="197" y="101"/>
                      <a:pt x="194" y="101"/>
                    </a:cubicBezTo>
                    <a:cubicBezTo>
                      <a:pt x="163" y="100"/>
                      <a:pt x="133" y="100"/>
                      <a:pt x="102" y="100"/>
                    </a:cubicBezTo>
                    <a:cubicBezTo>
                      <a:pt x="102" y="136"/>
                      <a:pt x="102" y="167"/>
                      <a:pt x="102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7" name="Freeform 170"/>
              <p:cNvSpPr>
                <a:spLocks noEditPoints="1"/>
              </p:cNvSpPr>
              <p:nvPr/>
            </p:nvSpPr>
            <p:spPr bwMode="auto">
              <a:xfrm>
                <a:off x="3122" y="1094"/>
                <a:ext cx="261" cy="261"/>
              </a:xfrm>
              <a:custGeom>
                <a:avLst/>
                <a:gdLst>
                  <a:gd name="T0" fmla="*/ 1 w 309"/>
                  <a:gd name="T1" fmla="*/ 154 h 308"/>
                  <a:gd name="T2" fmla="*/ 0 w 309"/>
                  <a:gd name="T3" fmla="*/ 18 h 308"/>
                  <a:gd name="T4" fmla="*/ 19 w 309"/>
                  <a:gd name="T5" fmla="*/ 0 h 308"/>
                  <a:gd name="T6" fmla="*/ 289 w 309"/>
                  <a:gd name="T7" fmla="*/ 0 h 308"/>
                  <a:gd name="T8" fmla="*/ 308 w 309"/>
                  <a:gd name="T9" fmla="*/ 19 h 308"/>
                  <a:gd name="T10" fmla="*/ 308 w 309"/>
                  <a:gd name="T11" fmla="*/ 289 h 308"/>
                  <a:gd name="T12" fmla="*/ 289 w 309"/>
                  <a:gd name="T13" fmla="*/ 308 h 308"/>
                  <a:gd name="T14" fmla="*/ 19 w 309"/>
                  <a:gd name="T15" fmla="*/ 308 h 308"/>
                  <a:gd name="T16" fmla="*/ 0 w 309"/>
                  <a:gd name="T17" fmla="*/ 288 h 308"/>
                  <a:gd name="T18" fmla="*/ 1 w 309"/>
                  <a:gd name="T19" fmla="*/ 154 h 308"/>
                  <a:gd name="T20" fmla="*/ 104 w 309"/>
                  <a:gd name="T21" fmla="*/ 104 h 308"/>
                  <a:gd name="T22" fmla="*/ 104 w 309"/>
                  <a:gd name="T23" fmla="*/ 203 h 308"/>
                  <a:gd name="T24" fmla="*/ 203 w 309"/>
                  <a:gd name="T25" fmla="*/ 203 h 308"/>
                  <a:gd name="T26" fmla="*/ 203 w 309"/>
                  <a:gd name="T27" fmla="*/ 104 h 308"/>
                  <a:gd name="T28" fmla="*/ 104 w 309"/>
                  <a:gd name="T29" fmla="*/ 1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9" h="308">
                    <a:moveTo>
                      <a:pt x="1" y="154"/>
                    </a:moveTo>
                    <a:cubicBezTo>
                      <a:pt x="1" y="109"/>
                      <a:pt x="1" y="63"/>
                      <a:pt x="0" y="18"/>
                    </a:cubicBezTo>
                    <a:cubicBezTo>
                      <a:pt x="0" y="4"/>
                      <a:pt x="5" y="0"/>
                      <a:pt x="19" y="0"/>
                    </a:cubicBezTo>
                    <a:cubicBezTo>
                      <a:pt x="109" y="0"/>
                      <a:pt x="199" y="0"/>
                      <a:pt x="289" y="0"/>
                    </a:cubicBezTo>
                    <a:cubicBezTo>
                      <a:pt x="303" y="0"/>
                      <a:pt x="309" y="3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9" y="304"/>
                      <a:pt x="303" y="308"/>
                      <a:pt x="289" y="308"/>
                    </a:cubicBezTo>
                    <a:cubicBezTo>
                      <a:pt x="199" y="307"/>
                      <a:pt x="109" y="307"/>
                      <a:pt x="19" y="308"/>
                    </a:cubicBezTo>
                    <a:cubicBezTo>
                      <a:pt x="3" y="308"/>
                      <a:pt x="0" y="302"/>
                      <a:pt x="0" y="288"/>
                    </a:cubicBezTo>
                    <a:cubicBezTo>
                      <a:pt x="1" y="243"/>
                      <a:pt x="1" y="199"/>
                      <a:pt x="1" y="154"/>
                    </a:cubicBezTo>
                    <a:close/>
                    <a:moveTo>
                      <a:pt x="104" y="104"/>
                    </a:moveTo>
                    <a:cubicBezTo>
                      <a:pt x="104" y="137"/>
                      <a:pt x="104" y="170"/>
                      <a:pt x="104" y="203"/>
                    </a:cubicBezTo>
                    <a:cubicBezTo>
                      <a:pt x="138" y="203"/>
                      <a:pt x="171" y="203"/>
                      <a:pt x="203" y="203"/>
                    </a:cubicBezTo>
                    <a:cubicBezTo>
                      <a:pt x="203" y="169"/>
                      <a:pt x="203" y="136"/>
                      <a:pt x="203" y="104"/>
                    </a:cubicBezTo>
                    <a:cubicBezTo>
                      <a:pt x="170" y="104"/>
                      <a:pt x="138" y="104"/>
                      <a:pt x="104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8" name="Freeform 171"/>
              <p:cNvSpPr>
                <a:spLocks noEditPoints="1"/>
              </p:cNvSpPr>
              <p:nvPr/>
            </p:nvSpPr>
            <p:spPr bwMode="auto">
              <a:xfrm>
                <a:off x="3122" y="747"/>
                <a:ext cx="260" cy="261"/>
              </a:xfrm>
              <a:custGeom>
                <a:avLst/>
                <a:gdLst>
                  <a:gd name="T0" fmla="*/ 156 w 308"/>
                  <a:gd name="T1" fmla="*/ 1 h 308"/>
                  <a:gd name="T2" fmla="*/ 290 w 308"/>
                  <a:gd name="T3" fmla="*/ 0 h 308"/>
                  <a:gd name="T4" fmla="*/ 308 w 308"/>
                  <a:gd name="T5" fmla="*/ 19 h 308"/>
                  <a:gd name="T6" fmla="*/ 308 w 308"/>
                  <a:gd name="T7" fmla="*/ 289 h 308"/>
                  <a:gd name="T8" fmla="*/ 291 w 308"/>
                  <a:gd name="T9" fmla="*/ 308 h 308"/>
                  <a:gd name="T10" fmla="*/ 17 w 308"/>
                  <a:gd name="T11" fmla="*/ 308 h 308"/>
                  <a:gd name="T12" fmla="*/ 0 w 308"/>
                  <a:gd name="T13" fmla="*/ 291 h 308"/>
                  <a:gd name="T14" fmla="*/ 0 w 308"/>
                  <a:gd name="T15" fmla="*/ 18 h 308"/>
                  <a:gd name="T16" fmla="*/ 18 w 308"/>
                  <a:gd name="T17" fmla="*/ 1 h 308"/>
                  <a:gd name="T18" fmla="*/ 156 w 308"/>
                  <a:gd name="T19" fmla="*/ 1 h 308"/>
                  <a:gd name="T20" fmla="*/ 205 w 308"/>
                  <a:gd name="T21" fmla="*/ 205 h 308"/>
                  <a:gd name="T22" fmla="*/ 204 w 308"/>
                  <a:gd name="T23" fmla="*/ 115 h 308"/>
                  <a:gd name="T24" fmla="*/ 194 w 308"/>
                  <a:gd name="T25" fmla="*/ 104 h 308"/>
                  <a:gd name="T26" fmla="*/ 105 w 308"/>
                  <a:gd name="T27" fmla="*/ 104 h 308"/>
                  <a:gd name="T28" fmla="*/ 105 w 308"/>
                  <a:gd name="T29" fmla="*/ 205 h 308"/>
                  <a:gd name="T30" fmla="*/ 205 w 308"/>
                  <a:gd name="T31" fmla="*/ 205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8">
                    <a:moveTo>
                      <a:pt x="156" y="1"/>
                    </a:moveTo>
                    <a:cubicBezTo>
                      <a:pt x="201" y="1"/>
                      <a:pt x="245" y="1"/>
                      <a:pt x="290" y="0"/>
                    </a:cubicBezTo>
                    <a:cubicBezTo>
                      <a:pt x="304" y="0"/>
                      <a:pt x="308" y="5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8" y="302"/>
                      <a:pt x="305" y="308"/>
                      <a:pt x="291" y="308"/>
                    </a:cubicBezTo>
                    <a:cubicBezTo>
                      <a:pt x="199" y="307"/>
                      <a:pt x="108" y="307"/>
                      <a:pt x="17" y="308"/>
                    </a:cubicBezTo>
                    <a:cubicBezTo>
                      <a:pt x="5" y="308"/>
                      <a:pt x="0" y="304"/>
                      <a:pt x="0" y="291"/>
                    </a:cubicBezTo>
                    <a:cubicBezTo>
                      <a:pt x="1" y="200"/>
                      <a:pt x="1" y="109"/>
                      <a:pt x="0" y="18"/>
                    </a:cubicBezTo>
                    <a:cubicBezTo>
                      <a:pt x="0" y="4"/>
                      <a:pt x="5" y="0"/>
                      <a:pt x="18" y="1"/>
                    </a:cubicBezTo>
                    <a:cubicBezTo>
                      <a:pt x="64" y="1"/>
                      <a:pt x="110" y="1"/>
                      <a:pt x="156" y="1"/>
                    </a:cubicBezTo>
                    <a:close/>
                    <a:moveTo>
                      <a:pt x="205" y="205"/>
                    </a:moveTo>
                    <a:cubicBezTo>
                      <a:pt x="205" y="173"/>
                      <a:pt x="205" y="144"/>
                      <a:pt x="204" y="115"/>
                    </a:cubicBezTo>
                    <a:cubicBezTo>
                      <a:pt x="204" y="111"/>
                      <a:pt x="198" y="104"/>
                      <a:pt x="194" y="104"/>
                    </a:cubicBezTo>
                    <a:cubicBezTo>
                      <a:pt x="165" y="103"/>
                      <a:pt x="135" y="104"/>
                      <a:pt x="105" y="104"/>
                    </a:cubicBezTo>
                    <a:cubicBezTo>
                      <a:pt x="105" y="139"/>
                      <a:pt x="105" y="172"/>
                      <a:pt x="105" y="205"/>
                    </a:cubicBezTo>
                    <a:cubicBezTo>
                      <a:pt x="138" y="205"/>
                      <a:pt x="170" y="205"/>
                      <a:pt x="205" y="2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49" name="组合 44"/>
            <p:cNvGrpSpPr/>
            <p:nvPr userDrawn="1"/>
          </p:nvGrpSpPr>
          <p:grpSpPr>
            <a:xfrm rot="20985436" flipH="1">
              <a:off x="5636321" y="1449552"/>
              <a:ext cx="880776" cy="748079"/>
              <a:chOff x="3501778" y="1348073"/>
              <a:chExt cx="974202" cy="827430"/>
            </a:xfrm>
            <a:solidFill>
              <a:srgbClr val="00B0F0"/>
            </a:solidFill>
          </p:grpSpPr>
          <p:sp>
            <p:nvSpPr>
              <p:cNvPr id="50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1" name="Freeform 10"/>
              <p:cNvSpPr>
                <a:spLocks/>
              </p:cNvSpPr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2" name="Freeform 11"/>
              <p:cNvSpPr>
                <a:spLocks/>
              </p:cNvSpPr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3" name="Freeform 12"/>
              <p:cNvSpPr>
                <a:spLocks/>
              </p:cNvSpPr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4" name="Freeform 13"/>
              <p:cNvSpPr>
                <a:spLocks/>
              </p:cNvSpPr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5" name="Freeform 14"/>
              <p:cNvSpPr>
                <a:spLocks/>
              </p:cNvSpPr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6" name="Freeform 15"/>
              <p:cNvSpPr>
                <a:spLocks/>
              </p:cNvSpPr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7" name="Freeform 16"/>
              <p:cNvSpPr>
                <a:spLocks/>
              </p:cNvSpPr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8" name="Freeform 17"/>
              <p:cNvSpPr>
                <a:spLocks/>
              </p:cNvSpPr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9" name="Freeform 18"/>
              <p:cNvSpPr>
                <a:spLocks/>
              </p:cNvSpPr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0" name="Freeform 19"/>
              <p:cNvSpPr>
                <a:spLocks/>
              </p:cNvSpPr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1" name="Freeform 20"/>
              <p:cNvSpPr>
                <a:spLocks/>
              </p:cNvSpPr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2" name="Freeform 21"/>
              <p:cNvSpPr>
                <a:spLocks/>
              </p:cNvSpPr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3" name="Freeform 22"/>
              <p:cNvSpPr>
                <a:spLocks/>
              </p:cNvSpPr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4" name="Freeform 23"/>
              <p:cNvSpPr>
                <a:spLocks/>
              </p:cNvSpPr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65" name="组合 60"/>
            <p:cNvGrpSpPr>
              <a:grpSpLocks noChangeAspect="1"/>
            </p:cNvGrpSpPr>
            <p:nvPr userDrawn="1"/>
          </p:nvGrpSpPr>
          <p:grpSpPr>
            <a:xfrm rot="1777598" flipH="1">
              <a:off x="5061403" y="1004568"/>
              <a:ext cx="580600" cy="795783"/>
              <a:chOff x="2869665" y="2321667"/>
              <a:chExt cx="3448984" cy="4727255"/>
            </a:xfrm>
            <a:solidFill>
              <a:srgbClr val="00B0F0"/>
            </a:solidFill>
          </p:grpSpPr>
          <p:sp>
            <p:nvSpPr>
              <p:cNvPr id="66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7" name="Freeform 35"/>
              <p:cNvSpPr>
                <a:spLocks/>
              </p:cNvSpPr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8" name="Freeform 36"/>
              <p:cNvSpPr>
                <a:spLocks/>
              </p:cNvSpPr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9" name="Freeform 37"/>
              <p:cNvSpPr>
                <a:spLocks/>
              </p:cNvSpPr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0" name="Freeform 38"/>
              <p:cNvSpPr>
                <a:spLocks/>
              </p:cNvSpPr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1" name="Freeform 39"/>
              <p:cNvSpPr>
                <a:spLocks/>
              </p:cNvSpPr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2" name="Freeform 40"/>
              <p:cNvSpPr>
                <a:spLocks/>
              </p:cNvSpPr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3" name="Freeform 41"/>
              <p:cNvSpPr>
                <a:spLocks/>
              </p:cNvSpPr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4" name="Freeform 42"/>
              <p:cNvSpPr>
                <a:spLocks/>
              </p:cNvSpPr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5" name="Freeform 43"/>
              <p:cNvSpPr>
                <a:spLocks/>
              </p:cNvSpPr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6" name="Freeform 44"/>
              <p:cNvSpPr>
                <a:spLocks/>
              </p:cNvSpPr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77" name="Group 26"/>
            <p:cNvGrpSpPr>
              <a:grpSpLocks noChangeAspect="1"/>
            </p:cNvGrpSpPr>
            <p:nvPr userDrawn="1"/>
          </p:nvGrpSpPr>
          <p:grpSpPr bwMode="auto">
            <a:xfrm rot="3495810" flipH="1">
              <a:off x="6650575" y="1361080"/>
              <a:ext cx="527303" cy="1648364"/>
              <a:chOff x="-731" y="-627"/>
              <a:chExt cx="365" cy="1141"/>
            </a:xfrm>
            <a:solidFill>
              <a:srgbClr val="00B050"/>
            </a:solidFill>
          </p:grpSpPr>
          <p:sp>
            <p:nvSpPr>
              <p:cNvPr id="78" name="Freeform 28"/>
              <p:cNvSpPr>
                <a:spLocks/>
              </p:cNvSpPr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9" name="Freeform 29"/>
              <p:cNvSpPr>
                <a:spLocks/>
              </p:cNvSpPr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sp>
          <p:nvSpPr>
            <p:cNvPr id="80" name="Freeform 111"/>
            <p:cNvSpPr>
              <a:spLocks noChangeAspect="1" noEditPoints="1"/>
            </p:cNvSpPr>
            <p:nvPr userDrawn="1"/>
          </p:nvSpPr>
          <p:spPr bwMode="auto">
            <a:xfrm rot="3896820" flipH="1">
              <a:off x="6691611" y="2353174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81" name="组合 97"/>
            <p:cNvGrpSpPr/>
            <p:nvPr userDrawn="1"/>
          </p:nvGrpSpPr>
          <p:grpSpPr>
            <a:xfrm>
              <a:off x="2328918" y="1577773"/>
              <a:ext cx="4245990" cy="4234827"/>
              <a:chOff x="2328918" y="1577773"/>
              <a:chExt cx="4245990" cy="4234827"/>
            </a:xfrm>
          </p:grpSpPr>
          <p:sp>
            <p:nvSpPr>
              <p:cNvPr id="82" name="椭圆 77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83" name="椭圆 78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84" name="椭圆 79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85" name="任意多边形 84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 85"/>
          <p:cNvSpPr/>
          <p:nvPr userDrawn="1"/>
        </p:nvSpPr>
        <p:spPr>
          <a:xfrm flipH="1">
            <a:off x="0" y="0"/>
            <a:ext cx="1032049" cy="6894518"/>
          </a:xfrm>
          <a:custGeom>
            <a:avLst/>
            <a:gdLst>
              <a:gd name="connsiteX0" fmla="*/ 1032049 w 1032049"/>
              <a:gd name="connsiteY0" fmla="*/ 0 h 3392932"/>
              <a:gd name="connsiteX1" fmla="*/ 1032049 w 1032049"/>
              <a:gd name="connsiteY1" fmla="*/ 3392932 h 3392932"/>
              <a:gd name="connsiteX2" fmla="*/ 0 w 1032049"/>
              <a:gd name="connsiteY2" fmla="*/ 3392932 h 3392932"/>
              <a:gd name="connsiteX3" fmla="*/ 150144 w 1032049"/>
              <a:gd name="connsiteY3" fmla="*/ 3158730 h 3392932"/>
              <a:gd name="connsiteX4" fmla="*/ 1032049 w 1032049"/>
              <a:gd name="connsiteY4" fmla="*/ 0 h 33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2049" h="3392932">
                <a:moveTo>
                  <a:pt x="1032049" y="0"/>
                </a:moveTo>
                <a:lnTo>
                  <a:pt x="1032049" y="3392932"/>
                </a:lnTo>
                <a:lnTo>
                  <a:pt x="0" y="3392932"/>
                </a:lnTo>
                <a:lnTo>
                  <a:pt x="150144" y="3158730"/>
                </a:lnTo>
                <a:cubicBezTo>
                  <a:pt x="709778" y="2237695"/>
                  <a:pt x="1032049" y="1156483"/>
                  <a:pt x="1032049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80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rgbClr val="0070C0">
              <a:alpha val="80000"/>
            </a:srgbClr>
          </a:solidFill>
        </p:grpSpPr>
        <p:sp>
          <p:nvSpPr>
            <p:cNvPr id="9" name="圆角矩形 2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3"/>
            <p:cNvSpPr/>
            <p:nvPr/>
          </p:nvSpPr>
          <p:spPr>
            <a:xfrm>
              <a:off x="77003" y="770021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4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5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9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85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10"/>
          <p:cNvCxnSpPr/>
          <p:nvPr userDrawn="1"/>
        </p:nvCxnSpPr>
        <p:spPr>
          <a:xfrm>
            <a:off x="0" y="4745255"/>
            <a:ext cx="12192000" cy="116465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1"/>
          <p:cNvCxnSpPr/>
          <p:nvPr userDrawn="1"/>
        </p:nvCxnSpPr>
        <p:spPr>
          <a:xfrm flipV="1">
            <a:off x="0" y="5534527"/>
            <a:ext cx="12192000" cy="25988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2"/>
          <p:cNvCxnSpPr/>
          <p:nvPr userDrawn="1"/>
        </p:nvCxnSpPr>
        <p:spPr>
          <a:xfrm flipV="1">
            <a:off x="0" y="5265019"/>
            <a:ext cx="12192000" cy="123203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3" name="组合 14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rgbClr val="0070C0">
              <a:alpha val="80000"/>
            </a:srgbClr>
          </a:solidFill>
        </p:grpSpPr>
        <p:sp>
          <p:nvSpPr>
            <p:cNvPr id="14" name="圆角矩形 15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6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7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8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929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59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10C4A-6870-42B7-AD25-0813E9CF0721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3C7EC-01EB-42FC-A4D7-DF29BD66D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60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 txBox="1">
            <a:spLocks/>
          </p:cNvSpPr>
          <p:nvPr/>
        </p:nvSpPr>
        <p:spPr>
          <a:xfrm>
            <a:off x="2733724" y="3069757"/>
            <a:ext cx="3546635" cy="757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zh-TW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Kaiti TC" charset="-120"/>
              </a:rPr>
              <a:t>攤商即時資訊平台 </a:t>
            </a:r>
            <a:endParaRPr lang="zh-CN" altLang="en-US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Kaiti TC" charset="-120"/>
            </a:endParaRPr>
          </a:p>
        </p:txBody>
      </p:sp>
      <p:cxnSp>
        <p:nvCxnSpPr>
          <p:cNvPr id="5" name="直接连接符 5"/>
          <p:cNvCxnSpPr/>
          <p:nvPr/>
        </p:nvCxnSpPr>
        <p:spPr>
          <a:xfrm>
            <a:off x="3120935" y="3706553"/>
            <a:ext cx="2772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1"/>
          <p:cNvSpPr txBox="1">
            <a:spLocks/>
          </p:cNvSpPr>
          <p:nvPr/>
        </p:nvSpPr>
        <p:spPr>
          <a:xfrm>
            <a:off x="3097491" y="3840135"/>
            <a:ext cx="2819101" cy="100642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kumimoji="1" lang="en-US" altLang="zh-CN" sz="4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Vendors</a:t>
            </a:r>
            <a:endParaRPr kumimoji="1" lang="zh-CN" altLang="en-US" sz="48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7103318" y="4077869"/>
            <a:ext cx="4824536" cy="2519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2200" dirty="0">
                <a:solidFill>
                  <a:srgbClr val="0070C0"/>
                </a:solidFill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團隊名稱：</a:t>
            </a:r>
            <a:r>
              <a:rPr lang="en-US" altLang="zh-TW" sz="2200" dirty="0">
                <a:solidFill>
                  <a:srgbClr val="0070C0"/>
                </a:solidFill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Vendors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2200" dirty="0">
                <a:solidFill>
                  <a:srgbClr val="0070C0"/>
                </a:solidFill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團隊成員：國立高雄第一科技大學</a:t>
            </a:r>
            <a:endParaRPr lang="en-US" altLang="zh-TW" sz="2200" dirty="0">
              <a:solidFill>
                <a:srgbClr val="0070C0"/>
              </a:solidFill>
              <a:latin typeface="華康中圓體" panose="020F0509000000000000" pitchFamily="49" charset="-120"/>
              <a:ea typeface="華康中圓體" panose="020F0509000000000000" pitchFamily="49" charset="-120"/>
              <a:cs typeface="Kaiti TC" charset="-12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2200" dirty="0">
                <a:solidFill>
                  <a:srgbClr val="0070C0"/>
                </a:solidFill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　　　　　謝知晏、吳明原、陸麗文</a:t>
            </a:r>
            <a:endParaRPr lang="en-US" altLang="zh-TW" sz="2200" dirty="0">
              <a:solidFill>
                <a:srgbClr val="0070C0"/>
              </a:solidFill>
              <a:latin typeface="華康中圓體" panose="020F0509000000000000" pitchFamily="49" charset="-120"/>
              <a:ea typeface="華康中圓體" panose="020F0509000000000000" pitchFamily="49" charset="-120"/>
              <a:cs typeface="Kaiti TC" charset="-12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2200" dirty="0">
                <a:solidFill>
                  <a:srgbClr val="0070C0"/>
                </a:solidFill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指導老師：蘇國瑋 教授</a:t>
            </a:r>
            <a:endParaRPr lang="zh-CN" altLang="en-US" sz="2200" dirty="0">
              <a:solidFill>
                <a:srgbClr val="0070C0"/>
              </a:solidFill>
              <a:latin typeface="華康中圓體" panose="020F0509000000000000" pitchFamily="49" charset="-120"/>
              <a:ea typeface="華康中圓體" panose="020F0509000000000000" pitchFamily="49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711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FA3B1BD7-426C-4EF6-9A5C-9B3FA776F79F}"/>
              </a:ext>
            </a:extLst>
          </p:cNvPr>
          <p:cNvSpPr/>
          <p:nvPr/>
        </p:nvSpPr>
        <p:spPr>
          <a:xfrm>
            <a:off x="3070870" y="1412776"/>
            <a:ext cx="3672405" cy="4679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版面配置區 1"/>
          <p:cNvSpPr txBox="1">
            <a:spLocks/>
          </p:cNvSpPr>
          <p:nvPr/>
        </p:nvSpPr>
        <p:spPr>
          <a:xfrm>
            <a:off x="835276" y="724444"/>
            <a:ext cx="5739695" cy="5443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zh-CN" altLang="en-US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ea typeface="華康中圓體" panose="020F0509000000000000" pitchFamily="49" charset="-120"/>
              </a:rPr>
              <a:t>使用案例圖</a:t>
            </a:r>
          </a:p>
        </p:txBody>
      </p:sp>
      <p:sp>
        <p:nvSpPr>
          <p:cNvPr id="27" name="文字版面配置區 32"/>
          <p:cNvSpPr txBox="1">
            <a:spLocks/>
          </p:cNvSpPr>
          <p:nvPr/>
        </p:nvSpPr>
        <p:spPr>
          <a:xfrm>
            <a:off x="11182301" y="6596390"/>
            <a:ext cx="1008112" cy="2616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050" spc="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10/17</a:t>
            </a:r>
            <a:endParaRPr kumimoji="1" lang="zh-TW" altLang="en-US" sz="1050" spc="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1EF309E8-3D70-49CD-A22C-1382298F0E2D}"/>
              </a:ext>
            </a:extLst>
          </p:cNvPr>
          <p:cNvSpPr/>
          <p:nvPr/>
        </p:nvSpPr>
        <p:spPr>
          <a:xfrm>
            <a:off x="3430908" y="1844316"/>
            <a:ext cx="2952328" cy="158417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TW" altLang="en-US" b="1" dirty="0"/>
              <a:t>能夠接收</a:t>
            </a:r>
            <a:endParaRPr lang="en-US" altLang="zh-TW" b="1" dirty="0"/>
          </a:p>
          <a:p>
            <a:pPr lvl="0"/>
            <a:r>
              <a:rPr lang="zh-TW" altLang="en-US" b="1" dirty="0"/>
              <a:t>目前市場相關資訊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05839DB-A85E-413C-80E9-F9A07570C980}"/>
              </a:ext>
            </a:extLst>
          </p:cNvPr>
          <p:cNvSpPr/>
          <p:nvPr/>
        </p:nvSpPr>
        <p:spPr>
          <a:xfrm>
            <a:off x="3430908" y="4076565"/>
            <a:ext cx="2952328" cy="158417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TW" altLang="en-US" b="1" dirty="0"/>
              <a:t>能夠訂閱攤商活動訊息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27CF870-C5CF-42EC-83FC-90BFF3FBFADE}"/>
              </a:ext>
            </a:extLst>
          </p:cNvPr>
          <p:cNvSpPr/>
          <p:nvPr/>
        </p:nvSpPr>
        <p:spPr>
          <a:xfrm>
            <a:off x="8111428" y="2168859"/>
            <a:ext cx="2952328" cy="158417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TW" altLang="en-US" b="1" dirty="0"/>
              <a:t>系統數據整合分析作業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7ED4D71-73C8-4330-B1F4-886E1F585D08}"/>
              </a:ext>
            </a:extLst>
          </p:cNvPr>
          <p:cNvSpPr/>
          <p:nvPr/>
        </p:nvSpPr>
        <p:spPr>
          <a:xfrm>
            <a:off x="8111428" y="4437112"/>
            <a:ext cx="2952328" cy="158417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TW" altLang="en-US" b="1" dirty="0"/>
              <a:t>系統推播作業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F1D3916B-B056-4485-8BE3-2D9BE092F2CC}"/>
              </a:ext>
            </a:extLst>
          </p:cNvPr>
          <p:cNvGrpSpPr/>
          <p:nvPr/>
        </p:nvGrpSpPr>
        <p:grpSpPr>
          <a:xfrm>
            <a:off x="862135" y="1744549"/>
            <a:ext cx="624560" cy="1582219"/>
            <a:chOff x="406574" y="1844824"/>
            <a:chExt cx="1080120" cy="2736305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FEAA5DFA-BF57-47B2-B38C-654484A6B3EF}"/>
                </a:ext>
              </a:extLst>
            </p:cNvPr>
            <p:cNvSpPr/>
            <p:nvPr/>
          </p:nvSpPr>
          <p:spPr>
            <a:xfrm>
              <a:off x="406574" y="1844824"/>
              <a:ext cx="1080120" cy="108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30BCCAA1-4016-4D4D-A486-5395CA8BFEF2}"/>
                </a:ext>
              </a:extLst>
            </p:cNvPr>
            <p:cNvCxnSpPr>
              <a:cxnSpLocks/>
            </p:cNvCxnSpPr>
            <p:nvPr/>
          </p:nvCxnSpPr>
          <p:spPr>
            <a:xfrm>
              <a:off x="478582" y="3396342"/>
              <a:ext cx="93610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D2478015-0783-4E7A-B8EF-8B472A18574C}"/>
                </a:ext>
              </a:extLst>
            </p:cNvPr>
            <p:cNvCxnSpPr>
              <a:stCxn id="4" idx="4"/>
            </p:cNvCxnSpPr>
            <p:nvPr/>
          </p:nvCxnSpPr>
          <p:spPr>
            <a:xfrm>
              <a:off x="946634" y="2924944"/>
              <a:ext cx="0" cy="126014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BED0E1D7-A928-4D5D-A91B-80A69B9A1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585" y="4149080"/>
              <a:ext cx="432049" cy="43204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0C4458B0-CE7D-4BE5-B568-7B66271E2DEA}"/>
                </a:ext>
              </a:extLst>
            </p:cNvPr>
            <p:cNvCxnSpPr>
              <a:cxnSpLocks/>
            </p:cNvCxnSpPr>
            <p:nvPr/>
          </p:nvCxnSpPr>
          <p:spPr>
            <a:xfrm>
              <a:off x="964635" y="4149079"/>
              <a:ext cx="432049" cy="43204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4FEE74DA-E5D6-4747-9102-A58787D9B08D}"/>
              </a:ext>
            </a:extLst>
          </p:cNvPr>
          <p:cNvGrpSpPr/>
          <p:nvPr/>
        </p:nvGrpSpPr>
        <p:grpSpPr>
          <a:xfrm>
            <a:off x="861846" y="4366084"/>
            <a:ext cx="624560" cy="1582219"/>
            <a:chOff x="406574" y="1844824"/>
            <a:chExt cx="1080120" cy="2736305"/>
          </a:xfrm>
        </p:grpSpPr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572148F1-643B-4DC6-B589-AEEFB92CC808}"/>
                </a:ext>
              </a:extLst>
            </p:cNvPr>
            <p:cNvSpPr/>
            <p:nvPr/>
          </p:nvSpPr>
          <p:spPr>
            <a:xfrm>
              <a:off x="406574" y="1844824"/>
              <a:ext cx="1080120" cy="108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C15B55F9-3696-4177-A128-2D0E50AD7A82}"/>
                </a:ext>
              </a:extLst>
            </p:cNvPr>
            <p:cNvCxnSpPr>
              <a:cxnSpLocks/>
            </p:cNvCxnSpPr>
            <p:nvPr/>
          </p:nvCxnSpPr>
          <p:spPr>
            <a:xfrm>
              <a:off x="478582" y="3396342"/>
              <a:ext cx="93610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CB0942C3-C0DC-4AA7-8726-1336D5DD9B63}"/>
                </a:ext>
              </a:extLst>
            </p:cNvPr>
            <p:cNvCxnSpPr>
              <a:stCxn id="35" idx="4"/>
            </p:cNvCxnSpPr>
            <p:nvPr/>
          </p:nvCxnSpPr>
          <p:spPr>
            <a:xfrm>
              <a:off x="946634" y="2924944"/>
              <a:ext cx="0" cy="126014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730EA01A-245E-4A2B-B8AA-9F6D6233DD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585" y="4149080"/>
              <a:ext cx="432049" cy="43204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5FFECF9A-334C-4FB9-B46B-0D69EA527634}"/>
                </a:ext>
              </a:extLst>
            </p:cNvPr>
            <p:cNvCxnSpPr>
              <a:cxnSpLocks/>
            </p:cNvCxnSpPr>
            <p:nvPr/>
          </p:nvCxnSpPr>
          <p:spPr>
            <a:xfrm>
              <a:off x="964635" y="4149079"/>
              <a:ext cx="432049" cy="43204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017220D-A97C-41CA-92AF-FA834FE73B5B}"/>
              </a:ext>
            </a:extLst>
          </p:cNvPr>
          <p:cNvSpPr txBox="1"/>
          <p:nvPr/>
        </p:nvSpPr>
        <p:spPr>
          <a:xfrm>
            <a:off x="735543" y="61335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使用者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D1BDE59-5FDF-48A5-984D-434567270131}"/>
              </a:ext>
            </a:extLst>
          </p:cNvPr>
          <p:cNvSpPr txBox="1"/>
          <p:nvPr/>
        </p:nvSpPr>
        <p:spPr>
          <a:xfrm>
            <a:off x="903483" y="35449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攤商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429792B8-8B52-4A23-87B1-E81D403856F1}"/>
              </a:ext>
            </a:extLst>
          </p:cNvPr>
          <p:cNvSpPr/>
          <p:nvPr/>
        </p:nvSpPr>
        <p:spPr>
          <a:xfrm>
            <a:off x="7751390" y="1412776"/>
            <a:ext cx="3672405" cy="4679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23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 txBox="1">
            <a:spLocks/>
          </p:cNvSpPr>
          <p:nvPr/>
        </p:nvSpPr>
        <p:spPr>
          <a:xfrm>
            <a:off x="835276" y="724444"/>
            <a:ext cx="5739695" cy="5443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zh-CN" altLang="en-US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ea typeface="華康中圓體" panose="020F0509000000000000" pitchFamily="49" charset="-120"/>
              </a:rPr>
              <a:t>使用案例</a:t>
            </a:r>
          </a:p>
        </p:txBody>
      </p:sp>
      <p:sp>
        <p:nvSpPr>
          <p:cNvPr id="27" name="文字版面配置區 32"/>
          <p:cNvSpPr txBox="1">
            <a:spLocks/>
          </p:cNvSpPr>
          <p:nvPr/>
        </p:nvSpPr>
        <p:spPr>
          <a:xfrm>
            <a:off x="11182301" y="6596390"/>
            <a:ext cx="1008112" cy="2616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050" spc="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11/17</a:t>
            </a:r>
            <a:endParaRPr kumimoji="1" lang="zh-TW" altLang="en-US" sz="1050" spc="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C2FF1A5-FDFD-4FCF-B5F2-7950D50BE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106868"/>
              </p:ext>
            </p:extLst>
          </p:nvPr>
        </p:nvGraphicFramePr>
        <p:xfrm>
          <a:off x="1515196" y="1700808"/>
          <a:ext cx="9160020" cy="4680519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899921">
                  <a:extLst>
                    <a:ext uri="{9D8B030D-6E8A-4147-A177-3AD203B41FA5}">
                      <a16:colId xmlns:a16="http://schemas.microsoft.com/office/drawing/2014/main" val="3123766631"/>
                    </a:ext>
                  </a:extLst>
                </a:gridCol>
                <a:gridCol w="7260099">
                  <a:extLst>
                    <a:ext uri="{9D8B030D-6E8A-4147-A177-3AD203B41FA5}">
                      <a16:colId xmlns:a16="http://schemas.microsoft.com/office/drawing/2014/main" val="346352366"/>
                    </a:ext>
                  </a:extLst>
                </a:gridCol>
              </a:tblGrid>
              <a:tr h="390043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 dirty="0"/>
                        <a:t>使用案例名稱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 dirty="0"/>
                        <a:t>行銷與廣告推播方案選擇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2483570"/>
                  </a:ext>
                </a:extLst>
              </a:tr>
              <a:tr h="390043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 dirty="0"/>
                        <a:t>使用案例描述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 dirty="0"/>
                        <a:t>攤商利用</a:t>
                      </a:r>
                      <a:r>
                        <a:rPr lang="en-US" sz="2000" kern="1200" dirty="0"/>
                        <a:t>APP</a:t>
                      </a:r>
                      <a:r>
                        <a:rPr lang="zh-TW" altLang="en-US" sz="2000" kern="1200" dirty="0"/>
                        <a:t>規劃行銷與廣告推播模式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797188"/>
                  </a:ext>
                </a:extLst>
              </a:tr>
              <a:tr h="390043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 dirty="0"/>
                        <a:t>主要參與者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 dirty="0"/>
                        <a:t>攤商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8898367"/>
                  </a:ext>
                </a:extLst>
              </a:tr>
              <a:tr h="2730304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 dirty="0"/>
                        <a:t>主要成功情節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lvl="0" indent="-45720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zh-TW" altLang="en-US" sz="2000" kern="1200" dirty="0"/>
                        <a:t>打開</a:t>
                      </a:r>
                      <a:r>
                        <a:rPr lang="en-US" sz="2000" kern="1200" dirty="0"/>
                        <a:t>APP</a:t>
                      </a:r>
                      <a:r>
                        <a:rPr lang="zh-TW" altLang="en-US" sz="2000" kern="1200" dirty="0"/>
                        <a:t>，登入廠商專用帳號</a:t>
                      </a:r>
                    </a:p>
                    <a:p>
                      <a:pPr marL="457200" lvl="0" indent="-45720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zh-TW" altLang="en-US" sz="2000" kern="1200" dirty="0"/>
                        <a:t>攤商可瀏覽近期一般使用者的行為分析報告</a:t>
                      </a:r>
                    </a:p>
                    <a:p>
                      <a:pPr marL="457200" lvl="0" indent="-45720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zh-TW" altLang="en-US" sz="2000" kern="1200" dirty="0"/>
                        <a:t>透過查看分析報告來選擇系統建議的行銷與廣告推播模式</a:t>
                      </a:r>
                    </a:p>
                    <a:p>
                      <a:pPr marL="457200" lvl="0" indent="-45720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zh-TW" altLang="en-US" sz="2000" kern="1200" dirty="0"/>
                        <a:t>按照選擇模式的需求給予系統相關資訊</a:t>
                      </a:r>
                    </a:p>
                    <a:p>
                      <a:pPr marL="457200" lvl="0" indent="-45720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zh-TW" altLang="en-US" sz="2000" kern="1200" dirty="0"/>
                        <a:t>儲存修改資料後校閱資訊是否正確</a:t>
                      </a:r>
                    </a:p>
                    <a:p>
                      <a:pPr marL="457200" lvl="0" indent="-45720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zh-TW" altLang="en-US" sz="2000" kern="1200" dirty="0"/>
                        <a:t>資料再次確認後，系統自動寫入紀錄以供日後查閱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2337558"/>
                  </a:ext>
                </a:extLst>
              </a:tr>
              <a:tr h="390043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/>
                        <a:t>例外情節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/>
                        <a:t>帳號密碼錯誤，系統無法辨識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4892535"/>
                  </a:ext>
                </a:extLst>
              </a:tr>
              <a:tr h="390043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/>
                        <a:t>其他需求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 dirty="0"/>
                        <a:t>帳號須為攤商專用帳號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7157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313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691706" y="2852412"/>
            <a:ext cx="2807000" cy="1728716"/>
            <a:chOff x="4707526" y="2649451"/>
            <a:chExt cx="2807000" cy="1728716"/>
          </a:xfrm>
        </p:grpSpPr>
        <p:sp>
          <p:nvSpPr>
            <p:cNvPr id="2" name="文本占位符 1"/>
            <p:cNvSpPr txBox="1">
              <a:spLocks/>
            </p:cNvSpPr>
            <p:nvPr/>
          </p:nvSpPr>
          <p:spPr>
            <a:xfrm>
              <a:off x="4707526" y="2649451"/>
              <a:ext cx="2807000" cy="108952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72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Arial Unicode MS" panose="020B0604020202020204" pitchFamily="34" charset="-120"/>
                  <a:cs typeface="Times New Roman" panose="02020603050405020304" pitchFamily="18" charset="0"/>
                </a:rPr>
                <a:t>Part </a:t>
              </a:r>
              <a:r>
                <a:rPr lang="en-US" altLang="zh-TW" sz="72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Arial Unicode MS" panose="020B0604020202020204" pitchFamily="34" charset="-120"/>
                  <a:cs typeface="Times New Roman" panose="02020603050405020304" pitchFamily="18" charset="0"/>
                </a:rPr>
                <a:t>5</a:t>
              </a:r>
              <a:endParaRPr lang="zh-CN" altLang="en-US" sz="7200" b="1" dirty="0">
                <a:solidFill>
                  <a:srgbClr val="0070C0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" name="文本占位符 2"/>
            <p:cNvSpPr txBox="1">
              <a:spLocks/>
            </p:cNvSpPr>
            <p:nvPr/>
          </p:nvSpPr>
          <p:spPr>
            <a:xfrm>
              <a:off x="4992771" y="3731836"/>
              <a:ext cx="2236511" cy="646331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kumimoji="1" lang="zh-TW" altLang="en-US" sz="4000" b="1" dirty="0">
                  <a:solidFill>
                    <a:srgbClr val="0070C0"/>
                  </a:solidFill>
                  <a:latin typeface="華康中圓體" panose="020F0509000000000000" pitchFamily="49" charset="-120"/>
                  <a:ea typeface="華康中圓體" panose="020F0509000000000000" pitchFamily="49" charset="-120"/>
                  <a:cs typeface="Arial" panose="020B0604020202020204" pitchFamily="34" charset="0"/>
                </a:rPr>
                <a:t>系統畫面</a:t>
              </a:r>
            </a:p>
          </p:txBody>
        </p:sp>
      </p:grpSp>
      <p:sp>
        <p:nvSpPr>
          <p:cNvPr id="8" name="文字版面配置區 32"/>
          <p:cNvSpPr txBox="1">
            <a:spLocks/>
          </p:cNvSpPr>
          <p:nvPr/>
        </p:nvSpPr>
        <p:spPr>
          <a:xfrm>
            <a:off x="11182301" y="6596390"/>
            <a:ext cx="1008112" cy="2616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050" spc="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12/17</a:t>
            </a:r>
            <a:endParaRPr kumimoji="1" lang="zh-TW" altLang="en-US" sz="1050" spc="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95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 txBox="1">
            <a:spLocks/>
          </p:cNvSpPr>
          <p:nvPr/>
        </p:nvSpPr>
        <p:spPr>
          <a:xfrm>
            <a:off x="835276" y="724444"/>
            <a:ext cx="5739695" cy="5443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zh-CN" altLang="en-US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系統畫面</a:t>
            </a:r>
            <a:r>
              <a:rPr lang="mr-IN" altLang="zh-TW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–</a:t>
            </a:r>
            <a:r>
              <a:rPr lang="en-US" altLang="zh-TW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 </a:t>
            </a:r>
            <a:r>
              <a:rPr lang="zh-TW" altLang="en-US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登入畫面</a:t>
            </a:r>
            <a:endParaRPr lang="zh-TW" dirty="0">
              <a:latin typeface="華康中圓體" panose="020F0509000000000000" pitchFamily="49" charset="-120"/>
              <a:ea typeface="華康中圓體" panose="020F0509000000000000" pitchFamily="49" charset="-120"/>
              <a:cs typeface="Kaiti TC" charset="-120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5326157" y="3688173"/>
            <a:ext cx="1538098" cy="67647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46" y="1268760"/>
            <a:ext cx="3111500" cy="54991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66" y="1289558"/>
            <a:ext cx="3111500" cy="5473700"/>
          </a:xfrm>
          <a:prstGeom prst="rect">
            <a:avLst/>
          </a:prstGeom>
        </p:spPr>
      </p:pic>
      <p:sp>
        <p:nvSpPr>
          <p:cNvPr id="7" name="文字版面配置區 32"/>
          <p:cNvSpPr txBox="1">
            <a:spLocks/>
          </p:cNvSpPr>
          <p:nvPr/>
        </p:nvSpPr>
        <p:spPr>
          <a:xfrm>
            <a:off x="11182301" y="6596390"/>
            <a:ext cx="1008112" cy="2616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050" spc="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13/17</a:t>
            </a:r>
            <a:endParaRPr kumimoji="1" lang="zh-TW" altLang="en-US" sz="1050" spc="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09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 txBox="1">
            <a:spLocks/>
          </p:cNvSpPr>
          <p:nvPr/>
        </p:nvSpPr>
        <p:spPr>
          <a:xfrm>
            <a:off x="835276" y="724444"/>
            <a:ext cx="5739695" cy="5443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zh-CN" altLang="en-US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系統畫面</a:t>
            </a:r>
            <a:r>
              <a:rPr lang="mr-IN" altLang="zh-TW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–</a:t>
            </a:r>
            <a:r>
              <a:rPr lang="en-US" altLang="zh-TW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 </a:t>
            </a:r>
            <a:r>
              <a:rPr lang="zh-TW" altLang="en-US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列表搜尋畫面</a:t>
            </a:r>
            <a:endParaRPr lang="zh-TW" dirty="0">
              <a:latin typeface="華康中圓體" panose="020F0509000000000000" pitchFamily="49" charset="-120"/>
              <a:ea typeface="華康中圓體" panose="020F0509000000000000" pitchFamily="49" charset="-120"/>
              <a:cs typeface="Kaiti TC" charset="-120"/>
            </a:endParaRPr>
          </a:p>
        </p:txBody>
      </p:sp>
      <p:sp>
        <p:nvSpPr>
          <p:cNvPr id="7" name="文字方塊 2"/>
          <p:cNvSpPr txBox="1">
            <a:spLocks noChangeArrowheads="1"/>
          </p:cNvSpPr>
          <p:nvPr/>
        </p:nvSpPr>
        <p:spPr bwMode="auto">
          <a:xfrm>
            <a:off x="8423438" y="6093296"/>
            <a:ext cx="2072364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spAutoFit/>
          </a:bodyPr>
          <a:lstStyle/>
          <a:p>
            <a:pPr algn="ctr"/>
            <a:r>
              <a:rPr lang="zh-TW" altLang="en-US" sz="2000" kern="100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選擇欲顯示攤商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4570219" y="3356593"/>
            <a:ext cx="3257045" cy="1800599"/>
            <a:chOff x="4570219" y="3356593"/>
            <a:chExt cx="3257045" cy="1800599"/>
          </a:xfrm>
        </p:grpSpPr>
        <p:sp>
          <p:nvSpPr>
            <p:cNvPr id="5" name="文字方塊 2"/>
            <p:cNvSpPr txBox="1">
              <a:spLocks noChangeArrowheads="1"/>
            </p:cNvSpPr>
            <p:nvPr/>
          </p:nvSpPr>
          <p:spPr bwMode="auto">
            <a:xfrm>
              <a:off x="4570219" y="4141529"/>
              <a:ext cx="3257045" cy="10156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spAutoFit/>
            </a:bodyPr>
            <a:lstStyle/>
            <a:p>
              <a:pPr algn="just"/>
              <a:r>
                <a:rPr lang="zh-TW" altLang="en-US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點擊搜尋可以地圖或列表方式呈現分類 </a:t>
              </a:r>
              <a:r>
                <a:rPr lang="en-US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(</a:t>
              </a:r>
              <a:r>
                <a:rPr lang="zh-TW" altLang="en-US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全部</a:t>
              </a:r>
              <a:r>
                <a:rPr lang="en-US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/</a:t>
              </a:r>
              <a:r>
                <a:rPr lang="zh-TW" altLang="en-US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熱門</a:t>
              </a:r>
              <a:r>
                <a:rPr lang="en-US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/</a:t>
              </a:r>
              <a:r>
                <a:rPr lang="zh-TW" altLang="en-US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飲食</a:t>
              </a:r>
              <a:r>
                <a:rPr lang="en-US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/</a:t>
              </a:r>
              <a:r>
                <a:rPr lang="zh-TW" altLang="en-US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用品</a:t>
              </a:r>
              <a:r>
                <a:rPr lang="en-US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/</a:t>
              </a:r>
              <a:r>
                <a:rPr lang="zh-TW" altLang="en-US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文創</a:t>
              </a:r>
              <a:r>
                <a:rPr lang="en-US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)</a:t>
              </a:r>
              <a:endParaRPr lang="zh-TW" altLang="en-US" sz="2000" kern="100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endParaRPr>
            </a:p>
          </p:txBody>
        </p:sp>
        <p:sp>
          <p:nvSpPr>
            <p:cNvPr id="8" name="向右箭號 7"/>
            <p:cNvSpPr/>
            <p:nvPr/>
          </p:nvSpPr>
          <p:spPr>
            <a:xfrm>
              <a:off x="5374540" y="3356593"/>
              <a:ext cx="1648403" cy="67647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6" name="文字方塊 2"/>
          <p:cNvSpPr txBox="1">
            <a:spLocks noChangeArrowheads="1"/>
          </p:cNvSpPr>
          <p:nvPr/>
        </p:nvSpPr>
        <p:spPr bwMode="auto">
          <a:xfrm>
            <a:off x="2326686" y="6093296"/>
            <a:ext cx="1251392" cy="4092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spAutoFit/>
          </a:bodyPr>
          <a:lstStyle/>
          <a:p>
            <a:pPr algn="ctr"/>
            <a:r>
              <a:rPr lang="zh-TW" altLang="en-US" sz="2000" kern="100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側拉選單</a:t>
            </a: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21" y="1363971"/>
            <a:ext cx="2640551" cy="468344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911" y="1353105"/>
            <a:ext cx="2651417" cy="4694312"/>
          </a:xfrm>
          <a:prstGeom prst="rect">
            <a:avLst/>
          </a:prstGeom>
        </p:spPr>
      </p:pic>
      <p:sp>
        <p:nvSpPr>
          <p:cNvPr id="11" name="文字版面配置區 32"/>
          <p:cNvSpPr txBox="1">
            <a:spLocks/>
          </p:cNvSpPr>
          <p:nvPr/>
        </p:nvSpPr>
        <p:spPr>
          <a:xfrm>
            <a:off x="11182301" y="6596390"/>
            <a:ext cx="1008112" cy="2616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050" spc="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14/17</a:t>
            </a:r>
            <a:endParaRPr kumimoji="1" lang="zh-TW" altLang="en-US" sz="1050" spc="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964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 txBox="1">
            <a:spLocks/>
          </p:cNvSpPr>
          <p:nvPr/>
        </p:nvSpPr>
        <p:spPr>
          <a:xfrm>
            <a:off x="835276" y="724444"/>
            <a:ext cx="5739695" cy="5443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zh-CN" altLang="en-US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系統畫面</a:t>
            </a:r>
            <a:r>
              <a:rPr lang="mr-IN" altLang="zh-TW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–</a:t>
            </a:r>
            <a:r>
              <a:rPr lang="en-US" altLang="zh-TW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 </a:t>
            </a:r>
            <a:r>
              <a:rPr lang="zh-TW" altLang="en-US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地圖功能</a:t>
            </a:r>
            <a:endParaRPr lang="zh-TW" dirty="0">
              <a:latin typeface="華康中圓體" panose="020F0509000000000000" pitchFamily="49" charset="-120"/>
              <a:ea typeface="華康中圓體" panose="020F0509000000000000" pitchFamily="49" charset="-120"/>
              <a:cs typeface="Kaiti TC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4693872" y="3337585"/>
            <a:ext cx="2802668" cy="1459567"/>
            <a:chOff x="4706668" y="3291841"/>
            <a:chExt cx="2802668" cy="1459567"/>
          </a:xfrm>
        </p:grpSpPr>
        <p:sp>
          <p:nvSpPr>
            <p:cNvPr id="5" name="向右箭號 4"/>
            <p:cNvSpPr/>
            <p:nvPr/>
          </p:nvSpPr>
          <p:spPr>
            <a:xfrm>
              <a:off x="5338953" y="3291841"/>
              <a:ext cx="1538098" cy="67647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" name="文字方塊 2"/>
            <p:cNvSpPr txBox="1">
              <a:spLocks noChangeArrowheads="1"/>
            </p:cNvSpPr>
            <p:nvPr/>
          </p:nvSpPr>
          <p:spPr bwMode="auto">
            <a:xfrm>
              <a:off x="4706668" y="4043522"/>
              <a:ext cx="2802668" cy="7078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spAutoFit/>
            </a:bodyPr>
            <a:lstStyle/>
            <a:p>
              <a:pPr algn="just"/>
              <a:r>
                <a:rPr lang="zh-TW" altLang="en-US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點擊地圖標記點</a:t>
              </a:r>
              <a:r>
                <a:rPr lang="en-US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(</a:t>
              </a:r>
              <a:r>
                <a:rPr lang="zh-TW" altLang="en-US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攤商</a:t>
              </a:r>
              <a:r>
                <a:rPr lang="en-US" altLang="zh-TW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)</a:t>
              </a:r>
              <a:r>
                <a:rPr lang="zh-TW" altLang="en-US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即可顯示攤商資訊</a:t>
              </a:r>
              <a:endParaRPr lang="zh-TW" altLang="en-US" sz="2400" kern="100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endParaRPr>
            </a:p>
          </p:txBody>
        </p:sp>
      </p:grpSp>
      <p:sp>
        <p:nvSpPr>
          <p:cNvPr id="6" name="文字方塊 2"/>
          <p:cNvSpPr txBox="1">
            <a:spLocks noChangeArrowheads="1"/>
          </p:cNvSpPr>
          <p:nvPr/>
        </p:nvSpPr>
        <p:spPr bwMode="auto">
          <a:xfrm>
            <a:off x="982638" y="5977995"/>
            <a:ext cx="3596306" cy="7078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spAutoFit/>
          </a:bodyPr>
          <a:lstStyle/>
          <a:p>
            <a:pPr algn="ctr"/>
            <a:r>
              <a:rPr lang="zh-TW" altLang="en-US" sz="2000" kern="100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視覺化顯示攤商</a:t>
            </a:r>
            <a:endParaRPr lang="en-US" altLang="zh-TW" sz="2000" kern="100" dirty="0">
              <a:latin typeface="華康中圓體" panose="020F0509000000000000" pitchFamily="49" charset="-120"/>
              <a:ea typeface="華康中圓體" panose="020F0509000000000000" pitchFamily="49" charset="-120"/>
              <a:cs typeface="Kaiti TC" charset="-120"/>
            </a:endParaRPr>
          </a:p>
          <a:p>
            <a:pPr algn="ctr"/>
            <a:r>
              <a:rPr lang="zh-TW" altLang="en-US" sz="2000" kern="100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綠色：營業中、黑色：休息中</a:t>
            </a:r>
            <a:endParaRPr lang="zh-TW" altLang="en-US" sz="2400" kern="100" dirty="0">
              <a:latin typeface="華康中圓體" panose="020F0509000000000000" pitchFamily="49" charset="-120"/>
              <a:ea typeface="華康中圓體" panose="020F0509000000000000" pitchFamily="49" charset="-120"/>
              <a:cs typeface="Kaiti TC" charset="-120"/>
            </a:endParaRPr>
          </a:p>
        </p:txBody>
      </p:sp>
      <p:sp>
        <p:nvSpPr>
          <p:cNvPr id="8" name="文字方塊 2"/>
          <p:cNvSpPr txBox="1">
            <a:spLocks noChangeArrowheads="1"/>
          </p:cNvSpPr>
          <p:nvPr/>
        </p:nvSpPr>
        <p:spPr bwMode="auto">
          <a:xfrm>
            <a:off x="7751390" y="6179454"/>
            <a:ext cx="3267122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spAutoFit/>
          </a:bodyPr>
          <a:lstStyle/>
          <a:p>
            <a:pPr algn="ctr"/>
            <a:r>
              <a:rPr lang="zh-TW" altLang="en-US" sz="2000" kern="100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彈出攤商資訊</a:t>
            </a:r>
            <a:endParaRPr lang="zh-TW" altLang="en-US" sz="2400" kern="100" dirty="0">
              <a:latin typeface="華康中圓體" panose="020F0509000000000000" pitchFamily="49" charset="-120"/>
              <a:ea typeface="華康中圓體" panose="020F0509000000000000" pitchFamily="49" charset="-120"/>
              <a:cs typeface="Kaiti TC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415" y="1567450"/>
            <a:ext cx="2442647" cy="433469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97" y="1497058"/>
            <a:ext cx="2523300" cy="4475483"/>
          </a:xfrm>
          <a:prstGeom prst="rect">
            <a:avLst/>
          </a:prstGeom>
        </p:spPr>
      </p:pic>
      <p:sp>
        <p:nvSpPr>
          <p:cNvPr id="11" name="文字版面配置區 32"/>
          <p:cNvSpPr txBox="1">
            <a:spLocks/>
          </p:cNvSpPr>
          <p:nvPr/>
        </p:nvSpPr>
        <p:spPr>
          <a:xfrm>
            <a:off x="11182301" y="6596390"/>
            <a:ext cx="1008112" cy="2616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050" spc="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15/17</a:t>
            </a:r>
            <a:endParaRPr kumimoji="1" lang="zh-TW" altLang="en-US" sz="1050" spc="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283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728366" y="2924420"/>
            <a:ext cx="2807000" cy="1728716"/>
            <a:chOff x="4744186" y="2721459"/>
            <a:chExt cx="2807000" cy="1728716"/>
          </a:xfrm>
        </p:grpSpPr>
        <p:sp>
          <p:nvSpPr>
            <p:cNvPr id="2" name="文本占位符 1"/>
            <p:cNvSpPr txBox="1">
              <a:spLocks/>
            </p:cNvSpPr>
            <p:nvPr/>
          </p:nvSpPr>
          <p:spPr>
            <a:xfrm>
              <a:off x="4744186" y="2721459"/>
              <a:ext cx="2807000" cy="108952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72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Arial Unicode MS" panose="020B0604020202020204" pitchFamily="34" charset="-120"/>
                  <a:cs typeface="Times New Roman" panose="02020603050405020304" pitchFamily="18" charset="0"/>
                </a:rPr>
                <a:t>Part </a:t>
              </a:r>
              <a:r>
                <a:rPr lang="en-US" altLang="zh-TW" sz="72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Arial Unicode MS" panose="020B0604020202020204" pitchFamily="34" charset="-120"/>
                  <a:cs typeface="Times New Roman" panose="02020603050405020304" pitchFamily="18" charset="0"/>
                </a:rPr>
                <a:t>6</a:t>
              </a:r>
              <a:endParaRPr lang="zh-CN" altLang="en-US" sz="7200" b="1" dirty="0">
                <a:solidFill>
                  <a:srgbClr val="0070C0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" name="文本占位符 2"/>
            <p:cNvSpPr txBox="1">
              <a:spLocks/>
            </p:cNvSpPr>
            <p:nvPr/>
          </p:nvSpPr>
          <p:spPr>
            <a:xfrm>
              <a:off x="4744186" y="3803844"/>
              <a:ext cx="2807000" cy="646331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kumimoji="1" lang="zh-TW" altLang="en-US" sz="4000" b="1" dirty="0">
                  <a:solidFill>
                    <a:srgbClr val="0070C0"/>
                  </a:solidFill>
                  <a:latin typeface="華康中圓體" panose="020F0509000000000000" pitchFamily="49" charset="-120"/>
                  <a:ea typeface="華康中圓體" panose="020F0509000000000000" pitchFamily="49" charset="-120"/>
                  <a:cs typeface="Arial" panose="020B0604020202020204" pitchFamily="34" charset="0"/>
                </a:rPr>
                <a:t>系統活動圖</a:t>
              </a:r>
            </a:p>
          </p:txBody>
        </p:sp>
      </p:grpSp>
      <p:sp>
        <p:nvSpPr>
          <p:cNvPr id="8" name="文字版面配置區 32"/>
          <p:cNvSpPr txBox="1">
            <a:spLocks/>
          </p:cNvSpPr>
          <p:nvPr/>
        </p:nvSpPr>
        <p:spPr>
          <a:xfrm>
            <a:off x="11182301" y="6596390"/>
            <a:ext cx="1008112" cy="2616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050" spc="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16/17</a:t>
            </a:r>
            <a:endParaRPr kumimoji="1" lang="zh-TW" altLang="en-US" sz="1050" spc="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30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 txBox="1">
            <a:spLocks/>
          </p:cNvSpPr>
          <p:nvPr/>
        </p:nvSpPr>
        <p:spPr>
          <a:xfrm>
            <a:off x="766614" y="724022"/>
            <a:ext cx="5739695" cy="5443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zh-CN" altLang="en-US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ea typeface="華康中圓體" panose="020F0509000000000000" pitchFamily="49" charset="-120"/>
              </a:rPr>
              <a:t>系統活動圖</a:t>
            </a:r>
          </a:p>
        </p:txBody>
      </p:sp>
      <p:sp>
        <p:nvSpPr>
          <p:cNvPr id="27" name="文字版面配置區 32"/>
          <p:cNvSpPr txBox="1">
            <a:spLocks/>
          </p:cNvSpPr>
          <p:nvPr/>
        </p:nvSpPr>
        <p:spPr>
          <a:xfrm>
            <a:off x="11182301" y="6596390"/>
            <a:ext cx="1008112" cy="2616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050" spc="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17/17</a:t>
            </a:r>
            <a:endParaRPr kumimoji="1" lang="zh-TW" altLang="en-US" sz="1050" spc="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C160F96-E198-41E3-B806-C547510EDD87}"/>
              </a:ext>
            </a:extLst>
          </p:cNvPr>
          <p:cNvSpPr/>
          <p:nvPr/>
        </p:nvSpPr>
        <p:spPr>
          <a:xfrm>
            <a:off x="648783" y="3797643"/>
            <a:ext cx="1731538" cy="7870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檢查會員身分</a:t>
            </a: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D5883F92-821A-46D0-AD2F-ED292179545B}"/>
              </a:ext>
            </a:extLst>
          </p:cNvPr>
          <p:cNvSpPr/>
          <p:nvPr/>
        </p:nvSpPr>
        <p:spPr>
          <a:xfrm>
            <a:off x="3143167" y="3629227"/>
            <a:ext cx="1123910" cy="112391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A9C2963-89F7-4E26-8F43-1F3E24D8CB3A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>
            <a:off x="2380321" y="4191182"/>
            <a:ext cx="76284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BFE1327-825E-4C15-A0E9-997B6EBA81A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1514552" y="3212976"/>
            <a:ext cx="1" cy="5846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C317C73A-42B6-45E5-8039-70E4D4C20327}"/>
              </a:ext>
            </a:extLst>
          </p:cNvPr>
          <p:cNvSpPr/>
          <p:nvPr/>
        </p:nvSpPr>
        <p:spPr>
          <a:xfrm>
            <a:off x="2839353" y="5918195"/>
            <a:ext cx="1731538" cy="7870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註冊頁面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CB15C400-9475-458D-9C78-EEEB928CB0F7}"/>
              </a:ext>
            </a:extLst>
          </p:cNvPr>
          <p:cNvCxnSpPr>
            <a:cxnSpLocks/>
            <a:stCxn id="23" idx="2"/>
            <a:endCxn id="39" idx="0"/>
          </p:cNvCxnSpPr>
          <p:nvPr/>
        </p:nvCxnSpPr>
        <p:spPr>
          <a:xfrm>
            <a:off x="3705122" y="4753137"/>
            <a:ext cx="0" cy="116505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36378A1B-A9B7-468A-83FF-CA2A500F5F12}"/>
              </a:ext>
            </a:extLst>
          </p:cNvPr>
          <p:cNvSpPr/>
          <p:nvPr/>
        </p:nvSpPr>
        <p:spPr>
          <a:xfrm>
            <a:off x="2839353" y="1783258"/>
            <a:ext cx="1731538" cy="7870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檢查會員身分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CE0AB64-FD8B-4894-A5D8-20CD7B1CAB48}"/>
              </a:ext>
            </a:extLst>
          </p:cNvPr>
          <p:cNvCxnSpPr>
            <a:cxnSpLocks/>
            <a:stCxn id="23" idx="0"/>
            <a:endCxn id="43" idx="2"/>
          </p:cNvCxnSpPr>
          <p:nvPr/>
        </p:nvCxnSpPr>
        <p:spPr>
          <a:xfrm flipV="1">
            <a:off x="3705122" y="2570336"/>
            <a:ext cx="0" cy="105889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菱形 60">
            <a:extLst>
              <a:ext uri="{FF2B5EF4-FFF2-40B4-BE49-F238E27FC236}">
                <a16:creationId xmlns:a16="http://schemas.microsoft.com/office/drawing/2014/main" id="{E0907381-6D84-4BF5-8561-1B6E2A5FE28C}"/>
              </a:ext>
            </a:extLst>
          </p:cNvPr>
          <p:cNvSpPr/>
          <p:nvPr/>
        </p:nvSpPr>
        <p:spPr>
          <a:xfrm>
            <a:off x="6244383" y="1628800"/>
            <a:ext cx="1123910" cy="112391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420DEDF7-85DA-4160-A298-305B73584617}"/>
              </a:ext>
            </a:extLst>
          </p:cNvPr>
          <p:cNvCxnSpPr>
            <a:stCxn id="43" idx="3"/>
            <a:endCxn id="61" idx="1"/>
          </p:cNvCxnSpPr>
          <p:nvPr/>
        </p:nvCxnSpPr>
        <p:spPr>
          <a:xfrm>
            <a:off x="4570891" y="2176797"/>
            <a:ext cx="1673492" cy="1395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97" name="矩形 4096">
            <a:extLst>
              <a:ext uri="{FF2B5EF4-FFF2-40B4-BE49-F238E27FC236}">
                <a16:creationId xmlns:a16="http://schemas.microsoft.com/office/drawing/2014/main" id="{38E4A144-269A-4F3D-87C7-4973034F46E0}"/>
              </a:ext>
            </a:extLst>
          </p:cNvPr>
          <p:cNvSpPr/>
          <p:nvPr/>
        </p:nvSpPr>
        <p:spPr>
          <a:xfrm>
            <a:off x="2995118" y="2883043"/>
            <a:ext cx="1420008" cy="5229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是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5FC12F4-F482-41DD-ACEC-00D2C0C94B52}"/>
              </a:ext>
            </a:extLst>
          </p:cNvPr>
          <p:cNvSpPr/>
          <p:nvPr/>
        </p:nvSpPr>
        <p:spPr>
          <a:xfrm>
            <a:off x="2995118" y="4988599"/>
            <a:ext cx="1420008" cy="5229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否</a:t>
            </a: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7BD2BCB8-19E7-455B-9351-F19866C60055}"/>
              </a:ext>
            </a:extLst>
          </p:cNvPr>
          <p:cNvSpPr/>
          <p:nvPr/>
        </p:nvSpPr>
        <p:spPr>
          <a:xfrm>
            <a:off x="5940569" y="4724469"/>
            <a:ext cx="1731538" cy="7870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攤商專用介面</a:t>
            </a:r>
          </a:p>
        </p:txBody>
      </p: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B62BD680-F464-4D83-8DDE-1298BD2BB74A}"/>
              </a:ext>
            </a:extLst>
          </p:cNvPr>
          <p:cNvSpPr/>
          <p:nvPr/>
        </p:nvSpPr>
        <p:spPr>
          <a:xfrm>
            <a:off x="8228803" y="3433665"/>
            <a:ext cx="2016224" cy="7870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一般使用者介面</a:t>
            </a:r>
          </a:p>
        </p:txBody>
      </p:sp>
      <p:cxnSp>
        <p:nvCxnSpPr>
          <p:cNvPr id="4105" name="直線單箭頭接點 4104">
            <a:extLst>
              <a:ext uri="{FF2B5EF4-FFF2-40B4-BE49-F238E27FC236}">
                <a16:creationId xmlns:a16="http://schemas.microsoft.com/office/drawing/2014/main" id="{8113F256-2C85-4C66-AC12-7E5AB9C3A553}"/>
              </a:ext>
            </a:extLst>
          </p:cNvPr>
          <p:cNvCxnSpPr>
            <a:stCxn id="61" idx="2"/>
            <a:endCxn id="74" idx="0"/>
          </p:cNvCxnSpPr>
          <p:nvPr/>
        </p:nvCxnSpPr>
        <p:spPr>
          <a:xfrm>
            <a:off x="6806338" y="2752710"/>
            <a:ext cx="0" cy="19717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08" name="接點: 肘形 4107">
            <a:extLst>
              <a:ext uri="{FF2B5EF4-FFF2-40B4-BE49-F238E27FC236}">
                <a16:creationId xmlns:a16="http://schemas.microsoft.com/office/drawing/2014/main" id="{B5D92841-EAE5-490E-B7E5-F5DB0295AC50}"/>
              </a:ext>
            </a:extLst>
          </p:cNvPr>
          <p:cNvCxnSpPr>
            <a:stCxn id="61" idx="3"/>
            <a:endCxn id="75" idx="0"/>
          </p:cNvCxnSpPr>
          <p:nvPr/>
        </p:nvCxnSpPr>
        <p:spPr>
          <a:xfrm>
            <a:off x="7368293" y="2190755"/>
            <a:ext cx="1868622" cy="1242910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A3635E47-F4AB-42BB-8614-9E5444A3264A}"/>
              </a:ext>
            </a:extLst>
          </p:cNvPr>
          <p:cNvSpPr/>
          <p:nvPr/>
        </p:nvSpPr>
        <p:spPr>
          <a:xfrm>
            <a:off x="8293879" y="2472668"/>
            <a:ext cx="1791693" cy="5600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一般使用者帳號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CB2FCC7-2E62-44CC-A36A-E379B593B0C3}"/>
              </a:ext>
            </a:extLst>
          </p:cNvPr>
          <p:cNvSpPr/>
          <p:nvPr/>
        </p:nvSpPr>
        <p:spPr>
          <a:xfrm>
            <a:off x="5949252" y="3378092"/>
            <a:ext cx="1712439" cy="5229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攤商專用帳號</a:t>
            </a: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43E835AD-F57D-43B7-B90D-F29CB9FFDFC2}"/>
              </a:ext>
            </a:extLst>
          </p:cNvPr>
          <p:cNvSpPr/>
          <p:nvPr/>
        </p:nvSpPr>
        <p:spPr>
          <a:xfrm>
            <a:off x="8622812" y="5511547"/>
            <a:ext cx="1228205" cy="57349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主畫面</a:t>
            </a: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AE51A845-2B7F-466D-A7BF-C957141DF47E}"/>
              </a:ext>
            </a:extLst>
          </p:cNvPr>
          <p:cNvSpPr/>
          <p:nvPr/>
        </p:nvSpPr>
        <p:spPr>
          <a:xfrm>
            <a:off x="1010100" y="2079761"/>
            <a:ext cx="980596" cy="9805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660CB8C5-B3B4-4E75-9671-CAF9AA6C247F}"/>
              </a:ext>
            </a:extLst>
          </p:cNvPr>
          <p:cNvGrpSpPr/>
          <p:nvPr/>
        </p:nvGrpSpPr>
        <p:grpSpPr>
          <a:xfrm>
            <a:off x="10645407" y="5335666"/>
            <a:ext cx="1006059" cy="952587"/>
            <a:chOff x="10470236" y="5085184"/>
            <a:chExt cx="1378950" cy="1378950"/>
          </a:xfrm>
        </p:grpSpPr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D5949B4B-59BF-4405-BEA6-C228A4F7A4E0}"/>
                </a:ext>
              </a:extLst>
            </p:cNvPr>
            <p:cNvSpPr/>
            <p:nvPr/>
          </p:nvSpPr>
          <p:spPr>
            <a:xfrm>
              <a:off x="10470236" y="5085184"/>
              <a:ext cx="1378950" cy="137895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DA428D25-B525-4215-90CF-2DEEAD525D26}"/>
                </a:ext>
              </a:extLst>
            </p:cNvPr>
            <p:cNvSpPr/>
            <p:nvPr/>
          </p:nvSpPr>
          <p:spPr>
            <a:xfrm>
              <a:off x="10669413" y="5284361"/>
              <a:ext cx="980596" cy="98059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5317E6EE-D1C4-4093-9263-0C3F3D91BCD8}"/>
              </a:ext>
            </a:extLst>
          </p:cNvPr>
          <p:cNvCxnSpPr>
            <a:stCxn id="75" idx="2"/>
            <a:endCxn id="41" idx="0"/>
          </p:cNvCxnSpPr>
          <p:nvPr/>
        </p:nvCxnSpPr>
        <p:spPr>
          <a:xfrm rot="5400000">
            <a:off x="8591513" y="4866145"/>
            <a:ext cx="1290804" cy="12700"/>
          </a:xfrm>
          <a:prstGeom prst="bentConnector3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26F0B803-26B6-404A-83EB-7D7D79BD9315}"/>
              </a:ext>
            </a:extLst>
          </p:cNvPr>
          <p:cNvCxnSpPr>
            <a:stCxn id="74" idx="2"/>
            <a:endCxn id="41" idx="1"/>
          </p:cNvCxnSpPr>
          <p:nvPr/>
        </p:nvCxnSpPr>
        <p:spPr>
          <a:xfrm rot="16200000" flipH="1">
            <a:off x="7571201" y="4746684"/>
            <a:ext cx="286749" cy="1816474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BC942B5F-4A14-4CCE-8CF8-8D15BE39C1AD}"/>
              </a:ext>
            </a:extLst>
          </p:cNvPr>
          <p:cNvCxnSpPr>
            <a:stCxn id="41" idx="3"/>
            <a:endCxn id="46" idx="2"/>
          </p:cNvCxnSpPr>
          <p:nvPr/>
        </p:nvCxnSpPr>
        <p:spPr>
          <a:xfrm>
            <a:off x="9851017" y="5798296"/>
            <a:ext cx="794390" cy="1366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196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 txBox="1">
            <a:spLocks/>
          </p:cNvSpPr>
          <p:nvPr/>
        </p:nvSpPr>
        <p:spPr>
          <a:xfrm>
            <a:off x="4496529" y="3308791"/>
            <a:ext cx="3197354" cy="1200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7200" b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Thanks</a:t>
            </a:r>
            <a:endParaRPr lang="zh-CN" altLang="en-US" sz="7200" b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816272" y="836712"/>
            <a:ext cx="6557868" cy="5086478"/>
            <a:chOff x="1180541" y="726122"/>
            <a:chExt cx="6557868" cy="5086478"/>
          </a:xfrm>
        </p:grpSpPr>
        <p:grpSp>
          <p:nvGrpSpPr>
            <p:cNvPr id="4" name="组合 2"/>
            <p:cNvGrpSpPr/>
            <p:nvPr/>
          </p:nvGrpSpPr>
          <p:grpSpPr>
            <a:xfrm>
              <a:off x="2181379" y="1621679"/>
              <a:ext cx="880776" cy="748079"/>
              <a:chOff x="3501778" y="1348073"/>
              <a:chExt cx="974202" cy="827430"/>
            </a:xfrm>
            <a:solidFill>
              <a:srgbClr val="00B050"/>
            </a:solidFill>
          </p:grpSpPr>
          <p:sp>
            <p:nvSpPr>
              <p:cNvPr id="67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8" name="Freeform 10"/>
              <p:cNvSpPr>
                <a:spLocks/>
              </p:cNvSpPr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9" name="Freeform 11"/>
              <p:cNvSpPr>
                <a:spLocks/>
              </p:cNvSpPr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0" name="Freeform 12"/>
              <p:cNvSpPr>
                <a:spLocks/>
              </p:cNvSpPr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3" name="Freeform 15"/>
              <p:cNvSpPr>
                <a:spLocks/>
              </p:cNvSpPr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4" name="Freeform 16"/>
              <p:cNvSpPr>
                <a:spLocks/>
              </p:cNvSpPr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5" name="Freeform 17"/>
              <p:cNvSpPr>
                <a:spLocks/>
              </p:cNvSpPr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7" name="Freeform 19"/>
              <p:cNvSpPr>
                <a:spLocks/>
              </p:cNvSpPr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8" name="Freeform 20"/>
              <p:cNvSpPr>
                <a:spLocks/>
              </p:cNvSpPr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9" name="Freeform 21"/>
              <p:cNvSpPr>
                <a:spLocks/>
              </p:cNvSpPr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80" name="Freeform 22"/>
              <p:cNvSpPr>
                <a:spLocks/>
              </p:cNvSpPr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81" name="Freeform 23"/>
              <p:cNvSpPr>
                <a:spLocks/>
              </p:cNvSpPr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5" name="组合 3"/>
            <p:cNvGrpSpPr>
              <a:grpSpLocks noChangeAspect="1"/>
            </p:cNvGrpSpPr>
            <p:nvPr/>
          </p:nvGrpSpPr>
          <p:grpSpPr>
            <a:xfrm rot="17766877">
              <a:off x="1373365" y="1970928"/>
              <a:ext cx="1040545" cy="1426193"/>
              <a:chOff x="2869665" y="2321667"/>
              <a:chExt cx="3448984" cy="4727255"/>
            </a:xfrm>
            <a:solidFill>
              <a:srgbClr val="92D050"/>
            </a:solidFill>
          </p:grpSpPr>
          <p:sp>
            <p:nvSpPr>
              <p:cNvPr id="56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7" name="Freeform 35"/>
              <p:cNvSpPr>
                <a:spLocks/>
              </p:cNvSpPr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8" name="Freeform 36"/>
              <p:cNvSpPr>
                <a:spLocks/>
              </p:cNvSpPr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9" name="Freeform 37"/>
              <p:cNvSpPr>
                <a:spLocks/>
              </p:cNvSpPr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0" name="Freeform 38"/>
              <p:cNvSpPr>
                <a:spLocks/>
              </p:cNvSpPr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1" name="Freeform 39"/>
              <p:cNvSpPr>
                <a:spLocks/>
              </p:cNvSpPr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2" name="Freeform 40"/>
              <p:cNvSpPr>
                <a:spLocks/>
              </p:cNvSpPr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3" name="Freeform 41"/>
              <p:cNvSpPr>
                <a:spLocks/>
              </p:cNvSpPr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4" name="Freeform 42"/>
              <p:cNvSpPr>
                <a:spLocks/>
              </p:cNvSpPr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5" name="Freeform 43"/>
              <p:cNvSpPr>
                <a:spLocks/>
              </p:cNvSpPr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6" name="Freeform 44"/>
              <p:cNvSpPr>
                <a:spLocks/>
              </p:cNvSpPr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6" name="Group 26"/>
            <p:cNvGrpSpPr>
              <a:grpSpLocks noChangeAspect="1"/>
            </p:cNvGrpSpPr>
            <p:nvPr/>
          </p:nvGrpSpPr>
          <p:grpSpPr bwMode="auto">
            <a:xfrm rot="20456619">
              <a:off x="3541704" y="726122"/>
              <a:ext cx="296669" cy="927398"/>
              <a:chOff x="-731" y="-627"/>
              <a:chExt cx="365" cy="1141"/>
            </a:xfrm>
            <a:solidFill>
              <a:srgbClr val="0070C0"/>
            </a:solidFill>
          </p:grpSpPr>
          <p:sp>
            <p:nvSpPr>
              <p:cNvPr id="54" name="Freeform 28"/>
              <p:cNvSpPr>
                <a:spLocks/>
              </p:cNvSpPr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5" name="Freeform 29"/>
              <p:cNvSpPr>
                <a:spLocks/>
              </p:cNvSpPr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sp>
          <p:nvSpPr>
            <p:cNvPr id="7" name="Freeform 111"/>
            <p:cNvSpPr>
              <a:spLocks noChangeAspect="1" noEditPoints="1"/>
            </p:cNvSpPr>
            <p:nvPr/>
          </p:nvSpPr>
          <p:spPr bwMode="auto">
            <a:xfrm rot="19270136">
              <a:off x="2960448" y="973460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8" name="Group 158"/>
            <p:cNvGrpSpPr>
              <a:grpSpLocks noChangeAspect="1"/>
            </p:cNvGrpSpPr>
            <p:nvPr userDrawn="1"/>
          </p:nvGrpSpPr>
          <p:grpSpPr bwMode="auto">
            <a:xfrm>
              <a:off x="4053189" y="731331"/>
              <a:ext cx="845722" cy="846129"/>
              <a:chOff x="1651" y="-118"/>
              <a:chExt cx="2077" cy="2078"/>
            </a:xfrm>
            <a:solidFill>
              <a:srgbClr val="0070C0"/>
            </a:solidFill>
          </p:grpSpPr>
          <p:sp>
            <p:nvSpPr>
              <p:cNvPr id="45" name="Freeform 160"/>
              <p:cNvSpPr>
                <a:spLocks noEditPoints="1"/>
              </p:cNvSpPr>
              <p:nvPr/>
            </p:nvSpPr>
            <p:spPr bwMode="auto">
              <a:xfrm>
                <a:off x="1651" y="-118"/>
                <a:ext cx="2077" cy="2078"/>
              </a:xfrm>
              <a:custGeom>
                <a:avLst/>
                <a:gdLst>
                  <a:gd name="T0" fmla="*/ 0 w 2456"/>
                  <a:gd name="T1" fmla="*/ 2454 h 2454"/>
                  <a:gd name="T2" fmla="*/ 0 w 2456"/>
                  <a:gd name="T3" fmla="*/ 2433 h 2454"/>
                  <a:gd name="T4" fmla="*/ 0 w 2456"/>
                  <a:gd name="T5" fmla="*/ 107 h 2454"/>
                  <a:gd name="T6" fmla="*/ 79 w 2456"/>
                  <a:gd name="T7" fmla="*/ 2 h 2454"/>
                  <a:gd name="T8" fmla="*/ 104 w 2456"/>
                  <a:gd name="T9" fmla="*/ 0 h 2454"/>
                  <a:gd name="T10" fmla="*/ 1430 w 2456"/>
                  <a:gd name="T11" fmla="*/ 0 h 2454"/>
                  <a:gd name="T12" fmla="*/ 1535 w 2456"/>
                  <a:gd name="T13" fmla="*/ 105 h 2454"/>
                  <a:gd name="T14" fmla="*/ 1535 w 2456"/>
                  <a:gd name="T15" fmla="*/ 587 h 2454"/>
                  <a:gd name="T16" fmla="*/ 1535 w 2456"/>
                  <a:gd name="T17" fmla="*/ 614 h 2454"/>
                  <a:gd name="T18" fmla="*/ 1562 w 2456"/>
                  <a:gd name="T19" fmla="*/ 614 h 2454"/>
                  <a:gd name="T20" fmla="*/ 2348 w 2456"/>
                  <a:gd name="T21" fmla="*/ 614 h 2454"/>
                  <a:gd name="T22" fmla="*/ 2454 w 2456"/>
                  <a:gd name="T23" fmla="*/ 693 h 2454"/>
                  <a:gd name="T24" fmla="*/ 2456 w 2456"/>
                  <a:gd name="T25" fmla="*/ 715 h 2454"/>
                  <a:gd name="T26" fmla="*/ 2456 w 2456"/>
                  <a:gd name="T27" fmla="*/ 2439 h 2454"/>
                  <a:gd name="T28" fmla="*/ 2456 w 2456"/>
                  <a:gd name="T29" fmla="*/ 2454 h 2454"/>
                  <a:gd name="T30" fmla="*/ 0 w 2456"/>
                  <a:gd name="T31" fmla="*/ 2454 h 2454"/>
                  <a:gd name="T32" fmla="*/ 1329 w 2456"/>
                  <a:gd name="T33" fmla="*/ 204 h 2454"/>
                  <a:gd name="T34" fmla="*/ 1304 w 2456"/>
                  <a:gd name="T35" fmla="*/ 204 h 2454"/>
                  <a:gd name="T36" fmla="*/ 230 w 2456"/>
                  <a:gd name="T37" fmla="*/ 204 h 2454"/>
                  <a:gd name="T38" fmla="*/ 205 w 2456"/>
                  <a:gd name="T39" fmla="*/ 231 h 2454"/>
                  <a:gd name="T40" fmla="*/ 205 w 2456"/>
                  <a:gd name="T41" fmla="*/ 907 h 2454"/>
                  <a:gd name="T42" fmla="*/ 204 w 2456"/>
                  <a:gd name="T43" fmla="*/ 2227 h 2454"/>
                  <a:gd name="T44" fmla="*/ 229 w 2456"/>
                  <a:gd name="T45" fmla="*/ 2251 h 2454"/>
                  <a:gd name="T46" fmla="*/ 489 w 2456"/>
                  <a:gd name="T47" fmla="*/ 2251 h 2454"/>
                  <a:gd name="T48" fmla="*/ 512 w 2456"/>
                  <a:gd name="T49" fmla="*/ 2228 h 2454"/>
                  <a:gd name="T50" fmla="*/ 511 w 2456"/>
                  <a:gd name="T51" fmla="*/ 1764 h 2454"/>
                  <a:gd name="T52" fmla="*/ 535 w 2456"/>
                  <a:gd name="T53" fmla="*/ 1739 h 2454"/>
                  <a:gd name="T54" fmla="*/ 999 w 2456"/>
                  <a:gd name="T55" fmla="*/ 1739 h 2454"/>
                  <a:gd name="T56" fmla="*/ 1024 w 2456"/>
                  <a:gd name="T57" fmla="*/ 1764 h 2454"/>
                  <a:gd name="T58" fmla="*/ 1023 w 2456"/>
                  <a:gd name="T59" fmla="*/ 2230 h 2454"/>
                  <a:gd name="T60" fmla="*/ 1044 w 2456"/>
                  <a:gd name="T61" fmla="*/ 2251 h 2454"/>
                  <a:gd name="T62" fmla="*/ 1310 w 2456"/>
                  <a:gd name="T63" fmla="*/ 2251 h 2454"/>
                  <a:gd name="T64" fmla="*/ 1329 w 2456"/>
                  <a:gd name="T65" fmla="*/ 2249 h 2454"/>
                  <a:gd name="T66" fmla="*/ 1329 w 2456"/>
                  <a:gd name="T67" fmla="*/ 204 h 2454"/>
                  <a:gd name="T68" fmla="*/ 1536 w 2456"/>
                  <a:gd name="T69" fmla="*/ 2250 h 2454"/>
                  <a:gd name="T70" fmla="*/ 1557 w 2456"/>
                  <a:gd name="T71" fmla="*/ 2251 h 2454"/>
                  <a:gd name="T72" fmla="*/ 2229 w 2456"/>
                  <a:gd name="T73" fmla="*/ 2251 h 2454"/>
                  <a:gd name="T74" fmla="*/ 2252 w 2456"/>
                  <a:gd name="T75" fmla="*/ 2229 h 2454"/>
                  <a:gd name="T76" fmla="*/ 2252 w 2456"/>
                  <a:gd name="T77" fmla="*/ 841 h 2454"/>
                  <a:gd name="T78" fmla="*/ 2228 w 2456"/>
                  <a:gd name="T79" fmla="*/ 818 h 2454"/>
                  <a:gd name="T80" fmla="*/ 1558 w 2456"/>
                  <a:gd name="T81" fmla="*/ 819 h 2454"/>
                  <a:gd name="T82" fmla="*/ 1536 w 2456"/>
                  <a:gd name="T83" fmla="*/ 819 h 2454"/>
                  <a:gd name="T84" fmla="*/ 1536 w 2456"/>
                  <a:gd name="T85" fmla="*/ 2250 h 2454"/>
                  <a:gd name="T86" fmla="*/ 615 w 2456"/>
                  <a:gd name="T87" fmla="*/ 2249 h 2454"/>
                  <a:gd name="T88" fmla="*/ 919 w 2456"/>
                  <a:gd name="T89" fmla="*/ 2249 h 2454"/>
                  <a:gd name="T90" fmla="*/ 919 w 2456"/>
                  <a:gd name="T91" fmla="*/ 1843 h 2454"/>
                  <a:gd name="T92" fmla="*/ 615 w 2456"/>
                  <a:gd name="T93" fmla="*/ 1843 h 2454"/>
                  <a:gd name="T94" fmla="*/ 615 w 2456"/>
                  <a:gd name="T95" fmla="*/ 2249 h 2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56" h="2454">
                    <a:moveTo>
                      <a:pt x="0" y="2454"/>
                    </a:moveTo>
                    <a:cubicBezTo>
                      <a:pt x="0" y="2446"/>
                      <a:pt x="0" y="2439"/>
                      <a:pt x="0" y="2433"/>
                    </a:cubicBezTo>
                    <a:cubicBezTo>
                      <a:pt x="0" y="1657"/>
                      <a:pt x="0" y="882"/>
                      <a:pt x="0" y="107"/>
                    </a:cubicBezTo>
                    <a:cubicBezTo>
                      <a:pt x="0" y="49"/>
                      <a:pt x="27" y="13"/>
                      <a:pt x="79" y="2"/>
                    </a:cubicBezTo>
                    <a:cubicBezTo>
                      <a:pt x="87" y="0"/>
                      <a:pt x="96" y="0"/>
                      <a:pt x="104" y="0"/>
                    </a:cubicBezTo>
                    <a:cubicBezTo>
                      <a:pt x="546" y="0"/>
                      <a:pt x="988" y="0"/>
                      <a:pt x="1430" y="0"/>
                    </a:cubicBezTo>
                    <a:cubicBezTo>
                      <a:pt x="1495" y="0"/>
                      <a:pt x="1535" y="39"/>
                      <a:pt x="1535" y="105"/>
                    </a:cubicBezTo>
                    <a:cubicBezTo>
                      <a:pt x="1536" y="265"/>
                      <a:pt x="1535" y="426"/>
                      <a:pt x="1535" y="587"/>
                    </a:cubicBezTo>
                    <a:cubicBezTo>
                      <a:pt x="1535" y="594"/>
                      <a:pt x="1535" y="602"/>
                      <a:pt x="1535" y="614"/>
                    </a:cubicBezTo>
                    <a:cubicBezTo>
                      <a:pt x="1545" y="614"/>
                      <a:pt x="1553" y="614"/>
                      <a:pt x="1562" y="614"/>
                    </a:cubicBezTo>
                    <a:cubicBezTo>
                      <a:pt x="1824" y="614"/>
                      <a:pt x="2086" y="614"/>
                      <a:pt x="2348" y="614"/>
                    </a:cubicBezTo>
                    <a:cubicBezTo>
                      <a:pt x="2407" y="614"/>
                      <a:pt x="2443" y="641"/>
                      <a:pt x="2454" y="693"/>
                    </a:cubicBezTo>
                    <a:cubicBezTo>
                      <a:pt x="2456" y="700"/>
                      <a:pt x="2456" y="707"/>
                      <a:pt x="2456" y="715"/>
                    </a:cubicBezTo>
                    <a:cubicBezTo>
                      <a:pt x="2456" y="1289"/>
                      <a:pt x="2456" y="1864"/>
                      <a:pt x="2456" y="2439"/>
                    </a:cubicBezTo>
                    <a:cubicBezTo>
                      <a:pt x="2456" y="2443"/>
                      <a:pt x="2456" y="2448"/>
                      <a:pt x="2456" y="2454"/>
                    </a:cubicBezTo>
                    <a:cubicBezTo>
                      <a:pt x="1637" y="2454"/>
                      <a:pt x="820" y="2454"/>
                      <a:pt x="0" y="2454"/>
                    </a:cubicBezTo>
                    <a:close/>
                    <a:moveTo>
                      <a:pt x="1329" y="204"/>
                    </a:moveTo>
                    <a:cubicBezTo>
                      <a:pt x="1320" y="204"/>
                      <a:pt x="1312" y="204"/>
                      <a:pt x="1304" y="204"/>
                    </a:cubicBezTo>
                    <a:cubicBezTo>
                      <a:pt x="946" y="204"/>
                      <a:pt x="588" y="204"/>
                      <a:pt x="230" y="204"/>
                    </a:cubicBezTo>
                    <a:cubicBezTo>
                      <a:pt x="205" y="204"/>
                      <a:pt x="205" y="204"/>
                      <a:pt x="205" y="231"/>
                    </a:cubicBezTo>
                    <a:cubicBezTo>
                      <a:pt x="205" y="456"/>
                      <a:pt x="205" y="682"/>
                      <a:pt x="205" y="907"/>
                    </a:cubicBezTo>
                    <a:cubicBezTo>
                      <a:pt x="205" y="1347"/>
                      <a:pt x="205" y="1787"/>
                      <a:pt x="204" y="2227"/>
                    </a:cubicBezTo>
                    <a:cubicBezTo>
                      <a:pt x="204" y="2246"/>
                      <a:pt x="210" y="2251"/>
                      <a:pt x="229" y="2251"/>
                    </a:cubicBezTo>
                    <a:cubicBezTo>
                      <a:pt x="316" y="2250"/>
                      <a:pt x="402" y="2250"/>
                      <a:pt x="489" y="2251"/>
                    </a:cubicBezTo>
                    <a:cubicBezTo>
                      <a:pt x="508" y="2251"/>
                      <a:pt x="512" y="2246"/>
                      <a:pt x="512" y="2228"/>
                    </a:cubicBezTo>
                    <a:cubicBezTo>
                      <a:pt x="511" y="2073"/>
                      <a:pt x="512" y="1918"/>
                      <a:pt x="511" y="1764"/>
                    </a:cubicBezTo>
                    <a:cubicBezTo>
                      <a:pt x="511" y="1745"/>
                      <a:pt x="516" y="1739"/>
                      <a:pt x="535" y="1739"/>
                    </a:cubicBezTo>
                    <a:cubicBezTo>
                      <a:pt x="690" y="1740"/>
                      <a:pt x="845" y="1740"/>
                      <a:pt x="999" y="1739"/>
                    </a:cubicBezTo>
                    <a:cubicBezTo>
                      <a:pt x="1019" y="1739"/>
                      <a:pt x="1024" y="1745"/>
                      <a:pt x="1024" y="1764"/>
                    </a:cubicBezTo>
                    <a:cubicBezTo>
                      <a:pt x="1023" y="1919"/>
                      <a:pt x="1024" y="2074"/>
                      <a:pt x="1023" y="2230"/>
                    </a:cubicBezTo>
                    <a:cubicBezTo>
                      <a:pt x="1023" y="2246"/>
                      <a:pt x="1028" y="2251"/>
                      <a:pt x="1044" y="2251"/>
                    </a:cubicBezTo>
                    <a:cubicBezTo>
                      <a:pt x="1133" y="2250"/>
                      <a:pt x="1222" y="2251"/>
                      <a:pt x="1310" y="2251"/>
                    </a:cubicBezTo>
                    <a:cubicBezTo>
                      <a:pt x="1316" y="2251"/>
                      <a:pt x="1322" y="2250"/>
                      <a:pt x="1329" y="2249"/>
                    </a:cubicBezTo>
                    <a:cubicBezTo>
                      <a:pt x="1329" y="1568"/>
                      <a:pt x="1329" y="887"/>
                      <a:pt x="1329" y="204"/>
                    </a:cubicBezTo>
                    <a:close/>
                    <a:moveTo>
                      <a:pt x="1536" y="2250"/>
                    </a:moveTo>
                    <a:cubicBezTo>
                      <a:pt x="1544" y="2250"/>
                      <a:pt x="1551" y="2251"/>
                      <a:pt x="1557" y="2251"/>
                    </a:cubicBezTo>
                    <a:cubicBezTo>
                      <a:pt x="1781" y="2251"/>
                      <a:pt x="2005" y="2251"/>
                      <a:pt x="2229" y="2251"/>
                    </a:cubicBezTo>
                    <a:cubicBezTo>
                      <a:pt x="2246" y="2251"/>
                      <a:pt x="2252" y="2247"/>
                      <a:pt x="2252" y="2229"/>
                    </a:cubicBezTo>
                    <a:cubicBezTo>
                      <a:pt x="2251" y="1766"/>
                      <a:pt x="2251" y="1304"/>
                      <a:pt x="2252" y="841"/>
                    </a:cubicBezTo>
                    <a:cubicBezTo>
                      <a:pt x="2252" y="822"/>
                      <a:pt x="2246" y="818"/>
                      <a:pt x="2228" y="818"/>
                    </a:cubicBezTo>
                    <a:cubicBezTo>
                      <a:pt x="2005" y="819"/>
                      <a:pt x="1781" y="819"/>
                      <a:pt x="1558" y="819"/>
                    </a:cubicBezTo>
                    <a:cubicBezTo>
                      <a:pt x="1551" y="819"/>
                      <a:pt x="1544" y="819"/>
                      <a:pt x="1536" y="819"/>
                    </a:cubicBezTo>
                    <a:cubicBezTo>
                      <a:pt x="1536" y="1297"/>
                      <a:pt x="1536" y="1773"/>
                      <a:pt x="1536" y="2250"/>
                    </a:cubicBezTo>
                    <a:close/>
                    <a:moveTo>
                      <a:pt x="615" y="2249"/>
                    </a:moveTo>
                    <a:cubicBezTo>
                      <a:pt x="717" y="2249"/>
                      <a:pt x="818" y="2249"/>
                      <a:pt x="919" y="2249"/>
                    </a:cubicBezTo>
                    <a:cubicBezTo>
                      <a:pt x="919" y="2113"/>
                      <a:pt x="919" y="1978"/>
                      <a:pt x="919" y="1843"/>
                    </a:cubicBezTo>
                    <a:cubicBezTo>
                      <a:pt x="817" y="1843"/>
                      <a:pt x="716" y="1843"/>
                      <a:pt x="615" y="1843"/>
                    </a:cubicBezTo>
                    <a:cubicBezTo>
                      <a:pt x="615" y="1980"/>
                      <a:pt x="615" y="2114"/>
                      <a:pt x="615" y="2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6" name="Freeform 164"/>
              <p:cNvSpPr>
                <a:spLocks noEditPoints="1"/>
              </p:cNvSpPr>
              <p:nvPr/>
            </p:nvSpPr>
            <p:spPr bwMode="auto">
              <a:xfrm>
                <a:off x="1997" y="922"/>
                <a:ext cx="261" cy="259"/>
              </a:xfrm>
              <a:custGeom>
                <a:avLst/>
                <a:gdLst>
                  <a:gd name="T0" fmla="*/ 307 w 308"/>
                  <a:gd name="T1" fmla="*/ 0 h 306"/>
                  <a:gd name="T2" fmla="*/ 307 w 308"/>
                  <a:gd name="T3" fmla="*/ 174 h 306"/>
                  <a:gd name="T4" fmla="*/ 307 w 308"/>
                  <a:gd name="T5" fmla="*/ 287 h 306"/>
                  <a:gd name="T6" fmla="*/ 290 w 308"/>
                  <a:gd name="T7" fmla="*/ 306 h 306"/>
                  <a:gd name="T8" fmla="*/ 16 w 308"/>
                  <a:gd name="T9" fmla="*/ 306 h 306"/>
                  <a:gd name="T10" fmla="*/ 0 w 308"/>
                  <a:gd name="T11" fmla="*/ 292 h 306"/>
                  <a:gd name="T12" fmla="*/ 0 w 308"/>
                  <a:gd name="T13" fmla="*/ 7 h 306"/>
                  <a:gd name="T14" fmla="*/ 2 w 308"/>
                  <a:gd name="T15" fmla="*/ 0 h 306"/>
                  <a:gd name="T16" fmla="*/ 307 w 308"/>
                  <a:gd name="T17" fmla="*/ 0 h 306"/>
                  <a:gd name="T18" fmla="*/ 153 w 308"/>
                  <a:gd name="T19" fmla="*/ 100 h 306"/>
                  <a:gd name="T20" fmla="*/ 103 w 308"/>
                  <a:gd name="T21" fmla="*/ 150 h 306"/>
                  <a:gd name="T22" fmla="*/ 103 w 308"/>
                  <a:gd name="T23" fmla="*/ 152 h 306"/>
                  <a:gd name="T24" fmla="*/ 154 w 308"/>
                  <a:gd name="T25" fmla="*/ 203 h 306"/>
                  <a:gd name="T26" fmla="*/ 205 w 308"/>
                  <a:gd name="T27" fmla="*/ 153 h 306"/>
                  <a:gd name="T28" fmla="*/ 153 w 308"/>
                  <a:gd name="T29" fmla="*/ 10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" h="306">
                    <a:moveTo>
                      <a:pt x="307" y="0"/>
                    </a:moveTo>
                    <a:cubicBezTo>
                      <a:pt x="307" y="59"/>
                      <a:pt x="307" y="116"/>
                      <a:pt x="307" y="174"/>
                    </a:cubicBezTo>
                    <a:cubicBezTo>
                      <a:pt x="307" y="212"/>
                      <a:pt x="307" y="249"/>
                      <a:pt x="307" y="287"/>
                    </a:cubicBezTo>
                    <a:cubicBezTo>
                      <a:pt x="308" y="301"/>
                      <a:pt x="305" y="306"/>
                      <a:pt x="290" y="306"/>
                    </a:cubicBezTo>
                    <a:cubicBezTo>
                      <a:pt x="199" y="306"/>
                      <a:pt x="107" y="306"/>
                      <a:pt x="16" y="306"/>
                    </a:cubicBezTo>
                    <a:cubicBezTo>
                      <a:pt x="6" y="306"/>
                      <a:pt x="0" y="305"/>
                      <a:pt x="0" y="292"/>
                    </a:cubicBezTo>
                    <a:cubicBezTo>
                      <a:pt x="0" y="197"/>
                      <a:pt x="0" y="102"/>
                      <a:pt x="0" y="7"/>
                    </a:cubicBezTo>
                    <a:cubicBezTo>
                      <a:pt x="0" y="5"/>
                      <a:pt x="1" y="3"/>
                      <a:pt x="2" y="0"/>
                    </a:cubicBezTo>
                    <a:cubicBezTo>
                      <a:pt x="103" y="0"/>
                      <a:pt x="204" y="0"/>
                      <a:pt x="307" y="0"/>
                    </a:cubicBezTo>
                    <a:close/>
                    <a:moveTo>
                      <a:pt x="153" y="100"/>
                    </a:moveTo>
                    <a:cubicBezTo>
                      <a:pt x="103" y="100"/>
                      <a:pt x="103" y="100"/>
                      <a:pt x="103" y="150"/>
                    </a:cubicBezTo>
                    <a:cubicBezTo>
                      <a:pt x="103" y="151"/>
                      <a:pt x="103" y="151"/>
                      <a:pt x="103" y="152"/>
                    </a:cubicBezTo>
                    <a:cubicBezTo>
                      <a:pt x="103" y="203"/>
                      <a:pt x="103" y="203"/>
                      <a:pt x="154" y="203"/>
                    </a:cubicBezTo>
                    <a:cubicBezTo>
                      <a:pt x="205" y="203"/>
                      <a:pt x="205" y="203"/>
                      <a:pt x="205" y="153"/>
                    </a:cubicBezTo>
                    <a:cubicBezTo>
                      <a:pt x="205" y="100"/>
                      <a:pt x="205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7" name="Freeform 165"/>
              <p:cNvSpPr>
                <a:spLocks noEditPoints="1"/>
              </p:cNvSpPr>
              <p:nvPr/>
            </p:nvSpPr>
            <p:spPr bwMode="auto">
              <a:xfrm>
                <a:off x="2345" y="922"/>
                <a:ext cx="258" cy="258"/>
              </a:xfrm>
              <a:custGeom>
                <a:avLst/>
                <a:gdLst>
                  <a:gd name="T0" fmla="*/ 0 w 305"/>
                  <a:gd name="T1" fmla="*/ 304 h 304"/>
                  <a:gd name="T2" fmla="*/ 0 w 305"/>
                  <a:gd name="T3" fmla="*/ 0 h 304"/>
                  <a:gd name="T4" fmla="*/ 305 w 305"/>
                  <a:gd name="T5" fmla="*/ 0 h 304"/>
                  <a:gd name="T6" fmla="*/ 305 w 305"/>
                  <a:gd name="T7" fmla="*/ 304 h 304"/>
                  <a:gd name="T8" fmla="*/ 0 w 305"/>
                  <a:gd name="T9" fmla="*/ 304 h 304"/>
                  <a:gd name="T10" fmla="*/ 153 w 305"/>
                  <a:gd name="T11" fmla="*/ 100 h 304"/>
                  <a:gd name="T12" fmla="*/ 119 w 305"/>
                  <a:gd name="T13" fmla="*/ 100 h 304"/>
                  <a:gd name="T14" fmla="*/ 101 w 305"/>
                  <a:gd name="T15" fmla="*/ 118 h 304"/>
                  <a:gd name="T16" fmla="*/ 101 w 305"/>
                  <a:gd name="T17" fmla="*/ 154 h 304"/>
                  <a:gd name="T18" fmla="*/ 150 w 305"/>
                  <a:gd name="T19" fmla="*/ 203 h 304"/>
                  <a:gd name="T20" fmla="*/ 203 w 305"/>
                  <a:gd name="T21" fmla="*/ 150 h 304"/>
                  <a:gd name="T22" fmla="*/ 153 w 305"/>
                  <a:gd name="T23" fmla="*/ 10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5" h="304">
                    <a:moveTo>
                      <a:pt x="0" y="304"/>
                    </a:moveTo>
                    <a:cubicBezTo>
                      <a:pt x="0" y="202"/>
                      <a:pt x="0" y="102"/>
                      <a:pt x="0" y="0"/>
                    </a:cubicBezTo>
                    <a:cubicBezTo>
                      <a:pt x="101" y="0"/>
                      <a:pt x="202" y="0"/>
                      <a:pt x="305" y="0"/>
                    </a:cubicBezTo>
                    <a:cubicBezTo>
                      <a:pt x="305" y="101"/>
                      <a:pt x="305" y="202"/>
                      <a:pt x="305" y="304"/>
                    </a:cubicBezTo>
                    <a:cubicBezTo>
                      <a:pt x="203" y="304"/>
                      <a:pt x="103" y="304"/>
                      <a:pt x="0" y="304"/>
                    </a:cubicBezTo>
                    <a:close/>
                    <a:moveTo>
                      <a:pt x="153" y="100"/>
                    </a:moveTo>
                    <a:cubicBezTo>
                      <a:pt x="142" y="100"/>
                      <a:pt x="130" y="101"/>
                      <a:pt x="119" y="100"/>
                    </a:cubicBezTo>
                    <a:cubicBezTo>
                      <a:pt x="105" y="99"/>
                      <a:pt x="99" y="104"/>
                      <a:pt x="101" y="118"/>
                    </a:cubicBezTo>
                    <a:cubicBezTo>
                      <a:pt x="102" y="130"/>
                      <a:pt x="101" y="142"/>
                      <a:pt x="101" y="154"/>
                    </a:cubicBezTo>
                    <a:cubicBezTo>
                      <a:pt x="101" y="203"/>
                      <a:pt x="101" y="203"/>
                      <a:pt x="150" y="203"/>
                    </a:cubicBezTo>
                    <a:cubicBezTo>
                      <a:pt x="203" y="203"/>
                      <a:pt x="203" y="203"/>
                      <a:pt x="203" y="150"/>
                    </a:cubicBezTo>
                    <a:cubicBezTo>
                      <a:pt x="203" y="100"/>
                      <a:pt x="203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8" name="Freeform 166"/>
              <p:cNvSpPr>
                <a:spLocks noEditPoints="1"/>
              </p:cNvSpPr>
              <p:nvPr/>
            </p:nvSpPr>
            <p:spPr bwMode="auto">
              <a:xfrm>
                <a:off x="1996" y="227"/>
                <a:ext cx="262" cy="261"/>
              </a:xfrm>
              <a:custGeom>
                <a:avLst/>
                <a:gdLst>
                  <a:gd name="T0" fmla="*/ 308 w 309"/>
                  <a:gd name="T1" fmla="*/ 156 h 308"/>
                  <a:gd name="T2" fmla="*/ 308 w 309"/>
                  <a:gd name="T3" fmla="*/ 289 h 308"/>
                  <a:gd name="T4" fmla="*/ 291 w 309"/>
                  <a:gd name="T5" fmla="*/ 308 h 308"/>
                  <a:gd name="T6" fmla="*/ 19 w 309"/>
                  <a:gd name="T7" fmla="*/ 308 h 308"/>
                  <a:gd name="T8" fmla="*/ 0 w 309"/>
                  <a:gd name="T9" fmla="*/ 290 h 308"/>
                  <a:gd name="T10" fmla="*/ 1 w 309"/>
                  <a:gd name="T11" fmla="*/ 18 h 308"/>
                  <a:gd name="T12" fmla="*/ 18 w 309"/>
                  <a:gd name="T13" fmla="*/ 0 h 308"/>
                  <a:gd name="T14" fmla="*/ 291 w 309"/>
                  <a:gd name="T15" fmla="*/ 0 h 308"/>
                  <a:gd name="T16" fmla="*/ 308 w 309"/>
                  <a:gd name="T17" fmla="*/ 18 h 308"/>
                  <a:gd name="T18" fmla="*/ 308 w 309"/>
                  <a:gd name="T19" fmla="*/ 156 h 308"/>
                  <a:gd name="T20" fmla="*/ 104 w 309"/>
                  <a:gd name="T21" fmla="*/ 204 h 308"/>
                  <a:gd name="T22" fmla="*/ 205 w 309"/>
                  <a:gd name="T23" fmla="*/ 204 h 308"/>
                  <a:gd name="T24" fmla="*/ 205 w 309"/>
                  <a:gd name="T25" fmla="*/ 104 h 308"/>
                  <a:gd name="T26" fmla="*/ 116 w 309"/>
                  <a:gd name="T27" fmla="*/ 104 h 308"/>
                  <a:gd name="T28" fmla="*/ 105 w 309"/>
                  <a:gd name="T29" fmla="*/ 114 h 308"/>
                  <a:gd name="T30" fmla="*/ 104 w 309"/>
                  <a:gd name="T31" fmla="*/ 2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6"/>
                    </a:moveTo>
                    <a:cubicBezTo>
                      <a:pt x="308" y="200"/>
                      <a:pt x="308" y="245"/>
                      <a:pt x="308" y="289"/>
                    </a:cubicBezTo>
                    <a:cubicBezTo>
                      <a:pt x="309" y="303"/>
                      <a:pt x="305" y="308"/>
                      <a:pt x="291" y="308"/>
                    </a:cubicBezTo>
                    <a:cubicBezTo>
                      <a:pt x="200" y="308"/>
                      <a:pt x="109" y="308"/>
                      <a:pt x="19" y="308"/>
                    </a:cubicBezTo>
                    <a:cubicBezTo>
                      <a:pt x="5" y="308"/>
                      <a:pt x="0" y="303"/>
                      <a:pt x="0" y="290"/>
                    </a:cubicBezTo>
                    <a:cubicBezTo>
                      <a:pt x="1" y="199"/>
                      <a:pt x="1" y="108"/>
                      <a:pt x="1" y="18"/>
                    </a:cubicBezTo>
                    <a:cubicBezTo>
                      <a:pt x="1" y="5"/>
                      <a:pt x="4" y="0"/>
                      <a:pt x="18" y="0"/>
                    </a:cubicBezTo>
                    <a:cubicBezTo>
                      <a:pt x="109" y="1"/>
                      <a:pt x="200" y="1"/>
                      <a:pt x="291" y="0"/>
                    </a:cubicBezTo>
                    <a:cubicBezTo>
                      <a:pt x="305" y="0"/>
                      <a:pt x="309" y="5"/>
                      <a:pt x="308" y="18"/>
                    </a:cubicBezTo>
                    <a:cubicBezTo>
                      <a:pt x="308" y="64"/>
                      <a:pt x="308" y="110"/>
                      <a:pt x="308" y="156"/>
                    </a:cubicBezTo>
                    <a:close/>
                    <a:moveTo>
                      <a:pt x="104" y="204"/>
                    </a:moveTo>
                    <a:cubicBezTo>
                      <a:pt x="139" y="204"/>
                      <a:pt x="172" y="204"/>
                      <a:pt x="205" y="204"/>
                    </a:cubicBezTo>
                    <a:cubicBezTo>
                      <a:pt x="205" y="170"/>
                      <a:pt x="205" y="138"/>
                      <a:pt x="205" y="104"/>
                    </a:cubicBezTo>
                    <a:cubicBezTo>
                      <a:pt x="174" y="104"/>
                      <a:pt x="145" y="103"/>
                      <a:pt x="116" y="104"/>
                    </a:cubicBezTo>
                    <a:cubicBezTo>
                      <a:pt x="112" y="104"/>
                      <a:pt x="105" y="110"/>
                      <a:pt x="105" y="114"/>
                    </a:cubicBezTo>
                    <a:cubicBezTo>
                      <a:pt x="104" y="144"/>
                      <a:pt x="104" y="173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9" name="Freeform 167"/>
              <p:cNvSpPr>
                <a:spLocks noEditPoints="1"/>
              </p:cNvSpPr>
              <p:nvPr/>
            </p:nvSpPr>
            <p:spPr bwMode="auto">
              <a:xfrm>
                <a:off x="2343" y="227"/>
                <a:ext cx="260" cy="262"/>
              </a:xfrm>
              <a:custGeom>
                <a:avLst/>
                <a:gdLst>
                  <a:gd name="T0" fmla="*/ 152 w 308"/>
                  <a:gd name="T1" fmla="*/ 308 h 309"/>
                  <a:gd name="T2" fmla="*/ 23 w 308"/>
                  <a:gd name="T3" fmla="*/ 308 h 309"/>
                  <a:gd name="T4" fmla="*/ 1 w 308"/>
                  <a:gd name="T5" fmla="*/ 287 h 309"/>
                  <a:gd name="T6" fmla="*/ 1 w 308"/>
                  <a:gd name="T7" fmla="*/ 20 h 309"/>
                  <a:gd name="T8" fmla="*/ 19 w 308"/>
                  <a:gd name="T9" fmla="*/ 0 h 309"/>
                  <a:gd name="T10" fmla="*/ 289 w 308"/>
                  <a:gd name="T11" fmla="*/ 0 h 309"/>
                  <a:gd name="T12" fmla="*/ 308 w 308"/>
                  <a:gd name="T13" fmla="*/ 20 h 309"/>
                  <a:gd name="T14" fmla="*/ 308 w 308"/>
                  <a:gd name="T15" fmla="*/ 287 h 309"/>
                  <a:gd name="T16" fmla="*/ 288 w 308"/>
                  <a:gd name="T17" fmla="*/ 308 h 309"/>
                  <a:gd name="T18" fmla="*/ 152 w 308"/>
                  <a:gd name="T19" fmla="*/ 308 h 309"/>
                  <a:gd name="T20" fmla="*/ 104 w 308"/>
                  <a:gd name="T21" fmla="*/ 204 h 309"/>
                  <a:gd name="T22" fmla="*/ 205 w 308"/>
                  <a:gd name="T23" fmla="*/ 204 h 309"/>
                  <a:gd name="T24" fmla="*/ 205 w 308"/>
                  <a:gd name="T25" fmla="*/ 115 h 309"/>
                  <a:gd name="T26" fmla="*/ 195 w 308"/>
                  <a:gd name="T27" fmla="*/ 104 h 309"/>
                  <a:gd name="T28" fmla="*/ 104 w 308"/>
                  <a:gd name="T29" fmla="*/ 104 h 309"/>
                  <a:gd name="T30" fmla="*/ 104 w 308"/>
                  <a:gd name="T31" fmla="*/ 20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9">
                    <a:moveTo>
                      <a:pt x="152" y="308"/>
                    </a:moveTo>
                    <a:cubicBezTo>
                      <a:pt x="109" y="308"/>
                      <a:pt x="66" y="307"/>
                      <a:pt x="23" y="308"/>
                    </a:cubicBezTo>
                    <a:cubicBezTo>
                      <a:pt x="7" y="308"/>
                      <a:pt x="0" y="305"/>
                      <a:pt x="1" y="287"/>
                    </a:cubicBezTo>
                    <a:cubicBezTo>
                      <a:pt x="1" y="198"/>
                      <a:pt x="1" y="109"/>
                      <a:pt x="1" y="20"/>
                    </a:cubicBezTo>
                    <a:cubicBezTo>
                      <a:pt x="1" y="6"/>
                      <a:pt x="4" y="0"/>
                      <a:pt x="19" y="0"/>
                    </a:cubicBezTo>
                    <a:cubicBezTo>
                      <a:pt x="109" y="1"/>
                      <a:pt x="199" y="1"/>
                      <a:pt x="289" y="0"/>
                    </a:cubicBezTo>
                    <a:cubicBezTo>
                      <a:pt x="304" y="0"/>
                      <a:pt x="308" y="5"/>
                      <a:pt x="308" y="20"/>
                    </a:cubicBezTo>
                    <a:cubicBezTo>
                      <a:pt x="308" y="109"/>
                      <a:pt x="308" y="198"/>
                      <a:pt x="308" y="287"/>
                    </a:cubicBezTo>
                    <a:cubicBezTo>
                      <a:pt x="308" y="303"/>
                      <a:pt x="304" y="309"/>
                      <a:pt x="288" y="308"/>
                    </a:cubicBezTo>
                    <a:cubicBezTo>
                      <a:pt x="243" y="307"/>
                      <a:pt x="198" y="308"/>
                      <a:pt x="152" y="308"/>
                    </a:cubicBezTo>
                    <a:close/>
                    <a:moveTo>
                      <a:pt x="104" y="204"/>
                    </a:moveTo>
                    <a:cubicBezTo>
                      <a:pt x="138" y="204"/>
                      <a:pt x="170" y="204"/>
                      <a:pt x="205" y="204"/>
                    </a:cubicBezTo>
                    <a:cubicBezTo>
                      <a:pt x="205" y="173"/>
                      <a:pt x="205" y="144"/>
                      <a:pt x="205" y="115"/>
                    </a:cubicBezTo>
                    <a:cubicBezTo>
                      <a:pt x="204" y="111"/>
                      <a:pt x="198" y="104"/>
                      <a:pt x="195" y="104"/>
                    </a:cubicBezTo>
                    <a:cubicBezTo>
                      <a:pt x="165" y="103"/>
                      <a:pt x="135" y="104"/>
                      <a:pt x="104" y="104"/>
                    </a:cubicBezTo>
                    <a:cubicBezTo>
                      <a:pt x="104" y="138"/>
                      <a:pt x="104" y="171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0" name="Freeform 168"/>
              <p:cNvSpPr>
                <a:spLocks noEditPoints="1"/>
              </p:cNvSpPr>
              <p:nvPr/>
            </p:nvSpPr>
            <p:spPr bwMode="auto">
              <a:xfrm>
                <a:off x="1996" y="574"/>
                <a:ext cx="262" cy="261"/>
              </a:xfrm>
              <a:custGeom>
                <a:avLst/>
                <a:gdLst>
                  <a:gd name="T0" fmla="*/ 308 w 309"/>
                  <a:gd name="T1" fmla="*/ 154 h 308"/>
                  <a:gd name="T2" fmla="*/ 309 w 309"/>
                  <a:gd name="T3" fmla="*/ 288 h 308"/>
                  <a:gd name="T4" fmla="*/ 290 w 309"/>
                  <a:gd name="T5" fmla="*/ 308 h 308"/>
                  <a:gd name="T6" fmla="*/ 20 w 309"/>
                  <a:gd name="T7" fmla="*/ 308 h 308"/>
                  <a:gd name="T8" fmla="*/ 0 w 309"/>
                  <a:gd name="T9" fmla="*/ 289 h 308"/>
                  <a:gd name="T10" fmla="*/ 0 w 309"/>
                  <a:gd name="T11" fmla="*/ 19 h 308"/>
                  <a:gd name="T12" fmla="*/ 18 w 309"/>
                  <a:gd name="T13" fmla="*/ 0 h 308"/>
                  <a:gd name="T14" fmla="*/ 290 w 309"/>
                  <a:gd name="T15" fmla="*/ 0 h 308"/>
                  <a:gd name="T16" fmla="*/ 309 w 309"/>
                  <a:gd name="T17" fmla="*/ 20 h 308"/>
                  <a:gd name="T18" fmla="*/ 308 w 309"/>
                  <a:gd name="T19" fmla="*/ 154 h 308"/>
                  <a:gd name="T20" fmla="*/ 104 w 309"/>
                  <a:gd name="T21" fmla="*/ 103 h 308"/>
                  <a:gd name="T22" fmla="*/ 104 w 309"/>
                  <a:gd name="T23" fmla="*/ 193 h 308"/>
                  <a:gd name="T24" fmla="*/ 113 w 309"/>
                  <a:gd name="T25" fmla="*/ 204 h 308"/>
                  <a:gd name="T26" fmla="*/ 204 w 309"/>
                  <a:gd name="T27" fmla="*/ 204 h 308"/>
                  <a:gd name="T28" fmla="*/ 204 w 309"/>
                  <a:gd name="T29" fmla="*/ 103 h 308"/>
                  <a:gd name="T30" fmla="*/ 104 w 309"/>
                  <a:gd name="T31" fmla="*/ 10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4"/>
                    </a:moveTo>
                    <a:cubicBezTo>
                      <a:pt x="308" y="199"/>
                      <a:pt x="308" y="243"/>
                      <a:pt x="309" y="288"/>
                    </a:cubicBezTo>
                    <a:cubicBezTo>
                      <a:pt x="309" y="302"/>
                      <a:pt x="305" y="308"/>
                      <a:pt x="290" y="308"/>
                    </a:cubicBezTo>
                    <a:cubicBezTo>
                      <a:pt x="200" y="307"/>
                      <a:pt x="110" y="307"/>
                      <a:pt x="20" y="308"/>
                    </a:cubicBezTo>
                    <a:cubicBezTo>
                      <a:pt x="6" y="308"/>
                      <a:pt x="0" y="304"/>
                      <a:pt x="0" y="289"/>
                    </a:cubicBezTo>
                    <a:cubicBezTo>
                      <a:pt x="1" y="199"/>
                      <a:pt x="1" y="109"/>
                      <a:pt x="0" y="19"/>
                    </a:cubicBezTo>
                    <a:cubicBezTo>
                      <a:pt x="0" y="5"/>
                      <a:pt x="4" y="0"/>
                      <a:pt x="18" y="0"/>
                    </a:cubicBezTo>
                    <a:cubicBezTo>
                      <a:pt x="109" y="1"/>
                      <a:pt x="199" y="1"/>
                      <a:pt x="290" y="0"/>
                    </a:cubicBezTo>
                    <a:cubicBezTo>
                      <a:pt x="306" y="0"/>
                      <a:pt x="309" y="6"/>
                      <a:pt x="309" y="20"/>
                    </a:cubicBezTo>
                    <a:cubicBezTo>
                      <a:pt x="308" y="65"/>
                      <a:pt x="308" y="109"/>
                      <a:pt x="308" y="154"/>
                    </a:cubicBezTo>
                    <a:close/>
                    <a:moveTo>
                      <a:pt x="104" y="103"/>
                    </a:moveTo>
                    <a:cubicBezTo>
                      <a:pt x="104" y="135"/>
                      <a:pt x="104" y="164"/>
                      <a:pt x="104" y="193"/>
                    </a:cubicBezTo>
                    <a:cubicBezTo>
                      <a:pt x="105" y="197"/>
                      <a:pt x="110" y="204"/>
                      <a:pt x="113" y="204"/>
                    </a:cubicBezTo>
                    <a:cubicBezTo>
                      <a:pt x="143" y="205"/>
                      <a:pt x="174" y="204"/>
                      <a:pt x="204" y="204"/>
                    </a:cubicBezTo>
                    <a:cubicBezTo>
                      <a:pt x="204" y="169"/>
                      <a:pt x="204" y="136"/>
                      <a:pt x="204" y="103"/>
                    </a:cubicBezTo>
                    <a:cubicBezTo>
                      <a:pt x="170" y="103"/>
                      <a:pt x="139" y="103"/>
                      <a:pt x="104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1" name="Freeform 169"/>
              <p:cNvSpPr>
                <a:spLocks noEditPoints="1"/>
              </p:cNvSpPr>
              <p:nvPr/>
            </p:nvSpPr>
            <p:spPr bwMode="auto">
              <a:xfrm>
                <a:off x="2345" y="576"/>
                <a:ext cx="258" cy="259"/>
              </a:xfrm>
              <a:custGeom>
                <a:avLst/>
                <a:gdLst>
                  <a:gd name="T0" fmla="*/ 0 w 306"/>
                  <a:gd name="T1" fmla="*/ 0 h 306"/>
                  <a:gd name="T2" fmla="*/ 304 w 306"/>
                  <a:gd name="T3" fmla="*/ 0 h 306"/>
                  <a:gd name="T4" fmla="*/ 306 w 306"/>
                  <a:gd name="T5" fmla="*/ 16 h 306"/>
                  <a:gd name="T6" fmla="*/ 306 w 306"/>
                  <a:gd name="T7" fmla="*/ 288 h 306"/>
                  <a:gd name="T8" fmla="*/ 289 w 306"/>
                  <a:gd name="T9" fmla="*/ 306 h 306"/>
                  <a:gd name="T10" fmla="*/ 13 w 306"/>
                  <a:gd name="T11" fmla="*/ 305 h 306"/>
                  <a:gd name="T12" fmla="*/ 0 w 306"/>
                  <a:gd name="T13" fmla="*/ 303 h 306"/>
                  <a:gd name="T14" fmla="*/ 0 w 306"/>
                  <a:gd name="T15" fmla="*/ 0 h 306"/>
                  <a:gd name="T16" fmla="*/ 102 w 306"/>
                  <a:gd name="T17" fmla="*/ 203 h 306"/>
                  <a:gd name="T18" fmla="*/ 193 w 306"/>
                  <a:gd name="T19" fmla="*/ 202 h 306"/>
                  <a:gd name="T20" fmla="*/ 203 w 306"/>
                  <a:gd name="T21" fmla="*/ 191 h 306"/>
                  <a:gd name="T22" fmla="*/ 203 w 306"/>
                  <a:gd name="T23" fmla="*/ 111 h 306"/>
                  <a:gd name="T24" fmla="*/ 194 w 306"/>
                  <a:gd name="T25" fmla="*/ 101 h 306"/>
                  <a:gd name="T26" fmla="*/ 102 w 306"/>
                  <a:gd name="T27" fmla="*/ 100 h 306"/>
                  <a:gd name="T28" fmla="*/ 102 w 306"/>
                  <a:gd name="T29" fmla="*/ 20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306">
                    <a:moveTo>
                      <a:pt x="0" y="0"/>
                    </a:moveTo>
                    <a:cubicBezTo>
                      <a:pt x="102" y="0"/>
                      <a:pt x="203" y="0"/>
                      <a:pt x="304" y="0"/>
                    </a:cubicBezTo>
                    <a:cubicBezTo>
                      <a:pt x="305" y="6"/>
                      <a:pt x="306" y="11"/>
                      <a:pt x="306" y="16"/>
                    </a:cubicBezTo>
                    <a:cubicBezTo>
                      <a:pt x="306" y="107"/>
                      <a:pt x="306" y="198"/>
                      <a:pt x="306" y="288"/>
                    </a:cubicBezTo>
                    <a:cubicBezTo>
                      <a:pt x="306" y="301"/>
                      <a:pt x="302" y="306"/>
                      <a:pt x="289" y="306"/>
                    </a:cubicBezTo>
                    <a:cubicBezTo>
                      <a:pt x="197" y="305"/>
                      <a:pt x="105" y="306"/>
                      <a:pt x="13" y="305"/>
                    </a:cubicBezTo>
                    <a:cubicBezTo>
                      <a:pt x="9" y="305"/>
                      <a:pt x="5" y="304"/>
                      <a:pt x="0" y="303"/>
                    </a:cubicBezTo>
                    <a:cubicBezTo>
                      <a:pt x="0" y="203"/>
                      <a:pt x="0" y="102"/>
                      <a:pt x="0" y="0"/>
                    </a:cubicBezTo>
                    <a:close/>
                    <a:moveTo>
                      <a:pt x="102" y="203"/>
                    </a:moveTo>
                    <a:cubicBezTo>
                      <a:pt x="133" y="203"/>
                      <a:pt x="163" y="203"/>
                      <a:pt x="193" y="202"/>
                    </a:cubicBezTo>
                    <a:cubicBezTo>
                      <a:pt x="196" y="202"/>
                      <a:pt x="202" y="195"/>
                      <a:pt x="203" y="191"/>
                    </a:cubicBezTo>
                    <a:cubicBezTo>
                      <a:pt x="203" y="164"/>
                      <a:pt x="203" y="138"/>
                      <a:pt x="203" y="111"/>
                    </a:cubicBezTo>
                    <a:cubicBezTo>
                      <a:pt x="203" y="108"/>
                      <a:pt x="197" y="101"/>
                      <a:pt x="194" y="101"/>
                    </a:cubicBezTo>
                    <a:cubicBezTo>
                      <a:pt x="163" y="100"/>
                      <a:pt x="133" y="100"/>
                      <a:pt x="102" y="100"/>
                    </a:cubicBezTo>
                    <a:cubicBezTo>
                      <a:pt x="102" y="136"/>
                      <a:pt x="102" y="167"/>
                      <a:pt x="102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2" name="Freeform 170"/>
              <p:cNvSpPr>
                <a:spLocks noEditPoints="1"/>
              </p:cNvSpPr>
              <p:nvPr/>
            </p:nvSpPr>
            <p:spPr bwMode="auto">
              <a:xfrm>
                <a:off x="3122" y="1094"/>
                <a:ext cx="261" cy="261"/>
              </a:xfrm>
              <a:custGeom>
                <a:avLst/>
                <a:gdLst>
                  <a:gd name="T0" fmla="*/ 1 w 309"/>
                  <a:gd name="T1" fmla="*/ 154 h 308"/>
                  <a:gd name="T2" fmla="*/ 0 w 309"/>
                  <a:gd name="T3" fmla="*/ 18 h 308"/>
                  <a:gd name="T4" fmla="*/ 19 w 309"/>
                  <a:gd name="T5" fmla="*/ 0 h 308"/>
                  <a:gd name="T6" fmla="*/ 289 w 309"/>
                  <a:gd name="T7" fmla="*/ 0 h 308"/>
                  <a:gd name="T8" fmla="*/ 308 w 309"/>
                  <a:gd name="T9" fmla="*/ 19 h 308"/>
                  <a:gd name="T10" fmla="*/ 308 w 309"/>
                  <a:gd name="T11" fmla="*/ 289 h 308"/>
                  <a:gd name="T12" fmla="*/ 289 w 309"/>
                  <a:gd name="T13" fmla="*/ 308 h 308"/>
                  <a:gd name="T14" fmla="*/ 19 w 309"/>
                  <a:gd name="T15" fmla="*/ 308 h 308"/>
                  <a:gd name="T16" fmla="*/ 0 w 309"/>
                  <a:gd name="T17" fmla="*/ 288 h 308"/>
                  <a:gd name="T18" fmla="*/ 1 w 309"/>
                  <a:gd name="T19" fmla="*/ 154 h 308"/>
                  <a:gd name="T20" fmla="*/ 104 w 309"/>
                  <a:gd name="T21" fmla="*/ 104 h 308"/>
                  <a:gd name="T22" fmla="*/ 104 w 309"/>
                  <a:gd name="T23" fmla="*/ 203 h 308"/>
                  <a:gd name="T24" fmla="*/ 203 w 309"/>
                  <a:gd name="T25" fmla="*/ 203 h 308"/>
                  <a:gd name="T26" fmla="*/ 203 w 309"/>
                  <a:gd name="T27" fmla="*/ 104 h 308"/>
                  <a:gd name="T28" fmla="*/ 104 w 309"/>
                  <a:gd name="T29" fmla="*/ 1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9" h="308">
                    <a:moveTo>
                      <a:pt x="1" y="154"/>
                    </a:moveTo>
                    <a:cubicBezTo>
                      <a:pt x="1" y="109"/>
                      <a:pt x="1" y="63"/>
                      <a:pt x="0" y="18"/>
                    </a:cubicBezTo>
                    <a:cubicBezTo>
                      <a:pt x="0" y="4"/>
                      <a:pt x="5" y="0"/>
                      <a:pt x="19" y="0"/>
                    </a:cubicBezTo>
                    <a:cubicBezTo>
                      <a:pt x="109" y="0"/>
                      <a:pt x="199" y="0"/>
                      <a:pt x="289" y="0"/>
                    </a:cubicBezTo>
                    <a:cubicBezTo>
                      <a:pt x="303" y="0"/>
                      <a:pt x="309" y="3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9" y="304"/>
                      <a:pt x="303" y="308"/>
                      <a:pt x="289" y="308"/>
                    </a:cubicBezTo>
                    <a:cubicBezTo>
                      <a:pt x="199" y="307"/>
                      <a:pt x="109" y="307"/>
                      <a:pt x="19" y="308"/>
                    </a:cubicBezTo>
                    <a:cubicBezTo>
                      <a:pt x="3" y="308"/>
                      <a:pt x="0" y="302"/>
                      <a:pt x="0" y="288"/>
                    </a:cubicBezTo>
                    <a:cubicBezTo>
                      <a:pt x="1" y="243"/>
                      <a:pt x="1" y="199"/>
                      <a:pt x="1" y="154"/>
                    </a:cubicBezTo>
                    <a:close/>
                    <a:moveTo>
                      <a:pt x="104" y="104"/>
                    </a:moveTo>
                    <a:cubicBezTo>
                      <a:pt x="104" y="137"/>
                      <a:pt x="104" y="170"/>
                      <a:pt x="104" y="203"/>
                    </a:cubicBezTo>
                    <a:cubicBezTo>
                      <a:pt x="138" y="203"/>
                      <a:pt x="171" y="203"/>
                      <a:pt x="203" y="203"/>
                    </a:cubicBezTo>
                    <a:cubicBezTo>
                      <a:pt x="203" y="169"/>
                      <a:pt x="203" y="136"/>
                      <a:pt x="203" y="104"/>
                    </a:cubicBezTo>
                    <a:cubicBezTo>
                      <a:pt x="170" y="104"/>
                      <a:pt x="138" y="104"/>
                      <a:pt x="104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3" name="Freeform 171"/>
              <p:cNvSpPr>
                <a:spLocks noEditPoints="1"/>
              </p:cNvSpPr>
              <p:nvPr/>
            </p:nvSpPr>
            <p:spPr bwMode="auto">
              <a:xfrm>
                <a:off x="3122" y="747"/>
                <a:ext cx="260" cy="261"/>
              </a:xfrm>
              <a:custGeom>
                <a:avLst/>
                <a:gdLst>
                  <a:gd name="T0" fmla="*/ 156 w 308"/>
                  <a:gd name="T1" fmla="*/ 1 h 308"/>
                  <a:gd name="T2" fmla="*/ 290 w 308"/>
                  <a:gd name="T3" fmla="*/ 0 h 308"/>
                  <a:gd name="T4" fmla="*/ 308 w 308"/>
                  <a:gd name="T5" fmla="*/ 19 h 308"/>
                  <a:gd name="T6" fmla="*/ 308 w 308"/>
                  <a:gd name="T7" fmla="*/ 289 h 308"/>
                  <a:gd name="T8" fmla="*/ 291 w 308"/>
                  <a:gd name="T9" fmla="*/ 308 h 308"/>
                  <a:gd name="T10" fmla="*/ 17 w 308"/>
                  <a:gd name="T11" fmla="*/ 308 h 308"/>
                  <a:gd name="T12" fmla="*/ 0 w 308"/>
                  <a:gd name="T13" fmla="*/ 291 h 308"/>
                  <a:gd name="T14" fmla="*/ 0 w 308"/>
                  <a:gd name="T15" fmla="*/ 18 h 308"/>
                  <a:gd name="T16" fmla="*/ 18 w 308"/>
                  <a:gd name="T17" fmla="*/ 1 h 308"/>
                  <a:gd name="T18" fmla="*/ 156 w 308"/>
                  <a:gd name="T19" fmla="*/ 1 h 308"/>
                  <a:gd name="T20" fmla="*/ 205 w 308"/>
                  <a:gd name="T21" fmla="*/ 205 h 308"/>
                  <a:gd name="T22" fmla="*/ 204 w 308"/>
                  <a:gd name="T23" fmla="*/ 115 h 308"/>
                  <a:gd name="T24" fmla="*/ 194 w 308"/>
                  <a:gd name="T25" fmla="*/ 104 h 308"/>
                  <a:gd name="T26" fmla="*/ 105 w 308"/>
                  <a:gd name="T27" fmla="*/ 104 h 308"/>
                  <a:gd name="T28" fmla="*/ 105 w 308"/>
                  <a:gd name="T29" fmla="*/ 205 h 308"/>
                  <a:gd name="T30" fmla="*/ 205 w 308"/>
                  <a:gd name="T31" fmla="*/ 205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8">
                    <a:moveTo>
                      <a:pt x="156" y="1"/>
                    </a:moveTo>
                    <a:cubicBezTo>
                      <a:pt x="201" y="1"/>
                      <a:pt x="245" y="1"/>
                      <a:pt x="290" y="0"/>
                    </a:cubicBezTo>
                    <a:cubicBezTo>
                      <a:pt x="304" y="0"/>
                      <a:pt x="308" y="5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8" y="302"/>
                      <a:pt x="305" y="308"/>
                      <a:pt x="291" y="308"/>
                    </a:cubicBezTo>
                    <a:cubicBezTo>
                      <a:pt x="199" y="307"/>
                      <a:pt x="108" y="307"/>
                      <a:pt x="17" y="308"/>
                    </a:cubicBezTo>
                    <a:cubicBezTo>
                      <a:pt x="5" y="308"/>
                      <a:pt x="0" y="304"/>
                      <a:pt x="0" y="291"/>
                    </a:cubicBezTo>
                    <a:cubicBezTo>
                      <a:pt x="1" y="200"/>
                      <a:pt x="1" y="109"/>
                      <a:pt x="0" y="18"/>
                    </a:cubicBezTo>
                    <a:cubicBezTo>
                      <a:pt x="0" y="4"/>
                      <a:pt x="5" y="0"/>
                      <a:pt x="18" y="1"/>
                    </a:cubicBezTo>
                    <a:cubicBezTo>
                      <a:pt x="64" y="1"/>
                      <a:pt x="110" y="1"/>
                      <a:pt x="156" y="1"/>
                    </a:cubicBezTo>
                    <a:close/>
                    <a:moveTo>
                      <a:pt x="205" y="205"/>
                    </a:moveTo>
                    <a:cubicBezTo>
                      <a:pt x="205" y="173"/>
                      <a:pt x="205" y="144"/>
                      <a:pt x="204" y="115"/>
                    </a:cubicBezTo>
                    <a:cubicBezTo>
                      <a:pt x="204" y="111"/>
                      <a:pt x="198" y="104"/>
                      <a:pt x="194" y="104"/>
                    </a:cubicBezTo>
                    <a:cubicBezTo>
                      <a:pt x="165" y="103"/>
                      <a:pt x="135" y="104"/>
                      <a:pt x="105" y="104"/>
                    </a:cubicBezTo>
                    <a:cubicBezTo>
                      <a:pt x="105" y="139"/>
                      <a:pt x="105" y="172"/>
                      <a:pt x="105" y="205"/>
                    </a:cubicBezTo>
                    <a:cubicBezTo>
                      <a:pt x="138" y="205"/>
                      <a:pt x="170" y="205"/>
                      <a:pt x="205" y="2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9" name="组合 44"/>
            <p:cNvGrpSpPr/>
            <p:nvPr userDrawn="1"/>
          </p:nvGrpSpPr>
          <p:grpSpPr>
            <a:xfrm rot="20985436" flipH="1">
              <a:off x="5636321" y="1449552"/>
              <a:ext cx="880776" cy="748079"/>
              <a:chOff x="3501778" y="1348073"/>
              <a:chExt cx="974202" cy="827430"/>
            </a:xfrm>
            <a:solidFill>
              <a:srgbClr val="00B0F0"/>
            </a:solidFill>
          </p:grpSpPr>
          <p:sp>
            <p:nvSpPr>
              <p:cNvPr id="30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1" name="Freeform 10"/>
              <p:cNvSpPr>
                <a:spLocks/>
              </p:cNvSpPr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2" name="Freeform 11"/>
              <p:cNvSpPr>
                <a:spLocks/>
              </p:cNvSpPr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3" name="Freeform 12"/>
              <p:cNvSpPr>
                <a:spLocks/>
              </p:cNvSpPr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4" name="Freeform 13"/>
              <p:cNvSpPr>
                <a:spLocks/>
              </p:cNvSpPr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5" name="Freeform 14"/>
              <p:cNvSpPr>
                <a:spLocks/>
              </p:cNvSpPr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6" name="Freeform 15"/>
              <p:cNvSpPr>
                <a:spLocks/>
              </p:cNvSpPr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7" name="Freeform 16"/>
              <p:cNvSpPr>
                <a:spLocks/>
              </p:cNvSpPr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8" name="Freeform 17"/>
              <p:cNvSpPr>
                <a:spLocks/>
              </p:cNvSpPr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9" name="Freeform 18"/>
              <p:cNvSpPr>
                <a:spLocks/>
              </p:cNvSpPr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0" name="Freeform 19"/>
              <p:cNvSpPr>
                <a:spLocks/>
              </p:cNvSpPr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1" name="Freeform 20"/>
              <p:cNvSpPr>
                <a:spLocks/>
              </p:cNvSpPr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2" name="Freeform 21"/>
              <p:cNvSpPr>
                <a:spLocks/>
              </p:cNvSpPr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3" name="Freeform 22"/>
              <p:cNvSpPr>
                <a:spLocks/>
              </p:cNvSpPr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4" name="Freeform 23"/>
              <p:cNvSpPr>
                <a:spLocks/>
              </p:cNvSpPr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10" name="组合 60"/>
            <p:cNvGrpSpPr>
              <a:grpSpLocks noChangeAspect="1"/>
            </p:cNvGrpSpPr>
            <p:nvPr userDrawn="1"/>
          </p:nvGrpSpPr>
          <p:grpSpPr>
            <a:xfrm rot="1777598" flipH="1">
              <a:off x="5061403" y="1004568"/>
              <a:ext cx="580600" cy="795783"/>
              <a:chOff x="2869665" y="2321667"/>
              <a:chExt cx="3448984" cy="4727255"/>
            </a:xfrm>
            <a:solidFill>
              <a:srgbClr val="00B0F0"/>
            </a:solidFill>
          </p:grpSpPr>
          <p:sp>
            <p:nvSpPr>
              <p:cNvPr id="19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0" name="Freeform 35"/>
              <p:cNvSpPr>
                <a:spLocks/>
              </p:cNvSpPr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1" name="Freeform 36"/>
              <p:cNvSpPr>
                <a:spLocks/>
              </p:cNvSpPr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2" name="Freeform 37"/>
              <p:cNvSpPr>
                <a:spLocks/>
              </p:cNvSpPr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3" name="Freeform 38"/>
              <p:cNvSpPr>
                <a:spLocks/>
              </p:cNvSpPr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4" name="Freeform 39"/>
              <p:cNvSpPr>
                <a:spLocks/>
              </p:cNvSpPr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5" name="Freeform 40"/>
              <p:cNvSpPr>
                <a:spLocks/>
              </p:cNvSpPr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6" name="Freeform 41"/>
              <p:cNvSpPr>
                <a:spLocks/>
              </p:cNvSpPr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7" name="Freeform 42"/>
              <p:cNvSpPr>
                <a:spLocks/>
              </p:cNvSpPr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8" name="Freeform 43"/>
              <p:cNvSpPr>
                <a:spLocks/>
              </p:cNvSpPr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9" name="Freeform 44"/>
              <p:cNvSpPr>
                <a:spLocks/>
              </p:cNvSpPr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11" name="Group 26"/>
            <p:cNvGrpSpPr>
              <a:grpSpLocks noChangeAspect="1"/>
            </p:cNvGrpSpPr>
            <p:nvPr userDrawn="1"/>
          </p:nvGrpSpPr>
          <p:grpSpPr bwMode="auto">
            <a:xfrm rot="3495810" flipH="1">
              <a:off x="6650575" y="1361080"/>
              <a:ext cx="527303" cy="1648364"/>
              <a:chOff x="-731" y="-627"/>
              <a:chExt cx="365" cy="1141"/>
            </a:xfrm>
            <a:solidFill>
              <a:srgbClr val="00B050"/>
            </a:solidFill>
          </p:grpSpPr>
          <p:sp>
            <p:nvSpPr>
              <p:cNvPr id="17" name="Freeform 28"/>
              <p:cNvSpPr>
                <a:spLocks/>
              </p:cNvSpPr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8" name="Freeform 29"/>
              <p:cNvSpPr>
                <a:spLocks/>
              </p:cNvSpPr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sp>
          <p:nvSpPr>
            <p:cNvPr id="12" name="Freeform 111"/>
            <p:cNvSpPr>
              <a:spLocks noChangeAspect="1" noEditPoints="1"/>
            </p:cNvSpPr>
            <p:nvPr userDrawn="1"/>
          </p:nvSpPr>
          <p:spPr bwMode="auto">
            <a:xfrm rot="3896820" flipH="1">
              <a:off x="6691611" y="2353174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13" name="组合 97"/>
            <p:cNvGrpSpPr/>
            <p:nvPr userDrawn="1"/>
          </p:nvGrpSpPr>
          <p:grpSpPr>
            <a:xfrm>
              <a:off x="2328918" y="1577773"/>
              <a:ext cx="4245990" cy="4234827"/>
              <a:chOff x="2328918" y="1577773"/>
              <a:chExt cx="4245990" cy="4234827"/>
            </a:xfrm>
          </p:grpSpPr>
          <p:sp>
            <p:nvSpPr>
              <p:cNvPr id="14" name="椭圆 77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5" name="椭圆 78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6" name="椭圆 79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201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3307442" y="1342155"/>
            <a:ext cx="1880643" cy="1107996"/>
          </a:xfrm>
        </p:spPr>
        <p:txBody>
          <a:bodyPr/>
          <a:lstStyle/>
          <a:p>
            <a:r>
              <a:rPr lang="zh-TW" altLang="en-US" baseline="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JhengHei" charset="-120"/>
              </a:rPr>
              <a:t>目錄</a:t>
            </a:r>
            <a:endParaRPr lang="zh-CN" altLang="en-US" baseline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JhengHei" charset="-120"/>
            </a:endParaRPr>
          </a:p>
        </p:txBody>
      </p:sp>
      <p:sp>
        <p:nvSpPr>
          <p:cNvPr id="24" name="文本占位符 17"/>
          <p:cNvSpPr>
            <a:spLocks noGrp="1"/>
          </p:cNvSpPr>
          <p:nvPr>
            <p:ph type="body" sz="quarter" idx="12"/>
          </p:nvPr>
        </p:nvSpPr>
        <p:spPr>
          <a:xfrm>
            <a:off x="862816" y="3291321"/>
            <a:ext cx="1268296" cy="1200329"/>
          </a:xfrm>
        </p:spPr>
        <p:txBody>
          <a:bodyPr/>
          <a:lstStyle/>
          <a:p>
            <a:r>
              <a:rPr lang="en-US" altLang="zh-CN" baseline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zh-CN" altLang="en-US" baseline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13"/>
          </p:nvPr>
        </p:nvSpPr>
        <p:spPr>
          <a:xfrm>
            <a:off x="4461363" y="3291321"/>
            <a:ext cx="1268296" cy="1200329"/>
          </a:xfrm>
        </p:spPr>
        <p:txBody>
          <a:bodyPr/>
          <a:lstStyle/>
          <a:p>
            <a:r>
              <a:rPr lang="en-US" altLang="zh-CN" baseline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zh-CN" altLang="en-US" baseline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占位符 19"/>
          <p:cNvSpPr>
            <a:spLocks noGrp="1"/>
          </p:cNvSpPr>
          <p:nvPr>
            <p:ph type="body" sz="quarter" idx="14"/>
          </p:nvPr>
        </p:nvSpPr>
        <p:spPr>
          <a:xfrm>
            <a:off x="8059910" y="3291321"/>
            <a:ext cx="1268296" cy="1200329"/>
          </a:xfrm>
        </p:spPr>
        <p:txBody>
          <a:bodyPr/>
          <a:lstStyle/>
          <a:p>
            <a:r>
              <a:rPr lang="en-US" altLang="zh-CN" baseline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zh-CN" altLang="en-US" baseline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本占位符 20"/>
          <p:cNvSpPr>
            <a:spLocks noGrp="1"/>
          </p:cNvSpPr>
          <p:nvPr>
            <p:ph type="body" sz="quarter" idx="15"/>
          </p:nvPr>
        </p:nvSpPr>
        <p:spPr>
          <a:xfrm>
            <a:off x="862816" y="4713025"/>
            <a:ext cx="1268296" cy="1200329"/>
          </a:xfrm>
        </p:spPr>
        <p:txBody>
          <a:bodyPr/>
          <a:lstStyle/>
          <a:p>
            <a:r>
              <a:rPr lang="en-US" altLang="zh-CN" baseline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  <a:endParaRPr lang="zh-CN" altLang="en-US" baseline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8"/>
          </p:nvPr>
        </p:nvSpPr>
        <p:spPr>
          <a:xfrm>
            <a:off x="2092995" y="3645024"/>
            <a:ext cx="2160000" cy="584775"/>
          </a:xfrm>
        </p:spPr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Kaiti TC" charset="-120"/>
              </a:rPr>
              <a:t>專題介紹</a:t>
            </a:r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22"/>
          </p:nvPr>
        </p:nvSpPr>
        <p:spPr>
          <a:xfrm>
            <a:off x="9290089" y="3645024"/>
            <a:ext cx="2160000" cy="584775"/>
          </a:xfrm>
        </p:spPr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Kaiti TC" charset="-120"/>
              </a:rPr>
              <a:t>事件表</a:t>
            </a:r>
          </a:p>
        </p:txBody>
      </p:sp>
      <p:sp>
        <p:nvSpPr>
          <p:cNvPr id="30" name="文字版面配置區 32"/>
          <p:cNvSpPr>
            <a:spLocks noGrp="1"/>
          </p:cNvSpPr>
          <p:nvPr>
            <p:ph type="body" sz="quarter" idx="24"/>
          </p:nvPr>
        </p:nvSpPr>
        <p:spPr>
          <a:xfrm>
            <a:off x="2092995" y="5076473"/>
            <a:ext cx="2160000" cy="584775"/>
          </a:xfrm>
        </p:spPr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Kaiti TC" charset="-120"/>
              </a:rPr>
              <a:t>使用案例</a:t>
            </a:r>
            <a:endParaRPr kumimoji="1" lang="zh-TW" altLang="en-US" baseline="0" dirty="0">
              <a:latin typeface="Microsoft YaHei" panose="020B0503020204020204" pitchFamily="34" charset="-122"/>
              <a:ea typeface="Microsoft YaHei" panose="020B0503020204020204" pitchFamily="34" charset="-122"/>
              <a:cs typeface="Kaiti TC" charset="-120"/>
            </a:endParaRPr>
          </a:p>
        </p:txBody>
      </p:sp>
      <p:sp>
        <p:nvSpPr>
          <p:cNvPr id="32" name="文字版面配置區 39"/>
          <p:cNvSpPr>
            <a:spLocks noGrp="1"/>
          </p:cNvSpPr>
          <p:nvPr>
            <p:ph type="body" sz="quarter" idx="16"/>
          </p:nvPr>
        </p:nvSpPr>
        <p:spPr>
          <a:xfrm>
            <a:off x="4461363" y="4713025"/>
            <a:ext cx="1268296" cy="1200329"/>
          </a:xfrm>
        </p:spPr>
        <p:txBody>
          <a:bodyPr/>
          <a:lstStyle/>
          <a:p>
            <a:r>
              <a:rPr kumimoji="1" lang="en-US" altLang="zh-TW" baseline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05</a:t>
            </a:r>
            <a:endParaRPr kumimoji="1" lang="zh-TW" altLang="en-US" baseline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文字版面配置區 42"/>
          <p:cNvSpPr>
            <a:spLocks noGrp="1"/>
          </p:cNvSpPr>
          <p:nvPr>
            <p:ph type="body" sz="quarter" idx="20"/>
          </p:nvPr>
        </p:nvSpPr>
        <p:spPr>
          <a:xfrm>
            <a:off x="5668513" y="3343396"/>
            <a:ext cx="2160000" cy="1077218"/>
          </a:xfrm>
        </p:spPr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Kaiti TC" charset="-120"/>
              </a:rPr>
              <a:t>利害關係人目標表</a:t>
            </a:r>
          </a:p>
        </p:txBody>
      </p:sp>
      <p:sp>
        <p:nvSpPr>
          <p:cNvPr id="35" name="文字版面配置區 32"/>
          <p:cNvSpPr>
            <a:spLocks noGrp="1"/>
          </p:cNvSpPr>
          <p:nvPr>
            <p:ph type="body" sz="quarter" idx="24"/>
          </p:nvPr>
        </p:nvSpPr>
        <p:spPr>
          <a:xfrm>
            <a:off x="9290089" y="5076473"/>
            <a:ext cx="2368368" cy="1077218"/>
          </a:xfrm>
        </p:spPr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Kaiti TC" charset="-120"/>
              </a:rPr>
              <a:t>系統活動圖</a:t>
            </a:r>
          </a:p>
        </p:txBody>
      </p:sp>
      <p:sp>
        <p:nvSpPr>
          <p:cNvPr id="37" name="文字版面配置區 32"/>
          <p:cNvSpPr>
            <a:spLocks noGrp="1"/>
          </p:cNvSpPr>
          <p:nvPr>
            <p:ph type="body" sz="quarter" idx="24"/>
          </p:nvPr>
        </p:nvSpPr>
        <p:spPr>
          <a:xfrm>
            <a:off x="11182301" y="6596390"/>
            <a:ext cx="1008112" cy="261610"/>
          </a:xfrm>
        </p:spPr>
        <p:txBody>
          <a:bodyPr anchor="ctr"/>
          <a:lstStyle/>
          <a:p>
            <a:pPr algn="r"/>
            <a:r>
              <a:rPr kumimoji="1" lang="en-US" altLang="zh-TW" sz="1050" b="0" spc="600" baseline="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02/17</a:t>
            </a:r>
            <a:endParaRPr kumimoji="1" lang="zh-TW" altLang="en-US" sz="1050" b="0" spc="600" baseline="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字版面配置區 39"/>
          <p:cNvSpPr>
            <a:spLocks noGrp="1"/>
          </p:cNvSpPr>
          <p:nvPr>
            <p:ph type="body" sz="quarter" idx="16"/>
          </p:nvPr>
        </p:nvSpPr>
        <p:spPr>
          <a:xfrm>
            <a:off x="8059910" y="4713025"/>
            <a:ext cx="1268296" cy="1200329"/>
          </a:xfrm>
        </p:spPr>
        <p:txBody>
          <a:bodyPr/>
          <a:lstStyle/>
          <a:p>
            <a:r>
              <a:rPr kumimoji="1" lang="en-US" altLang="zh-TW" baseline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06</a:t>
            </a:r>
            <a:endParaRPr kumimoji="1" lang="zh-TW" altLang="en-US" baseline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字版面配置區 32"/>
          <p:cNvSpPr>
            <a:spLocks noGrp="1"/>
          </p:cNvSpPr>
          <p:nvPr>
            <p:ph type="body" sz="quarter" idx="24"/>
          </p:nvPr>
        </p:nvSpPr>
        <p:spPr>
          <a:xfrm>
            <a:off x="5668513" y="5076473"/>
            <a:ext cx="2160000" cy="584775"/>
          </a:xfrm>
        </p:spPr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Kaiti TC" charset="-120"/>
              </a:rPr>
              <a:t>系統畫面</a:t>
            </a:r>
            <a:endParaRPr kumimoji="1" lang="zh-TW" altLang="en-US" baseline="0" dirty="0">
              <a:latin typeface="Microsoft YaHei" panose="020B0503020204020204" pitchFamily="34" charset="-122"/>
              <a:ea typeface="Microsoft YaHei" panose="020B0503020204020204" pitchFamily="34" charset="-122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515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691706" y="2852412"/>
            <a:ext cx="2807000" cy="1728716"/>
            <a:chOff x="4707526" y="2649451"/>
            <a:chExt cx="2807000" cy="1728716"/>
          </a:xfrm>
        </p:grpSpPr>
        <p:sp>
          <p:nvSpPr>
            <p:cNvPr id="2" name="文本占位符 1"/>
            <p:cNvSpPr txBox="1">
              <a:spLocks/>
            </p:cNvSpPr>
            <p:nvPr/>
          </p:nvSpPr>
          <p:spPr>
            <a:xfrm>
              <a:off x="4707526" y="2649451"/>
              <a:ext cx="2807000" cy="108952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72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Arial Unicode MS" panose="020B0604020202020204" pitchFamily="34" charset="-120"/>
                  <a:cs typeface="Times New Roman" panose="02020603050405020304" pitchFamily="18" charset="0"/>
                </a:rPr>
                <a:t>Part 1</a:t>
              </a:r>
              <a:endParaRPr lang="zh-CN" altLang="en-US" sz="7200" b="1" dirty="0">
                <a:solidFill>
                  <a:srgbClr val="0070C0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" name="文本占位符 2"/>
            <p:cNvSpPr txBox="1">
              <a:spLocks/>
            </p:cNvSpPr>
            <p:nvPr/>
          </p:nvSpPr>
          <p:spPr>
            <a:xfrm>
              <a:off x="4992771" y="3731836"/>
              <a:ext cx="2236511" cy="646331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kumimoji="1" lang="zh-TW" altLang="en-US" sz="4000" b="1" dirty="0">
                  <a:solidFill>
                    <a:srgbClr val="0070C0"/>
                  </a:solidFill>
                  <a:latin typeface="華康中圓體" panose="020F0509000000000000" pitchFamily="49" charset="-120"/>
                  <a:ea typeface="華康中圓體" panose="020F0509000000000000" pitchFamily="49" charset="-120"/>
                  <a:cs typeface="Arial" panose="020B0604020202020204" pitchFamily="34" charset="0"/>
                </a:rPr>
                <a:t>專題介紹</a:t>
              </a:r>
            </a:p>
          </p:txBody>
        </p:sp>
      </p:grpSp>
      <p:sp>
        <p:nvSpPr>
          <p:cNvPr id="8" name="文字版面配置區 32"/>
          <p:cNvSpPr txBox="1">
            <a:spLocks/>
          </p:cNvSpPr>
          <p:nvPr/>
        </p:nvSpPr>
        <p:spPr>
          <a:xfrm>
            <a:off x="11182301" y="6596390"/>
            <a:ext cx="1008112" cy="2616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050" spc="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03/17</a:t>
            </a:r>
            <a:endParaRPr kumimoji="1" lang="zh-TW" altLang="en-US" sz="1050" spc="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63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 txBox="1">
            <a:spLocks/>
          </p:cNvSpPr>
          <p:nvPr/>
        </p:nvSpPr>
        <p:spPr>
          <a:xfrm>
            <a:off x="835276" y="724444"/>
            <a:ext cx="5739695" cy="5443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zh-CN" altLang="en-US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專題介紹</a:t>
            </a:r>
            <a:endParaRPr lang="zh-TW" dirty="0">
              <a:latin typeface="華康中圓體" panose="020F0509000000000000" pitchFamily="49" charset="-120"/>
              <a:ea typeface="華康中圓體" panose="020F0509000000000000" pitchFamily="49" charset="-120"/>
              <a:cs typeface="Kaiti TC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35503" y="1412776"/>
            <a:ext cx="9793088" cy="358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zh-TW" altLang="zh-TW" sz="2000" dirty="0">
                <a:ea typeface="華康中圓體" panose="020F0509000000000000" pitchFamily="49" charset="-120"/>
              </a:rPr>
              <a:t>專案理由：推出攤商</a:t>
            </a:r>
            <a:r>
              <a:rPr lang="zh-TW" altLang="en-US" sz="2000" dirty="0">
                <a:ea typeface="華康中圓體" panose="020F0509000000000000" pitchFamily="49" charset="-120"/>
              </a:rPr>
              <a:t>即時</a:t>
            </a:r>
            <a:r>
              <a:rPr lang="zh-TW" altLang="zh-TW" sz="2000" dirty="0">
                <a:ea typeface="華康中圓體" panose="020F0509000000000000" pitchFamily="49" charset="-120"/>
              </a:rPr>
              <a:t>資訊平台</a:t>
            </a:r>
            <a:r>
              <a:rPr lang="en-US" altLang="zh-TW" sz="2000" dirty="0">
                <a:ea typeface="華康中圓體" panose="020F0509000000000000" pitchFamily="49" charset="-120"/>
              </a:rPr>
              <a:t>APP</a:t>
            </a:r>
            <a:r>
              <a:rPr lang="zh-TW" altLang="zh-TW" sz="2000" dirty="0">
                <a:ea typeface="華康中圓體" panose="020F0509000000000000" pitchFamily="49" charset="-120"/>
              </a:rPr>
              <a:t>，使消費者、攤商、商圈管理者及招商單位互惠</a:t>
            </a:r>
            <a:r>
              <a:rPr lang="zh-TW" altLang="en-US" sz="2000" dirty="0">
                <a:ea typeface="華康中圓體" panose="020F0509000000000000" pitchFamily="49" charset="-120"/>
              </a:rPr>
              <a:t>   　</a:t>
            </a:r>
            <a:r>
              <a:rPr lang="en-US" altLang="zh-TW" sz="2000" dirty="0">
                <a:ea typeface="華康中圓體" panose="020F0509000000000000" pitchFamily="49" charset="-120"/>
              </a:rPr>
              <a:t>	</a:t>
            </a:r>
            <a:r>
              <a:rPr lang="zh-TW" altLang="en-US" sz="2000" dirty="0">
                <a:ea typeface="華康中圓體" panose="020F0509000000000000" pitchFamily="49" charset="-120"/>
              </a:rPr>
              <a:t>  　</a:t>
            </a:r>
            <a:r>
              <a:rPr lang="zh-TW" altLang="zh-TW" sz="2000" dirty="0">
                <a:ea typeface="華康中圓體" panose="020F0509000000000000" pitchFamily="49" charset="-120"/>
              </a:rPr>
              <a:t>的平台。</a:t>
            </a: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zh-TW" altLang="zh-TW" sz="2000" dirty="0">
                <a:ea typeface="華康中圓體" panose="020F0509000000000000" pitchFamily="49" charset="-120"/>
              </a:rPr>
              <a:t>專案功能：獲取</a:t>
            </a:r>
            <a:r>
              <a:rPr lang="zh-TW" altLang="en-US" sz="2000" dirty="0">
                <a:ea typeface="華康中圓體" panose="020F0509000000000000" pitchFamily="49" charset="-120"/>
              </a:rPr>
              <a:t>即時性</a:t>
            </a:r>
            <a:r>
              <a:rPr lang="zh-TW" altLang="zh-TW" sz="2000" dirty="0">
                <a:ea typeface="華康中圓體" panose="020F0509000000000000" pitchFamily="49" charset="-120"/>
              </a:rPr>
              <a:t>攤商資訊，幫助攤商行銷與協助管理攤販快速媒合攤商。</a:t>
            </a:r>
            <a:endParaRPr lang="en-US" altLang="zh-TW" sz="2000" dirty="0">
              <a:ea typeface="華康中圓體" panose="020F0509000000000000" pitchFamily="49" charset="-120"/>
            </a:endParaRPr>
          </a:p>
          <a:p>
            <a:pPr>
              <a:lnSpc>
                <a:spcPct val="200000"/>
              </a:lnSpc>
            </a:pPr>
            <a:r>
              <a:rPr lang="zh-TW" altLang="zh-TW" sz="2000" dirty="0">
                <a:ea typeface="華康中圓體" panose="020F0509000000000000" pitchFamily="49" charset="-120"/>
              </a:rPr>
              <a:t>預期效益：攤販提升曝光機率的機會進而增加營收外，能讓使用者迅速了解周遭攤商</a:t>
            </a:r>
            <a:r>
              <a:rPr lang="en-US" altLang="zh-TW" sz="2000" dirty="0">
                <a:ea typeface="華康中圓體" panose="020F0509000000000000" pitchFamily="49" charset="-120"/>
              </a:rPr>
              <a:t>	</a:t>
            </a:r>
            <a:r>
              <a:rPr lang="zh-TW" altLang="en-US" sz="2000" dirty="0">
                <a:ea typeface="華康中圓體" panose="020F0509000000000000" pitchFamily="49" charset="-120"/>
              </a:rPr>
              <a:t>      </a:t>
            </a:r>
            <a:r>
              <a:rPr lang="zh-TW" altLang="zh-TW" sz="2000" dirty="0">
                <a:ea typeface="華康中圓體" panose="020F0509000000000000" pitchFamily="49" charset="-120"/>
              </a:rPr>
              <a:t>位置及營業概況，滿足顧客對未知的不確定心理，以促進購買欲望。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zh-TW" altLang="zh-TW" sz="2000" dirty="0">
              <a:ea typeface="華康中圓體" panose="020F0509000000000000" pitchFamily="49" charset="-120"/>
            </a:endParaRPr>
          </a:p>
        </p:txBody>
      </p:sp>
      <p:pic>
        <p:nvPicPr>
          <p:cNvPr id="1026" name="Picture 2" descr="C:\Users\Anna Lu\Desktop\png\002-megaph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116" y="4831577"/>
            <a:ext cx="1621759" cy="162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nna Lu\Desktop\png\003-job-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028" y="4831577"/>
            <a:ext cx="1608892" cy="160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nna Lu\Desktop\png\004-teamwor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939" y="4831577"/>
            <a:ext cx="1608892" cy="160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橢圓 69"/>
          <p:cNvSpPr/>
          <p:nvPr/>
        </p:nvSpPr>
        <p:spPr>
          <a:xfrm>
            <a:off x="1174983" y="4831577"/>
            <a:ext cx="1621759" cy="162175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雲朵形 70"/>
          <p:cNvSpPr/>
          <p:nvPr/>
        </p:nvSpPr>
        <p:spPr>
          <a:xfrm rot="492119">
            <a:off x="1540262" y="5087521"/>
            <a:ext cx="1025530" cy="663578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1630008" y="5857166"/>
            <a:ext cx="108012" cy="1080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1558702" y="6073190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 rot="368323">
            <a:off x="1802672" y="5096144"/>
            <a:ext cx="500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  <p:sp>
        <p:nvSpPr>
          <p:cNvPr id="14" name="文字版面配置區 32"/>
          <p:cNvSpPr txBox="1">
            <a:spLocks/>
          </p:cNvSpPr>
          <p:nvPr/>
        </p:nvSpPr>
        <p:spPr>
          <a:xfrm>
            <a:off x="11182301" y="6596390"/>
            <a:ext cx="1008112" cy="2616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050" spc="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04/17</a:t>
            </a:r>
            <a:endParaRPr kumimoji="1" lang="zh-TW" altLang="en-US" sz="1050" spc="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0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691706" y="2852412"/>
            <a:ext cx="2807000" cy="1728716"/>
            <a:chOff x="4707526" y="2649451"/>
            <a:chExt cx="2807000" cy="1728716"/>
          </a:xfrm>
        </p:grpSpPr>
        <p:sp>
          <p:nvSpPr>
            <p:cNvPr id="2" name="文本占位符 1"/>
            <p:cNvSpPr txBox="1">
              <a:spLocks/>
            </p:cNvSpPr>
            <p:nvPr/>
          </p:nvSpPr>
          <p:spPr>
            <a:xfrm>
              <a:off x="4707526" y="2649451"/>
              <a:ext cx="2807000" cy="108952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72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Arial Unicode MS" panose="020B0604020202020204" pitchFamily="34" charset="-120"/>
                  <a:cs typeface="Times New Roman" panose="02020603050405020304" pitchFamily="18" charset="0"/>
                </a:rPr>
                <a:t>Part </a:t>
              </a:r>
              <a:r>
                <a:rPr lang="en-US" altLang="zh-TW" sz="72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Arial Unicode MS" panose="020B0604020202020204" pitchFamily="34" charset="-120"/>
                  <a:cs typeface="Times New Roman" panose="02020603050405020304" pitchFamily="18" charset="0"/>
                </a:rPr>
                <a:t>2</a:t>
              </a:r>
              <a:endParaRPr lang="zh-CN" altLang="en-US" sz="7200" b="1" dirty="0">
                <a:solidFill>
                  <a:srgbClr val="0070C0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" name="文本占位符 2"/>
            <p:cNvSpPr txBox="1">
              <a:spLocks/>
            </p:cNvSpPr>
            <p:nvPr/>
          </p:nvSpPr>
          <p:spPr>
            <a:xfrm>
              <a:off x="4992771" y="3731836"/>
              <a:ext cx="2236511" cy="646331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kumimoji="1" lang="zh-TW" altLang="en-US" sz="4000" b="1" dirty="0">
                  <a:solidFill>
                    <a:srgbClr val="0070C0"/>
                  </a:solidFill>
                  <a:latin typeface="華康中圓體" panose="020F0509000000000000" pitchFamily="49" charset="-120"/>
                  <a:ea typeface="華康中圓體" panose="020F0509000000000000" pitchFamily="49" charset="-120"/>
                  <a:cs typeface="Arial" panose="020B0604020202020204" pitchFamily="34" charset="0"/>
                </a:rPr>
                <a:t>利害關係人目標表</a:t>
              </a:r>
            </a:p>
          </p:txBody>
        </p:sp>
      </p:grpSp>
      <p:sp>
        <p:nvSpPr>
          <p:cNvPr id="8" name="文字版面配置區 32"/>
          <p:cNvSpPr txBox="1">
            <a:spLocks/>
          </p:cNvSpPr>
          <p:nvPr/>
        </p:nvSpPr>
        <p:spPr>
          <a:xfrm>
            <a:off x="11182301" y="6596390"/>
            <a:ext cx="1008112" cy="2616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050" spc="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05/17</a:t>
            </a:r>
            <a:endParaRPr kumimoji="1" lang="zh-TW" altLang="en-US" sz="1050" spc="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16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 txBox="1">
            <a:spLocks/>
          </p:cNvSpPr>
          <p:nvPr/>
        </p:nvSpPr>
        <p:spPr>
          <a:xfrm>
            <a:off x="835276" y="724444"/>
            <a:ext cx="5739695" cy="5443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zh-CN" altLang="en-US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利害關係人目標表</a:t>
            </a:r>
            <a:endParaRPr lang="zh-TW" dirty="0">
              <a:latin typeface="華康中圓體" panose="020F0509000000000000" pitchFamily="49" charset="-120"/>
              <a:ea typeface="華康中圓體" panose="020F0509000000000000" pitchFamily="49" charset="-120"/>
              <a:cs typeface="Kaiti TC" charset="-12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30" y="295844"/>
            <a:ext cx="2829371" cy="194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字版面配置區 32"/>
          <p:cNvSpPr txBox="1">
            <a:spLocks/>
          </p:cNvSpPr>
          <p:nvPr/>
        </p:nvSpPr>
        <p:spPr>
          <a:xfrm>
            <a:off x="11182301" y="6596390"/>
            <a:ext cx="1008112" cy="2616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050" spc="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06/17</a:t>
            </a:r>
            <a:endParaRPr kumimoji="1" lang="zh-TW" altLang="en-US" sz="1050" spc="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DCBC23A-415D-4485-91DC-F49D6A32B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99181"/>
              </p:ext>
            </p:extLst>
          </p:nvPr>
        </p:nvGraphicFramePr>
        <p:xfrm>
          <a:off x="1198664" y="2564904"/>
          <a:ext cx="9742137" cy="2808312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893266">
                  <a:extLst>
                    <a:ext uri="{9D8B030D-6E8A-4147-A177-3AD203B41FA5}">
                      <a16:colId xmlns:a16="http://schemas.microsoft.com/office/drawing/2014/main" val="3097337023"/>
                    </a:ext>
                  </a:extLst>
                </a:gridCol>
                <a:gridCol w="7848871">
                  <a:extLst>
                    <a:ext uri="{9D8B030D-6E8A-4147-A177-3AD203B41FA5}">
                      <a16:colId xmlns:a16="http://schemas.microsoft.com/office/drawing/2014/main" val="1422672102"/>
                    </a:ext>
                  </a:extLst>
                </a:gridCol>
              </a:tblGrid>
              <a:tr h="32960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2000" kern="1200" dirty="0"/>
                        <a:t>利害關係人</a:t>
                      </a:r>
                      <a:r>
                        <a:rPr lang="en-US" sz="2000" kern="1200" dirty="0"/>
                        <a:t> </a:t>
                      </a:r>
                      <a:endParaRPr lang="zh-TW" altLang="en-US" sz="2000" b="1" kern="1200" dirty="0">
                        <a:solidFill>
                          <a:schemeClr val="tx1"/>
                        </a:solidFill>
                        <a:latin typeface="+mn-lt"/>
                        <a:ea typeface="華康中圓體" panose="020F0509000000000000" pitchFamily="49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2000" kern="1200" dirty="0"/>
                        <a:t>目標</a:t>
                      </a:r>
                      <a:endParaRPr lang="zh-TW" altLang="en-US" sz="2000" b="1" kern="1200" dirty="0">
                        <a:solidFill>
                          <a:schemeClr val="tx1"/>
                        </a:solidFill>
                        <a:latin typeface="+mn-lt"/>
                        <a:ea typeface="華康中圓體" panose="020F0509000000000000" pitchFamily="49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2845419"/>
                  </a:ext>
                </a:extLst>
              </a:tr>
              <a:tr h="12393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華康中圓體" panose="020F0509000000000000" pitchFamily="49" charset="-120"/>
                          <a:cs typeface="+mn-cs"/>
                        </a:rPr>
                        <a:t>攤商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TW" altLang="en-US" sz="2000" kern="1200" dirty="0"/>
                        <a:t>能夠將自將商品或服務等資訊放上</a:t>
                      </a:r>
                      <a:r>
                        <a:rPr lang="en-US" sz="2000" kern="1200" dirty="0"/>
                        <a:t>APP</a:t>
                      </a:r>
                      <a:r>
                        <a:rPr lang="zh-TW" altLang="en-US" sz="2000" kern="1200" dirty="0"/>
                        <a:t>上面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TW" altLang="en-US" sz="2000" kern="1200" dirty="0"/>
                        <a:t>節省自建</a:t>
                      </a:r>
                      <a:r>
                        <a:rPr lang="en-US" sz="2000" kern="1200" dirty="0"/>
                        <a:t>APP</a:t>
                      </a:r>
                      <a:r>
                        <a:rPr lang="zh-TW" altLang="en-US" sz="2000" kern="1200" dirty="0"/>
                        <a:t>的成本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TW" altLang="en-US" sz="2000" kern="1200" dirty="0"/>
                        <a:t>省去維護與管理</a:t>
                      </a:r>
                      <a:r>
                        <a:rPr lang="en-US" sz="2000" kern="1200" dirty="0"/>
                        <a:t>APP</a:t>
                      </a:r>
                      <a:r>
                        <a:rPr lang="zh-TW" altLang="en-US" sz="2000" kern="1200" dirty="0"/>
                        <a:t>的困擾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華康中圓體" panose="020F0509000000000000" pitchFamily="49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2421483"/>
                  </a:ext>
                </a:extLst>
              </a:tr>
              <a:tr h="4131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200" dirty="0"/>
                        <a:t>使用者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華康中圓體" panose="020F0509000000000000" pitchFamily="49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200"/>
                        <a:t>可以快速了解周遭攤商位置及營業概況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華康中圓體" panose="020F0509000000000000" pitchFamily="49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827404"/>
                  </a:ext>
                </a:extLst>
              </a:tr>
              <a:tr h="8262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200" dirty="0"/>
                        <a:t>商圈管理人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華康中圓體" panose="020F0509000000000000" pitchFamily="49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200" dirty="0"/>
                        <a:t>獲取即時性攤商資訊，幫助攤商行銷與協助管理攤販快速媒合攤商。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華康中圓體" panose="020F0509000000000000" pitchFamily="49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4856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64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691706" y="2852412"/>
            <a:ext cx="2807000" cy="1728716"/>
            <a:chOff x="4707526" y="2649451"/>
            <a:chExt cx="2807000" cy="1728716"/>
          </a:xfrm>
        </p:grpSpPr>
        <p:sp>
          <p:nvSpPr>
            <p:cNvPr id="2" name="文本占位符 1"/>
            <p:cNvSpPr txBox="1">
              <a:spLocks/>
            </p:cNvSpPr>
            <p:nvPr/>
          </p:nvSpPr>
          <p:spPr>
            <a:xfrm>
              <a:off x="4707526" y="2649451"/>
              <a:ext cx="2807000" cy="108952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72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Arial Unicode MS" panose="020B0604020202020204" pitchFamily="34" charset="-120"/>
                  <a:cs typeface="Times New Roman" panose="02020603050405020304" pitchFamily="18" charset="0"/>
                </a:rPr>
                <a:t>Part </a:t>
              </a:r>
              <a:r>
                <a:rPr lang="en-US" altLang="zh-TW" sz="72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Arial Unicode MS" panose="020B0604020202020204" pitchFamily="34" charset="-120"/>
                  <a:cs typeface="Times New Roman" panose="02020603050405020304" pitchFamily="18" charset="0"/>
                </a:rPr>
                <a:t>3</a:t>
              </a:r>
              <a:endParaRPr lang="zh-CN" altLang="en-US" sz="7200" b="1" dirty="0">
                <a:solidFill>
                  <a:srgbClr val="0070C0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" name="文本占位符 2"/>
            <p:cNvSpPr txBox="1">
              <a:spLocks/>
            </p:cNvSpPr>
            <p:nvPr/>
          </p:nvSpPr>
          <p:spPr>
            <a:xfrm>
              <a:off x="4992771" y="3731836"/>
              <a:ext cx="2236511" cy="646331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kumimoji="1" lang="zh-TW" altLang="en-US" sz="4000" b="1" dirty="0">
                  <a:solidFill>
                    <a:srgbClr val="0070C0"/>
                  </a:solidFill>
                  <a:latin typeface="華康中圓體" panose="020F0509000000000000" pitchFamily="49" charset="-120"/>
                  <a:ea typeface="華康中圓體" panose="020F0509000000000000" pitchFamily="49" charset="-120"/>
                  <a:cs typeface="Arial" panose="020B0604020202020204" pitchFamily="34" charset="0"/>
                </a:rPr>
                <a:t>事件表</a:t>
              </a:r>
            </a:p>
          </p:txBody>
        </p:sp>
      </p:grpSp>
      <p:sp>
        <p:nvSpPr>
          <p:cNvPr id="8" name="文字版面配置區 32"/>
          <p:cNvSpPr txBox="1">
            <a:spLocks/>
          </p:cNvSpPr>
          <p:nvPr/>
        </p:nvSpPr>
        <p:spPr>
          <a:xfrm>
            <a:off x="11182301" y="6596390"/>
            <a:ext cx="1008112" cy="2616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050" spc="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07/17</a:t>
            </a:r>
            <a:endParaRPr kumimoji="1" lang="zh-TW" altLang="en-US" sz="1050" spc="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11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 txBox="1">
            <a:spLocks/>
          </p:cNvSpPr>
          <p:nvPr/>
        </p:nvSpPr>
        <p:spPr>
          <a:xfrm>
            <a:off x="835276" y="724444"/>
            <a:ext cx="5739695" cy="5443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zh-CN" altLang="en-US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dirty="0">
                <a:ea typeface="華康中圓體" panose="020F0509000000000000" pitchFamily="49" charset="-120"/>
              </a:rPr>
              <a:t>事件表</a:t>
            </a:r>
            <a:endParaRPr lang="zh-TW" altLang="en-US" dirty="0">
              <a:ea typeface="華康中圓體" panose="020F0509000000000000" pitchFamily="49" charset="-120"/>
            </a:endParaRPr>
          </a:p>
        </p:txBody>
      </p:sp>
      <p:sp>
        <p:nvSpPr>
          <p:cNvPr id="27" name="文字版面配置區 32"/>
          <p:cNvSpPr txBox="1">
            <a:spLocks/>
          </p:cNvSpPr>
          <p:nvPr/>
        </p:nvSpPr>
        <p:spPr>
          <a:xfrm>
            <a:off x="11182301" y="6596390"/>
            <a:ext cx="1008112" cy="2616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050" spc="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08/17</a:t>
            </a:r>
            <a:endParaRPr kumimoji="1" lang="zh-TW" altLang="en-US" sz="1050" spc="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0C037B3-86F4-4DFC-A471-F8869B3E8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023221"/>
              </p:ext>
            </p:extLst>
          </p:nvPr>
        </p:nvGraphicFramePr>
        <p:xfrm>
          <a:off x="1054646" y="2060848"/>
          <a:ext cx="9577064" cy="2856248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4788532">
                  <a:extLst>
                    <a:ext uri="{9D8B030D-6E8A-4147-A177-3AD203B41FA5}">
                      <a16:colId xmlns:a16="http://schemas.microsoft.com/office/drawing/2014/main" val="1293637515"/>
                    </a:ext>
                  </a:extLst>
                </a:gridCol>
                <a:gridCol w="4788532">
                  <a:extLst>
                    <a:ext uri="{9D8B030D-6E8A-4147-A177-3AD203B41FA5}">
                      <a16:colId xmlns:a16="http://schemas.microsoft.com/office/drawing/2014/main" val="904663327"/>
                    </a:ext>
                  </a:extLst>
                </a:gridCol>
              </a:tblGrid>
              <a:tr h="561662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 dirty="0"/>
                        <a:t>事件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 dirty="0"/>
                        <a:t>使用案例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7927790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TW" altLang="en-US" sz="2000" kern="1200" dirty="0"/>
                        <a:t>能夠接收目前市場相關資訊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TW" altLang="en-US" sz="2000" kern="1200" dirty="0"/>
                        <a:t>系統數據整合分析作業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833156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 dirty="0"/>
                        <a:t>能夠訂閱廠商活動訊息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 dirty="0"/>
                        <a:t>系統推播作業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1041720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 dirty="0"/>
                        <a:t>能夠修改攤商自身相關資訊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 dirty="0"/>
                        <a:t>攤商基本資訊修改作業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5761450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 dirty="0"/>
                        <a:t>能夠修改營業狀態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 dirty="0"/>
                        <a:t>營業狀態管理作業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152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90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691706" y="2852412"/>
            <a:ext cx="2807000" cy="1728716"/>
            <a:chOff x="4707526" y="2649451"/>
            <a:chExt cx="2807000" cy="1728716"/>
          </a:xfrm>
        </p:grpSpPr>
        <p:sp>
          <p:nvSpPr>
            <p:cNvPr id="2" name="文本占位符 1"/>
            <p:cNvSpPr txBox="1">
              <a:spLocks/>
            </p:cNvSpPr>
            <p:nvPr/>
          </p:nvSpPr>
          <p:spPr>
            <a:xfrm>
              <a:off x="4707526" y="2649451"/>
              <a:ext cx="2807000" cy="108952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72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Arial Unicode MS" panose="020B0604020202020204" pitchFamily="34" charset="-120"/>
                  <a:cs typeface="Times New Roman" panose="02020603050405020304" pitchFamily="18" charset="0"/>
                </a:rPr>
                <a:t>Part </a:t>
              </a:r>
              <a:r>
                <a:rPr lang="en-US" altLang="zh-TW" sz="72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Arial Unicode MS" panose="020B0604020202020204" pitchFamily="34" charset="-120"/>
                  <a:cs typeface="Times New Roman" panose="02020603050405020304" pitchFamily="18" charset="0"/>
                </a:rPr>
                <a:t>4</a:t>
              </a:r>
              <a:endParaRPr lang="zh-CN" altLang="en-US" sz="7200" b="1" dirty="0">
                <a:solidFill>
                  <a:srgbClr val="0070C0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" name="文本占位符 2"/>
            <p:cNvSpPr txBox="1">
              <a:spLocks/>
            </p:cNvSpPr>
            <p:nvPr/>
          </p:nvSpPr>
          <p:spPr>
            <a:xfrm>
              <a:off x="4992771" y="3731836"/>
              <a:ext cx="2236511" cy="646331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kumimoji="1" lang="zh-TW" altLang="en-US" sz="4000" b="1" dirty="0">
                  <a:solidFill>
                    <a:srgbClr val="0070C0"/>
                  </a:solidFill>
                  <a:latin typeface="華康中圓體" panose="020F0509000000000000" pitchFamily="49" charset="-120"/>
                  <a:ea typeface="華康中圓體" panose="020F0509000000000000" pitchFamily="49" charset="-120"/>
                  <a:cs typeface="Arial" panose="020B0604020202020204" pitchFamily="34" charset="0"/>
                </a:rPr>
                <a:t>使用案例</a:t>
              </a:r>
            </a:p>
          </p:txBody>
        </p:sp>
      </p:grpSp>
      <p:sp>
        <p:nvSpPr>
          <p:cNvPr id="8" name="文字版面配置區 32"/>
          <p:cNvSpPr txBox="1">
            <a:spLocks/>
          </p:cNvSpPr>
          <p:nvPr/>
        </p:nvSpPr>
        <p:spPr>
          <a:xfrm>
            <a:off x="11182301" y="6596390"/>
            <a:ext cx="1008112" cy="2616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050" spc="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09/17</a:t>
            </a:r>
            <a:endParaRPr kumimoji="1" lang="zh-TW" altLang="en-US" sz="1050" spc="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18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478</Words>
  <Application>Microsoft Office PowerPoint</Application>
  <PresentationFormat>自訂</PresentationFormat>
  <Paragraphs>124</Paragraphs>
  <Slides>18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Microsoft YaHei UI</vt:lpstr>
      <vt:lpstr>華康中圓體</vt:lpstr>
      <vt:lpstr>微軟正黑體</vt:lpstr>
      <vt:lpstr>Arial</vt:lpstr>
      <vt:lpstr>Wingdings</vt:lpstr>
      <vt:lpstr>Calibri</vt:lpstr>
      <vt:lpstr>Times New Roman</vt:lpstr>
      <vt:lpstr>Microsoft YaHei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Anna Lu</dc:creator>
  <cp:lastModifiedBy>明原</cp:lastModifiedBy>
  <cp:revision>71</cp:revision>
  <dcterms:created xsi:type="dcterms:W3CDTF">2017-11-24T15:46:31Z</dcterms:created>
  <dcterms:modified xsi:type="dcterms:W3CDTF">2018-12-26T16:48:18Z</dcterms:modified>
</cp:coreProperties>
</file>