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72FA-1389-1243-1953-1EFDF4356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A8B71-2F37-01EF-6370-AEC5B37E0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4B29F-5308-CD2C-370C-C105FFBC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E0059-C452-EEE5-2CC9-40AF54C2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34BD3-5D84-75EB-37AF-CD4D24A4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584A-2DC9-3B21-55A2-9C4CB1B4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9EDDD-2C38-B953-EB79-277F809AD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544A3-8975-4EA4-C3E3-D6D31270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01ACB-0CEB-F99F-A079-56E5197D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4C278-FC78-E069-55AE-EB50B36C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0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1D92B-D56A-0777-59F1-6E0E0DD37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05DC3-B2FE-F05D-2AA4-867DE9140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AFB32-5EDA-9EAD-335C-6CA05D26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142EB-F3F1-AFA6-F0EC-F0700673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9E753-591A-5D48-1153-3D32B957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C61B-A532-13ED-7BB6-185A7669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D89C-C58D-9507-46D0-66694FF5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A7B5C-C39C-1363-C5A9-AAEC634E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FC014-BF1B-215E-231A-823745D8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CDA1C-27E4-B576-BBDB-1415C7FD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6472-33D4-267D-F9CD-F92FC197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69C85-D99C-CAC7-2DB6-3EA3662E3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C8C9-1BBF-1BA0-DFFB-60F05188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07ED-AA42-1D4F-A66C-E62EAD8F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C03B1-3CF5-007F-B07E-0AE9BBAF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1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21E9-0BB2-7AE0-0266-C950D999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5DE0-C0B6-7B1B-EE5B-5A241AC56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55228-CEAA-D926-1826-FC3446373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758DD-5BC3-DDEF-65BB-941945A1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F61EE-D4BE-5082-9CC8-8DB482C7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0F050-FE53-A759-937B-DF4A2663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1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9950-9001-2501-526F-CE19562F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78478-69D4-7838-7CBD-E72B325A1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74DD7-AAAD-C299-92B3-003EAE176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A1215-0E07-FD14-8A3D-D4244F965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0A38E-07B2-A245-6AA2-FE5649000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232EB-9FC7-1721-6DFC-327B6B07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EEEA8-9B91-8C9A-EED9-3346CC36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2B80D-771B-0139-12CD-5510E7DD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7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0C8A-6D33-ED41-5A7B-5EAE1709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02529-9473-E47A-0D8C-30139C7F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4A8B5-41AF-F207-166F-9B883746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016CE-5FA0-8008-9C49-8ACB1A91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5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71853-1032-ADC8-7139-F5EB3C87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2C84B-38C0-0CD9-6E5A-D4C27CF3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419B2-DD05-699D-5B75-427A5D53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1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7626-0DFB-CB1A-7CDC-21A4121F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01817-69EC-FA3D-0142-315B97537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2E94A-D86E-B0DC-AE04-7D9598350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CC670-9BEC-3F96-8112-A73014A8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64C11-33D5-0369-AD0B-681A55FE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5940-BBB3-0121-6E37-3537B9BC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4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B843-7A34-35D6-8A2C-FD515817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8039C-494D-FA1D-C0EA-F30E811FF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52EAD-A823-6BA0-6A64-C49F9B320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8F99E-D0C3-4638-F843-1DFA0B78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E9C-DB1F-4A1E-AAB4-85CBF81E55B3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5C74E-A8AE-3E21-7102-78009A86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A4DDE-0481-04E0-F318-A017A70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4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47330-C892-E000-DDF4-1CC06D170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33659-3192-BAB4-B49C-E433C8BA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1CFEB-3A83-7AC9-A530-B4AB012B7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3E9C-DB1F-4A1E-AAB4-85CBF81E55B3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FEAD1-5F1D-0879-D0B8-AA37C9298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9AED2-0F41-2D71-F954-2F93D7B6A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3DA70-4B3C-4699-839C-5956DC656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3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584F-6188-6089-8932-C809DF2BB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Marks </a:t>
            </a:r>
            <a:r>
              <a:rPr lang="en-US" dirty="0" err="1"/>
              <a:t>Drawrings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B54C1-7661-32A0-B6D9-4F64170DF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Various and sundry side topics that need a visual aid.</a:t>
            </a:r>
          </a:p>
        </p:txBody>
      </p:sp>
    </p:spTree>
    <p:extLst>
      <p:ext uri="{BB962C8B-B14F-4D97-AF65-F5344CB8AC3E}">
        <p14:creationId xmlns:p14="http://schemas.microsoft.com/office/powerpoint/2010/main" val="377048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7C21-4C97-CFA1-BFD4-1A23740D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 explanation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8C4B4E-7B6B-BA53-6BDE-B6800604F1B8}"/>
              </a:ext>
            </a:extLst>
          </p:cNvPr>
          <p:cNvCxnSpPr/>
          <p:nvPr/>
        </p:nvCxnSpPr>
        <p:spPr>
          <a:xfrm>
            <a:off x="1141615" y="3618807"/>
            <a:ext cx="89001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C90F51A-54CF-6802-1EC3-02BD9F09B07D}"/>
              </a:ext>
            </a:extLst>
          </p:cNvPr>
          <p:cNvSpPr txBox="1"/>
          <p:nvPr/>
        </p:nvSpPr>
        <p:spPr>
          <a:xfrm>
            <a:off x="2006220" y="1704731"/>
            <a:ext cx="432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Marks local Clone (with changes)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969B3-1FDD-01D8-B982-AD37ED0D62BC}"/>
              </a:ext>
            </a:extLst>
          </p:cNvPr>
          <p:cNvSpPr txBox="1"/>
          <p:nvPr/>
        </p:nvSpPr>
        <p:spPr>
          <a:xfrm>
            <a:off x="567518" y="3673865"/>
            <a:ext cx="353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Main branch (this is sacred)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3A6EE3-B215-47BC-6708-17E35A53F5E7}"/>
              </a:ext>
            </a:extLst>
          </p:cNvPr>
          <p:cNvCxnSpPr/>
          <p:nvPr/>
        </p:nvCxnSpPr>
        <p:spPr>
          <a:xfrm flipV="1">
            <a:off x="1587690" y="2088107"/>
            <a:ext cx="1128214" cy="1492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EB157C-8C36-A576-8F5D-5646E703DED5}"/>
              </a:ext>
            </a:extLst>
          </p:cNvPr>
          <p:cNvSpPr txBox="1"/>
          <p:nvPr/>
        </p:nvSpPr>
        <p:spPr>
          <a:xfrm>
            <a:off x="249071" y="649287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2B895-44B2-AC8F-7871-6B5CF041A124}"/>
              </a:ext>
            </a:extLst>
          </p:cNvPr>
          <p:cNvCxnSpPr>
            <a:cxnSpLocks/>
          </p:cNvCxnSpPr>
          <p:nvPr/>
        </p:nvCxnSpPr>
        <p:spPr>
          <a:xfrm>
            <a:off x="2715904" y="2088107"/>
            <a:ext cx="1537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4C5F01-9B88-9404-8E6E-D1A0D395E061}"/>
              </a:ext>
            </a:extLst>
          </p:cNvPr>
          <p:cNvCxnSpPr>
            <a:cxnSpLocks/>
          </p:cNvCxnSpPr>
          <p:nvPr/>
        </p:nvCxnSpPr>
        <p:spPr>
          <a:xfrm flipH="1" flipV="1">
            <a:off x="4294496" y="2100358"/>
            <a:ext cx="1542197" cy="1479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F82C94-8A1D-25B3-3817-C22F507CA6E7}"/>
              </a:ext>
            </a:extLst>
          </p:cNvPr>
          <p:cNvCxnSpPr>
            <a:cxnSpLocks/>
          </p:cNvCxnSpPr>
          <p:nvPr/>
        </p:nvCxnSpPr>
        <p:spPr>
          <a:xfrm flipV="1">
            <a:off x="1897039" y="2834185"/>
            <a:ext cx="950794" cy="7460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EC0A7-CA76-9D48-1A05-68296F779DA7}"/>
              </a:ext>
            </a:extLst>
          </p:cNvPr>
          <p:cNvSpPr txBox="1"/>
          <p:nvPr/>
        </p:nvSpPr>
        <p:spPr>
          <a:xfrm>
            <a:off x="2620370" y="2396705"/>
            <a:ext cx="1611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Clintons pull (with changes to the same file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D346D7-3A55-C859-85DB-3AA86131BB46}"/>
              </a:ext>
            </a:extLst>
          </p:cNvPr>
          <p:cNvCxnSpPr>
            <a:cxnSpLocks/>
          </p:cNvCxnSpPr>
          <p:nvPr/>
        </p:nvCxnSpPr>
        <p:spPr>
          <a:xfrm>
            <a:off x="2847833" y="2834185"/>
            <a:ext cx="1384110" cy="330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52E256-F00C-A676-FCB3-D7C424848D86}"/>
              </a:ext>
            </a:extLst>
          </p:cNvPr>
          <p:cNvCxnSpPr>
            <a:cxnSpLocks/>
          </p:cNvCxnSpPr>
          <p:nvPr/>
        </p:nvCxnSpPr>
        <p:spPr>
          <a:xfrm>
            <a:off x="4253552" y="2867260"/>
            <a:ext cx="282054" cy="7515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85A87C-49DB-131C-D34E-C57A2B00DFFB}"/>
              </a:ext>
            </a:extLst>
          </p:cNvPr>
          <p:cNvCxnSpPr>
            <a:cxnSpLocks/>
          </p:cNvCxnSpPr>
          <p:nvPr/>
        </p:nvCxnSpPr>
        <p:spPr>
          <a:xfrm flipV="1">
            <a:off x="2052147" y="6026374"/>
            <a:ext cx="950794" cy="7460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BC1ADD3-6ADA-8A94-9F85-6531FEA21163}"/>
              </a:ext>
            </a:extLst>
          </p:cNvPr>
          <p:cNvSpPr txBox="1"/>
          <p:nvPr/>
        </p:nvSpPr>
        <p:spPr>
          <a:xfrm>
            <a:off x="3908057" y="3046423"/>
            <a:ext cx="125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 in main.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79B3C4-04A9-E70E-4A8E-EF0EA1500CC3}"/>
              </a:ext>
            </a:extLst>
          </p:cNvPr>
          <p:cNvSpPr/>
          <p:nvPr/>
        </p:nvSpPr>
        <p:spPr>
          <a:xfrm>
            <a:off x="5386316" y="3046423"/>
            <a:ext cx="1110018" cy="99677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308696-AB37-8260-451E-6603400FE666}"/>
              </a:ext>
            </a:extLst>
          </p:cNvPr>
          <p:cNvSpPr txBox="1"/>
          <p:nvPr/>
        </p:nvSpPr>
        <p:spPr>
          <a:xfrm>
            <a:off x="5461947" y="393118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“conflict” here!</a:t>
            </a:r>
          </a:p>
        </p:txBody>
      </p:sp>
    </p:spTree>
    <p:extLst>
      <p:ext uri="{BB962C8B-B14F-4D97-AF65-F5344CB8AC3E}">
        <p14:creationId xmlns:p14="http://schemas.microsoft.com/office/powerpoint/2010/main" val="402321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Marks Drawrings</vt:lpstr>
      <vt:lpstr>Merge conflict explanation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Drawrings</dc:title>
  <dc:creator>Mark Moore</dc:creator>
  <cp:lastModifiedBy>Mark Moore</cp:lastModifiedBy>
  <cp:revision>1</cp:revision>
  <dcterms:created xsi:type="dcterms:W3CDTF">2023-05-08T17:42:17Z</dcterms:created>
  <dcterms:modified xsi:type="dcterms:W3CDTF">2023-05-08T17:42:35Z</dcterms:modified>
</cp:coreProperties>
</file>