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4FBE044-6F40-E7D9-EAD3-BC74A9FE5432}"/>
              </a:ext>
            </a:extLst>
          </p:cNvPr>
          <p:cNvSpPr/>
          <p:nvPr/>
        </p:nvSpPr>
        <p:spPr>
          <a:xfrm>
            <a:off x="1147156" y="277645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0B6846B9-60A2-82DB-D22C-9EE423ACD195}"/>
              </a:ext>
            </a:extLst>
          </p:cNvPr>
          <p:cNvSpPr/>
          <p:nvPr/>
        </p:nvSpPr>
        <p:spPr>
          <a:xfrm>
            <a:off x="7927571" y="3906982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9147FC95-F1C4-7777-C651-3BB043CDF064}"/>
              </a:ext>
            </a:extLst>
          </p:cNvPr>
          <p:cNvSpPr/>
          <p:nvPr/>
        </p:nvSpPr>
        <p:spPr>
          <a:xfrm>
            <a:off x="2743200" y="631768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8EEF41D-3F3A-10FC-2B3C-6D3B125AF49D}"/>
              </a:ext>
            </a:extLst>
          </p:cNvPr>
          <p:cNvSpPr/>
          <p:nvPr/>
        </p:nvSpPr>
        <p:spPr>
          <a:xfrm>
            <a:off x="4103715" y="521762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6348AA02-6543-F3FB-D619-0BB18AF52A2D}"/>
              </a:ext>
            </a:extLst>
          </p:cNvPr>
          <p:cNvSpPr/>
          <p:nvPr/>
        </p:nvSpPr>
        <p:spPr>
          <a:xfrm>
            <a:off x="7065817" y="825730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019FC-1221-67B2-4383-02A19DAF6CF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218217" y="1390996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E7663A-D484-5F86-509E-174E4ED9FD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80756" y="1390996"/>
            <a:ext cx="3785061" cy="1950721"/>
          </a:xfrm>
          <a:prstGeom prst="bentConnector3">
            <a:avLst>
              <a:gd name="adj1" fmla="val 66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3D3C8C1-99E8-F763-945C-20BDA5E03A2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H="1">
            <a:off x="7927571" y="1390996"/>
            <a:ext cx="1271846" cy="3081252"/>
          </a:xfrm>
          <a:prstGeom prst="bentConnector5">
            <a:avLst>
              <a:gd name="adj1" fmla="val -17974"/>
              <a:gd name="adj2" fmla="val 50000"/>
              <a:gd name="adj3" fmla="val 1179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313A77-A8AE-A41A-D07A-E31627B5FB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H="1" flipV="1">
            <a:off x="2743200" y="1197034"/>
            <a:ext cx="7317971" cy="3275214"/>
          </a:xfrm>
          <a:prstGeom prst="bentConnector5">
            <a:avLst>
              <a:gd name="adj1" fmla="val -3124"/>
              <a:gd name="adj2" fmla="val 63029"/>
              <a:gd name="adj3" fmla="val 1031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F914C9-C832-578E-9B84-6AA3AF8C25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4103715" y="1197034"/>
            <a:ext cx="773085" cy="4585853"/>
          </a:xfrm>
          <a:prstGeom prst="bentConnector5">
            <a:avLst>
              <a:gd name="adj1" fmla="val -29570"/>
              <a:gd name="adj2" fmla="val 67281"/>
              <a:gd name="adj3" fmla="val 129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5DE030-6074-1043-F1DB-AA0101BBABE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37315" y="5782887"/>
            <a:ext cx="1487980" cy="298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2EA69B-4761-D452-2F68-10D14CEBFF60}"/>
              </a:ext>
            </a:extLst>
          </p:cNvPr>
          <p:cNvSpPr txBox="1"/>
          <p:nvPr/>
        </p:nvSpPr>
        <p:spPr>
          <a:xfrm>
            <a:off x="7725295" y="5896495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EAD45-7AEF-91C1-455A-51FA4F733793}"/>
              </a:ext>
            </a:extLst>
          </p:cNvPr>
          <p:cNvSpPr txBox="1"/>
          <p:nvPr/>
        </p:nvSpPr>
        <p:spPr>
          <a:xfrm>
            <a:off x="2982884" y="312062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C2B52-C926-7478-FE72-445BD7184E1B}"/>
              </a:ext>
            </a:extLst>
          </p:cNvPr>
          <p:cNvSpPr txBox="1"/>
          <p:nvPr/>
        </p:nvSpPr>
        <p:spPr>
          <a:xfrm>
            <a:off x="9653847" y="428758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8047-5175-A234-BE03-4AE7BEDC80D6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92306-F35F-120B-3991-12A8CBA7CBB3}"/>
              </a:ext>
            </a:extLst>
          </p:cNvPr>
          <p:cNvSpPr txBox="1"/>
          <p:nvPr/>
        </p:nvSpPr>
        <p:spPr>
          <a:xfrm>
            <a:off x="8792093" y="1197033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47AEC-593F-93EB-F5A6-7118BB7A2C71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91A75-0ED1-D908-7BA1-EF7EEE84DFFA}"/>
              </a:ext>
            </a:extLst>
          </p:cNvPr>
          <p:cNvSpPr txBox="1"/>
          <p:nvPr/>
        </p:nvSpPr>
        <p:spPr>
          <a:xfrm>
            <a:off x="4493029" y="101236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EC26-B9D1-E075-21D6-08C6CCBCD21E}"/>
              </a:ext>
            </a:extLst>
          </p:cNvPr>
          <p:cNvSpPr txBox="1"/>
          <p:nvPr/>
        </p:nvSpPr>
        <p:spPr>
          <a:xfrm>
            <a:off x="40177" y="456398"/>
            <a:ext cx="188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SingleyLinkedList</a:t>
            </a:r>
            <a:r>
              <a:rPr lang="en-US" dirty="0"/>
              <a:t> SLL</a:t>
            </a:r>
          </a:p>
          <a:p>
            <a:r>
              <a:rPr lang="en-US" dirty="0"/>
              <a:t>Node First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EA54C7-3860-7B71-9515-78F09AEA01B7}"/>
              </a:ext>
            </a:extLst>
          </p:cNvPr>
          <p:cNvCxnSpPr>
            <a:stCxn id="43" idx="2"/>
            <a:endCxn id="4" idx="1"/>
          </p:cNvCxnSpPr>
          <p:nvPr/>
        </p:nvCxnSpPr>
        <p:spPr>
          <a:xfrm rot="16200000" flipH="1">
            <a:off x="84766" y="2279326"/>
            <a:ext cx="1961989" cy="16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2</cp:revision>
  <dcterms:created xsi:type="dcterms:W3CDTF">2023-05-08T17:42:17Z</dcterms:created>
  <dcterms:modified xsi:type="dcterms:W3CDTF">2023-05-09T14:53:22Z</dcterms:modified>
</cp:coreProperties>
</file>