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72FA-1389-1243-1953-1EFDF4356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A8B71-2F37-01EF-6370-AEC5B37E0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B29F-5308-CD2C-370C-C105FFBC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0059-C452-EEE5-2CC9-40AF54C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4BD3-5D84-75EB-37AF-CD4D24A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584A-2DC9-3B21-55A2-9C4CB1B4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EDDD-2C38-B953-EB79-277F809A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44A3-8975-4EA4-C3E3-D6D3127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1ACB-0CEB-F99F-A079-56E5197D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278-FC78-E069-55AE-EB50B36C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1D92B-D56A-0777-59F1-6E0E0DD37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5DC3-B2FE-F05D-2AA4-867DE914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FB32-5EDA-9EAD-335C-6CA05D2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42EB-F3F1-AFA6-F0EC-F0700673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E753-591A-5D48-1153-3D32B95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61B-A532-13ED-7BB6-185A7669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89C-C58D-9507-46D0-66694FF5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7B5C-C39C-1363-C5A9-AAEC634E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C014-BF1B-215E-231A-823745D8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DA1C-27E4-B576-BBDB-1415C7F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6472-33D4-267D-F9CD-F92FC197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9C85-D99C-CAC7-2DB6-3EA3662E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C8C9-1BBF-1BA0-DFFB-60F0518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07ED-AA42-1D4F-A66C-E62EAD8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03B1-3CF5-007F-B07E-0AE9BBAF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21E9-0BB2-7AE0-0266-C950D99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5DE0-C0B6-7B1B-EE5B-5A241AC56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55228-CEAA-D926-1826-FC344637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58DD-5BC3-DDEF-65BB-941945A1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61EE-D4BE-5082-9CC8-8DB482C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F050-FE53-A759-937B-DF4A266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950-9001-2501-526F-CE19562F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8478-69D4-7838-7CBD-E72B325A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4DD7-AAAD-C299-92B3-003EAE17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A1215-0E07-FD14-8A3D-D4244F965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A38E-07B2-A245-6AA2-FE5649000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232EB-9FC7-1721-6DFC-327B6B07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EEA8-9B91-8C9A-EED9-3346CC36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2B80D-771B-0139-12CD-5510E7D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0C8A-6D33-ED41-5A7B-5EAE1709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2529-9473-E47A-0D8C-30139C7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A8B5-41AF-F207-166F-9B88374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016CE-5FA0-8008-9C49-8ACB1A9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71853-1032-ADC8-7139-F5EB3C87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C84B-38C0-0CD9-6E5A-D4C27CF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19B2-DD05-699D-5B75-427A5D5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626-0DFB-CB1A-7CDC-21A4121F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1817-69EC-FA3D-0142-315B9753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2E94A-D86E-B0DC-AE04-7D959835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C670-9BEC-3F96-8112-A73014A8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64C11-33D5-0369-AD0B-681A55FE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5940-BBB3-0121-6E37-3537B9BC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B843-7A34-35D6-8A2C-FD515817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039C-494D-FA1D-C0EA-F30E811F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2EAD-A823-6BA0-6A64-C49F9B32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F99E-D0C3-4638-F843-1DFA0B78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74E-A8AE-3E21-7102-78009A86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4DDE-0481-04E0-F318-A017A70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47330-C892-E000-DDF4-1CC06D17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3659-3192-BAB4-B49C-E433C8BA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CFEB-3A83-7AC9-A530-B4AB012B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3E9C-DB1F-4A1E-AAB4-85CBF81E55B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EAD1-5F1D-0879-D0B8-AA37C9298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AED2-0F41-2D71-F954-2F93D7B6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584F-6188-6089-8932-C809DF2BB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54C1-7661-32A0-B6D9-4F64170DF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Various and sundry side topics that need a visual aid.</a:t>
            </a:r>
          </a:p>
        </p:txBody>
      </p:sp>
    </p:spTree>
    <p:extLst>
      <p:ext uri="{BB962C8B-B14F-4D97-AF65-F5344CB8AC3E}">
        <p14:creationId xmlns:p14="http://schemas.microsoft.com/office/powerpoint/2010/main" val="37704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7C21-4C97-CFA1-BFD4-1A23740D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8C4B4E-7B6B-BA53-6BDE-B6800604F1B8}"/>
              </a:ext>
            </a:extLst>
          </p:cNvPr>
          <p:cNvCxnSpPr/>
          <p:nvPr/>
        </p:nvCxnSpPr>
        <p:spPr>
          <a:xfrm>
            <a:off x="1141615" y="3618807"/>
            <a:ext cx="8900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90F51A-54CF-6802-1EC3-02BD9F09B07D}"/>
              </a:ext>
            </a:extLst>
          </p:cNvPr>
          <p:cNvSpPr txBox="1"/>
          <p:nvPr/>
        </p:nvSpPr>
        <p:spPr>
          <a:xfrm>
            <a:off x="2006220" y="1704731"/>
            <a:ext cx="43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local Clone (with changes)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969B3-1FDD-01D8-B982-AD37ED0D62BC}"/>
              </a:ext>
            </a:extLst>
          </p:cNvPr>
          <p:cNvSpPr txBox="1"/>
          <p:nvPr/>
        </p:nvSpPr>
        <p:spPr>
          <a:xfrm>
            <a:off x="567518" y="3673865"/>
            <a:ext cx="353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Main branch (this is sacred)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3A6EE3-B215-47BC-6708-17E35A53F5E7}"/>
              </a:ext>
            </a:extLst>
          </p:cNvPr>
          <p:cNvCxnSpPr/>
          <p:nvPr/>
        </p:nvCxnSpPr>
        <p:spPr>
          <a:xfrm flipV="1">
            <a:off x="1587690" y="2088107"/>
            <a:ext cx="1128214" cy="149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EB157C-8C36-A576-8F5D-5646E703DED5}"/>
              </a:ext>
            </a:extLst>
          </p:cNvPr>
          <p:cNvSpPr txBox="1"/>
          <p:nvPr/>
        </p:nvSpPr>
        <p:spPr>
          <a:xfrm>
            <a:off x="249071" y="64928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2B895-44B2-AC8F-7871-6B5CF041A124}"/>
              </a:ext>
            </a:extLst>
          </p:cNvPr>
          <p:cNvCxnSpPr>
            <a:cxnSpLocks/>
          </p:cNvCxnSpPr>
          <p:nvPr/>
        </p:nvCxnSpPr>
        <p:spPr>
          <a:xfrm>
            <a:off x="2715904" y="2088107"/>
            <a:ext cx="1537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4C5F01-9B88-9404-8E6E-D1A0D395E061}"/>
              </a:ext>
            </a:extLst>
          </p:cNvPr>
          <p:cNvCxnSpPr>
            <a:cxnSpLocks/>
          </p:cNvCxnSpPr>
          <p:nvPr/>
        </p:nvCxnSpPr>
        <p:spPr>
          <a:xfrm flipH="1" flipV="1">
            <a:off x="4294496" y="2100358"/>
            <a:ext cx="1542197" cy="147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F82C94-8A1D-25B3-3817-C22F507CA6E7}"/>
              </a:ext>
            </a:extLst>
          </p:cNvPr>
          <p:cNvCxnSpPr>
            <a:cxnSpLocks/>
          </p:cNvCxnSpPr>
          <p:nvPr/>
        </p:nvCxnSpPr>
        <p:spPr>
          <a:xfrm flipV="1">
            <a:off x="1897039" y="2834185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EC0A7-CA76-9D48-1A05-68296F779DA7}"/>
              </a:ext>
            </a:extLst>
          </p:cNvPr>
          <p:cNvSpPr txBox="1"/>
          <p:nvPr/>
        </p:nvSpPr>
        <p:spPr>
          <a:xfrm>
            <a:off x="2620370" y="2396705"/>
            <a:ext cx="161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Clintons pull (with changes to the same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D346D7-3A55-C859-85DB-3AA86131BB46}"/>
              </a:ext>
            </a:extLst>
          </p:cNvPr>
          <p:cNvCxnSpPr>
            <a:cxnSpLocks/>
          </p:cNvCxnSpPr>
          <p:nvPr/>
        </p:nvCxnSpPr>
        <p:spPr>
          <a:xfrm>
            <a:off x="2847833" y="2834185"/>
            <a:ext cx="1384110" cy="33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52E256-F00C-A676-FCB3-D7C424848D86}"/>
              </a:ext>
            </a:extLst>
          </p:cNvPr>
          <p:cNvCxnSpPr>
            <a:cxnSpLocks/>
          </p:cNvCxnSpPr>
          <p:nvPr/>
        </p:nvCxnSpPr>
        <p:spPr>
          <a:xfrm>
            <a:off x="4253552" y="2867260"/>
            <a:ext cx="282054" cy="7515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5A87C-49DB-131C-D34E-C57A2B00DFFB}"/>
              </a:ext>
            </a:extLst>
          </p:cNvPr>
          <p:cNvCxnSpPr>
            <a:cxnSpLocks/>
          </p:cNvCxnSpPr>
          <p:nvPr/>
        </p:nvCxnSpPr>
        <p:spPr>
          <a:xfrm flipV="1">
            <a:off x="2052147" y="6026374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C1ADD3-6ADA-8A94-9F85-6531FEA21163}"/>
              </a:ext>
            </a:extLst>
          </p:cNvPr>
          <p:cNvSpPr txBox="1"/>
          <p:nvPr/>
        </p:nvSpPr>
        <p:spPr>
          <a:xfrm>
            <a:off x="3908057" y="3046423"/>
            <a:ext cx="12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 in main.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79B3C4-04A9-E70E-4A8E-EF0EA1500CC3}"/>
              </a:ext>
            </a:extLst>
          </p:cNvPr>
          <p:cNvSpPr/>
          <p:nvPr/>
        </p:nvSpPr>
        <p:spPr>
          <a:xfrm>
            <a:off x="5386316" y="3046423"/>
            <a:ext cx="1110018" cy="9967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08696-AB37-8260-451E-6603400FE666}"/>
              </a:ext>
            </a:extLst>
          </p:cNvPr>
          <p:cNvSpPr txBox="1"/>
          <p:nvPr/>
        </p:nvSpPr>
        <p:spPr>
          <a:xfrm>
            <a:off x="5461947" y="393118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“conflict” here!</a:t>
            </a:r>
          </a:p>
        </p:txBody>
      </p:sp>
    </p:spTree>
    <p:extLst>
      <p:ext uri="{BB962C8B-B14F-4D97-AF65-F5344CB8AC3E}">
        <p14:creationId xmlns:p14="http://schemas.microsoft.com/office/powerpoint/2010/main" val="40232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4FBE044-6F40-E7D9-EAD3-BC74A9FE5432}"/>
              </a:ext>
            </a:extLst>
          </p:cNvPr>
          <p:cNvSpPr/>
          <p:nvPr/>
        </p:nvSpPr>
        <p:spPr>
          <a:xfrm>
            <a:off x="1147156" y="277645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0B6846B9-60A2-82DB-D22C-9EE423ACD195}"/>
              </a:ext>
            </a:extLst>
          </p:cNvPr>
          <p:cNvSpPr/>
          <p:nvPr/>
        </p:nvSpPr>
        <p:spPr>
          <a:xfrm>
            <a:off x="7927571" y="3906982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9147FC95-F1C4-7777-C651-3BB043CDF064}"/>
              </a:ext>
            </a:extLst>
          </p:cNvPr>
          <p:cNvSpPr/>
          <p:nvPr/>
        </p:nvSpPr>
        <p:spPr>
          <a:xfrm>
            <a:off x="2743200" y="631768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08EEF41D-3F3A-10FC-2B3C-6D3B125AF49D}"/>
              </a:ext>
            </a:extLst>
          </p:cNvPr>
          <p:cNvSpPr/>
          <p:nvPr/>
        </p:nvSpPr>
        <p:spPr>
          <a:xfrm>
            <a:off x="4103715" y="521762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6348AA02-6543-F3FB-D619-0BB18AF52A2D}"/>
              </a:ext>
            </a:extLst>
          </p:cNvPr>
          <p:cNvSpPr/>
          <p:nvPr/>
        </p:nvSpPr>
        <p:spPr>
          <a:xfrm>
            <a:off x="7065817" y="825730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019FC-1221-67B2-4383-02A19DAF6CF0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218217" y="1390996"/>
            <a:ext cx="198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AE7663A-D484-5F86-509E-174E4ED9FDE7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280756" y="1390996"/>
            <a:ext cx="3785061" cy="1950721"/>
          </a:xfrm>
          <a:prstGeom prst="bentConnector3">
            <a:avLst>
              <a:gd name="adj1" fmla="val 668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3D3C8C1-99E8-F763-945C-20BDA5E03A2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H="1">
            <a:off x="7927571" y="1390996"/>
            <a:ext cx="1271846" cy="3081252"/>
          </a:xfrm>
          <a:prstGeom prst="bentConnector5">
            <a:avLst>
              <a:gd name="adj1" fmla="val -17974"/>
              <a:gd name="adj2" fmla="val 50000"/>
              <a:gd name="adj3" fmla="val 1179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1313A77-A8AE-A41A-D07A-E31627B5FB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H="1" flipV="1">
            <a:off x="2743200" y="1197034"/>
            <a:ext cx="7317971" cy="3275214"/>
          </a:xfrm>
          <a:prstGeom prst="bentConnector5">
            <a:avLst>
              <a:gd name="adj1" fmla="val -3124"/>
              <a:gd name="adj2" fmla="val 63029"/>
              <a:gd name="adj3" fmla="val 10312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2F914C9-C832-578E-9B84-6AA3AF8C25A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4103715" y="1197034"/>
            <a:ext cx="773085" cy="4585853"/>
          </a:xfrm>
          <a:prstGeom prst="bentConnector5">
            <a:avLst>
              <a:gd name="adj1" fmla="val -29570"/>
              <a:gd name="adj2" fmla="val 67281"/>
              <a:gd name="adj3" fmla="val 1295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35DE030-6074-1043-F1DB-AA0101BBABE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6237315" y="5782887"/>
            <a:ext cx="1487980" cy="298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2EA69B-4761-D452-2F68-10D14CEBFF60}"/>
              </a:ext>
            </a:extLst>
          </p:cNvPr>
          <p:cNvSpPr txBox="1"/>
          <p:nvPr/>
        </p:nvSpPr>
        <p:spPr>
          <a:xfrm>
            <a:off x="7725295" y="5896495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9EAD45-7AEF-91C1-455A-51FA4F733793}"/>
              </a:ext>
            </a:extLst>
          </p:cNvPr>
          <p:cNvSpPr txBox="1"/>
          <p:nvPr/>
        </p:nvSpPr>
        <p:spPr>
          <a:xfrm>
            <a:off x="2982884" y="3120628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8C2B52-C926-7478-FE72-445BD7184E1B}"/>
              </a:ext>
            </a:extLst>
          </p:cNvPr>
          <p:cNvSpPr txBox="1"/>
          <p:nvPr/>
        </p:nvSpPr>
        <p:spPr>
          <a:xfrm>
            <a:off x="9653847" y="4287581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F8047-5175-A234-BE03-4AE7BEDC80D6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392306-F35F-120B-3991-12A8CBA7CBB3}"/>
              </a:ext>
            </a:extLst>
          </p:cNvPr>
          <p:cNvSpPr txBox="1"/>
          <p:nvPr/>
        </p:nvSpPr>
        <p:spPr>
          <a:xfrm>
            <a:off x="8792093" y="1197033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47AEC-593F-93EB-F5A6-7118BB7A2C71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B91A75-0ED1-D908-7BA1-EF7EEE84DFFA}"/>
              </a:ext>
            </a:extLst>
          </p:cNvPr>
          <p:cNvSpPr txBox="1"/>
          <p:nvPr/>
        </p:nvSpPr>
        <p:spPr>
          <a:xfrm>
            <a:off x="4493029" y="101236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DEC26-B9D1-E075-21D6-08C6CCBCD21E}"/>
              </a:ext>
            </a:extLst>
          </p:cNvPr>
          <p:cNvSpPr txBox="1"/>
          <p:nvPr/>
        </p:nvSpPr>
        <p:spPr>
          <a:xfrm>
            <a:off x="40177" y="456398"/>
            <a:ext cx="188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SingleyLinkedList</a:t>
            </a:r>
            <a:r>
              <a:rPr lang="en-US" dirty="0"/>
              <a:t> SLL</a:t>
            </a:r>
          </a:p>
          <a:p>
            <a:r>
              <a:rPr lang="en-US" dirty="0"/>
              <a:t>Node First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EA54C7-3860-7B71-9515-78F09AEA01B7}"/>
              </a:ext>
            </a:extLst>
          </p:cNvPr>
          <p:cNvCxnSpPr>
            <a:stCxn id="43" idx="2"/>
            <a:endCxn id="4" idx="1"/>
          </p:cNvCxnSpPr>
          <p:nvPr/>
        </p:nvCxnSpPr>
        <p:spPr>
          <a:xfrm rot="16200000" flipH="1">
            <a:off x="84766" y="2279326"/>
            <a:ext cx="1961989" cy="162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8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10D5C0-D333-3F22-1DD7-7E72379574EF}"/>
              </a:ext>
            </a:extLst>
          </p:cNvPr>
          <p:cNvSpPr/>
          <p:nvPr/>
        </p:nvSpPr>
        <p:spPr>
          <a:xfrm>
            <a:off x="1106063" y="5782155"/>
            <a:ext cx="2565779" cy="987188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E0518-0251-36A9-6506-68DD1C329C48}"/>
              </a:ext>
            </a:extLst>
          </p:cNvPr>
          <p:cNvSpPr/>
          <p:nvPr/>
        </p:nvSpPr>
        <p:spPr>
          <a:xfrm>
            <a:off x="1110018" y="98718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 </a:t>
            </a:r>
          </a:p>
          <a:p>
            <a:pPr algn="ctr"/>
            <a:r>
              <a:rPr lang="en-US" dirty="0"/>
              <a:t>(Console App/API) </a:t>
            </a:r>
          </a:p>
          <a:p>
            <a:pPr algn="ctr"/>
            <a:r>
              <a:rPr lang="en-US" dirty="0"/>
              <a:t>App </a:t>
            </a:r>
            <a:r>
              <a:rPr lang="en-US" dirty="0" err="1"/>
              <a:t>entryPoint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EB677-7764-8EC8-0CB1-29FB76F63263}"/>
              </a:ext>
            </a:extLst>
          </p:cNvPr>
          <p:cNvSpPr/>
          <p:nvPr/>
        </p:nvSpPr>
        <p:spPr>
          <a:xfrm>
            <a:off x="1110018" y="259989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  <a:p>
            <a:pPr algn="ctr"/>
            <a:r>
              <a:rPr lang="en-US" dirty="0"/>
              <a:t>Class Library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0DF9FC-7D5F-6066-DC5E-83A8B64E02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92908" y="1974376"/>
            <a:ext cx="0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31A15A-1821-E2FC-60D5-CBA8A0AABD16}"/>
              </a:ext>
            </a:extLst>
          </p:cNvPr>
          <p:cNvSpPr/>
          <p:nvPr/>
        </p:nvSpPr>
        <p:spPr>
          <a:xfrm>
            <a:off x="1110018" y="4212608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 Layer</a:t>
            </a:r>
          </a:p>
          <a:p>
            <a:pPr algn="ctr"/>
            <a:r>
              <a:rPr lang="en-US" dirty="0"/>
              <a:t>Class Library </a:t>
            </a:r>
          </a:p>
          <a:p>
            <a:pPr algn="ctr"/>
            <a:r>
              <a:rPr lang="en-US" dirty="0"/>
              <a:t>ADO.NET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04FDAD-18A8-EC1A-22EA-335F53F07CAC}"/>
              </a:ext>
            </a:extLst>
          </p:cNvPr>
          <p:cNvCxnSpPr>
            <a:endCxn id="8" idx="0"/>
          </p:cNvCxnSpPr>
          <p:nvPr/>
        </p:nvCxnSpPr>
        <p:spPr>
          <a:xfrm>
            <a:off x="2392908" y="3587086"/>
            <a:ext cx="0" cy="6255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51F673-E26D-9A14-7EE9-439B56842A41}"/>
              </a:ext>
            </a:extLst>
          </p:cNvPr>
          <p:cNvSpPr/>
          <p:nvPr/>
        </p:nvSpPr>
        <p:spPr>
          <a:xfrm>
            <a:off x="4582653" y="5752567"/>
            <a:ext cx="2565779" cy="987188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E6B351-1177-D88A-421E-CCF2424B6781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3675797" y="1480782"/>
            <a:ext cx="906856" cy="476537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2123C2-83D9-C22F-F924-0416A902CD2B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3675797" y="3093492"/>
            <a:ext cx="906856" cy="315266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D436BC-6B39-394E-D471-D1AF2FE4B88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3675797" y="4706202"/>
            <a:ext cx="906856" cy="153995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AF94A1-024E-7197-765D-DD544C011DAB}"/>
              </a:ext>
            </a:extLst>
          </p:cNvPr>
          <p:cNvSpPr/>
          <p:nvPr/>
        </p:nvSpPr>
        <p:spPr>
          <a:xfrm>
            <a:off x="5792896" y="1959591"/>
            <a:ext cx="2565779" cy="9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Layer</a:t>
            </a:r>
          </a:p>
          <a:p>
            <a:pPr algn="ctr"/>
            <a:r>
              <a:rPr lang="en-US" dirty="0"/>
              <a:t>Class Library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654908-D2D8-89D7-0668-7EB199C49716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675797" y="1480782"/>
            <a:ext cx="2117099" cy="97240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C9FFC-F33A-0D17-C973-5D6EB28619C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3675797" y="2453185"/>
            <a:ext cx="2117099" cy="64030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B0C11E-7E75-8CB4-E474-37FABCF3EF62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3675797" y="2453185"/>
            <a:ext cx="2117099" cy="22530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02A00AE7-36DA-E19A-CE98-901F2E4AFBDB}"/>
              </a:ext>
            </a:extLst>
          </p:cNvPr>
          <p:cNvSpPr/>
          <p:nvPr/>
        </p:nvSpPr>
        <p:spPr>
          <a:xfrm rot="5400000">
            <a:off x="5360301" y="-4270489"/>
            <a:ext cx="1193530" cy="10249833"/>
          </a:xfrm>
          <a:prstGeom prst="leftBrace">
            <a:avLst>
              <a:gd name="adj1" fmla="val 8333"/>
              <a:gd name="adj2" fmla="val 50189"/>
            </a:avLst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E78820-F3B1-1DD8-CFDE-C3DBA57C2F2E}"/>
              </a:ext>
            </a:extLst>
          </p:cNvPr>
          <p:cNvSpPr txBox="1"/>
          <p:nvPr/>
        </p:nvSpPr>
        <p:spPr>
          <a:xfrm>
            <a:off x="4495962" y="361666"/>
            <a:ext cx="15094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Solution (.</a:t>
            </a:r>
            <a:r>
              <a:rPr lang="en-US" dirty="0" err="1"/>
              <a:t>sln</a:t>
            </a:r>
            <a:r>
              <a:rPr lang="en-US" dirty="0"/>
              <a:t>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6A02B-6F15-E3B8-CDED-C7BD7459C74C}"/>
              </a:ext>
            </a:extLst>
          </p:cNvPr>
          <p:cNvSpPr/>
          <p:nvPr/>
        </p:nvSpPr>
        <p:spPr>
          <a:xfrm>
            <a:off x="843888" y="6102877"/>
            <a:ext cx="1032680" cy="345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3EEA1-ADB7-6EFC-A7F3-A840A380EAEB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flipH="1">
            <a:off x="2388953" y="5199796"/>
            <a:ext cx="3955" cy="58235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0FB736-F2A6-F958-FB53-BC7E20774789}"/>
              </a:ext>
            </a:extLst>
          </p:cNvPr>
          <p:cNvSpPr/>
          <p:nvPr/>
        </p:nvSpPr>
        <p:spPr>
          <a:xfrm>
            <a:off x="2015618" y="137088"/>
            <a:ext cx="1032680" cy="345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4CA715-6393-D006-63FC-1FC74874E8A8}"/>
              </a:ext>
            </a:extLst>
          </p:cNvPr>
          <p:cNvSpPr txBox="1"/>
          <p:nvPr/>
        </p:nvSpPr>
        <p:spPr>
          <a:xfrm>
            <a:off x="3243618" y="1056712"/>
            <a:ext cx="4653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dirty="0" err="1">
                <a:highlight>
                  <a:srgbClr val="FFFF00"/>
                </a:highlight>
              </a:rPr>
              <a:t>entryPoint</a:t>
            </a:r>
            <a:r>
              <a:rPr lang="en-US" dirty="0">
                <a:highlight>
                  <a:srgbClr val="FFFF00"/>
                </a:highlight>
              </a:rPr>
              <a:t> of a .NET API is the controller(s).</a:t>
            </a:r>
          </a:p>
        </p:txBody>
      </p:sp>
    </p:spTree>
    <p:extLst>
      <p:ext uri="{BB962C8B-B14F-4D97-AF65-F5344CB8AC3E}">
        <p14:creationId xmlns:p14="http://schemas.microsoft.com/office/powerpoint/2010/main" val="4737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69D167-11F8-A8F1-0975-7ACD57DDD71E}"/>
              </a:ext>
            </a:extLst>
          </p:cNvPr>
          <p:cNvSpPr/>
          <p:nvPr/>
        </p:nvSpPr>
        <p:spPr>
          <a:xfrm>
            <a:off x="3889611" y="1521725"/>
            <a:ext cx="2734101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Customer/Address Junction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2B440-B809-64C6-03CF-8BE520C81D5A}"/>
              </a:ext>
            </a:extLst>
          </p:cNvPr>
          <p:cNvSpPr/>
          <p:nvPr/>
        </p:nvSpPr>
        <p:spPr>
          <a:xfrm>
            <a:off x="5354471" y="5431808"/>
            <a:ext cx="1701422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2BAD9-FD01-D7CB-334A-B8A28FB43298}"/>
              </a:ext>
            </a:extLst>
          </p:cNvPr>
          <p:cNvSpPr/>
          <p:nvPr/>
        </p:nvSpPr>
        <p:spPr>
          <a:xfrm>
            <a:off x="8227325" y="3058235"/>
            <a:ext cx="1701422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6C65B-B798-7967-EA38-929277B79ACF}"/>
              </a:ext>
            </a:extLst>
          </p:cNvPr>
          <p:cNvSpPr/>
          <p:nvPr/>
        </p:nvSpPr>
        <p:spPr>
          <a:xfrm>
            <a:off x="1760561" y="3050842"/>
            <a:ext cx="1701422" cy="63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D54198-F099-FA08-A113-3E12C8304D1E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5256662" y="2158622"/>
            <a:ext cx="2970663" cy="12180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572CA5-E4C3-DBBB-D3B7-9A9D65003688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flipH="1">
            <a:off x="3461983" y="2158622"/>
            <a:ext cx="1794679" cy="1210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B250AE-6745-C58D-E315-4BCAB351302E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6205182" y="3376684"/>
            <a:ext cx="2022143" cy="2055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6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21F2AB-6AB0-6893-F283-6AB968491DDF}"/>
              </a:ext>
            </a:extLst>
          </p:cNvPr>
          <p:cNvSpPr/>
          <p:nvPr/>
        </p:nvSpPr>
        <p:spPr>
          <a:xfrm>
            <a:off x="1162334" y="2882523"/>
            <a:ext cx="2597624" cy="178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Store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StoreId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026E7-2DC8-B558-93B4-E4B15CD3AFF6}"/>
              </a:ext>
            </a:extLst>
          </p:cNvPr>
          <p:cNvSpPr/>
          <p:nvPr/>
        </p:nvSpPr>
        <p:spPr>
          <a:xfrm>
            <a:off x="1248770" y="4908646"/>
            <a:ext cx="2597624" cy="154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1A2DE-FE5E-66B8-2EC8-768B7DE4488E}"/>
              </a:ext>
            </a:extLst>
          </p:cNvPr>
          <p:cNvSpPr/>
          <p:nvPr/>
        </p:nvSpPr>
        <p:spPr>
          <a:xfrm>
            <a:off x="4985982" y="1301087"/>
            <a:ext cx="3580263" cy="282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Order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OrderPrimary</a:t>
            </a:r>
            <a:r>
              <a:rPr lang="en-US" dirty="0"/>
              <a:t>(PK)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time(Datetime)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OrderId</a:t>
            </a:r>
            <a:r>
              <a:rPr lang="en-US" dirty="0"/>
              <a:t> (</a:t>
            </a:r>
            <a:r>
              <a:rPr lang="en-US" dirty="0" err="1"/>
              <a:t>Guid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store(FK)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Product(FK)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Customer(FK)</a:t>
            </a:r>
          </a:p>
          <a:p>
            <a:pPr marL="285750" indent="-285750">
              <a:buFontTx/>
              <a:buChar char="-"/>
            </a:pPr>
            <a:r>
              <a:rPr lang="en-US" dirty="0"/>
              <a:t>Quantity of each product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550D40-F3D3-89F1-EE77-3D45D1AC01B1}"/>
              </a:ext>
            </a:extLst>
          </p:cNvPr>
          <p:cNvSpPr/>
          <p:nvPr/>
        </p:nvSpPr>
        <p:spPr>
          <a:xfrm>
            <a:off x="1157785" y="363940"/>
            <a:ext cx="2597624" cy="2035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Customer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CustomerId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Lname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accountCreated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FavStore</a:t>
            </a:r>
            <a:r>
              <a:rPr lang="en-US" dirty="0"/>
              <a:t>(FK)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EC148E-8C7E-1315-B21E-EB53003B9EB2}"/>
              </a:ext>
            </a:extLst>
          </p:cNvPr>
          <p:cNvSpPr/>
          <p:nvPr/>
        </p:nvSpPr>
        <p:spPr>
          <a:xfrm>
            <a:off x="5345372" y="4988255"/>
            <a:ext cx="2597624" cy="130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err="1"/>
              <a:t>InventoryJunction</a:t>
            </a:r>
            <a:endParaRPr lang="en-US" u="sng" dirty="0"/>
          </a:p>
          <a:p>
            <a:r>
              <a:rPr lang="en-US" dirty="0"/>
              <a:t>-store(FK)</a:t>
            </a:r>
          </a:p>
          <a:p>
            <a:r>
              <a:rPr lang="en-US" dirty="0"/>
              <a:t>-Product(FK)</a:t>
            </a:r>
          </a:p>
          <a:p>
            <a:r>
              <a:rPr lang="en-US" dirty="0"/>
              <a:t>-Quantity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2FEAB-BB6C-C53A-0C23-5A84AD8E5A24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3759958" y="3777304"/>
            <a:ext cx="1585414" cy="186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FC046-046E-2B8B-21D9-14DFF060BDBC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3846394" y="5639936"/>
            <a:ext cx="1498978" cy="4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05FA8F-5A46-B44D-7C14-8832B12DF63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3755409" y="1381837"/>
            <a:ext cx="1230573" cy="132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20BD12-7BB8-584C-60E1-4C23661B99C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759958" y="2711356"/>
            <a:ext cx="1226024" cy="106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6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DD82-A658-B0A1-6A3F-6335A181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sample Db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AAB452-5551-275B-EBA9-C9B14E9BD818}"/>
              </a:ext>
            </a:extLst>
          </p:cNvPr>
          <p:cNvSpPr/>
          <p:nvPr/>
        </p:nvSpPr>
        <p:spPr>
          <a:xfrm>
            <a:off x="7606803" y="1675363"/>
            <a:ext cx="3667391" cy="169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Customer_audits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Table</a:t>
            </a:r>
          </a:p>
          <a:p>
            <a:pPr algn="ctr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 inserted/deleted entity will be saved here for some business purpose.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7058C-8FA4-E7DF-3EC0-BFAC36965675}"/>
              </a:ext>
            </a:extLst>
          </p:cNvPr>
          <p:cNvSpPr/>
          <p:nvPr/>
        </p:nvSpPr>
        <p:spPr>
          <a:xfrm>
            <a:off x="1005817" y="3665200"/>
            <a:ext cx="2626559" cy="1690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Customers Table</a:t>
            </a:r>
          </a:p>
          <a:p>
            <a:pPr algn="ctr"/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This holds the customers.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3E3A10A1-9839-BA89-F21D-3C4D36429A2B}"/>
              </a:ext>
            </a:extLst>
          </p:cNvPr>
          <p:cNvSpPr/>
          <p:nvPr/>
        </p:nvSpPr>
        <p:spPr>
          <a:xfrm>
            <a:off x="4069834" y="2428910"/>
            <a:ext cx="3182521" cy="247258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WhenCustomerAdded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dirty="0"/>
              <a:t> After INSERT or DELETE</a:t>
            </a:r>
          </a:p>
          <a:p>
            <a:pPr algn="ctr"/>
            <a:r>
              <a:rPr lang="en-US" dirty="0"/>
              <a:t>Trigger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B838A1-6FB4-D14E-4A6C-542D77E97E7D}"/>
              </a:ext>
            </a:extLst>
          </p:cNvPr>
          <p:cNvSpPr/>
          <p:nvPr/>
        </p:nvSpPr>
        <p:spPr>
          <a:xfrm>
            <a:off x="1094788" y="2197881"/>
            <a:ext cx="2620599" cy="1598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Insert/delete statement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B96DD1-526D-2E4A-DAA4-9C0C3DE3FBF4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3632376" y="3665200"/>
            <a:ext cx="437458" cy="845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B663D9-6EDE-6CC2-8FD4-931177DD807F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5400000" flipH="1" flipV="1">
            <a:off x="6783170" y="2244162"/>
            <a:ext cx="1535253" cy="3779404"/>
          </a:xfrm>
          <a:prstGeom prst="bentConnector3">
            <a:avLst>
              <a:gd name="adj1" fmla="val -1489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56095E-6F8D-D2B5-05C8-CCD13D43926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32376" y="4510637"/>
            <a:ext cx="1869349" cy="1584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1B7384-AED3-9304-4BE0-68CFD010C564}"/>
              </a:ext>
            </a:extLst>
          </p:cNvPr>
          <p:cNvCxnSpPr>
            <a:cxnSpLocks/>
          </p:cNvCxnSpPr>
          <p:nvPr/>
        </p:nvCxnSpPr>
        <p:spPr>
          <a:xfrm flipH="1">
            <a:off x="2259313" y="3281386"/>
            <a:ext cx="10137" cy="7082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8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222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Marks Drawrings</vt:lpstr>
      <vt:lpstr>Merge conflict explanation</vt:lpstr>
      <vt:lpstr>PowerPoint Presentation</vt:lpstr>
      <vt:lpstr>PowerPoint Presentation</vt:lpstr>
      <vt:lpstr>PowerPoint Presentation</vt:lpstr>
      <vt:lpstr>PowerPoint Presentation</vt:lpstr>
      <vt:lpstr>Marks sample Db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Drawrings</dc:title>
  <dc:creator>Mark Moore</dc:creator>
  <cp:lastModifiedBy>Mark Moore</cp:lastModifiedBy>
  <cp:revision>11</cp:revision>
  <dcterms:created xsi:type="dcterms:W3CDTF">2023-05-08T17:42:17Z</dcterms:created>
  <dcterms:modified xsi:type="dcterms:W3CDTF">2023-05-23T15:10:13Z</dcterms:modified>
</cp:coreProperties>
</file>