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72FA-1389-1243-1953-1EFDF4356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A8B71-2F37-01EF-6370-AEC5B37E0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B29F-5308-CD2C-370C-C105FFBC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0059-C452-EEE5-2CC9-40AF54C2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4BD3-5D84-75EB-37AF-CD4D24A4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584A-2DC9-3B21-55A2-9C4CB1B4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9EDDD-2C38-B953-EB79-277F809AD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44A3-8975-4EA4-C3E3-D6D3127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01ACB-0CEB-F99F-A079-56E5197D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C278-FC78-E069-55AE-EB50B36C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0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1D92B-D56A-0777-59F1-6E0E0DD37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05DC3-B2FE-F05D-2AA4-867DE914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AFB32-5EDA-9EAD-335C-6CA05D26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42EB-F3F1-AFA6-F0EC-F0700673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E753-591A-5D48-1153-3D32B957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C61B-A532-13ED-7BB6-185A7669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D89C-C58D-9507-46D0-66694FF5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A7B5C-C39C-1363-C5A9-AAEC634E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FC014-BF1B-215E-231A-823745D8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DA1C-27E4-B576-BBDB-1415C7FD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6472-33D4-267D-F9CD-F92FC197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69C85-D99C-CAC7-2DB6-3EA3662E3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C8C9-1BBF-1BA0-DFFB-60F05188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07ED-AA42-1D4F-A66C-E62EAD8F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03B1-3CF5-007F-B07E-0AE9BBAF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1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21E9-0BB2-7AE0-0266-C950D999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5DE0-C0B6-7B1B-EE5B-5A241AC56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55228-CEAA-D926-1826-FC3446373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758DD-5BC3-DDEF-65BB-941945A1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F61EE-D4BE-5082-9CC8-8DB482C7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0F050-FE53-A759-937B-DF4A2663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9950-9001-2501-526F-CE19562F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8478-69D4-7838-7CBD-E72B325A1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74DD7-AAAD-C299-92B3-003EAE176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A1215-0E07-FD14-8A3D-D4244F965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A38E-07B2-A245-6AA2-FE5649000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232EB-9FC7-1721-6DFC-327B6B07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EEEA8-9B91-8C9A-EED9-3346CC36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2B80D-771B-0139-12CD-5510E7DD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7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0C8A-6D33-ED41-5A7B-5EAE1709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02529-9473-E47A-0D8C-30139C7F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4A8B5-41AF-F207-166F-9B883746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016CE-5FA0-8008-9C49-8ACB1A91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5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71853-1032-ADC8-7139-F5EB3C87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2C84B-38C0-0CD9-6E5A-D4C27CF3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419B2-DD05-699D-5B75-427A5D53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7626-0DFB-CB1A-7CDC-21A4121F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1817-69EC-FA3D-0142-315B9753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2E94A-D86E-B0DC-AE04-7D959835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CC670-9BEC-3F96-8112-A73014A8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64C11-33D5-0369-AD0B-681A55FE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5940-BBB3-0121-6E37-3537B9BC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4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B843-7A34-35D6-8A2C-FD515817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8039C-494D-FA1D-C0EA-F30E811FF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52EAD-A823-6BA0-6A64-C49F9B320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8F99E-D0C3-4638-F843-1DFA0B78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C74E-A8AE-3E21-7102-78009A86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A4DDE-0481-04E0-F318-A017A70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4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47330-C892-E000-DDF4-1CC06D17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33659-3192-BAB4-B49C-E433C8BA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1CFEB-3A83-7AC9-A530-B4AB012B7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3E9C-DB1F-4A1E-AAB4-85CBF81E55B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EAD1-5F1D-0879-D0B8-AA37C9298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9AED2-0F41-2D71-F954-2F93D7B6A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3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584F-6188-6089-8932-C809DF2BB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B54C1-7661-32A0-B6D9-4F64170DF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Various and sundry side topics that need a visual aid.</a:t>
            </a:r>
          </a:p>
        </p:txBody>
      </p:sp>
    </p:spTree>
    <p:extLst>
      <p:ext uri="{BB962C8B-B14F-4D97-AF65-F5344CB8AC3E}">
        <p14:creationId xmlns:p14="http://schemas.microsoft.com/office/powerpoint/2010/main" val="377048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7C21-4C97-CFA1-BFD4-1A23740D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explanation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8C4B4E-7B6B-BA53-6BDE-B6800604F1B8}"/>
              </a:ext>
            </a:extLst>
          </p:cNvPr>
          <p:cNvCxnSpPr/>
          <p:nvPr/>
        </p:nvCxnSpPr>
        <p:spPr>
          <a:xfrm>
            <a:off x="1141615" y="3618807"/>
            <a:ext cx="89001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90F51A-54CF-6802-1EC3-02BD9F09B07D}"/>
              </a:ext>
            </a:extLst>
          </p:cNvPr>
          <p:cNvSpPr txBox="1"/>
          <p:nvPr/>
        </p:nvSpPr>
        <p:spPr>
          <a:xfrm>
            <a:off x="2006220" y="1704731"/>
            <a:ext cx="43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 local Clone (with changes)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969B3-1FDD-01D8-B982-AD37ED0D62BC}"/>
              </a:ext>
            </a:extLst>
          </p:cNvPr>
          <p:cNvSpPr txBox="1"/>
          <p:nvPr/>
        </p:nvSpPr>
        <p:spPr>
          <a:xfrm>
            <a:off x="567518" y="3673865"/>
            <a:ext cx="353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Main branch (this is sacred)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3A6EE3-B215-47BC-6708-17E35A53F5E7}"/>
              </a:ext>
            </a:extLst>
          </p:cNvPr>
          <p:cNvCxnSpPr/>
          <p:nvPr/>
        </p:nvCxnSpPr>
        <p:spPr>
          <a:xfrm flipV="1">
            <a:off x="1587690" y="2088107"/>
            <a:ext cx="1128214" cy="1492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EB157C-8C36-A576-8F5D-5646E703DED5}"/>
              </a:ext>
            </a:extLst>
          </p:cNvPr>
          <p:cNvSpPr txBox="1"/>
          <p:nvPr/>
        </p:nvSpPr>
        <p:spPr>
          <a:xfrm>
            <a:off x="249071" y="649287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2B895-44B2-AC8F-7871-6B5CF041A124}"/>
              </a:ext>
            </a:extLst>
          </p:cNvPr>
          <p:cNvCxnSpPr>
            <a:cxnSpLocks/>
          </p:cNvCxnSpPr>
          <p:nvPr/>
        </p:nvCxnSpPr>
        <p:spPr>
          <a:xfrm>
            <a:off x="2715904" y="2088107"/>
            <a:ext cx="1537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4C5F01-9B88-9404-8E6E-D1A0D395E061}"/>
              </a:ext>
            </a:extLst>
          </p:cNvPr>
          <p:cNvCxnSpPr>
            <a:cxnSpLocks/>
          </p:cNvCxnSpPr>
          <p:nvPr/>
        </p:nvCxnSpPr>
        <p:spPr>
          <a:xfrm flipH="1" flipV="1">
            <a:off x="4294496" y="2100358"/>
            <a:ext cx="1542197" cy="147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F82C94-8A1D-25B3-3817-C22F507CA6E7}"/>
              </a:ext>
            </a:extLst>
          </p:cNvPr>
          <p:cNvCxnSpPr>
            <a:cxnSpLocks/>
          </p:cNvCxnSpPr>
          <p:nvPr/>
        </p:nvCxnSpPr>
        <p:spPr>
          <a:xfrm flipV="1">
            <a:off x="1897039" y="2834185"/>
            <a:ext cx="950794" cy="7460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EC0A7-CA76-9D48-1A05-68296F779DA7}"/>
              </a:ext>
            </a:extLst>
          </p:cNvPr>
          <p:cNvSpPr txBox="1"/>
          <p:nvPr/>
        </p:nvSpPr>
        <p:spPr>
          <a:xfrm>
            <a:off x="2620370" y="2396705"/>
            <a:ext cx="1611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Clintons pull (with changes to the same file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D346D7-3A55-C859-85DB-3AA86131BB46}"/>
              </a:ext>
            </a:extLst>
          </p:cNvPr>
          <p:cNvCxnSpPr>
            <a:cxnSpLocks/>
          </p:cNvCxnSpPr>
          <p:nvPr/>
        </p:nvCxnSpPr>
        <p:spPr>
          <a:xfrm>
            <a:off x="2847833" y="2834185"/>
            <a:ext cx="1384110" cy="330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52E256-F00C-A676-FCB3-D7C424848D86}"/>
              </a:ext>
            </a:extLst>
          </p:cNvPr>
          <p:cNvCxnSpPr>
            <a:cxnSpLocks/>
          </p:cNvCxnSpPr>
          <p:nvPr/>
        </p:nvCxnSpPr>
        <p:spPr>
          <a:xfrm>
            <a:off x="4253552" y="2867260"/>
            <a:ext cx="282054" cy="7515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5A87C-49DB-131C-D34E-C57A2B00DFFB}"/>
              </a:ext>
            </a:extLst>
          </p:cNvPr>
          <p:cNvCxnSpPr>
            <a:cxnSpLocks/>
          </p:cNvCxnSpPr>
          <p:nvPr/>
        </p:nvCxnSpPr>
        <p:spPr>
          <a:xfrm flipV="1">
            <a:off x="2052147" y="6026374"/>
            <a:ext cx="950794" cy="7460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C1ADD3-6ADA-8A94-9F85-6531FEA21163}"/>
              </a:ext>
            </a:extLst>
          </p:cNvPr>
          <p:cNvSpPr txBox="1"/>
          <p:nvPr/>
        </p:nvSpPr>
        <p:spPr>
          <a:xfrm>
            <a:off x="3908057" y="3046423"/>
            <a:ext cx="12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 in main.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79B3C4-04A9-E70E-4A8E-EF0EA1500CC3}"/>
              </a:ext>
            </a:extLst>
          </p:cNvPr>
          <p:cNvSpPr/>
          <p:nvPr/>
        </p:nvSpPr>
        <p:spPr>
          <a:xfrm>
            <a:off x="5386316" y="3046423"/>
            <a:ext cx="1110018" cy="99677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08696-AB37-8260-451E-6603400FE666}"/>
              </a:ext>
            </a:extLst>
          </p:cNvPr>
          <p:cNvSpPr txBox="1"/>
          <p:nvPr/>
        </p:nvSpPr>
        <p:spPr>
          <a:xfrm>
            <a:off x="5461947" y="393118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“conflict” here!</a:t>
            </a:r>
          </a:p>
        </p:txBody>
      </p:sp>
    </p:spTree>
    <p:extLst>
      <p:ext uri="{BB962C8B-B14F-4D97-AF65-F5344CB8AC3E}">
        <p14:creationId xmlns:p14="http://schemas.microsoft.com/office/powerpoint/2010/main" val="402321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24FBE044-6F40-E7D9-EAD3-BC74A9FE5432}"/>
              </a:ext>
            </a:extLst>
          </p:cNvPr>
          <p:cNvSpPr/>
          <p:nvPr/>
        </p:nvSpPr>
        <p:spPr>
          <a:xfrm>
            <a:off x="1147156" y="2776451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0B6846B9-60A2-82DB-D22C-9EE423ACD195}"/>
              </a:ext>
            </a:extLst>
          </p:cNvPr>
          <p:cNvSpPr/>
          <p:nvPr/>
        </p:nvSpPr>
        <p:spPr>
          <a:xfrm>
            <a:off x="7927571" y="3906982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9147FC95-F1C4-7777-C651-3BB043CDF064}"/>
              </a:ext>
            </a:extLst>
          </p:cNvPr>
          <p:cNvSpPr/>
          <p:nvPr/>
        </p:nvSpPr>
        <p:spPr>
          <a:xfrm>
            <a:off x="2743200" y="631768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08EEF41D-3F3A-10FC-2B3C-6D3B125AF49D}"/>
              </a:ext>
            </a:extLst>
          </p:cNvPr>
          <p:cNvSpPr/>
          <p:nvPr/>
        </p:nvSpPr>
        <p:spPr>
          <a:xfrm>
            <a:off x="4103715" y="5217621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6348AA02-6543-F3FB-D619-0BB18AF52A2D}"/>
              </a:ext>
            </a:extLst>
          </p:cNvPr>
          <p:cNvSpPr/>
          <p:nvPr/>
        </p:nvSpPr>
        <p:spPr>
          <a:xfrm>
            <a:off x="7065817" y="825730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019FC-1221-67B2-4383-02A19DAF6CF0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218217" y="1390996"/>
            <a:ext cx="1981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AE7663A-D484-5F86-509E-174E4ED9FDE7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280756" y="1390996"/>
            <a:ext cx="3785061" cy="1950721"/>
          </a:xfrm>
          <a:prstGeom prst="bentConnector3">
            <a:avLst>
              <a:gd name="adj1" fmla="val 6683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3D3C8C1-99E8-F763-945C-20BDA5E03A2A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H="1">
            <a:off x="7927571" y="1390996"/>
            <a:ext cx="1271846" cy="3081252"/>
          </a:xfrm>
          <a:prstGeom prst="bentConnector5">
            <a:avLst>
              <a:gd name="adj1" fmla="val -17974"/>
              <a:gd name="adj2" fmla="val 50000"/>
              <a:gd name="adj3" fmla="val 11797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1313A77-A8AE-A41A-D07A-E31627B5FBD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H="1" flipV="1">
            <a:off x="2743200" y="1197034"/>
            <a:ext cx="7317971" cy="3275214"/>
          </a:xfrm>
          <a:prstGeom prst="bentConnector5">
            <a:avLst>
              <a:gd name="adj1" fmla="val -3124"/>
              <a:gd name="adj2" fmla="val 63029"/>
              <a:gd name="adj3" fmla="val 10312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2F914C9-C832-578E-9B84-6AA3AF8C25A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4103715" y="1197034"/>
            <a:ext cx="773085" cy="4585853"/>
          </a:xfrm>
          <a:prstGeom prst="bentConnector5">
            <a:avLst>
              <a:gd name="adj1" fmla="val -29570"/>
              <a:gd name="adj2" fmla="val 67281"/>
              <a:gd name="adj3" fmla="val 12957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35DE030-6074-1043-F1DB-AA0101BBABE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>
            <a:off x="6237315" y="5782887"/>
            <a:ext cx="1487980" cy="298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2EA69B-4761-D452-2F68-10D14CEBFF60}"/>
              </a:ext>
            </a:extLst>
          </p:cNvPr>
          <p:cNvSpPr txBox="1"/>
          <p:nvPr/>
        </p:nvSpPr>
        <p:spPr>
          <a:xfrm>
            <a:off x="7725295" y="5896495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9EAD45-7AEF-91C1-455A-51FA4F733793}"/>
              </a:ext>
            </a:extLst>
          </p:cNvPr>
          <p:cNvSpPr txBox="1"/>
          <p:nvPr/>
        </p:nvSpPr>
        <p:spPr>
          <a:xfrm>
            <a:off x="2982884" y="3120628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8C2B52-C926-7478-FE72-445BD7184E1B}"/>
              </a:ext>
            </a:extLst>
          </p:cNvPr>
          <p:cNvSpPr txBox="1"/>
          <p:nvPr/>
        </p:nvSpPr>
        <p:spPr>
          <a:xfrm>
            <a:off x="9653847" y="4287581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CF8047-5175-A234-BE03-4AE7BEDC80D6}"/>
              </a:ext>
            </a:extLst>
          </p:cNvPr>
          <p:cNvSpPr txBox="1"/>
          <p:nvPr/>
        </p:nvSpPr>
        <p:spPr>
          <a:xfrm>
            <a:off x="5911734" y="5752407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392306-F35F-120B-3991-12A8CBA7CBB3}"/>
              </a:ext>
            </a:extLst>
          </p:cNvPr>
          <p:cNvSpPr txBox="1"/>
          <p:nvPr/>
        </p:nvSpPr>
        <p:spPr>
          <a:xfrm>
            <a:off x="8792093" y="1197033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747AEC-593F-93EB-F5A6-7118BB7A2C71}"/>
              </a:ext>
            </a:extLst>
          </p:cNvPr>
          <p:cNvSpPr txBox="1"/>
          <p:nvPr/>
        </p:nvSpPr>
        <p:spPr>
          <a:xfrm>
            <a:off x="5911734" y="5752407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B91A75-0ED1-D908-7BA1-EF7EEE84DFFA}"/>
              </a:ext>
            </a:extLst>
          </p:cNvPr>
          <p:cNvSpPr txBox="1"/>
          <p:nvPr/>
        </p:nvSpPr>
        <p:spPr>
          <a:xfrm>
            <a:off x="4493029" y="1012367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1DEC26-B9D1-E075-21D6-08C6CCBCD21E}"/>
              </a:ext>
            </a:extLst>
          </p:cNvPr>
          <p:cNvSpPr txBox="1"/>
          <p:nvPr/>
        </p:nvSpPr>
        <p:spPr>
          <a:xfrm>
            <a:off x="40177" y="456398"/>
            <a:ext cx="188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SingleyLinkedList</a:t>
            </a:r>
            <a:r>
              <a:rPr lang="en-US" dirty="0"/>
              <a:t> SLL</a:t>
            </a:r>
          </a:p>
          <a:p>
            <a:r>
              <a:rPr lang="en-US" dirty="0"/>
              <a:t>Node First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CEA54C7-3860-7B71-9515-78F09AEA01B7}"/>
              </a:ext>
            </a:extLst>
          </p:cNvPr>
          <p:cNvCxnSpPr>
            <a:stCxn id="43" idx="2"/>
            <a:endCxn id="4" idx="1"/>
          </p:cNvCxnSpPr>
          <p:nvPr/>
        </p:nvCxnSpPr>
        <p:spPr>
          <a:xfrm rot="16200000" flipH="1">
            <a:off x="84766" y="2279326"/>
            <a:ext cx="1961989" cy="162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8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5E0518-0251-36A9-6506-68DD1C329C48}"/>
              </a:ext>
            </a:extLst>
          </p:cNvPr>
          <p:cNvSpPr/>
          <p:nvPr/>
        </p:nvSpPr>
        <p:spPr>
          <a:xfrm>
            <a:off x="1110018" y="987188"/>
            <a:ext cx="2565779" cy="9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Layer (Console/API)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EB677-7764-8EC8-0CB1-29FB76F63263}"/>
              </a:ext>
            </a:extLst>
          </p:cNvPr>
          <p:cNvSpPr/>
          <p:nvPr/>
        </p:nvSpPr>
        <p:spPr>
          <a:xfrm>
            <a:off x="1110018" y="2599898"/>
            <a:ext cx="2565779" cy="9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0DF9FC-7D5F-6066-DC5E-83A8B64E02F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392908" y="1974376"/>
            <a:ext cx="0" cy="6255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31A15A-1821-E2FC-60D5-CBA8A0AABD16}"/>
              </a:ext>
            </a:extLst>
          </p:cNvPr>
          <p:cNvSpPr/>
          <p:nvPr/>
        </p:nvSpPr>
        <p:spPr>
          <a:xfrm>
            <a:off x="1110018" y="4212608"/>
            <a:ext cx="2565779" cy="9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 Layer </a:t>
            </a:r>
          </a:p>
          <a:p>
            <a:pPr algn="ctr"/>
            <a:r>
              <a:rPr lang="en-US" dirty="0"/>
              <a:t>ADO.NET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04FDAD-18A8-EC1A-22EA-335F53F07CAC}"/>
              </a:ext>
            </a:extLst>
          </p:cNvPr>
          <p:cNvCxnSpPr>
            <a:endCxn id="8" idx="0"/>
          </p:cNvCxnSpPr>
          <p:nvPr/>
        </p:nvCxnSpPr>
        <p:spPr>
          <a:xfrm>
            <a:off x="2392908" y="3587086"/>
            <a:ext cx="0" cy="6255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51F673-E26D-9A14-7EE9-439B56842A41}"/>
              </a:ext>
            </a:extLst>
          </p:cNvPr>
          <p:cNvSpPr/>
          <p:nvPr/>
        </p:nvSpPr>
        <p:spPr>
          <a:xfrm>
            <a:off x="4582653" y="5752567"/>
            <a:ext cx="2565779" cy="987188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Layer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E6B351-1177-D88A-421E-CCF2424B6781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3675797" y="1480782"/>
            <a:ext cx="906856" cy="476537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2123C2-83D9-C22F-F924-0416A902CD2B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3675797" y="3093492"/>
            <a:ext cx="906856" cy="315266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D436BC-6B39-394E-D471-D1AF2FE4B886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3675797" y="4706202"/>
            <a:ext cx="906856" cy="153995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6AF94A1-024E-7197-765D-DD544C011DAB}"/>
              </a:ext>
            </a:extLst>
          </p:cNvPr>
          <p:cNvSpPr/>
          <p:nvPr/>
        </p:nvSpPr>
        <p:spPr>
          <a:xfrm>
            <a:off x="5519941" y="1974376"/>
            <a:ext cx="2565779" cy="9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Layer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654908-D2D8-89D7-0668-7EB199C49716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3675797" y="1480782"/>
            <a:ext cx="1844144" cy="98718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C9FFC-F33A-0D17-C973-5D6EB28619C9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 flipV="1">
            <a:off x="3675797" y="2467970"/>
            <a:ext cx="1844144" cy="6255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B0C11E-7E75-8CB4-E474-37FABCF3EF62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 flipV="1">
            <a:off x="3675797" y="2467970"/>
            <a:ext cx="1844144" cy="223823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02A00AE7-36DA-E19A-CE98-901F2E4AFBDB}"/>
              </a:ext>
            </a:extLst>
          </p:cNvPr>
          <p:cNvSpPr/>
          <p:nvPr/>
        </p:nvSpPr>
        <p:spPr>
          <a:xfrm rot="5400000">
            <a:off x="5360301" y="-4270489"/>
            <a:ext cx="1193530" cy="10249833"/>
          </a:xfrm>
          <a:prstGeom prst="leftBrace">
            <a:avLst>
              <a:gd name="adj1" fmla="val 8333"/>
              <a:gd name="adj2" fmla="val 50189"/>
            </a:avLst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E78820-F3B1-1DD8-CFDE-C3DBA57C2F2E}"/>
              </a:ext>
            </a:extLst>
          </p:cNvPr>
          <p:cNvSpPr txBox="1"/>
          <p:nvPr/>
        </p:nvSpPr>
        <p:spPr>
          <a:xfrm>
            <a:off x="4495962" y="361666"/>
            <a:ext cx="1509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Solution (.</a:t>
            </a:r>
            <a:r>
              <a:rPr lang="en-US" dirty="0" err="1"/>
              <a:t>sln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71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89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Marks Drawrings</vt:lpstr>
      <vt:lpstr>Merge conflict explanation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Drawrings</dc:title>
  <dc:creator>Mark Moore</dc:creator>
  <cp:lastModifiedBy>Mark Moore</cp:lastModifiedBy>
  <cp:revision>3</cp:revision>
  <dcterms:created xsi:type="dcterms:W3CDTF">2023-05-08T17:42:17Z</dcterms:created>
  <dcterms:modified xsi:type="dcterms:W3CDTF">2023-05-15T18:39:39Z</dcterms:modified>
</cp:coreProperties>
</file>