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43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472FA-1389-1243-1953-1EFDF4356F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9A8B71-2F37-01EF-6370-AEC5B37E0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4B29F-5308-CD2C-370C-C105FFBC8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3E9C-DB1F-4A1E-AAB4-85CBF81E55B3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E0059-C452-EEE5-2CC9-40AF54C29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34BD3-5D84-75EB-37AF-CD4D24A4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3DA70-4B3C-4699-839C-5956DC65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79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8584A-2DC9-3B21-55A2-9C4CB1B49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79EDDD-2C38-B953-EB79-277F809AD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544A3-8975-4EA4-C3E3-D6D312705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3E9C-DB1F-4A1E-AAB4-85CBF81E55B3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01ACB-0CEB-F99F-A079-56E5197D7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4C278-FC78-E069-55AE-EB50B36C6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3DA70-4B3C-4699-839C-5956DC65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105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71D92B-D56A-0777-59F1-6E0E0DD375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305DC3-B2FE-F05D-2AA4-867DE9140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AFB32-5EDA-9EAD-335C-6CA05D260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3E9C-DB1F-4A1E-AAB4-85CBF81E55B3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142EB-F3F1-AFA6-F0EC-F07006739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9E753-591A-5D48-1153-3D32B957D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3DA70-4B3C-4699-839C-5956DC65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2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8C61B-A532-13ED-7BB6-185A76695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7D89C-C58D-9507-46D0-66694FF5A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A7B5C-C39C-1363-C5A9-AAEC634EA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3E9C-DB1F-4A1E-AAB4-85CBF81E55B3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FC014-BF1B-215E-231A-823745D8D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CDA1C-27E4-B576-BBDB-1415C7FDC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3DA70-4B3C-4699-839C-5956DC65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9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06472-33D4-267D-F9CD-F92FC1979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69C85-D99C-CAC7-2DB6-3EA3662E3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AC8C9-1BBF-1BA0-DFFB-60F05188B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3E9C-DB1F-4A1E-AAB4-85CBF81E55B3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307ED-AA42-1D4F-A66C-E62EAD8FA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C03B1-3CF5-007F-B07E-0AE9BBAFC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3DA70-4B3C-4699-839C-5956DC65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13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621E9-0BB2-7AE0-0266-C950D9996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B5DE0-C0B6-7B1B-EE5B-5A241AC56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F55228-CEAA-D926-1826-FC3446373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758DD-5BC3-DDEF-65BB-941945A12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3E9C-DB1F-4A1E-AAB4-85CBF81E55B3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7F61EE-D4BE-5082-9CC8-8DB482C7C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20F050-FE53-A759-937B-DF4A26631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3DA70-4B3C-4699-839C-5956DC65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15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79950-9001-2501-526F-CE19562F6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78478-69D4-7838-7CBD-E72B325A1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D74DD7-AAAD-C299-92B3-003EAE176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8A1215-0E07-FD14-8A3D-D4244F9651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90A38E-07B2-A245-6AA2-FE56490006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5232EB-9FC7-1721-6DFC-327B6B077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3E9C-DB1F-4A1E-AAB4-85CBF81E55B3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9EEEA8-9B91-8C9A-EED9-3346CC367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82B80D-771B-0139-12CD-5510E7DD0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3DA70-4B3C-4699-839C-5956DC65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079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D0C8A-6D33-ED41-5A7B-5EAE17094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F02529-9473-E47A-0D8C-30139C7F3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3E9C-DB1F-4A1E-AAB4-85CBF81E55B3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B4A8B5-41AF-F207-166F-9B8837462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6016CE-5FA0-8008-9C49-8ACB1A919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3DA70-4B3C-4699-839C-5956DC65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52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771853-1032-ADC8-7139-F5EB3C87D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3E9C-DB1F-4A1E-AAB4-85CBF81E55B3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62C84B-38C0-0CD9-6E5A-D4C27CF38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419B2-DD05-699D-5B75-427A5D53F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3DA70-4B3C-4699-839C-5956DC65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17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37626-0DFB-CB1A-7CDC-21A4121F2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01817-69EC-FA3D-0142-315B97537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2E94A-D86E-B0DC-AE04-7D9598350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CC670-9BEC-3F96-8112-A73014A8D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3E9C-DB1F-4A1E-AAB4-85CBF81E55B3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B64C11-33D5-0369-AD0B-681A55FEE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A5940-BBB3-0121-6E37-3537B9BCF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3DA70-4B3C-4699-839C-5956DC65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48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0B843-7A34-35D6-8A2C-FD515817A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78039C-494D-FA1D-C0EA-F30E811FF4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152EAD-A823-6BA0-6A64-C49F9B320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08F99E-D0C3-4638-F843-1DFA0B783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3E9C-DB1F-4A1E-AAB4-85CBF81E55B3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65C74E-A8AE-3E21-7102-78009A863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CA4DDE-0481-04E0-F318-A017A703C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3DA70-4B3C-4699-839C-5956DC65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42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147330-C892-E000-DDF4-1CC06D170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33659-3192-BAB4-B49C-E433C8BA7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1CFEB-3A83-7AC9-A530-B4AB012B72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E3E9C-DB1F-4A1E-AAB4-85CBF81E55B3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FEAD1-5F1D-0879-D0B8-AA37C9298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9AED2-0F41-2D71-F954-2F93D7B6A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3DA70-4B3C-4699-839C-5956DC65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734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C584F-6188-6089-8932-C809DF2BBE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Marks </a:t>
            </a:r>
            <a:r>
              <a:rPr lang="en-US" dirty="0" err="1"/>
              <a:t>Drawrings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AB54C1-7661-32A0-B6D9-4F64170DF4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Various and sundry side topics that need a visual aid.</a:t>
            </a:r>
          </a:p>
        </p:txBody>
      </p:sp>
    </p:spTree>
    <p:extLst>
      <p:ext uri="{BB962C8B-B14F-4D97-AF65-F5344CB8AC3E}">
        <p14:creationId xmlns:p14="http://schemas.microsoft.com/office/powerpoint/2010/main" val="3770489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F7C21-4C97-CFA1-BFD4-1A23740D5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conflict explanation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D8C4B4E-7B6B-BA53-6BDE-B6800604F1B8}"/>
              </a:ext>
            </a:extLst>
          </p:cNvPr>
          <p:cNvCxnSpPr/>
          <p:nvPr/>
        </p:nvCxnSpPr>
        <p:spPr>
          <a:xfrm>
            <a:off x="1141615" y="3618807"/>
            <a:ext cx="890016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C90F51A-54CF-6802-1EC3-02BD9F09B07D}"/>
              </a:ext>
            </a:extLst>
          </p:cNvPr>
          <p:cNvSpPr txBox="1"/>
          <p:nvPr/>
        </p:nvSpPr>
        <p:spPr>
          <a:xfrm>
            <a:off x="2006220" y="1704731"/>
            <a:ext cx="432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Marks local Clone (with changes)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4969B3-1FDD-01D8-B982-AD37ED0D62BC}"/>
              </a:ext>
            </a:extLst>
          </p:cNvPr>
          <p:cNvSpPr txBox="1"/>
          <p:nvPr/>
        </p:nvSpPr>
        <p:spPr>
          <a:xfrm>
            <a:off x="567518" y="3673865"/>
            <a:ext cx="3531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Remote Main branch (this is sacred)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3A6EE3-B215-47BC-6708-17E35A53F5E7}"/>
              </a:ext>
            </a:extLst>
          </p:cNvPr>
          <p:cNvCxnSpPr/>
          <p:nvPr/>
        </p:nvCxnSpPr>
        <p:spPr>
          <a:xfrm flipV="1">
            <a:off x="1587690" y="2088107"/>
            <a:ext cx="1128214" cy="1492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7EB157C-8C36-A576-8F5D-5646E703DED5}"/>
              </a:ext>
            </a:extLst>
          </p:cNvPr>
          <p:cNvSpPr txBox="1"/>
          <p:nvPr/>
        </p:nvSpPr>
        <p:spPr>
          <a:xfrm>
            <a:off x="249071" y="6492875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12B895-44B2-AC8F-7871-6B5CF041A124}"/>
              </a:ext>
            </a:extLst>
          </p:cNvPr>
          <p:cNvCxnSpPr>
            <a:cxnSpLocks/>
          </p:cNvCxnSpPr>
          <p:nvPr/>
        </p:nvCxnSpPr>
        <p:spPr>
          <a:xfrm>
            <a:off x="2715904" y="2088107"/>
            <a:ext cx="15376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74C5F01-9B88-9404-8E6E-D1A0D395E061}"/>
              </a:ext>
            </a:extLst>
          </p:cNvPr>
          <p:cNvCxnSpPr>
            <a:cxnSpLocks/>
          </p:cNvCxnSpPr>
          <p:nvPr/>
        </p:nvCxnSpPr>
        <p:spPr>
          <a:xfrm flipH="1" flipV="1">
            <a:off x="4294496" y="2100358"/>
            <a:ext cx="1542197" cy="1479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7F82C94-8A1D-25B3-3817-C22F507CA6E7}"/>
              </a:ext>
            </a:extLst>
          </p:cNvPr>
          <p:cNvCxnSpPr>
            <a:cxnSpLocks/>
          </p:cNvCxnSpPr>
          <p:nvPr/>
        </p:nvCxnSpPr>
        <p:spPr>
          <a:xfrm flipV="1">
            <a:off x="1897039" y="2834185"/>
            <a:ext cx="950794" cy="74607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BBEC0A7-CA76-9D48-1A05-68296F779DA7}"/>
              </a:ext>
            </a:extLst>
          </p:cNvPr>
          <p:cNvSpPr txBox="1"/>
          <p:nvPr/>
        </p:nvSpPr>
        <p:spPr>
          <a:xfrm>
            <a:off x="2620370" y="2396705"/>
            <a:ext cx="161157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Clintons pull (with changes to the same file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3D346D7-3A55-C859-85DB-3AA86131BB46}"/>
              </a:ext>
            </a:extLst>
          </p:cNvPr>
          <p:cNvCxnSpPr>
            <a:cxnSpLocks/>
          </p:cNvCxnSpPr>
          <p:nvPr/>
        </p:nvCxnSpPr>
        <p:spPr>
          <a:xfrm>
            <a:off x="2847833" y="2834185"/>
            <a:ext cx="1384110" cy="3307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952E256-F00C-A676-FCB3-D7C424848D86}"/>
              </a:ext>
            </a:extLst>
          </p:cNvPr>
          <p:cNvCxnSpPr>
            <a:cxnSpLocks/>
          </p:cNvCxnSpPr>
          <p:nvPr/>
        </p:nvCxnSpPr>
        <p:spPr>
          <a:xfrm>
            <a:off x="4253552" y="2867260"/>
            <a:ext cx="282054" cy="75154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185A87C-49DB-131C-D34E-C57A2B00DFFB}"/>
              </a:ext>
            </a:extLst>
          </p:cNvPr>
          <p:cNvCxnSpPr>
            <a:cxnSpLocks/>
          </p:cNvCxnSpPr>
          <p:nvPr/>
        </p:nvCxnSpPr>
        <p:spPr>
          <a:xfrm flipV="1">
            <a:off x="2052147" y="6026374"/>
            <a:ext cx="950794" cy="74607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BC1ADD3-6ADA-8A94-9F85-6531FEA21163}"/>
              </a:ext>
            </a:extLst>
          </p:cNvPr>
          <p:cNvSpPr txBox="1"/>
          <p:nvPr/>
        </p:nvSpPr>
        <p:spPr>
          <a:xfrm>
            <a:off x="3908057" y="3046423"/>
            <a:ext cx="1255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 in main.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079B3C4-04A9-E70E-4A8E-EF0EA1500CC3}"/>
              </a:ext>
            </a:extLst>
          </p:cNvPr>
          <p:cNvSpPr/>
          <p:nvPr/>
        </p:nvSpPr>
        <p:spPr>
          <a:xfrm>
            <a:off x="5386316" y="3046423"/>
            <a:ext cx="1110018" cy="996773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308696-AB37-8260-451E-6603400FE666}"/>
              </a:ext>
            </a:extLst>
          </p:cNvPr>
          <p:cNvSpPr txBox="1"/>
          <p:nvPr/>
        </p:nvSpPr>
        <p:spPr>
          <a:xfrm>
            <a:off x="5461947" y="3931182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 “conflict” here!</a:t>
            </a:r>
          </a:p>
        </p:txBody>
      </p:sp>
    </p:spTree>
    <p:extLst>
      <p:ext uri="{BB962C8B-B14F-4D97-AF65-F5344CB8AC3E}">
        <p14:creationId xmlns:p14="http://schemas.microsoft.com/office/powerpoint/2010/main" val="4023212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edefined Process 3">
            <a:extLst>
              <a:ext uri="{FF2B5EF4-FFF2-40B4-BE49-F238E27FC236}">
                <a16:creationId xmlns:a16="http://schemas.microsoft.com/office/drawing/2014/main" id="{24FBE044-6F40-E7D9-EAD3-BC74A9FE5432}"/>
              </a:ext>
            </a:extLst>
          </p:cNvPr>
          <p:cNvSpPr/>
          <p:nvPr/>
        </p:nvSpPr>
        <p:spPr>
          <a:xfrm>
            <a:off x="1147156" y="2776451"/>
            <a:ext cx="2133600" cy="1130531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Flowchart: Predefined Process 4">
            <a:extLst>
              <a:ext uri="{FF2B5EF4-FFF2-40B4-BE49-F238E27FC236}">
                <a16:creationId xmlns:a16="http://schemas.microsoft.com/office/drawing/2014/main" id="{0B6846B9-60A2-82DB-D22C-9EE423ACD195}"/>
              </a:ext>
            </a:extLst>
          </p:cNvPr>
          <p:cNvSpPr/>
          <p:nvPr/>
        </p:nvSpPr>
        <p:spPr>
          <a:xfrm>
            <a:off x="7927571" y="3906982"/>
            <a:ext cx="2133600" cy="1130531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6" name="Flowchart: Predefined Process 5">
            <a:extLst>
              <a:ext uri="{FF2B5EF4-FFF2-40B4-BE49-F238E27FC236}">
                <a16:creationId xmlns:a16="http://schemas.microsoft.com/office/drawing/2014/main" id="{9147FC95-F1C4-7777-C651-3BB043CDF064}"/>
              </a:ext>
            </a:extLst>
          </p:cNvPr>
          <p:cNvSpPr/>
          <p:nvPr/>
        </p:nvSpPr>
        <p:spPr>
          <a:xfrm>
            <a:off x="2743200" y="631768"/>
            <a:ext cx="2133600" cy="1130531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" name="Flowchart: Predefined Process 6">
            <a:extLst>
              <a:ext uri="{FF2B5EF4-FFF2-40B4-BE49-F238E27FC236}">
                <a16:creationId xmlns:a16="http://schemas.microsoft.com/office/drawing/2014/main" id="{08EEF41D-3F3A-10FC-2B3C-6D3B125AF49D}"/>
              </a:ext>
            </a:extLst>
          </p:cNvPr>
          <p:cNvSpPr/>
          <p:nvPr/>
        </p:nvSpPr>
        <p:spPr>
          <a:xfrm>
            <a:off x="4103715" y="5217621"/>
            <a:ext cx="2133600" cy="1130531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8" name="Flowchart: Predefined Process 7">
            <a:extLst>
              <a:ext uri="{FF2B5EF4-FFF2-40B4-BE49-F238E27FC236}">
                <a16:creationId xmlns:a16="http://schemas.microsoft.com/office/drawing/2014/main" id="{6348AA02-6543-F3FB-D619-0BB18AF52A2D}"/>
              </a:ext>
            </a:extLst>
          </p:cNvPr>
          <p:cNvSpPr/>
          <p:nvPr/>
        </p:nvSpPr>
        <p:spPr>
          <a:xfrm>
            <a:off x="7065817" y="825730"/>
            <a:ext cx="2133600" cy="1130531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43019FC-1221-67B2-4383-02A19DAF6CF0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7218217" y="1390996"/>
            <a:ext cx="198120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4AE7663A-D484-5F86-509E-174E4ED9FDE7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3280756" y="1390996"/>
            <a:ext cx="3785061" cy="1950721"/>
          </a:xfrm>
          <a:prstGeom prst="bentConnector3">
            <a:avLst>
              <a:gd name="adj1" fmla="val 66838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23D3C8C1-99E8-F763-945C-20BDA5E03A2A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 flipH="1">
            <a:off x="7927571" y="1390996"/>
            <a:ext cx="1271846" cy="3081252"/>
          </a:xfrm>
          <a:prstGeom prst="bentConnector5">
            <a:avLst>
              <a:gd name="adj1" fmla="val -17974"/>
              <a:gd name="adj2" fmla="val 50000"/>
              <a:gd name="adj3" fmla="val 117974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1313A77-A8AE-A41A-D07A-E31627B5FBD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H="1" flipV="1">
            <a:off x="2743200" y="1197034"/>
            <a:ext cx="7317971" cy="3275214"/>
          </a:xfrm>
          <a:prstGeom prst="bentConnector5">
            <a:avLst>
              <a:gd name="adj1" fmla="val -3124"/>
              <a:gd name="adj2" fmla="val 63029"/>
              <a:gd name="adj3" fmla="val 103124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92F914C9-C832-578E-9B84-6AA3AF8C25A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H="1">
            <a:off x="4103715" y="1197034"/>
            <a:ext cx="773085" cy="4585853"/>
          </a:xfrm>
          <a:prstGeom prst="bentConnector5">
            <a:avLst>
              <a:gd name="adj1" fmla="val -29570"/>
              <a:gd name="adj2" fmla="val 67281"/>
              <a:gd name="adj3" fmla="val 12957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F35DE030-6074-1043-F1DB-AA0101BBABEE}"/>
              </a:ext>
            </a:extLst>
          </p:cNvPr>
          <p:cNvCxnSpPr>
            <a:cxnSpLocks/>
            <a:stCxn id="7" idx="3"/>
            <a:endCxn id="32" idx="1"/>
          </p:cNvCxnSpPr>
          <p:nvPr/>
        </p:nvCxnSpPr>
        <p:spPr>
          <a:xfrm>
            <a:off x="6237315" y="5782887"/>
            <a:ext cx="1487980" cy="2982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72EA69B-4761-D452-2F68-10D14CEBFF60}"/>
              </a:ext>
            </a:extLst>
          </p:cNvPr>
          <p:cNvSpPr txBox="1"/>
          <p:nvPr/>
        </p:nvSpPr>
        <p:spPr>
          <a:xfrm>
            <a:off x="7725295" y="5896495"/>
            <a:ext cx="81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E9EAD45-7AEF-91C1-455A-51FA4F733793}"/>
              </a:ext>
            </a:extLst>
          </p:cNvPr>
          <p:cNvSpPr txBox="1"/>
          <p:nvPr/>
        </p:nvSpPr>
        <p:spPr>
          <a:xfrm>
            <a:off x="2982884" y="3120628"/>
            <a:ext cx="81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88C2B52-C926-7478-FE72-445BD7184E1B}"/>
              </a:ext>
            </a:extLst>
          </p:cNvPr>
          <p:cNvSpPr txBox="1"/>
          <p:nvPr/>
        </p:nvSpPr>
        <p:spPr>
          <a:xfrm>
            <a:off x="9653847" y="4287581"/>
            <a:ext cx="81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6CF8047-5175-A234-BE03-4AE7BEDC80D6}"/>
              </a:ext>
            </a:extLst>
          </p:cNvPr>
          <p:cNvSpPr txBox="1"/>
          <p:nvPr/>
        </p:nvSpPr>
        <p:spPr>
          <a:xfrm>
            <a:off x="5911734" y="5752407"/>
            <a:ext cx="81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8392306-F35F-120B-3991-12A8CBA7CBB3}"/>
              </a:ext>
            </a:extLst>
          </p:cNvPr>
          <p:cNvSpPr txBox="1"/>
          <p:nvPr/>
        </p:nvSpPr>
        <p:spPr>
          <a:xfrm>
            <a:off x="8792093" y="1197033"/>
            <a:ext cx="81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9747AEC-593F-93EB-F5A6-7118BB7A2C71}"/>
              </a:ext>
            </a:extLst>
          </p:cNvPr>
          <p:cNvSpPr txBox="1"/>
          <p:nvPr/>
        </p:nvSpPr>
        <p:spPr>
          <a:xfrm>
            <a:off x="5911734" y="5752407"/>
            <a:ext cx="81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FB91A75-0ED1-D908-7BA1-EF7EEE84DFFA}"/>
              </a:ext>
            </a:extLst>
          </p:cNvPr>
          <p:cNvSpPr txBox="1"/>
          <p:nvPr/>
        </p:nvSpPr>
        <p:spPr>
          <a:xfrm>
            <a:off x="4493029" y="1012367"/>
            <a:ext cx="81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31DEC26-B9D1-E075-21D6-08C6CCBCD21E}"/>
              </a:ext>
            </a:extLst>
          </p:cNvPr>
          <p:cNvSpPr txBox="1"/>
          <p:nvPr/>
        </p:nvSpPr>
        <p:spPr>
          <a:xfrm>
            <a:off x="40177" y="456398"/>
            <a:ext cx="1888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SingleyLinkedList</a:t>
            </a:r>
            <a:r>
              <a:rPr lang="en-US" dirty="0"/>
              <a:t> SLL</a:t>
            </a:r>
          </a:p>
          <a:p>
            <a:r>
              <a:rPr lang="en-US" dirty="0"/>
              <a:t>Node First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CEA54C7-3860-7B71-9515-78F09AEA01B7}"/>
              </a:ext>
            </a:extLst>
          </p:cNvPr>
          <p:cNvCxnSpPr>
            <a:stCxn id="43" idx="2"/>
            <a:endCxn id="4" idx="1"/>
          </p:cNvCxnSpPr>
          <p:nvPr/>
        </p:nvCxnSpPr>
        <p:spPr>
          <a:xfrm rot="16200000" flipH="1">
            <a:off x="84766" y="2279326"/>
            <a:ext cx="1961989" cy="1627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081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B6EEB-4A73-0C51-22A4-75538E885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I can declare a round inside the if-statement and it doesn’t get garbage collected.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E4214B-4094-EFFE-07C1-A7F195F2602B}"/>
              </a:ext>
            </a:extLst>
          </p:cNvPr>
          <p:cNvSpPr/>
          <p:nvPr/>
        </p:nvSpPr>
        <p:spPr>
          <a:xfrm>
            <a:off x="7270865" y="2432858"/>
            <a:ext cx="2604655" cy="40600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49B2820-54C5-5858-9AB5-2AD99D53D04C}"/>
              </a:ext>
            </a:extLst>
          </p:cNvPr>
          <p:cNvCxnSpPr/>
          <p:nvPr/>
        </p:nvCxnSpPr>
        <p:spPr>
          <a:xfrm>
            <a:off x="7270865" y="2824316"/>
            <a:ext cx="2604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5DB15E-8E46-8A2C-776A-86218F4E4291}"/>
              </a:ext>
            </a:extLst>
          </p:cNvPr>
          <p:cNvCxnSpPr/>
          <p:nvPr/>
        </p:nvCxnSpPr>
        <p:spPr>
          <a:xfrm>
            <a:off x="7261036" y="3249560"/>
            <a:ext cx="2604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3FA931F-42D0-378B-1209-4FE342C76AA3}"/>
              </a:ext>
            </a:extLst>
          </p:cNvPr>
          <p:cNvCxnSpPr/>
          <p:nvPr/>
        </p:nvCxnSpPr>
        <p:spPr>
          <a:xfrm>
            <a:off x="7270865" y="3625645"/>
            <a:ext cx="2604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104FA0D-BB6C-DE20-DEA3-E29B90674E94}"/>
              </a:ext>
            </a:extLst>
          </p:cNvPr>
          <p:cNvCxnSpPr/>
          <p:nvPr/>
        </p:nvCxnSpPr>
        <p:spPr>
          <a:xfrm>
            <a:off x="7261036" y="4050889"/>
            <a:ext cx="2604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E27820-DB3E-2021-2067-9C0F38D46830}"/>
              </a:ext>
            </a:extLst>
          </p:cNvPr>
          <p:cNvCxnSpPr/>
          <p:nvPr/>
        </p:nvCxnSpPr>
        <p:spPr>
          <a:xfrm>
            <a:off x="7270865" y="4436806"/>
            <a:ext cx="2604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644AABE-985C-330D-9546-7095952B3A9E}"/>
              </a:ext>
            </a:extLst>
          </p:cNvPr>
          <p:cNvCxnSpPr/>
          <p:nvPr/>
        </p:nvCxnSpPr>
        <p:spPr>
          <a:xfrm>
            <a:off x="7261036" y="4862050"/>
            <a:ext cx="2604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1385238-D7B2-FE83-C6F1-B87EFE03588C}"/>
              </a:ext>
            </a:extLst>
          </p:cNvPr>
          <p:cNvCxnSpPr/>
          <p:nvPr/>
        </p:nvCxnSpPr>
        <p:spPr>
          <a:xfrm>
            <a:off x="7270865" y="5238135"/>
            <a:ext cx="2604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6A0985-6361-34A8-5F8B-3713F3494E0D}"/>
              </a:ext>
            </a:extLst>
          </p:cNvPr>
          <p:cNvCxnSpPr/>
          <p:nvPr/>
        </p:nvCxnSpPr>
        <p:spPr>
          <a:xfrm>
            <a:off x="7261036" y="5663379"/>
            <a:ext cx="2604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098126B-6E37-1E15-4BFD-307DDB0E83D2}"/>
              </a:ext>
            </a:extLst>
          </p:cNvPr>
          <p:cNvSpPr txBox="1"/>
          <p:nvPr/>
        </p:nvSpPr>
        <p:spPr>
          <a:xfrm>
            <a:off x="737418" y="2509749"/>
            <a:ext cx="362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/>
              <a:t>(round)Reference variable a = 0x2f4g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3D5AED-C60E-7660-7C8B-026049B43834}"/>
              </a:ext>
            </a:extLst>
          </p:cNvPr>
          <p:cNvSpPr txBox="1"/>
          <p:nvPr/>
        </p:nvSpPr>
        <p:spPr>
          <a:xfrm>
            <a:off x="7261036" y="3285809"/>
            <a:ext cx="2251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0x2f4g = round info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31FDFDD-C178-B5A7-4C10-08FED253EB09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4358148" y="2694415"/>
            <a:ext cx="2902888" cy="776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35D46F7-C20F-0BF7-58DC-C9DA2A62572B}"/>
              </a:ext>
            </a:extLst>
          </p:cNvPr>
          <p:cNvSpPr txBox="1"/>
          <p:nvPr/>
        </p:nvSpPr>
        <p:spPr>
          <a:xfrm>
            <a:off x="628651" y="3331267"/>
            <a:ext cx="2800349" cy="366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Game </a:t>
            </a:r>
            <a:r>
              <a:rPr lang="en-US" dirty="0" err="1"/>
              <a:t>g.list.add</a:t>
            </a:r>
            <a:r>
              <a:rPr lang="en-US" dirty="0"/>
              <a:t>(a(0x2f4g));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87E8D59-69DF-4830-C258-C78CA93ED0DB}"/>
              </a:ext>
            </a:extLst>
          </p:cNvPr>
          <p:cNvCxnSpPr>
            <a:cxnSpLocks/>
            <a:stCxn id="24" idx="3"/>
            <a:endCxn id="16" idx="1"/>
          </p:cNvCxnSpPr>
          <p:nvPr/>
        </p:nvCxnSpPr>
        <p:spPr>
          <a:xfrm flipV="1">
            <a:off x="3429000" y="3470475"/>
            <a:ext cx="3832036" cy="44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9483854-3956-B71A-BD90-C9703E551C50}"/>
              </a:ext>
            </a:extLst>
          </p:cNvPr>
          <p:cNvSpPr txBox="1"/>
          <p:nvPr/>
        </p:nvSpPr>
        <p:spPr>
          <a:xfrm>
            <a:off x="7853736" y="2049564"/>
            <a:ext cx="13402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HEAP</a:t>
            </a:r>
          </a:p>
        </p:txBody>
      </p:sp>
    </p:spTree>
    <p:extLst>
      <p:ext uri="{BB962C8B-B14F-4D97-AF65-F5344CB8AC3E}">
        <p14:creationId xmlns:p14="http://schemas.microsoft.com/office/powerpoint/2010/main" val="1628149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107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Marks Drawrings</vt:lpstr>
      <vt:lpstr>Merge conflict explanation</vt:lpstr>
      <vt:lpstr>PowerPoint Presentation</vt:lpstr>
      <vt:lpstr>Why I can declare a round inside the if-statement and it doesn’t get garbage collected.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Marks Drawrings</dc:title>
  <dc:creator>Mark Moore</dc:creator>
  <cp:lastModifiedBy>Mark Moore</cp:lastModifiedBy>
  <cp:revision>3</cp:revision>
  <dcterms:created xsi:type="dcterms:W3CDTF">2023-05-08T17:42:17Z</dcterms:created>
  <dcterms:modified xsi:type="dcterms:W3CDTF">2023-05-10T19:38:38Z</dcterms:modified>
</cp:coreProperties>
</file>