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4FBE044-6F40-E7D9-EAD3-BC74A9FE5432}"/>
              </a:ext>
            </a:extLst>
          </p:cNvPr>
          <p:cNvSpPr/>
          <p:nvPr/>
        </p:nvSpPr>
        <p:spPr>
          <a:xfrm>
            <a:off x="1147156" y="277645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0B6846B9-60A2-82DB-D22C-9EE423ACD195}"/>
              </a:ext>
            </a:extLst>
          </p:cNvPr>
          <p:cNvSpPr/>
          <p:nvPr/>
        </p:nvSpPr>
        <p:spPr>
          <a:xfrm>
            <a:off x="7927571" y="3906982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9147FC95-F1C4-7777-C651-3BB043CDF064}"/>
              </a:ext>
            </a:extLst>
          </p:cNvPr>
          <p:cNvSpPr/>
          <p:nvPr/>
        </p:nvSpPr>
        <p:spPr>
          <a:xfrm>
            <a:off x="2743200" y="631768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8EEF41D-3F3A-10FC-2B3C-6D3B125AF49D}"/>
              </a:ext>
            </a:extLst>
          </p:cNvPr>
          <p:cNvSpPr/>
          <p:nvPr/>
        </p:nvSpPr>
        <p:spPr>
          <a:xfrm>
            <a:off x="4103715" y="521762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6348AA02-6543-F3FB-D619-0BB18AF52A2D}"/>
              </a:ext>
            </a:extLst>
          </p:cNvPr>
          <p:cNvSpPr/>
          <p:nvPr/>
        </p:nvSpPr>
        <p:spPr>
          <a:xfrm>
            <a:off x="7065817" y="825730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019FC-1221-67B2-4383-02A19DAF6CF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218217" y="1390996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E7663A-D484-5F86-509E-174E4ED9FD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80756" y="1390996"/>
            <a:ext cx="3785061" cy="1950721"/>
          </a:xfrm>
          <a:prstGeom prst="bentConnector3">
            <a:avLst>
              <a:gd name="adj1" fmla="val 66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3D3C8C1-99E8-F763-945C-20BDA5E03A2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H="1">
            <a:off x="7927571" y="1390996"/>
            <a:ext cx="1271846" cy="3081252"/>
          </a:xfrm>
          <a:prstGeom prst="bentConnector5">
            <a:avLst>
              <a:gd name="adj1" fmla="val -17974"/>
              <a:gd name="adj2" fmla="val 50000"/>
              <a:gd name="adj3" fmla="val 1179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313A77-A8AE-A41A-D07A-E31627B5FB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H="1" flipV="1">
            <a:off x="2743200" y="1197034"/>
            <a:ext cx="7317971" cy="3275214"/>
          </a:xfrm>
          <a:prstGeom prst="bentConnector5">
            <a:avLst>
              <a:gd name="adj1" fmla="val -3124"/>
              <a:gd name="adj2" fmla="val 63029"/>
              <a:gd name="adj3" fmla="val 1031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F914C9-C832-578E-9B84-6AA3AF8C25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4103715" y="1197034"/>
            <a:ext cx="773085" cy="4585853"/>
          </a:xfrm>
          <a:prstGeom prst="bentConnector5">
            <a:avLst>
              <a:gd name="adj1" fmla="val -29570"/>
              <a:gd name="adj2" fmla="val 67281"/>
              <a:gd name="adj3" fmla="val 129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5DE030-6074-1043-F1DB-AA0101BBABE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37315" y="5782887"/>
            <a:ext cx="1487980" cy="298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2EA69B-4761-D452-2F68-10D14CEBFF60}"/>
              </a:ext>
            </a:extLst>
          </p:cNvPr>
          <p:cNvSpPr txBox="1"/>
          <p:nvPr/>
        </p:nvSpPr>
        <p:spPr>
          <a:xfrm>
            <a:off x="7725295" y="5896495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EAD45-7AEF-91C1-455A-51FA4F733793}"/>
              </a:ext>
            </a:extLst>
          </p:cNvPr>
          <p:cNvSpPr txBox="1"/>
          <p:nvPr/>
        </p:nvSpPr>
        <p:spPr>
          <a:xfrm>
            <a:off x="2982884" y="312062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C2B52-C926-7478-FE72-445BD7184E1B}"/>
              </a:ext>
            </a:extLst>
          </p:cNvPr>
          <p:cNvSpPr txBox="1"/>
          <p:nvPr/>
        </p:nvSpPr>
        <p:spPr>
          <a:xfrm>
            <a:off x="9653847" y="428758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8047-5175-A234-BE03-4AE7BEDC80D6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92306-F35F-120B-3991-12A8CBA7CBB3}"/>
              </a:ext>
            </a:extLst>
          </p:cNvPr>
          <p:cNvSpPr txBox="1"/>
          <p:nvPr/>
        </p:nvSpPr>
        <p:spPr>
          <a:xfrm>
            <a:off x="8792093" y="1197033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47AEC-593F-93EB-F5A6-7118BB7A2C71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91A75-0ED1-D908-7BA1-EF7EEE84DFFA}"/>
              </a:ext>
            </a:extLst>
          </p:cNvPr>
          <p:cNvSpPr txBox="1"/>
          <p:nvPr/>
        </p:nvSpPr>
        <p:spPr>
          <a:xfrm>
            <a:off x="4493029" y="101236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EC26-B9D1-E075-21D6-08C6CCBCD21E}"/>
              </a:ext>
            </a:extLst>
          </p:cNvPr>
          <p:cNvSpPr txBox="1"/>
          <p:nvPr/>
        </p:nvSpPr>
        <p:spPr>
          <a:xfrm>
            <a:off x="40177" y="456398"/>
            <a:ext cx="188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SingleyLinkedList</a:t>
            </a:r>
            <a:r>
              <a:rPr lang="en-US" dirty="0"/>
              <a:t> SLL</a:t>
            </a:r>
          </a:p>
          <a:p>
            <a:r>
              <a:rPr lang="en-US" dirty="0"/>
              <a:t>Node First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EA54C7-3860-7B71-9515-78F09AEA01B7}"/>
              </a:ext>
            </a:extLst>
          </p:cNvPr>
          <p:cNvCxnSpPr>
            <a:stCxn id="43" idx="2"/>
            <a:endCxn id="4" idx="1"/>
          </p:cNvCxnSpPr>
          <p:nvPr/>
        </p:nvCxnSpPr>
        <p:spPr>
          <a:xfrm rot="16200000" flipH="1">
            <a:off x="84766" y="2279326"/>
            <a:ext cx="1961989" cy="16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5E0518-0251-36A9-6506-68DD1C329C48}"/>
              </a:ext>
            </a:extLst>
          </p:cNvPr>
          <p:cNvSpPr/>
          <p:nvPr/>
        </p:nvSpPr>
        <p:spPr>
          <a:xfrm>
            <a:off x="1110018" y="98718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 (Console/API)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EB677-7764-8EC8-0CB1-29FB76F63263}"/>
              </a:ext>
            </a:extLst>
          </p:cNvPr>
          <p:cNvSpPr/>
          <p:nvPr/>
        </p:nvSpPr>
        <p:spPr>
          <a:xfrm>
            <a:off x="1110018" y="259989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DF9FC-7D5F-6066-DC5E-83A8B64E02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92908" y="197437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31A15A-1821-E2FC-60D5-CBA8A0AABD16}"/>
              </a:ext>
            </a:extLst>
          </p:cNvPr>
          <p:cNvSpPr/>
          <p:nvPr/>
        </p:nvSpPr>
        <p:spPr>
          <a:xfrm>
            <a:off x="1110018" y="421260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 </a:t>
            </a:r>
          </a:p>
          <a:p>
            <a:pPr algn="ctr"/>
            <a:r>
              <a:rPr lang="en-US" dirty="0"/>
              <a:t>ADO.NET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04FDAD-18A8-EC1A-22EA-335F53F07CAC}"/>
              </a:ext>
            </a:extLst>
          </p:cNvPr>
          <p:cNvCxnSpPr>
            <a:endCxn id="8" idx="0"/>
          </p:cNvCxnSpPr>
          <p:nvPr/>
        </p:nvCxnSpPr>
        <p:spPr>
          <a:xfrm>
            <a:off x="2392908" y="358708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51F673-E26D-9A14-7EE9-439B56842A41}"/>
              </a:ext>
            </a:extLst>
          </p:cNvPr>
          <p:cNvSpPr/>
          <p:nvPr/>
        </p:nvSpPr>
        <p:spPr>
          <a:xfrm>
            <a:off x="4582653" y="5752567"/>
            <a:ext cx="2565779" cy="987188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6B351-1177-D88A-421E-CCF2424B678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675797" y="1480782"/>
            <a:ext cx="906856" cy="476537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123C2-83D9-C22F-F924-0416A902CD2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3675797" y="3093492"/>
            <a:ext cx="906856" cy="315266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436BC-6B39-394E-D471-D1AF2FE4B88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675797" y="4706202"/>
            <a:ext cx="906856" cy="153995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F94A1-024E-7197-765D-DD544C011DAB}"/>
              </a:ext>
            </a:extLst>
          </p:cNvPr>
          <p:cNvSpPr/>
          <p:nvPr/>
        </p:nvSpPr>
        <p:spPr>
          <a:xfrm>
            <a:off x="5519941" y="1974376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54908-D2D8-89D7-0668-7EB199C49716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675797" y="1480782"/>
            <a:ext cx="1844144" cy="98718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C9FFC-F33A-0D17-C973-5D6EB28619C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675797" y="2467970"/>
            <a:ext cx="1844144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0C11E-7E75-8CB4-E474-37FABCF3EF62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675797" y="2467970"/>
            <a:ext cx="1844144" cy="22382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02A00AE7-36DA-E19A-CE98-901F2E4AFBDB}"/>
              </a:ext>
            </a:extLst>
          </p:cNvPr>
          <p:cNvSpPr/>
          <p:nvPr/>
        </p:nvSpPr>
        <p:spPr>
          <a:xfrm rot="5400000">
            <a:off x="5360301" y="-4270489"/>
            <a:ext cx="1193530" cy="10249833"/>
          </a:xfrm>
          <a:prstGeom prst="leftBrace">
            <a:avLst>
              <a:gd name="adj1" fmla="val 8333"/>
              <a:gd name="adj2" fmla="val 50189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78820-F3B1-1DD8-CFDE-C3DBA57C2F2E}"/>
              </a:ext>
            </a:extLst>
          </p:cNvPr>
          <p:cNvSpPr txBox="1"/>
          <p:nvPr/>
        </p:nvSpPr>
        <p:spPr>
          <a:xfrm>
            <a:off x="4495962" y="361666"/>
            <a:ext cx="1509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Solution (.</a:t>
            </a:r>
            <a:r>
              <a:rPr lang="en-US" dirty="0" err="1"/>
              <a:t>sln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69D167-11F8-A8F1-0975-7ACD57DDD71E}"/>
              </a:ext>
            </a:extLst>
          </p:cNvPr>
          <p:cNvSpPr/>
          <p:nvPr/>
        </p:nvSpPr>
        <p:spPr>
          <a:xfrm>
            <a:off x="3889611" y="1521725"/>
            <a:ext cx="2734101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Customer/Address Junction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2B440-B809-64C6-03CF-8BE520C81D5A}"/>
              </a:ext>
            </a:extLst>
          </p:cNvPr>
          <p:cNvSpPr/>
          <p:nvPr/>
        </p:nvSpPr>
        <p:spPr>
          <a:xfrm>
            <a:off x="5354471" y="5431808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2BAD9-FD01-D7CB-334A-B8A28FB43298}"/>
              </a:ext>
            </a:extLst>
          </p:cNvPr>
          <p:cNvSpPr/>
          <p:nvPr/>
        </p:nvSpPr>
        <p:spPr>
          <a:xfrm>
            <a:off x="8227325" y="3058235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6C65B-B798-7967-EA38-929277B79ACF}"/>
              </a:ext>
            </a:extLst>
          </p:cNvPr>
          <p:cNvSpPr/>
          <p:nvPr/>
        </p:nvSpPr>
        <p:spPr>
          <a:xfrm>
            <a:off x="1760561" y="3050842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54198-F099-FA08-A113-3E12C8304D1E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5256662" y="2158622"/>
            <a:ext cx="2970663" cy="1218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72CA5-E4C3-DBBB-D3B7-9A9D6500368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3461983" y="2158622"/>
            <a:ext cx="1794679" cy="12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250AE-6745-C58D-E315-4BCAB351302E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6205182" y="3376684"/>
            <a:ext cx="2022143" cy="2055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21F2AB-6AB0-6893-F283-6AB968491DDF}"/>
              </a:ext>
            </a:extLst>
          </p:cNvPr>
          <p:cNvSpPr/>
          <p:nvPr/>
        </p:nvSpPr>
        <p:spPr>
          <a:xfrm>
            <a:off x="1162334" y="2882523"/>
            <a:ext cx="2597624" cy="178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Store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StoreId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026E7-2DC8-B558-93B4-E4B15CD3AFF6}"/>
              </a:ext>
            </a:extLst>
          </p:cNvPr>
          <p:cNvSpPr/>
          <p:nvPr/>
        </p:nvSpPr>
        <p:spPr>
          <a:xfrm>
            <a:off x="1248770" y="4908646"/>
            <a:ext cx="2597624" cy="154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1A2DE-FE5E-66B8-2EC8-768B7DE4488E}"/>
              </a:ext>
            </a:extLst>
          </p:cNvPr>
          <p:cNvSpPr/>
          <p:nvPr/>
        </p:nvSpPr>
        <p:spPr>
          <a:xfrm>
            <a:off x="4985982" y="1301087"/>
            <a:ext cx="3580263" cy="282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Order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OrderPrimary</a:t>
            </a:r>
            <a:r>
              <a:rPr lang="en-US" dirty="0"/>
              <a:t>(PK)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time(Datetime)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OrderId</a:t>
            </a:r>
            <a:r>
              <a:rPr lang="en-US" dirty="0"/>
              <a:t> (</a:t>
            </a:r>
            <a:r>
              <a:rPr lang="en-US" dirty="0" err="1"/>
              <a:t>Guid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store(FK)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Product(FK)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Quantity of each product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550D40-F3D3-89F1-EE77-3D45D1AC01B1}"/>
              </a:ext>
            </a:extLst>
          </p:cNvPr>
          <p:cNvSpPr/>
          <p:nvPr/>
        </p:nvSpPr>
        <p:spPr>
          <a:xfrm>
            <a:off x="1157785" y="363940"/>
            <a:ext cx="2597624" cy="203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accountCreated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FavStore</a:t>
            </a:r>
            <a:r>
              <a:rPr lang="en-US" dirty="0"/>
              <a:t>(FK)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C148E-8C7E-1315-B21E-EB53003B9EB2}"/>
              </a:ext>
            </a:extLst>
          </p:cNvPr>
          <p:cNvSpPr/>
          <p:nvPr/>
        </p:nvSpPr>
        <p:spPr>
          <a:xfrm>
            <a:off x="5345372" y="4988255"/>
            <a:ext cx="2597624" cy="1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/>
              <a:t>InventoryJunction</a:t>
            </a:r>
            <a:endParaRPr lang="en-US" u="sng" dirty="0"/>
          </a:p>
          <a:p>
            <a:r>
              <a:rPr lang="en-US" dirty="0"/>
              <a:t>-store(FK)</a:t>
            </a:r>
          </a:p>
          <a:p>
            <a:r>
              <a:rPr lang="en-US" dirty="0"/>
              <a:t>-Product(FK)</a:t>
            </a:r>
          </a:p>
          <a:p>
            <a:r>
              <a:rPr lang="en-US" dirty="0"/>
              <a:t>-Quantity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FEAB-BB6C-C53A-0C23-5A84AD8E5A24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3759958" y="3777304"/>
            <a:ext cx="1585414" cy="18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FC046-046E-2B8B-21D9-14DFF060BDBC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3846394" y="5639936"/>
            <a:ext cx="1498978" cy="4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5FA8F-5A46-B44D-7C14-8832B12DF6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3755409" y="1381837"/>
            <a:ext cx="1230573" cy="132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20BD12-7BB8-584C-60E1-4C23661B99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759958" y="2711356"/>
            <a:ext cx="1226024" cy="106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6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157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7</cp:revision>
  <dcterms:created xsi:type="dcterms:W3CDTF">2023-05-08T17:42:17Z</dcterms:created>
  <dcterms:modified xsi:type="dcterms:W3CDTF">2023-05-17T19:51:25Z</dcterms:modified>
</cp:coreProperties>
</file>