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2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Розробка сайту про футбол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Вітаємо! У цій презентації ми розповімо про розробку сайту про футбол, його функціонал, дизайн і багато іншого. Готові дізнатися більше?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8962"/>
            <a:ext cx="567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Тематика та тип сайту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Тематика: футбол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4160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Наш сайт присвячений футболу - улюбленому виду спорту мільйонів людей по всьому світу.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Тип сайту: інформативний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Цей тип сайтів надає корисну інформацію, новини та статті про футбол для шанувальників цієї гри.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Сайт для футбольних аматорів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Наш проект спрямований на усіх, хто цікавиться футболом, незалежно від рівня досвіду або віку.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245066" y="557093"/>
            <a:ext cx="5181600" cy="632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9"/>
              </a:lnSpc>
              <a:buNone/>
            </a:pPr>
            <a:r>
              <a:rPr lang="en-US" sz="3983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Основний функціонал</a:t>
            </a:r>
            <a:endParaRPr lang="en-US" sz="3983" dirty="0"/>
          </a:p>
        </p:txBody>
      </p:sp>
      <p:sp>
        <p:nvSpPr>
          <p:cNvPr id="5" name="Shape 3"/>
          <p:cNvSpPr/>
          <p:nvPr/>
        </p:nvSpPr>
        <p:spPr>
          <a:xfrm>
            <a:off x="6245066" y="1650921"/>
            <a:ext cx="455176" cy="455176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1262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26875" y="1688783"/>
            <a:ext cx="914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90" dirty="0"/>
          </a:p>
        </p:txBody>
      </p:sp>
      <p:sp>
        <p:nvSpPr>
          <p:cNvPr id="7" name="Text 5"/>
          <p:cNvSpPr/>
          <p:nvPr/>
        </p:nvSpPr>
        <p:spPr>
          <a:xfrm>
            <a:off x="6902529" y="1720453"/>
            <a:ext cx="202334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Новини та статті</a:t>
            </a:r>
            <a:endParaRPr lang="en-US" sz="1992" dirty="0"/>
          </a:p>
        </p:txBody>
      </p:sp>
      <p:sp>
        <p:nvSpPr>
          <p:cNvPr id="8" name="Text 6"/>
          <p:cNvSpPr/>
          <p:nvPr/>
        </p:nvSpPr>
        <p:spPr>
          <a:xfrm>
            <a:off x="6902529" y="2238851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Ми збираємо найсвіжішу інформацію про світ футболу, новини про команди, гравців та чемпіонати.</a:t>
            </a:r>
            <a:endParaRPr lang="en-US" sz="1593" dirty="0"/>
          </a:p>
        </p:txBody>
      </p:sp>
      <p:sp>
        <p:nvSpPr>
          <p:cNvPr id="9" name="Shape 7"/>
          <p:cNvSpPr/>
          <p:nvPr/>
        </p:nvSpPr>
        <p:spPr>
          <a:xfrm>
            <a:off x="6245066" y="3246358"/>
            <a:ext cx="455176" cy="455176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12621">
            <a:solidFill>
              <a:srgbClr val="BFD9D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396395" y="3284220"/>
            <a:ext cx="15240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90" dirty="0"/>
          </a:p>
        </p:txBody>
      </p:sp>
      <p:sp>
        <p:nvSpPr>
          <p:cNvPr id="11" name="Text 9"/>
          <p:cNvSpPr/>
          <p:nvPr/>
        </p:nvSpPr>
        <p:spPr>
          <a:xfrm>
            <a:off x="6902529" y="3315891"/>
            <a:ext cx="211836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Результати матчів</a:t>
            </a:r>
            <a:endParaRPr lang="en-US" sz="1992" dirty="0"/>
          </a:p>
        </p:txBody>
      </p:sp>
      <p:sp>
        <p:nvSpPr>
          <p:cNvPr id="12" name="Text 10"/>
          <p:cNvSpPr/>
          <p:nvPr/>
        </p:nvSpPr>
        <p:spPr>
          <a:xfrm>
            <a:off x="6902529" y="3834289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Ми дозволимо користувачам відстежувати результати матчів з різних футбольних ліг та турнірів.</a:t>
            </a:r>
            <a:endParaRPr lang="en-US" sz="1593" dirty="0"/>
          </a:p>
        </p:txBody>
      </p:sp>
      <p:sp>
        <p:nvSpPr>
          <p:cNvPr id="13" name="Shape 11"/>
          <p:cNvSpPr/>
          <p:nvPr/>
        </p:nvSpPr>
        <p:spPr>
          <a:xfrm>
            <a:off x="6245066" y="4841796"/>
            <a:ext cx="455176" cy="455176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12621">
            <a:solidFill>
              <a:srgbClr val="BFD9D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392585" y="4879658"/>
            <a:ext cx="16002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90" dirty="0"/>
          </a:p>
        </p:txBody>
      </p:sp>
      <p:sp>
        <p:nvSpPr>
          <p:cNvPr id="15" name="Text 13"/>
          <p:cNvSpPr/>
          <p:nvPr/>
        </p:nvSpPr>
        <p:spPr>
          <a:xfrm>
            <a:off x="6902529" y="4911328"/>
            <a:ext cx="202334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Статистика</a:t>
            </a:r>
            <a:endParaRPr lang="en-US" sz="1992" dirty="0"/>
          </a:p>
        </p:txBody>
      </p:sp>
      <p:sp>
        <p:nvSpPr>
          <p:cNvPr id="16" name="Text 14"/>
          <p:cNvSpPr/>
          <p:nvPr/>
        </p:nvSpPr>
        <p:spPr>
          <a:xfrm>
            <a:off x="6902529" y="5429726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Наш сайт надає детальну статистику про команди, гравців, а також аналізи та прогнози матчів.</a:t>
            </a:r>
            <a:endParaRPr lang="en-US" sz="1593" dirty="0"/>
          </a:p>
        </p:txBody>
      </p:sp>
      <p:sp>
        <p:nvSpPr>
          <p:cNvPr id="17" name="Shape 15"/>
          <p:cNvSpPr/>
          <p:nvPr/>
        </p:nvSpPr>
        <p:spPr>
          <a:xfrm>
            <a:off x="6245066" y="6437233"/>
            <a:ext cx="455176" cy="455176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12621">
            <a:solidFill>
              <a:srgbClr val="BFD9D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388775" y="6475095"/>
            <a:ext cx="1676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390" dirty="0"/>
          </a:p>
        </p:txBody>
      </p:sp>
      <p:sp>
        <p:nvSpPr>
          <p:cNvPr id="19" name="Text 17"/>
          <p:cNvSpPr/>
          <p:nvPr/>
        </p:nvSpPr>
        <p:spPr>
          <a:xfrm>
            <a:off x="6902529" y="6506766"/>
            <a:ext cx="228600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Форум та спільнота</a:t>
            </a:r>
            <a:endParaRPr lang="en-US" sz="1992" dirty="0"/>
          </a:p>
        </p:txBody>
      </p:sp>
      <p:sp>
        <p:nvSpPr>
          <p:cNvPr id="20" name="Text 18"/>
          <p:cNvSpPr/>
          <p:nvPr/>
        </p:nvSpPr>
        <p:spPr>
          <a:xfrm>
            <a:off x="6902529" y="7025164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Створюйте дописи, обговорюйте події в світі футболу, знайомтеся зі шанувальниками цієї гри.</a:t>
            </a:r>
            <a:endParaRPr lang="en-US" sz="1593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216706"/>
            <a:ext cx="4572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Дизайн і юзабіліті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Сучасний дизайн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Ми розробляємо сайт з привабливим та сучасним дизайном, щоб він був приємним для користувачів.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Зручна навігація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Наша навігація буде простою та зрозумілою, щоб користувачі могли швидко знайти потрібну інформацію.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Відповідний мобільний дизайн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Ми позбавимося від проблем зі сумісністю і забезпечимо гарний дизайн для мобільних пристроїв.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50238"/>
            <a:ext cx="5341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Структура і навігація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88952"/>
            <a:ext cx="44410" cy="5190411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90252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625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65610" y="2304217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111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Головна сторінка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8047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Представлення сайту, загальна інформація та огляд новин та статей.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01105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73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1320" y="341507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769043" y="3421975"/>
            <a:ext cx="2324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Команди та гравці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991332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Інформація про команди та гравців у різних лігах.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600873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3731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7510" y="441483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217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Турніри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499110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Подробиці про різні футбольні турніри та їх результати.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600760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3730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23700" y="541472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068003" y="5421630"/>
            <a:ext cx="3025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Аналітика та статистика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599098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Глибокий аналіз матчів, статистика команд та гравців, прогнози розподілу очок.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04474"/>
            <a:ext cx="6240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Технології і інструменти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4318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79169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HTML, CSS, JavaScript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Використовуйте сучасні технології для розробки веб-сторінок.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318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879169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Backend Framework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Оберіть потужний фреймворк для створення бекенду вашого сайту.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362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Система управління вмістом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Спростіть роботу з контентом за допомогою CMS.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Аналітика і SEO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Встановіть аналітичні інструменти та оптимізуйте сайт, щоб його було просто знайти.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1321"/>
            <a:ext cx="7086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Чим наш сайт буде кращий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Актуальна інформація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6396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Ми постійно оновлюємо новини, щоб наші користувачі отримували свіжу та актуальну інформацію.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Спільнота футбольних шанувальників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Наш сайт буде місцем, де шанувальники футболу зможуть обговорювати матчі та поділитися враженнями в коментарях.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2552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Унікальний контент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08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Ми пропонуємо особисті інтерв'ю, аналізи та статті, які зроблять наш сайт особливим.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Office PowerPoint</Application>
  <PresentationFormat>Произвольный</PresentationFormat>
  <Paragraphs>65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Kanit</vt:lpstr>
      <vt:lpstr>Martel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</cp:lastModifiedBy>
  <cp:revision>2</cp:revision>
  <dcterms:created xsi:type="dcterms:W3CDTF">2023-10-18T21:13:23Z</dcterms:created>
  <dcterms:modified xsi:type="dcterms:W3CDTF">2023-10-18T21:15:58Z</dcterms:modified>
</cp:coreProperties>
</file>