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4.xml" ContentType="application/vnd.openxmlformats-officedocument.themeOverride+xml"/>
  <Override PartName="/ppt/tags/tag2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427" r:id="rId2"/>
    <p:sldId id="407" r:id="rId3"/>
    <p:sldId id="395" r:id="rId4"/>
    <p:sldId id="434" r:id="rId5"/>
    <p:sldId id="441" r:id="rId6"/>
    <p:sldId id="442" r:id="rId7"/>
    <p:sldId id="443" r:id="rId8"/>
    <p:sldId id="444" r:id="rId9"/>
    <p:sldId id="437" r:id="rId10"/>
    <p:sldId id="439" r:id="rId11"/>
    <p:sldId id="341" r:id="rId12"/>
  </p:sldIdLst>
  <p:sldSz cx="9144000" cy="5143500" type="screen16x9"/>
  <p:notesSz cx="6858000" cy="9144000"/>
  <p:custDataLst>
    <p:tags r:id="rId1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41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B3B"/>
    <a:srgbClr val="AE8A46"/>
    <a:srgbClr val="1E2628"/>
    <a:srgbClr val="595959"/>
    <a:srgbClr val="FFC000"/>
    <a:srgbClr val="13436C"/>
    <a:srgbClr val="0E73BE"/>
    <a:srgbClr val="F1F1F1"/>
    <a:srgbClr val="A90202"/>
    <a:srgbClr val="1A20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6" autoAdjust="0"/>
    <p:restoredTop sz="87713" autoAdjust="0"/>
  </p:normalViewPr>
  <p:slideViewPr>
    <p:cSldViewPr>
      <p:cViewPr varScale="1">
        <p:scale>
          <a:sx n="86" d="100"/>
          <a:sy n="86" d="100"/>
        </p:scale>
        <p:origin x="856" y="60"/>
      </p:cViewPr>
      <p:guideLst>
        <p:guide orient="horz" pos="441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  <a:pPr/>
              <a:t>2019/11/27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411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5164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0590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288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1310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1125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動機與目的 不夠明確，缺自動化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1125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3966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事件條列式修改，分項描述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1514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mtClean="0"/>
              <a:t>對象與描述性項目的操作方式要更明確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8839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3289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1125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702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921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03001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967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662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3352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077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B6AEB7F-4D66-4DB7-96D8-08C59297E25D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57" r:id="rId3"/>
    <p:sldLayoutId id="2147483658" r:id="rId4"/>
    <p:sldLayoutId id="2147483659" r:id="rId5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2.jpg"/><Relationship Id="rId4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microsoft.com/office/2007/relationships/hdphoto" Target="../media/hdphoto2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Relationship Id="rId9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>
            <a:extLst>
              <a:ext uri="{FF2B5EF4-FFF2-40B4-BE49-F238E27FC236}">
                <a16:creationId xmlns:a16="http://schemas.microsoft.com/office/drawing/2014/main" id="{3CD31520-AB87-42B5-900C-B308CE3B2FD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7090" r="-2709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5A82667-400B-4784-BF16-0F9B6EBB07AA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0410161-B232-4C00-A9F6-02D8F029E934}"/>
              </a:ext>
            </a:extLst>
          </p:cNvPr>
          <p:cNvSpPr/>
          <p:nvPr/>
        </p:nvSpPr>
        <p:spPr>
          <a:xfrm>
            <a:off x="3563888" y="1563638"/>
            <a:ext cx="359653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TW" altLang="en-US" sz="4400" b="1" dirty="0">
                <a:solidFill>
                  <a:srgbClr val="3B3B3B"/>
                </a:solidFill>
                <a:ea typeface="微软雅黑" panose="020B0503020204020204" pitchFamily="34" charset="-122"/>
              </a:rPr>
              <a:t>聲控</a:t>
            </a:r>
            <a:r>
              <a:rPr kumimoji="1" lang="zh-TW" altLang="en-US" sz="4400" b="1" dirty="0" smtClean="0">
                <a:solidFill>
                  <a:srgbClr val="3B3B3B"/>
                </a:solidFill>
                <a:ea typeface="微软雅黑" panose="020B0503020204020204" pitchFamily="34" charset="-122"/>
              </a:rPr>
              <a:t>飲料系統</a:t>
            </a:r>
            <a:endParaRPr kumimoji="1" lang="zh-CN" altLang="en-US" sz="4400" b="1" dirty="0">
              <a:solidFill>
                <a:srgbClr val="3B3B3B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C40B83E-CA8F-4D8B-93F4-3B86442F3555}"/>
              </a:ext>
            </a:extLst>
          </p:cNvPr>
          <p:cNvSpPr txBox="1"/>
          <p:nvPr/>
        </p:nvSpPr>
        <p:spPr>
          <a:xfrm>
            <a:off x="4591142" y="2444792"/>
            <a:ext cx="4278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600" dirty="0" smtClean="0">
                <a:solidFill>
                  <a:srgbClr val="1F2732"/>
                </a:solidFill>
                <a:latin typeface="Microsoft YaHei" charset="0"/>
                <a:ea typeface="Microsoft YaHei" charset="0"/>
                <a:cs typeface="Microsoft YaHei" charset="0"/>
              </a:rPr>
              <a:t>第八組</a:t>
            </a:r>
            <a:endParaRPr kumimoji="1" lang="zh-CN" altLang="en-US" sz="1600" dirty="0">
              <a:solidFill>
                <a:srgbClr val="1F273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F8F5944-8F1E-4932-9191-42A561215C24}"/>
              </a:ext>
            </a:extLst>
          </p:cNvPr>
          <p:cNvCxnSpPr>
            <a:cxnSpLocks/>
          </p:cNvCxnSpPr>
          <p:nvPr/>
        </p:nvCxnSpPr>
        <p:spPr>
          <a:xfrm>
            <a:off x="4282036" y="2420656"/>
            <a:ext cx="2448272" cy="0"/>
          </a:xfrm>
          <a:prstGeom prst="line">
            <a:avLst/>
          </a:prstGeom>
          <a:ln w="28575">
            <a:solidFill>
              <a:srgbClr val="3B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5076056" y="2711797"/>
            <a:ext cx="277495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TW" altLang="en-US" sz="1600" b="1" dirty="0" smtClean="0">
                <a:latin typeface="微软雅黑" pitchFamily="34" charset="-122"/>
                <a:ea typeface="微软雅黑" pitchFamily="34" charset="-122"/>
              </a:rPr>
              <a:t>組長</a:t>
            </a:r>
            <a:r>
              <a:rPr lang="en-US" altLang="zh-TW" sz="1600" b="1" dirty="0" smtClean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eaLnBrk="1" hangingPunct="1"/>
            <a:r>
              <a:rPr lang="zh-TW" altLang="en-US" sz="1600" b="1" dirty="0">
                <a:latin typeface="微软雅黑" pitchFamily="34" charset="-122"/>
                <a:ea typeface="微软雅黑" pitchFamily="34" charset="-122"/>
              </a:rPr>
              <a:t>電通</a:t>
            </a:r>
            <a:r>
              <a:rPr lang="en-US" altLang="zh-TW" sz="1600" b="1" dirty="0" smtClean="0">
                <a:latin typeface="微软雅黑" pitchFamily="34" charset="-122"/>
                <a:ea typeface="微软雅黑" pitchFamily="34" charset="-122"/>
              </a:rPr>
              <a:t>4B</a:t>
            </a:r>
            <a:r>
              <a:rPr lang="zh-TW" altLang="en-US" sz="1600" b="1" dirty="0" smtClean="0">
                <a:latin typeface="微软雅黑" pitchFamily="34" charset="-122"/>
                <a:ea typeface="微软雅黑" pitchFamily="34" charset="-122"/>
              </a:rPr>
              <a:t> 黃</a:t>
            </a:r>
            <a:r>
              <a:rPr lang="zh-TW" altLang="en-US" sz="1600" b="1" dirty="0">
                <a:latin typeface="微软雅黑" pitchFamily="34" charset="-122"/>
                <a:ea typeface="微软雅黑" pitchFamily="34" charset="-122"/>
              </a:rPr>
              <a:t>柏</a:t>
            </a:r>
            <a:r>
              <a:rPr lang="zh-TW" altLang="en-US" sz="1600" b="1" dirty="0" smtClean="0">
                <a:latin typeface="微软雅黑" pitchFamily="34" charset="-122"/>
                <a:ea typeface="微软雅黑" pitchFamily="34" charset="-122"/>
              </a:rPr>
              <a:t>皓 </a:t>
            </a:r>
            <a:r>
              <a:rPr lang="en-US" altLang="zh-TW" sz="1600" b="1" dirty="0" smtClean="0">
                <a:latin typeface="微软雅黑" pitchFamily="34" charset="-122"/>
                <a:ea typeface="微软雅黑" pitchFamily="34" charset="-122"/>
              </a:rPr>
              <a:t>0451030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TW" altLang="en-US" sz="1600" b="1" dirty="0" smtClean="0">
                <a:latin typeface="微软雅黑" pitchFamily="34" charset="-122"/>
                <a:ea typeface="微软雅黑" pitchFamily="34" charset="-122"/>
              </a:rPr>
              <a:t>組員</a:t>
            </a:r>
            <a:r>
              <a:rPr lang="en-US" altLang="zh-TW" sz="1600" b="1" dirty="0" smtClean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eaLnBrk="1" hangingPunct="1"/>
            <a:r>
              <a:rPr lang="zh-TW" altLang="en-US" sz="1600" b="1" dirty="0">
                <a:latin typeface="微软雅黑" pitchFamily="34" charset="-122"/>
                <a:ea typeface="微软雅黑" pitchFamily="34" charset="-122"/>
              </a:rPr>
              <a:t>電通</a:t>
            </a:r>
            <a:r>
              <a:rPr lang="en-US" altLang="zh-TW" sz="1600" b="1" dirty="0" smtClean="0">
                <a:latin typeface="微软雅黑" pitchFamily="34" charset="-122"/>
                <a:ea typeface="微软雅黑" pitchFamily="34" charset="-122"/>
              </a:rPr>
              <a:t>3A</a:t>
            </a:r>
            <a:r>
              <a:rPr lang="zh-TW" altLang="en-US" sz="1600" b="1" dirty="0" smtClean="0">
                <a:latin typeface="微软雅黑" pitchFamily="34" charset="-122"/>
                <a:ea typeface="微软雅黑" pitchFamily="34" charset="-122"/>
              </a:rPr>
              <a:t> 尤譽蒼 </a:t>
            </a:r>
            <a:r>
              <a:rPr lang="en-US" altLang="zh-TW" sz="1600" b="1" dirty="0" smtClean="0">
                <a:latin typeface="微软雅黑" pitchFamily="34" charset="-122"/>
                <a:ea typeface="微软雅黑" pitchFamily="34" charset="-122"/>
              </a:rPr>
              <a:t>0651069</a:t>
            </a:r>
          </a:p>
          <a:p>
            <a:pPr eaLnBrk="1" hangingPunct="1"/>
            <a:r>
              <a:rPr lang="zh-TW" altLang="en-US" sz="1600" b="1" dirty="0">
                <a:latin typeface="微软雅黑" pitchFamily="34" charset="-122"/>
                <a:ea typeface="微软雅黑" pitchFamily="34" charset="-122"/>
              </a:rPr>
              <a:t>電通</a:t>
            </a:r>
            <a:r>
              <a:rPr lang="en-US" altLang="zh-TW" sz="1600" b="1" dirty="0" smtClean="0">
                <a:latin typeface="微软雅黑" pitchFamily="34" charset="-122"/>
                <a:ea typeface="微软雅黑" pitchFamily="34" charset="-122"/>
              </a:rPr>
              <a:t>3A</a:t>
            </a:r>
            <a:r>
              <a:rPr lang="zh-TW" altLang="en-US" sz="1600" b="1" dirty="0" smtClean="0">
                <a:latin typeface="微软雅黑" pitchFamily="34" charset="-122"/>
                <a:ea typeface="微软雅黑" pitchFamily="34" charset="-122"/>
              </a:rPr>
              <a:t> 謝</a:t>
            </a:r>
            <a:r>
              <a:rPr lang="zh-TW" altLang="en-US" sz="1600" b="1" dirty="0">
                <a:latin typeface="微软雅黑" pitchFamily="34" charset="-122"/>
                <a:ea typeface="微软雅黑" pitchFamily="34" charset="-122"/>
              </a:rPr>
              <a:t>嘉</a:t>
            </a:r>
            <a:r>
              <a:rPr lang="zh-TW" altLang="en-US" sz="1600" b="1" dirty="0" smtClean="0">
                <a:latin typeface="微软雅黑" pitchFamily="34" charset="-122"/>
                <a:ea typeface="微软雅黑" pitchFamily="34" charset="-122"/>
              </a:rPr>
              <a:t>侑 </a:t>
            </a:r>
            <a:r>
              <a:rPr lang="en-US" altLang="zh-TW" sz="1600" b="1" dirty="0" smtClean="0">
                <a:latin typeface="微软雅黑" pitchFamily="34" charset="-122"/>
                <a:ea typeface="微软雅黑" pitchFamily="34" charset="-122"/>
              </a:rPr>
              <a:t>0651091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11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21" grpId="0"/>
      <p:bldP spid="22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DD1FF2C8-2F57-46BD-8AA8-E9BEF4EE2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578" y="1347614"/>
            <a:ext cx="6288304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>
              <a:defRPr/>
            </a:pPr>
            <a:r>
              <a:rPr lang="zh-TW" altLang="en-US" sz="2800" b="1" dirty="0">
                <a:solidFill>
                  <a:srgbClr val="3B3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身為電通系的一員，除了具備一定的知識以外，更重要的是擁有足夠的科技意識。為了實現更加便捷的生活，發展的過程時刻觀察生活，真正的需求或許就隱藏在我們周遭。</a:t>
            </a:r>
            <a:endParaRPr lang="zh-CN" altLang="en-US" sz="2800" b="1" dirty="0">
              <a:solidFill>
                <a:srgbClr val="3B3B3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39552" y="475587"/>
            <a:ext cx="33370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 smtClean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結語</a:t>
            </a: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664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1" grpId="0"/>
      <p:bldP spid="22" grpId="0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ea typeface="微软雅黑" panose="020B0503020204020204" pitchFamily="34" charset="-122"/>
              </a:rPr>
              <a:t>延时符</a:t>
            </a:r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E17498E9-E604-42BA-A071-71FC27707E9C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7090" r="-2709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3FDBE16-5EB1-435D-9BF8-591C3ED5721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899A7EC-0348-40F0-B2C7-11BC169FDBBE}"/>
              </a:ext>
            </a:extLst>
          </p:cNvPr>
          <p:cNvCxnSpPr>
            <a:cxnSpLocks/>
          </p:cNvCxnSpPr>
          <p:nvPr/>
        </p:nvCxnSpPr>
        <p:spPr>
          <a:xfrm>
            <a:off x="5076056" y="2434859"/>
            <a:ext cx="2448272" cy="0"/>
          </a:xfrm>
          <a:prstGeom prst="line">
            <a:avLst/>
          </a:prstGeom>
          <a:ln w="28575">
            <a:solidFill>
              <a:srgbClr val="3B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08D4E9CB-AB84-4DF1-9822-59FD1C48A639}"/>
              </a:ext>
            </a:extLst>
          </p:cNvPr>
          <p:cNvSpPr txBox="1"/>
          <p:nvPr/>
        </p:nvSpPr>
        <p:spPr>
          <a:xfrm>
            <a:off x="2267744" y="1452126"/>
            <a:ext cx="6372701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en-US" altLang="zh-CN" sz="4950" dirty="0">
                <a:solidFill>
                  <a:srgbClr val="3B3B3B"/>
                </a:solidFill>
                <a:latin typeface="华文细黑" panose="02010600040101010101" charset="-122"/>
                <a:ea typeface="华文细黑" panose="02010600040101010101" charset="-122"/>
              </a:rPr>
              <a:t>THANK YOU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22862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9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4" grpId="0"/>
      <p:bldP spid="24" grpId="1"/>
      <p:bldP spid="24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3851B62-4FAD-492B-AD58-8E27DBC34E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2" name="矩形 51">
            <a:extLst>
              <a:ext uri="{FF2B5EF4-FFF2-40B4-BE49-F238E27FC236}">
                <a16:creationId xmlns:a16="http://schemas.microsoft.com/office/drawing/2014/main" id="{045F6F0C-90B8-40AB-ADA9-1B40F2447292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2748683" y="2271784"/>
            <a:ext cx="959221" cy="579863"/>
            <a:chOff x="5555940" y="620209"/>
            <a:chExt cx="1278961" cy="773150"/>
          </a:xfrm>
        </p:grpSpPr>
        <p:sp>
          <p:nvSpPr>
            <p:cNvPr id="46" name="TextBox 2"/>
            <p:cNvSpPr txBox="1"/>
            <p:nvPr/>
          </p:nvSpPr>
          <p:spPr>
            <a:xfrm>
              <a:off x="5555940" y="620209"/>
              <a:ext cx="1278961" cy="492443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 fontScale="85000" lnSpcReduction="20000"/>
            </a:bodyPr>
            <a:lstStyle/>
            <a:p>
              <a:r>
                <a:rPr lang="zh-TW" altLang="en-US" sz="3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 錄</a:t>
              </a:r>
              <a:endPara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TextBox 3"/>
            <p:cNvSpPr txBox="1"/>
            <p:nvPr/>
          </p:nvSpPr>
          <p:spPr>
            <a:xfrm>
              <a:off x="5555940" y="1116360"/>
              <a:ext cx="1269578" cy="276999"/>
            </a:xfrm>
            <a:prstGeom prst="rect">
              <a:avLst/>
            </a:prstGeom>
            <a:noFill/>
          </p:spPr>
          <p:txBody>
            <a:bodyPr wrap="none" lIns="0" tIns="0" rIns="0" bIns="0">
              <a:normAutofit fontScale="92500" lnSpcReduction="20000"/>
            </a:bodyPr>
            <a:lstStyle/>
            <a:p>
              <a:r>
                <a:rPr lang="en-US" altLang="zh-CN" dirty="0">
                  <a:ea typeface="微软雅黑" panose="020B0503020204020204" pitchFamily="34" charset="-122"/>
                </a:rPr>
                <a:t>CONTENTS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4716016" y="1275606"/>
            <a:ext cx="3192460" cy="460104"/>
            <a:chOff x="1101987" y="3591716"/>
            <a:chExt cx="3192460" cy="460104"/>
          </a:xfrm>
        </p:grpSpPr>
        <p:grpSp>
          <p:nvGrpSpPr>
            <p:cNvPr id="11" name="Group 51"/>
            <p:cNvGrpSpPr/>
            <p:nvPr/>
          </p:nvGrpSpPr>
          <p:grpSpPr>
            <a:xfrm>
              <a:off x="1101987" y="3591716"/>
              <a:ext cx="460104" cy="460104"/>
              <a:chOff x="4806253" y="4968974"/>
              <a:chExt cx="613472" cy="613472"/>
            </a:xfrm>
          </p:grpSpPr>
          <p:sp>
            <p:nvSpPr>
              <p:cNvPr id="35" name="Oval 17"/>
              <p:cNvSpPr/>
              <p:nvPr/>
            </p:nvSpPr>
            <p:spPr>
              <a:xfrm>
                <a:off x="4806253" y="4968974"/>
                <a:ext cx="613472" cy="613472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36" name="Group 18"/>
              <p:cNvGrpSpPr>
                <a:grpSpLocks/>
              </p:cNvGrpSpPr>
              <p:nvPr/>
            </p:nvGrpSpPr>
            <p:grpSpPr bwMode="auto">
              <a:xfrm>
                <a:off x="4999337" y="5167444"/>
                <a:ext cx="225387" cy="225387"/>
                <a:chOff x="0" y="0"/>
                <a:chExt cx="577" cy="574"/>
              </a:xfrm>
              <a:solidFill>
                <a:schemeClr val="bg1"/>
              </a:solidFill>
            </p:grpSpPr>
            <p:sp>
              <p:nvSpPr>
                <p:cNvPr id="37" name="Freeform: Shape 19"/>
                <p:cNvSpPr>
                  <a:spLocks/>
                </p:cNvSpPr>
                <p:nvPr/>
              </p:nvSpPr>
              <p:spPr bwMode="auto">
                <a:xfrm>
                  <a:off x="368" y="368"/>
                  <a:ext cx="205" cy="20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w 21600"/>
                    <a:gd name="T19" fmla="*/ 0 h 21600"/>
                    <a:gd name="T20" fmla="*/ 0 w 21600"/>
                    <a:gd name="T21" fmla="*/ 0 h 21600"/>
                    <a:gd name="T22" fmla="*/ 0 w 21600"/>
                    <a:gd name="T23" fmla="*/ 0 h 21600"/>
                    <a:gd name="T24" fmla="*/ 0 w 21600"/>
                    <a:gd name="T25" fmla="*/ 0 h 2160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1600" h="21600">
                      <a:moveTo>
                        <a:pt x="18447" y="8564"/>
                      </a:moveTo>
                      <a:lnTo>
                        <a:pt x="6893" y="0"/>
                      </a:lnTo>
                      <a:lnTo>
                        <a:pt x="0" y="6909"/>
                      </a:lnTo>
                      <a:lnTo>
                        <a:pt x="8514" y="18507"/>
                      </a:lnTo>
                      <a:cubicBezTo>
                        <a:pt x="10541" y="16972"/>
                        <a:pt x="14706" y="18290"/>
                        <a:pt x="18327" y="21600"/>
                      </a:cubicBezTo>
                      <a:lnTo>
                        <a:pt x="21600" y="18319"/>
                      </a:lnTo>
                      <a:cubicBezTo>
                        <a:pt x="18344" y="14739"/>
                        <a:pt x="17015" y="10625"/>
                        <a:pt x="18447" y="8564"/>
                      </a:cubicBezTo>
                      <a:close/>
                      <a:moveTo>
                        <a:pt x="14477" y="14461"/>
                      </a:moveTo>
                      <a:cubicBezTo>
                        <a:pt x="13723" y="15214"/>
                        <a:pt x="12501" y="15214"/>
                        <a:pt x="11748" y="14461"/>
                      </a:cubicBezTo>
                      <a:cubicBezTo>
                        <a:pt x="10995" y="13705"/>
                        <a:pt x="10995" y="12479"/>
                        <a:pt x="11749" y="11725"/>
                      </a:cubicBezTo>
                      <a:cubicBezTo>
                        <a:pt x="12502" y="10969"/>
                        <a:pt x="13724" y="10969"/>
                        <a:pt x="14477" y="11725"/>
                      </a:cubicBezTo>
                      <a:cubicBezTo>
                        <a:pt x="15230" y="12479"/>
                        <a:pt x="15230" y="13705"/>
                        <a:pt x="14477" y="14461"/>
                      </a:cubicBezTo>
                      <a:close/>
                      <a:moveTo>
                        <a:pt x="14477" y="1446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8" name="Freeform: Shape 20"/>
                <p:cNvSpPr>
                  <a:spLocks/>
                </p:cNvSpPr>
                <p:nvPr/>
              </p:nvSpPr>
              <p:spPr bwMode="auto">
                <a:xfrm>
                  <a:off x="328" y="304"/>
                  <a:ext cx="107" cy="13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600" h="21600">
                      <a:moveTo>
                        <a:pt x="14544" y="0"/>
                      </a:moveTo>
                      <a:lnTo>
                        <a:pt x="13967" y="562"/>
                      </a:lnTo>
                      <a:cubicBezTo>
                        <a:pt x="14018" y="3961"/>
                        <a:pt x="12593" y="7264"/>
                        <a:pt x="9866" y="9922"/>
                      </a:cubicBezTo>
                      <a:lnTo>
                        <a:pt x="24" y="19504"/>
                      </a:lnTo>
                      <a:cubicBezTo>
                        <a:pt x="18" y="19554"/>
                        <a:pt x="6" y="19602"/>
                        <a:pt x="0" y="19652"/>
                      </a:cubicBezTo>
                      <a:lnTo>
                        <a:pt x="2371" y="21600"/>
                      </a:lnTo>
                      <a:lnTo>
                        <a:pt x="21600" y="5798"/>
                      </a:lnTo>
                      <a:lnTo>
                        <a:pt x="14544" y="0"/>
                      </a:lnTo>
                      <a:close/>
                      <a:moveTo>
                        <a:pt x="14544" y="0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" name="Freeform: Shape 21"/>
                <p:cNvSpPr>
                  <a:spLocks/>
                </p:cNvSpPr>
                <p:nvPr/>
              </p:nvSpPr>
              <p:spPr bwMode="auto">
                <a:xfrm>
                  <a:off x="0" y="0"/>
                  <a:ext cx="297" cy="289"/>
                </a:xfrm>
                <a:custGeom>
                  <a:avLst/>
                  <a:gdLst>
                    <a:gd name="T0" fmla="*/ 0 w 21222"/>
                    <a:gd name="T1" fmla="*/ 0 h 21211"/>
                    <a:gd name="T2" fmla="*/ 0 w 21222"/>
                    <a:gd name="T3" fmla="*/ 0 h 21211"/>
                    <a:gd name="T4" fmla="*/ 0 w 21222"/>
                    <a:gd name="T5" fmla="*/ 0 h 21211"/>
                    <a:gd name="T6" fmla="*/ 0 w 21222"/>
                    <a:gd name="T7" fmla="*/ 0 h 21211"/>
                    <a:gd name="T8" fmla="*/ 0 w 21222"/>
                    <a:gd name="T9" fmla="*/ 0 h 21211"/>
                    <a:gd name="T10" fmla="*/ 0 w 21222"/>
                    <a:gd name="T11" fmla="*/ 0 h 21211"/>
                    <a:gd name="T12" fmla="*/ 0 w 21222"/>
                    <a:gd name="T13" fmla="*/ 0 h 21211"/>
                    <a:gd name="T14" fmla="*/ 0 w 21222"/>
                    <a:gd name="T15" fmla="*/ 0 h 21211"/>
                    <a:gd name="T16" fmla="*/ 0 w 21222"/>
                    <a:gd name="T17" fmla="*/ 0 h 2121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222" h="21211">
                      <a:moveTo>
                        <a:pt x="15153" y="21211"/>
                      </a:moveTo>
                      <a:lnTo>
                        <a:pt x="17409" y="18463"/>
                      </a:lnTo>
                      <a:cubicBezTo>
                        <a:pt x="18368" y="17292"/>
                        <a:pt x="19694" y="16530"/>
                        <a:pt x="21146" y="16293"/>
                      </a:cubicBezTo>
                      <a:lnTo>
                        <a:pt x="21222" y="16201"/>
                      </a:lnTo>
                      <a:lnTo>
                        <a:pt x="6603" y="1165"/>
                      </a:lnTo>
                      <a:cubicBezTo>
                        <a:pt x="5093" y="-389"/>
                        <a:pt x="2643" y="-389"/>
                        <a:pt x="1133" y="1165"/>
                      </a:cubicBezTo>
                      <a:cubicBezTo>
                        <a:pt x="-378" y="2718"/>
                        <a:pt x="-378" y="5237"/>
                        <a:pt x="1133" y="6791"/>
                      </a:cubicBezTo>
                      <a:lnTo>
                        <a:pt x="15153" y="21211"/>
                      </a:lnTo>
                      <a:close/>
                      <a:moveTo>
                        <a:pt x="15153" y="2121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0" name="Freeform: Shape 22"/>
                <p:cNvSpPr>
                  <a:spLocks/>
                </p:cNvSpPr>
                <p:nvPr/>
              </p:nvSpPr>
              <p:spPr bwMode="auto">
                <a:xfrm>
                  <a:off x="0" y="328"/>
                  <a:ext cx="298" cy="246"/>
                </a:xfrm>
                <a:custGeom>
                  <a:avLst/>
                  <a:gdLst>
                    <a:gd name="T0" fmla="*/ 0 w 21116"/>
                    <a:gd name="T1" fmla="*/ 0 h 21374"/>
                    <a:gd name="T2" fmla="*/ 0 w 21116"/>
                    <a:gd name="T3" fmla="*/ 0 h 21374"/>
                    <a:gd name="T4" fmla="*/ 0 w 21116"/>
                    <a:gd name="T5" fmla="*/ 0 h 21374"/>
                    <a:gd name="T6" fmla="*/ 0 w 21116"/>
                    <a:gd name="T7" fmla="*/ 0 h 21374"/>
                    <a:gd name="T8" fmla="*/ 0 w 21116"/>
                    <a:gd name="T9" fmla="*/ 0 h 21374"/>
                    <a:gd name="T10" fmla="*/ 0 w 21116"/>
                    <a:gd name="T11" fmla="*/ 0 h 21374"/>
                    <a:gd name="T12" fmla="*/ 0 w 21116"/>
                    <a:gd name="T13" fmla="*/ 0 h 21374"/>
                    <a:gd name="T14" fmla="*/ 0 w 21116"/>
                    <a:gd name="T15" fmla="*/ 0 h 21374"/>
                    <a:gd name="T16" fmla="*/ 0 w 21116"/>
                    <a:gd name="T17" fmla="*/ 0 h 213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116" h="21374">
                      <a:moveTo>
                        <a:pt x="17024" y="721"/>
                      </a:moveTo>
                      <a:cubicBezTo>
                        <a:pt x="16543" y="427"/>
                        <a:pt x="16052" y="191"/>
                        <a:pt x="15571" y="0"/>
                      </a:cubicBezTo>
                      <a:cubicBezTo>
                        <a:pt x="13915" y="235"/>
                        <a:pt x="7378" y="2037"/>
                        <a:pt x="6834" y="8291"/>
                      </a:cubicBezTo>
                      <a:cubicBezTo>
                        <a:pt x="6063" y="17146"/>
                        <a:pt x="1254" y="15657"/>
                        <a:pt x="153" y="15771"/>
                      </a:cubicBezTo>
                      <a:cubicBezTo>
                        <a:pt x="-484" y="15837"/>
                        <a:pt x="743" y="21126"/>
                        <a:pt x="6046" y="21364"/>
                      </a:cubicBezTo>
                      <a:cubicBezTo>
                        <a:pt x="11298" y="21600"/>
                        <a:pt x="20647" y="17485"/>
                        <a:pt x="21032" y="7006"/>
                      </a:cubicBezTo>
                      <a:lnTo>
                        <a:pt x="21116" y="6884"/>
                      </a:lnTo>
                      <a:cubicBezTo>
                        <a:pt x="20449" y="3612"/>
                        <a:pt x="18811" y="1844"/>
                        <a:pt x="17024" y="721"/>
                      </a:cubicBezTo>
                      <a:close/>
                      <a:moveTo>
                        <a:pt x="17024" y="72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1" name="Freeform: Shape 23"/>
                <p:cNvSpPr>
                  <a:spLocks/>
                </p:cNvSpPr>
                <p:nvPr/>
              </p:nvSpPr>
              <p:spPr bwMode="auto">
                <a:xfrm>
                  <a:off x="240" y="0"/>
                  <a:ext cx="337" cy="385"/>
                </a:xfrm>
                <a:custGeom>
                  <a:avLst/>
                  <a:gdLst>
                    <a:gd name="T0" fmla="*/ 0 w 21345"/>
                    <a:gd name="T1" fmla="*/ 0 h 21376"/>
                    <a:gd name="T2" fmla="*/ 0 w 21345"/>
                    <a:gd name="T3" fmla="*/ 0 h 21376"/>
                    <a:gd name="T4" fmla="*/ 0 w 21345"/>
                    <a:gd name="T5" fmla="*/ 0 h 21376"/>
                    <a:gd name="T6" fmla="*/ 0 w 21345"/>
                    <a:gd name="T7" fmla="*/ 0 h 21376"/>
                    <a:gd name="T8" fmla="*/ 0 w 21345"/>
                    <a:gd name="T9" fmla="*/ 0 h 21376"/>
                    <a:gd name="T10" fmla="*/ 0 w 21345"/>
                    <a:gd name="T11" fmla="*/ 0 h 21376"/>
                    <a:gd name="T12" fmla="*/ 0 w 21345"/>
                    <a:gd name="T13" fmla="*/ 0 h 21376"/>
                    <a:gd name="T14" fmla="*/ 0 w 21345"/>
                    <a:gd name="T15" fmla="*/ 0 h 21376"/>
                    <a:gd name="T16" fmla="*/ 0 w 21345"/>
                    <a:gd name="T17" fmla="*/ 0 h 21376"/>
                    <a:gd name="T18" fmla="*/ 0 w 21345"/>
                    <a:gd name="T19" fmla="*/ 0 h 21376"/>
                    <a:gd name="T20" fmla="*/ 0 w 21345"/>
                    <a:gd name="T21" fmla="*/ 0 h 21376"/>
                    <a:gd name="T22" fmla="*/ 0 w 21345"/>
                    <a:gd name="T23" fmla="*/ 0 h 2137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1345" h="21376">
                      <a:moveTo>
                        <a:pt x="7963" y="16438"/>
                      </a:moveTo>
                      <a:lnTo>
                        <a:pt x="20844" y="3060"/>
                      </a:lnTo>
                      <a:cubicBezTo>
                        <a:pt x="21600" y="2274"/>
                        <a:pt x="21488" y="1102"/>
                        <a:pt x="20592" y="438"/>
                      </a:cubicBezTo>
                      <a:cubicBezTo>
                        <a:pt x="19696" y="-224"/>
                        <a:pt x="18359" y="-125"/>
                        <a:pt x="17602" y="661"/>
                      </a:cubicBezTo>
                      <a:lnTo>
                        <a:pt x="4720" y="14039"/>
                      </a:lnTo>
                      <a:cubicBezTo>
                        <a:pt x="3698" y="14005"/>
                        <a:pt x="2666" y="14368"/>
                        <a:pt x="1957" y="15106"/>
                      </a:cubicBezTo>
                      <a:lnTo>
                        <a:pt x="0" y="17139"/>
                      </a:lnTo>
                      <a:cubicBezTo>
                        <a:pt x="266" y="17232"/>
                        <a:pt x="533" y="17334"/>
                        <a:pt x="800" y="17450"/>
                      </a:cubicBezTo>
                      <a:cubicBezTo>
                        <a:pt x="2456" y="18154"/>
                        <a:pt x="4079" y="19406"/>
                        <a:pt x="4942" y="21376"/>
                      </a:cubicBezTo>
                      <a:lnTo>
                        <a:pt x="7225" y="19005"/>
                      </a:lnTo>
                      <a:cubicBezTo>
                        <a:pt x="7936" y="18266"/>
                        <a:pt x="8172" y="17316"/>
                        <a:pt x="7963" y="16438"/>
                      </a:cubicBezTo>
                      <a:close/>
                      <a:moveTo>
                        <a:pt x="7963" y="16438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7" name="TextBox 46"/>
            <p:cNvSpPr txBox="1"/>
            <p:nvPr/>
          </p:nvSpPr>
          <p:spPr>
            <a:xfrm>
              <a:off x="1664588" y="3616003"/>
              <a:ext cx="2629859" cy="419350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/>
            </a:bodyPr>
            <a:lstStyle/>
            <a:p>
              <a:r>
                <a:rPr lang="zh-TW" altLang="en-US" sz="1600" b="1" dirty="0" smtClean="0">
                  <a:solidFill>
                    <a:schemeClr val="accent4">
                      <a:lumMod val="100000"/>
                    </a:schemeClr>
                  </a:solidFill>
                  <a:ea typeface="微软雅黑" panose="020B0503020204020204" pitchFamily="34" charset="-122"/>
                </a:rPr>
                <a:t>背景趨勢</a:t>
              </a:r>
              <a:endParaRPr lang="zh-CN" altLang="en-US" sz="1600" b="1" dirty="0">
                <a:solidFill>
                  <a:schemeClr val="accent4">
                    <a:lumMod val="100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53" name="组合 50"/>
          <p:cNvGrpSpPr/>
          <p:nvPr/>
        </p:nvGrpSpPr>
        <p:grpSpPr>
          <a:xfrm>
            <a:off x="4716016" y="1871643"/>
            <a:ext cx="3192460" cy="460104"/>
            <a:chOff x="1101987" y="3591716"/>
            <a:chExt cx="3192460" cy="460104"/>
          </a:xfrm>
        </p:grpSpPr>
        <p:grpSp>
          <p:nvGrpSpPr>
            <p:cNvPr id="54" name="Group 51"/>
            <p:cNvGrpSpPr/>
            <p:nvPr/>
          </p:nvGrpSpPr>
          <p:grpSpPr>
            <a:xfrm>
              <a:off x="1101987" y="3591716"/>
              <a:ext cx="460104" cy="460104"/>
              <a:chOff x="4806253" y="4968974"/>
              <a:chExt cx="613472" cy="613472"/>
            </a:xfrm>
          </p:grpSpPr>
          <p:sp>
            <p:nvSpPr>
              <p:cNvPr id="56" name="Oval 17"/>
              <p:cNvSpPr/>
              <p:nvPr/>
            </p:nvSpPr>
            <p:spPr>
              <a:xfrm>
                <a:off x="4806253" y="4968974"/>
                <a:ext cx="613472" cy="613472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57" name="Group 18"/>
              <p:cNvGrpSpPr>
                <a:grpSpLocks/>
              </p:cNvGrpSpPr>
              <p:nvPr/>
            </p:nvGrpSpPr>
            <p:grpSpPr bwMode="auto">
              <a:xfrm>
                <a:off x="4999337" y="5167444"/>
                <a:ext cx="225387" cy="225387"/>
                <a:chOff x="0" y="0"/>
                <a:chExt cx="577" cy="574"/>
              </a:xfrm>
              <a:solidFill>
                <a:schemeClr val="bg1"/>
              </a:solidFill>
            </p:grpSpPr>
            <p:sp>
              <p:nvSpPr>
                <p:cNvPr id="58" name="Freeform: Shape 19"/>
                <p:cNvSpPr>
                  <a:spLocks/>
                </p:cNvSpPr>
                <p:nvPr/>
              </p:nvSpPr>
              <p:spPr bwMode="auto">
                <a:xfrm>
                  <a:off x="368" y="368"/>
                  <a:ext cx="205" cy="20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w 21600"/>
                    <a:gd name="T19" fmla="*/ 0 h 21600"/>
                    <a:gd name="T20" fmla="*/ 0 w 21600"/>
                    <a:gd name="T21" fmla="*/ 0 h 21600"/>
                    <a:gd name="T22" fmla="*/ 0 w 21600"/>
                    <a:gd name="T23" fmla="*/ 0 h 21600"/>
                    <a:gd name="T24" fmla="*/ 0 w 21600"/>
                    <a:gd name="T25" fmla="*/ 0 h 2160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1600" h="21600">
                      <a:moveTo>
                        <a:pt x="18447" y="8564"/>
                      </a:moveTo>
                      <a:lnTo>
                        <a:pt x="6893" y="0"/>
                      </a:lnTo>
                      <a:lnTo>
                        <a:pt x="0" y="6909"/>
                      </a:lnTo>
                      <a:lnTo>
                        <a:pt x="8514" y="18507"/>
                      </a:lnTo>
                      <a:cubicBezTo>
                        <a:pt x="10541" y="16972"/>
                        <a:pt x="14706" y="18290"/>
                        <a:pt x="18327" y="21600"/>
                      </a:cubicBezTo>
                      <a:lnTo>
                        <a:pt x="21600" y="18319"/>
                      </a:lnTo>
                      <a:cubicBezTo>
                        <a:pt x="18344" y="14739"/>
                        <a:pt x="17015" y="10625"/>
                        <a:pt x="18447" y="8564"/>
                      </a:cubicBezTo>
                      <a:close/>
                      <a:moveTo>
                        <a:pt x="14477" y="14461"/>
                      </a:moveTo>
                      <a:cubicBezTo>
                        <a:pt x="13723" y="15214"/>
                        <a:pt x="12501" y="15214"/>
                        <a:pt x="11748" y="14461"/>
                      </a:cubicBezTo>
                      <a:cubicBezTo>
                        <a:pt x="10995" y="13705"/>
                        <a:pt x="10995" y="12479"/>
                        <a:pt x="11749" y="11725"/>
                      </a:cubicBezTo>
                      <a:cubicBezTo>
                        <a:pt x="12502" y="10969"/>
                        <a:pt x="13724" y="10969"/>
                        <a:pt x="14477" y="11725"/>
                      </a:cubicBezTo>
                      <a:cubicBezTo>
                        <a:pt x="15230" y="12479"/>
                        <a:pt x="15230" y="13705"/>
                        <a:pt x="14477" y="14461"/>
                      </a:cubicBezTo>
                      <a:close/>
                      <a:moveTo>
                        <a:pt x="14477" y="1446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9" name="Freeform: Shape 20"/>
                <p:cNvSpPr>
                  <a:spLocks/>
                </p:cNvSpPr>
                <p:nvPr/>
              </p:nvSpPr>
              <p:spPr bwMode="auto">
                <a:xfrm>
                  <a:off x="328" y="304"/>
                  <a:ext cx="107" cy="13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600" h="21600">
                      <a:moveTo>
                        <a:pt x="14544" y="0"/>
                      </a:moveTo>
                      <a:lnTo>
                        <a:pt x="13967" y="562"/>
                      </a:lnTo>
                      <a:cubicBezTo>
                        <a:pt x="14018" y="3961"/>
                        <a:pt x="12593" y="7264"/>
                        <a:pt x="9866" y="9922"/>
                      </a:cubicBezTo>
                      <a:lnTo>
                        <a:pt x="24" y="19504"/>
                      </a:lnTo>
                      <a:cubicBezTo>
                        <a:pt x="18" y="19554"/>
                        <a:pt x="6" y="19602"/>
                        <a:pt x="0" y="19652"/>
                      </a:cubicBezTo>
                      <a:lnTo>
                        <a:pt x="2371" y="21600"/>
                      </a:lnTo>
                      <a:lnTo>
                        <a:pt x="21600" y="5798"/>
                      </a:lnTo>
                      <a:lnTo>
                        <a:pt x="14544" y="0"/>
                      </a:lnTo>
                      <a:close/>
                      <a:moveTo>
                        <a:pt x="14544" y="0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0" name="Freeform: Shape 21"/>
                <p:cNvSpPr>
                  <a:spLocks/>
                </p:cNvSpPr>
                <p:nvPr/>
              </p:nvSpPr>
              <p:spPr bwMode="auto">
                <a:xfrm>
                  <a:off x="0" y="0"/>
                  <a:ext cx="297" cy="289"/>
                </a:xfrm>
                <a:custGeom>
                  <a:avLst/>
                  <a:gdLst>
                    <a:gd name="T0" fmla="*/ 0 w 21222"/>
                    <a:gd name="T1" fmla="*/ 0 h 21211"/>
                    <a:gd name="T2" fmla="*/ 0 w 21222"/>
                    <a:gd name="T3" fmla="*/ 0 h 21211"/>
                    <a:gd name="T4" fmla="*/ 0 w 21222"/>
                    <a:gd name="T5" fmla="*/ 0 h 21211"/>
                    <a:gd name="T6" fmla="*/ 0 w 21222"/>
                    <a:gd name="T7" fmla="*/ 0 h 21211"/>
                    <a:gd name="T8" fmla="*/ 0 w 21222"/>
                    <a:gd name="T9" fmla="*/ 0 h 21211"/>
                    <a:gd name="T10" fmla="*/ 0 w 21222"/>
                    <a:gd name="T11" fmla="*/ 0 h 21211"/>
                    <a:gd name="T12" fmla="*/ 0 w 21222"/>
                    <a:gd name="T13" fmla="*/ 0 h 21211"/>
                    <a:gd name="T14" fmla="*/ 0 w 21222"/>
                    <a:gd name="T15" fmla="*/ 0 h 21211"/>
                    <a:gd name="T16" fmla="*/ 0 w 21222"/>
                    <a:gd name="T17" fmla="*/ 0 h 2121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222" h="21211">
                      <a:moveTo>
                        <a:pt x="15153" y="21211"/>
                      </a:moveTo>
                      <a:lnTo>
                        <a:pt x="17409" y="18463"/>
                      </a:lnTo>
                      <a:cubicBezTo>
                        <a:pt x="18368" y="17292"/>
                        <a:pt x="19694" y="16530"/>
                        <a:pt x="21146" y="16293"/>
                      </a:cubicBezTo>
                      <a:lnTo>
                        <a:pt x="21222" y="16201"/>
                      </a:lnTo>
                      <a:lnTo>
                        <a:pt x="6603" y="1165"/>
                      </a:lnTo>
                      <a:cubicBezTo>
                        <a:pt x="5093" y="-389"/>
                        <a:pt x="2643" y="-389"/>
                        <a:pt x="1133" y="1165"/>
                      </a:cubicBezTo>
                      <a:cubicBezTo>
                        <a:pt x="-378" y="2718"/>
                        <a:pt x="-378" y="5237"/>
                        <a:pt x="1133" y="6791"/>
                      </a:cubicBezTo>
                      <a:lnTo>
                        <a:pt x="15153" y="21211"/>
                      </a:lnTo>
                      <a:close/>
                      <a:moveTo>
                        <a:pt x="15153" y="2121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1" name="Freeform: Shape 22"/>
                <p:cNvSpPr>
                  <a:spLocks/>
                </p:cNvSpPr>
                <p:nvPr/>
              </p:nvSpPr>
              <p:spPr bwMode="auto">
                <a:xfrm>
                  <a:off x="0" y="328"/>
                  <a:ext cx="298" cy="246"/>
                </a:xfrm>
                <a:custGeom>
                  <a:avLst/>
                  <a:gdLst>
                    <a:gd name="T0" fmla="*/ 0 w 21116"/>
                    <a:gd name="T1" fmla="*/ 0 h 21374"/>
                    <a:gd name="T2" fmla="*/ 0 w 21116"/>
                    <a:gd name="T3" fmla="*/ 0 h 21374"/>
                    <a:gd name="T4" fmla="*/ 0 w 21116"/>
                    <a:gd name="T5" fmla="*/ 0 h 21374"/>
                    <a:gd name="T6" fmla="*/ 0 w 21116"/>
                    <a:gd name="T7" fmla="*/ 0 h 21374"/>
                    <a:gd name="T8" fmla="*/ 0 w 21116"/>
                    <a:gd name="T9" fmla="*/ 0 h 21374"/>
                    <a:gd name="T10" fmla="*/ 0 w 21116"/>
                    <a:gd name="T11" fmla="*/ 0 h 21374"/>
                    <a:gd name="T12" fmla="*/ 0 w 21116"/>
                    <a:gd name="T13" fmla="*/ 0 h 21374"/>
                    <a:gd name="T14" fmla="*/ 0 w 21116"/>
                    <a:gd name="T15" fmla="*/ 0 h 21374"/>
                    <a:gd name="T16" fmla="*/ 0 w 21116"/>
                    <a:gd name="T17" fmla="*/ 0 h 213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116" h="21374">
                      <a:moveTo>
                        <a:pt x="17024" y="721"/>
                      </a:moveTo>
                      <a:cubicBezTo>
                        <a:pt x="16543" y="427"/>
                        <a:pt x="16052" y="191"/>
                        <a:pt x="15571" y="0"/>
                      </a:cubicBezTo>
                      <a:cubicBezTo>
                        <a:pt x="13915" y="235"/>
                        <a:pt x="7378" y="2037"/>
                        <a:pt x="6834" y="8291"/>
                      </a:cubicBezTo>
                      <a:cubicBezTo>
                        <a:pt x="6063" y="17146"/>
                        <a:pt x="1254" y="15657"/>
                        <a:pt x="153" y="15771"/>
                      </a:cubicBezTo>
                      <a:cubicBezTo>
                        <a:pt x="-484" y="15837"/>
                        <a:pt x="743" y="21126"/>
                        <a:pt x="6046" y="21364"/>
                      </a:cubicBezTo>
                      <a:cubicBezTo>
                        <a:pt x="11298" y="21600"/>
                        <a:pt x="20647" y="17485"/>
                        <a:pt x="21032" y="7006"/>
                      </a:cubicBezTo>
                      <a:lnTo>
                        <a:pt x="21116" y="6884"/>
                      </a:lnTo>
                      <a:cubicBezTo>
                        <a:pt x="20449" y="3612"/>
                        <a:pt x="18811" y="1844"/>
                        <a:pt x="17024" y="721"/>
                      </a:cubicBezTo>
                      <a:close/>
                      <a:moveTo>
                        <a:pt x="17024" y="72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2" name="Freeform: Shape 23"/>
                <p:cNvSpPr>
                  <a:spLocks/>
                </p:cNvSpPr>
                <p:nvPr/>
              </p:nvSpPr>
              <p:spPr bwMode="auto">
                <a:xfrm>
                  <a:off x="240" y="0"/>
                  <a:ext cx="337" cy="385"/>
                </a:xfrm>
                <a:custGeom>
                  <a:avLst/>
                  <a:gdLst>
                    <a:gd name="T0" fmla="*/ 0 w 21345"/>
                    <a:gd name="T1" fmla="*/ 0 h 21376"/>
                    <a:gd name="T2" fmla="*/ 0 w 21345"/>
                    <a:gd name="T3" fmla="*/ 0 h 21376"/>
                    <a:gd name="T4" fmla="*/ 0 w 21345"/>
                    <a:gd name="T5" fmla="*/ 0 h 21376"/>
                    <a:gd name="T6" fmla="*/ 0 w 21345"/>
                    <a:gd name="T7" fmla="*/ 0 h 21376"/>
                    <a:gd name="T8" fmla="*/ 0 w 21345"/>
                    <a:gd name="T9" fmla="*/ 0 h 21376"/>
                    <a:gd name="T10" fmla="*/ 0 w 21345"/>
                    <a:gd name="T11" fmla="*/ 0 h 21376"/>
                    <a:gd name="T12" fmla="*/ 0 w 21345"/>
                    <a:gd name="T13" fmla="*/ 0 h 21376"/>
                    <a:gd name="T14" fmla="*/ 0 w 21345"/>
                    <a:gd name="T15" fmla="*/ 0 h 21376"/>
                    <a:gd name="T16" fmla="*/ 0 w 21345"/>
                    <a:gd name="T17" fmla="*/ 0 h 21376"/>
                    <a:gd name="T18" fmla="*/ 0 w 21345"/>
                    <a:gd name="T19" fmla="*/ 0 h 21376"/>
                    <a:gd name="T20" fmla="*/ 0 w 21345"/>
                    <a:gd name="T21" fmla="*/ 0 h 21376"/>
                    <a:gd name="T22" fmla="*/ 0 w 21345"/>
                    <a:gd name="T23" fmla="*/ 0 h 2137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1345" h="21376">
                      <a:moveTo>
                        <a:pt x="7963" y="16438"/>
                      </a:moveTo>
                      <a:lnTo>
                        <a:pt x="20844" y="3060"/>
                      </a:lnTo>
                      <a:cubicBezTo>
                        <a:pt x="21600" y="2274"/>
                        <a:pt x="21488" y="1102"/>
                        <a:pt x="20592" y="438"/>
                      </a:cubicBezTo>
                      <a:cubicBezTo>
                        <a:pt x="19696" y="-224"/>
                        <a:pt x="18359" y="-125"/>
                        <a:pt x="17602" y="661"/>
                      </a:cubicBezTo>
                      <a:lnTo>
                        <a:pt x="4720" y="14039"/>
                      </a:lnTo>
                      <a:cubicBezTo>
                        <a:pt x="3698" y="14005"/>
                        <a:pt x="2666" y="14368"/>
                        <a:pt x="1957" y="15106"/>
                      </a:cubicBezTo>
                      <a:lnTo>
                        <a:pt x="0" y="17139"/>
                      </a:lnTo>
                      <a:cubicBezTo>
                        <a:pt x="266" y="17232"/>
                        <a:pt x="533" y="17334"/>
                        <a:pt x="800" y="17450"/>
                      </a:cubicBezTo>
                      <a:cubicBezTo>
                        <a:pt x="2456" y="18154"/>
                        <a:pt x="4079" y="19406"/>
                        <a:pt x="4942" y="21376"/>
                      </a:cubicBezTo>
                      <a:lnTo>
                        <a:pt x="7225" y="19005"/>
                      </a:lnTo>
                      <a:cubicBezTo>
                        <a:pt x="7936" y="18266"/>
                        <a:pt x="8172" y="17316"/>
                        <a:pt x="7963" y="16438"/>
                      </a:cubicBezTo>
                      <a:close/>
                      <a:moveTo>
                        <a:pt x="7963" y="16438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55" name="TextBox 46"/>
            <p:cNvSpPr txBox="1"/>
            <p:nvPr/>
          </p:nvSpPr>
          <p:spPr>
            <a:xfrm>
              <a:off x="1664588" y="3616003"/>
              <a:ext cx="2629859" cy="419350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/>
            </a:bodyPr>
            <a:lstStyle/>
            <a:p>
              <a:r>
                <a:rPr lang="zh-TW" altLang="en-US" sz="1600" b="1" dirty="0">
                  <a:solidFill>
                    <a:schemeClr val="accent4">
                      <a:lumMod val="100000"/>
                    </a:schemeClr>
                  </a:solidFill>
                  <a:ea typeface="微软雅黑" panose="020B0503020204020204" pitchFamily="34" charset="-122"/>
                </a:rPr>
                <a:t>動機目的</a:t>
              </a:r>
              <a:endParaRPr lang="zh-CN" altLang="en-US" sz="1600" b="1" dirty="0">
                <a:solidFill>
                  <a:schemeClr val="accent4">
                    <a:lumMod val="100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组合 50"/>
          <p:cNvGrpSpPr/>
          <p:nvPr/>
        </p:nvGrpSpPr>
        <p:grpSpPr>
          <a:xfrm>
            <a:off x="4716016" y="2439959"/>
            <a:ext cx="3186180" cy="560416"/>
            <a:chOff x="1101987" y="3591716"/>
            <a:chExt cx="3186180" cy="560416"/>
          </a:xfrm>
        </p:grpSpPr>
        <p:grpSp>
          <p:nvGrpSpPr>
            <p:cNvPr id="64" name="Group 51"/>
            <p:cNvGrpSpPr/>
            <p:nvPr/>
          </p:nvGrpSpPr>
          <p:grpSpPr>
            <a:xfrm>
              <a:off x="1101987" y="3591716"/>
              <a:ext cx="460104" cy="460104"/>
              <a:chOff x="4806253" y="4968974"/>
              <a:chExt cx="613472" cy="613472"/>
            </a:xfrm>
          </p:grpSpPr>
          <p:sp>
            <p:nvSpPr>
              <p:cNvPr id="66" name="Oval 17"/>
              <p:cNvSpPr/>
              <p:nvPr/>
            </p:nvSpPr>
            <p:spPr>
              <a:xfrm>
                <a:off x="4806253" y="4968974"/>
                <a:ext cx="613472" cy="613472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67" name="Group 18"/>
              <p:cNvGrpSpPr>
                <a:grpSpLocks/>
              </p:cNvGrpSpPr>
              <p:nvPr/>
            </p:nvGrpSpPr>
            <p:grpSpPr bwMode="auto">
              <a:xfrm>
                <a:off x="4999337" y="5167444"/>
                <a:ext cx="225387" cy="225387"/>
                <a:chOff x="0" y="0"/>
                <a:chExt cx="577" cy="574"/>
              </a:xfrm>
              <a:solidFill>
                <a:schemeClr val="bg1"/>
              </a:solidFill>
            </p:grpSpPr>
            <p:sp>
              <p:nvSpPr>
                <p:cNvPr id="68" name="Freeform: Shape 19"/>
                <p:cNvSpPr>
                  <a:spLocks/>
                </p:cNvSpPr>
                <p:nvPr/>
              </p:nvSpPr>
              <p:spPr bwMode="auto">
                <a:xfrm>
                  <a:off x="368" y="368"/>
                  <a:ext cx="205" cy="20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w 21600"/>
                    <a:gd name="T19" fmla="*/ 0 h 21600"/>
                    <a:gd name="T20" fmla="*/ 0 w 21600"/>
                    <a:gd name="T21" fmla="*/ 0 h 21600"/>
                    <a:gd name="T22" fmla="*/ 0 w 21600"/>
                    <a:gd name="T23" fmla="*/ 0 h 21600"/>
                    <a:gd name="T24" fmla="*/ 0 w 21600"/>
                    <a:gd name="T25" fmla="*/ 0 h 2160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1600" h="21600">
                      <a:moveTo>
                        <a:pt x="18447" y="8564"/>
                      </a:moveTo>
                      <a:lnTo>
                        <a:pt x="6893" y="0"/>
                      </a:lnTo>
                      <a:lnTo>
                        <a:pt x="0" y="6909"/>
                      </a:lnTo>
                      <a:lnTo>
                        <a:pt x="8514" y="18507"/>
                      </a:lnTo>
                      <a:cubicBezTo>
                        <a:pt x="10541" y="16972"/>
                        <a:pt x="14706" y="18290"/>
                        <a:pt x="18327" y="21600"/>
                      </a:cubicBezTo>
                      <a:lnTo>
                        <a:pt x="21600" y="18319"/>
                      </a:lnTo>
                      <a:cubicBezTo>
                        <a:pt x="18344" y="14739"/>
                        <a:pt x="17015" y="10625"/>
                        <a:pt x="18447" y="8564"/>
                      </a:cubicBezTo>
                      <a:close/>
                      <a:moveTo>
                        <a:pt x="14477" y="14461"/>
                      </a:moveTo>
                      <a:cubicBezTo>
                        <a:pt x="13723" y="15214"/>
                        <a:pt x="12501" y="15214"/>
                        <a:pt x="11748" y="14461"/>
                      </a:cubicBezTo>
                      <a:cubicBezTo>
                        <a:pt x="10995" y="13705"/>
                        <a:pt x="10995" y="12479"/>
                        <a:pt x="11749" y="11725"/>
                      </a:cubicBezTo>
                      <a:cubicBezTo>
                        <a:pt x="12502" y="10969"/>
                        <a:pt x="13724" y="10969"/>
                        <a:pt x="14477" y="11725"/>
                      </a:cubicBezTo>
                      <a:cubicBezTo>
                        <a:pt x="15230" y="12479"/>
                        <a:pt x="15230" y="13705"/>
                        <a:pt x="14477" y="14461"/>
                      </a:cubicBezTo>
                      <a:close/>
                      <a:moveTo>
                        <a:pt x="14477" y="1446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9" name="Freeform: Shape 20"/>
                <p:cNvSpPr>
                  <a:spLocks/>
                </p:cNvSpPr>
                <p:nvPr/>
              </p:nvSpPr>
              <p:spPr bwMode="auto">
                <a:xfrm>
                  <a:off x="328" y="304"/>
                  <a:ext cx="107" cy="13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600" h="21600">
                      <a:moveTo>
                        <a:pt x="14544" y="0"/>
                      </a:moveTo>
                      <a:lnTo>
                        <a:pt x="13967" y="562"/>
                      </a:lnTo>
                      <a:cubicBezTo>
                        <a:pt x="14018" y="3961"/>
                        <a:pt x="12593" y="7264"/>
                        <a:pt x="9866" y="9922"/>
                      </a:cubicBezTo>
                      <a:lnTo>
                        <a:pt x="24" y="19504"/>
                      </a:lnTo>
                      <a:cubicBezTo>
                        <a:pt x="18" y="19554"/>
                        <a:pt x="6" y="19602"/>
                        <a:pt x="0" y="19652"/>
                      </a:cubicBezTo>
                      <a:lnTo>
                        <a:pt x="2371" y="21600"/>
                      </a:lnTo>
                      <a:lnTo>
                        <a:pt x="21600" y="5798"/>
                      </a:lnTo>
                      <a:lnTo>
                        <a:pt x="14544" y="0"/>
                      </a:lnTo>
                      <a:close/>
                      <a:moveTo>
                        <a:pt x="14544" y="0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0" name="Freeform: Shape 21"/>
                <p:cNvSpPr>
                  <a:spLocks/>
                </p:cNvSpPr>
                <p:nvPr/>
              </p:nvSpPr>
              <p:spPr bwMode="auto">
                <a:xfrm>
                  <a:off x="0" y="0"/>
                  <a:ext cx="297" cy="289"/>
                </a:xfrm>
                <a:custGeom>
                  <a:avLst/>
                  <a:gdLst>
                    <a:gd name="T0" fmla="*/ 0 w 21222"/>
                    <a:gd name="T1" fmla="*/ 0 h 21211"/>
                    <a:gd name="T2" fmla="*/ 0 w 21222"/>
                    <a:gd name="T3" fmla="*/ 0 h 21211"/>
                    <a:gd name="T4" fmla="*/ 0 w 21222"/>
                    <a:gd name="T5" fmla="*/ 0 h 21211"/>
                    <a:gd name="T6" fmla="*/ 0 w 21222"/>
                    <a:gd name="T7" fmla="*/ 0 h 21211"/>
                    <a:gd name="T8" fmla="*/ 0 w 21222"/>
                    <a:gd name="T9" fmla="*/ 0 h 21211"/>
                    <a:gd name="T10" fmla="*/ 0 w 21222"/>
                    <a:gd name="T11" fmla="*/ 0 h 21211"/>
                    <a:gd name="T12" fmla="*/ 0 w 21222"/>
                    <a:gd name="T13" fmla="*/ 0 h 21211"/>
                    <a:gd name="T14" fmla="*/ 0 w 21222"/>
                    <a:gd name="T15" fmla="*/ 0 h 21211"/>
                    <a:gd name="T16" fmla="*/ 0 w 21222"/>
                    <a:gd name="T17" fmla="*/ 0 h 2121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222" h="21211">
                      <a:moveTo>
                        <a:pt x="15153" y="21211"/>
                      </a:moveTo>
                      <a:lnTo>
                        <a:pt x="17409" y="18463"/>
                      </a:lnTo>
                      <a:cubicBezTo>
                        <a:pt x="18368" y="17292"/>
                        <a:pt x="19694" y="16530"/>
                        <a:pt x="21146" y="16293"/>
                      </a:cubicBezTo>
                      <a:lnTo>
                        <a:pt x="21222" y="16201"/>
                      </a:lnTo>
                      <a:lnTo>
                        <a:pt x="6603" y="1165"/>
                      </a:lnTo>
                      <a:cubicBezTo>
                        <a:pt x="5093" y="-389"/>
                        <a:pt x="2643" y="-389"/>
                        <a:pt x="1133" y="1165"/>
                      </a:cubicBezTo>
                      <a:cubicBezTo>
                        <a:pt x="-378" y="2718"/>
                        <a:pt x="-378" y="5237"/>
                        <a:pt x="1133" y="6791"/>
                      </a:cubicBezTo>
                      <a:lnTo>
                        <a:pt x="15153" y="21211"/>
                      </a:lnTo>
                      <a:close/>
                      <a:moveTo>
                        <a:pt x="15153" y="2121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1" name="Freeform: Shape 22"/>
                <p:cNvSpPr>
                  <a:spLocks/>
                </p:cNvSpPr>
                <p:nvPr/>
              </p:nvSpPr>
              <p:spPr bwMode="auto">
                <a:xfrm>
                  <a:off x="0" y="328"/>
                  <a:ext cx="298" cy="246"/>
                </a:xfrm>
                <a:custGeom>
                  <a:avLst/>
                  <a:gdLst>
                    <a:gd name="T0" fmla="*/ 0 w 21116"/>
                    <a:gd name="T1" fmla="*/ 0 h 21374"/>
                    <a:gd name="T2" fmla="*/ 0 w 21116"/>
                    <a:gd name="T3" fmla="*/ 0 h 21374"/>
                    <a:gd name="T4" fmla="*/ 0 w 21116"/>
                    <a:gd name="T5" fmla="*/ 0 h 21374"/>
                    <a:gd name="T6" fmla="*/ 0 w 21116"/>
                    <a:gd name="T7" fmla="*/ 0 h 21374"/>
                    <a:gd name="T8" fmla="*/ 0 w 21116"/>
                    <a:gd name="T9" fmla="*/ 0 h 21374"/>
                    <a:gd name="T10" fmla="*/ 0 w 21116"/>
                    <a:gd name="T11" fmla="*/ 0 h 21374"/>
                    <a:gd name="T12" fmla="*/ 0 w 21116"/>
                    <a:gd name="T13" fmla="*/ 0 h 21374"/>
                    <a:gd name="T14" fmla="*/ 0 w 21116"/>
                    <a:gd name="T15" fmla="*/ 0 h 21374"/>
                    <a:gd name="T16" fmla="*/ 0 w 21116"/>
                    <a:gd name="T17" fmla="*/ 0 h 213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116" h="21374">
                      <a:moveTo>
                        <a:pt x="17024" y="721"/>
                      </a:moveTo>
                      <a:cubicBezTo>
                        <a:pt x="16543" y="427"/>
                        <a:pt x="16052" y="191"/>
                        <a:pt x="15571" y="0"/>
                      </a:cubicBezTo>
                      <a:cubicBezTo>
                        <a:pt x="13915" y="235"/>
                        <a:pt x="7378" y="2037"/>
                        <a:pt x="6834" y="8291"/>
                      </a:cubicBezTo>
                      <a:cubicBezTo>
                        <a:pt x="6063" y="17146"/>
                        <a:pt x="1254" y="15657"/>
                        <a:pt x="153" y="15771"/>
                      </a:cubicBezTo>
                      <a:cubicBezTo>
                        <a:pt x="-484" y="15837"/>
                        <a:pt x="743" y="21126"/>
                        <a:pt x="6046" y="21364"/>
                      </a:cubicBezTo>
                      <a:cubicBezTo>
                        <a:pt x="11298" y="21600"/>
                        <a:pt x="20647" y="17485"/>
                        <a:pt x="21032" y="7006"/>
                      </a:cubicBezTo>
                      <a:lnTo>
                        <a:pt x="21116" y="6884"/>
                      </a:lnTo>
                      <a:cubicBezTo>
                        <a:pt x="20449" y="3612"/>
                        <a:pt x="18811" y="1844"/>
                        <a:pt x="17024" y="721"/>
                      </a:cubicBezTo>
                      <a:close/>
                      <a:moveTo>
                        <a:pt x="17024" y="72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2" name="Freeform: Shape 23"/>
                <p:cNvSpPr>
                  <a:spLocks/>
                </p:cNvSpPr>
                <p:nvPr/>
              </p:nvSpPr>
              <p:spPr bwMode="auto">
                <a:xfrm>
                  <a:off x="240" y="0"/>
                  <a:ext cx="337" cy="385"/>
                </a:xfrm>
                <a:custGeom>
                  <a:avLst/>
                  <a:gdLst>
                    <a:gd name="T0" fmla="*/ 0 w 21345"/>
                    <a:gd name="T1" fmla="*/ 0 h 21376"/>
                    <a:gd name="T2" fmla="*/ 0 w 21345"/>
                    <a:gd name="T3" fmla="*/ 0 h 21376"/>
                    <a:gd name="T4" fmla="*/ 0 w 21345"/>
                    <a:gd name="T5" fmla="*/ 0 h 21376"/>
                    <a:gd name="T6" fmla="*/ 0 w 21345"/>
                    <a:gd name="T7" fmla="*/ 0 h 21376"/>
                    <a:gd name="T8" fmla="*/ 0 w 21345"/>
                    <a:gd name="T9" fmla="*/ 0 h 21376"/>
                    <a:gd name="T10" fmla="*/ 0 w 21345"/>
                    <a:gd name="T11" fmla="*/ 0 h 21376"/>
                    <a:gd name="T12" fmla="*/ 0 w 21345"/>
                    <a:gd name="T13" fmla="*/ 0 h 21376"/>
                    <a:gd name="T14" fmla="*/ 0 w 21345"/>
                    <a:gd name="T15" fmla="*/ 0 h 21376"/>
                    <a:gd name="T16" fmla="*/ 0 w 21345"/>
                    <a:gd name="T17" fmla="*/ 0 h 21376"/>
                    <a:gd name="T18" fmla="*/ 0 w 21345"/>
                    <a:gd name="T19" fmla="*/ 0 h 21376"/>
                    <a:gd name="T20" fmla="*/ 0 w 21345"/>
                    <a:gd name="T21" fmla="*/ 0 h 21376"/>
                    <a:gd name="T22" fmla="*/ 0 w 21345"/>
                    <a:gd name="T23" fmla="*/ 0 h 2137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1345" h="21376">
                      <a:moveTo>
                        <a:pt x="7963" y="16438"/>
                      </a:moveTo>
                      <a:lnTo>
                        <a:pt x="20844" y="3060"/>
                      </a:lnTo>
                      <a:cubicBezTo>
                        <a:pt x="21600" y="2274"/>
                        <a:pt x="21488" y="1102"/>
                        <a:pt x="20592" y="438"/>
                      </a:cubicBezTo>
                      <a:cubicBezTo>
                        <a:pt x="19696" y="-224"/>
                        <a:pt x="18359" y="-125"/>
                        <a:pt x="17602" y="661"/>
                      </a:cubicBezTo>
                      <a:lnTo>
                        <a:pt x="4720" y="14039"/>
                      </a:lnTo>
                      <a:cubicBezTo>
                        <a:pt x="3698" y="14005"/>
                        <a:pt x="2666" y="14368"/>
                        <a:pt x="1957" y="15106"/>
                      </a:cubicBezTo>
                      <a:lnTo>
                        <a:pt x="0" y="17139"/>
                      </a:lnTo>
                      <a:cubicBezTo>
                        <a:pt x="266" y="17232"/>
                        <a:pt x="533" y="17334"/>
                        <a:pt x="800" y="17450"/>
                      </a:cubicBezTo>
                      <a:cubicBezTo>
                        <a:pt x="2456" y="18154"/>
                        <a:pt x="4079" y="19406"/>
                        <a:pt x="4942" y="21376"/>
                      </a:cubicBezTo>
                      <a:lnTo>
                        <a:pt x="7225" y="19005"/>
                      </a:lnTo>
                      <a:cubicBezTo>
                        <a:pt x="7936" y="18266"/>
                        <a:pt x="8172" y="17316"/>
                        <a:pt x="7963" y="16438"/>
                      </a:cubicBezTo>
                      <a:close/>
                      <a:moveTo>
                        <a:pt x="7963" y="16438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65" name="TextBox 46"/>
            <p:cNvSpPr txBox="1"/>
            <p:nvPr/>
          </p:nvSpPr>
          <p:spPr>
            <a:xfrm>
              <a:off x="1658308" y="3732782"/>
              <a:ext cx="2629859" cy="419350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/>
            </a:bodyPr>
            <a:lstStyle/>
            <a:p>
              <a:r>
                <a:rPr lang="zh-TW" altLang="en-US" sz="1600" b="1" dirty="0" smtClean="0">
                  <a:solidFill>
                    <a:schemeClr val="accent4">
                      <a:lumMod val="100000"/>
                    </a:schemeClr>
                  </a:solidFill>
                  <a:ea typeface="微软雅黑" panose="020B0503020204020204" pitchFamily="34" charset="-122"/>
                </a:rPr>
                <a:t>描述</a:t>
              </a:r>
              <a:r>
                <a:rPr lang="zh-TW" altLang="en-US" sz="1600" b="1" dirty="0">
                  <a:solidFill>
                    <a:schemeClr val="accent4">
                      <a:lumMod val="100000"/>
                    </a:schemeClr>
                  </a:solidFill>
                  <a:ea typeface="微软雅黑" panose="020B0503020204020204" pitchFamily="34" charset="-122"/>
                </a:rPr>
                <a:t>性項目與事件條列式</a:t>
              </a:r>
            </a:p>
            <a:p>
              <a:endParaRPr lang="zh-CN" altLang="en-US" sz="1600" b="1" dirty="0">
                <a:solidFill>
                  <a:schemeClr val="accent4">
                    <a:lumMod val="100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73" name="组合 50"/>
          <p:cNvGrpSpPr/>
          <p:nvPr/>
        </p:nvGrpSpPr>
        <p:grpSpPr>
          <a:xfrm>
            <a:off x="4716016" y="3003798"/>
            <a:ext cx="3192460" cy="460104"/>
            <a:chOff x="1101987" y="3591716"/>
            <a:chExt cx="3192460" cy="460104"/>
          </a:xfrm>
        </p:grpSpPr>
        <p:grpSp>
          <p:nvGrpSpPr>
            <p:cNvPr id="74" name="Group 51"/>
            <p:cNvGrpSpPr/>
            <p:nvPr/>
          </p:nvGrpSpPr>
          <p:grpSpPr>
            <a:xfrm>
              <a:off x="1101987" y="3591716"/>
              <a:ext cx="460104" cy="460104"/>
              <a:chOff x="4806253" y="4968974"/>
              <a:chExt cx="613472" cy="613472"/>
            </a:xfrm>
          </p:grpSpPr>
          <p:sp>
            <p:nvSpPr>
              <p:cNvPr id="76" name="Oval 17"/>
              <p:cNvSpPr/>
              <p:nvPr/>
            </p:nvSpPr>
            <p:spPr>
              <a:xfrm>
                <a:off x="4806253" y="4968974"/>
                <a:ext cx="613472" cy="613472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77" name="Group 18"/>
              <p:cNvGrpSpPr>
                <a:grpSpLocks/>
              </p:cNvGrpSpPr>
              <p:nvPr/>
            </p:nvGrpSpPr>
            <p:grpSpPr bwMode="auto">
              <a:xfrm>
                <a:off x="4999337" y="5167444"/>
                <a:ext cx="225387" cy="225387"/>
                <a:chOff x="0" y="0"/>
                <a:chExt cx="577" cy="574"/>
              </a:xfrm>
              <a:solidFill>
                <a:schemeClr val="bg1"/>
              </a:solidFill>
            </p:grpSpPr>
            <p:sp>
              <p:nvSpPr>
                <p:cNvPr id="78" name="Freeform: Shape 19"/>
                <p:cNvSpPr>
                  <a:spLocks/>
                </p:cNvSpPr>
                <p:nvPr/>
              </p:nvSpPr>
              <p:spPr bwMode="auto">
                <a:xfrm>
                  <a:off x="368" y="368"/>
                  <a:ext cx="205" cy="20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w 21600"/>
                    <a:gd name="T19" fmla="*/ 0 h 21600"/>
                    <a:gd name="T20" fmla="*/ 0 w 21600"/>
                    <a:gd name="T21" fmla="*/ 0 h 21600"/>
                    <a:gd name="T22" fmla="*/ 0 w 21600"/>
                    <a:gd name="T23" fmla="*/ 0 h 21600"/>
                    <a:gd name="T24" fmla="*/ 0 w 21600"/>
                    <a:gd name="T25" fmla="*/ 0 h 2160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1600" h="21600">
                      <a:moveTo>
                        <a:pt x="18447" y="8564"/>
                      </a:moveTo>
                      <a:lnTo>
                        <a:pt x="6893" y="0"/>
                      </a:lnTo>
                      <a:lnTo>
                        <a:pt x="0" y="6909"/>
                      </a:lnTo>
                      <a:lnTo>
                        <a:pt x="8514" y="18507"/>
                      </a:lnTo>
                      <a:cubicBezTo>
                        <a:pt x="10541" y="16972"/>
                        <a:pt x="14706" y="18290"/>
                        <a:pt x="18327" y="21600"/>
                      </a:cubicBezTo>
                      <a:lnTo>
                        <a:pt x="21600" y="18319"/>
                      </a:lnTo>
                      <a:cubicBezTo>
                        <a:pt x="18344" y="14739"/>
                        <a:pt x="17015" y="10625"/>
                        <a:pt x="18447" y="8564"/>
                      </a:cubicBezTo>
                      <a:close/>
                      <a:moveTo>
                        <a:pt x="14477" y="14461"/>
                      </a:moveTo>
                      <a:cubicBezTo>
                        <a:pt x="13723" y="15214"/>
                        <a:pt x="12501" y="15214"/>
                        <a:pt x="11748" y="14461"/>
                      </a:cubicBezTo>
                      <a:cubicBezTo>
                        <a:pt x="10995" y="13705"/>
                        <a:pt x="10995" y="12479"/>
                        <a:pt x="11749" y="11725"/>
                      </a:cubicBezTo>
                      <a:cubicBezTo>
                        <a:pt x="12502" y="10969"/>
                        <a:pt x="13724" y="10969"/>
                        <a:pt x="14477" y="11725"/>
                      </a:cubicBezTo>
                      <a:cubicBezTo>
                        <a:pt x="15230" y="12479"/>
                        <a:pt x="15230" y="13705"/>
                        <a:pt x="14477" y="14461"/>
                      </a:cubicBezTo>
                      <a:close/>
                      <a:moveTo>
                        <a:pt x="14477" y="1446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9" name="Freeform: Shape 20"/>
                <p:cNvSpPr>
                  <a:spLocks/>
                </p:cNvSpPr>
                <p:nvPr/>
              </p:nvSpPr>
              <p:spPr bwMode="auto">
                <a:xfrm>
                  <a:off x="328" y="304"/>
                  <a:ext cx="107" cy="13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600" h="21600">
                      <a:moveTo>
                        <a:pt x="14544" y="0"/>
                      </a:moveTo>
                      <a:lnTo>
                        <a:pt x="13967" y="562"/>
                      </a:lnTo>
                      <a:cubicBezTo>
                        <a:pt x="14018" y="3961"/>
                        <a:pt x="12593" y="7264"/>
                        <a:pt x="9866" y="9922"/>
                      </a:cubicBezTo>
                      <a:lnTo>
                        <a:pt x="24" y="19504"/>
                      </a:lnTo>
                      <a:cubicBezTo>
                        <a:pt x="18" y="19554"/>
                        <a:pt x="6" y="19602"/>
                        <a:pt x="0" y="19652"/>
                      </a:cubicBezTo>
                      <a:lnTo>
                        <a:pt x="2371" y="21600"/>
                      </a:lnTo>
                      <a:lnTo>
                        <a:pt x="21600" y="5798"/>
                      </a:lnTo>
                      <a:lnTo>
                        <a:pt x="14544" y="0"/>
                      </a:lnTo>
                      <a:close/>
                      <a:moveTo>
                        <a:pt x="14544" y="0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0" name="Freeform: Shape 21"/>
                <p:cNvSpPr>
                  <a:spLocks/>
                </p:cNvSpPr>
                <p:nvPr/>
              </p:nvSpPr>
              <p:spPr bwMode="auto">
                <a:xfrm>
                  <a:off x="0" y="0"/>
                  <a:ext cx="297" cy="289"/>
                </a:xfrm>
                <a:custGeom>
                  <a:avLst/>
                  <a:gdLst>
                    <a:gd name="T0" fmla="*/ 0 w 21222"/>
                    <a:gd name="T1" fmla="*/ 0 h 21211"/>
                    <a:gd name="T2" fmla="*/ 0 w 21222"/>
                    <a:gd name="T3" fmla="*/ 0 h 21211"/>
                    <a:gd name="T4" fmla="*/ 0 w 21222"/>
                    <a:gd name="T5" fmla="*/ 0 h 21211"/>
                    <a:gd name="T6" fmla="*/ 0 w 21222"/>
                    <a:gd name="T7" fmla="*/ 0 h 21211"/>
                    <a:gd name="T8" fmla="*/ 0 w 21222"/>
                    <a:gd name="T9" fmla="*/ 0 h 21211"/>
                    <a:gd name="T10" fmla="*/ 0 w 21222"/>
                    <a:gd name="T11" fmla="*/ 0 h 21211"/>
                    <a:gd name="T12" fmla="*/ 0 w 21222"/>
                    <a:gd name="T13" fmla="*/ 0 h 21211"/>
                    <a:gd name="T14" fmla="*/ 0 w 21222"/>
                    <a:gd name="T15" fmla="*/ 0 h 21211"/>
                    <a:gd name="T16" fmla="*/ 0 w 21222"/>
                    <a:gd name="T17" fmla="*/ 0 h 2121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222" h="21211">
                      <a:moveTo>
                        <a:pt x="15153" y="21211"/>
                      </a:moveTo>
                      <a:lnTo>
                        <a:pt x="17409" y="18463"/>
                      </a:lnTo>
                      <a:cubicBezTo>
                        <a:pt x="18368" y="17292"/>
                        <a:pt x="19694" y="16530"/>
                        <a:pt x="21146" y="16293"/>
                      </a:cubicBezTo>
                      <a:lnTo>
                        <a:pt x="21222" y="16201"/>
                      </a:lnTo>
                      <a:lnTo>
                        <a:pt x="6603" y="1165"/>
                      </a:lnTo>
                      <a:cubicBezTo>
                        <a:pt x="5093" y="-389"/>
                        <a:pt x="2643" y="-389"/>
                        <a:pt x="1133" y="1165"/>
                      </a:cubicBezTo>
                      <a:cubicBezTo>
                        <a:pt x="-378" y="2718"/>
                        <a:pt x="-378" y="5237"/>
                        <a:pt x="1133" y="6791"/>
                      </a:cubicBezTo>
                      <a:lnTo>
                        <a:pt x="15153" y="21211"/>
                      </a:lnTo>
                      <a:close/>
                      <a:moveTo>
                        <a:pt x="15153" y="2121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1" name="Freeform: Shape 22"/>
                <p:cNvSpPr>
                  <a:spLocks/>
                </p:cNvSpPr>
                <p:nvPr/>
              </p:nvSpPr>
              <p:spPr bwMode="auto">
                <a:xfrm>
                  <a:off x="0" y="328"/>
                  <a:ext cx="298" cy="246"/>
                </a:xfrm>
                <a:custGeom>
                  <a:avLst/>
                  <a:gdLst>
                    <a:gd name="T0" fmla="*/ 0 w 21116"/>
                    <a:gd name="T1" fmla="*/ 0 h 21374"/>
                    <a:gd name="T2" fmla="*/ 0 w 21116"/>
                    <a:gd name="T3" fmla="*/ 0 h 21374"/>
                    <a:gd name="T4" fmla="*/ 0 w 21116"/>
                    <a:gd name="T5" fmla="*/ 0 h 21374"/>
                    <a:gd name="T6" fmla="*/ 0 w 21116"/>
                    <a:gd name="T7" fmla="*/ 0 h 21374"/>
                    <a:gd name="T8" fmla="*/ 0 w 21116"/>
                    <a:gd name="T9" fmla="*/ 0 h 21374"/>
                    <a:gd name="T10" fmla="*/ 0 w 21116"/>
                    <a:gd name="T11" fmla="*/ 0 h 21374"/>
                    <a:gd name="T12" fmla="*/ 0 w 21116"/>
                    <a:gd name="T13" fmla="*/ 0 h 21374"/>
                    <a:gd name="T14" fmla="*/ 0 w 21116"/>
                    <a:gd name="T15" fmla="*/ 0 h 21374"/>
                    <a:gd name="T16" fmla="*/ 0 w 21116"/>
                    <a:gd name="T17" fmla="*/ 0 h 213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116" h="21374">
                      <a:moveTo>
                        <a:pt x="17024" y="721"/>
                      </a:moveTo>
                      <a:cubicBezTo>
                        <a:pt x="16543" y="427"/>
                        <a:pt x="16052" y="191"/>
                        <a:pt x="15571" y="0"/>
                      </a:cubicBezTo>
                      <a:cubicBezTo>
                        <a:pt x="13915" y="235"/>
                        <a:pt x="7378" y="2037"/>
                        <a:pt x="6834" y="8291"/>
                      </a:cubicBezTo>
                      <a:cubicBezTo>
                        <a:pt x="6063" y="17146"/>
                        <a:pt x="1254" y="15657"/>
                        <a:pt x="153" y="15771"/>
                      </a:cubicBezTo>
                      <a:cubicBezTo>
                        <a:pt x="-484" y="15837"/>
                        <a:pt x="743" y="21126"/>
                        <a:pt x="6046" y="21364"/>
                      </a:cubicBezTo>
                      <a:cubicBezTo>
                        <a:pt x="11298" y="21600"/>
                        <a:pt x="20647" y="17485"/>
                        <a:pt x="21032" y="7006"/>
                      </a:cubicBezTo>
                      <a:lnTo>
                        <a:pt x="21116" y="6884"/>
                      </a:lnTo>
                      <a:cubicBezTo>
                        <a:pt x="20449" y="3612"/>
                        <a:pt x="18811" y="1844"/>
                        <a:pt x="17024" y="721"/>
                      </a:cubicBezTo>
                      <a:close/>
                      <a:moveTo>
                        <a:pt x="17024" y="72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2" name="Freeform: Shape 23"/>
                <p:cNvSpPr>
                  <a:spLocks/>
                </p:cNvSpPr>
                <p:nvPr/>
              </p:nvSpPr>
              <p:spPr bwMode="auto">
                <a:xfrm>
                  <a:off x="240" y="0"/>
                  <a:ext cx="337" cy="385"/>
                </a:xfrm>
                <a:custGeom>
                  <a:avLst/>
                  <a:gdLst>
                    <a:gd name="T0" fmla="*/ 0 w 21345"/>
                    <a:gd name="T1" fmla="*/ 0 h 21376"/>
                    <a:gd name="T2" fmla="*/ 0 w 21345"/>
                    <a:gd name="T3" fmla="*/ 0 h 21376"/>
                    <a:gd name="T4" fmla="*/ 0 w 21345"/>
                    <a:gd name="T5" fmla="*/ 0 h 21376"/>
                    <a:gd name="T6" fmla="*/ 0 w 21345"/>
                    <a:gd name="T7" fmla="*/ 0 h 21376"/>
                    <a:gd name="T8" fmla="*/ 0 w 21345"/>
                    <a:gd name="T9" fmla="*/ 0 h 21376"/>
                    <a:gd name="T10" fmla="*/ 0 w 21345"/>
                    <a:gd name="T11" fmla="*/ 0 h 21376"/>
                    <a:gd name="T12" fmla="*/ 0 w 21345"/>
                    <a:gd name="T13" fmla="*/ 0 h 21376"/>
                    <a:gd name="T14" fmla="*/ 0 w 21345"/>
                    <a:gd name="T15" fmla="*/ 0 h 21376"/>
                    <a:gd name="T16" fmla="*/ 0 w 21345"/>
                    <a:gd name="T17" fmla="*/ 0 h 21376"/>
                    <a:gd name="T18" fmla="*/ 0 w 21345"/>
                    <a:gd name="T19" fmla="*/ 0 h 21376"/>
                    <a:gd name="T20" fmla="*/ 0 w 21345"/>
                    <a:gd name="T21" fmla="*/ 0 h 21376"/>
                    <a:gd name="T22" fmla="*/ 0 w 21345"/>
                    <a:gd name="T23" fmla="*/ 0 h 2137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1345" h="21376">
                      <a:moveTo>
                        <a:pt x="7963" y="16438"/>
                      </a:moveTo>
                      <a:lnTo>
                        <a:pt x="20844" y="3060"/>
                      </a:lnTo>
                      <a:cubicBezTo>
                        <a:pt x="21600" y="2274"/>
                        <a:pt x="21488" y="1102"/>
                        <a:pt x="20592" y="438"/>
                      </a:cubicBezTo>
                      <a:cubicBezTo>
                        <a:pt x="19696" y="-224"/>
                        <a:pt x="18359" y="-125"/>
                        <a:pt x="17602" y="661"/>
                      </a:cubicBezTo>
                      <a:lnTo>
                        <a:pt x="4720" y="14039"/>
                      </a:lnTo>
                      <a:cubicBezTo>
                        <a:pt x="3698" y="14005"/>
                        <a:pt x="2666" y="14368"/>
                        <a:pt x="1957" y="15106"/>
                      </a:cubicBezTo>
                      <a:lnTo>
                        <a:pt x="0" y="17139"/>
                      </a:lnTo>
                      <a:cubicBezTo>
                        <a:pt x="266" y="17232"/>
                        <a:pt x="533" y="17334"/>
                        <a:pt x="800" y="17450"/>
                      </a:cubicBezTo>
                      <a:cubicBezTo>
                        <a:pt x="2456" y="18154"/>
                        <a:pt x="4079" y="19406"/>
                        <a:pt x="4942" y="21376"/>
                      </a:cubicBezTo>
                      <a:lnTo>
                        <a:pt x="7225" y="19005"/>
                      </a:lnTo>
                      <a:cubicBezTo>
                        <a:pt x="7936" y="18266"/>
                        <a:pt x="8172" y="17316"/>
                        <a:pt x="7963" y="16438"/>
                      </a:cubicBezTo>
                      <a:close/>
                      <a:moveTo>
                        <a:pt x="7963" y="16438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75" name="TextBox 46"/>
            <p:cNvSpPr txBox="1"/>
            <p:nvPr/>
          </p:nvSpPr>
          <p:spPr>
            <a:xfrm>
              <a:off x="1664588" y="3616003"/>
              <a:ext cx="2629859" cy="419350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/>
            </a:bodyPr>
            <a:lstStyle/>
            <a:p>
              <a:r>
                <a:rPr lang="zh-TW" altLang="en-US" sz="1600" b="1" dirty="0">
                  <a:solidFill>
                    <a:schemeClr val="accent4">
                      <a:lumMod val="100000"/>
                    </a:schemeClr>
                  </a:solidFill>
                  <a:ea typeface="微软雅黑" panose="020B0503020204020204" pitchFamily="34" charset="-122"/>
                </a:rPr>
                <a:t>分工表</a:t>
              </a:r>
              <a:endParaRPr lang="zh-CN" altLang="en-US" sz="1600" b="1" dirty="0">
                <a:solidFill>
                  <a:schemeClr val="accent4">
                    <a:lumMod val="100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83" name="组合 50"/>
          <p:cNvGrpSpPr/>
          <p:nvPr/>
        </p:nvGrpSpPr>
        <p:grpSpPr>
          <a:xfrm>
            <a:off x="4716016" y="3615733"/>
            <a:ext cx="3192460" cy="460104"/>
            <a:chOff x="1101987" y="3591716"/>
            <a:chExt cx="3192460" cy="460104"/>
          </a:xfrm>
        </p:grpSpPr>
        <p:grpSp>
          <p:nvGrpSpPr>
            <p:cNvPr id="84" name="Group 51"/>
            <p:cNvGrpSpPr/>
            <p:nvPr/>
          </p:nvGrpSpPr>
          <p:grpSpPr>
            <a:xfrm>
              <a:off x="1101987" y="3591716"/>
              <a:ext cx="460104" cy="460104"/>
              <a:chOff x="4806253" y="4968974"/>
              <a:chExt cx="613472" cy="613472"/>
            </a:xfrm>
          </p:grpSpPr>
          <p:sp>
            <p:nvSpPr>
              <p:cNvPr id="86" name="Oval 17"/>
              <p:cNvSpPr/>
              <p:nvPr/>
            </p:nvSpPr>
            <p:spPr>
              <a:xfrm>
                <a:off x="4806253" y="4968974"/>
                <a:ext cx="613472" cy="613472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87" name="Group 18"/>
              <p:cNvGrpSpPr>
                <a:grpSpLocks/>
              </p:cNvGrpSpPr>
              <p:nvPr/>
            </p:nvGrpSpPr>
            <p:grpSpPr bwMode="auto">
              <a:xfrm>
                <a:off x="4999337" y="5167444"/>
                <a:ext cx="225387" cy="225387"/>
                <a:chOff x="0" y="0"/>
                <a:chExt cx="577" cy="574"/>
              </a:xfrm>
              <a:solidFill>
                <a:schemeClr val="bg1"/>
              </a:solidFill>
            </p:grpSpPr>
            <p:sp>
              <p:nvSpPr>
                <p:cNvPr id="88" name="Freeform: Shape 19"/>
                <p:cNvSpPr>
                  <a:spLocks/>
                </p:cNvSpPr>
                <p:nvPr/>
              </p:nvSpPr>
              <p:spPr bwMode="auto">
                <a:xfrm>
                  <a:off x="368" y="368"/>
                  <a:ext cx="205" cy="20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w 21600"/>
                    <a:gd name="T19" fmla="*/ 0 h 21600"/>
                    <a:gd name="T20" fmla="*/ 0 w 21600"/>
                    <a:gd name="T21" fmla="*/ 0 h 21600"/>
                    <a:gd name="T22" fmla="*/ 0 w 21600"/>
                    <a:gd name="T23" fmla="*/ 0 h 21600"/>
                    <a:gd name="T24" fmla="*/ 0 w 21600"/>
                    <a:gd name="T25" fmla="*/ 0 h 2160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1600" h="21600">
                      <a:moveTo>
                        <a:pt x="18447" y="8564"/>
                      </a:moveTo>
                      <a:lnTo>
                        <a:pt x="6893" y="0"/>
                      </a:lnTo>
                      <a:lnTo>
                        <a:pt x="0" y="6909"/>
                      </a:lnTo>
                      <a:lnTo>
                        <a:pt x="8514" y="18507"/>
                      </a:lnTo>
                      <a:cubicBezTo>
                        <a:pt x="10541" y="16972"/>
                        <a:pt x="14706" y="18290"/>
                        <a:pt x="18327" y="21600"/>
                      </a:cubicBezTo>
                      <a:lnTo>
                        <a:pt x="21600" y="18319"/>
                      </a:lnTo>
                      <a:cubicBezTo>
                        <a:pt x="18344" y="14739"/>
                        <a:pt x="17015" y="10625"/>
                        <a:pt x="18447" y="8564"/>
                      </a:cubicBezTo>
                      <a:close/>
                      <a:moveTo>
                        <a:pt x="14477" y="14461"/>
                      </a:moveTo>
                      <a:cubicBezTo>
                        <a:pt x="13723" y="15214"/>
                        <a:pt x="12501" y="15214"/>
                        <a:pt x="11748" y="14461"/>
                      </a:cubicBezTo>
                      <a:cubicBezTo>
                        <a:pt x="10995" y="13705"/>
                        <a:pt x="10995" y="12479"/>
                        <a:pt x="11749" y="11725"/>
                      </a:cubicBezTo>
                      <a:cubicBezTo>
                        <a:pt x="12502" y="10969"/>
                        <a:pt x="13724" y="10969"/>
                        <a:pt x="14477" y="11725"/>
                      </a:cubicBezTo>
                      <a:cubicBezTo>
                        <a:pt x="15230" y="12479"/>
                        <a:pt x="15230" y="13705"/>
                        <a:pt x="14477" y="14461"/>
                      </a:cubicBezTo>
                      <a:close/>
                      <a:moveTo>
                        <a:pt x="14477" y="1446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9" name="Freeform: Shape 20"/>
                <p:cNvSpPr>
                  <a:spLocks/>
                </p:cNvSpPr>
                <p:nvPr/>
              </p:nvSpPr>
              <p:spPr bwMode="auto">
                <a:xfrm>
                  <a:off x="328" y="304"/>
                  <a:ext cx="107" cy="13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600" h="21600">
                      <a:moveTo>
                        <a:pt x="14544" y="0"/>
                      </a:moveTo>
                      <a:lnTo>
                        <a:pt x="13967" y="562"/>
                      </a:lnTo>
                      <a:cubicBezTo>
                        <a:pt x="14018" y="3961"/>
                        <a:pt x="12593" y="7264"/>
                        <a:pt x="9866" y="9922"/>
                      </a:cubicBezTo>
                      <a:lnTo>
                        <a:pt x="24" y="19504"/>
                      </a:lnTo>
                      <a:cubicBezTo>
                        <a:pt x="18" y="19554"/>
                        <a:pt x="6" y="19602"/>
                        <a:pt x="0" y="19652"/>
                      </a:cubicBezTo>
                      <a:lnTo>
                        <a:pt x="2371" y="21600"/>
                      </a:lnTo>
                      <a:lnTo>
                        <a:pt x="21600" y="5798"/>
                      </a:lnTo>
                      <a:lnTo>
                        <a:pt x="14544" y="0"/>
                      </a:lnTo>
                      <a:close/>
                      <a:moveTo>
                        <a:pt x="14544" y="0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0" name="Freeform: Shape 21"/>
                <p:cNvSpPr>
                  <a:spLocks/>
                </p:cNvSpPr>
                <p:nvPr/>
              </p:nvSpPr>
              <p:spPr bwMode="auto">
                <a:xfrm>
                  <a:off x="0" y="0"/>
                  <a:ext cx="297" cy="289"/>
                </a:xfrm>
                <a:custGeom>
                  <a:avLst/>
                  <a:gdLst>
                    <a:gd name="T0" fmla="*/ 0 w 21222"/>
                    <a:gd name="T1" fmla="*/ 0 h 21211"/>
                    <a:gd name="T2" fmla="*/ 0 w 21222"/>
                    <a:gd name="T3" fmla="*/ 0 h 21211"/>
                    <a:gd name="T4" fmla="*/ 0 w 21222"/>
                    <a:gd name="T5" fmla="*/ 0 h 21211"/>
                    <a:gd name="T6" fmla="*/ 0 w 21222"/>
                    <a:gd name="T7" fmla="*/ 0 h 21211"/>
                    <a:gd name="T8" fmla="*/ 0 w 21222"/>
                    <a:gd name="T9" fmla="*/ 0 h 21211"/>
                    <a:gd name="T10" fmla="*/ 0 w 21222"/>
                    <a:gd name="T11" fmla="*/ 0 h 21211"/>
                    <a:gd name="T12" fmla="*/ 0 w 21222"/>
                    <a:gd name="T13" fmla="*/ 0 h 21211"/>
                    <a:gd name="T14" fmla="*/ 0 w 21222"/>
                    <a:gd name="T15" fmla="*/ 0 h 21211"/>
                    <a:gd name="T16" fmla="*/ 0 w 21222"/>
                    <a:gd name="T17" fmla="*/ 0 h 2121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222" h="21211">
                      <a:moveTo>
                        <a:pt x="15153" y="21211"/>
                      </a:moveTo>
                      <a:lnTo>
                        <a:pt x="17409" y="18463"/>
                      </a:lnTo>
                      <a:cubicBezTo>
                        <a:pt x="18368" y="17292"/>
                        <a:pt x="19694" y="16530"/>
                        <a:pt x="21146" y="16293"/>
                      </a:cubicBezTo>
                      <a:lnTo>
                        <a:pt x="21222" y="16201"/>
                      </a:lnTo>
                      <a:lnTo>
                        <a:pt x="6603" y="1165"/>
                      </a:lnTo>
                      <a:cubicBezTo>
                        <a:pt x="5093" y="-389"/>
                        <a:pt x="2643" y="-389"/>
                        <a:pt x="1133" y="1165"/>
                      </a:cubicBezTo>
                      <a:cubicBezTo>
                        <a:pt x="-378" y="2718"/>
                        <a:pt x="-378" y="5237"/>
                        <a:pt x="1133" y="6791"/>
                      </a:cubicBezTo>
                      <a:lnTo>
                        <a:pt x="15153" y="21211"/>
                      </a:lnTo>
                      <a:close/>
                      <a:moveTo>
                        <a:pt x="15153" y="2121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1" name="Freeform: Shape 22"/>
                <p:cNvSpPr>
                  <a:spLocks/>
                </p:cNvSpPr>
                <p:nvPr/>
              </p:nvSpPr>
              <p:spPr bwMode="auto">
                <a:xfrm>
                  <a:off x="0" y="328"/>
                  <a:ext cx="298" cy="246"/>
                </a:xfrm>
                <a:custGeom>
                  <a:avLst/>
                  <a:gdLst>
                    <a:gd name="T0" fmla="*/ 0 w 21116"/>
                    <a:gd name="T1" fmla="*/ 0 h 21374"/>
                    <a:gd name="T2" fmla="*/ 0 w 21116"/>
                    <a:gd name="T3" fmla="*/ 0 h 21374"/>
                    <a:gd name="T4" fmla="*/ 0 w 21116"/>
                    <a:gd name="T5" fmla="*/ 0 h 21374"/>
                    <a:gd name="T6" fmla="*/ 0 w 21116"/>
                    <a:gd name="T7" fmla="*/ 0 h 21374"/>
                    <a:gd name="T8" fmla="*/ 0 w 21116"/>
                    <a:gd name="T9" fmla="*/ 0 h 21374"/>
                    <a:gd name="T10" fmla="*/ 0 w 21116"/>
                    <a:gd name="T11" fmla="*/ 0 h 21374"/>
                    <a:gd name="T12" fmla="*/ 0 w 21116"/>
                    <a:gd name="T13" fmla="*/ 0 h 21374"/>
                    <a:gd name="T14" fmla="*/ 0 w 21116"/>
                    <a:gd name="T15" fmla="*/ 0 h 21374"/>
                    <a:gd name="T16" fmla="*/ 0 w 21116"/>
                    <a:gd name="T17" fmla="*/ 0 h 213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116" h="21374">
                      <a:moveTo>
                        <a:pt x="17024" y="721"/>
                      </a:moveTo>
                      <a:cubicBezTo>
                        <a:pt x="16543" y="427"/>
                        <a:pt x="16052" y="191"/>
                        <a:pt x="15571" y="0"/>
                      </a:cubicBezTo>
                      <a:cubicBezTo>
                        <a:pt x="13915" y="235"/>
                        <a:pt x="7378" y="2037"/>
                        <a:pt x="6834" y="8291"/>
                      </a:cubicBezTo>
                      <a:cubicBezTo>
                        <a:pt x="6063" y="17146"/>
                        <a:pt x="1254" y="15657"/>
                        <a:pt x="153" y="15771"/>
                      </a:cubicBezTo>
                      <a:cubicBezTo>
                        <a:pt x="-484" y="15837"/>
                        <a:pt x="743" y="21126"/>
                        <a:pt x="6046" y="21364"/>
                      </a:cubicBezTo>
                      <a:cubicBezTo>
                        <a:pt x="11298" y="21600"/>
                        <a:pt x="20647" y="17485"/>
                        <a:pt x="21032" y="7006"/>
                      </a:cubicBezTo>
                      <a:lnTo>
                        <a:pt x="21116" y="6884"/>
                      </a:lnTo>
                      <a:cubicBezTo>
                        <a:pt x="20449" y="3612"/>
                        <a:pt x="18811" y="1844"/>
                        <a:pt x="17024" y="721"/>
                      </a:cubicBezTo>
                      <a:close/>
                      <a:moveTo>
                        <a:pt x="17024" y="72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2" name="Freeform: Shape 23"/>
                <p:cNvSpPr>
                  <a:spLocks/>
                </p:cNvSpPr>
                <p:nvPr/>
              </p:nvSpPr>
              <p:spPr bwMode="auto">
                <a:xfrm>
                  <a:off x="240" y="0"/>
                  <a:ext cx="337" cy="385"/>
                </a:xfrm>
                <a:custGeom>
                  <a:avLst/>
                  <a:gdLst>
                    <a:gd name="T0" fmla="*/ 0 w 21345"/>
                    <a:gd name="T1" fmla="*/ 0 h 21376"/>
                    <a:gd name="T2" fmla="*/ 0 w 21345"/>
                    <a:gd name="T3" fmla="*/ 0 h 21376"/>
                    <a:gd name="T4" fmla="*/ 0 w 21345"/>
                    <a:gd name="T5" fmla="*/ 0 h 21376"/>
                    <a:gd name="T6" fmla="*/ 0 w 21345"/>
                    <a:gd name="T7" fmla="*/ 0 h 21376"/>
                    <a:gd name="T8" fmla="*/ 0 w 21345"/>
                    <a:gd name="T9" fmla="*/ 0 h 21376"/>
                    <a:gd name="T10" fmla="*/ 0 w 21345"/>
                    <a:gd name="T11" fmla="*/ 0 h 21376"/>
                    <a:gd name="T12" fmla="*/ 0 w 21345"/>
                    <a:gd name="T13" fmla="*/ 0 h 21376"/>
                    <a:gd name="T14" fmla="*/ 0 w 21345"/>
                    <a:gd name="T15" fmla="*/ 0 h 21376"/>
                    <a:gd name="T16" fmla="*/ 0 w 21345"/>
                    <a:gd name="T17" fmla="*/ 0 h 21376"/>
                    <a:gd name="T18" fmla="*/ 0 w 21345"/>
                    <a:gd name="T19" fmla="*/ 0 h 21376"/>
                    <a:gd name="T20" fmla="*/ 0 w 21345"/>
                    <a:gd name="T21" fmla="*/ 0 h 21376"/>
                    <a:gd name="T22" fmla="*/ 0 w 21345"/>
                    <a:gd name="T23" fmla="*/ 0 h 2137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1345" h="21376">
                      <a:moveTo>
                        <a:pt x="7963" y="16438"/>
                      </a:moveTo>
                      <a:lnTo>
                        <a:pt x="20844" y="3060"/>
                      </a:lnTo>
                      <a:cubicBezTo>
                        <a:pt x="21600" y="2274"/>
                        <a:pt x="21488" y="1102"/>
                        <a:pt x="20592" y="438"/>
                      </a:cubicBezTo>
                      <a:cubicBezTo>
                        <a:pt x="19696" y="-224"/>
                        <a:pt x="18359" y="-125"/>
                        <a:pt x="17602" y="661"/>
                      </a:cubicBezTo>
                      <a:lnTo>
                        <a:pt x="4720" y="14039"/>
                      </a:lnTo>
                      <a:cubicBezTo>
                        <a:pt x="3698" y="14005"/>
                        <a:pt x="2666" y="14368"/>
                        <a:pt x="1957" y="15106"/>
                      </a:cubicBezTo>
                      <a:lnTo>
                        <a:pt x="0" y="17139"/>
                      </a:lnTo>
                      <a:cubicBezTo>
                        <a:pt x="266" y="17232"/>
                        <a:pt x="533" y="17334"/>
                        <a:pt x="800" y="17450"/>
                      </a:cubicBezTo>
                      <a:cubicBezTo>
                        <a:pt x="2456" y="18154"/>
                        <a:pt x="4079" y="19406"/>
                        <a:pt x="4942" y="21376"/>
                      </a:cubicBezTo>
                      <a:lnTo>
                        <a:pt x="7225" y="19005"/>
                      </a:lnTo>
                      <a:cubicBezTo>
                        <a:pt x="7936" y="18266"/>
                        <a:pt x="8172" y="17316"/>
                        <a:pt x="7963" y="16438"/>
                      </a:cubicBezTo>
                      <a:close/>
                      <a:moveTo>
                        <a:pt x="7963" y="16438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85" name="TextBox 46"/>
            <p:cNvSpPr txBox="1"/>
            <p:nvPr/>
          </p:nvSpPr>
          <p:spPr>
            <a:xfrm>
              <a:off x="1664588" y="3616003"/>
              <a:ext cx="2629859" cy="419350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/>
            </a:bodyPr>
            <a:lstStyle/>
            <a:p>
              <a:r>
                <a:rPr lang="zh-TW" altLang="en-US" sz="1600" b="1" dirty="0" smtClean="0">
                  <a:solidFill>
                    <a:schemeClr val="accent4">
                      <a:lumMod val="100000"/>
                    </a:schemeClr>
                  </a:solidFill>
                  <a:ea typeface="微软雅黑" panose="020B0503020204020204" pitchFamily="34" charset="-122"/>
                </a:rPr>
                <a:t>結語</a:t>
              </a:r>
              <a:endParaRPr lang="zh-CN" altLang="en-US" sz="1600" b="1" dirty="0">
                <a:solidFill>
                  <a:schemeClr val="accent4">
                    <a:lumMod val="100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445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DD1FF2C8-2F57-46BD-8AA8-E9BEF4EE2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860" y="1251943"/>
            <a:ext cx="6696744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TW" altLang="en-US" sz="2400" b="1" dirty="0" smtClean="0">
                <a:solidFill>
                  <a:srgbClr val="3B3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近年來</a:t>
            </a:r>
            <a:r>
              <a:rPr lang="zh-TW" altLang="en-US" sz="2400" b="1" dirty="0">
                <a:solidFill>
                  <a:srgbClr val="3B3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許多員工超時且工作繁忙複雜，為了解決人力及更便利的生活，機器人給予人類的改變隨著年月的演進而日以躍進，但也還有許多科技尚未觸及到的產業，像速食店、飲料店，可利用便捷的點餐系統分擔員工部分的工作。</a:t>
            </a:r>
            <a:endParaRPr lang="zh-CN" altLang="en-US" sz="2400" b="1" dirty="0">
              <a:solidFill>
                <a:srgbClr val="3B3B3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39552" y="475587"/>
            <a:ext cx="33370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 smtClean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背景趨勢</a:t>
            </a: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26" y="3167072"/>
            <a:ext cx="1564918" cy="156491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157802"/>
            <a:ext cx="2164829" cy="163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98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1" grpId="0"/>
      <p:bldP spid="22" grpId="0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39552" y="475587"/>
            <a:ext cx="33370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 smtClean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動機目的</a:t>
            </a: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378" b="93825" l="6567" r="90000">
                        <a14:foregroundMark x1="9701" y1="69920" x2="9701" y2="69920"/>
                        <a14:foregroundMark x1="14478" y1="69920" x2="14478" y2="69920"/>
                        <a14:foregroundMark x1="18657" y1="69323" x2="18657" y2="69323"/>
                        <a14:foregroundMark x1="22388" y1="68725" x2="22388" y2="68725"/>
                        <a14:foregroundMark x1="26716" y1="68924" x2="26716" y2="689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3568" y="2624960"/>
            <a:ext cx="2016224" cy="151066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375" b="94375" l="0" r="95807">
                        <a14:foregroundMark x1="27044" y1="28375" x2="33962" y2="82000"/>
                        <a14:foregroundMark x1="33543" y1="84125" x2="40461" y2="89500"/>
                        <a14:foregroundMark x1="28721" y1="27500" x2="66038" y2="26875"/>
                        <a14:foregroundMark x1="40881" y1="8500" x2="47379" y2="26875"/>
                        <a14:foregroundMark x1="42767" y1="8125" x2="49686" y2="28625"/>
                        <a14:foregroundMark x1="73795" y1="26375" x2="54507" y2="25375"/>
                        <a14:foregroundMark x1="35010" y1="25750" x2="20964" y2="27625"/>
                        <a14:foregroundMark x1="50524" y1="24750" x2="67715" y2="25125"/>
                        <a14:foregroundMark x1="72537" y1="25750" x2="76730" y2="27250"/>
                        <a14:foregroundMark x1="28302" y1="75000" x2="30608" y2="85875"/>
                        <a14:backgroundMark x1="11950" y1="33750" x2="18868" y2="72250"/>
                        <a14:backgroundMark x1="65618" y1="9750" x2="85744" y2="18500"/>
                        <a14:backgroundMark x1="17400" y1="14125" x2="839" y2="19500"/>
                        <a14:backgroundMark x1="87212" y1="49000" x2="85325" y2="76500"/>
                        <a14:backgroundMark x1="24528" y1="70000" x2="27044" y2="86000"/>
                        <a14:backgroundMark x1="26205" y1="79500" x2="29979" y2="871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172611"/>
            <a:ext cx="1440160" cy="241536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910" y="3097277"/>
            <a:ext cx="792087" cy="792087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3" y="3097276"/>
            <a:ext cx="792087" cy="792087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11560" y="1194110"/>
            <a:ext cx="676363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>
              <a:defRPr sz="2800" b="1">
                <a:solidFill>
                  <a:srgbClr val="3B3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TW" altLang="en-US" dirty="0"/>
              <a:t>建構聲控系統以</a:t>
            </a:r>
            <a:r>
              <a:rPr lang="zh-TW" altLang="en-US" dirty="0" smtClean="0"/>
              <a:t>解決</a:t>
            </a:r>
            <a:r>
              <a:rPr lang="zh-TW" altLang="en-US" dirty="0"/>
              <a:t>速</a:t>
            </a:r>
            <a:r>
              <a:rPr lang="zh-TW" altLang="en-US" dirty="0" smtClean="0"/>
              <a:t>食店</a:t>
            </a:r>
            <a:r>
              <a:rPr lang="zh-TW" altLang="en-US" dirty="0"/>
              <a:t>人手不足的問題</a:t>
            </a:r>
          </a:p>
        </p:txBody>
      </p:sp>
      <p:pic>
        <p:nvPicPr>
          <p:cNvPr id="1026" name="Picture 2" descr="「耳機動畫」的圖片搜尋結果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171" y="2842877"/>
            <a:ext cx="2287191" cy="141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字方塊 13"/>
          <p:cNvSpPr txBox="1"/>
          <p:nvPr/>
        </p:nvSpPr>
        <p:spPr>
          <a:xfrm>
            <a:off x="2947064" y="2044891"/>
            <a:ext cx="307777" cy="1229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0" tIns="0" rIns="0" bIns="0">
            <a:spAutoFit/>
          </a:bodyPr>
          <a:lstStyle>
            <a:defPPr>
              <a:defRPr lang="zh-CN"/>
            </a:defPPr>
            <a:lvl1pPr algn="ctr">
              <a:defRPr sz="2800" b="1">
                <a:solidFill>
                  <a:srgbClr val="3B3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TW" altLang="en-US" sz="2000" dirty="0" smtClean="0"/>
              <a:t>聲控裝置</a:t>
            </a:r>
            <a:endParaRPr lang="zh-TW" altLang="en-US" sz="20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198416" y="2044891"/>
            <a:ext cx="307777" cy="1229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0" tIns="0" rIns="0" bIns="0">
            <a:spAutoFit/>
          </a:bodyPr>
          <a:lstStyle>
            <a:defPPr>
              <a:defRPr lang="zh-CN"/>
            </a:defPPr>
            <a:lvl1pPr algn="ctr">
              <a:defRPr sz="2800" b="1">
                <a:solidFill>
                  <a:srgbClr val="3B3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TW" altLang="en-US" sz="2000" dirty="0" smtClean="0"/>
              <a:t>產</a:t>
            </a:r>
            <a:r>
              <a:rPr lang="zh-TW" altLang="en-US" sz="2000" dirty="0"/>
              <a:t>出</a:t>
            </a:r>
            <a:r>
              <a:rPr lang="zh-TW" altLang="en-US" sz="2000" dirty="0" smtClean="0"/>
              <a:t>商品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243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2" grpId="0"/>
      <p:bldP spid="23" grpId="0" animBg="1"/>
      <p:bldP spid="14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39552" y="475587"/>
            <a:ext cx="61926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 smtClean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功能描述與事件條列式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271744"/>
              </p:ext>
            </p:extLst>
          </p:nvPr>
        </p:nvGraphicFramePr>
        <p:xfrm>
          <a:off x="708248" y="1265437"/>
          <a:ext cx="6600056" cy="3394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4024">
                  <a:extLst>
                    <a:ext uri="{9D8B030D-6E8A-4147-A177-3AD203B41FA5}">
                      <a16:colId xmlns:a16="http://schemas.microsoft.com/office/drawing/2014/main" val="3017139644"/>
                    </a:ext>
                  </a:extLst>
                </a:gridCol>
                <a:gridCol w="3336032">
                  <a:extLst>
                    <a:ext uri="{9D8B030D-6E8A-4147-A177-3AD203B41FA5}">
                      <a16:colId xmlns:a16="http://schemas.microsoft.com/office/drawing/2014/main" val="2409217298"/>
                    </a:ext>
                  </a:extLst>
                </a:gridCol>
              </a:tblGrid>
              <a:tr h="93880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800" dirty="0" smtClean="0"/>
                        <a:t>描述性項目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800" dirty="0" smtClean="0"/>
                        <a:t>事件條列式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287462"/>
                  </a:ext>
                </a:extLst>
              </a:tr>
              <a:tr h="758471">
                <a:tc>
                  <a:txBody>
                    <a:bodyPr/>
                    <a:lstStyle/>
                    <a:p>
                      <a:pPr marL="252000" indent="-457200">
                        <a:lnSpc>
                          <a:spcPct val="100000"/>
                        </a:lnSpc>
                      </a:pPr>
                      <a:r>
                        <a:rPr lang="en-US" altLang="zh-TW" sz="2000" dirty="0" smtClean="0"/>
                        <a:t>1. </a:t>
                      </a:r>
                      <a:r>
                        <a:rPr lang="zh-TW" altLang="en-US" sz="2000" dirty="0" smtClean="0"/>
                        <a:t>每天第一次使用時，需將電源開啟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altLang="en-US" sz="2000" dirty="0" smtClean="0"/>
                        <a:t>用戶</a:t>
                      </a:r>
                      <a:r>
                        <a:rPr lang="en-US" altLang="zh-TW" sz="2000" dirty="0" smtClean="0"/>
                        <a:t>+</a:t>
                      </a:r>
                      <a:r>
                        <a:rPr lang="zh-TW" altLang="en-US" sz="2000" dirty="0" smtClean="0"/>
                        <a:t>啟動開關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653689"/>
                  </a:ext>
                </a:extLst>
              </a:tr>
              <a:tr h="938802">
                <a:tc>
                  <a:txBody>
                    <a:bodyPr/>
                    <a:lstStyle/>
                    <a:p>
                      <a:pPr marL="2520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2. </a:t>
                      </a:r>
                      <a:r>
                        <a:rPr lang="zh-TW" altLang="en-US" sz="2000" dirty="0" smtClean="0"/>
                        <a:t>初始者使用時需先錄製聲紋以紀錄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/>
                        <a:t>用戶</a:t>
                      </a:r>
                      <a:r>
                        <a:rPr lang="en-US" altLang="zh-TW" sz="2000" dirty="0" smtClean="0"/>
                        <a:t>+</a:t>
                      </a:r>
                      <a:r>
                        <a:rPr lang="zh-TW" altLang="en-US" sz="2000" dirty="0" smtClean="0"/>
                        <a:t>錄製</a:t>
                      </a:r>
                      <a:r>
                        <a:rPr lang="en-US" altLang="zh-TW" sz="2000" dirty="0" smtClean="0"/>
                        <a:t>+</a:t>
                      </a:r>
                      <a:r>
                        <a:rPr lang="zh-TW" altLang="en-US" sz="2000" dirty="0" smtClean="0"/>
                        <a:t>聲紋紀錄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804937"/>
                  </a:ext>
                </a:extLst>
              </a:tr>
              <a:tr h="758471">
                <a:tc>
                  <a:txBody>
                    <a:bodyPr/>
                    <a:lstStyle/>
                    <a:p>
                      <a:pPr marL="252000" indent="-457200">
                        <a:lnSpc>
                          <a:spcPct val="100000"/>
                        </a:lnSpc>
                      </a:pPr>
                      <a:r>
                        <a:rPr lang="en-US" altLang="zh-TW" sz="2000" dirty="0" smtClean="0"/>
                        <a:t>3. </a:t>
                      </a:r>
                      <a:r>
                        <a:rPr lang="zh-TW" altLang="en-US" sz="2000" dirty="0" smtClean="0"/>
                        <a:t>側方有使用說明，方便初始用者使用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/>
                        <a:t>用戶</a:t>
                      </a:r>
                      <a:r>
                        <a:rPr lang="en-US" altLang="zh-TW" sz="2000" dirty="0" smtClean="0"/>
                        <a:t>+</a:t>
                      </a:r>
                      <a:r>
                        <a:rPr lang="zh-TW" altLang="en-US" sz="2000" dirty="0" smtClean="0"/>
                        <a:t>檢視</a:t>
                      </a:r>
                      <a:r>
                        <a:rPr lang="en-US" altLang="zh-TW" sz="2000" dirty="0" smtClean="0"/>
                        <a:t>+</a:t>
                      </a:r>
                      <a:r>
                        <a:rPr lang="zh-TW" altLang="en-US" sz="2000" dirty="0" smtClean="0"/>
                        <a:t>使用說明表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662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671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2" grpId="0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39552" y="475587"/>
            <a:ext cx="61926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 smtClean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功能描述與</a:t>
            </a:r>
            <a:r>
              <a:rPr lang="zh-TW" altLang="en-US" sz="4000" spc="300" dirty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事件條列式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298679"/>
              </p:ext>
            </p:extLst>
          </p:nvPr>
        </p:nvGraphicFramePr>
        <p:xfrm>
          <a:off x="708248" y="1265437"/>
          <a:ext cx="6600056" cy="3384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028">
                  <a:extLst>
                    <a:ext uri="{9D8B030D-6E8A-4147-A177-3AD203B41FA5}">
                      <a16:colId xmlns:a16="http://schemas.microsoft.com/office/drawing/2014/main" val="3017139644"/>
                    </a:ext>
                  </a:extLst>
                </a:gridCol>
                <a:gridCol w="3300028">
                  <a:extLst>
                    <a:ext uri="{9D8B030D-6E8A-4147-A177-3AD203B41FA5}">
                      <a16:colId xmlns:a16="http://schemas.microsoft.com/office/drawing/2014/main" val="2409217298"/>
                    </a:ext>
                  </a:extLst>
                </a:gridCol>
              </a:tblGrid>
              <a:tr h="9462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800" dirty="0" smtClean="0"/>
                        <a:t>描述性項目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800" dirty="0" smtClean="0"/>
                        <a:t>事件條列式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287462"/>
                  </a:ext>
                </a:extLst>
              </a:tr>
              <a:tr h="812632">
                <a:tc>
                  <a:txBody>
                    <a:bodyPr/>
                    <a:lstStyle/>
                    <a:p>
                      <a:pPr marL="252000" indent="-457200">
                        <a:lnSpc>
                          <a:spcPct val="100000"/>
                        </a:lnSpc>
                      </a:pPr>
                      <a:r>
                        <a:rPr lang="en-US" altLang="zh-TW" sz="2000" dirty="0" smtClean="0"/>
                        <a:t>4. </a:t>
                      </a:r>
                      <a:r>
                        <a:rPr lang="zh-TW" altLang="en-US" sz="2000" dirty="0" smtClean="0"/>
                        <a:t>使用者對麥克風說出預點餐點名稱與數量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altLang="en-US" sz="2000" dirty="0" smtClean="0"/>
                        <a:t>用戶</a:t>
                      </a:r>
                      <a:r>
                        <a:rPr lang="en-US" altLang="zh-TW" sz="2000" dirty="0" smtClean="0"/>
                        <a:t>+</a:t>
                      </a:r>
                      <a:r>
                        <a:rPr lang="zh-TW" altLang="en-US" sz="2000" dirty="0" smtClean="0"/>
                        <a:t>聲紋辨識</a:t>
                      </a:r>
                      <a:r>
                        <a:rPr lang="en-US" altLang="zh-TW" sz="2000" dirty="0" smtClean="0"/>
                        <a:t>+</a:t>
                      </a:r>
                      <a:r>
                        <a:rPr lang="zh-TW" altLang="en-US" sz="2000" dirty="0" smtClean="0"/>
                        <a:t>新增</a:t>
                      </a:r>
                      <a:r>
                        <a:rPr lang="en-US" altLang="zh-TW" sz="2000" dirty="0" smtClean="0"/>
                        <a:t>+</a:t>
                      </a:r>
                      <a:r>
                        <a:rPr lang="zh-TW" altLang="en-US" sz="2000" dirty="0" smtClean="0"/>
                        <a:t>餐點項目和數量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653689"/>
                  </a:ext>
                </a:extLst>
              </a:tr>
              <a:tr h="812632">
                <a:tc>
                  <a:txBody>
                    <a:bodyPr/>
                    <a:lstStyle/>
                    <a:p>
                      <a:pPr marL="2520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5. </a:t>
                      </a:r>
                      <a:r>
                        <a:rPr lang="zh-TW" altLang="en-US" sz="2000" dirty="0" smtClean="0"/>
                        <a:t>餐點需做更改時，使用者需說出</a:t>
                      </a:r>
                      <a:r>
                        <a:rPr lang="en-US" altLang="zh-TW" sz="2000" dirty="0" smtClean="0"/>
                        <a:t>”X</a:t>
                      </a:r>
                      <a:r>
                        <a:rPr lang="zh-TW" altLang="en-US" sz="2000" dirty="0" smtClean="0"/>
                        <a:t>號更改</a:t>
                      </a:r>
                      <a:r>
                        <a:rPr lang="en-US" altLang="zh-TW" sz="2000" dirty="0" smtClean="0"/>
                        <a:t>”</a:t>
                      </a:r>
                      <a:endParaRPr lang="zh-TW" altLang="en-US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/>
                        <a:t>用戶</a:t>
                      </a:r>
                      <a:r>
                        <a:rPr lang="en-US" altLang="zh-TW" sz="2000" dirty="0" smtClean="0"/>
                        <a:t>+</a:t>
                      </a:r>
                      <a:r>
                        <a:rPr lang="zh-TW" altLang="en-US" sz="2000" dirty="0" smtClean="0"/>
                        <a:t>聲紋辨識</a:t>
                      </a:r>
                      <a:r>
                        <a:rPr lang="en-US" altLang="zh-TW" sz="2000" dirty="0" smtClean="0"/>
                        <a:t>+</a:t>
                      </a:r>
                      <a:r>
                        <a:rPr lang="zh-TW" altLang="en-US" sz="2000" dirty="0" smtClean="0"/>
                        <a:t>修改</a:t>
                      </a:r>
                      <a:r>
                        <a:rPr lang="en-US" altLang="zh-TW" sz="2000" dirty="0" smtClean="0"/>
                        <a:t>+</a:t>
                      </a:r>
                      <a:r>
                        <a:rPr lang="zh-TW" altLang="en-US" sz="2000" dirty="0" smtClean="0"/>
                        <a:t>餐點序號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804937"/>
                  </a:ext>
                </a:extLst>
              </a:tr>
              <a:tr h="812632">
                <a:tc>
                  <a:txBody>
                    <a:bodyPr/>
                    <a:lstStyle/>
                    <a:p>
                      <a:pPr marL="2520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6. </a:t>
                      </a:r>
                      <a:r>
                        <a:rPr lang="zh-TW" altLang="en-US" sz="2000" dirty="0" smtClean="0"/>
                        <a:t>餐點需刪除</a:t>
                      </a:r>
                      <a:r>
                        <a:rPr lang="en-US" altLang="zh-TW" sz="2000" dirty="0" smtClean="0"/>
                        <a:t>/</a:t>
                      </a:r>
                      <a:r>
                        <a:rPr lang="zh-TW" altLang="en-US" sz="2000" dirty="0" smtClean="0"/>
                        <a:t>取消時，使用者需說出</a:t>
                      </a:r>
                      <a:r>
                        <a:rPr lang="en-US" altLang="zh-TW" sz="2000" dirty="0" smtClean="0"/>
                        <a:t>”X</a:t>
                      </a:r>
                      <a:r>
                        <a:rPr lang="zh-TW" altLang="en-US" sz="2000" dirty="0" smtClean="0"/>
                        <a:t>號刪除</a:t>
                      </a:r>
                      <a:r>
                        <a:rPr lang="en-US" altLang="zh-TW" sz="2000" dirty="0" smtClean="0"/>
                        <a:t>”</a:t>
                      </a:r>
                      <a:endParaRPr lang="zh-TW" altLang="en-US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/>
                        <a:t>用戶</a:t>
                      </a:r>
                      <a:r>
                        <a:rPr lang="en-US" altLang="zh-TW" sz="2000" dirty="0" smtClean="0"/>
                        <a:t>+</a:t>
                      </a:r>
                      <a:r>
                        <a:rPr lang="zh-TW" altLang="en-US" sz="2000" dirty="0" smtClean="0"/>
                        <a:t>聲紋辨識</a:t>
                      </a:r>
                      <a:r>
                        <a:rPr lang="en-US" altLang="zh-TW" sz="2000" dirty="0" smtClean="0"/>
                        <a:t>+</a:t>
                      </a:r>
                      <a:r>
                        <a:rPr lang="zh-TW" altLang="en-US" sz="2000" dirty="0" smtClean="0"/>
                        <a:t>取消</a:t>
                      </a:r>
                      <a:r>
                        <a:rPr lang="en-US" altLang="zh-TW" sz="2000" dirty="0" smtClean="0"/>
                        <a:t>+</a:t>
                      </a:r>
                      <a:r>
                        <a:rPr lang="zh-TW" altLang="en-US" sz="2000" dirty="0" smtClean="0"/>
                        <a:t>餐點序號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662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480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2" grpId="0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39552" y="475587"/>
            <a:ext cx="61926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 smtClean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功能描述與</a:t>
            </a:r>
            <a:r>
              <a:rPr lang="zh-TW" altLang="en-US" sz="4000" spc="300" dirty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事件條列式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783798"/>
              </p:ext>
            </p:extLst>
          </p:nvPr>
        </p:nvGraphicFramePr>
        <p:xfrm>
          <a:off x="708248" y="1265437"/>
          <a:ext cx="6600056" cy="3384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028">
                  <a:extLst>
                    <a:ext uri="{9D8B030D-6E8A-4147-A177-3AD203B41FA5}">
                      <a16:colId xmlns:a16="http://schemas.microsoft.com/office/drawing/2014/main" val="3017139644"/>
                    </a:ext>
                  </a:extLst>
                </a:gridCol>
                <a:gridCol w="3300028">
                  <a:extLst>
                    <a:ext uri="{9D8B030D-6E8A-4147-A177-3AD203B41FA5}">
                      <a16:colId xmlns:a16="http://schemas.microsoft.com/office/drawing/2014/main" val="2409217298"/>
                    </a:ext>
                  </a:extLst>
                </a:gridCol>
              </a:tblGrid>
              <a:tr h="9462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800" dirty="0" smtClean="0"/>
                        <a:t>描述性項目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800" dirty="0" smtClean="0"/>
                        <a:t>事件條列式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287462"/>
                  </a:ext>
                </a:extLst>
              </a:tr>
              <a:tr h="812632">
                <a:tc>
                  <a:txBody>
                    <a:bodyPr/>
                    <a:lstStyle/>
                    <a:p>
                      <a:pPr marL="252000" indent="-457200">
                        <a:lnSpc>
                          <a:spcPct val="100000"/>
                        </a:lnSpc>
                      </a:pPr>
                      <a:r>
                        <a:rPr lang="en-US" altLang="zh-TW" sz="2000" dirty="0" smtClean="0"/>
                        <a:t>7. </a:t>
                      </a:r>
                      <a:r>
                        <a:rPr lang="zh-TW" altLang="en-US" sz="2000" dirty="0" smtClean="0"/>
                        <a:t>螢幕上顯示所有商品數量之資訊（總量、剩餘等）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altLang="en-US" sz="2000" dirty="0" smtClean="0"/>
                        <a:t>用戶</a:t>
                      </a:r>
                      <a:r>
                        <a:rPr lang="en-US" altLang="zh-TW" sz="2000" dirty="0" smtClean="0"/>
                        <a:t>+</a:t>
                      </a:r>
                      <a:r>
                        <a:rPr lang="zh-TW" altLang="en-US" sz="2000" dirty="0" smtClean="0"/>
                        <a:t>讀取</a:t>
                      </a:r>
                      <a:r>
                        <a:rPr lang="en-US" altLang="zh-TW" sz="2000" dirty="0" smtClean="0"/>
                        <a:t>+</a:t>
                      </a:r>
                      <a:r>
                        <a:rPr lang="zh-TW" altLang="en-US" sz="2000" dirty="0" smtClean="0"/>
                        <a:t>清單內容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653689"/>
                  </a:ext>
                </a:extLst>
              </a:tr>
              <a:tr h="812632">
                <a:tc>
                  <a:txBody>
                    <a:bodyPr/>
                    <a:lstStyle/>
                    <a:p>
                      <a:pPr marL="252000" indent="-45720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 </a:t>
                      </a:r>
                      <a:r>
                        <a:rPr lang="zh-TW" alt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系統會隨時記錄當天總累積餐點數量</a:t>
                      </a:r>
                      <a:endParaRPr lang="zh-TW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altLang="en-US" sz="2000" dirty="0" smtClean="0"/>
                        <a:t>用戶</a:t>
                      </a:r>
                      <a:r>
                        <a:rPr lang="en-US" altLang="zh-TW" sz="2000" dirty="0" smtClean="0"/>
                        <a:t>+</a:t>
                      </a:r>
                      <a:r>
                        <a:rPr lang="zh-TW" altLang="en-US" sz="2000" dirty="0" smtClean="0"/>
                        <a:t>讀取</a:t>
                      </a:r>
                      <a:r>
                        <a:rPr lang="en-US" altLang="zh-TW" sz="2000" dirty="0" smtClean="0"/>
                        <a:t>+</a:t>
                      </a:r>
                      <a:r>
                        <a:rPr lang="zh-TW" altLang="en-US" sz="2000" dirty="0" smtClean="0"/>
                        <a:t>交易紀錄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804937"/>
                  </a:ext>
                </a:extLst>
              </a:tr>
              <a:tr h="812632">
                <a:tc>
                  <a:txBody>
                    <a:bodyPr/>
                    <a:lstStyle/>
                    <a:p>
                      <a:pPr marL="252000" indent="-457200">
                        <a:lnSpc>
                          <a:spcPct val="100000"/>
                        </a:lnSpc>
                      </a:pPr>
                      <a:r>
                        <a:rPr lang="en-US" altLang="zh-TW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9. </a:t>
                      </a:r>
                      <a:r>
                        <a:rPr lang="zh-TW" alt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輸送帶將餐點輸出至目的地給消費者領取</a:t>
                      </a:r>
                      <a:endParaRPr lang="zh-TW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altLang="en-US" sz="2000" dirty="0" smtClean="0"/>
                        <a:t>裝置</a:t>
                      </a:r>
                      <a:r>
                        <a:rPr lang="en-US" altLang="zh-TW" sz="2000" dirty="0" smtClean="0"/>
                        <a:t>+</a:t>
                      </a:r>
                      <a:r>
                        <a:rPr lang="zh-TW" altLang="en-US" sz="2000" dirty="0" smtClean="0"/>
                        <a:t>送出</a:t>
                      </a:r>
                      <a:r>
                        <a:rPr lang="en-US" altLang="zh-TW" sz="2000" dirty="0" smtClean="0"/>
                        <a:t>+</a:t>
                      </a:r>
                      <a:r>
                        <a:rPr lang="zh-TW" altLang="en-US" sz="2000" dirty="0" smtClean="0"/>
                        <a:t>客人</a:t>
                      </a:r>
                      <a:endParaRPr lang="en-US" altLang="zh-TW" sz="20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altLang="en-US" sz="2000" dirty="0" smtClean="0"/>
                        <a:t>客人</a:t>
                      </a:r>
                      <a:r>
                        <a:rPr lang="en-US" altLang="zh-TW" sz="2000" dirty="0" smtClean="0"/>
                        <a:t>+</a:t>
                      </a:r>
                      <a:r>
                        <a:rPr lang="zh-TW" altLang="en-US" sz="2000" dirty="0" smtClean="0"/>
                        <a:t>確認</a:t>
                      </a:r>
                      <a:r>
                        <a:rPr lang="en-US" altLang="zh-TW" sz="2000" dirty="0" smtClean="0"/>
                        <a:t>+</a:t>
                      </a:r>
                      <a:r>
                        <a:rPr lang="zh-TW" altLang="en-US" sz="2000" dirty="0" smtClean="0"/>
                        <a:t>餐點清單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662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247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2" grpId="0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39552" y="475587"/>
            <a:ext cx="61926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 smtClean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功能描述與</a:t>
            </a:r>
            <a:r>
              <a:rPr lang="zh-TW" altLang="en-US" sz="4000" spc="300" dirty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事件條列式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484926"/>
              </p:ext>
            </p:extLst>
          </p:nvPr>
        </p:nvGraphicFramePr>
        <p:xfrm>
          <a:off x="708248" y="1265437"/>
          <a:ext cx="6600056" cy="2571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028">
                  <a:extLst>
                    <a:ext uri="{9D8B030D-6E8A-4147-A177-3AD203B41FA5}">
                      <a16:colId xmlns:a16="http://schemas.microsoft.com/office/drawing/2014/main" val="3017139644"/>
                    </a:ext>
                  </a:extLst>
                </a:gridCol>
                <a:gridCol w="3300028">
                  <a:extLst>
                    <a:ext uri="{9D8B030D-6E8A-4147-A177-3AD203B41FA5}">
                      <a16:colId xmlns:a16="http://schemas.microsoft.com/office/drawing/2014/main" val="2409217298"/>
                    </a:ext>
                  </a:extLst>
                </a:gridCol>
              </a:tblGrid>
              <a:tr h="9462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800" dirty="0" smtClean="0"/>
                        <a:t>描述性項目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800" dirty="0" smtClean="0"/>
                        <a:t>事件條列式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287462"/>
                  </a:ext>
                </a:extLst>
              </a:tr>
              <a:tr h="812632">
                <a:tc>
                  <a:txBody>
                    <a:bodyPr/>
                    <a:lstStyle/>
                    <a:p>
                      <a:pPr marL="3780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10. </a:t>
                      </a:r>
                      <a:r>
                        <a:rPr lang="zh-TW" altLang="en-US" sz="2000" dirty="0" smtClean="0"/>
                        <a:t>訂單完成後會在螢幕上顯示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altLang="en-US" sz="2000" dirty="0" smtClean="0"/>
                        <a:t>用戶</a:t>
                      </a:r>
                      <a:r>
                        <a:rPr lang="en-US" altLang="zh-TW" sz="2000" dirty="0" smtClean="0"/>
                        <a:t>+</a:t>
                      </a:r>
                      <a:r>
                        <a:rPr lang="zh-TW" altLang="en-US" sz="2000" dirty="0" smtClean="0"/>
                        <a:t>確認</a:t>
                      </a:r>
                      <a:r>
                        <a:rPr lang="en-US" altLang="zh-TW" sz="2000" dirty="0" smtClean="0"/>
                        <a:t>+</a:t>
                      </a:r>
                      <a:r>
                        <a:rPr lang="zh-TW" altLang="en-US" sz="2000" dirty="0" smtClean="0"/>
                        <a:t>交易資料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653689"/>
                  </a:ext>
                </a:extLst>
              </a:tr>
              <a:tr h="812632">
                <a:tc>
                  <a:txBody>
                    <a:bodyPr/>
                    <a:lstStyle/>
                    <a:p>
                      <a:pPr marL="3780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11.</a:t>
                      </a:r>
                      <a:r>
                        <a:rPr lang="zh-TW" altLang="en-US" sz="2000" dirty="0" smtClean="0"/>
                        <a:t> 系統發生故障時，需將電源關閉並重新開啟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altLang="en-US" sz="2000" dirty="0" smtClean="0"/>
                        <a:t>用戶</a:t>
                      </a:r>
                      <a:r>
                        <a:rPr lang="en-US" altLang="zh-TW" sz="2000" dirty="0" smtClean="0"/>
                        <a:t>+</a:t>
                      </a:r>
                      <a:r>
                        <a:rPr lang="zh-TW" altLang="en-US" sz="2000" dirty="0" smtClean="0"/>
                        <a:t>重啟</a:t>
                      </a:r>
                      <a:r>
                        <a:rPr lang="en-US" altLang="zh-TW" sz="2000" dirty="0" smtClean="0"/>
                        <a:t>+</a:t>
                      </a:r>
                      <a:r>
                        <a:rPr lang="zh-TW" altLang="en-US" sz="2000" dirty="0" smtClean="0"/>
                        <a:t>重置清單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804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721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2" grpId="0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39552" y="475587"/>
            <a:ext cx="33370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分工表</a:t>
            </a: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8" name="组合 6"/>
          <p:cNvGrpSpPr/>
          <p:nvPr/>
        </p:nvGrpSpPr>
        <p:grpSpPr>
          <a:xfrm>
            <a:off x="800235" y="1707654"/>
            <a:ext cx="1941269" cy="2025225"/>
            <a:chOff x="319299" y="2023393"/>
            <a:chExt cx="2694674" cy="2811214"/>
          </a:xfrm>
        </p:grpSpPr>
        <p:sp>
          <p:nvSpPr>
            <p:cNvPr id="9" name="任意多边形 53"/>
            <p:cNvSpPr>
              <a:spLocks/>
            </p:cNvSpPr>
            <p:nvPr/>
          </p:nvSpPr>
          <p:spPr bwMode="auto">
            <a:xfrm>
              <a:off x="319299" y="2023393"/>
              <a:ext cx="2694674" cy="2811214"/>
            </a:xfrm>
            <a:custGeom>
              <a:avLst/>
              <a:gdLst>
                <a:gd name="T0" fmla="*/ 538 w 1089"/>
                <a:gd name="T1" fmla="*/ 1138 h 1138"/>
                <a:gd name="T2" fmla="*/ 466 w 1089"/>
                <a:gd name="T3" fmla="*/ 1122 h 1138"/>
                <a:gd name="T4" fmla="*/ 71 w 1089"/>
                <a:gd name="T5" fmla="*/ 895 h 1138"/>
                <a:gd name="T6" fmla="*/ 0 w 1089"/>
                <a:gd name="T7" fmla="*/ 772 h 1138"/>
                <a:gd name="T8" fmla="*/ 4 w 1089"/>
                <a:gd name="T9" fmla="*/ 248 h 1138"/>
                <a:gd name="T10" fmla="*/ 79 w 1089"/>
                <a:gd name="T11" fmla="*/ 143 h 1138"/>
                <a:gd name="T12" fmla="*/ 455 w 1089"/>
                <a:gd name="T13" fmla="*/ 12 h 1138"/>
                <a:gd name="T14" fmla="*/ 540 w 1089"/>
                <a:gd name="T15" fmla="*/ 0 h 1138"/>
                <a:gd name="T16" fmla="*/ 621 w 1089"/>
                <a:gd name="T17" fmla="*/ 11 h 1138"/>
                <a:gd name="T18" fmla="*/ 1015 w 1089"/>
                <a:gd name="T19" fmla="*/ 144 h 1138"/>
                <a:gd name="T20" fmla="*/ 1088 w 1089"/>
                <a:gd name="T21" fmla="*/ 247 h 1138"/>
                <a:gd name="T22" fmla="*/ 1078 w 1089"/>
                <a:gd name="T23" fmla="*/ 772 h 1138"/>
                <a:gd name="T24" fmla="*/ 1005 w 1089"/>
                <a:gd name="T25" fmla="*/ 895 h 1138"/>
                <a:gd name="T26" fmla="*/ 609 w 1089"/>
                <a:gd name="T27" fmla="*/ 1122 h 1138"/>
                <a:gd name="T28" fmla="*/ 538 w 1089"/>
                <a:gd name="T29" fmla="*/ 1138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9" h="1138">
                  <a:moveTo>
                    <a:pt x="538" y="1138"/>
                  </a:moveTo>
                  <a:cubicBezTo>
                    <a:pt x="511" y="1138"/>
                    <a:pt x="485" y="1132"/>
                    <a:pt x="466" y="1122"/>
                  </a:cubicBezTo>
                  <a:cubicBezTo>
                    <a:pt x="71" y="895"/>
                    <a:pt x="71" y="895"/>
                    <a:pt x="71" y="895"/>
                  </a:cubicBezTo>
                  <a:cubicBezTo>
                    <a:pt x="32" y="873"/>
                    <a:pt x="0" y="817"/>
                    <a:pt x="0" y="772"/>
                  </a:cubicBezTo>
                  <a:cubicBezTo>
                    <a:pt x="4" y="248"/>
                    <a:pt x="4" y="248"/>
                    <a:pt x="4" y="248"/>
                  </a:cubicBezTo>
                  <a:cubicBezTo>
                    <a:pt x="4" y="205"/>
                    <a:pt x="38" y="157"/>
                    <a:pt x="79" y="143"/>
                  </a:cubicBezTo>
                  <a:cubicBezTo>
                    <a:pt x="455" y="12"/>
                    <a:pt x="455" y="12"/>
                    <a:pt x="455" y="12"/>
                  </a:cubicBezTo>
                  <a:cubicBezTo>
                    <a:pt x="477" y="4"/>
                    <a:pt x="508" y="0"/>
                    <a:pt x="540" y="0"/>
                  </a:cubicBezTo>
                  <a:cubicBezTo>
                    <a:pt x="570" y="0"/>
                    <a:pt x="600" y="4"/>
                    <a:pt x="621" y="11"/>
                  </a:cubicBezTo>
                  <a:cubicBezTo>
                    <a:pt x="1015" y="144"/>
                    <a:pt x="1015" y="144"/>
                    <a:pt x="1015" y="144"/>
                  </a:cubicBezTo>
                  <a:cubicBezTo>
                    <a:pt x="1056" y="157"/>
                    <a:pt x="1089" y="205"/>
                    <a:pt x="1088" y="247"/>
                  </a:cubicBezTo>
                  <a:cubicBezTo>
                    <a:pt x="1078" y="772"/>
                    <a:pt x="1078" y="772"/>
                    <a:pt x="1078" y="772"/>
                  </a:cubicBezTo>
                  <a:cubicBezTo>
                    <a:pt x="1077" y="816"/>
                    <a:pt x="1044" y="873"/>
                    <a:pt x="1005" y="895"/>
                  </a:cubicBezTo>
                  <a:cubicBezTo>
                    <a:pt x="609" y="1122"/>
                    <a:pt x="609" y="1122"/>
                    <a:pt x="609" y="1122"/>
                  </a:cubicBezTo>
                  <a:cubicBezTo>
                    <a:pt x="591" y="1132"/>
                    <a:pt x="565" y="1138"/>
                    <a:pt x="538" y="11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10" name="任意多边形 54"/>
            <p:cNvSpPr>
              <a:spLocks/>
            </p:cNvSpPr>
            <p:nvPr/>
          </p:nvSpPr>
          <p:spPr bwMode="auto">
            <a:xfrm>
              <a:off x="495298" y="2208906"/>
              <a:ext cx="2342678" cy="2417598"/>
            </a:xfrm>
            <a:custGeom>
              <a:avLst/>
              <a:gdLst>
                <a:gd name="T0" fmla="*/ 83 w 947"/>
                <a:gd name="T1" fmla="*/ 784 h 979"/>
                <a:gd name="T2" fmla="*/ 0 w 947"/>
                <a:gd name="T3" fmla="*/ 643 h 979"/>
                <a:gd name="T4" fmla="*/ 3 w 947"/>
                <a:gd name="T5" fmla="*/ 243 h 979"/>
                <a:gd name="T6" fmla="*/ 94 w 947"/>
                <a:gd name="T7" fmla="*/ 116 h 979"/>
                <a:gd name="T8" fmla="*/ 378 w 947"/>
                <a:gd name="T9" fmla="*/ 18 h 979"/>
                <a:gd name="T10" fmla="*/ 558 w 947"/>
                <a:gd name="T11" fmla="*/ 17 h 979"/>
                <a:gd name="T12" fmla="*/ 857 w 947"/>
                <a:gd name="T13" fmla="*/ 117 h 979"/>
                <a:gd name="T14" fmla="*/ 946 w 947"/>
                <a:gd name="T15" fmla="*/ 243 h 979"/>
                <a:gd name="T16" fmla="*/ 938 w 947"/>
                <a:gd name="T17" fmla="*/ 642 h 979"/>
                <a:gd name="T18" fmla="*/ 853 w 947"/>
                <a:gd name="T19" fmla="*/ 783 h 979"/>
                <a:gd name="T20" fmla="*/ 550 w 947"/>
                <a:gd name="T21" fmla="*/ 953 h 979"/>
                <a:gd name="T22" fmla="*/ 384 w 947"/>
                <a:gd name="T23" fmla="*/ 953 h 979"/>
                <a:gd name="T24" fmla="*/ 83 w 947"/>
                <a:gd name="T25" fmla="*/ 784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7" h="979">
                  <a:moveTo>
                    <a:pt x="83" y="784"/>
                  </a:moveTo>
                  <a:cubicBezTo>
                    <a:pt x="37" y="759"/>
                    <a:pt x="0" y="695"/>
                    <a:pt x="0" y="643"/>
                  </a:cubicBezTo>
                  <a:cubicBezTo>
                    <a:pt x="3" y="243"/>
                    <a:pt x="3" y="243"/>
                    <a:pt x="3" y="243"/>
                  </a:cubicBezTo>
                  <a:cubicBezTo>
                    <a:pt x="4" y="191"/>
                    <a:pt x="44" y="134"/>
                    <a:pt x="94" y="116"/>
                  </a:cubicBezTo>
                  <a:cubicBezTo>
                    <a:pt x="378" y="18"/>
                    <a:pt x="378" y="18"/>
                    <a:pt x="378" y="18"/>
                  </a:cubicBezTo>
                  <a:cubicBezTo>
                    <a:pt x="427" y="1"/>
                    <a:pt x="508" y="0"/>
                    <a:pt x="558" y="17"/>
                  </a:cubicBezTo>
                  <a:cubicBezTo>
                    <a:pt x="857" y="117"/>
                    <a:pt x="857" y="117"/>
                    <a:pt x="857" y="117"/>
                  </a:cubicBezTo>
                  <a:cubicBezTo>
                    <a:pt x="907" y="134"/>
                    <a:pt x="947" y="191"/>
                    <a:pt x="946" y="243"/>
                  </a:cubicBezTo>
                  <a:cubicBezTo>
                    <a:pt x="938" y="642"/>
                    <a:pt x="938" y="642"/>
                    <a:pt x="938" y="642"/>
                  </a:cubicBezTo>
                  <a:cubicBezTo>
                    <a:pt x="937" y="694"/>
                    <a:pt x="899" y="758"/>
                    <a:pt x="853" y="783"/>
                  </a:cubicBezTo>
                  <a:cubicBezTo>
                    <a:pt x="550" y="953"/>
                    <a:pt x="550" y="953"/>
                    <a:pt x="550" y="953"/>
                  </a:cubicBezTo>
                  <a:cubicBezTo>
                    <a:pt x="505" y="979"/>
                    <a:pt x="430" y="979"/>
                    <a:pt x="384" y="953"/>
                  </a:cubicBezTo>
                  <a:lnTo>
                    <a:pt x="83" y="7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 55"/>
            <p:cNvSpPr>
              <a:spLocks/>
            </p:cNvSpPr>
            <p:nvPr/>
          </p:nvSpPr>
          <p:spPr bwMode="auto">
            <a:xfrm>
              <a:off x="777132" y="2161338"/>
              <a:ext cx="1779008" cy="533941"/>
            </a:xfrm>
            <a:custGeom>
              <a:avLst/>
              <a:gdLst>
                <a:gd name="T0" fmla="*/ 716 w 719"/>
                <a:gd name="T1" fmla="*/ 0 h 216"/>
                <a:gd name="T2" fmla="*/ 362 w 719"/>
                <a:gd name="T3" fmla="*/ 0 h 216"/>
                <a:gd name="T4" fmla="*/ 359 w 719"/>
                <a:gd name="T5" fmla="*/ 0 h 216"/>
                <a:gd name="T6" fmla="*/ 359 w 719"/>
                <a:gd name="T7" fmla="*/ 0 h 216"/>
                <a:gd name="T8" fmla="*/ 356 w 719"/>
                <a:gd name="T9" fmla="*/ 0 h 216"/>
                <a:gd name="T10" fmla="*/ 2 w 719"/>
                <a:gd name="T11" fmla="*/ 0 h 216"/>
                <a:gd name="T12" fmla="*/ 0 w 719"/>
                <a:gd name="T13" fmla="*/ 0 h 216"/>
                <a:gd name="T14" fmla="*/ 39 w 719"/>
                <a:gd name="T15" fmla="*/ 9 h 216"/>
                <a:gd name="T16" fmla="*/ 46 w 719"/>
                <a:gd name="T17" fmla="*/ 13 h 216"/>
                <a:gd name="T18" fmla="*/ 49 w 719"/>
                <a:gd name="T19" fmla="*/ 14 h 216"/>
                <a:gd name="T20" fmla="*/ 53 w 719"/>
                <a:gd name="T21" fmla="*/ 17 h 216"/>
                <a:gd name="T22" fmla="*/ 56 w 719"/>
                <a:gd name="T23" fmla="*/ 19 h 216"/>
                <a:gd name="T24" fmla="*/ 59 w 719"/>
                <a:gd name="T25" fmla="*/ 22 h 216"/>
                <a:gd name="T26" fmla="*/ 63 w 719"/>
                <a:gd name="T27" fmla="*/ 25 h 216"/>
                <a:gd name="T28" fmla="*/ 64 w 719"/>
                <a:gd name="T29" fmla="*/ 27 h 216"/>
                <a:gd name="T30" fmla="*/ 70 w 719"/>
                <a:gd name="T31" fmla="*/ 33 h 216"/>
                <a:gd name="T32" fmla="*/ 71 w 719"/>
                <a:gd name="T33" fmla="*/ 34 h 216"/>
                <a:gd name="T34" fmla="*/ 75 w 719"/>
                <a:gd name="T35" fmla="*/ 38 h 216"/>
                <a:gd name="T36" fmla="*/ 76 w 719"/>
                <a:gd name="T37" fmla="*/ 40 h 216"/>
                <a:gd name="T38" fmla="*/ 77 w 719"/>
                <a:gd name="T39" fmla="*/ 41 h 216"/>
                <a:gd name="T40" fmla="*/ 78 w 719"/>
                <a:gd name="T41" fmla="*/ 43 h 216"/>
                <a:gd name="T42" fmla="*/ 81 w 719"/>
                <a:gd name="T43" fmla="*/ 47 h 216"/>
                <a:gd name="T44" fmla="*/ 81 w 719"/>
                <a:gd name="T45" fmla="*/ 48 h 216"/>
                <a:gd name="T46" fmla="*/ 81 w 719"/>
                <a:gd name="T47" fmla="*/ 48 h 216"/>
                <a:gd name="T48" fmla="*/ 81 w 719"/>
                <a:gd name="T49" fmla="*/ 48 h 216"/>
                <a:gd name="T50" fmla="*/ 86 w 719"/>
                <a:gd name="T51" fmla="*/ 59 h 216"/>
                <a:gd name="T52" fmla="*/ 86 w 719"/>
                <a:gd name="T53" fmla="*/ 59 h 216"/>
                <a:gd name="T54" fmla="*/ 96 w 719"/>
                <a:gd name="T55" fmla="*/ 95 h 216"/>
                <a:gd name="T56" fmla="*/ 96 w 719"/>
                <a:gd name="T57" fmla="*/ 98 h 216"/>
                <a:gd name="T58" fmla="*/ 111 w 719"/>
                <a:gd name="T59" fmla="*/ 166 h 216"/>
                <a:gd name="T60" fmla="*/ 192 w 719"/>
                <a:gd name="T61" fmla="*/ 216 h 216"/>
                <a:gd name="T62" fmla="*/ 356 w 719"/>
                <a:gd name="T63" fmla="*/ 216 h 216"/>
                <a:gd name="T64" fmla="*/ 359 w 719"/>
                <a:gd name="T65" fmla="*/ 216 h 216"/>
                <a:gd name="T66" fmla="*/ 359 w 719"/>
                <a:gd name="T67" fmla="*/ 216 h 216"/>
                <a:gd name="T68" fmla="*/ 362 w 719"/>
                <a:gd name="T69" fmla="*/ 216 h 216"/>
                <a:gd name="T70" fmla="*/ 526 w 719"/>
                <a:gd name="T71" fmla="*/ 216 h 216"/>
                <a:gd name="T72" fmla="*/ 607 w 719"/>
                <a:gd name="T73" fmla="*/ 166 h 216"/>
                <a:gd name="T74" fmla="*/ 622 w 719"/>
                <a:gd name="T75" fmla="*/ 98 h 216"/>
                <a:gd name="T76" fmla="*/ 622 w 719"/>
                <a:gd name="T77" fmla="*/ 96 h 216"/>
                <a:gd name="T78" fmla="*/ 632 w 719"/>
                <a:gd name="T79" fmla="*/ 59 h 216"/>
                <a:gd name="T80" fmla="*/ 637 w 719"/>
                <a:gd name="T81" fmla="*/ 48 h 216"/>
                <a:gd name="T82" fmla="*/ 654 w 719"/>
                <a:gd name="T83" fmla="*/ 27 h 216"/>
                <a:gd name="T84" fmla="*/ 656 w 719"/>
                <a:gd name="T85" fmla="*/ 25 h 216"/>
                <a:gd name="T86" fmla="*/ 659 w 719"/>
                <a:gd name="T87" fmla="*/ 22 h 216"/>
                <a:gd name="T88" fmla="*/ 662 w 719"/>
                <a:gd name="T89" fmla="*/ 19 h 216"/>
                <a:gd name="T90" fmla="*/ 665 w 719"/>
                <a:gd name="T91" fmla="*/ 17 h 216"/>
                <a:gd name="T92" fmla="*/ 669 w 719"/>
                <a:gd name="T93" fmla="*/ 14 h 216"/>
                <a:gd name="T94" fmla="*/ 672 w 719"/>
                <a:gd name="T95" fmla="*/ 13 h 216"/>
                <a:gd name="T96" fmla="*/ 679 w 719"/>
                <a:gd name="T97" fmla="*/ 9 h 216"/>
                <a:gd name="T98" fmla="*/ 719 w 719"/>
                <a:gd name="T99" fmla="*/ 0 h 216"/>
                <a:gd name="T100" fmla="*/ 716 w 719"/>
                <a:gd name="T10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19" h="216">
                  <a:moveTo>
                    <a:pt x="716" y="0"/>
                  </a:moveTo>
                  <a:cubicBezTo>
                    <a:pt x="362" y="0"/>
                    <a:pt x="362" y="0"/>
                    <a:pt x="362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13" y="0"/>
                    <a:pt x="27" y="4"/>
                    <a:pt x="39" y="9"/>
                  </a:cubicBezTo>
                  <a:cubicBezTo>
                    <a:pt x="42" y="10"/>
                    <a:pt x="44" y="12"/>
                    <a:pt x="46" y="13"/>
                  </a:cubicBezTo>
                  <a:cubicBezTo>
                    <a:pt x="47" y="13"/>
                    <a:pt x="48" y="14"/>
                    <a:pt x="49" y="14"/>
                  </a:cubicBezTo>
                  <a:cubicBezTo>
                    <a:pt x="50" y="15"/>
                    <a:pt x="52" y="16"/>
                    <a:pt x="53" y="17"/>
                  </a:cubicBezTo>
                  <a:cubicBezTo>
                    <a:pt x="54" y="18"/>
                    <a:pt x="55" y="19"/>
                    <a:pt x="56" y="19"/>
                  </a:cubicBezTo>
                  <a:cubicBezTo>
                    <a:pt x="57" y="20"/>
                    <a:pt x="58" y="21"/>
                    <a:pt x="59" y="22"/>
                  </a:cubicBezTo>
                  <a:cubicBezTo>
                    <a:pt x="60" y="23"/>
                    <a:pt x="61" y="24"/>
                    <a:pt x="63" y="25"/>
                  </a:cubicBezTo>
                  <a:cubicBezTo>
                    <a:pt x="63" y="25"/>
                    <a:pt x="64" y="26"/>
                    <a:pt x="64" y="27"/>
                  </a:cubicBezTo>
                  <a:cubicBezTo>
                    <a:pt x="67" y="29"/>
                    <a:pt x="69" y="31"/>
                    <a:pt x="70" y="33"/>
                  </a:cubicBezTo>
                  <a:cubicBezTo>
                    <a:pt x="71" y="33"/>
                    <a:pt x="71" y="34"/>
                    <a:pt x="71" y="34"/>
                  </a:cubicBezTo>
                  <a:cubicBezTo>
                    <a:pt x="72" y="35"/>
                    <a:pt x="73" y="37"/>
                    <a:pt x="75" y="38"/>
                  </a:cubicBezTo>
                  <a:cubicBezTo>
                    <a:pt x="75" y="39"/>
                    <a:pt x="75" y="39"/>
                    <a:pt x="76" y="40"/>
                  </a:cubicBezTo>
                  <a:cubicBezTo>
                    <a:pt x="76" y="40"/>
                    <a:pt x="76" y="40"/>
                    <a:pt x="77" y="41"/>
                  </a:cubicBezTo>
                  <a:cubicBezTo>
                    <a:pt x="77" y="41"/>
                    <a:pt x="77" y="42"/>
                    <a:pt x="78" y="43"/>
                  </a:cubicBezTo>
                  <a:cubicBezTo>
                    <a:pt x="79" y="44"/>
                    <a:pt x="80" y="46"/>
                    <a:pt x="81" y="47"/>
                  </a:cubicBezTo>
                  <a:cubicBezTo>
                    <a:pt x="81" y="47"/>
                    <a:pt x="81" y="48"/>
                    <a:pt x="81" y="48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83" y="52"/>
                    <a:pt x="85" y="55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91" y="70"/>
                    <a:pt x="94" y="83"/>
                    <a:pt x="96" y="95"/>
                  </a:cubicBezTo>
                  <a:cubicBezTo>
                    <a:pt x="96" y="96"/>
                    <a:pt x="96" y="97"/>
                    <a:pt x="96" y="98"/>
                  </a:cubicBezTo>
                  <a:cubicBezTo>
                    <a:pt x="99" y="121"/>
                    <a:pt x="101" y="145"/>
                    <a:pt x="111" y="166"/>
                  </a:cubicBezTo>
                  <a:cubicBezTo>
                    <a:pt x="127" y="199"/>
                    <a:pt x="155" y="216"/>
                    <a:pt x="192" y="216"/>
                  </a:cubicBezTo>
                  <a:cubicBezTo>
                    <a:pt x="192" y="216"/>
                    <a:pt x="356" y="216"/>
                    <a:pt x="356" y="216"/>
                  </a:cubicBezTo>
                  <a:cubicBezTo>
                    <a:pt x="356" y="216"/>
                    <a:pt x="357" y="216"/>
                    <a:pt x="359" y="216"/>
                  </a:cubicBezTo>
                  <a:cubicBezTo>
                    <a:pt x="359" y="216"/>
                    <a:pt x="359" y="216"/>
                    <a:pt x="359" y="216"/>
                  </a:cubicBezTo>
                  <a:cubicBezTo>
                    <a:pt x="361" y="216"/>
                    <a:pt x="362" y="216"/>
                    <a:pt x="362" y="216"/>
                  </a:cubicBezTo>
                  <a:cubicBezTo>
                    <a:pt x="362" y="216"/>
                    <a:pt x="526" y="216"/>
                    <a:pt x="526" y="216"/>
                  </a:cubicBezTo>
                  <a:cubicBezTo>
                    <a:pt x="563" y="216"/>
                    <a:pt x="591" y="199"/>
                    <a:pt x="607" y="166"/>
                  </a:cubicBezTo>
                  <a:cubicBezTo>
                    <a:pt x="618" y="145"/>
                    <a:pt x="619" y="121"/>
                    <a:pt x="622" y="98"/>
                  </a:cubicBezTo>
                  <a:cubicBezTo>
                    <a:pt x="622" y="98"/>
                    <a:pt x="622" y="97"/>
                    <a:pt x="622" y="96"/>
                  </a:cubicBezTo>
                  <a:cubicBezTo>
                    <a:pt x="624" y="83"/>
                    <a:pt x="627" y="71"/>
                    <a:pt x="632" y="59"/>
                  </a:cubicBezTo>
                  <a:cubicBezTo>
                    <a:pt x="633" y="55"/>
                    <a:pt x="635" y="51"/>
                    <a:pt x="637" y="48"/>
                  </a:cubicBezTo>
                  <a:cubicBezTo>
                    <a:pt x="642" y="40"/>
                    <a:pt x="647" y="33"/>
                    <a:pt x="654" y="27"/>
                  </a:cubicBezTo>
                  <a:cubicBezTo>
                    <a:pt x="654" y="26"/>
                    <a:pt x="655" y="25"/>
                    <a:pt x="656" y="25"/>
                  </a:cubicBezTo>
                  <a:cubicBezTo>
                    <a:pt x="657" y="24"/>
                    <a:pt x="658" y="23"/>
                    <a:pt x="659" y="22"/>
                  </a:cubicBezTo>
                  <a:cubicBezTo>
                    <a:pt x="660" y="21"/>
                    <a:pt x="661" y="20"/>
                    <a:pt x="662" y="19"/>
                  </a:cubicBezTo>
                  <a:cubicBezTo>
                    <a:pt x="663" y="19"/>
                    <a:pt x="664" y="18"/>
                    <a:pt x="665" y="17"/>
                  </a:cubicBezTo>
                  <a:cubicBezTo>
                    <a:pt x="667" y="16"/>
                    <a:pt x="668" y="15"/>
                    <a:pt x="669" y="14"/>
                  </a:cubicBezTo>
                  <a:cubicBezTo>
                    <a:pt x="670" y="14"/>
                    <a:pt x="671" y="13"/>
                    <a:pt x="672" y="13"/>
                  </a:cubicBezTo>
                  <a:cubicBezTo>
                    <a:pt x="674" y="12"/>
                    <a:pt x="676" y="10"/>
                    <a:pt x="679" y="9"/>
                  </a:cubicBezTo>
                  <a:cubicBezTo>
                    <a:pt x="691" y="4"/>
                    <a:pt x="705" y="0"/>
                    <a:pt x="719" y="0"/>
                  </a:cubicBezTo>
                  <a:cubicBezTo>
                    <a:pt x="718" y="0"/>
                    <a:pt x="717" y="0"/>
                    <a:pt x="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TW" altLang="en-US" sz="16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黃柏皓</a:t>
              </a:r>
              <a:endParaRPr lang="zh-CN" altLang="en-US" sz="16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30566" y="3140969"/>
              <a:ext cx="2272137" cy="981464"/>
            </a:xfrm>
            <a:prstGeom prst="rect">
              <a:avLst/>
            </a:prstGeom>
          </p:spPr>
          <p:txBody>
            <a:bodyPr wrap="none" lIns="72000" tIns="0" rIns="72000" bIns="0">
              <a:normAutofit/>
            </a:bodyPr>
            <a:lstStyle/>
            <a:p>
              <a:pPr lvl="0" algn="ctr" defTabSz="914378">
                <a:lnSpc>
                  <a:spcPct val="110000"/>
                </a:lnSpc>
                <a:spcBef>
                  <a:spcPct val="0"/>
                </a:spcBef>
                <a:defRPr/>
              </a:pPr>
              <a:r>
                <a:rPr lang="zh-TW" altLang="en-US" sz="1600" b="1" dirty="0" smtClean="0">
                  <a:solidFill>
                    <a:schemeClr val="accent1"/>
                  </a:solidFill>
                  <a:ea typeface="微软雅黑" panose="020B0503020204020204" pitchFamily="34" charset="-122"/>
                </a:rPr>
                <a:t>背景</a:t>
              </a:r>
              <a:r>
                <a:rPr lang="zh-TW" altLang="en-US" sz="1600" b="1" dirty="0">
                  <a:solidFill>
                    <a:schemeClr val="accent1"/>
                  </a:solidFill>
                  <a:ea typeface="微软雅黑" panose="020B0503020204020204" pitchFamily="34" charset="-122"/>
                </a:rPr>
                <a:t>趨勢</a:t>
              </a:r>
              <a:endParaRPr lang="en-US" altLang="zh-TW" sz="1600" b="1" dirty="0" smtClean="0">
                <a:solidFill>
                  <a:schemeClr val="accent1"/>
                </a:solidFill>
                <a:ea typeface="微软雅黑" panose="020B0503020204020204" pitchFamily="34" charset="-122"/>
              </a:endParaRPr>
            </a:p>
            <a:p>
              <a:pPr algn="ctr" defTabSz="914378">
                <a:lnSpc>
                  <a:spcPct val="110000"/>
                </a:lnSpc>
                <a:defRPr/>
              </a:pPr>
              <a:r>
                <a:rPr lang="zh-TW" altLang="en-US" sz="1600" b="1" dirty="0">
                  <a:solidFill>
                    <a:schemeClr val="accent3"/>
                  </a:solidFill>
                  <a:ea typeface="微软雅黑" panose="020B0503020204020204" pitchFamily="34" charset="-122"/>
                </a:rPr>
                <a:t>結語</a:t>
              </a:r>
              <a:endParaRPr lang="en-US" altLang="zh-TW" sz="1600" b="1" dirty="0">
                <a:solidFill>
                  <a:schemeClr val="accent3"/>
                </a:solidFill>
                <a:ea typeface="微软雅黑" panose="020B0503020204020204" pitchFamily="34" charset="-122"/>
              </a:endParaRPr>
            </a:p>
            <a:p>
              <a:pPr lvl="0" algn="ctr" defTabSz="914378">
                <a:lnSpc>
                  <a:spcPct val="110000"/>
                </a:lnSpc>
                <a:spcBef>
                  <a:spcPct val="0"/>
                </a:spcBef>
                <a:defRPr/>
              </a:pPr>
              <a:endParaRPr lang="zh-CN" altLang="en-US" sz="1600" b="1" dirty="0">
                <a:solidFill>
                  <a:schemeClr val="accent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7"/>
          <p:cNvGrpSpPr/>
          <p:nvPr/>
        </p:nvGrpSpPr>
        <p:grpSpPr>
          <a:xfrm>
            <a:off x="3692558" y="1707654"/>
            <a:ext cx="1941269" cy="2025225"/>
            <a:chOff x="3272208" y="2023393"/>
            <a:chExt cx="2694674" cy="2811214"/>
          </a:xfrm>
        </p:grpSpPr>
        <p:sp>
          <p:nvSpPr>
            <p:cNvPr id="15" name="任意多边形 60"/>
            <p:cNvSpPr>
              <a:spLocks/>
            </p:cNvSpPr>
            <p:nvPr/>
          </p:nvSpPr>
          <p:spPr bwMode="auto">
            <a:xfrm>
              <a:off x="3272208" y="2023393"/>
              <a:ext cx="2694674" cy="2811214"/>
            </a:xfrm>
            <a:custGeom>
              <a:avLst/>
              <a:gdLst>
                <a:gd name="T0" fmla="*/ 538 w 1089"/>
                <a:gd name="T1" fmla="*/ 1138 h 1138"/>
                <a:gd name="T2" fmla="*/ 466 w 1089"/>
                <a:gd name="T3" fmla="*/ 1122 h 1138"/>
                <a:gd name="T4" fmla="*/ 71 w 1089"/>
                <a:gd name="T5" fmla="*/ 895 h 1138"/>
                <a:gd name="T6" fmla="*/ 0 w 1089"/>
                <a:gd name="T7" fmla="*/ 772 h 1138"/>
                <a:gd name="T8" fmla="*/ 4 w 1089"/>
                <a:gd name="T9" fmla="*/ 248 h 1138"/>
                <a:gd name="T10" fmla="*/ 79 w 1089"/>
                <a:gd name="T11" fmla="*/ 143 h 1138"/>
                <a:gd name="T12" fmla="*/ 455 w 1089"/>
                <a:gd name="T13" fmla="*/ 12 h 1138"/>
                <a:gd name="T14" fmla="*/ 540 w 1089"/>
                <a:gd name="T15" fmla="*/ 0 h 1138"/>
                <a:gd name="T16" fmla="*/ 621 w 1089"/>
                <a:gd name="T17" fmla="*/ 11 h 1138"/>
                <a:gd name="T18" fmla="*/ 1015 w 1089"/>
                <a:gd name="T19" fmla="*/ 144 h 1138"/>
                <a:gd name="T20" fmla="*/ 1088 w 1089"/>
                <a:gd name="T21" fmla="*/ 247 h 1138"/>
                <a:gd name="T22" fmla="*/ 1078 w 1089"/>
                <a:gd name="T23" fmla="*/ 772 h 1138"/>
                <a:gd name="T24" fmla="*/ 1005 w 1089"/>
                <a:gd name="T25" fmla="*/ 895 h 1138"/>
                <a:gd name="T26" fmla="*/ 609 w 1089"/>
                <a:gd name="T27" fmla="*/ 1122 h 1138"/>
                <a:gd name="T28" fmla="*/ 538 w 1089"/>
                <a:gd name="T29" fmla="*/ 1138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9" h="1138">
                  <a:moveTo>
                    <a:pt x="538" y="1138"/>
                  </a:moveTo>
                  <a:cubicBezTo>
                    <a:pt x="511" y="1138"/>
                    <a:pt x="485" y="1132"/>
                    <a:pt x="466" y="1122"/>
                  </a:cubicBezTo>
                  <a:cubicBezTo>
                    <a:pt x="71" y="895"/>
                    <a:pt x="71" y="895"/>
                    <a:pt x="71" y="895"/>
                  </a:cubicBezTo>
                  <a:cubicBezTo>
                    <a:pt x="32" y="873"/>
                    <a:pt x="0" y="817"/>
                    <a:pt x="0" y="772"/>
                  </a:cubicBezTo>
                  <a:cubicBezTo>
                    <a:pt x="4" y="248"/>
                    <a:pt x="4" y="248"/>
                    <a:pt x="4" y="248"/>
                  </a:cubicBezTo>
                  <a:cubicBezTo>
                    <a:pt x="4" y="205"/>
                    <a:pt x="38" y="157"/>
                    <a:pt x="79" y="143"/>
                  </a:cubicBezTo>
                  <a:cubicBezTo>
                    <a:pt x="455" y="12"/>
                    <a:pt x="455" y="12"/>
                    <a:pt x="455" y="12"/>
                  </a:cubicBezTo>
                  <a:cubicBezTo>
                    <a:pt x="477" y="4"/>
                    <a:pt x="508" y="0"/>
                    <a:pt x="540" y="0"/>
                  </a:cubicBezTo>
                  <a:cubicBezTo>
                    <a:pt x="570" y="0"/>
                    <a:pt x="600" y="4"/>
                    <a:pt x="621" y="11"/>
                  </a:cubicBezTo>
                  <a:cubicBezTo>
                    <a:pt x="1015" y="144"/>
                    <a:pt x="1015" y="144"/>
                    <a:pt x="1015" y="144"/>
                  </a:cubicBezTo>
                  <a:cubicBezTo>
                    <a:pt x="1056" y="157"/>
                    <a:pt x="1089" y="205"/>
                    <a:pt x="1088" y="247"/>
                  </a:cubicBezTo>
                  <a:cubicBezTo>
                    <a:pt x="1078" y="772"/>
                    <a:pt x="1078" y="772"/>
                    <a:pt x="1078" y="772"/>
                  </a:cubicBezTo>
                  <a:cubicBezTo>
                    <a:pt x="1077" y="816"/>
                    <a:pt x="1044" y="873"/>
                    <a:pt x="1005" y="895"/>
                  </a:cubicBezTo>
                  <a:cubicBezTo>
                    <a:pt x="609" y="1122"/>
                    <a:pt x="609" y="1122"/>
                    <a:pt x="609" y="1122"/>
                  </a:cubicBezTo>
                  <a:cubicBezTo>
                    <a:pt x="591" y="1132"/>
                    <a:pt x="565" y="1138"/>
                    <a:pt x="538" y="11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16" name="任意多边形 61"/>
            <p:cNvSpPr>
              <a:spLocks/>
            </p:cNvSpPr>
            <p:nvPr/>
          </p:nvSpPr>
          <p:spPr bwMode="auto">
            <a:xfrm>
              <a:off x="3448207" y="2208906"/>
              <a:ext cx="2342678" cy="2417598"/>
            </a:xfrm>
            <a:custGeom>
              <a:avLst/>
              <a:gdLst>
                <a:gd name="T0" fmla="*/ 83 w 947"/>
                <a:gd name="T1" fmla="*/ 784 h 979"/>
                <a:gd name="T2" fmla="*/ 0 w 947"/>
                <a:gd name="T3" fmla="*/ 643 h 979"/>
                <a:gd name="T4" fmla="*/ 3 w 947"/>
                <a:gd name="T5" fmla="*/ 243 h 979"/>
                <a:gd name="T6" fmla="*/ 94 w 947"/>
                <a:gd name="T7" fmla="*/ 116 h 979"/>
                <a:gd name="T8" fmla="*/ 378 w 947"/>
                <a:gd name="T9" fmla="*/ 18 h 979"/>
                <a:gd name="T10" fmla="*/ 558 w 947"/>
                <a:gd name="T11" fmla="*/ 17 h 979"/>
                <a:gd name="T12" fmla="*/ 857 w 947"/>
                <a:gd name="T13" fmla="*/ 117 h 979"/>
                <a:gd name="T14" fmla="*/ 946 w 947"/>
                <a:gd name="T15" fmla="*/ 243 h 979"/>
                <a:gd name="T16" fmla="*/ 938 w 947"/>
                <a:gd name="T17" fmla="*/ 642 h 979"/>
                <a:gd name="T18" fmla="*/ 853 w 947"/>
                <a:gd name="T19" fmla="*/ 783 h 979"/>
                <a:gd name="T20" fmla="*/ 550 w 947"/>
                <a:gd name="T21" fmla="*/ 953 h 979"/>
                <a:gd name="T22" fmla="*/ 384 w 947"/>
                <a:gd name="T23" fmla="*/ 953 h 979"/>
                <a:gd name="T24" fmla="*/ 83 w 947"/>
                <a:gd name="T25" fmla="*/ 784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7" h="979">
                  <a:moveTo>
                    <a:pt x="83" y="784"/>
                  </a:moveTo>
                  <a:cubicBezTo>
                    <a:pt x="37" y="759"/>
                    <a:pt x="0" y="695"/>
                    <a:pt x="0" y="643"/>
                  </a:cubicBezTo>
                  <a:cubicBezTo>
                    <a:pt x="3" y="243"/>
                    <a:pt x="3" y="243"/>
                    <a:pt x="3" y="243"/>
                  </a:cubicBezTo>
                  <a:cubicBezTo>
                    <a:pt x="4" y="191"/>
                    <a:pt x="44" y="134"/>
                    <a:pt x="94" y="116"/>
                  </a:cubicBezTo>
                  <a:cubicBezTo>
                    <a:pt x="378" y="18"/>
                    <a:pt x="378" y="18"/>
                    <a:pt x="378" y="18"/>
                  </a:cubicBezTo>
                  <a:cubicBezTo>
                    <a:pt x="427" y="1"/>
                    <a:pt x="508" y="0"/>
                    <a:pt x="558" y="17"/>
                  </a:cubicBezTo>
                  <a:cubicBezTo>
                    <a:pt x="857" y="117"/>
                    <a:pt x="857" y="117"/>
                    <a:pt x="857" y="117"/>
                  </a:cubicBezTo>
                  <a:cubicBezTo>
                    <a:pt x="907" y="134"/>
                    <a:pt x="947" y="191"/>
                    <a:pt x="946" y="243"/>
                  </a:cubicBezTo>
                  <a:cubicBezTo>
                    <a:pt x="938" y="642"/>
                    <a:pt x="938" y="642"/>
                    <a:pt x="938" y="642"/>
                  </a:cubicBezTo>
                  <a:cubicBezTo>
                    <a:pt x="937" y="694"/>
                    <a:pt x="899" y="758"/>
                    <a:pt x="853" y="783"/>
                  </a:cubicBezTo>
                  <a:cubicBezTo>
                    <a:pt x="550" y="953"/>
                    <a:pt x="550" y="953"/>
                    <a:pt x="550" y="953"/>
                  </a:cubicBezTo>
                  <a:cubicBezTo>
                    <a:pt x="505" y="979"/>
                    <a:pt x="430" y="979"/>
                    <a:pt x="384" y="953"/>
                  </a:cubicBezTo>
                  <a:lnTo>
                    <a:pt x="83" y="7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17" name="任意多边形 62"/>
            <p:cNvSpPr>
              <a:spLocks/>
            </p:cNvSpPr>
            <p:nvPr/>
          </p:nvSpPr>
          <p:spPr bwMode="auto">
            <a:xfrm>
              <a:off x="3730041" y="2161338"/>
              <a:ext cx="1779008" cy="533941"/>
            </a:xfrm>
            <a:custGeom>
              <a:avLst/>
              <a:gdLst>
                <a:gd name="T0" fmla="*/ 716 w 719"/>
                <a:gd name="T1" fmla="*/ 0 h 216"/>
                <a:gd name="T2" fmla="*/ 362 w 719"/>
                <a:gd name="T3" fmla="*/ 0 h 216"/>
                <a:gd name="T4" fmla="*/ 359 w 719"/>
                <a:gd name="T5" fmla="*/ 0 h 216"/>
                <a:gd name="T6" fmla="*/ 359 w 719"/>
                <a:gd name="T7" fmla="*/ 0 h 216"/>
                <a:gd name="T8" fmla="*/ 356 w 719"/>
                <a:gd name="T9" fmla="*/ 0 h 216"/>
                <a:gd name="T10" fmla="*/ 2 w 719"/>
                <a:gd name="T11" fmla="*/ 0 h 216"/>
                <a:gd name="T12" fmla="*/ 0 w 719"/>
                <a:gd name="T13" fmla="*/ 0 h 216"/>
                <a:gd name="T14" fmla="*/ 39 w 719"/>
                <a:gd name="T15" fmla="*/ 9 h 216"/>
                <a:gd name="T16" fmla="*/ 46 w 719"/>
                <a:gd name="T17" fmla="*/ 13 h 216"/>
                <a:gd name="T18" fmla="*/ 49 w 719"/>
                <a:gd name="T19" fmla="*/ 14 h 216"/>
                <a:gd name="T20" fmla="*/ 53 w 719"/>
                <a:gd name="T21" fmla="*/ 17 h 216"/>
                <a:gd name="T22" fmla="*/ 56 w 719"/>
                <a:gd name="T23" fmla="*/ 19 h 216"/>
                <a:gd name="T24" fmla="*/ 59 w 719"/>
                <a:gd name="T25" fmla="*/ 22 h 216"/>
                <a:gd name="T26" fmla="*/ 63 w 719"/>
                <a:gd name="T27" fmla="*/ 25 h 216"/>
                <a:gd name="T28" fmla="*/ 64 w 719"/>
                <a:gd name="T29" fmla="*/ 27 h 216"/>
                <a:gd name="T30" fmla="*/ 70 w 719"/>
                <a:gd name="T31" fmla="*/ 33 h 216"/>
                <a:gd name="T32" fmla="*/ 71 w 719"/>
                <a:gd name="T33" fmla="*/ 34 h 216"/>
                <a:gd name="T34" fmla="*/ 75 w 719"/>
                <a:gd name="T35" fmla="*/ 38 h 216"/>
                <a:gd name="T36" fmla="*/ 76 w 719"/>
                <a:gd name="T37" fmla="*/ 40 h 216"/>
                <a:gd name="T38" fmla="*/ 77 w 719"/>
                <a:gd name="T39" fmla="*/ 41 h 216"/>
                <a:gd name="T40" fmla="*/ 78 w 719"/>
                <a:gd name="T41" fmla="*/ 43 h 216"/>
                <a:gd name="T42" fmla="*/ 81 w 719"/>
                <a:gd name="T43" fmla="*/ 47 h 216"/>
                <a:gd name="T44" fmla="*/ 81 w 719"/>
                <a:gd name="T45" fmla="*/ 48 h 216"/>
                <a:gd name="T46" fmla="*/ 81 w 719"/>
                <a:gd name="T47" fmla="*/ 48 h 216"/>
                <a:gd name="T48" fmla="*/ 81 w 719"/>
                <a:gd name="T49" fmla="*/ 48 h 216"/>
                <a:gd name="T50" fmla="*/ 86 w 719"/>
                <a:gd name="T51" fmla="*/ 59 h 216"/>
                <a:gd name="T52" fmla="*/ 86 w 719"/>
                <a:gd name="T53" fmla="*/ 59 h 216"/>
                <a:gd name="T54" fmla="*/ 96 w 719"/>
                <a:gd name="T55" fmla="*/ 95 h 216"/>
                <a:gd name="T56" fmla="*/ 96 w 719"/>
                <a:gd name="T57" fmla="*/ 98 h 216"/>
                <a:gd name="T58" fmla="*/ 111 w 719"/>
                <a:gd name="T59" fmla="*/ 166 h 216"/>
                <a:gd name="T60" fmla="*/ 192 w 719"/>
                <a:gd name="T61" fmla="*/ 216 h 216"/>
                <a:gd name="T62" fmla="*/ 356 w 719"/>
                <a:gd name="T63" fmla="*/ 216 h 216"/>
                <a:gd name="T64" fmla="*/ 359 w 719"/>
                <a:gd name="T65" fmla="*/ 216 h 216"/>
                <a:gd name="T66" fmla="*/ 359 w 719"/>
                <a:gd name="T67" fmla="*/ 216 h 216"/>
                <a:gd name="T68" fmla="*/ 362 w 719"/>
                <a:gd name="T69" fmla="*/ 216 h 216"/>
                <a:gd name="T70" fmla="*/ 526 w 719"/>
                <a:gd name="T71" fmla="*/ 216 h 216"/>
                <a:gd name="T72" fmla="*/ 607 w 719"/>
                <a:gd name="T73" fmla="*/ 166 h 216"/>
                <a:gd name="T74" fmla="*/ 622 w 719"/>
                <a:gd name="T75" fmla="*/ 98 h 216"/>
                <a:gd name="T76" fmla="*/ 622 w 719"/>
                <a:gd name="T77" fmla="*/ 96 h 216"/>
                <a:gd name="T78" fmla="*/ 632 w 719"/>
                <a:gd name="T79" fmla="*/ 59 h 216"/>
                <a:gd name="T80" fmla="*/ 637 w 719"/>
                <a:gd name="T81" fmla="*/ 48 h 216"/>
                <a:gd name="T82" fmla="*/ 654 w 719"/>
                <a:gd name="T83" fmla="*/ 27 h 216"/>
                <a:gd name="T84" fmla="*/ 656 w 719"/>
                <a:gd name="T85" fmla="*/ 25 h 216"/>
                <a:gd name="T86" fmla="*/ 659 w 719"/>
                <a:gd name="T87" fmla="*/ 22 h 216"/>
                <a:gd name="T88" fmla="*/ 662 w 719"/>
                <a:gd name="T89" fmla="*/ 19 h 216"/>
                <a:gd name="T90" fmla="*/ 665 w 719"/>
                <a:gd name="T91" fmla="*/ 17 h 216"/>
                <a:gd name="T92" fmla="*/ 669 w 719"/>
                <a:gd name="T93" fmla="*/ 14 h 216"/>
                <a:gd name="T94" fmla="*/ 672 w 719"/>
                <a:gd name="T95" fmla="*/ 13 h 216"/>
                <a:gd name="T96" fmla="*/ 679 w 719"/>
                <a:gd name="T97" fmla="*/ 9 h 216"/>
                <a:gd name="T98" fmla="*/ 719 w 719"/>
                <a:gd name="T99" fmla="*/ 0 h 216"/>
                <a:gd name="T100" fmla="*/ 716 w 719"/>
                <a:gd name="T10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19" h="216">
                  <a:moveTo>
                    <a:pt x="716" y="0"/>
                  </a:moveTo>
                  <a:cubicBezTo>
                    <a:pt x="362" y="0"/>
                    <a:pt x="362" y="0"/>
                    <a:pt x="362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13" y="0"/>
                    <a:pt x="27" y="4"/>
                    <a:pt x="39" y="9"/>
                  </a:cubicBezTo>
                  <a:cubicBezTo>
                    <a:pt x="42" y="10"/>
                    <a:pt x="44" y="12"/>
                    <a:pt x="46" y="13"/>
                  </a:cubicBezTo>
                  <a:cubicBezTo>
                    <a:pt x="47" y="13"/>
                    <a:pt x="48" y="14"/>
                    <a:pt x="49" y="14"/>
                  </a:cubicBezTo>
                  <a:cubicBezTo>
                    <a:pt x="50" y="15"/>
                    <a:pt x="52" y="16"/>
                    <a:pt x="53" y="17"/>
                  </a:cubicBezTo>
                  <a:cubicBezTo>
                    <a:pt x="54" y="18"/>
                    <a:pt x="55" y="19"/>
                    <a:pt x="56" y="19"/>
                  </a:cubicBezTo>
                  <a:cubicBezTo>
                    <a:pt x="57" y="20"/>
                    <a:pt x="58" y="21"/>
                    <a:pt x="59" y="22"/>
                  </a:cubicBezTo>
                  <a:cubicBezTo>
                    <a:pt x="60" y="23"/>
                    <a:pt x="61" y="24"/>
                    <a:pt x="63" y="25"/>
                  </a:cubicBezTo>
                  <a:cubicBezTo>
                    <a:pt x="63" y="25"/>
                    <a:pt x="64" y="26"/>
                    <a:pt x="64" y="27"/>
                  </a:cubicBezTo>
                  <a:cubicBezTo>
                    <a:pt x="67" y="29"/>
                    <a:pt x="69" y="31"/>
                    <a:pt x="70" y="33"/>
                  </a:cubicBezTo>
                  <a:cubicBezTo>
                    <a:pt x="71" y="33"/>
                    <a:pt x="71" y="34"/>
                    <a:pt x="71" y="34"/>
                  </a:cubicBezTo>
                  <a:cubicBezTo>
                    <a:pt x="72" y="35"/>
                    <a:pt x="73" y="37"/>
                    <a:pt x="75" y="38"/>
                  </a:cubicBezTo>
                  <a:cubicBezTo>
                    <a:pt x="75" y="39"/>
                    <a:pt x="75" y="39"/>
                    <a:pt x="76" y="40"/>
                  </a:cubicBezTo>
                  <a:cubicBezTo>
                    <a:pt x="76" y="40"/>
                    <a:pt x="76" y="40"/>
                    <a:pt x="77" y="41"/>
                  </a:cubicBezTo>
                  <a:cubicBezTo>
                    <a:pt x="77" y="41"/>
                    <a:pt x="77" y="42"/>
                    <a:pt x="78" y="43"/>
                  </a:cubicBezTo>
                  <a:cubicBezTo>
                    <a:pt x="79" y="44"/>
                    <a:pt x="80" y="46"/>
                    <a:pt x="81" y="47"/>
                  </a:cubicBezTo>
                  <a:cubicBezTo>
                    <a:pt x="81" y="47"/>
                    <a:pt x="81" y="48"/>
                    <a:pt x="81" y="48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83" y="52"/>
                    <a:pt x="85" y="55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91" y="70"/>
                    <a:pt x="94" y="83"/>
                    <a:pt x="96" y="95"/>
                  </a:cubicBezTo>
                  <a:cubicBezTo>
                    <a:pt x="96" y="96"/>
                    <a:pt x="96" y="97"/>
                    <a:pt x="96" y="98"/>
                  </a:cubicBezTo>
                  <a:cubicBezTo>
                    <a:pt x="99" y="121"/>
                    <a:pt x="101" y="145"/>
                    <a:pt x="111" y="166"/>
                  </a:cubicBezTo>
                  <a:cubicBezTo>
                    <a:pt x="127" y="199"/>
                    <a:pt x="155" y="216"/>
                    <a:pt x="192" y="216"/>
                  </a:cubicBezTo>
                  <a:cubicBezTo>
                    <a:pt x="192" y="216"/>
                    <a:pt x="356" y="216"/>
                    <a:pt x="356" y="216"/>
                  </a:cubicBezTo>
                  <a:cubicBezTo>
                    <a:pt x="356" y="216"/>
                    <a:pt x="357" y="216"/>
                    <a:pt x="359" y="216"/>
                  </a:cubicBezTo>
                  <a:cubicBezTo>
                    <a:pt x="359" y="216"/>
                    <a:pt x="359" y="216"/>
                    <a:pt x="359" y="216"/>
                  </a:cubicBezTo>
                  <a:cubicBezTo>
                    <a:pt x="361" y="216"/>
                    <a:pt x="362" y="216"/>
                    <a:pt x="362" y="216"/>
                  </a:cubicBezTo>
                  <a:cubicBezTo>
                    <a:pt x="362" y="216"/>
                    <a:pt x="526" y="216"/>
                    <a:pt x="526" y="216"/>
                  </a:cubicBezTo>
                  <a:cubicBezTo>
                    <a:pt x="563" y="216"/>
                    <a:pt x="591" y="199"/>
                    <a:pt x="607" y="166"/>
                  </a:cubicBezTo>
                  <a:cubicBezTo>
                    <a:pt x="618" y="145"/>
                    <a:pt x="619" y="121"/>
                    <a:pt x="622" y="98"/>
                  </a:cubicBezTo>
                  <a:cubicBezTo>
                    <a:pt x="622" y="98"/>
                    <a:pt x="622" y="97"/>
                    <a:pt x="622" y="96"/>
                  </a:cubicBezTo>
                  <a:cubicBezTo>
                    <a:pt x="624" y="83"/>
                    <a:pt x="627" y="71"/>
                    <a:pt x="632" y="59"/>
                  </a:cubicBezTo>
                  <a:cubicBezTo>
                    <a:pt x="633" y="55"/>
                    <a:pt x="635" y="51"/>
                    <a:pt x="637" y="48"/>
                  </a:cubicBezTo>
                  <a:cubicBezTo>
                    <a:pt x="642" y="40"/>
                    <a:pt x="647" y="33"/>
                    <a:pt x="654" y="27"/>
                  </a:cubicBezTo>
                  <a:cubicBezTo>
                    <a:pt x="654" y="26"/>
                    <a:pt x="655" y="25"/>
                    <a:pt x="656" y="25"/>
                  </a:cubicBezTo>
                  <a:cubicBezTo>
                    <a:pt x="657" y="24"/>
                    <a:pt x="658" y="23"/>
                    <a:pt x="659" y="22"/>
                  </a:cubicBezTo>
                  <a:cubicBezTo>
                    <a:pt x="660" y="21"/>
                    <a:pt x="661" y="20"/>
                    <a:pt x="662" y="19"/>
                  </a:cubicBezTo>
                  <a:cubicBezTo>
                    <a:pt x="663" y="19"/>
                    <a:pt x="664" y="18"/>
                    <a:pt x="665" y="17"/>
                  </a:cubicBezTo>
                  <a:cubicBezTo>
                    <a:pt x="667" y="16"/>
                    <a:pt x="668" y="15"/>
                    <a:pt x="669" y="14"/>
                  </a:cubicBezTo>
                  <a:cubicBezTo>
                    <a:pt x="670" y="14"/>
                    <a:pt x="671" y="13"/>
                    <a:pt x="672" y="13"/>
                  </a:cubicBezTo>
                  <a:cubicBezTo>
                    <a:pt x="674" y="12"/>
                    <a:pt x="676" y="10"/>
                    <a:pt x="679" y="9"/>
                  </a:cubicBezTo>
                  <a:cubicBezTo>
                    <a:pt x="691" y="4"/>
                    <a:pt x="705" y="0"/>
                    <a:pt x="719" y="0"/>
                  </a:cubicBezTo>
                  <a:cubicBezTo>
                    <a:pt x="718" y="0"/>
                    <a:pt x="717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TW" altLang="en-US" sz="16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尤譽蒼</a:t>
              </a:r>
              <a:endParaRPr lang="zh-CN" altLang="en-US" sz="16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483475" y="3140969"/>
              <a:ext cx="2272137" cy="981464"/>
            </a:xfrm>
            <a:prstGeom prst="rect">
              <a:avLst/>
            </a:prstGeom>
          </p:spPr>
          <p:txBody>
            <a:bodyPr wrap="none" lIns="72000" tIns="0" rIns="72000" bIns="0">
              <a:normAutofit/>
            </a:bodyPr>
            <a:lstStyle/>
            <a:p>
              <a:pPr lvl="0" algn="ctr" defTabSz="914378">
                <a:lnSpc>
                  <a:spcPct val="110000"/>
                </a:lnSpc>
                <a:spcBef>
                  <a:spcPct val="0"/>
                </a:spcBef>
                <a:defRPr/>
              </a:pPr>
              <a:r>
                <a:rPr lang="zh-TW" altLang="en-US" sz="1600" b="1" dirty="0" smtClean="0">
                  <a:solidFill>
                    <a:schemeClr val="accent2"/>
                  </a:solidFill>
                  <a:ea typeface="微软雅黑" panose="020B0503020204020204" pitchFamily="34" charset="-122"/>
                </a:rPr>
                <a:t>上台報告</a:t>
              </a:r>
              <a:endParaRPr lang="en-US" altLang="zh-TW" sz="1600" b="1" dirty="0" smtClean="0">
                <a:solidFill>
                  <a:schemeClr val="accent2"/>
                </a:solidFill>
                <a:ea typeface="微软雅黑" panose="020B0503020204020204" pitchFamily="34" charset="-122"/>
              </a:endParaRPr>
            </a:p>
            <a:p>
              <a:pPr lvl="0" algn="ctr" defTabSz="914378">
                <a:lnSpc>
                  <a:spcPct val="110000"/>
                </a:lnSpc>
                <a:defRPr/>
              </a:pPr>
              <a:r>
                <a:rPr lang="zh-TW" altLang="en-US" sz="1600" b="1" dirty="0" smtClean="0">
                  <a:solidFill>
                    <a:schemeClr val="accent2"/>
                  </a:solidFill>
                  <a:ea typeface="微软雅黑" panose="020B0503020204020204" pitchFamily="34" charset="-122"/>
                </a:rPr>
                <a:t>事件條</a:t>
              </a:r>
              <a:r>
                <a:rPr lang="zh-TW" altLang="en-US" sz="1600" b="1" dirty="0">
                  <a:solidFill>
                    <a:schemeClr val="accent2"/>
                  </a:solidFill>
                  <a:ea typeface="微软雅黑" panose="020B0503020204020204" pitchFamily="34" charset="-122"/>
                </a:rPr>
                <a:t>列式</a:t>
              </a:r>
            </a:p>
            <a:p>
              <a:pPr lvl="0" algn="ctr" defTabSz="914378">
                <a:lnSpc>
                  <a:spcPct val="110000"/>
                </a:lnSpc>
                <a:spcBef>
                  <a:spcPct val="0"/>
                </a:spcBef>
                <a:defRPr/>
              </a:pPr>
              <a:endParaRPr lang="zh-CN" altLang="en-US" sz="1600" b="1" dirty="0">
                <a:solidFill>
                  <a:schemeClr val="accent2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8"/>
          <p:cNvGrpSpPr/>
          <p:nvPr/>
        </p:nvGrpSpPr>
        <p:grpSpPr>
          <a:xfrm>
            <a:off x="6584880" y="1707654"/>
            <a:ext cx="1941269" cy="2025225"/>
            <a:chOff x="6225118" y="2023393"/>
            <a:chExt cx="2694674" cy="2811214"/>
          </a:xfrm>
        </p:grpSpPr>
        <p:sp>
          <p:nvSpPr>
            <p:cNvPr id="20" name="任意多边形 67"/>
            <p:cNvSpPr>
              <a:spLocks/>
            </p:cNvSpPr>
            <p:nvPr/>
          </p:nvSpPr>
          <p:spPr bwMode="auto">
            <a:xfrm>
              <a:off x="6225118" y="2023393"/>
              <a:ext cx="2694674" cy="2811214"/>
            </a:xfrm>
            <a:custGeom>
              <a:avLst/>
              <a:gdLst>
                <a:gd name="T0" fmla="*/ 538 w 1089"/>
                <a:gd name="T1" fmla="*/ 1138 h 1138"/>
                <a:gd name="T2" fmla="*/ 466 w 1089"/>
                <a:gd name="T3" fmla="*/ 1122 h 1138"/>
                <a:gd name="T4" fmla="*/ 71 w 1089"/>
                <a:gd name="T5" fmla="*/ 895 h 1138"/>
                <a:gd name="T6" fmla="*/ 0 w 1089"/>
                <a:gd name="T7" fmla="*/ 772 h 1138"/>
                <a:gd name="T8" fmla="*/ 4 w 1089"/>
                <a:gd name="T9" fmla="*/ 248 h 1138"/>
                <a:gd name="T10" fmla="*/ 79 w 1089"/>
                <a:gd name="T11" fmla="*/ 143 h 1138"/>
                <a:gd name="T12" fmla="*/ 455 w 1089"/>
                <a:gd name="T13" fmla="*/ 12 h 1138"/>
                <a:gd name="T14" fmla="*/ 540 w 1089"/>
                <a:gd name="T15" fmla="*/ 0 h 1138"/>
                <a:gd name="T16" fmla="*/ 621 w 1089"/>
                <a:gd name="T17" fmla="*/ 11 h 1138"/>
                <a:gd name="T18" fmla="*/ 1015 w 1089"/>
                <a:gd name="T19" fmla="*/ 144 h 1138"/>
                <a:gd name="T20" fmla="*/ 1088 w 1089"/>
                <a:gd name="T21" fmla="*/ 247 h 1138"/>
                <a:gd name="T22" fmla="*/ 1078 w 1089"/>
                <a:gd name="T23" fmla="*/ 772 h 1138"/>
                <a:gd name="T24" fmla="*/ 1005 w 1089"/>
                <a:gd name="T25" fmla="*/ 895 h 1138"/>
                <a:gd name="T26" fmla="*/ 609 w 1089"/>
                <a:gd name="T27" fmla="*/ 1122 h 1138"/>
                <a:gd name="T28" fmla="*/ 538 w 1089"/>
                <a:gd name="T29" fmla="*/ 1138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9" h="1138">
                  <a:moveTo>
                    <a:pt x="538" y="1138"/>
                  </a:moveTo>
                  <a:cubicBezTo>
                    <a:pt x="511" y="1138"/>
                    <a:pt x="485" y="1132"/>
                    <a:pt x="466" y="1122"/>
                  </a:cubicBezTo>
                  <a:cubicBezTo>
                    <a:pt x="71" y="895"/>
                    <a:pt x="71" y="895"/>
                    <a:pt x="71" y="895"/>
                  </a:cubicBezTo>
                  <a:cubicBezTo>
                    <a:pt x="32" y="873"/>
                    <a:pt x="0" y="817"/>
                    <a:pt x="0" y="772"/>
                  </a:cubicBezTo>
                  <a:cubicBezTo>
                    <a:pt x="4" y="248"/>
                    <a:pt x="4" y="248"/>
                    <a:pt x="4" y="248"/>
                  </a:cubicBezTo>
                  <a:cubicBezTo>
                    <a:pt x="4" y="205"/>
                    <a:pt x="38" y="157"/>
                    <a:pt x="79" y="143"/>
                  </a:cubicBezTo>
                  <a:cubicBezTo>
                    <a:pt x="455" y="12"/>
                    <a:pt x="455" y="12"/>
                    <a:pt x="455" y="12"/>
                  </a:cubicBezTo>
                  <a:cubicBezTo>
                    <a:pt x="477" y="4"/>
                    <a:pt x="508" y="0"/>
                    <a:pt x="540" y="0"/>
                  </a:cubicBezTo>
                  <a:cubicBezTo>
                    <a:pt x="570" y="0"/>
                    <a:pt x="600" y="4"/>
                    <a:pt x="621" y="11"/>
                  </a:cubicBezTo>
                  <a:cubicBezTo>
                    <a:pt x="1015" y="144"/>
                    <a:pt x="1015" y="144"/>
                    <a:pt x="1015" y="144"/>
                  </a:cubicBezTo>
                  <a:cubicBezTo>
                    <a:pt x="1056" y="157"/>
                    <a:pt x="1089" y="205"/>
                    <a:pt x="1088" y="247"/>
                  </a:cubicBezTo>
                  <a:cubicBezTo>
                    <a:pt x="1078" y="772"/>
                    <a:pt x="1078" y="772"/>
                    <a:pt x="1078" y="772"/>
                  </a:cubicBezTo>
                  <a:cubicBezTo>
                    <a:pt x="1077" y="816"/>
                    <a:pt x="1044" y="873"/>
                    <a:pt x="1005" y="895"/>
                  </a:cubicBezTo>
                  <a:cubicBezTo>
                    <a:pt x="609" y="1122"/>
                    <a:pt x="609" y="1122"/>
                    <a:pt x="609" y="1122"/>
                  </a:cubicBezTo>
                  <a:cubicBezTo>
                    <a:pt x="591" y="1132"/>
                    <a:pt x="565" y="1138"/>
                    <a:pt x="538" y="113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25" name="任意多边形 68"/>
            <p:cNvSpPr>
              <a:spLocks/>
            </p:cNvSpPr>
            <p:nvPr/>
          </p:nvSpPr>
          <p:spPr bwMode="auto">
            <a:xfrm>
              <a:off x="6401116" y="2208905"/>
              <a:ext cx="2342678" cy="2417597"/>
            </a:xfrm>
            <a:custGeom>
              <a:avLst/>
              <a:gdLst>
                <a:gd name="T0" fmla="*/ 83 w 947"/>
                <a:gd name="T1" fmla="*/ 784 h 979"/>
                <a:gd name="T2" fmla="*/ 0 w 947"/>
                <a:gd name="T3" fmla="*/ 643 h 979"/>
                <a:gd name="T4" fmla="*/ 3 w 947"/>
                <a:gd name="T5" fmla="*/ 243 h 979"/>
                <a:gd name="T6" fmla="*/ 94 w 947"/>
                <a:gd name="T7" fmla="*/ 116 h 979"/>
                <a:gd name="T8" fmla="*/ 378 w 947"/>
                <a:gd name="T9" fmla="*/ 18 h 979"/>
                <a:gd name="T10" fmla="*/ 558 w 947"/>
                <a:gd name="T11" fmla="*/ 17 h 979"/>
                <a:gd name="T12" fmla="*/ 857 w 947"/>
                <a:gd name="T13" fmla="*/ 117 h 979"/>
                <a:gd name="T14" fmla="*/ 946 w 947"/>
                <a:gd name="T15" fmla="*/ 243 h 979"/>
                <a:gd name="T16" fmla="*/ 938 w 947"/>
                <a:gd name="T17" fmla="*/ 642 h 979"/>
                <a:gd name="T18" fmla="*/ 853 w 947"/>
                <a:gd name="T19" fmla="*/ 783 h 979"/>
                <a:gd name="T20" fmla="*/ 550 w 947"/>
                <a:gd name="T21" fmla="*/ 953 h 979"/>
                <a:gd name="T22" fmla="*/ 384 w 947"/>
                <a:gd name="T23" fmla="*/ 953 h 979"/>
                <a:gd name="T24" fmla="*/ 83 w 947"/>
                <a:gd name="T25" fmla="*/ 784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7" h="979">
                  <a:moveTo>
                    <a:pt x="83" y="784"/>
                  </a:moveTo>
                  <a:cubicBezTo>
                    <a:pt x="37" y="759"/>
                    <a:pt x="0" y="695"/>
                    <a:pt x="0" y="643"/>
                  </a:cubicBezTo>
                  <a:cubicBezTo>
                    <a:pt x="3" y="243"/>
                    <a:pt x="3" y="243"/>
                    <a:pt x="3" y="243"/>
                  </a:cubicBezTo>
                  <a:cubicBezTo>
                    <a:pt x="4" y="191"/>
                    <a:pt x="44" y="134"/>
                    <a:pt x="94" y="116"/>
                  </a:cubicBezTo>
                  <a:cubicBezTo>
                    <a:pt x="378" y="18"/>
                    <a:pt x="378" y="18"/>
                    <a:pt x="378" y="18"/>
                  </a:cubicBezTo>
                  <a:cubicBezTo>
                    <a:pt x="427" y="1"/>
                    <a:pt x="508" y="0"/>
                    <a:pt x="558" y="17"/>
                  </a:cubicBezTo>
                  <a:cubicBezTo>
                    <a:pt x="857" y="117"/>
                    <a:pt x="857" y="117"/>
                    <a:pt x="857" y="117"/>
                  </a:cubicBezTo>
                  <a:cubicBezTo>
                    <a:pt x="907" y="134"/>
                    <a:pt x="947" y="191"/>
                    <a:pt x="946" y="243"/>
                  </a:cubicBezTo>
                  <a:cubicBezTo>
                    <a:pt x="938" y="642"/>
                    <a:pt x="938" y="642"/>
                    <a:pt x="938" y="642"/>
                  </a:cubicBezTo>
                  <a:cubicBezTo>
                    <a:pt x="937" y="694"/>
                    <a:pt x="899" y="758"/>
                    <a:pt x="853" y="783"/>
                  </a:cubicBezTo>
                  <a:cubicBezTo>
                    <a:pt x="550" y="953"/>
                    <a:pt x="550" y="953"/>
                    <a:pt x="550" y="953"/>
                  </a:cubicBezTo>
                  <a:cubicBezTo>
                    <a:pt x="505" y="979"/>
                    <a:pt x="430" y="979"/>
                    <a:pt x="384" y="953"/>
                  </a:cubicBezTo>
                  <a:lnTo>
                    <a:pt x="83" y="7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26" name="任意多边形 69"/>
            <p:cNvSpPr>
              <a:spLocks/>
            </p:cNvSpPr>
            <p:nvPr/>
          </p:nvSpPr>
          <p:spPr bwMode="auto">
            <a:xfrm>
              <a:off x="6682951" y="2161338"/>
              <a:ext cx="1779008" cy="533941"/>
            </a:xfrm>
            <a:custGeom>
              <a:avLst/>
              <a:gdLst>
                <a:gd name="T0" fmla="*/ 716 w 719"/>
                <a:gd name="T1" fmla="*/ 0 h 216"/>
                <a:gd name="T2" fmla="*/ 362 w 719"/>
                <a:gd name="T3" fmla="*/ 0 h 216"/>
                <a:gd name="T4" fmla="*/ 359 w 719"/>
                <a:gd name="T5" fmla="*/ 0 h 216"/>
                <a:gd name="T6" fmla="*/ 359 w 719"/>
                <a:gd name="T7" fmla="*/ 0 h 216"/>
                <a:gd name="T8" fmla="*/ 356 w 719"/>
                <a:gd name="T9" fmla="*/ 0 h 216"/>
                <a:gd name="T10" fmla="*/ 2 w 719"/>
                <a:gd name="T11" fmla="*/ 0 h 216"/>
                <a:gd name="T12" fmla="*/ 0 w 719"/>
                <a:gd name="T13" fmla="*/ 0 h 216"/>
                <a:gd name="T14" fmla="*/ 39 w 719"/>
                <a:gd name="T15" fmla="*/ 9 h 216"/>
                <a:gd name="T16" fmla="*/ 46 w 719"/>
                <a:gd name="T17" fmla="*/ 13 h 216"/>
                <a:gd name="T18" fmla="*/ 49 w 719"/>
                <a:gd name="T19" fmla="*/ 14 h 216"/>
                <a:gd name="T20" fmla="*/ 53 w 719"/>
                <a:gd name="T21" fmla="*/ 17 h 216"/>
                <a:gd name="T22" fmla="*/ 56 w 719"/>
                <a:gd name="T23" fmla="*/ 19 h 216"/>
                <a:gd name="T24" fmla="*/ 59 w 719"/>
                <a:gd name="T25" fmla="*/ 22 h 216"/>
                <a:gd name="T26" fmla="*/ 63 w 719"/>
                <a:gd name="T27" fmla="*/ 25 h 216"/>
                <a:gd name="T28" fmla="*/ 64 w 719"/>
                <a:gd name="T29" fmla="*/ 27 h 216"/>
                <a:gd name="T30" fmla="*/ 70 w 719"/>
                <a:gd name="T31" fmla="*/ 33 h 216"/>
                <a:gd name="T32" fmla="*/ 71 w 719"/>
                <a:gd name="T33" fmla="*/ 34 h 216"/>
                <a:gd name="T34" fmla="*/ 75 w 719"/>
                <a:gd name="T35" fmla="*/ 38 h 216"/>
                <a:gd name="T36" fmla="*/ 76 w 719"/>
                <a:gd name="T37" fmla="*/ 40 h 216"/>
                <a:gd name="T38" fmla="*/ 77 w 719"/>
                <a:gd name="T39" fmla="*/ 41 h 216"/>
                <a:gd name="T40" fmla="*/ 78 w 719"/>
                <a:gd name="T41" fmla="*/ 43 h 216"/>
                <a:gd name="T42" fmla="*/ 81 w 719"/>
                <a:gd name="T43" fmla="*/ 47 h 216"/>
                <a:gd name="T44" fmla="*/ 81 w 719"/>
                <a:gd name="T45" fmla="*/ 48 h 216"/>
                <a:gd name="T46" fmla="*/ 81 w 719"/>
                <a:gd name="T47" fmla="*/ 48 h 216"/>
                <a:gd name="T48" fmla="*/ 81 w 719"/>
                <a:gd name="T49" fmla="*/ 48 h 216"/>
                <a:gd name="T50" fmla="*/ 86 w 719"/>
                <a:gd name="T51" fmla="*/ 59 h 216"/>
                <a:gd name="T52" fmla="*/ 86 w 719"/>
                <a:gd name="T53" fmla="*/ 59 h 216"/>
                <a:gd name="T54" fmla="*/ 96 w 719"/>
                <a:gd name="T55" fmla="*/ 95 h 216"/>
                <a:gd name="T56" fmla="*/ 96 w 719"/>
                <a:gd name="T57" fmla="*/ 98 h 216"/>
                <a:gd name="T58" fmla="*/ 111 w 719"/>
                <a:gd name="T59" fmla="*/ 166 h 216"/>
                <a:gd name="T60" fmla="*/ 192 w 719"/>
                <a:gd name="T61" fmla="*/ 216 h 216"/>
                <a:gd name="T62" fmla="*/ 356 w 719"/>
                <a:gd name="T63" fmla="*/ 216 h 216"/>
                <a:gd name="T64" fmla="*/ 359 w 719"/>
                <a:gd name="T65" fmla="*/ 216 h 216"/>
                <a:gd name="T66" fmla="*/ 359 w 719"/>
                <a:gd name="T67" fmla="*/ 216 h 216"/>
                <a:gd name="T68" fmla="*/ 362 w 719"/>
                <a:gd name="T69" fmla="*/ 216 h 216"/>
                <a:gd name="T70" fmla="*/ 526 w 719"/>
                <a:gd name="T71" fmla="*/ 216 h 216"/>
                <a:gd name="T72" fmla="*/ 607 w 719"/>
                <a:gd name="T73" fmla="*/ 166 h 216"/>
                <a:gd name="T74" fmla="*/ 622 w 719"/>
                <a:gd name="T75" fmla="*/ 98 h 216"/>
                <a:gd name="T76" fmla="*/ 622 w 719"/>
                <a:gd name="T77" fmla="*/ 96 h 216"/>
                <a:gd name="T78" fmla="*/ 632 w 719"/>
                <a:gd name="T79" fmla="*/ 59 h 216"/>
                <a:gd name="T80" fmla="*/ 637 w 719"/>
                <a:gd name="T81" fmla="*/ 48 h 216"/>
                <a:gd name="T82" fmla="*/ 654 w 719"/>
                <a:gd name="T83" fmla="*/ 27 h 216"/>
                <a:gd name="T84" fmla="*/ 656 w 719"/>
                <a:gd name="T85" fmla="*/ 25 h 216"/>
                <a:gd name="T86" fmla="*/ 659 w 719"/>
                <a:gd name="T87" fmla="*/ 22 h 216"/>
                <a:gd name="T88" fmla="*/ 662 w 719"/>
                <a:gd name="T89" fmla="*/ 19 h 216"/>
                <a:gd name="T90" fmla="*/ 665 w 719"/>
                <a:gd name="T91" fmla="*/ 17 h 216"/>
                <a:gd name="T92" fmla="*/ 669 w 719"/>
                <a:gd name="T93" fmla="*/ 14 h 216"/>
                <a:gd name="T94" fmla="*/ 672 w 719"/>
                <a:gd name="T95" fmla="*/ 13 h 216"/>
                <a:gd name="T96" fmla="*/ 679 w 719"/>
                <a:gd name="T97" fmla="*/ 9 h 216"/>
                <a:gd name="T98" fmla="*/ 719 w 719"/>
                <a:gd name="T99" fmla="*/ 0 h 216"/>
                <a:gd name="T100" fmla="*/ 716 w 719"/>
                <a:gd name="T10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19" h="216">
                  <a:moveTo>
                    <a:pt x="716" y="0"/>
                  </a:moveTo>
                  <a:cubicBezTo>
                    <a:pt x="362" y="0"/>
                    <a:pt x="362" y="0"/>
                    <a:pt x="362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13" y="0"/>
                    <a:pt x="27" y="4"/>
                    <a:pt x="39" y="9"/>
                  </a:cubicBezTo>
                  <a:cubicBezTo>
                    <a:pt x="42" y="10"/>
                    <a:pt x="44" y="12"/>
                    <a:pt x="46" y="13"/>
                  </a:cubicBezTo>
                  <a:cubicBezTo>
                    <a:pt x="47" y="13"/>
                    <a:pt x="48" y="14"/>
                    <a:pt x="49" y="14"/>
                  </a:cubicBezTo>
                  <a:cubicBezTo>
                    <a:pt x="50" y="15"/>
                    <a:pt x="52" y="16"/>
                    <a:pt x="53" y="17"/>
                  </a:cubicBezTo>
                  <a:cubicBezTo>
                    <a:pt x="54" y="18"/>
                    <a:pt x="55" y="19"/>
                    <a:pt x="56" y="19"/>
                  </a:cubicBezTo>
                  <a:cubicBezTo>
                    <a:pt x="57" y="20"/>
                    <a:pt x="58" y="21"/>
                    <a:pt x="59" y="22"/>
                  </a:cubicBezTo>
                  <a:cubicBezTo>
                    <a:pt x="60" y="23"/>
                    <a:pt x="61" y="24"/>
                    <a:pt x="63" y="25"/>
                  </a:cubicBezTo>
                  <a:cubicBezTo>
                    <a:pt x="63" y="25"/>
                    <a:pt x="64" y="26"/>
                    <a:pt x="64" y="27"/>
                  </a:cubicBezTo>
                  <a:cubicBezTo>
                    <a:pt x="67" y="29"/>
                    <a:pt x="69" y="31"/>
                    <a:pt x="70" y="33"/>
                  </a:cubicBezTo>
                  <a:cubicBezTo>
                    <a:pt x="71" y="33"/>
                    <a:pt x="71" y="34"/>
                    <a:pt x="71" y="34"/>
                  </a:cubicBezTo>
                  <a:cubicBezTo>
                    <a:pt x="72" y="35"/>
                    <a:pt x="73" y="37"/>
                    <a:pt x="75" y="38"/>
                  </a:cubicBezTo>
                  <a:cubicBezTo>
                    <a:pt x="75" y="39"/>
                    <a:pt x="75" y="39"/>
                    <a:pt x="76" y="40"/>
                  </a:cubicBezTo>
                  <a:cubicBezTo>
                    <a:pt x="76" y="40"/>
                    <a:pt x="76" y="40"/>
                    <a:pt x="77" y="41"/>
                  </a:cubicBezTo>
                  <a:cubicBezTo>
                    <a:pt x="77" y="41"/>
                    <a:pt x="77" y="42"/>
                    <a:pt x="78" y="43"/>
                  </a:cubicBezTo>
                  <a:cubicBezTo>
                    <a:pt x="79" y="44"/>
                    <a:pt x="80" y="46"/>
                    <a:pt x="81" y="47"/>
                  </a:cubicBezTo>
                  <a:cubicBezTo>
                    <a:pt x="81" y="47"/>
                    <a:pt x="81" y="48"/>
                    <a:pt x="81" y="48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83" y="52"/>
                    <a:pt x="85" y="55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91" y="70"/>
                    <a:pt x="94" y="83"/>
                    <a:pt x="96" y="95"/>
                  </a:cubicBezTo>
                  <a:cubicBezTo>
                    <a:pt x="96" y="96"/>
                    <a:pt x="96" y="97"/>
                    <a:pt x="96" y="98"/>
                  </a:cubicBezTo>
                  <a:cubicBezTo>
                    <a:pt x="99" y="121"/>
                    <a:pt x="101" y="145"/>
                    <a:pt x="111" y="166"/>
                  </a:cubicBezTo>
                  <a:cubicBezTo>
                    <a:pt x="127" y="199"/>
                    <a:pt x="155" y="216"/>
                    <a:pt x="192" y="216"/>
                  </a:cubicBezTo>
                  <a:cubicBezTo>
                    <a:pt x="192" y="216"/>
                    <a:pt x="356" y="216"/>
                    <a:pt x="356" y="216"/>
                  </a:cubicBezTo>
                  <a:cubicBezTo>
                    <a:pt x="356" y="216"/>
                    <a:pt x="357" y="216"/>
                    <a:pt x="359" y="216"/>
                  </a:cubicBezTo>
                  <a:cubicBezTo>
                    <a:pt x="359" y="216"/>
                    <a:pt x="359" y="216"/>
                    <a:pt x="359" y="216"/>
                  </a:cubicBezTo>
                  <a:cubicBezTo>
                    <a:pt x="361" y="216"/>
                    <a:pt x="362" y="216"/>
                    <a:pt x="362" y="216"/>
                  </a:cubicBezTo>
                  <a:cubicBezTo>
                    <a:pt x="362" y="216"/>
                    <a:pt x="526" y="216"/>
                    <a:pt x="526" y="216"/>
                  </a:cubicBezTo>
                  <a:cubicBezTo>
                    <a:pt x="563" y="216"/>
                    <a:pt x="591" y="199"/>
                    <a:pt x="607" y="166"/>
                  </a:cubicBezTo>
                  <a:cubicBezTo>
                    <a:pt x="618" y="145"/>
                    <a:pt x="619" y="121"/>
                    <a:pt x="622" y="98"/>
                  </a:cubicBezTo>
                  <a:cubicBezTo>
                    <a:pt x="622" y="98"/>
                    <a:pt x="622" y="97"/>
                    <a:pt x="622" y="96"/>
                  </a:cubicBezTo>
                  <a:cubicBezTo>
                    <a:pt x="624" y="83"/>
                    <a:pt x="627" y="71"/>
                    <a:pt x="632" y="59"/>
                  </a:cubicBezTo>
                  <a:cubicBezTo>
                    <a:pt x="633" y="55"/>
                    <a:pt x="635" y="51"/>
                    <a:pt x="637" y="48"/>
                  </a:cubicBezTo>
                  <a:cubicBezTo>
                    <a:pt x="642" y="40"/>
                    <a:pt x="647" y="33"/>
                    <a:pt x="654" y="27"/>
                  </a:cubicBezTo>
                  <a:cubicBezTo>
                    <a:pt x="654" y="26"/>
                    <a:pt x="655" y="25"/>
                    <a:pt x="656" y="25"/>
                  </a:cubicBezTo>
                  <a:cubicBezTo>
                    <a:pt x="657" y="24"/>
                    <a:pt x="658" y="23"/>
                    <a:pt x="659" y="22"/>
                  </a:cubicBezTo>
                  <a:cubicBezTo>
                    <a:pt x="660" y="21"/>
                    <a:pt x="661" y="20"/>
                    <a:pt x="662" y="19"/>
                  </a:cubicBezTo>
                  <a:cubicBezTo>
                    <a:pt x="663" y="19"/>
                    <a:pt x="664" y="18"/>
                    <a:pt x="665" y="17"/>
                  </a:cubicBezTo>
                  <a:cubicBezTo>
                    <a:pt x="667" y="16"/>
                    <a:pt x="668" y="15"/>
                    <a:pt x="669" y="14"/>
                  </a:cubicBezTo>
                  <a:cubicBezTo>
                    <a:pt x="670" y="14"/>
                    <a:pt x="671" y="13"/>
                    <a:pt x="672" y="13"/>
                  </a:cubicBezTo>
                  <a:cubicBezTo>
                    <a:pt x="674" y="12"/>
                    <a:pt x="676" y="10"/>
                    <a:pt x="679" y="9"/>
                  </a:cubicBezTo>
                  <a:cubicBezTo>
                    <a:pt x="691" y="4"/>
                    <a:pt x="705" y="0"/>
                    <a:pt x="719" y="0"/>
                  </a:cubicBezTo>
                  <a:cubicBezTo>
                    <a:pt x="718" y="0"/>
                    <a:pt x="717" y="0"/>
                    <a:pt x="7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TW" altLang="en-US" sz="16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謝嘉侑</a:t>
              </a:r>
              <a:endParaRPr lang="zh-CN" altLang="en-US" sz="16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436385" y="3140969"/>
              <a:ext cx="2272137" cy="1281327"/>
            </a:xfrm>
            <a:prstGeom prst="rect">
              <a:avLst/>
            </a:prstGeom>
          </p:spPr>
          <p:txBody>
            <a:bodyPr wrap="none" lIns="72000" tIns="0" rIns="72000" bIns="0">
              <a:normAutofit/>
            </a:bodyPr>
            <a:lstStyle/>
            <a:p>
              <a:pPr lvl="0" algn="ctr" defTabSz="914378">
                <a:lnSpc>
                  <a:spcPct val="110000"/>
                </a:lnSpc>
                <a:spcBef>
                  <a:spcPct val="0"/>
                </a:spcBef>
                <a:defRPr/>
              </a:pPr>
              <a:r>
                <a:rPr lang="zh-TW" altLang="en-US" sz="1600" b="1" dirty="0" smtClean="0">
                  <a:solidFill>
                    <a:schemeClr val="accent3"/>
                  </a:solidFill>
                  <a:ea typeface="微软雅黑" panose="020B0503020204020204" pitchFamily="34" charset="-122"/>
                </a:rPr>
                <a:t>動機與目的</a:t>
              </a:r>
              <a:endParaRPr lang="en-US" altLang="zh-TW" sz="1600" b="1" dirty="0" smtClean="0">
                <a:solidFill>
                  <a:schemeClr val="accent3"/>
                </a:solidFill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699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2" grpId="0"/>
      <p:bldP spid="2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bf32b21c57e606988ab10ec694d2e32676a8b"/>
  <p:tag name="ISPRING_PRESENTATION_TITLE" val="PowerPoint 演示文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heme/theme1.xml><?xml version="1.0" encoding="utf-8"?>
<a:theme xmlns:a="http://schemas.openxmlformats.org/drawingml/2006/main" name="Office 主题​​">
  <a:themeElements>
    <a:clrScheme name="自定义 2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4F3D33"/>
      </a:accent1>
      <a:accent2>
        <a:srgbClr val="282420"/>
      </a:accent2>
      <a:accent3>
        <a:srgbClr val="4F3D33"/>
      </a:accent3>
      <a:accent4>
        <a:srgbClr val="282420"/>
      </a:accent4>
      <a:accent5>
        <a:srgbClr val="4F3D33"/>
      </a:accent5>
      <a:accent6>
        <a:srgbClr val="282420"/>
      </a:accent6>
      <a:hlink>
        <a:srgbClr val="13436C"/>
      </a:hlink>
      <a:folHlink>
        <a:srgbClr val="FFC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/>
          <a:stretch>
            <a:fillRect/>
          </a:stretch>
        </a:blipFill>
        <a:ln>
          <a:noFill/>
        </a:ln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4F3D33"/>
    </a:accent1>
    <a:accent2>
      <a:srgbClr val="282420"/>
    </a:accent2>
    <a:accent3>
      <a:srgbClr val="4F3D33"/>
    </a:accent3>
    <a:accent4>
      <a:srgbClr val="282420"/>
    </a:accent4>
    <a:accent5>
      <a:srgbClr val="4F3D33"/>
    </a:accent5>
    <a:accent6>
      <a:srgbClr val="282420"/>
    </a:accent6>
    <a:hlink>
      <a:srgbClr val="13436C"/>
    </a:hlink>
    <a:folHlink>
      <a:srgbClr val="FFC000"/>
    </a:folHlink>
  </a:clrScheme>
</a:themeOverride>
</file>

<file path=ppt/theme/themeOverride2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4F3D33"/>
    </a:accent1>
    <a:accent2>
      <a:srgbClr val="282420"/>
    </a:accent2>
    <a:accent3>
      <a:srgbClr val="4F3D33"/>
    </a:accent3>
    <a:accent4>
      <a:srgbClr val="282420"/>
    </a:accent4>
    <a:accent5>
      <a:srgbClr val="4F3D33"/>
    </a:accent5>
    <a:accent6>
      <a:srgbClr val="282420"/>
    </a:accent6>
    <a:hlink>
      <a:srgbClr val="13436C"/>
    </a:hlink>
    <a:folHlink>
      <a:srgbClr val="FFC000"/>
    </a:folHlink>
  </a:clrScheme>
</a:themeOverride>
</file>

<file path=ppt/theme/themeOverride3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4F3D33"/>
    </a:accent1>
    <a:accent2>
      <a:srgbClr val="282420"/>
    </a:accent2>
    <a:accent3>
      <a:srgbClr val="4F3D33"/>
    </a:accent3>
    <a:accent4>
      <a:srgbClr val="282420"/>
    </a:accent4>
    <a:accent5>
      <a:srgbClr val="4F3D33"/>
    </a:accent5>
    <a:accent6>
      <a:srgbClr val="282420"/>
    </a:accent6>
    <a:hlink>
      <a:srgbClr val="13436C"/>
    </a:hlink>
    <a:folHlink>
      <a:srgbClr val="FFC000"/>
    </a:folHlink>
  </a:clrScheme>
</a:themeOverride>
</file>

<file path=ppt/theme/themeOverride4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4F3D33"/>
    </a:accent1>
    <a:accent2>
      <a:srgbClr val="282420"/>
    </a:accent2>
    <a:accent3>
      <a:srgbClr val="4F3D33"/>
    </a:accent3>
    <a:accent4>
      <a:srgbClr val="282420"/>
    </a:accent4>
    <a:accent5>
      <a:srgbClr val="4F3D33"/>
    </a:accent5>
    <a:accent6>
      <a:srgbClr val="282420"/>
    </a:accent6>
    <a:hlink>
      <a:srgbClr val="13436C"/>
    </a:hlink>
    <a:folHlink>
      <a:srgbClr val="FFC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9028</TotalTime>
  <Words>539</Words>
  <Application>Microsoft Office PowerPoint</Application>
  <PresentationFormat>如螢幕大小 (16:9)</PresentationFormat>
  <Paragraphs>82</Paragraphs>
  <Slides>11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0" baseType="lpstr">
      <vt:lpstr>微软雅黑</vt:lpstr>
      <vt:lpstr>微软雅黑</vt:lpstr>
      <vt:lpstr>宋体</vt:lpstr>
      <vt:lpstr>华文细黑</vt:lpstr>
      <vt:lpstr>新細明體</vt:lpstr>
      <vt:lpstr>Arial</vt:lpstr>
      <vt:lpstr>Bernard MT Condensed</vt:lpstr>
      <vt:lpstr>Calibri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dc:description>http://www.ypppt.com/</dc:description>
  <cp:lastModifiedBy>Shih-Huan Tseng</cp:lastModifiedBy>
  <cp:revision>994</cp:revision>
  <dcterms:created xsi:type="dcterms:W3CDTF">2015-04-24T01:01:13Z</dcterms:created>
  <dcterms:modified xsi:type="dcterms:W3CDTF">2019-11-27T02:23:09Z</dcterms:modified>
</cp:coreProperties>
</file>