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62" r:id="rId3"/>
    <p:sldId id="268" r:id="rId4"/>
    <p:sldId id="269" r:id="rId5"/>
    <p:sldId id="270" r:id="rId6"/>
    <p:sldId id="271" r:id="rId7"/>
    <p:sldId id="272" r:id="rId8"/>
    <p:sldId id="273" r:id="rId9"/>
    <p:sldId id="260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1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07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6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102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65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383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02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87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20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2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14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71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3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30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70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A8E7-7FAE-42DC-9434-8BB192C215CB}" type="datetimeFigureOut">
              <a:rPr lang="zh-TW" altLang="en-US" smtClean="0"/>
              <a:t>2019/10/15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6C0575-3C9A-4EF7-A5AF-23435CD0F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2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9656" y="912195"/>
            <a:ext cx="6695231" cy="5093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個人化自動升降平台系統</a:t>
            </a:r>
            <a:endParaRPr lang="en-US" altLang="zh-TW" sz="4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第八組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組長：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電通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4B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黃柏皓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0451030</a:t>
            </a:r>
            <a:endParaRPr lang="en-US" altLang="zh-TW" sz="3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組員：</a:t>
            </a:r>
            <a:endParaRPr lang="en-US" altLang="zh-TW" sz="35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電通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3A 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尤譽蒼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0651069 </a:t>
            </a:r>
            <a:endParaRPr lang="en-US" altLang="zh-TW" sz="3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電通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3A </a:t>
            </a:r>
            <a:r>
              <a:rPr lang="zh-TW" altLang="en-US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謝嘉侑 </a:t>
            </a:r>
            <a:r>
              <a:rPr lang="en-US" altLang="zh-TW" sz="3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0651091 </a:t>
            </a:r>
            <a:endParaRPr lang="zh-TW" altLang="en-US" sz="3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683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心得</a:t>
            </a:r>
            <a:endParaRPr lang="en-US" altLang="zh-TW" sz="4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466974" y="1676400"/>
            <a:ext cx="77533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人</a:t>
            </a:r>
            <a:r>
              <a:rPr lang="zh-TW" altLang="en-US" sz="3200" dirty="0" smtClean="0"/>
              <a:t>的</a:t>
            </a:r>
            <a:r>
              <a:rPr lang="zh-TW" altLang="en-US" sz="3200" dirty="0"/>
              <a:t>生活</a:t>
            </a:r>
            <a:r>
              <a:rPr lang="zh-TW" altLang="en-US" sz="3200" dirty="0" smtClean="0"/>
              <a:t>習慣都會在無形的情況下影響著我們骨骼的形狀，雖然現今社會給我們帶來了許多的便利，但最基本的健康可能就被大家所遺忘了，在享受科技所帶來的方便時，也能同時注重到自身的健康創造雙贏的結局。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1116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背景或趨勢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49511" y="1627463"/>
            <a:ext cx="908839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	</a:t>
            </a: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台灣上班族或文書處理的行業佔很高，長時間單一姿勢，容易造成健康上的困擾，大多是腰酸背痛、椎間盤受損，利用更智慧的方式調整不同姿勢，解決這部分問題也解決大多人的問題。</a:t>
            </a:r>
            <a:endParaRPr lang="en-US" altLang="zh-TW" sz="35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420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動機與目的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49511" y="1627463"/>
            <a:ext cx="90883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現今社會除</a:t>
            </a: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勞動族外，多數行業皆仰賴電腦作業，若長時間姿勢（坐姿、站姿）不良，容易造成肩頸、腰部疾病，解決這個困擾，能工作效率提高，更能解決健康問題。</a:t>
            </a:r>
            <a:endParaRPr lang="en-US" altLang="zh-TW" sz="35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zh-TW" sz="35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為克服上述問題，必須開發個人化自動升降平台系統，包含：圖形使用者介面、控制與通訊模組、硬體升降平台。</a:t>
            </a:r>
            <a:endParaRPr lang="en-US" altLang="zh-TW" sz="35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77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63401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功能需求－圖形使用者介面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49511" y="1627463"/>
            <a:ext cx="908839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35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　由於智慧型手機的普及，本裝置與</a:t>
            </a:r>
            <a:r>
              <a:rPr lang="en-US" altLang="zh-TW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APP</a:t>
            </a: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搭配開發使用，提供了人性化與圖形化的操控介面，省去桌面額外的觸控介面，可有效降低成本。此外，憑藉手機便攜且強大之運算功能，未來可進一步開發各種智慧化之應用。 </a:t>
            </a:r>
            <a:endParaRPr lang="zh-TW" altLang="en-US" sz="35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7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5827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功能需求－升降高度記憶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49511" y="1627463"/>
            <a:ext cx="9088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　　本裝置適用於不同身高或不同姿勢的用戶，透過</a:t>
            </a:r>
            <a:r>
              <a:rPr lang="en-US" altLang="zh-TW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APP</a:t>
            </a: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控制，可直接且快速的改變桌面高度，且可記錄多組桌面高度，以便調整。</a:t>
            </a:r>
            <a:endParaRPr lang="zh-TW" altLang="en-US" sz="35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5" name="Picture 2" descr="「升降桌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58" y="3817865"/>
            <a:ext cx="3298825" cy="247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09" y="3817864"/>
            <a:ext cx="2748006" cy="24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2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53142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功能需求－智能化抽屜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sz="4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49511" y="1627463"/>
            <a:ext cx="9088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　　利用</a:t>
            </a:r>
            <a:r>
              <a:rPr lang="en-US" altLang="zh-TW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APP</a:t>
            </a: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將抽屜上鎖，防止私人物品遭到偷竊，省去傳統上鎖的鑰匙，避免攜帶及遺失的困擾。</a:t>
            </a:r>
            <a:endParaRPr lang="zh-TW" altLang="en-US" sz="35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4098" name="Picture 2" descr="「智慧抽屜鎖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536" y="3924299"/>
            <a:ext cx="2178050" cy="217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999" y="3789515"/>
            <a:ext cx="2980952" cy="2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4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48013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功能需求－使用紀錄</a:t>
            </a:r>
            <a:endParaRPr lang="en-US" altLang="zh-TW" sz="4000" dirty="0" smtClean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en-US" altLang="zh-TW" sz="4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49511" y="1627463"/>
            <a:ext cx="9088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　　記錄使用者站立及坐下之時長，以圖表形式呈現，提供用戶了解自身工作姿勢的時間分配。</a:t>
            </a:r>
            <a:endParaRPr lang="zh-TW" altLang="en-US" sz="35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3074" name="Picture 2" descr="「直條圖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t="19302" r="465" b="2755"/>
          <a:stretch/>
        </p:blipFill>
        <p:spPr bwMode="auto">
          <a:xfrm>
            <a:off x="3638909" y="3661650"/>
            <a:ext cx="6028966" cy="25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4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480131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功能需求－鬧鈴設定</a:t>
            </a:r>
          </a:p>
          <a:p>
            <a:endParaRPr lang="en-US" altLang="zh-TW" sz="4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49511" y="1627463"/>
            <a:ext cx="9088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　　自訂鬧鈴，提供使用者有效安排合適的工作姿勢時間比例，透過</a:t>
            </a:r>
            <a:r>
              <a:rPr lang="en-US" altLang="zh-TW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APP</a:t>
            </a:r>
            <a:r>
              <a:rPr lang="zh-TW" altLang="en-US" sz="35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訊息通知，達到自動升降之目的。 </a:t>
            </a:r>
          </a:p>
        </p:txBody>
      </p:sp>
      <p:pic>
        <p:nvPicPr>
          <p:cNvPr id="2050" name="Picture 2" descr="「訊息通知 圖片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37" y="3867150"/>
            <a:ext cx="7521575" cy="22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9511" y="568246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系統架構</a:t>
            </a:r>
            <a:endParaRPr lang="en-US" altLang="zh-TW" sz="40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6146" name="Picture 2" descr="「使用者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11" y="3230562"/>
            <a:ext cx="847724" cy="8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相關圖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958" y="3069432"/>
            <a:ext cx="570527" cy="116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「藍芽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69455" y="4078286"/>
            <a:ext cx="793020" cy="12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「ARDUINO MEGA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353" y="1859279"/>
            <a:ext cx="1977846" cy="9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「升降桌」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25" y="2824162"/>
            <a:ext cx="2209430" cy="166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向右箭號 2"/>
          <p:cNvSpPr/>
          <p:nvPr/>
        </p:nvSpPr>
        <p:spPr>
          <a:xfrm>
            <a:off x="2737577" y="3482974"/>
            <a:ext cx="916039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43551" y="1552575"/>
            <a:ext cx="2457450" cy="39433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4689504" y="3735386"/>
            <a:ext cx="60088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3" name="向右箭號 12"/>
          <p:cNvSpPr/>
          <p:nvPr/>
        </p:nvSpPr>
        <p:spPr>
          <a:xfrm>
            <a:off x="8226020" y="3482974"/>
            <a:ext cx="60088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4" name="向右箭號 13"/>
          <p:cNvSpPr/>
          <p:nvPr/>
        </p:nvSpPr>
        <p:spPr>
          <a:xfrm flipH="1">
            <a:off x="4689503" y="3260723"/>
            <a:ext cx="60088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964763" y="4078286"/>
            <a:ext cx="461665" cy="17081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操作使用者</a:t>
            </a:r>
            <a:r>
              <a:rPr lang="zh-TW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介面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4759114" y="1651632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回傳核對封包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759114" y="4210049"/>
            <a:ext cx="461665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傳遞資訊封包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295630" y="4078286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發送訊號升降馬達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632077" y="42100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使用者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863929" y="4394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APP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888160" y="2988393"/>
            <a:ext cx="1755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Arduino</a:t>
            </a:r>
          </a:p>
          <a:p>
            <a:pPr algn="ctr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+</a:t>
            </a:r>
          </a:p>
          <a:p>
            <a:pPr algn="ctr"/>
            <a:r>
              <a:rPr lang="en-US" altLang="zh-TW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Bluetooth module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9602642" y="46572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升降平台</a:t>
            </a:r>
            <a:endParaRPr lang="zh-TW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98056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231</Words>
  <Application>Microsoft Office PowerPoint</Application>
  <PresentationFormat>自訂</PresentationFormat>
  <Paragraphs>38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絲縷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chicken</cp:lastModifiedBy>
  <cp:revision>10</cp:revision>
  <dcterms:created xsi:type="dcterms:W3CDTF">2019-10-15T11:04:31Z</dcterms:created>
  <dcterms:modified xsi:type="dcterms:W3CDTF">2019-10-15T13:15:06Z</dcterms:modified>
</cp:coreProperties>
</file>