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9B246-9F9F-4B78-A3E1-1698A7A4E0E8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34911-C223-4599-A5B2-603F25CCF1D7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0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89910-2B21-4C3B-A1F1-DA803434C564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B808E-D701-4C93-8C55-21CB40D15733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it-IT" sz="8000" dirty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it-IT" sz="8000" dirty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E2E4B-3CAF-45DB-A063-0DAFD00D92C7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1E9CB-D531-4C68-902B-2C33E8D64F4B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5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BBF06-882B-4760-94DA-F0B43E71E6E9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243C0-6BB7-4C06-A364-F53E9C9725BC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6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it-IT" sz="8000" dirty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it-IT" sz="8000" dirty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354F2-0CFD-474D-B198-E67020750BE8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DC9CB-4390-4C98-AC6C-427AF1C8EC93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3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0153A-1A2E-4620-BEE7-88EDE18F871C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7BB8D-733D-4BA9-AE98-0015FAAC8F2B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7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04304-F90C-415F-ADF4-8EC802959750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97789-9659-41F5-9714-4DA2303908BF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74F6A-760E-47EE-9771-087F0C2F400F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3B7E1-D042-4A4D-B259-EAE7CDE1A2A2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3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E0258-1BC7-42B9-B4E9-7A835739859F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037C-8FAB-4A42-9A87-985CB371BC41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1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390F5-8E14-45B2-AC41-CC0557839261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2A74E-4ADF-4A64-9E1D-FBD88DE3D7CC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36EA-2AF5-46DA-BB44-F2F66A65BE03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13A8C-360E-46A9-B2AF-55CC8B4A30F8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0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FD5DB-2739-4EC2-AA1A-5FAD686AFEE1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65257-9443-4A2F-8464-5F095763DD12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6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C9B12-4133-48E8-8313-A147DE7A0F3F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7D484-B032-470D-A16D-9333FD3BA7C2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48E7C-7A5E-4844-AE47-658AD9FD22A9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B106D-5185-46F0-8BB4-C773E40DCF32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5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DC0AC-868D-45E1-819C-ECEEEC6A25A7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B2F2F-0DE1-47FA-A13A-9EEA9C0C372B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noProof="0" dirty="0" smtClean="0"/>
              <a:t>Fare clic sull'icona per inserire un'immagine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55F42-87BD-45C1-9742-015E76DEFD0A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5D691-73F6-4784-ACB0-C9430AF27390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5DEE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</p:grpSp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5610"/>
            <a:chExt cx="1952625" cy="5678141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  <a:endParaRPr lang="en-US" altLang="it-IT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en-US" altLang="it-I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D719D0-B94B-48BB-89F5-75C377BD9BDC}" type="datetimeFigureOut">
              <a:rPr lang="en-US"/>
              <a:pPr>
                <a:defRPr/>
              </a:pPr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dirty="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E039CB7A-B7FA-4235-AE6E-D17BA4710D25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178DBB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178DBB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178DBB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178DBB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178DBB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olo 1"/>
          <p:cNvSpPr>
            <a:spLocks noGrp="1"/>
          </p:cNvSpPr>
          <p:nvPr>
            <p:ph type="ctrTitle"/>
          </p:nvPr>
        </p:nvSpPr>
        <p:spPr>
          <a:xfrm>
            <a:off x="4327525" y="-923925"/>
            <a:ext cx="8915400" cy="2262188"/>
          </a:xfrm>
        </p:spPr>
        <p:txBody>
          <a:bodyPr/>
          <a:lstStyle/>
          <a:p>
            <a:r>
              <a:rPr lang="it-IT" altLang="it-IT" dirty="0" smtClean="0"/>
              <a:t>HOMEWORK 1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400425" y="2274888"/>
            <a:ext cx="8915400" cy="3778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it-IT" sz="2400" dirty="0" smtClean="0">
                <a:solidFill>
                  <a:schemeClr val="accent2">
                    <a:lumMod val="75000"/>
                  </a:schemeClr>
                </a:solidFill>
              </a:rPr>
              <a:t>La pagina web sviluppata è relativa ad una software house multinazionale ,la </a:t>
            </a:r>
            <a:r>
              <a:rPr lang="it-IT" sz="2400" dirty="0" smtClean="0">
                <a:solidFill>
                  <a:schemeClr val="accent2">
                    <a:lumMod val="75000"/>
                  </a:schemeClr>
                </a:solidFill>
              </a:rPr>
              <a:t>Lambda </a:t>
            </a:r>
            <a:r>
              <a:rPr lang="it-IT" sz="2400" dirty="0" smtClean="0">
                <a:solidFill>
                  <a:schemeClr val="accent2">
                    <a:lumMod val="75000"/>
                  </a:schemeClr>
                </a:solidFill>
              </a:rPr>
              <a:t>software </a:t>
            </a:r>
            <a:r>
              <a:rPr lang="it-IT" sz="2400" dirty="0" smtClean="0">
                <a:solidFill>
                  <a:schemeClr val="accent2">
                    <a:lumMod val="75000"/>
                  </a:schemeClr>
                </a:solidFill>
              </a:rPr>
              <a:t>S.p.A. </a:t>
            </a:r>
            <a:endParaRPr lang="it-IT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defRPr/>
            </a:pP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defRPr/>
            </a:pPr>
            <a:endParaRPr lang="it-I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400425" y="3425825"/>
            <a:ext cx="7508875" cy="2092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La pagina è divisa in 3 parti: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Header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Sezione contenuti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Footer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it-IT" altLang="it-IT" dirty="0" smtClean="0"/>
              <a:t>HEADER</a:t>
            </a:r>
          </a:p>
        </p:txBody>
      </p:sp>
      <p:pic>
        <p:nvPicPr>
          <p:cNvPr id="19459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1" b="53629"/>
          <a:stretch>
            <a:fillRect/>
          </a:stretch>
        </p:blipFill>
        <p:spPr bwMode="auto">
          <a:xfrm>
            <a:off x="3259138" y="1751013"/>
            <a:ext cx="853757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ttore 1 5"/>
          <p:cNvCxnSpPr/>
          <p:nvPr/>
        </p:nvCxnSpPr>
        <p:spPr>
          <a:xfrm>
            <a:off x="3065463" y="1647825"/>
            <a:ext cx="0" cy="90011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>
            <a:off x="3065463" y="1751013"/>
            <a:ext cx="252412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065463" y="2400300"/>
            <a:ext cx="19367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879600" y="1905000"/>
            <a:ext cx="10699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Header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592388" y="3967163"/>
            <a:ext cx="9101137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Ha un font-size di 28 px, una altezza che è uguale al 16% della viewport, i margini superiori e inferiori sono 0 e quelli laterali 0.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All’interno dell’header sono disposti per riga 2 flex items, ovvero il logo dell’azienda e la navbar.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Il logo ha position relative con left 6vw e top 0.5vh e ha altezza 26hv e larghezza 18vw.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La navbar si trova a distanza dal bordo destro dell’header di 4vw.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 nav-item hanno un font-size di 0.6em,padding top/bottom 5px e left/right 10 px, border di 2px con border-radius 30 px, il testo è al loro interno centrato.</a:t>
            </a:r>
            <a:endParaRPr lang="it-IT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olo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it-IT" altLang="it-IT" dirty="0" smtClean="0"/>
              <a:t>SEZIONE CONTENUTI</a:t>
            </a:r>
          </a:p>
        </p:txBody>
      </p:sp>
      <p:pic>
        <p:nvPicPr>
          <p:cNvPr id="20483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3" b="10027"/>
          <a:stretch>
            <a:fillRect/>
          </a:stretch>
        </p:blipFill>
        <p:spPr bwMode="auto">
          <a:xfrm>
            <a:off x="4060825" y="1265238"/>
            <a:ext cx="5975350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2403475" y="4056063"/>
            <a:ext cx="9101138" cy="304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La sezione contenuti ha un font size di 20px e un padding bottom di 5vw,larghezza 98vw e altezza 23 vw con margini top/bottom/left/right 2 vw.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Al suo interno vi sono 3 sotto-sezioni con larghezza 98vw e altezza 23 vw,con margini top/bottom/left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/right 2vw, ognuna di esse contiene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un’intestazione, un 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immagine un testo e un link.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Le immagini hanno altezza 18vw e larghezza 23 vw,inoltre hanno position absolute con distanza left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3vw e top 5vh rispetto alla propria sotto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sezione; Il 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testo e l’intestazione hanno position 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absolute, con distanza left 28vw e top 2vh sempre rispetto la sotto-sezione.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 link hanno border radius da 30px,padding top/bottom 5px e left/right 10px, la loro position è relative con distanza left 3vw e top 3vh.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olo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it-IT" altLang="it-IT" dirty="0" smtClean="0"/>
              <a:t>FOOTER</a:t>
            </a:r>
          </a:p>
        </p:txBody>
      </p:sp>
      <p:pic>
        <p:nvPicPr>
          <p:cNvPr id="21507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9" b="7208"/>
          <a:stretch>
            <a:fillRect/>
          </a:stretch>
        </p:blipFill>
        <p:spPr bwMode="auto">
          <a:xfrm>
            <a:off x="3230563" y="1431925"/>
            <a:ext cx="763587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ttore 1 5"/>
          <p:cNvCxnSpPr/>
          <p:nvPr/>
        </p:nvCxnSpPr>
        <p:spPr>
          <a:xfrm flipH="1" flipV="1">
            <a:off x="4400550" y="1765300"/>
            <a:ext cx="0" cy="54133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rot="16200000">
            <a:off x="4532313" y="1712912"/>
            <a:ext cx="0" cy="244475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rot="16200000">
            <a:off x="4542632" y="2162969"/>
            <a:ext cx="0" cy="24288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CasellaDiTesto 15"/>
          <p:cNvSpPr txBox="1">
            <a:spLocks noChangeArrowheads="1"/>
          </p:cNvSpPr>
          <p:nvPr/>
        </p:nvSpPr>
        <p:spPr bwMode="auto">
          <a:xfrm>
            <a:off x="3230563" y="1835150"/>
            <a:ext cx="173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dirty="0" smtClean="0">
                <a:solidFill>
                  <a:srgbClr val="FFFF00"/>
                </a:solidFill>
              </a:rPr>
              <a:t>Mini logo</a:t>
            </a:r>
            <a:endParaRPr lang="it-IT" altLang="it-IT" dirty="0">
              <a:solidFill>
                <a:srgbClr val="FFFF00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2592388" y="3560763"/>
            <a:ext cx="9101137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Il footer ha un padding bottom di 4vw,un font-size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di 16px, al suo interno contiene un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mini logo, una 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linea di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demarcazione 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 vari link.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La linea ha altezza 0.2vh,larghezza 95vw,position relative con distanza top 2vh e left 2vw, inoltre ha un margin bottom di 3vh.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Il minilogo ha larghezza e altezza di 10vw.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 link hanno un font-size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di 1.2em,mentre i link che riportano alle pagine sui social hanno altezza e larghezza 10vh che si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restringono, quando 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vi si passa sopra 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Il box in cui sono contenuti i social ha un margin bottom di -1.5vw.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23" name="Connettore 2 22"/>
          <p:cNvCxnSpPr/>
          <p:nvPr/>
        </p:nvCxnSpPr>
        <p:spPr>
          <a:xfrm flipV="1">
            <a:off x="6554788" y="1552575"/>
            <a:ext cx="0" cy="233363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CasellaDiTesto 25"/>
          <p:cNvSpPr txBox="1">
            <a:spLocks noChangeArrowheads="1"/>
          </p:cNvSpPr>
          <p:nvPr/>
        </p:nvSpPr>
        <p:spPr bwMode="auto">
          <a:xfrm>
            <a:off x="6178550" y="1866900"/>
            <a:ext cx="173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it-IT" altLang="it-IT" dirty="0">
                <a:solidFill>
                  <a:srgbClr val="FFFF00"/>
                </a:solidFill>
              </a:rPr>
              <a:t>linea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it-IT" altLang="it-IT" dirty="0" smtClean="0"/>
              <a:t>Supporto dispositivi mobili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592388" y="1668463"/>
            <a:ext cx="9101137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Per supportare la visualizzazione sui dispositivi mobili, tramite l’uso delle media query ho variato diversi parametri (grandezza immaggini,font-size,padding…), per mantenere delle proporzioni accettabili.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Ho diviso il tipo di visualizzazione in 6 range di larghezza(L) della viewport: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L&gt;1080px,range  Desktop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855px≤L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≤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1080px,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range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tablet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680px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≤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&lt; 855px, range smartphone grandi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500px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≤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 &lt; 680px, range smartphone medio-grandi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360px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≤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&lt; 500px, range smartphone normali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L&lt;360px, range smartphone piccoli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it-IT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503488" y="469900"/>
            <a:ext cx="9101137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Quando la larghezza della view-port scende al di sotto dei 1080px la navbar scompare e appare un menu. </a:t>
            </a:r>
            <a:endParaRPr lang="it-IT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2355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2" t="18013" r="49612" b="68085"/>
          <a:stretch>
            <a:fillRect/>
          </a:stretch>
        </p:blipFill>
        <p:spPr bwMode="auto">
          <a:xfrm>
            <a:off x="2986088" y="3798888"/>
            <a:ext cx="68611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1" b="53629"/>
          <a:stretch>
            <a:fillRect/>
          </a:stretch>
        </p:blipFill>
        <p:spPr bwMode="auto">
          <a:xfrm>
            <a:off x="2986088" y="1235075"/>
            <a:ext cx="6867525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ccia in giù 6"/>
          <p:cNvSpPr/>
          <p:nvPr/>
        </p:nvSpPr>
        <p:spPr>
          <a:xfrm>
            <a:off x="6059488" y="2852738"/>
            <a:ext cx="360362" cy="76676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503488" y="5732463"/>
            <a:ext cx="91011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Il menu è interno all’header , ha position absolute con distanza right 5vw,ha altezza e larghezza 10vw.</a:t>
            </a:r>
            <a:endParaRPr lang="it-IT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</TotalTime>
  <Words>508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Century Gothic</vt:lpstr>
      <vt:lpstr>Arial</vt:lpstr>
      <vt:lpstr>Wingdings 3</vt:lpstr>
      <vt:lpstr>Calibri</vt:lpstr>
      <vt:lpstr>Filo</vt:lpstr>
      <vt:lpstr>HOMEWORK 1</vt:lpstr>
      <vt:lpstr>HEADER</vt:lpstr>
      <vt:lpstr>SEZIONE CONTENUTI</vt:lpstr>
      <vt:lpstr>FOOTER</vt:lpstr>
      <vt:lpstr>Supporto dispositivi mobili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CARLO</dc:creator>
  <cp:lastModifiedBy>CARLO</cp:lastModifiedBy>
  <cp:revision>16</cp:revision>
  <dcterms:created xsi:type="dcterms:W3CDTF">2021-03-26T18:02:18Z</dcterms:created>
  <dcterms:modified xsi:type="dcterms:W3CDTF">2021-03-26T21:01:53Z</dcterms:modified>
</cp:coreProperties>
</file>