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4660"/>
  </p:normalViewPr>
  <p:slideViewPr>
    <p:cSldViewPr snapToGrid="0">
      <p:cViewPr>
        <p:scale>
          <a:sx n="100" d="100"/>
          <a:sy n="100" d="100"/>
        </p:scale>
        <p:origin x="37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6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22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61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76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46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01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65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1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1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44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99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EB48F-690E-47BC-A710-8A96CE427C21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23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人脸识别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5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172" y="433762"/>
            <a:ext cx="2755790" cy="369991"/>
          </a:xfrm>
        </p:spPr>
        <p:txBody>
          <a:bodyPr>
            <a:normAutofit fontScale="90000"/>
          </a:bodyPr>
          <a:lstStyle/>
          <a:p>
            <a:r>
              <a:rPr lang="en-US" altLang="zh-CN" sz="2000" smtClean="0"/>
              <a:t>get_face_from_camera.py</a:t>
            </a:r>
            <a:endParaRPr lang="zh-CN" altLang="en-US" sz="200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31" y="3829664"/>
            <a:ext cx="3651774" cy="15942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8524" y="5544565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利用</a:t>
            </a:r>
            <a:r>
              <a:rPr lang="en-US" altLang="zh-CN" sz="1000" smtClean="0"/>
              <a:t>get_face_from_camera.py</a:t>
            </a:r>
          </a:p>
          <a:p>
            <a:r>
              <a:rPr lang="zh-CN" altLang="en-US" sz="1000" smtClean="0"/>
              <a:t>从</a:t>
            </a:r>
            <a:r>
              <a:rPr lang="en-US" altLang="zh-CN" sz="1000" smtClean="0"/>
              <a:t>camera</a:t>
            </a:r>
            <a:r>
              <a:rPr lang="zh-CN" altLang="en-US" sz="1000" smtClean="0"/>
              <a:t>截取到的人脸；</a:t>
            </a:r>
            <a:endParaRPr lang="zh-CN" altLang="en-US" sz="1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75" y="1000389"/>
            <a:ext cx="2352280" cy="18623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5084" y="6144730"/>
            <a:ext cx="275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在 </a:t>
            </a:r>
            <a:r>
              <a:rPr lang="en-US" altLang="zh-CN" sz="1000" smtClean="0"/>
              <a:t>path_save </a:t>
            </a:r>
            <a:r>
              <a:rPr lang="zh-CN" altLang="en-US" sz="1000" smtClean="0"/>
              <a:t>文件夹目录下存储捕获到的人脸；</a:t>
            </a:r>
            <a:endParaRPr lang="zh-CN" altLang="en-US" sz="100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206926" y="169980"/>
            <a:ext cx="3244198" cy="884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smtClean="0"/>
              <a:t>get_features_into_CSV.py</a:t>
            </a:r>
            <a:endParaRPr lang="zh-CN" altLang="en-US" sz="20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650" y="1154016"/>
            <a:ext cx="3052710" cy="134239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1976" y="2921100"/>
            <a:ext cx="2366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得到的存储人脸们的</a:t>
            </a:r>
            <a:r>
              <a:rPr lang="en-US" altLang="zh-CN" sz="1000" smtClean="0"/>
              <a:t>128D</a:t>
            </a:r>
            <a:r>
              <a:rPr lang="zh-CN" altLang="en-US" sz="1000" smtClean="0"/>
              <a:t>特征的</a:t>
            </a:r>
            <a:r>
              <a:rPr lang="en-US" altLang="zh-CN" sz="1000" smtClean="0"/>
              <a:t>CSV</a:t>
            </a:r>
            <a:r>
              <a:rPr lang="zh-CN" altLang="en-US" sz="1000" smtClean="0"/>
              <a:t>；</a:t>
            </a:r>
            <a:endParaRPr lang="en-US" altLang="zh-CN" sz="1000" smtClean="0"/>
          </a:p>
          <a:p>
            <a:r>
              <a:rPr lang="en-US" altLang="zh-CN" sz="1000" smtClean="0"/>
              <a:t>(</a:t>
            </a:r>
            <a:r>
              <a:rPr lang="zh-CN" altLang="en-US" sz="1000" smtClean="0"/>
              <a:t>行数：人脸数；列数：</a:t>
            </a:r>
            <a:r>
              <a:rPr lang="en-US" altLang="zh-CN" sz="1000" smtClean="0"/>
              <a:t>128D</a:t>
            </a:r>
            <a:r>
              <a:rPr lang="zh-CN" altLang="en-US" sz="1000" smtClean="0"/>
              <a:t>特征；</a:t>
            </a:r>
            <a:r>
              <a:rPr lang="en-US" altLang="zh-CN" sz="1000" smtClean="0"/>
              <a:t>)</a:t>
            </a:r>
          </a:p>
          <a:p>
            <a:r>
              <a:rPr lang="zh-CN" altLang="en-US" sz="1000" smtClean="0"/>
              <a:t>我这里命名为</a:t>
            </a:r>
            <a:r>
              <a:rPr lang="en-US" altLang="zh-CN" sz="1000" smtClean="0"/>
              <a:t>default_person.csv</a:t>
            </a:r>
            <a:endParaRPr lang="zh-CN" altLang="en-US" sz="1000"/>
          </a:p>
        </p:txBody>
      </p:sp>
      <p:sp>
        <p:nvSpPr>
          <p:cNvPr id="12" name="文本框 11"/>
          <p:cNvSpPr txBox="1"/>
          <p:nvPr/>
        </p:nvSpPr>
        <p:spPr>
          <a:xfrm>
            <a:off x="4847326" y="3933359"/>
            <a:ext cx="2315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计算</a:t>
            </a:r>
            <a:r>
              <a:rPr lang="en-US" altLang="zh-CN" sz="1000" smtClean="0"/>
              <a:t>default_person</a:t>
            </a:r>
            <a:r>
              <a:rPr lang="zh-CN" altLang="en-US" sz="1000" smtClean="0"/>
              <a:t>的</a:t>
            </a:r>
            <a:r>
              <a:rPr lang="en-US" altLang="zh-CN" sz="1000" smtClean="0"/>
              <a:t>128D</a:t>
            </a:r>
            <a:r>
              <a:rPr lang="zh-CN" altLang="en-US" sz="1000" smtClean="0"/>
              <a:t>特征的均值</a:t>
            </a:r>
            <a:endParaRPr lang="en-US" altLang="zh-CN" sz="1000" smtClean="0"/>
          </a:p>
          <a:p>
            <a:r>
              <a:rPr lang="en-US" altLang="zh-CN" sz="1000" smtClean="0"/>
              <a:t>(compute_the_mean</a:t>
            </a:r>
            <a:r>
              <a:rPr lang="zh-CN" altLang="en-US" sz="1000" smtClean="0"/>
              <a:t>函数</a:t>
            </a:r>
            <a:r>
              <a:rPr lang="en-US" altLang="zh-CN" sz="1000" smtClean="0"/>
              <a:t>)</a:t>
            </a:r>
            <a:endParaRPr lang="zh-CN" altLang="en-US" sz="1000"/>
          </a:p>
        </p:txBody>
      </p:sp>
      <p:sp>
        <p:nvSpPr>
          <p:cNvPr id="13" name="文本框 12"/>
          <p:cNvSpPr txBox="1"/>
          <p:nvPr/>
        </p:nvSpPr>
        <p:spPr>
          <a:xfrm>
            <a:off x="6111005" y="2581883"/>
            <a:ext cx="1441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default_person.csv</a:t>
            </a:r>
            <a:endParaRPr lang="zh-CN" altLang="en-US" sz="100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111005" y="2518193"/>
            <a:ext cx="0" cy="1369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</p:cNvCxnSpPr>
          <p:nvPr/>
        </p:nvCxnSpPr>
        <p:spPr>
          <a:xfrm>
            <a:off x="1604015" y="2862729"/>
            <a:ext cx="40637" cy="92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3" idx="3"/>
            <a:endCxn id="44" idx="1"/>
          </p:cNvCxnSpPr>
          <p:nvPr/>
        </p:nvCxnSpPr>
        <p:spPr>
          <a:xfrm>
            <a:off x="2835787" y="612453"/>
            <a:ext cx="1240964" cy="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111005" y="4346070"/>
            <a:ext cx="0" cy="73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787857" y="5672125"/>
            <a:ext cx="43973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[-0.030892765492592986, 0.13333227054068916, 0.054221574805284799…]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676897" y="5212102"/>
            <a:ext cx="2472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得到的</a:t>
            </a:r>
            <a:r>
              <a:rPr lang="en-US" altLang="zh-CN" sz="1000" smtClean="0"/>
              <a:t>default_person</a:t>
            </a:r>
            <a:r>
              <a:rPr lang="zh-CN" altLang="en-US" sz="1000" smtClean="0"/>
              <a:t>的</a:t>
            </a:r>
            <a:r>
              <a:rPr lang="en-US" altLang="zh-CN" sz="1000" smtClean="0"/>
              <a:t>128D</a:t>
            </a:r>
            <a:r>
              <a:rPr lang="zh-CN" altLang="en-US" sz="1000" smtClean="0"/>
              <a:t>特征的均值</a:t>
            </a:r>
            <a:r>
              <a:rPr lang="en-US" altLang="zh-CN" sz="1000" smtClean="0"/>
              <a:t>;</a:t>
            </a:r>
          </a:p>
          <a:p>
            <a:r>
              <a:rPr lang="zh-CN" altLang="en-US" sz="1000" smtClean="0"/>
              <a:t>记为 </a:t>
            </a:r>
            <a:r>
              <a:rPr lang="en-US" altLang="zh-CN" sz="1000" b="1" smtClean="0"/>
              <a:t>features_mean_default_person</a:t>
            </a:r>
            <a:endParaRPr lang="zh-CN" altLang="en-US" sz="1000" b="1"/>
          </a:p>
        </p:txBody>
      </p:sp>
      <p:cxnSp>
        <p:nvCxnSpPr>
          <p:cNvPr id="25" name="直接箭头连接符 24"/>
          <p:cNvCxnSpPr>
            <a:endCxn id="26" idx="1"/>
          </p:cNvCxnSpPr>
          <p:nvPr/>
        </p:nvCxnSpPr>
        <p:spPr>
          <a:xfrm>
            <a:off x="7277100" y="612453"/>
            <a:ext cx="1426771" cy="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8703871" y="177516"/>
            <a:ext cx="3368636" cy="884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smtClean="0"/>
              <a:t>face_reco_from_camera.py</a:t>
            </a:r>
            <a:endParaRPr lang="zh-CN" altLang="en-US" sz="2000"/>
          </a:p>
        </p:txBody>
      </p:sp>
      <p:sp>
        <p:nvSpPr>
          <p:cNvPr id="28" name="文本框 27"/>
          <p:cNvSpPr txBox="1"/>
          <p:nvPr/>
        </p:nvSpPr>
        <p:spPr>
          <a:xfrm>
            <a:off x="9063833" y="1165251"/>
            <a:ext cx="2468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利用 </a:t>
            </a:r>
            <a:r>
              <a:rPr lang="en-US" altLang="zh-CN" sz="1000" smtClean="0"/>
              <a:t>cv2.VideoCapture() </a:t>
            </a:r>
            <a:r>
              <a:rPr lang="zh-CN" altLang="en-US" sz="1000" smtClean="0"/>
              <a:t>获取</a:t>
            </a:r>
            <a:r>
              <a:rPr lang="en-US" altLang="zh-CN" sz="1000" smtClean="0"/>
              <a:t>camera</a:t>
            </a:r>
            <a:r>
              <a:rPr lang="zh-CN" altLang="en-US" sz="1000" smtClean="0"/>
              <a:t>画面</a:t>
            </a:r>
            <a:endParaRPr lang="zh-CN" altLang="en-US" sz="1000"/>
          </a:p>
        </p:txBody>
      </p:sp>
      <p:sp>
        <p:nvSpPr>
          <p:cNvPr id="30" name="文本框 29"/>
          <p:cNvSpPr txBox="1"/>
          <p:nvPr/>
        </p:nvSpPr>
        <p:spPr>
          <a:xfrm>
            <a:off x="9441855" y="2121385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交由</a:t>
            </a:r>
            <a:r>
              <a:rPr lang="en-US" altLang="zh-CN" sz="1000" smtClean="0"/>
              <a:t>dlib</a:t>
            </a:r>
            <a:r>
              <a:rPr lang="zh-CN" altLang="en-US" sz="1000" smtClean="0"/>
              <a:t>进行人脸检测</a:t>
            </a:r>
            <a:endParaRPr lang="zh-CN" altLang="en-US" sz="1000"/>
          </a:p>
        </p:txBody>
      </p:sp>
      <p:sp>
        <p:nvSpPr>
          <p:cNvPr id="31" name="文本框 30"/>
          <p:cNvSpPr txBox="1"/>
          <p:nvPr/>
        </p:nvSpPr>
        <p:spPr>
          <a:xfrm>
            <a:off x="9198887" y="3128950"/>
            <a:ext cx="2141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提取出摄像头中人脸的</a:t>
            </a:r>
            <a:r>
              <a:rPr lang="en-US" altLang="zh-CN" sz="1000" smtClean="0"/>
              <a:t>128D</a:t>
            </a:r>
            <a:r>
              <a:rPr lang="zh-CN" altLang="en-US" sz="1000" smtClean="0"/>
              <a:t>特征；</a:t>
            </a:r>
            <a:endParaRPr lang="en-US" altLang="zh-CN" sz="1000" smtClean="0"/>
          </a:p>
          <a:p>
            <a:r>
              <a:rPr lang="zh-CN" altLang="en-US" sz="1000" smtClean="0"/>
              <a:t>记为 </a:t>
            </a:r>
            <a:r>
              <a:rPr lang="en-US" altLang="zh-CN" sz="1000" b="1" smtClean="0"/>
              <a:t>features_rd</a:t>
            </a:r>
            <a:r>
              <a:rPr lang="zh-CN" altLang="en-US" sz="1000" smtClean="0"/>
              <a:t>；</a:t>
            </a:r>
            <a:endParaRPr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8419247" y="4089247"/>
            <a:ext cx="3741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计算 </a:t>
            </a:r>
            <a:r>
              <a:rPr lang="en-US" altLang="zh-CN" sz="1000" b="1" smtClean="0"/>
              <a:t>features_rd </a:t>
            </a:r>
            <a:r>
              <a:rPr lang="zh-CN" altLang="en-US" sz="1000" smtClean="0"/>
              <a:t>和 </a:t>
            </a:r>
            <a:r>
              <a:rPr lang="en-US" altLang="zh-CN" sz="1000" b="1" smtClean="0"/>
              <a:t>features_mean_default_person </a:t>
            </a:r>
            <a:r>
              <a:rPr lang="zh-CN" altLang="en-US" sz="1000" smtClean="0"/>
              <a:t>的欧氏距离</a:t>
            </a:r>
            <a:endParaRPr lang="zh-CN" altLang="en-US" sz="1000"/>
          </a:p>
        </p:txBody>
      </p:sp>
      <p:sp>
        <p:nvSpPr>
          <p:cNvPr id="35" name="文本框 34"/>
          <p:cNvSpPr txBox="1"/>
          <p:nvPr/>
        </p:nvSpPr>
        <p:spPr>
          <a:xfrm>
            <a:off x="9930302" y="5016270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阈值</a:t>
            </a:r>
            <a:r>
              <a:rPr lang="en-US" altLang="zh-CN" sz="1000" smtClean="0"/>
              <a:t>0.4</a:t>
            </a:r>
            <a:endParaRPr lang="zh-CN" altLang="en-US" sz="1000"/>
          </a:p>
        </p:txBody>
      </p:sp>
      <p:sp>
        <p:nvSpPr>
          <p:cNvPr id="36" name="文本框 35"/>
          <p:cNvSpPr txBox="1"/>
          <p:nvPr/>
        </p:nvSpPr>
        <p:spPr>
          <a:xfrm>
            <a:off x="8669562" y="5489101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欧氏距离大于</a:t>
            </a:r>
            <a:r>
              <a:rPr lang="en-US" altLang="zh-CN" sz="1000" smtClean="0"/>
              <a:t>0.4</a:t>
            </a:r>
            <a:endParaRPr lang="zh-CN" altLang="en-US" sz="1000"/>
          </a:p>
        </p:txBody>
      </p:sp>
      <p:sp>
        <p:nvSpPr>
          <p:cNvPr id="37" name="文本框 36"/>
          <p:cNvSpPr txBox="1"/>
          <p:nvPr/>
        </p:nvSpPr>
        <p:spPr>
          <a:xfrm>
            <a:off x="10617254" y="5509166"/>
            <a:ext cx="1401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欧氏距离小于等于</a:t>
            </a:r>
            <a:r>
              <a:rPr lang="en-US" altLang="zh-CN" sz="1000" smtClean="0"/>
              <a:t>0.4</a:t>
            </a:r>
            <a:endParaRPr lang="zh-CN" altLang="en-US" sz="1000"/>
          </a:p>
        </p:txBody>
      </p:sp>
      <p:sp>
        <p:nvSpPr>
          <p:cNvPr id="38" name="文本框 37"/>
          <p:cNvSpPr txBox="1"/>
          <p:nvPr/>
        </p:nvSpPr>
        <p:spPr>
          <a:xfrm>
            <a:off x="10027248" y="6059984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和</a:t>
            </a:r>
            <a:r>
              <a:rPr lang="en-US" altLang="zh-CN" sz="1000" smtClean="0"/>
              <a:t>default_person</a:t>
            </a:r>
            <a:r>
              <a:rPr lang="zh-CN" altLang="en-US" sz="1000" smtClean="0"/>
              <a:t>人脸特征差异较小；</a:t>
            </a:r>
            <a:endParaRPr lang="en-US" altLang="zh-CN" sz="1000" smtClean="0"/>
          </a:p>
          <a:p>
            <a:r>
              <a:rPr lang="zh-CN" altLang="en-US" sz="1000" smtClean="0"/>
              <a:t>判定摄像头中的人是</a:t>
            </a:r>
            <a:r>
              <a:rPr lang="en-US" altLang="zh-CN" sz="1000" smtClean="0"/>
              <a:t>default_person</a:t>
            </a:r>
            <a:endParaRPr lang="zh-CN" altLang="en-US" sz="1000"/>
          </a:p>
        </p:txBody>
      </p:sp>
      <p:sp>
        <p:nvSpPr>
          <p:cNvPr id="39" name="文本框 38"/>
          <p:cNvSpPr txBox="1"/>
          <p:nvPr/>
        </p:nvSpPr>
        <p:spPr>
          <a:xfrm>
            <a:off x="7637360" y="6221365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和</a:t>
            </a:r>
            <a:r>
              <a:rPr lang="en-US" altLang="zh-CN" sz="1000" smtClean="0"/>
              <a:t>default_person</a:t>
            </a:r>
            <a:r>
              <a:rPr lang="zh-CN" altLang="en-US" sz="1000" smtClean="0"/>
              <a:t>人脸特征差异较大；</a:t>
            </a:r>
            <a:endParaRPr lang="en-US" altLang="zh-CN" sz="1000" smtClean="0"/>
          </a:p>
          <a:p>
            <a:r>
              <a:rPr lang="zh-CN" altLang="en-US" sz="1000" smtClean="0"/>
              <a:t>判定摄像头中的人不是</a:t>
            </a:r>
            <a:r>
              <a:rPr lang="en-US" altLang="zh-CN" sz="1000" smtClean="0"/>
              <a:t>default_person</a:t>
            </a:r>
            <a:endParaRPr lang="zh-CN" altLang="en-US" sz="1000"/>
          </a:p>
        </p:txBody>
      </p:sp>
      <p:sp>
        <p:nvSpPr>
          <p:cNvPr id="40" name="流程图: 决策 39"/>
          <p:cNvSpPr/>
          <p:nvPr/>
        </p:nvSpPr>
        <p:spPr>
          <a:xfrm>
            <a:off x="9780227" y="4873440"/>
            <a:ext cx="837027" cy="519041"/>
          </a:xfrm>
          <a:prstGeom prst="flowChartDecis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85022" y="364610"/>
            <a:ext cx="2650765" cy="495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4076751" y="364610"/>
            <a:ext cx="3200349" cy="5107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8697081" y="364610"/>
            <a:ext cx="3052959" cy="5107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247634" y="2903890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摄像头窗口界面</a:t>
            </a:r>
            <a:endParaRPr lang="zh-CN" altLang="en-US" sz="1000"/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2613878" y="1717332"/>
            <a:ext cx="1915140" cy="211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 rot="18656529">
            <a:off x="2650773" y="1948884"/>
            <a:ext cx="22874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smtClean="0"/>
              <a:t>利用</a:t>
            </a:r>
            <a:r>
              <a:rPr lang="en-US" altLang="zh-CN" sz="1000" smtClean="0"/>
              <a:t>facerec.compute_face_descriptor()</a:t>
            </a:r>
          </a:p>
          <a:p>
            <a:r>
              <a:rPr lang="zh-CN" altLang="en-US" sz="1000" smtClean="0"/>
              <a:t>提取图像</a:t>
            </a:r>
            <a:r>
              <a:rPr lang="en-US" altLang="zh-CN" sz="1000" smtClean="0"/>
              <a:t>128D</a:t>
            </a:r>
            <a:r>
              <a:rPr lang="zh-CN" altLang="en-US" sz="1000" smtClean="0"/>
              <a:t>特征</a:t>
            </a:r>
          </a:p>
          <a:p>
            <a:endParaRPr lang="zh-CN" altLang="en-US" sz="1000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10182202" y="1469224"/>
            <a:ext cx="0" cy="54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10198741" y="2405187"/>
            <a:ext cx="0" cy="54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10182202" y="3529060"/>
            <a:ext cx="0" cy="54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10182202" y="4345266"/>
            <a:ext cx="0" cy="54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40" idx="1"/>
          </p:cNvCxnSpPr>
          <p:nvPr/>
        </p:nvCxnSpPr>
        <p:spPr>
          <a:xfrm flipH="1">
            <a:off x="9189219" y="5132961"/>
            <a:ext cx="591008" cy="290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40" idx="3"/>
          </p:cNvCxnSpPr>
          <p:nvPr/>
        </p:nvCxnSpPr>
        <p:spPr>
          <a:xfrm>
            <a:off x="10617254" y="5132961"/>
            <a:ext cx="591008" cy="35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endCxn id="39" idx="0"/>
          </p:cNvCxnSpPr>
          <p:nvPr/>
        </p:nvCxnSpPr>
        <p:spPr>
          <a:xfrm flipH="1">
            <a:off x="8778057" y="5783006"/>
            <a:ext cx="281809" cy="43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endCxn id="38" idx="0"/>
          </p:cNvCxnSpPr>
          <p:nvPr/>
        </p:nvCxnSpPr>
        <p:spPr>
          <a:xfrm>
            <a:off x="11167945" y="5755387"/>
            <a:ext cx="0" cy="30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24" idx="3"/>
          </p:cNvCxnSpPr>
          <p:nvPr/>
        </p:nvCxnSpPr>
        <p:spPr>
          <a:xfrm flipV="1">
            <a:off x="7149049" y="4345266"/>
            <a:ext cx="1256864" cy="106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4956207" y="6125776"/>
            <a:ext cx="1441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>
                <a:solidFill>
                  <a:schemeClr val="bg1">
                    <a:lumMod val="65000"/>
                  </a:schemeClr>
                </a:solidFill>
              </a:rPr>
              <a:t>photo by TimeStamp</a:t>
            </a:r>
          </a:p>
          <a:p>
            <a:r>
              <a:rPr lang="en-US" altLang="zh-CN" sz="1000" i="1" smtClean="0">
                <a:solidFill>
                  <a:schemeClr val="bg1">
                    <a:lumMod val="65000"/>
                  </a:schemeClr>
                </a:solidFill>
              </a:rPr>
              <a:t>from cnblog</a:t>
            </a:r>
            <a:endParaRPr lang="zh-CN" altLang="en-US" sz="1000" i="1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40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180</Words>
  <Application>Microsoft Office PowerPoint</Application>
  <PresentationFormat>宽屏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人脸识别</vt:lpstr>
      <vt:lpstr>get_face_from_camera.py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人脸识别</dc:title>
  <dc:creator>Xie ZT</dc:creator>
  <cp:lastModifiedBy>Xie ZT</cp:lastModifiedBy>
  <cp:revision>21</cp:revision>
  <dcterms:created xsi:type="dcterms:W3CDTF">2018-05-08T09:15:00Z</dcterms:created>
  <dcterms:modified xsi:type="dcterms:W3CDTF">2018-05-08T10:59:36Z</dcterms:modified>
</cp:coreProperties>
</file>