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38"/>
  </p:notesMasterIdLst>
  <p:handoutMasterIdLst>
    <p:handoutMasterId r:id="rId39"/>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6364" r:id="rId24"/>
    <p:sldId id="16772968" r:id="rId25"/>
    <p:sldId id="16776353" r:id="rId26"/>
    <p:sldId id="16776354" r:id="rId27"/>
    <p:sldId id="16776355" r:id="rId28"/>
    <p:sldId id="16776356" r:id="rId29"/>
    <p:sldId id="16772960" r:id="rId30"/>
    <p:sldId id="16772961" r:id="rId31"/>
    <p:sldId id="16772962" r:id="rId32"/>
    <p:sldId id="16772964" r:id="rId33"/>
    <p:sldId id="16772966" r:id="rId34"/>
    <p:sldId id="16772947" r:id="rId35"/>
    <p:sldId id="16772970" r:id="rId36"/>
    <p:sldId id="16772963" r:id="rId37"/>
  </p:sldIdLst>
  <p:sldSz cx="12192000" cy="6858000"/>
  <p:notesSz cx="6858000" cy="9144000"/>
  <p:custDataLst>
    <p:tags r:id="rId4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6364"/>
            <p14:sldId id="16772968"/>
            <p14:sldId id="16776353"/>
            <p14:sldId id="16776354"/>
            <p14:sldId id="16776355"/>
            <p14:sldId id="16776356"/>
            <p14:sldId id="16772960"/>
            <p14:sldId id="16772961"/>
            <p14:sldId id="16772962"/>
            <p14:sldId id="16772964"/>
            <p14:sldId id="16772966"/>
            <p14:sldId id="16772947"/>
            <p14:sldId id="16772970"/>
            <p14:sldId id="167729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924-1DD1-4C53-A60B-7863AFF8DFAC}" v="302" dt="2025-09-18T13:56:55.737"/>
    <p1510:client id="{5C017211-4FD9-4E05-B20F-919C8812E71E}" v="34" dt="2025-09-18T09:14:00.135"/>
    <p1510:client id="{9E891F1E-6875-4812-ACD0-C456DB8467F3}" v="2671" dt="2025-09-18T16:26:17.598"/>
    <p1510:client id="{EA457363-CD3F-4774-A955-E5C512A7DBB2}" v="158" dt="2025-09-18T10:51:2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234" y="95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1.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lei/0897280/張　磊" userId="da02d54a-4a7c-4aa9-8f53-f33a19c6b65f" providerId="ADAL" clId="{1AAB3108-9881-428E-AC54-A8A160C47117}"/>
    <pc:docChg chg="undo redo custSel delSld modSld modSection">
      <pc:chgData name="zhang lei/0897280/張　磊" userId="da02d54a-4a7c-4aa9-8f53-f33a19c6b65f" providerId="ADAL" clId="{1AAB3108-9881-428E-AC54-A8A160C47117}" dt="2025-09-18T13:58:56.242" v="724" actId="207"/>
      <pc:docMkLst>
        <pc:docMk/>
      </pc:docMkLst>
      <pc:sldChg chg="modSp mod">
        <pc:chgData name="zhang lei/0897280/張　磊" userId="da02d54a-4a7c-4aa9-8f53-f33a19c6b65f" providerId="ADAL" clId="{1AAB3108-9881-428E-AC54-A8A160C47117}" dt="2025-09-18T05:22:35.985" v="12" actId="20577"/>
        <pc:sldMkLst>
          <pc:docMk/>
          <pc:sldMk cId="0" sldId="16772939"/>
        </pc:sldMkLst>
        <pc:spChg chg="mod">
          <ac:chgData name="zhang lei/0897280/張　磊" userId="da02d54a-4a7c-4aa9-8f53-f33a19c6b65f" providerId="ADAL" clId="{1AAB3108-9881-428E-AC54-A8A160C47117}" dt="2025-09-18T05:22:35.985" v="12" actId="20577"/>
          <ac:spMkLst>
            <pc:docMk/>
            <pc:sldMk cId="0" sldId="16772939"/>
            <ac:spMk id="5" creationId="{00000000-0000-0000-0000-000000000000}"/>
          </ac:spMkLst>
        </pc:spChg>
      </pc:sldChg>
      <pc:sldChg chg="modSp mod">
        <pc:chgData name="zhang lei/0897280/張　磊" userId="da02d54a-4a7c-4aa9-8f53-f33a19c6b65f" providerId="ADAL" clId="{1AAB3108-9881-428E-AC54-A8A160C47117}" dt="2025-09-18T13:58:56.242" v="724" actId="207"/>
        <pc:sldMkLst>
          <pc:docMk/>
          <pc:sldMk cId="0" sldId="16772962"/>
        </pc:sldMkLst>
        <pc:spChg chg="mod">
          <ac:chgData name="zhang lei/0897280/張　磊" userId="da02d54a-4a7c-4aa9-8f53-f33a19c6b65f" providerId="ADAL" clId="{1AAB3108-9881-428E-AC54-A8A160C47117}" dt="2025-09-18T13:58:56.242" v="724" actId="207"/>
          <ac:spMkLst>
            <pc:docMk/>
            <pc:sldMk cId="0" sldId="16772962"/>
            <ac:spMk id="5" creationId="{5F2B4342-4843-AA7D-BBBC-EEDC3E1CB57B}"/>
          </ac:spMkLst>
        </pc:spChg>
        <pc:graphicFrameChg chg="mod modGraphic">
          <ac:chgData name="zhang lei/0897280/張　磊" userId="da02d54a-4a7c-4aa9-8f53-f33a19c6b65f" providerId="ADAL" clId="{1AAB3108-9881-428E-AC54-A8A160C47117}" dt="2025-09-18T13:58:01.825" v="712" actId="20577"/>
          <ac:graphicFrameMkLst>
            <pc:docMk/>
            <pc:sldMk cId="0" sldId="16772962"/>
            <ac:graphicFrameMk id="8" creationId="{EA5FED8C-15C3-BBF2-E85B-99DBE2ED9970}"/>
          </ac:graphicFrameMkLst>
        </pc:graphicFrameChg>
      </pc:sldChg>
      <pc:sldChg chg="delSp modSp mod">
        <pc:chgData name="zhang lei/0897280/張　磊" userId="da02d54a-4a7c-4aa9-8f53-f33a19c6b65f" providerId="ADAL" clId="{1AAB3108-9881-428E-AC54-A8A160C47117}" dt="2025-09-18T13:20:08.921" v="400" actId="478"/>
        <pc:sldMkLst>
          <pc:docMk/>
          <pc:sldMk cId="490570015" sldId="16776353"/>
        </pc:sldMkLst>
        <pc:spChg chg="mod">
          <ac:chgData name="zhang lei/0897280/張　磊" userId="da02d54a-4a7c-4aa9-8f53-f33a19c6b65f" providerId="ADAL" clId="{1AAB3108-9881-428E-AC54-A8A160C47117}" dt="2025-09-18T13:19:40.002" v="399" actId="6549"/>
          <ac:spMkLst>
            <pc:docMk/>
            <pc:sldMk cId="490570015" sldId="16776353"/>
            <ac:spMk id="2" creationId="{1E0A3B2A-7E2F-F016-3731-A5F75381D9F3}"/>
          </ac:spMkLst>
        </pc:spChg>
        <pc:spChg chg="del">
          <ac:chgData name="zhang lei/0897280/張　磊" userId="da02d54a-4a7c-4aa9-8f53-f33a19c6b65f" providerId="ADAL" clId="{1AAB3108-9881-428E-AC54-A8A160C47117}" dt="2025-09-18T13:20:08.921" v="400" actId="478"/>
          <ac:spMkLst>
            <pc:docMk/>
            <pc:sldMk cId="490570015" sldId="16776353"/>
            <ac:spMk id="3" creationId="{57EFF51B-B165-8973-04EF-F6D6F76C8E95}"/>
          </ac:spMkLst>
        </pc:spChg>
      </pc:sldChg>
      <pc:sldChg chg="delSp mod">
        <pc:chgData name="zhang lei/0897280/張　磊" userId="da02d54a-4a7c-4aa9-8f53-f33a19c6b65f" providerId="ADAL" clId="{1AAB3108-9881-428E-AC54-A8A160C47117}" dt="2025-09-18T13:20:12.367" v="401" actId="478"/>
        <pc:sldMkLst>
          <pc:docMk/>
          <pc:sldMk cId="670289832" sldId="16776354"/>
        </pc:sldMkLst>
        <pc:spChg chg="del">
          <ac:chgData name="zhang lei/0897280/張　磊" userId="da02d54a-4a7c-4aa9-8f53-f33a19c6b65f" providerId="ADAL" clId="{1AAB3108-9881-428E-AC54-A8A160C47117}" dt="2025-09-18T13:20:12.367" v="401" actId="478"/>
          <ac:spMkLst>
            <pc:docMk/>
            <pc:sldMk cId="670289832" sldId="16776354"/>
            <ac:spMk id="3" creationId="{7631236C-2F20-0ED4-8559-6FCBCD4FF640}"/>
          </ac:spMkLst>
        </pc:spChg>
      </pc:sldChg>
      <pc:sldChg chg="delSp mod">
        <pc:chgData name="zhang lei/0897280/張　磊" userId="da02d54a-4a7c-4aa9-8f53-f33a19c6b65f" providerId="ADAL" clId="{1AAB3108-9881-428E-AC54-A8A160C47117}" dt="2025-09-18T13:20:15.738" v="402" actId="478"/>
        <pc:sldMkLst>
          <pc:docMk/>
          <pc:sldMk cId="3766533062" sldId="16776355"/>
        </pc:sldMkLst>
        <pc:spChg chg="del">
          <ac:chgData name="zhang lei/0897280/張　磊" userId="da02d54a-4a7c-4aa9-8f53-f33a19c6b65f" providerId="ADAL" clId="{1AAB3108-9881-428E-AC54-A8A160C47117}" dt="2025-09-18T13:20:15.738" v="402" actId="478"/>
          <ac:spMkLst>
            <pc:docMk/>
            <pc:sldMk cId="3766533062" sldId="16776355"/>
            <ac:spMk id="3" creationId="{91479D9C-11AA-081A-7A98-032B1F1E7D68}"/>
          </ac:spMkLst>
        </pc:spChg>
      </pc:sldChg>
      <pc:sldChg chg="delSp mod">
        <pc:chgData name="zhang lei/0897280/張　磊" userId="da02d54a-4a7c-4aa9-8f53-f33a19c6b65f" providerId="ADAL" clId="{1AAB3108-9881-428E-AC54-A8A160C47117}" dt="2025-09-18T13:20:38.072" v="403" actId="478"/>
        <pc:sldMkLst>
          <pc:docMk/>
          <pc:sldMk cId="2578704490" sldId="16776356"/>
        </pc:sldMkLst>
        <pc:spChg chg="del">
          <ac:chgData name="zhang lei/0897280/張　磊" userId="da02d54a-4a7c-4aa9-8f53-f33a19c6b65f" providerId="ADAL" clId="{1AAB3108-9881-428E-AC54-A8A160C47117}" dt="2025-09-18T13:20:38.072" v="403" actId="478"/>
          <ac:spMkLst>
            <pc:docMk/>
            <pc:sldMk cId="2578704490" sldId="16776356"/>
            <ac:spMk id="3" creationId="{B617B8EE-3C4C-D766-4A28-7FB6BD2D32DD}"/>
          </ac:spMkLst>
        </pc:spChg>
      </pc:sldChg>
      <pc:sldChg chg="addSp delSp modSp del mod">
        <pc:chgData name="zhang lei/0897280/張　磊" userId="da02d54a-4a7c-4aa9-8f53-f33a19c6b65f" providerId="ADAL" clId="{1AAB3108-9881-428E-AC54-A8A160C47117}" dt="2025-09-18T13:44:32.654" v="460" actId="47"/>
        <pc:sldMkLst>
          <pc:docMk/>
          <pc:sldMk cId="1363248825" sldId="16776359"/>
        </pc:sldMkLst>
        <pc:spChg chg="mod">
          <ac:chgData name="zhang lei/0897280/張　磊" userId="da02d54a-4a7c-4aa9-8f53-f33a19c6b65f" providerId="ADAL" clId="{1AAB3108-9881-428E-AC54-A8A160C47117}" dt="2025-09-18T05:42:47.095" v="42" actId="1076"/>
          <ac:spMkLst>
            <pc:docMk/>
            <pc:sldMk cId="1363248825" sldId="16776359"/>
            <ac:spMk id="2" creationId="{B6B9867A-62C0-BEA9-3502-CE7ABBD69C4C}"/>
          </ac:spMkLst>
        </pc:spChg>
        <pc:spChg chg="mod">
          <ac:chgData name="zhang lei/0897280/張　磊" userId="da02d54a-4a7c-4aa9-8f53-f33a19c6b65f" providerId="ADAL" clId="{1AAB3108-9881-428E-AC54-A8A160C47117}" dt="2025-09-18T05:45:25.247" v="60" actId="1076"/>
          <ac:spMkLst>
            <pc:docMk/>
            <pc:sldMk cId="1363248825" sldId="16776359"/>
            <ac:spMk id="4" creationId="{C5058F42-8AFD-4182-1357-8602C1BBB01F}"/>
          </ac:spMkLst>
        </pc:spChg>
        <pc:spChg chg="mod">
          <ac:chgData name="zhang lei/0897280/張　磊" userId="da02d54a-4a7c-4aa9-8f53-f33a19c6b65f" providerId="ADAL" clId="{1AAB3108-9881-428E-AC54-A8A160C47117}" dt="2025-09-18T05:41:14.828" v="26" actId="1076"/>
          <ac:spMkLst>
            <pc:docMk/>
            <pc:sldMk cId="1363248825" sldId="16776359"/>
            <ac:spMk id="9" creationId="{16F23AE7-E6A9-D16A-0F93-35862BD2378D}"/>
          </ac:spMkLst>
        </pc:spChg>
        <pc:spChg chg="add mod">
          <ac:chgData name="zhang lei/0897280/張　磊" userId="da02d54a-4a7c-4aa9-8f53-f33a19c6b65f" providerId="ADAL" clId="{1AAB3108-9881-428E-AC54-A8A160C47117}" dt="2025-09-18T05:42:54.872" v="58"/>
          <ac:spMkLst>
            <pc:docMk/>
            <pc:sldMk cId="1363248825" sldId="16776359"/>
            <ac:spMk id="13" creationId="{FC011250-1A6B-467E-FBD1-9101488E2647}"/>
          </ac:spMkLst>
        </pc:spChg>
        <pc:spChg chg="add mod">
          <ac:chgData name="zhang lei/0897280/張　磊" userId="da02d54a-4a7c-4aa9-8f53-f33a19c6b65f" providerId="ADAL" clId="{1AAB3108-9881-428E-AC54-A8A160C47117}" dt="2025-09-18T05:56:15.031" v="106" actId="1076"/>
          <ac:spMkLst>
            <pc:docMk/>
            <pc:sldMk cId="1363248825" sldId="16776359"/>
            <ac:spMk id="18" creationId="{3BD1E701-6E02-6916-CFB0-C265881F5A76}"/>
          </ac:spMkLst>
        </pc:spChg>
        <pc:spChg chg="add mod">
          <ac:chgData name="zhang lei/0897280/張　磊" userId="da02d54a-4a7c-4aa9-8f53-f33a19c6b65f" providerId="ADAL" clId="{1AAB3108-9881-428E-AC54-A8A160C47117}" dt="2025-09-18T06:09:13.682" v="148"/>
          <ac:spMkLst>
            <pc:docMk/>
            <pc:sldMk cId="1363248825" sldId="16776359"/>
            <ac:spMk id="24" creationId="{57A1C24C-4317-D323-6D03-BE0C2F0CF743}"/>
          </ac:spMkLst>
        </pc:spChg>
        <pc:spChg chg="add mod">
          <ac:chgData name="zhang lei/0897280/張　磊" userId="da02d54a-4a7c-4aa9-8f53-f33a19c6b65f" providerId="ADAL" clId="{1AAB3108-9881-428E-AC54-A8A160C47117}" dt="2025-09-18T06:09:27.968" v="150" actId="1076"/>
          <ac:spMkLst>
            <pc:docMk/>
            <pc:sldMk cId="1363248825" sldId="16776359"/>
            <ac:spMk id="25" creationId="{B470982F-B661-0746-3E94-8A8B330D7CE3}"/>
          </ac:spMkLst>
        </pc:spChg>
        <pc:graphicFrameChg chg="add mod">
          <ac:chgData name="zhang lei/0897280/張　磊" userId="da02d54a-4a7c-4aa9-8f53-f33a19c6b65f" providerId="ADAL" clId="{1AAB3108-9881-428E-AC54-A8A160C47117}" dt="2025-09-18T05:40:53.587" v="18"/>
          <ac:graphicFrameMkLst>
            <pc:docMk/>
            <pc:sldMk cId="1363248825" sldId="16776359"/>
            <ac:graphicFrameMk id="3" creationId="{BC398D31-BA34-FB93-ADE4-A546EEC0E64D}"/>
          </ac:graphicFrameMkLst>
        </pc:graphicFrameChg>
        <pc:graphicFrameChg chg="add del mod modGraphic">
          <ac:chgData name="zhang lei/0897280/張　磊" userId="da02d54a-4a7c-4aa9-8f53-f33a19c6b65f" providerId="ADAL" clId="{1AAB3108-9881-428E-AC54-A8A160C47117}" dt="2025-09-18T05:41:40.391" v="28" actId="478"/>
          <ac:graphicFrameMkLst>
            <pc:docMk/>
            <pc:sldMk cId="1363248825" sldId="16776359"/>
            <ac:graphicFrameMk id="5" creationId="{5BF77998-F346-D5A6-6620-570ACBA2B13F}"/>
          </ac:graphicFrameMkLst>
        </pc:graphicFrameChg>
        <pc:graphicFrameChg chg="del">
          <ac:chgData name="zhang lei/0897280/張　磊" userId="da02d54a-4a7c-4aa9-8f53-f33a19c6b65f" providerId="ADAL" clId="{1AAB3108-9881-428E-AC54-A8A160C47117}" dt="2025-09-18T05:40:52.071" v="17" actId="478"/>
          <ac:graphicFrameMkLst>
            <pc:docMk/>
            <pc:sldMk cId="1363248825" sldId="16776359"/>
            <ac:graphicFrameMk id="6" creationId="{97CF48F6-2B44-FA45-9017-8712DBF52F9F}"/>
          </ac:graphicFrameMkLst>
        </pc:graphicFrameChg>
        <pc:graphicFrameChg chg="add mod">
          <ac:chgData name="zhang lei/0897280/張　磊" userId="da02d54a-4a7c-4aa9-8f53-f33a19c6b65f" providerId="ADAL" clId="{1AAB3108-9881-428E-AC54-A8A160C47117}" dt="2025-09-18T05:41:41.368" v="29"/>
          <ac:graphicFrameMkLst>
            <pc:docMk/>
            <pc:sldMk cId="1363248825" sldId="16776359"/>
            <ac:graphicFrameMk id="7" creationId="{AD34BA58-DB37-0B1F-9D9A-309191DA180F}"/>
          </ac:graphicFrameMkLst>
        </pc:graphicFrameChg>
        <pc:graphicFrameChg chg="add del mod">
          <ac:chgData name="zhang lei/0897280/張　磊" userId="da02d54a-4a7c-4aa9-8f53-f33a19c6b65f" providerId="ADAL" clId="{1AAB3108-9881-428E-AC54-A8A160C47117}" dt="2025-09-18T05:42:15.296" v="32" actId="478"/>
          <ac:graphicFrameMkLst>
            <pc:docMk/>
            <pc:sldMk cId="1363248825" sldId="16776359"/>
            <ac:graphicFrameMk id="8" creationId="{9926EC64-A4BC-25F3-B676-48558163404F}"/>
          </ac:graphicFrameMkLst>
        </pc:graphicFrameChg>
        <pc:graphicFrameChg chg="del mod">
          <ac:chgData name="zhang lei/0897280/張　磊" userId="da02d54a-4a7c-4aa9-8f53-f33a19c6b65f" providerId="ADAL" clId="{1AAB3108-9881-428E-AC54-A8A160C47117}" dt="2025-09-18T05:45:28.419" v="61" actId="478"/>
          <ac:graphicFrameMkLst>
            <pc:docMk/>
            <pc:sldMk cId="1363248825" sldId="16776359"/>
            <ac:graphicFrameMk id="10" creationId="{B8830024-49FD-84AB-228E-FBAE1232EF4F}"/>
          </ac:graphicFrameMkLst>
        </pc:graphicFrameChg>
        <pc:graphicFrameChg chg="add mod">
          <ac:chgData name="zhang lei/0897280/張　磊" userId="da02d54a-4a7c-4aa9-8f53-f33a19c6b65f" providerId="ADAL" clId="{1AAB3108-9881-428E-AC54-A8A160C47117}" dt="2025-09-18T05:42:17.081" v="33"/>
          <ac:graphicFrameMkLst>
            <pc:docMk/>
            <pc:sldMk cId="1363248825" sldId="16776359"/>
            <ac:graphicFrameMk id="11" creationId="{F19D4691-CC40-E63E-F459-09CB1594FEB2}"/>
          </ac:graphicFrameMkLst>
        </pc:graphicFrameChg>
        <pc:graphicFrameChg chg="add del mod modGraphic">
          <ac:chgData name="zhang lei/0897280/張　磊" userId="da02d54a-4a7c-4aa9-8f53-f33a19c6b65f" providerId="ADAL" clId="{1AAB3108-9881-428E-AC54-A8A160C47117}" dt="2025-09-18T05:55:20.409" v="95" actId="478"/>
          <ac:graphicFrameMkLst>
            <pc:docMk/>
            <pc:sldMk cId="1363248825" sldId="16776359"/>
            <ac:graphicFrameMk id="12" creationId="{CA883945-F808-3F6A-03EC-360C8D3A7602}"/>
          </ac:graphicFrameMkLst>
        </pc:graphicFrameChg>
        <pc:graphicFrameChg chg="add del mod">
          <ac:chgData name="zhang lei/0897280/張　磊" userId="da02d54a-4a7c-4aa9-8f53-f33a19c6b65f" providerId="ADAL" clId="{1AAB3108-9881-428E-AC54-A8A160C47117}" dt="2025-09-18T05:47:09.250" v="63" actId="478"/>
          <ac:graphicFrameMkLst>
            <pc:docMk/>
            <pc:sldMk cId="1363248825" sldId="16776359"/>
            <ac:graphicFrameMk id="14" creationId="{3F84E19F-9402-F53E-25BE-E7DA2E2C18E4}"/>
          </ac:graphicFrameMkLst>
        </pc:graphicFrameChg>
        <pc:graphicFrameChg chg="add mod">
          <ac:chgData name="zhang lei/0897280/張　磊" userId="da02d54a-4a7c-4aa9-8f53-f33a19c6b65f" providerId="ADAL" clId="{1AAB3108-9881-428E-AC54-A8A160C47117}" dt="2025-09-18T05:47:14.528" v="66" actId="1076"/>
          <ac:graphicFrameMkLst>
            <pc:docMk/>
            <pc:sldMk cId="1363248825" sldId="16776359"/>
            <ac:graphicFrameMk id="15" creationId="{727B4619-CC18-EC8B-27F0-198EC0084543}"/>
          </ac:graphicFrameMkLst>
        </pc:graphicFrameChg>
        <pc:graphicFrameChg chg="add mod">
          <ac:chgData name="zhang lei/0897280/張　磊" userId="da02d54a-4a7c-4aa9-8f53-f33a19c6b65f" providerId="ADAL" clId="{1AAB3108-9881-428E-AC54-A8A160C47117}" dt="2025-09-18T05:47:15.794" v="67"/>
          <ac:graphicFrameMkLst>
            <pc:docMk/>
            <pc:sldMk cId="1363248825" sldId="16776359"/>
            <ac:graphicFrameMk id="16" creationId="{BE89AC76-495E-938F-8B49-28A84165E1F1}"/>
          </ac:graphicFrameMkLst>
        </pc:graphicFrameChg>
        <pc:graphicFrameChg chg="add mod modGraphic">
          <ac:chgData name="zhang lei/0897280/張　磊" userId="da02d54a-4a7c-4aa9-8f53-f33a19c6b65f" providerId="ADAL" clId="{1AAB3108-9881-428E-AC54-A8A160C47117}" dt="2025-09-18T05:56:10.515" v="104" actId="255"/>
          <ac:graphicFrameMkLst>
            <pc:docMk/>
            <pc:sldMk cId="1363248825" sldId="16776359"/>
            <ac:graphicFrameMk id="17" creationId="{BF817830-24F0-6F66-6161-A058AF789B31}"/>
          </ac:graphicFrameMkLst>
        </pc:graphicFrameChg>
        <pc:graphicFrameChg chg="add mod">
          <ac:chgData name="zhang lei/0897280/張　磊" userId="da02d54a-4a7c-4aa9-8f53-f33a19c6b65f" providerId="ADAL" clId="{1AAB3108-9881-428E-AC54-A8A160C47117}" dt="2025-09-18T05:55:21.733" v="96"/>
          <ac:graphicFrameMkLst>
            <pc:docMk/>
            <pc:sldMk cId="1363248825" sldId="16776359"/>
            <ac:graphicFrameMk id="19" creationId="{45F37A75-2A01-0C59-57EF-5308941CD83B}"/>
          </ac:graphicFrameMkLst>
        </pc:graphicFrameChg>
        <pc:graphicFrameChg chg="add mod modGraphic">
          <ac:chgData name="zhang lei/0897280/張　磊" userId="da02d54a-4a7c-4aa9-8f53-f33a19c6b65f" providerId="ADAL" clId="{1AAB3108-9881-428E-AC54-A8A160C47117}" dt="2025-09-18T05:56:07.183" v="103" actId="255"/>
          <ac:graphicFrameMkLst>
            <pc:docMk/>
            <pc:sldMk cId="1363248825" sldId="16776359"/>
            <ac:graphicFrameMk id="20" creationId="{96D562C3-A786-E870-61D8-369E792AF00A}"/>
          </ac:graphicFrameMkLst>
        </pc:graphicFrameChg>
        <pc:graphicFrameChg chg="add mod">
          <ac:chgData name="zhang lei/0897280/張　磊" userId="da02d54a-4a7c-4aa9-8f53-f33a19c6b65f" providerId="ADAL" clId="{1AAB3108-9881-428E-AC54-A8A160C47117}" dt="2025-09-18T06:07:58.744" v="107"/>
          <ac:graphicFrameMkLst>
            <pc:docMk/>
            <pc:sldMk cId="1363248825" sldId="16776359"/>
            <ac:graphicFrameMk id="21" creationId="{EEE32097-24D8-C9BC-E2D7-1DC6BC212A4A}"/>
          </ac:graphicFrameMkLst>
        </pc:graphicFrameChg>
        <pc:graphicFrameChg chg="add mod">
          <ac:chgData name="zhang lei/0897280/張　磊" userId="da02d54a-4a7c-4aa9-8f53-f33a19c6b65f" providerId="ADAL" clId="{1AAB3108-9881-428E-AC54-A8A160C47117}" dt="2025-09-18T06:08:29.196" v="108"/>
          <ac:graphicFrameMkLst>
            <pc:docMk/>
            <pc:sldMk cId="1363248825" sldId="16776359"/>
            <ac:graphicFrameMk id="22" creationId="{8A09421D-333A-2767-4BD5-FFEA5551D7A0}"/>
          </ac:graphicFrameMkLst>
        </pc:graphicFrameChg>
        <pc:graphicFrameChg chg="add mod modGraphic">
          <ac:chgData name="zhang lei/0897280/張　磊" userId="da02d54a-4a7c-4aa9-8f53-f33a19c6b65f" providerId="ADAL" clId="{1AAB3108-9881-428E-AC54-A8A160C47117}" dt="2025-09-18T06:09:03.575" v="114" actId="1076"/>
          <ac:graphicFrameMkLst>
            <pc:docMk/>
            <pc:sldMk cId="1363248825" sldId="16776359"/>
            <ac:graphicFrameMk id="23" creationId="{3306E5EF-AE46-5DBC-E850-DDED2E4D8E2B}"/>
          </ac:graphicFrameMkLst>
        </pc:graphicFrameChg>
      </pc:sldChg>
      <pc:sldChg chg="del">
        <pc:chgData name="zhang lei/0897280/張　磊" userId="da02d54a-4a7c-4aa9-8f53-f33a19c6b65f" providerId="ADAL" clId="{1AAB3108-9881-428E-AC54-A8A160C47117}" dt="2025-09-18T06:09:34.130" v="151" actId="47"/>
        <pc:sldMkLst>
          <pc:docMk/>
          <pc:sldMk cId="38579905" sldId="16776361"/>
        </pc:sldMkLst>
      </pc:sldChg>
      <pc:sldChg chg="addSp modSp mod">
        <pc:chgData name="zhang lei/0897280/張　磊" userId="da02d54a-4a7c-4aa9-8f53-f33a19c6b65f" providerId="ADAL" clId="{1AAB3108-9881-428E-AC54-A8A160C47117}" dt="2025-09-18T13:14:41.786" v="349" actId="14100"/>
        <pc:sldMkLst>
          <pc:docMk/>
          <pc:sldMk cId="1737784919" sldId="16776364"/>
        </pc:sldMkLst>
        <pc:spChg chg="add mod">
          <ac:chgData name="zhang lei/0897280/張　磊" userId="da02d54a-4a7c-4aa9-8f53-f33a19c6b65f" providerId="ADAL" clId="{1AAB3108-9881-428E-AC54-A8A160C47117}" dt="2025-09-18T13:14:41.786" v="349" actId="14100"/>
          <ac:spMkLst>
            <pc:docMk/>
            <pc:sldMk cId="1737784919" sldId="16776364"/>
            <ac:spMk id="3" creationId="{266040C3-99F6-688E-F0C0-9A7AB40BB3E6}"/>
          </ac:spMkLst>
        </pc:spChg>
      </pc:sldChg>
    </pc:docChg>
  </pc:docChgLst>
  <pc:docChgLst>
    <pc:chgData name="higashiya naoki/0897279/東谷　直樹" userId="ab4885b7-8773-4471-b98b-f744550e344e" providerId="ADAL" clId="{76E4468A-B54F-4416-9B82-E603C92EB1A3}"/>
    <pc:docChg chg="undo custSel modSld">
      <pc:chgData name="higashiya naoki/0897279/東谷　直樹" userId="ab4885b7-8773-4471-b98b-f744550e344e" providerId="ADAL" clId="{76E4468A-B54F-4416-9B82-E603C92EB1A3}" dt="2025-09-18T10:52:08.355" v="161"/>
      <pc:docMkLst>
        <pc:docMk/>
      </pc:docMkLst>
      <pc:sldChg chg="modSp">
        <pc:chgData name="higashiya naoki/0897279/東谷　直樹" userId="ab4885b7-8773-4471-b98b-f744550e344e" providerId="ADAL" clId="{76E4468A-B54F-4416-9B82-E603C92EB1A3}" dt="2025-09-18T05:24:05.920" v="14"/>
        <pc:sldMkLst>
          <pc:docMk/>
          <pc:sldMk cId="0" sldId="16772937"/>
        </pc:sldMkLst>
        <pc:spChg chg="mod">
          <ac:chgData name="higashiya naoki/0897279/東谷　直樹" userId="ab4885b7-8773-4471-b98b-f744550e344e" providerId="ADAL" clId="{76E4468A-B54F-4416-9B82-E603C92EB1A3}" dt="2025-09-18T05:24:05.920" v="14"/>
          <ac:spMkLst>
            <pc:docMk/>
            <pc:sldMk cId="0" sldId="16772937"/>
            <ac:spMk id="5" creationId="{00000000-0000-0000-0000-000000000000}"/>
          </ac:spMkLst>
        </pc:spChg>
      </pc:sldChg>
      <pc:sldChg chg="modSp mod">
        <pc:chgData name="higashiya naoki/0897279/東谷　直樹" userId="ab4885b7-8773-4471-b98b-f744550e344e" providerId="ADAL" clId="{76E4468A-B54F-4416-9B82-E603C92EB1A3}" dt="2025-09-18T10:51:11.834" v="158"/>
        <pc:sldMkLst>
          <pc:docMk/>
          <pc:sldMk cId="0" sldId="16772939"/>
        </pc:sldMkLst>
        <pc:spChg chg="mod">
          <ac:chgData name="higashiya naoki/0897279/東谷　直樹" userId="ab4885b7-8773-4471-b98b-f744550e344e" providerId="ADAL" clId="{76E4468A-B54F-4416-9B82-E603C92EB1A3}" dt="2025-09-18T10:51:11.834" v="158"/>
          <ac:spMkLst>
            <pc:docMk/>
            <pc:sldMk cId="0" sldId="16772939"/>
            <ac:spMk id="4" creationId="{00000000-0000-0000-0000-000000000000}"/>
          </ac:spMkLst>
        </pc:spChg>
      </pc:sldChg>
      <pc:sldChg chg="modSp mod">
        <pc:chgData name="higashiya naoki/0897279/東谷　直樹" userId="ab4885b7-8773-4471-b98b-f744550e344e" providerId="ADAL" clId="{76E4468A-B54F-4416-9B82-E603C92EB1A3}" dt="2025-09-18T05:17:03.935" v="13" actId="20577"/>
        <pc:sldMkLst>
          <pc:docMk/>
          <pc:sldMk cId="0" sldId="16772940"/>
        </pc:sldMkLst>
        <pc:spChg chg="mod">
          <ac:chgData name="higashiya naoki/0897279/東谷　直樹" userId="ab4885b7-8773-4471-b98b-f744550e344e" providerId="ADAL" clId="{76E4468A-B54F-4416-9B82-E603C92EB1A3}" dt="2025-09-18T05:17:03.935" v="13" actId="20577"/>
          <ac:spMkLst>
            <pc:docMk/>
            <pc:sldMk cId="0" sldId="16772940"/>
            <ac:spMk id="15" creationId="{00000000-0000-0000-0000-000000000000}"/>
          </ac:spMkLst>
        </pc:spChg>
      </pc:sldChg>
      <pc:sldChg chg="modSp mod">
        <pc:chgData name="higashiya naoki/0897279/東谷　直樹" userId="ab4885b7-8773-4471-b98b-f744550e344e" providerId="ADAL" clId="{76E4468A-B54F-4416-9B82-E603C92EB1A3}" dt="2025-09-18T05:25:13.093" v="57" actId="6549"/>
        <pc:sldMkLst>
          <pc:docMk/>
          <pc:sldMk cId="0" sldId="16772945"/>
        </pc:sldMkLst>
        <pc:spChg chg="mod">
          <ac:chgData name="higashiya naoki/0897279/東谷　直樹" userId="ab4885b7-8773-4471-b98b-f744550e344e" providerId="ADAL" clId="{76E4468A-B54F-4416-9B82-E603C92EB1A3}" dt="2025-09-18T05:25:13.093" v="57" actId="6549"/>
          <ac:spMkLst>
            <pc:docMk/>
            <pc:sldMk cId="0" sldId="16772945"/>
            <ac:spMk id="15" creationId="{00000000-0000-0000-0000-000000000000}"/>
          </ac:spMkLst>
        </pc:spChg>
      </pc:sldChg>
      <pc:sldChg chg="modSp mod">
        <pc:chgData name="higashiya naoki/0897279/東谷　直樹" userId="ab4885b7-8773-4471-b98b-f744550e344e" providerId="ADAL" clId="{76E4468A-B54F-4416-9B82-E603C92EB1A3}" dt="2025-09-18T05:30:01.337" v="106" actId="1076"/>
        <pc:sldMkLst>
          <pc:docMk/>
          <pc:sldMk cId="0" sldId="16772946"/>
        </pc:sldMkLst>
        <pc:spChg chg="mod">
          <ac:chgData name="higashiya naoki/0897279/東谷　直樹" userId="ab4885b7-8773-4471-b98b-f744550e344e" providerId="ADAL" clId="{76E4468A-B54F-4416-9B82-E603C92EB1A3}" dt="2025-09-18T05:30:01.337" v="106" actId="1076"/>
          <ac:spMkLst>
            <pc:docMk/>
            <pc:sldMk cId="0" sldId="16772946"/>
            <ac:spMk id="3" creationId="{00000000-0000-0000-0000-000000000000}"/>
          </ac:spMkLst>
        </pc:spChg>
        <pc:spChg chg="mod">
          <ac:chgData name="higashiya naoki/0897279/東谷　直樹" userId="ab4885b7-8773-4471-b98b-f744550e344e" providerId="ADAL" clId="{76E4468A-B54F-4416-9B82-E603C92EB1A3}" dt="2025-09-18T05:29:19.516" v="105" actId="20577"/>
          <ac:spMkLst>
            <pc:docMk/>
            <pc:sldMk cId="0" sldId="16772946"/>
            <ac:spMk id="15" creationId="{00000000-0000-0000-0000-000000000000}"/>
          </ac:spMkLst>
        </pc:spChg>
      </pc:sldChg>
      <pc:sldChg chg="modSp">
        <pc:chgData name="higashiya naoki/0897279/東谷　直樹" userId="ab4885b7-8773-4471-b98b-f744550e344e" providerId="ADAL" clId="{76E4468A-B54F-4416-9B82-E603C92EB1A3}" dt="2025-09-18T05:24:05.920" v="14"/>
        <pc:sldMkLst>
          <pc:docMk/>
          <pc:sldMk cId="2515339138" sldId="16772947"/>
        </pc:sldMkLst>
        <pc:spChg chg="mod">
          <ac:chgData name="higashiya naoki/0897279/東谷　直樹" userId="ab4885b7-8773-4471-b98b-f744550e344e" providerId="ADAL" clId="{76E4468A-B54F-4416-9B82-E603C92EB1A3}" dt="2025-09-18T05:24:05.920" v="14"/>
          <ac:spMkLst>
            <pc:docMk/>
            <pc:sldMk cId="2515339138" sldId="16772947"/>
            <ac:spMk id="55" creationId="{00000000-0000-0000-0000-000000000000}"/>
          </ac:spMkLst>
        </pc:spChg>
      </pc:sldChg>
      <pc:sldChg chg="modSp mod">
        <pc:chgData name="higashiya naoki/0897279/東谷　直樹" userId="ab4885b7-8773-4471-b98b-f744550e344e" providerId="ADAL" clId="{76E4468A-B54F-4416-9B82-E603C92EB1A3}" dt="2025-09-18T05:45:05.975" v="135" actId="6549"/>
        <pc:sldMkLst>
          <pc:docMk/>
          <pc:sldMk cId="0" sldId="16772953"/>
        </pc:sldMkLst>
        <pc:spChg chg="mod">
          <ac:chgData name="higashiya naoki/0897279/東谷　直樹" userId="ab4885b7-8773-4471-b98b-f744550e344e" providerId="ADAL" clId="{76E4468A-B54F-4416-9B82-E603C92EB1A3}" dt="2025-09-18T05:45:05.975" v="135" actId="6549"/>
          <ac:spMkLst>
            <pc:docMk/>
            <pc:sldMk cId="0" sldId="16772953"/>
            <ac:spMk id="15" creationId="{00000000-0000-0000-0000-000000000000}"/>
          </ac:spMkLst>
        </pc:spChg>
      </pc:sldChg>
      <pc:sldChg chg="modSp mod">
        <pc:chgData name="higashiya naoki/0897279/東谷　直樹" userId="ab4885b7-8773-4471-b98b-f744550e344e" providerId="ADAL" clId="{76E4468A-B54F-4416-9B82-E603C92EB1A3}" dt="2025-09-18T05:46:54.227" v="141" actId="6549"/>
        <pc:sldMkLst>
          <pc:docMk/>
          <pc:sldMk cId="0" sldId="16772956"/>
        </pc:sldMkLst>
        <pc:spChg chg="mod">
          <ac:chgData name="higashiya naoki/0897279/東谷　直樹" userId="ab4885b7-8773-4471-b98b-f744550e344e" providerId="ADAL" clId="{76E4468A-B54F-4416-9B82-E603C92EB1A3}" dt="2025-09-18T05:46:54.227" v="141" actId="6549"/>
          <ac:spMkLst>
            <pc:docMk/>
            <pc:sldMk cId="0" sldId="16772956"/>
            <ac:spMk id="15" creationId="{00000000-0000-0000-0000-000000000000}"/>
          </ac:spMkLst>
        </pc:spChg>
      </pc:sldChg>
      <pc:sldChg chg="modSp mod">
        <pc:chgData name="higashiya naoki/0897279/東谷　直樹" userId="ab4885b7-8773-4471-b98b-f744550e344e" providerId="ADAL" clId="{76E4468A-B54F-4416-9B82-E603C92EB1A3}" dt="2025-09-18T05:52:51.598" v="154"/>
        <pc:sldMkLst>
          <pc:docMk/>
          <pc:sldMk cId="0" sldId="16772960"/>
        </pc:sldMkLst>
        <pc:graphicFrameChg chg="mod modGraphic">
          <ac:chgData name="higashiya naoki/0897279/東谷　直樹" userId="ab4885b7-8773-4471-b98b-f744550e344e" providerId="ADAL" clId="{76E4468A-B54F-4416-9B82-E603C92EB1A3}" dt="2025-09-18T05:52:51.598" v="154"/>
          <ac:graphicFrameMkLst>
            <pc:docMk/>
            <pc:sldMk cId="0" sldId="16772960"/>
            <ac:graphicFrameMk id="4" creationId="{9364F8F7-8993-8F9F-93B4-950689A63292}"/>
          </ac:graphicFrameMkLst>
        </pc:graphicFrameChg>
      </pc:sldChg>
      <pc:sldChg chg="modSp">
        <pc:chgData name="higashiya naoki/0897279/東谷　直樹" userId="ab4885b7-8773-4471-b98b-f744550e344e" providerId="ADAL" clId="{76E4468A-B54F-4416-9B82-E603C92EB1A3}" dt="2025-09-18T05:52:51.598" v="154"/>
        <pc:sldMkLst>
          <pc:docMk/>
          <pc:sldMk cId="0" sldId="16772961"/>
        </pc:sldMkLst>
        <pc:spChg chg="mod">
          <ac:chgData name="higashiya naoki/0897279/東谷　直樹" userId="ab4885b7-8773-4471-b98b-f744550e344e" providerId="ADAL" clId="{76E4468A-B54F-4416-9B82-E603C92EB1A3}" dt="2025-09-18T05:52:51.598" v="154"/>
          <ac:spMkLst>
            <pc:docMk/>
            <pc:sldMk cId="0" sldId="16772961"/>
            <ac:spMk id="13" creationId="{20F437F9-F1E3-7A6E-D183-3524B7764422}"/>
          </ac:spMkLst>
        </pc:spChg>
        <pc:spChg chg="mod">
          <ac:chgData name="higashiya naoki/0897279/東谷　直樹" userId="ab4885b7-8773-4471-b98b-f744550e344e" providerId="ADAL" clId="{76E4468A-B54F-4416-9B82-E603C92EB1A3}" dt="2025-09-18T05:24:05.920" v="14"/>
          <ac:spMkLst>
            <pc:docMk/>
            <pc:sldMk cId="0" sldId="16772961"/>
            <ac:spMk id="21" creationId="{0185A894-7F68-5B0F-70C1-8F0154D2E469}"/>
          </ac:spMkLst>
        </pc:spChg>
      </pc:sldChg>
      <pc:sldChg chg="modSp">
        <pc:chgData name="higashiya naoki/0897279/東谷　直樹" userId="ab4885b7-8773-4471-b98b-f744550e344e" providerId="ADAL" clId="{76E4468A-B54F-4416-9B82-E603C92EB1A3}" dt="2025-09-18T05:24:05.920" v="14"/>
        <pc:sldMkLst>
          <pc:docMk/>
          <pc:sldMk cId="0" sldId="16772967"/>
        </pc:sldMkLst>
        <pc:spChg chg="mod">
          <ac:chgData name="higashiya naoki/0897279/東谷　直樹" userId="ab4885b7-8773-4471-b98b-f744550e344e" providerId="ADAL" clId="{76E4468A-B54F-4416-9B82-E603C92EB1A3}" dt="2025-09-18T05:24:05.920" v="14"/>
          <ac:spMkLst>
            <pc:docMk/>
            <pc:sldMk cId="0" sldId="16772967"/>
            <ac:spMk id="15" creationId="{00000000-0000-0000-0000-000000000000}"/>
          </ac:spMkLst>
        </pc:spChg>
      </pc:sldChg>
      <pc:sldChg chg="modSp mod">
        <pc:chgData name="higashiya naoki/0897279/東谷　直樹" userId="ab4885b7-8773-4471-b98b-f744550e344e" providerId="ADAL" clId="{76E4468A-B54F-4416-9B82-E603C92EB1A3}" dt="2025-09-18T10:52:08.355" v="161"/>
        <pc:sldMkLst>
          <pc:docMk/>
          <pc:sldMk cId="0" sldId="16772971"/>
        </pc:sldMkLst>
        <pc:spChg chg="mod">
          <ac:chgData name="higashiya naoki/0897279/東谷　直樹" userId="ab4885b7-8773-4471-b98b-f744550e344e" providerId="ADAL" clId="{76E4468A-B54F-4416-9B82-E603C92EB1A3}" dt="2025-09-18T10:52:08.355" v="161"/>
          <ac:spMkLst>
            <pc:docMk/>
            <pc:sldMk cId="0" sldId="16772971"/>
            <ac:spMk id="15" creationId="{00000000-0000-0000-0000-000000000000}"/>
          </ac:spMkLst>
        </pc:spChg>
      </pc:sldChg>
      <pc:sldChg chg="modSp mod">
        <pc:chgData name="higashiya naoki/0897279/東谷　直樹" userId="ab4885b7-8773-4471-b98b-f744550e344e" providerId="ADAL" clId="{76E4468A-B54F-4416-9B82-E603C92EB1A3}" dt="2025-09-18T05:42:14.474" v="134" actId="6549"/>
        <pc:sldMkLst>
          <pc:docMk/>
          <pc:sldMk cId="0" sldId="16772972"/>
        </pc:sldMkLst>
        <pc:spChg chg="mod">
          <ac:chgData name="higashiya naoki/0897279/東谷　直樹" userId="ab4885b7-8773-4471-b98b-f744550e344e" providerId="ADAL" clId="{76E4468A-B54F-4416-9B82-E603C92EB1A3}" dt="2025-09-18T05:41:52.963" v="133" actId="20577"/>
          <ac:spMkLst>
            <pc:docMk/>
            <pc:sldMk cId="0" sldId="16772972"/>
            <ac:spMk id="37" creationId="{7086AD1C-5573-3AA1-6075-7C3D6A53A5E2}"/>
          </ac:spMkLst>
        </pc:spChg>
        <pc:spChg chg="mod">
          <ac:chgData name="higashiya naoki/0897279/東谷　直樹" userId="ab4885b7-8773-4471-b98b-f744550e344e" providerId="ADAL" clId="{76E4468A-B54F-4416-9B82-E603C92EB1A3}" dt="2025-09-18T05:24:05.920" v="14"/>
          <ac:spMkLst>
            <pc:docMk/>
            <pc:sldMk cId="0" sldId="16772972"/>
            <ac:spMk id="55" creationId="{00000000-0000-0000-0000-000000000000}"/>
          </ac:spMkLst>
        </pc:spChg>
        <pc:spChg chg="mod">
          <ac:chgData name="higashiya naoki/0897279/東谷　直樹" userId="ab4885b7-8773-4471-b98b-f744550e344e" providerId="ADAL" clId="{76E4468A-B54F-4416-9B82-E603C92EB1A3}" dt="2025-09-18T05:42:14.474" v="134" actId="6549"/>
          <ac:spMkLst>
            <pc:docMk/>
            <pc:sldMk cId="0" sldId="16772972"/>
            <ac:spMk id="61" creationId="{895BE663-160F-5FA8-247A-EE062F96F349}"/>
          </ac:spMkLst>
        </pc:spChg>
      </pc:sldChg>
      <pc:sldChg chg="modSp mod">
        <pc:chgData name="higashiya naoki/0897279/東谷　直樹" userId="ab4885b7-8773-4471-b98b-f744550e344e" providerId="ADAL" clId="{76E4468A-B54F-4416-9B82-E603C92EB1A3}" dt="2025-09-18T05:47:59.481" v="150" actId="20577"/>
        <pc:sldMkLst>
          <pc:docMk/>
          <pc:sldMk cId="0" sldId="16776352"/>
        </pc:sldMkLst>
        <pc:spChg chg="mod">
          <ac:chgData name="higashiya naoki/0897279/東谷　直樹" userId="ab4885b7-8773-4471-b98b-f744550e344e" providerId="ADAL" clId="{76E4468A-B54F-4416-9B82-E603C92EB1A3}" dt="2025-09-18T05:47:59.481" v="150" actId="20577"/>
          <ac:spMkLst>
            <pc:docMk/>
            <pc:sldMk cId="0" sldId="16776352"/>
            <ac:spMk id="15" creationId="{00000000-0000-0000-0000-000000000000}"/>
          </ac:spMkLst>
        </pc:spChg>
      </pc:sldChg>
    </pc:docChg>
  </pc:docChgLst>
  <pc:docChgLst>
    <pc:chgData name="he zhendong/0494938/何　振東" userId="022da341-ef73-48fb-bc20-f47322bbf998" providerId="ADAL" clId="{9E891F1E-6875-4812-ACD0-C456DB8467F3}"/>
    <pc:docChg chg="undo custSel addSld delSld modSld sldOrd modMainMaster modSection">
      <pc:chgData name="he zhendong/0494938/何　振東" userId="022da341-ef73-48fb-bc20-f47322bbf998" providerId="ADAL" clId="{9E891F1E-6875-4812-ACD0-C456DB8467F3}" dt="2025-09-18T16:29:31.304" v="6976" actId="255"/>
      <pc:docMkLst>
        <pc:docMk/>
      </pc:docMkLst>
      <pc:sldChg chg="del">
        <pc:chgData name="he zhendong/0494938/何　振東" userId="022da341-ef73-48fb-bc20-f47322bbf998" providerId="ADAL" clId="{9E891F1E-6875-4812-ACD0-C456DB8467F3}" dt="2025-09-18T15:07:34.607" v="6661" actId="47"/>
        <pc:sldMkLst>
          <pc:docMk/>
          <pc:sldMk cId="0" sldId="16772934"/>
        </pc:sldMkLst>
      </pc:sldChg>
      <pc:sldChg chg="del">
        <pc:chgData name="he zhendong/0494938/何　振東" userId="022da341-ef73-48fb-bc20-f47322bbf998" providerId="ADAL" clId="{9E891F1E-6875-4812-ACD0-C456DB8467F3}" dt="2025-09-18T15:07:34.607" v="6661" actId="47"/>
        <pc:sldMkLst>
          <pc:docMk/>
          <pc:sldMk cId="0" sldId="16772935"/>
        </pc:sldMkLst>
      </pc:sldChg>
      <pc:sldChg chg="del">
        <pc:chgData name="he zhendong/0494938/何　振東" userId="022da341-ef73-48fb-bc20-f47322bbf998" providerId="ADAL" clId="{9E891F1E-6875-4812-ACD0-C456DB8467F3}" dt="2025-09-18T15:07:34.607" v="6661" actId="47"/>
        <pc:sldMkLst>
          <pc:docMk/>
          <pc:sldMk cId="0" sldId="16772937"/>
        </pc:sldMkLst>
      </pc:sldChg>
      <pc:sldChg chg="del">
        <pc:chgData name="he zhendong/0494938/何　振東" userId="022da341-ef73-48fb-bc20-f47322bbf998" providerId="ADAL" clId="{9E891F1E-6875-4812-ACD0-C456DB8467F3}" dt="2025-09-18T15:07:34.607" v="6661" actId="47"/>
        <pc:sldMkLst>
          <pc:docMk/>
          <pc:sldMk cId="0" sldId="16772938"/>
        </pc:sldMkLst>
      </pc:sldChg>
      <pc:sldChg chg="modSp mod">
        <pc:chgData name="he zhendong/0494938/何　振東" userId="022da341-ef73-48fb-bc20-f47322bbf998" providerId="ADAL" clId="{9E891F1E-6875-4812-ACD0-C456DB8467F3}" dt="2025-09-18T16:27:24.176" v="6962" actId="20577"/>
        <pc:sldMkLst>
          <pc:docMk/>
          <pc:sldMk cId="0" sldId="16772939"/>
        </pc:sldMkLst>
        <pc:spChg chg="mod">
          <ac:chgData name="he zhendong/0494938/何　振東" userId="022da341-ef73-48fb-bc20-f47322bbf998" providerId="ADAL" clId="{9E891F1E-6875-4812-ACD0-C456DB8467F3}" dt="2025-09-18T16:27:24.176" v="6962" actId="20577"/>
          <ac:spMkLst>
            <pc:docMk/>
            <pc:sldMk cId="0" sldId="16772939"/>
            <ac:spMk id="4" creationId="{00000000-0000-0000-0000-000000000000}"/>
          </ac:spMkLst>
        </pc:spChg>
      </pc:sldChg>
      <pc:sldChg chg="delSp modSp mod">
        <pc:chgData name="he zhendong/0494938/何　振東" userId="022da341-ef73-48fb-bc20-f47322bbf998" providerId="ADAL" clId="{9E891F1E-6875-4812-ACD0-C456DB8467F3}" dt="2025-09-18T16:27:49.885" v="6966" actId="20577"/>
        <pc:sldMkLst>
          <pc:docMk/>
          <pc:sldMk cId="0" sldId="16772940"/>
        </pc:sldMkLst>
        <pc:spChg chg="mod">
          <ac:chgData name="he zhendong/0494938/何　振東" userId="022da341-ef73-48fb-bc20-f47322bbf998" providerId="ADAL" clId="{9E891F1E-6875-4812-ACD0-C456DB8467F3}" dt="2025-09-18T16:27:42.900" v="6964" actId="255"/>
          <ac:spMkLst>
            <pc:docMk/>
            <pc:sldMk cId="0" sldId="16772940"/>
            <ac:spMk id="2" creationId="{00000000-0000-0000-0000-000000000000}"/>
          </ac:spMkLst>
        </pc:spChg>
        <pc:spChg chg="del">
          <ac:chgData name="he zhendong/0494938/何　振東" userId="022da341-ef73-48fb-bc20-f47322bbf998" providerId="ADAL" clId="{9E891F1E-6875-4812-ACD0-C456DB8467F3}" dt="2025-09-18T05:58:09.164" v="2270" actId="478"/>
          <ac:spMkLst>
            <pc:docMk/>
            <pc:sldMk cId="0" sldId="16772940"/>
            <ac:spMk id="3" creationId="{D590BFAE-711F-4876-DC17-4387772F69A3}"/>
          </ac:spMkLst>
        </pc:spChg>
        <pc:spChg chg="mod">
          <ac:chgData name="he zhendong/0494938/何　振東" userId="022da341-ef73-48fb-bc20-f47322bbf998" providerId="ADAL" clId="{9E891F1E-6875-4812-ACD0-C456DB8467F3}" dt="2025-09-18T16:27:49.885" v="6966" actId="20577"/>
          <ac:spMkLst>
            <pc:docMk/>
            <pc:sldMk cId="0" sldId="16772940"/>
            <ac:spMk id="15"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0" sldId="16772941"/>
        </pc:sldMkLst>
      </pc:sldChg>
      <pc:sldChg chg="del">
        <pc:chgData name="he zhendong/0494938/何　振東" userId="022da341-ef73-48fb-bc20-f47322bbf998" providerId="ADAL" clId="{9E891F1E-6875-4812-ACD0-C456DB8467F3}" dt="2025-09-18T15:07:34.607" v="6661" actId="47"/>
        <pc:sldMkLst>
          <pc:docMk/>
          <pc:sldMk cId="0" sldId="16772942"/>
        </pc:sldMkLst>
      </pc:sldChg>
      <pc:sldChg chg="del">
        <pc:chgData name="he zhendong/0494938/何　振東" userId="022da341-ef73-48fb-bc20-f47322bbf998" providerId="ADAL" clId="{9E891F1E-6875-4812-ACD0-C456DB8467F3}" dt="2025-09-18T15:07:34.607" v="6661" actId="47"/>
        <pc:sldMkLst>
          <pc:docMk/>
          <pc:sldMk cId="0" sldId="16772943"/>
        </pc:sldMkLst>
      </pc:sldChg>
      <pc:sldChg chg="del">
        <pc:chgData name="he zhendong/0494938/何　振東" userId="022da341-ef73-48fb-bc20-f47322bbf998" providerId="ADAL" clId="{9E891F1E-6875-4812-ACD0-C456DB8467F3}" dt="2025-09-18T15:07:34.607" v="6661" actId="47"/>
        <pc:sldMkLst>
          <pc:docMk/>
          <pc:sldMk cId="0" sldId="16772944"/>
        </pc:sldMkLst>
      </pc:sldChg>
      <pc:sldChg chg="delSp modSp mod">
        <pc:chgData name="he zhendong/0494938/何　振東" userId="022da341-ef73-48fb-bc20-f47322bbf998" providerId="ADAL" clId="{9E891F1E-6875-4812-ACD0-C456DB8467F3}" dt="2025-09-18T16:27:57.552" v="6967" actId="255"/>
        <pc:sldMkLst>
          <pc:docMk/>
          <pc:sldMk cId="0" sldId="16772945"/>
        </pc:sldMkLst>
        <pc:spChg chg="mod">
          <ac:chgData name="he zhendong/0494938/何　振東" userId="022da341-ef73-48fb-bc20-f47322bbf998" providerId="ADAL" clId="{9E891F1E-6875-4812-ACD0-C456DB8467F3}" dt="2025-09-18T16:27:57.552" v="6967" actId="255"/>
          <ac:spMkLst>
            <pc:docMk/>
            <pc:sldMk cId="0" sldId="16772945"/>
            <ac:spMk id="2" creationId="{00000000-0000-0000-0000-000000000000}"/>
          </ac:spMkLst>
        </pc:spChg>
        <pc:spChg chg="del">
          <ac:chgData name="he zhendong/0494938/何　振東" userId="022da341-ef73-48fb-bc20-f47322bbf998" providerId="ADAL" clId="{9E891F1E-6875-4812-ACD0-C456DB8467F3}" dt="2025-09-18T05:58:11.986" v="2271" actId="478"/>
          <ac:spMkLst>
            <pc:docMk/>
            <pc:sldMk cId="0" sldId="16772945"/>
            <ac:spMk id="3" creationId="{00000000-0000-0000-0000-000000000000}"/>
          </ac:spMkLst>
        </pc:spChg>
        <pc:spChg chg="mod">
          <ac:chgData name="he zhendong/0494938/何　振東" userId="022da341-ef73-48fb-bc20-f47322bbf998" providerId="ADAL" clId="{9E891F1E-6875-4812-ACD0-C456DB8467F3}" dt="2025-09-18T16:18:32.753" v="6897" actId="14100"/>
          <ac:spMkLst>
            <pc:docMk/>
            <pc:sldMk cId="0" sldId="16772945"/>
            <ac:spMk id="15" creationId="{00000000-0000-0000-0000-000000000000}"/>
          </ac:spMkLst>
        </pc:spChg>
      </pc:sldChg>
      <pc:sldChg chg="delSp modSp mod">
        <pc:chgData name="he zhendong/0494938/何　振東" userId="022da341-ef73-48fb-bc20-f47322bbf998" providerId="ADAL" clId="{9E891F1E-6875-4812-ACD0-C456DB8467F3}" dt="2025-09-18T16:28:03.036" v="6968" actId="255"/>
        <pc:sldMkLst>
          <pc:docMk/>
          <pc:sldMk cId="0" sldId="16772946"/>
        </pc:sldMkLst>
        <pc:spChg chg="mod">
          <ac:chgData name="he zhendong/0494938/何　振東" userId="022da341-ef73-48fb-bc20-f47322bbf998" providerId="ADAL" clId="{9E891F1E-6875-4812-ACD0-C456DB8467F3}" dt="2025-09-18T16:28:03.036" v="6968" actId="255"/>
          <ac:spMkLst>
            <pc:docMk/>
            <pc:sldMk cId="0" sldId="16772946"/>
            <ac:spMk id="2" creationId="{00000000-0000-0000-0000-000000000000}"/>
          </ac:spMkLst>
        </pc:spChg>
        <pc:spChg chg="del">
          <ac:chgData name="he zhendong/0494938/何　振東" userId="022da341-ef73-48fb-bc20-f47322bbf998" providerId="ADAL" clId="{9E891F1E-6875-4812-ACD0-C456DB8467F3}" dt="2025-09-18T05:58:16.107" v="2272" actId="478"/>
          <ac:spMkLst>
            <pc:docMk/>
            <pc:sldMk cId="0" sldId="16772946"/>
            <ac:spMk id="3" creationId="{00000000-0000-0000-0000-000000000000}"/>
          </ac:spMkLst>
        </pc:spChg>
        <pc:spChg chg="mod">
          <ac:chgData name="he zhendong/0494938/何　振東" userId="022da341-ef73-48fb-bc20-f47322bbf998" providerId="ADAL" clId="{9E891F1E-6875-4812-ACD0-C456DB8467F3}" dt="2025-09-18T16:18:39.861" v="6898" actId="14100"/>
          <ac:spMkLst>
            <pc:docMk/>
            <pc:sldMk cId="0" sldId="16772946"/>
            <ac:spMk id="15" creationId="{00000000-0000-0000-0000-000000000000}"/>
          </ac:spMkLst>
        </pc:spChg>
      </pc:sldChg>
      <pc:sldChg chg="delSp modSp mod">
        <pc:chgData name="he zhendong/0494938/何　振東" userId="022da341-ef73-48fb-bc20-f47322bbf998" providerId="ADAL" clId="{9E891F1E-6875-4812-ACD0-C456DB8467F3}" dt="2025-09-18T16:29:31.304" v="6976" actId="255"/>
        <pc:sldMkLst>
          <pc:docMk/>
          <pc:sldMk cId="2515339138" sldId="16772947"/>
        </pc:sldMkLst>
        <pc:spChg chg="mod">
          <ac:chgData name="he zhendong/0494938/何　振東" userId="022da341-ef73-48fb-bc20-f47322bbf998" providerId="ADAL" clId="{9E891F1E-6875-4812-ACD0-C456DB8467F3}" dt="2025-09-18T16:29:31.304" v="6976" actId="255"/>
          <ac:spMkLst>
            <pc:docMk/>
            <pc:sldMk cId="2515339138" sldId="16772947"/>
            <ac:spMk id="2" creationId="{00000000-0000-0000-0000-000000000000}"/>
          </ac:spMkLst>
        </pc:spChg>
        <pc:picChg chg="del">
          <ac:chgData name="he zhendong/0494938/何　振東" userId="022da341-ef73-48fb-bc20-f47322bbf998" providerId="ADAL" clId="{9E891F1E-6875-4812-ACD0-C456DB8467F3}" dt="2025-09-18T16:15:20.688" v="6833" actId="478"/>
          <ac:picMkLst>
            <pc:docMk/>
            <pc:sldMk cId="2515339138" sldId="16772947"/>
            <ac:picMk id="8" creationId="{00000000-0000-0000-0000-000000000000}"/>
          </ac:picMkLst>
        </pc:picChg>
      </pc:sldChg>
      <pc:sldChg chg="delSp modSp mod">
        <pc:chgData name="he zhendong/0494938/何　振東" userId="022da341-ef73-48fb-bc20-f47322bbf998" providerId="ADAL" clId="{9E891F1E-6875-4812-ACD0-C456DB8467F3}" dt="2025-09-18T16:28:15.842" v="6972" actId="27636"/>
        <pc:sldMkLst>
          <pc:docMk/>
          <pc:sldMk cId="0" sldId="16772948"/>
        </pc:sldMkLst>
        <pc:spChg chg="mod">
          <ac:chgData name="he zhendong/0494938/何　振東" userId="022da341-ef73-48fb-bc20-f47322bbf998" providerId="ADAL" clId="{9E891F1E-6875-4812-ACD0-C456DB8467F3}" dt="2025-09-18T16:28:15.842" v="6972" actId="27636"/>
          <ac:spMkLst>
            <pc:docMk/>
            <pc:sldMk cId="0" sldId="16772948"/>
            <ac:spMk id="2" creationId="{00000000-0000-0000-0000-000000000000}"/>
          </ac:spMkLst>
        </pc:spChg>
        <pc:spChg chg="del">
          <ac:chgData name="he zhendong/0494938/何　振東" userId="022da341-ef73-48fb-bc20-f47322bbf998" providerId="ADAL" clId="{9E891F1E-6875-4812-ACD0-C456DB8467F3}" dt="2025-09-18T05:58:25.611" v="2273" actId="478"/>
          <ac:spMkLst>
            <pc:docMk/>
            <pc:sldMk cId="0" sldId="16772948"/>
            <ac:spMk id="3" creationId="{00000000-0000-0000-0000-000000000000}"/>
          </ac:spMkLst>
        </pc:spChg>
        <pc:spChg chg="mod">
          <ac:chgData name="he zhendong/0494938/何　振東" userId="022da341-ef73-48fb-bc20-f47322bbf998" providerId="ADAL" clId="{9E891F1E-6875-4812-ACD0-C456DB8467F3}" dt="2025-09-18T12:20:03.617" v="6528"/>
          <ac:spMkLst>
            <pc:docMk/>
            <pc:sldMk cId="0" sldId="16772948"/>
            <ac:spMk id="15"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0" sldId="16772949"/>
        </pc:sldMkLst>
      </pc:sldChg>
      <pc:sldChg chg="delSp modSp mod">
        <pc:chgData name="he zhendong/0494938/何　振東" userId="022da341-ef73-48fb-bc20-f47322bbf998" providerId="ADAL" clId="{9E891F1E-6875-4812-ACD0-C456DB8467F3}" dt="2025-09-18T05:58:28.187" v="2274" actId="478"/>
        <pc:sldMkLst>
          <pc:docMk/>
          <pc:sldMk cId="0" sldId="16772953"/>
        </pc:sldMkLst>
        <pc:spChg chg="mod">
          <ac:chgData name="he zhendong/0494938/何　振東" userId="022da341-ef73-48fb-bc20-f47322bbf998" providerId="ADAL" clId="{9E891F1E-6875-4812-ACD0-C456DB8467F3}" dt="2025-09-18T05:13:03.645" v="22" actId="6549"/>
          <ac:spMkLst>
            <pc:docMk/>
            <pc:sldMk cId="0" sldId="16772953"/>
            <ac:spMk id="15" creationId="{00000000-0000-0000-0000-000000000000}"/>
          </ac:spMkLst>
        </pc:spChg>
        <pc:spChg chg="del">
          <ac:chgData name="he zhendong/0494938/何　振東" userId="022da341-ef73-48fb-bc20-f47322bbf998" providerId="ADAL" clId="{9E891F1E-6875-4812-ACD0-C456DB8467F3}" dt="2025-09-18T05:58:28.187" v="2274" actId="478"/>
          <ac:spMkLst>
            <pc:docMk/>
            <pc:sldMk cId="0" sldId="16772953"/>
            <ac:spMk id="33" creationId="{00000000-0000-0000-0000-000000000000}"/>
          </ac:spMkLst>
        </pc:spChg>
      </pc:sldChg>
      <pc:sldChg chg="delSp modSp mod">
        <pc:chgData name="he zhendong/0494938/何　振東" userId="022da341-ef73-48fb-bc20-f47322bbf998" providerId="ADAL" clId="{9E891F1E-6875-4812-ACD0-C456DB8467F3}" dt="2025-09-18T16:23:39.430" v="6942" actId="14100"/>
        <pc:sldMkLst>
          <pc:docMk/>
          <pc:sldMk cId="0" sldId="16772954"/>
        </pc:sldMkLst>
        <pc:spChg chg="del">
          <ac:chgData name="he zhendong/0494938/何　振東" userId="022da341-ef73-48fb-bc20-f47322bbf998" providerId="ADAL" clId="{9E891F1E-6875-4812-ACD0-C456DB8467F3}" dt="2025-09-18T05:58:37.404" v="2275" actId="478"/>
          <ac:spMkLst>
            <pc:docMk/>
            <pc:sldMk cId="0" sldId="16772954"/>
            <ac:spMk id="3" creationId="{00000000-0000-0000-0000-000000000000}"/>
          </ac:spMkLst>
        </pc:spChg>
        <pc:spChg chg="mod">
          <ac:chgData name="he zhendong/0494938/何　振東" userId="022da341-ef73-48fb-bc20-f47322bbf998" providerId="ADAL" clId="{9E891F1E-6875-4812-ACD0-C456DB8467F3}" dt="2025-09-18T16:23:39.430" v="6942" actId="14100"/>
          <ac:spMkLst>
            <pc:docMk/>
            <pc:sldMk cId="0" sldId="16772954"/>
            <ac:spMk id="15" creationId="{00000000-0000-0000-0000-000000000000}"/>
          </ac:spMkLst>
        </pc:spChg>
      </pc:sldChg>
      <pc:sldChg chg="addSp delSp modSp mod">
        <pc:chgData name="he zhendong/0494938/何　振東" userId="022da341-ef73-48fb-bc20-f47322bbf998" providerId="ADAL" clId="{9E891F1E-6875-4812-ACD0-C456DB8467F3}" dt="2025-09-18T16:23:06.415" v="6940" actId="1036"/>
        <pc:sldMkLst>
          <pc:docMk/>
          <pc:sldMk cId="0" sldId="16772955"/>
        </pc:sldMkLst>
        <pc:spChg chg="del mod">
          <ac:chgData name="he zhendong/0494938/何　振東" userId="022da341-ef73-48fb-bc20-f47322bbf998" providerId="ADAL" clId="{9E891F1E-6875-4812-ACD0-C456DB8467F3}" dt="2025-09-18T05:58:42.957" v="2277" actId="478"/>
          <ac:spMkLst>
            <pc:docMk/>
            <pc:sldMk cId="0" sldId="16772955"/>
            <ac:spMk id="3"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0" creationId="{611FA5FB-7620-4324-88D3-512BF9B0B1D3}"/>
          </ac:spMkLst>
        </pc:spChg>
        <pc:spChg chg="add mod">
          <ac:chgData name="he zhendong/0494938/何　振東" userId="022da341-ef73-48fb-bc20-f47322bbf998" providerId="ADAL" clId="{9E891F1E-6875-4812-ACD0-C456DB8467F3}" dt="2025-09-18T07:50:17.876" v="2684" actId="34135"/>
          <ac:spMkLst>
            <pc:docMk/>
            <pc:sldMk cId="0" sldId="16772955"/>
            <ac:spMk id="11" creationId="{A2F23E60-44C9-327D-13DD-39893E0A6278}"/>
          </ac:spMkLst>
        </pc:spChg>
        <pc:spChg chg="mod">
          <ac:chgData name="he zhendong/0494938/何　振東" userId="022da341-ef73-48fb-bc20-f47322bbf998" providerId="ADAL" clId="{9E891F1E-6875-4812-ACD0-C456DB8467F3}" dt="2025-09-18T07:50:51.949" v="2690" actId="404"/>
          <ac:spMkLst>
            <pc:docMk/>
            <pc:sldMk cId="0" sldId="16772955"/>
            <ac:spMk id="15"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7" creationId="{E25D5D8D-BA9D-B4BD-6596-D534F6178AB4}"/>
          </ac:spMkLst>
        </pc:spChg>
        <pc:spChg chg="add mod">
          <ac:chgData name="he zhendong/0494938/何　振東" userId="022da341-ef73-48fb-bc20-f47322bbf998" providerId="ADAL" clId="{9E891F1E-6875-4812-ACD0-C456DB8467F3}" dt="2025-09-18T07:50:17.876" v="2684" actId="34135"/>
          <ac:spMkLst>
            <pc:docMk/>
            <pc:sldMk cId="0" sldId="16772955"/>
            <ac:spMk id="22" creationId="{1D19EB9E-8BF7-9B70-9F7B-CCD82D95FF36}"/>
          </ac:spMkLst>
        </pc:spChg>
        <pc:spChg chg="add mod">
          <ac:chgData name="he zhendong/0494938/何　振東" userId="022da341-ef73-48fb-bc20-f47322bbf998" providerId="ADAL" clId="{9E891F1E-6875-4812-ACD0-C456DB8467F3}" dt="2025-09-18T07:49:21.442" v="2644" actId="166"/>
          <ac:spMkLst>
            <pc:docMk/>
            <pc:sldMk cId="0" sldId="16772955"/>
            <ac:spMk id="26" creationId="{27C1F174-4F20-4865-36C6-ED7EB53B8202}"/>
          </ac:spMkLst>
        </pc:spChg>
        <pc:spChg chg="add mod">
          <ac:chgData name="he zhendong/0494938/何　振東" userId="022da341-ef73-48fb-bc20-f47322bbf998" providerId="ADAL" clId="{9E891F1E-6875-4812-ACD0-C456DB8467F3}" dt="2025-09-18T07:50:17.876" v="2684" actId="34135"/>
          <ac:spMkLst>
            <pc:docMk/>
            <pc:sldMk cId="0" sldId="16772955"/>
            <ac:spMk id="27" creationId="{96C6B8BA-3036-D96F-198D-7F80076030EB}"/>
          </ac:spMkLst>
        </pc:spChg>
        <pc:spChg chg="add mod">
          <ac:chgData name="he zhendong/0494938/何　振東" userId="022da341-ef73-48fb-bc20-f47322bbf998" providerId="ADAL" clId="{9E891F1E-6875-4812-ACD0-C456DB8467F3}" dt="2025-09-18T07:50:17.876" v="2684" actId="34135"/>
          <ac:spMkLst>
            <pc:docMk/>
            <pc:sldMk cId="0" sldId="16772955"/>
            <ac:spMk id="28" creationId="{1305AC61-2ABE-194F-D3B9-A88106D091EB}"/>
          </ac:spMkLst>
        </pc:spChg>
        <pc:spChg chg="add mod">
          <ac:chgData name="he zhendong/0494938/何　振東" userId="022da341-ef73-48fb-bc20-f47322bbf998" providerId="ADAL" clId="{9E891F1E-6875-4812-ACD0-C456DB8467F3}" dt="2025-09-18T07:50:17.876" v="2684" actId="34135"/>
          <ac:spMkLst>
            <pc:docMk/>
            <pc:sldMk cId="0" sldId="16772955"/>
            <ac:spMk id="33" creationId="{6FCCFBA2-80DA-DE56-16FB-27544437267B}"/>
          </ac:spMkLst>
        </pc:spChg>
        <pc:spChg chg="add mod">
          <ac:chgData name="he zhendong/0494938/何　振東" userId="022da341-ef73-48fb-bc20-f47322bbf998" providerId="ADAL" clId="{9E891F1E-6875-4812-ACD0-C456DB8467F3}" dt="2025-09-18T07:50:17.876" v="2684" actId="34135"/>
          <ac:spMkLst>
            <pc:docMk/>
            <pc:sldMk cId="0" sldId="16772955"/>
            <ac:spMk id="34" creationId="{D080D4B5-33C2-D04C-58A4-91869F64D4F8}"/>
          </ac:spMkLst>
        </pc:spChg>
        <pc:spChg chg="add mod">
          <ac:chgData name="he zhendong/0494938/何　振東" userId="022da341-ef73-48fb-bc20-f47322bbf998" providerId="ADAL" clId="{9E891F1E-6875-4812-ACD0-C456DB8467F3}" dt="2025-09-18T07:50:17.876" v="2684" actId="34135"/>
          <ac:spMkLst>
            <pc:docMk/>
            <pc:sldMk cId="0" sldId="16772955"/>
            <ac:spMk id="35" creationId="{07156DEC-D84B-AD51-E4C1-C7745FF03A88}"/>
          </ac:spMkLst>
        </pc:spChg>
        <pc:spChg chg="add mod">
          <ac:chgData name="he zhendong/0494938/何　振東" userId="022da341-ef73-48fb-bc20-f47322bbf998" providerId="ADAL" clId="{9E891F1E-6875-4812-ACD0-C456DB8467F3}" dt="2025-09-18T16:23:02.470" v="6934" actId="14100"/>
          <ac:spMkLst>
            <pc:docMk/>
            <pc:sldMk cId="0" sldId="16772955"/>
            <ac:spMk id="36" creationId="{AB4C2A2D-9240-EDBD-C317-786B2F0B439B}"/>
          </ac:spMkLst>
        </pc:spChg>
        <pc:spChg chg="add mod">
          <ac:chgData name="he zhendong/0494938/何　振東" userId="022da341-ef73-48fb-bc20-f47322bbf998" providerId="ADAL" clId="{9E891F1E-6875-4812-ACD0-C456DB8467F3}" dt="2025-09-18T08:00:35.902" v="3438" actId="14100"/>
          <ac:spMkLst>
            <pc:docMk/>
            <pc:sldMk cId="0" sldId="16772955"/>
            <ac:spMk id="37" creationId="{5C36AF81-6A27-5DF0-5677-924E9C819293}"/>
          </ac:spMkLst>
        </pc:spChg>
        <pc:spChg chg="add del mod">
          <ac:chgData name="he zhendong/0494938/何　振東" userId="022da341-ef73-48fb-bc20-f47322bbf998" providerId="ADAL" clId="{9E891F1E-6875-4812-ACD0-C456DB8467F3}" dt="2025-09-18T07:55:02.218" v="2770" actId="478"/>
          <ac:spMkLst>
            <pc:docMk/>
            <pc:sldMk cId="0" sldId="16772955"/>
            <ac:spMk id="43" creationId="{1A8EF3E1-AF68-D652-848C-2F9266A4EC52}"/>
          </ac:spMkLst>
        </pc:spChg>
        <pc:spChg chg="add del mod">
          <ac:chgData name="he zhendong/0494938/何　振東" userId="022da341-ef73-48fb-bc20-f47322bbf998" providerId="ADAL" clId="{9E891F1E-6875-4812-ACD0-C456DB8467F3}" dt="2025-09-18T07:55:36.660" v="2779" actId="1076"/>
          <ac:spMkLst>
            <pc:docMk/>
            <pc:sldMk cId="0" sldId="16772955"/>
            <ac:spMk id="45" creationId="{AC2A33F9-D23A-E1BF-8070-8A636ECDDA05}"/>
          </ac:spMkLst>
        </pc:spChg>
        <pc:spChg chg="add del mod">
          <ac:chgData name="he zhendong/0494938/何　振東" userId="022da341-ef73-48fb-bc20-f47322bbf998" providerId="ADAL" clId="{9E891F1E-6875-4812-ACD0-C456DB8467F3}" dt="2025-09-18T07:53:49.597" v="2712" actId="478"/>
          <ac:spMkLst>
            <pc:docMk/>
            <pc:sldMk cId="0" sldId="16772955"/>
            <ac:spMk id="47" creationId="{B6E7E339-BF96-3381-EAE1-311B094853BE}"/>
          </ac:spMkLst>
        </pc:spChg>
        <pc:spChg chg="add mod">
          <ac:chgData name="he zhendong/0494938/何　振東" userId="022da341-ef73-48fb-bc20-f47322bbf998" providerId="ADAL" clId="{9E891F1E-6875-4812-ACD0-C456DB8467F3}" dt="2025-09-18T07:57:08.932" v="2806" actId="1076"/>
          <ac:spMkLst>
            <pc:docMk/>
            <pc:sldMk cId="0" sldId="16772955"/>
            <ac:spMk id="49" creationId="{CC8062C9-B741-8172-DF62-932172D25746}"/>
          </ac:spMkLst>
        </pc:spChg>
        <pc:spChg chg="add mod">
          <ac:chgData name="he zhendong/0494938/何　振東" userId="022da341-ef73-48fb-bc20-f47322bbf998" providerId="ADAL" clId="{9E891F1E-6875-4812-ACD0-C456DB8467F3}" dt="2025-09-18T07:55:41.539" v="2780" actId="1076"/>
          <ac:spMkLst>
            <pc:docMk/>
            <pc:sldMk cId="0" sldId="16772955"/>
            <ac:spMk id="50" creationId="{CB0810E1-9F6F-6930-EBC0-582CD24EFC47}"/>
          </ac:spMkLst>
        </pc:spChg>
        <pc:spChg chg="add mod">
          <ac:chgData name="he zhendong/0494938/何　振東" userId="022da341-ef73-48fb-bc20-f47322bbf998" providerId="ADAL" clId="{9E891F1E-6875-4812-ACD0-C456DB8467F3}" dt="2025-09-18T07:52:54.527" v="2701" actId="1076"/>
          <ac:spMkLst>
            <pc:docMk/>
            <pc:sldMk cId="0" sldId="16772955"/>
            <ac:spMk id="52" creationId="{240366E5-522F-BED1-7E22-A83EE668803E}"/>
          </ac:spMkLst>
        </pc:spChg>
        <pc:spChg chg="add mod">
          <ac:chgData name="he zhendong/0494938/何　振東" userId="022da341-ef73-48fb-bc20-f47322bbf998" providerId="ADAL" clId="{9E891F1E-6875-4812-ACD0-C456DB8467F3}" dt="2025-09-18T07:56:42.490" v="2798" actId="1076"/>
          <ac:spMkLst>
            <pc:docMk/>
            <pc:sldMk cId="0" sldId="16772955"/>
            <ac:spMk id="53" creationId="{B2CB038B-03D1-0D8B-10DF-6400006EECF2}"/>
          </ac:spMkLst>
        </pc:spChg>
        <pc:spChg chg="add del mod">
          <ac:chgData name="he zhendong/0494938/何　振東" userId="022da341-ef73-48fb-bc20-f47322bbf998" providerId="ADAL" clId="{9E891F1E-6875-4812-ACD0-C456DB8467F3}" dt="2025-09-18T07:53:26.681" v="2708"/>
          <ac:spMkLst>
            <pc:docMk/>
            <pc:sldMk cId="0" sldId="16772955"/>
            <ac:spMk id="54" creationId="{AB9A4878-0441-8B71-147C-3E2013F5F8CE}"/>
          </ac:spMkLst>
        </pc:spChg>
        <pc:spChg chg="add mod">
          <ac:chgData name="he zhendong/0494938/何　振東" userId="022da341-ef73-48fb-bc20-f47322bbf998" providerId="ADAL" clId="{9E891F1E-6875-4812-ACD0-C456DB8467F3}" dt="2025-09-18T07:59:39.573" v="3398" actId="1076"/>
          <ac:spMkLst>
            <pc:docMk/>
            <pc:sldMk cId="0" sldId="16772955"/>
            <ac:spMk id="59" creationId="{EEA18915-2B03-2711-02B3-AA6653EB607F}"/>
          </ac:spMkLst>
        </pc:spChg>
        <pc:spChg chg="add mod">
          <ac:chgData name="he zhendong/0494938/何　振東" userId="022da341-ef73-48fb-bc20-f47322bbf998" providerId="ADAL" clId="{9E891F1E-6875-4812-ACD0-C456DB8467F3}" dt="2025-09-18T07:56:19.551" v="2792" actId="1076"/>
          <ac:spMkLst>
            <pc:docMk/>
            <pc:sldMk cId="0" sldId="16772955"/>
            <ac:spMk id="1025" creationId="{AC3B1F0B-E566-6EF5-AAC0-CDE800C734BB}"/>
          </ac:spMkLst>
        </pc:spChg>
        <pc:spChg chg="add mod">
          <ac:chgData name="he zhendong/0494938/何　振東" userId="022da341-ef73-48fb-bc20-f47322bbf998" providerId="ADAL" clId="{9E891F1E-6875-4812-ACD0-C456DB8467F3}" dt="2025-09-18T16:23:06.415" v="6940" actId="1036"/>
          <ac:spMkLst>
            <pc:docMk/>
            <pc:sldMk cId="0" sldId="16772955"/>
            <ac:spMk id="1032" creationId="{D4139182-7A25-C154-76AA-09ACC96E7A63}"/>
          </ac:spMkLst>
        </pc:spChg>
        <pc:spChg chg="add mod">
          <ac:chgData name="he zhendong/0494938/何　振東" userId="022da341-ef73-48fb-bc20-f47322bbf998" providerId="ADAL" clId="{9E891F1E-6875-4812-ACD0-C456DB8467F3}" dt="2025-09-18T08:00:33.517" v="3437" actId="1076"/>
          <ac:spMkLst>
            <pc:docMk/>
            <pc:sldMk cId="0" sldId="16772955"/>
            <ac:spMk id="1033" creationId="{AA6A1C5F-CD32-06FC-BF97-C539693B7948}"/>
          </ac:spMkLst>
        </pc:spChg>
        <pc:picChg chg="add mod">
          <ac:chgData name="he zhendong/0494938/何　振東" userId="022da341-ef73-48fb-bc20-f47322bbf998" providerId="ADAL" clId="{9E891F1E-6875-4812-ACD0-C456DB8467F3}" dt="2025-09-18T07:42:14.879" v="2442" actId="1076"/>
          <ac:picMkLst>
            <pc:docMk/>
            <pc:sldMk cId="0" sldId="16772955"/>
            <ac:picMk id="3" creationId="{ED65042F-6CBD-AA69-6B0C-CF3722A869A9}"/>
          </ac:picMkLst>
        </pc:picChg>
        <pc:picChg chg="mod">
          <ac:chgData name="he zhendong/0494938/何　振東" userId="022da341-ef73-48fb-bc20-f47322bbf998" providerId="ADAL" clId="{9E891F1E-6875-4812-ACD0-C456DB8467F3}" dt="2025-09-18T07:53:41.608" v="2711" actId="14100"/>
          <ac:picMkLst>
            <pc:docMk/>
            <pc:sldMk cId="0" sldId="16772955"/>
            <ac:picMk id="4" creationId="{00000000-0000-0000-0000-000000000000}"/>
          </ac:picMkLst>
        </pc:picChg>
        <pc:picChg chg="add mod">
          <ac:chgData name="he zhendong/0494938/何　振東" userId="022da341-ef73-48fb-bc20-f47322bbf998" providerId="ADAL" clId="{9E891F1E-6875-4812-ACD0-C456DB8467F3}" dt="2025-09-18T07:42:57.424" v="2447" actId="108"/>
          <ac:picMkLst>
            <pc:docMk/>
            <pc:sldMk cId="0" sldId="16772955"/>
            <ac:picMk id="5" creationId="{E1ACAB65-3AB2-344A-FB04-7B15DA6A0DF0}"/>
          </ac:picMkLst>
        </pc:picChg>
        <pc:picChg chg="add mod">
          <ac:chgData name="he zhendong/0494938/何　振東" userId="022da341-ef73-48fb-bc20-f47322bbf998" providerId="ADAL" clId="{9E891F1E-6875-4812-ACD0-C456DB8467F3}" dt="2025-09-18T07:43:11.362" v="2451" actId="1076"/>
          <ac:picMkLst>
            <pc:docMk/>
            <pc:sldMk cId="0" sldId="16772955"/>
            <ac:picMk id="8" creationId="{944E0A13-6EAB-94C1-BA90-E7306C49B52F}"/>
          </ac:picMkLst>
        </pc:picChg>
        <pc:picChg chg="add mod">
          <ac:chgData name="he zhendong/0494938/何　振東" userId="022da341-ef73-48fb-bc20-f47322bbf998" providerId="ADAL" clId="{9E891F1E-6875-4812-ACD0-C456DB8467F3}" dt="2025-09-18T07:43:31.962" v="2456" actId="1076"/>
          <ac:picMkLst>
            <pc:docMk/>
            <pc:sldMk cId="0" sldId="16772955"/>
            <ac:picMk id="9" creationId="{0E7B17E4-6701-30C0-DAC9-238982F9C12A}"/>
          </ac:picMkLst>
        </pc:picChg>
        <pc:picChg chg="add mod">
          <ac:chgData name="he zhendong/0494938/何　振東" userId="022da341-ef73-48fb-bc20-f47322bbf998" providerId="ADAL" clId="{9E891F1E-6875-4812-ACD0-C456DB8467F3}" dt="2025-09-18T07:51:03.080" v="2694" actId="1076"/>
          <ac:picMkLst>
            <pc:docMk/>
            <pc:sldMk cId="0" sldId="16772955"/>
            <ac:picMk id="38" creationId="{531273D5-EDE3-11B0-B91C-0D5878763265}"/>
          </ac:picMkLst>
        </pc:picChg>
        <pc:picChg chg="add del mod">
          <ac:chgData name="he zhendong/0494938/何　振東" userId="022da341-ef73-48fb-bc20-f47322bbf998" providerId="ADAL" clId="{9E891F1E-6875-4812-ACD0-C456DB8467F3}" dt="2025-09-18T07:54:52.477" v="2767" actId="478"/>
          <ac:picMkLst>
            <pc:docMk/>
            <pc:sldMk cId="0" sldId="16772955"/>
            <ac:picMk id="39" creationId="{F255F04C-44B0-E9C4-6775-7084701CA68B}"/>
          </ac:picMkLst>
        </pc:picChg>
        <pc:picChg chg="add del mod">
          <ac:chgData name="he zhendong/0494938/何　振東" userId="022da341-ef73-48fb-bc20-f47322bbf998" providerId="ADAL" clId="{9E891F1E-6875-4812-ACD0-C456DB8467F3}" dt="2025-09-18T07:54:50.349" v="2766" actId="478"/>
          <ac:picMkLst>
            <pc:docMk/>
            <pc:sldMk cId="0" sldId="16772955"/>
            <ac:picMk id="40" creationId="{0AB5B7AC-A090-4F03-2337-C68F43B9F437}"/>
          </ac:picMkLst>
        </pc:picChg>
        <pc:picChg chg="mod">
          <ac:chgData name="he zhendong/0494938/何　振東" userId="022da341-ef73-48fb-bc20-f47322bbf998" providerId="ADAL" clId="{9E891F1E-6875-4812-ACD0-C456DB8467F3}" dt="2025-09-18T07:56:35.546" v="2795" actId="1076"/>
          <ac:picMkLst>
            <pc:docMk/>
            <pc:sldMk cId="0" sldId="16772955"/>
            <ac:picMk id="41" creationId="{8E9EFDF4-2BCC-56FD-6252-F85371325FD0}"/>
          </ac:picMkLst>
        </pc:picChg>
        <pc:picChg chg="add mod">
          <ac:chgData name="he zhendong/0494938/何　振東" userId="022da341-ef73-48fb-bc20-f47322bbf998" providerId="ADAL" clId="{9E891F1E-6875-4812-ACD0-C456DB8467F3}" dt="2025-09-18T07:52:54.527" v="2701" actId="1076"/>
          <ac:picMkLst>
            <pc:docMk/>
            <pc:sldMk cId="0" sldId="16772955"/>
            <ac:picMk id="42" creationId="{A3BE9140-324E-4754-4223-7B649CE936AB}"/>
          </ac:picMkLst>
        </pc:picChg>
        <pc:picChg chg="add mod">
          <ac:chgData name="he zhendong/0494938/何　振東" userId="022da341-ef73-48fb-bc20-f47322bbf998" providerId="ADAL" clId="{9E891F1E-6875-4812-ACD0-C456DB8467F3}" dt="2025-09-18T07:56:12.677" v="2790" actId="1076"/>
          <ac:picMkLst>
            <pc:docMk/>
            <pc:sldMk cId="0" sldId="16772955"/>
            <ac:picMk id="1026" creationId="{786172C5-BE22-6FE9-70AE-74E84586039E}"/>
          </ac:picMkLst>
        </pc:picChg>
        <pc:cxnChg chg="add del mod">
          <ac:chgData name="he zhendong/0494938/何　振東" userId="022da341-ef73-48fb-bc20-f47322bbf998" providerId="ADAL" clId="{9E891F1E-6875-4812-ACD0-C456DB8467F3}" dt="2025-09-18T07:44:12.230" v="2463" actId="478"/>
          <ac:cxnSpMkLst>
            <pc:docMk/>
            <pc:sldMk cId="0" sldId="16772955"/>
            <ac:cxnSpMk id="7" creationId="{91C6F7D0-0EF1-566B-94E4-38AACCB0A744}"/>
          </ac:cxnSpMkLst>
        </pc:cxnChg>
        <pc:cxnChg chg="add mod">
          <ac:chgData name="he zhendong/0494938/何　振東" userId="022da341-ef73-48fb-bc20-f47322bbf998" providerId="ADAL" clId="{9E891F1E-6875-4812-ACD0-C456DB8467F3}" dt="2025-09-18T07:44:49.460" v="2477" actId="1038"/>
          <ac:cxnSpMkLst>
            <pc:docMk/>
            <pc:sldMk cId="0" sldId="16772955"/>
            <ac:cxnSpMk id="12" creationId="{F5C01C4D-AD2A-566A-7BED-260CDC8A9E3E}"/>
          </ac:cxnSpMkLst>
        </pc:cxnChg>
        <pc:cxnChg chg="add mod">
          <ac:chgData name="he zhendong/0494938/何　振東" userId="022da341-ef73-48fb-bc20-f47322bbf998" providerId="ADAL" clId="{9E891F1E-6875-4812-ACD0-C456DB8467F3}" dt="2025-09-18T07:46:39.469" v="2531" actId="14100"/>
          <ac:cxnSpMkLst>
            <pc:docMk/>
            <pc:sldMk cId="0" sldId="16772955"/>
            <ac:cxnSpMk id="19" creationId="{A653D454-21AE-C69A-C473-415D31E457D1}"/>
          </ac:cxnSpMkLst>
        </pc:cxnChg>
        <pc:cxnChg chg="add mod">
          <ac:chgData name="he zhendong/0494938/何　振東" userId="022da341-ef73-48fb-bc20-f47322bbf998" providerId="ADAL" clId="{9E891F1E-6875-4812-ACD0-C456DB8467F3}" dt="2025-09-18T07:45:56.829" v="2499" actId="14100"/>
          <ac:cxnSpMkLst>
            <pc:docMk/>
            <pc:sldMk cId="0" sldId="16772955"/>
            <ac:cxnSpMk id="23" creationId="{2E4EA81E-6181-E828-3E3A-321400679CF2}"/>
          </ac:cxnSpMkLst>
        </pc:cxnChg>
        <pc:cxnChg chg="add mod">
          <ac:chgData name="he zhendong/0494938/何　振東" userId="022da341-ef73-48fb-bc20-f47322bbf998" providerId="ADAL" clId="{9E891F1E-6875-4812-ACD0-C456DB8467F3}" dt="2025-09-18T07:46:56.638" v="2536" actId="692"/>
          <ac:cxnSpMkLst>
            <pc:docMk/>
            <pc:sldMk cId="0" sldId="16772955"/>
            <ac:cxnSpMk id="30" creationId="{5F8CAA34-4EE7-0779-A287-9DF13B08A437}"/>
          </ac:cxnSpMkLst>
        </pc:cxnChg>
        <pc:cxnChg chg="del mod">
          <ac:chgData name="he zhendong/0494938/何　振東" userId="022da341-ef73-48fb-bc20-f47322bbf998" providerId="ADAL" clId="{9E891F1E-6875-4812-ACD0-C456DB8467F3}" dt="2025-09-18T07:54:56.139" v="2768" actId="478"/>
          <ac:cxnSpMkLst>
            <pc:docMk/>
            <pc:sldMk cId="0" sldId="16772955"/>
            <ac:cxnSpMk id="44" creationId="{0C90DBDA-9B63-C9A4-08BC-E9AAADA4C113}"/>
          </ac:cxnSpMkLst>
        </pc:cxnChg>
        <pc:cxnChg chg="mod">
          <ac:chgData name="he zhendong/0494938/何　振東" userId="022da341-ef73-48fb-bc20-f47322bbf998" providerId="ADAL" clId="{9E891F1E-6875-4812-ACD0-C456DB8467F3}" dt="2025-09-18T07:56:54.463" v="2801" actId="14100"/>
          <ac:cxnSpMkLst>
            <pc:docMk/>
            <pc:sldMk cId="0" sldId="16772955"/>
            <ac:cxnSpMk id="46" creationId="{5B278C19-41EF-91A0-1330-9B5E1F8D5D0B}"/>
          </ac:cxnSpMkLst>
        </pc:cxnChg>
        <pc:cxnChg chg="del mod">
          <ac:chgData name="he zhendong/0494938/何　振東" userId="022da341-ef73-48fb-bc20-f47322bbf998" providerId="ADAL" clId="{9E891F1E-6875-4812-ACD0-C456DB8467F3}" dt="2025-09-18T07:55:22.527" v="2776" actId="478"/>
          <ac:cxnSpMkLst>
            <pc:docMk/>
            <pc:sldMk cId="0" sldId="16772955"/>
            <ac:cxnSpMk id="48" creationId="{083647A5-C03A-C961-F6E4-06D3EEA69907}"/>
          </ac:cxnSpMkLst>
        </pc:cxnChg>
        <pc:cxnChg chg="mod">
          <ac:chgData name="he zhendong/0494938/何　振東" userId="022da341-ef73-48fb-bc20-f47322bbf998" providerId="ADAL" clId="{9E891F1E-6875-4812-ACD0-C456DB8467F3}" dt="2025-09-18T07:56:37.918" v="2796" actId="14100"/>
          <ac:cxnSpMkLst>
            <pc:docMk/>
            <pc:sldMk cId="0" sldId="16772955"/>
            <ac:cxnSpMk id="51" creationId="{612AF02D-1591-6E53-3562-7292BCCAE86D}"/>
          </ac:cxnSpMkLst>
        </pc:cxnChg>
      </pc:sldChg>
      <pc:sldChg chg="delSp modSp mod">
        <pc:chgData name="he zhendong/0494938/何　振東" userId="022da341-ef73-48fb-bc20-f47322bbf998" providerId="ADAL" clId="{9E891F1E-6875-4812-ACD0-C456DB8467F3}" dt="2025-09-18T16:28:33.537" v="6974" actId="27636"/>
        <pc:sldMkLst>
          <pc:docMk/>
          <pc:sldMk cId="0" sldId="16772956"/>
        </pc:sldMkLst>
        <pc:spChg chg="mod">
          <ac:chgData name="he zhendong/0494938/何　振東" userId="022da341-ef73-48fb-bc20-f47322bbf998" providerId="ADAL" clId="{9E891F1E-6875-4812-ACD0-C456DB8467F3}" dt="2025-09-18T16:28:33.537" v="6974" actId="27636"/>
          <ac:spMkLst>
            <pc:docMk/>
            <pc:sldMk cId="0" sldId="16772956"/>
            <ac:spMk id="2" creationId="{00000000-0000-0000-0000-000000000000}"/>
          </ac:spMkLst>
        </pc:spChg>
        <pc:spChg chg="del">
          <ac:chgData name="he zhendong/0494938/何　振東" userId="022da341-ef73-48fb-bc20-f47322bbf998" providerId="ADAL" clId="{9E891F1E-6875-4812-ACD0-C456DB8467F3}" dt="2025-09-18T05:58:48.699" v="2278" actId="478"/>
          <ac:spMkLst>
            <pc:docMk/>
            <pc:sldMk cId="0" sldId="16772956"/>
            <ac:spMk id="7" creationId="{00000000-0000-0000-0000-000000000000}"/>
          </ac:spMkLst>
        </pc:spChg>
        <pc:spChg chg="mod">
          <ac:chgData name="he zhendong/0494938/何　振東" userId="022da341-ef73-48fb-bc20-f47322bbf998" providerId="ADAL" clId="{9E891F1E-6875-4812-ACD0-C456DB8467F3}" dt="2025-09-18T05:13:48.838" v="23" actId="404"/>
          <ac:spMkLst>
            <pc:docMk/>
            <pc:sldMk cId="0" sldId="16772956"/>
            <ac:spMk id="15" creationId="{00000000-0000-0000-0000-000000000000}"/>
          </ac:spMkLst>
        </pc:spChg>
        <pc:graphicFrameChg chg="mod modGraphic">
          <ac:chgData name="he zhendong/0494938/何　振東" userId="022da341-ef73-48fb-bc20-f47322bbf998" providerId="ADAL" clId="{9E891F1E-6875-4812-ACD0-C456DB8467F3}" dt="2025-09-18T16:07:45.130" v="6663" actId="13242"/>
          <ac:graphicFrameMkLst>
            <pc:docMk/>
            <pc:sldMk cId="0" sldId="16772956"/>
            <ac:graphicFrameMk id="6" creationId="{00000000-0000-0000-0000-000000000000}"/>
          </ac:graphicFrameMkLst>
        </pc:graphicFrameChg>
      </pc:sldChg>
      <pc:sldChg chg="delSp modSp mod">
        <pc:chgData name="he zhendong/0494938/何　振東" userId="022da341-ef73-48fb-bc20-f47322bbf998" providerId="ADAL" clId="{9E891F1E-6875-4812-ACD0-C456DB8467F3}" dt="2025-09-18T05:59:14.569" v="2293"/>
        <pc:sldMkLst>
          <pc:docMk/>
          <pc:sldMk cId="0" sldId="16772957"/>
        </pc:sldMkLst>
        <pc:spChg chg="mod">
          <ac:chgData name="he zhendong/0494938/何　振東" userId="022da341-ef73-48fb-bc20-f47322bbf998" providerId="ADAL" clId="{9E891F1E-6875-4812-ACD0-C456DB8467F3}" dt="2025-09-18T05:59:14.569" v="2293"/>
          <ac:spMkLst>
            <pc:docMk/>
            <pc:sldMk cId="0" sldId="16772957"/>
            <ac:spMk id="2" creationId="{00000000-0000-0000-0000-000000000000}"/>
          </ac:spMkLst>
        </pc:spChg>
        <pc:spChg chg="del">
          <ac:chgData name="he zhendong/0494938/何　振東" userId="022da341-ef73-48fb-bc20-f47322bbf998" providerId="ADAL" clId="{9E891F1E-6875-4812-ACD0-C456DB8467F3}" dt="2025-09-18T05:58:57.187" v="2280" actId="478"/>
          <ac:spMkLst>
            <pc:docMk/>
            <pc:sldMk cId="0" sldId="16772957"/>
            <ac:spMk id="3"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2057660554" sldId="16772958"/>
        </pc:sldMkLst>
      </pc:sldChg>
      <pc:sldChg chg="del">
        <pc:chgData name="he zhendong/0494938/何　振東" userId="022da341-ef73-48fb-bc20-f47322bbf998" providerId="ADAL" clId="{9E891F1E-6875-4812-ACD0-C456DB8467F3}" dt="2025-09-18T15:07:34.607" v="6661" actId="47"/>
        <pc:sldMkLst>
          <pc:docMk/>
          <pc:sldMk cId="282240151" sldId="16772959"/>
        </pc:sldMkLst>
      </pc:sldChg>
      <pc:sldChg chg="delSp modSp mod">
        <pc:chgData name="he zhendong/0494938/何　振東" userId="022da341-ef73-48fb-bc20-f47322bbf998" providerId="ADAL" clId="{9E891F1E-6875-4812-ACD0-C456DB8467F3}" dt="2025-09-18T16:29:08.804" v="6975" actId="108"/>
        <pc:sldMkLst>
          <pc:docMk/>
          <pc:sldMk cId="0" sldId="16772960"/>
        </pc:sldMkLst>
        <pc:spChg chg="mod">
          <ac:chgData name="he zhendong/0494938/何　振東" userId="022da341-ef73-48fb-bc20-f47322bbf998" providerId="ADAL" clId="{9E891F1E-6875-4812-ACD0-C456DB8467F3}" dt="2025-09-18T16:29:08.804" v="6975" actId="108"/>
          <ac:spMkLst>
            <pc:docMk/>
            <pc:sldMk cId="0" sldId="16772960"/>
            <ac:spMk id="2" creationId="{00000000-0000-0000-0000-000000000000}"/>
          </ac:spMkLst>
        </pc:spChg>
        <pc:spChg chg="del">
          <ac:chgData name="he zhendong/0494938/何　振東" userId="022da341-ef73-48fb-bc20-f47322bbf998" providerId="ADAL" clId="{9E891F1E-6875-4812-ACD0-C456DB8467F3}" dt="2025-09-18T16:15:09.817" v="6832" actId="478"/>
          <ac:spMkLst>
            <pc:docMk/>
            <pc:sldMk cId="0" sldId="16772960"/>
            <ac:spMk id="3" creationId="{00000000-0000-0000-0000-000000000000}"/>
          </ac:spMkLst>
        </pc:spChg>
        <pc:spChg chg="del mod">
          <ac:chgData name="he zhendong/0494938/何　振東" userId="022da341-ef73-48fb-bc20-f47322bbf998" providerId="ADAL" clId="{9E891F1E-6875-4812-ACD0-C456DB8467F3}" dt="2025-09-18T05:19:18.492" v="1266" actId="478"/>
          <ac:spMkLst>
            <pc:docMk/>
            <pc:sldMk cId="0" sldId="16772960"/>
            <ac:spMk id="15" creationId="{00000000-0000-0000-0000-000000000000}"/>
          </ac:spMkLst>
        </pc:spChg>
        <pc:graphicFrameChg chg="mod modGraphic">
          <ac:chgData name="he zhendong/0494938/何　振東" userId="022da341-ef73-48fb-bc20-f47322bbf998" providerId="ADAL" clId="{9E891F1E-6875-4812-ACD0-C456DB8467F3}" dt="2025-09-18T05:19:23.633" v="1268" actId="14100"/>
          <ac:graphicFrameMkLst>
            <pc:docMk/>
            <pc:sldMk cId="0" sldId="16772960"/>
            <ac:graphicFrameMk id="4" creationId="{9364F8F7-8993-8F9F-93B4-950689A63292}"/>
          </ac:graphicFrameMkLst>
        </pc:graphicFrameChg>
      </pc:sldChg>
      <pc:sldChg chg="addSp delSp modSp mod">
        <pc:chgData name="he zhendong/0494938/何　振東" userId="022da341-ef73-48fb-bc20-f47322bbf998" providerId="ADAL" clId="{9E891F1E-6875-4812-ACD0-C456DB8467F3}" dt="2025-09-18T16:25:43.772" v="6950" actId="14100"/>
        <pc:sldMkLst>
          <pc:docMk/>
          <pc:sldMk cId="0" sldId="16772961"/>
        </pc:sldMkLst>
        <pc:spChg chg="add mod">
          <ac:chgData name="he zhendong/0494938/何　振東" userId="022da341-ef73-48fb-bc20-f47322bbf998" providerId="ADAL" clId="{9E891F1E-6875-4812-ACD0-C456DB8467F3}" dt="2025-09-18T06:01:55.454" v="2310" actId="692"/>
          <ac:spMkLst>
            <pc:docMk/>
            <pc:sldMk cId="0" sldId="16772961"/>
            <ac:spMk id="3" creationId="{81BD2CC8-5AF4-CBDE-B7B8-3BA5DFF36E09}"/>
          </ac:spMkLst>
        </pc:spChg>
        <pc:spChg chg="del">
          <ac:chgData name="he zhendong/0494938/何　振東" userId="022da341-ef73-48fb-bc20-f47322bbf998" providerId="ADAL" clId="{9E891F1E-6875-4812-ACD0-C456DB8467F3}" dt="2025-09-18T16:15:48.197" v="6836" actId="21"/>
          <ac:spMkLst>
            <pc:docMk/>
            <pc:sldMk cId="0" sldId="16772961"/>
            <ac:spMk id="4" creationId="{46479C0B-EF1F-FE5D-D4B2-275E40A366DC}"/>
          </ac:spMkLst>
        </pc:spChg>
        <pc:spChg chg="del">
          <ac:chgData name="he zhendong/0494938/何　振東" userId="022da341-ef73-48fb-bc20-f47322bbf998" providerId="ADAL" clId="{9E891F1E-6875-4812-ACD0-C456DB8467F3}" dt="2025-09-18T16:15:38.950" v="6835" actId="478"/>
          <ac:spMkLst>
            <pc:docMk/>
            <pc:sldMk cId="0" sldId="16772961"/>
            <ac:spMk id="5" creationId="{48C16A81-C68A-3DD7-3A10-D4B6201F7F09}"/>
          </ac:spMkLst>
        </pc:spChg>
        <pc:spChg chg="add del">
          <ac:chgData name="he zhendong/0494938/何　振東" userId="022da341-ef73-48fb-bc20-f47322bbf998" providerId="ADAL" clId="{9E891F1E-6875-4812-ACD0-C456DB8467F3}" dt="2025-09-18T09:04:37.104" v="5631" actId="478"/>
          <ac:spMkLst>
            <pc:docMk/>
            <pc:sldMk cId="0" sldId="16772961"/>
            <ac:spMk id="6" creationId="{9835B429-8BA1-DFD9-8CD2-E95B5D18373C}"/>
          </ac:spMkLst>
        </pc:spChg>
        <pc:spChg chg="add mod">
          <ac:chgData name="he zhendong/0494938/何　振東" userId="022da341-ef73-48fb-bc20-f47322bbf998" providerId="ADAL" clId="{9E891F1E-6875-4812-ACD0-C456DB8467F3}" dt="2025-09-18T12:48:45.766" v="6647" actId="1038"/>
          <ac:spMkLst>
            <pc:docMk/>
            <pc:sldMk cId="0" sldId="16772961"/>
            <ac:spMk id="7" creationId="{0156BDFD-E0EA-04DE-E6E8-55BA3E349755}"/>
          </ac:spMkLst>
        </pc:spChg>
        <pc:spChg chg="mod">
          <ac:chgData name="he zhendong/0494938/何　振東" userId="022da341-ef73-48fb-bc20-f47322bbf998" providerId="ADAL" clId="{9E891F1E-6875-4812-ACD0-C456DB8467F3}" dt="2025-09-18T16:25:43.772" v="6950" actId="14100"/>
          <ac:spMkLst>
            <pc:docMk/>
            <pc:sldMk cId="0" sldId="16772961"/>
            <ac:spMk id="10" creationId="{E44B76A0-0272-1390-DBE5-63E5B5A913F3}"/>
          </ac:spMkLst>
        </pc:spChg>
        <pc:spChg chg="mod">
          <ac:chgData name="he zhendong/0494938/何　振東" userId="022da341-ef73-48fb-bc20-f47322bbf998" providerId="ADAL" clId="{9E891F1E-6875-4812-ACD0-C456DB8467F3}" dt="2025-09-18T16:15:59.345" v="6866" actId="1035"/>
          <ac:spMkLst>
            <pc:docMk/>
            <pc:sldMk cId="0" sldId="16772961"/>
            <ac:spMk id="12" creationId="{99C8C7D3-4385-E7F7-5D50-FB6089D5BD87}"/>
          </ac:spMkLst>
        </pc:spChg>
        <pc:spChg chg="mod">
          <ac:chgData name="he zhendong/0494938/何　振東" userId="022da341-ef73-48fb-bc20-f47322bbf998" providerId="ADAL" clId="{9E891F1E-6875-4812-ACD0-C456DB8467F3}" dt="2025-09-18T16:15:59.345" v="6866" actId="1035"/>
          <ac:spMkLst>
            <pc:docMk/>
            <pc:sldMk cId="0" sldId="16772961"/>
            <ac:spMk id="13" creationId="{20F437F9-F1E3-7A6E-D183-3524B7764422}"/>
          </ac:spMkLst>
        </pc:spChg>
        <pc:spChg chg="mod">
          <ac:chgData name="he zhendong/0494938/何　振東" userId="022da341-ef73-48fb-bc20-f47322bbf998" providerId="ADAL" clId="{9E891F1E-6875-4812-ACD0-C456DB8467F3}" dt="2025-09-18T12:48:45.766" v="6647" actId="1038"/>
          <ac:spMkLst>
            <pc:docMk/>
            <pc:sldMk cId="0" sldId="16772961"/>
            <ac:spMk id="14" creationId="{42AE617F-8791-7DF1-3A74-EE8EFFB19FB9}"/>
          </ac:spMkLst>
        </pc:spChg>
        <pc:spChg chg="add mod">
          <ac:chgData name="he zhendong/0494938/何　振東" userId="022da341-ef73-48fb-bc20-f47322bbf998" providerId="ADAL" clId="{9E891F1E-6875-4812-ACD0-C456DB8467F3}" dt="2025-09-18T09:09:21.578" v="5759" actId="113"/>
          <ac:spMkLst>
            <pc:docMk/>
            <pc:sldMk cId="0" sldId="16772961"/>
            <ac:spMk id="16" creationId="{3B2AFFD5-2193-A6D2-7ED0-36818492A140}"/>
          </ac:spMkLst>
        </pc:spChg>
        <pc:spChg chg="mod">
          <ac:chgData name="he zhendong/0494938/何　振東" userId="022da341-ef73-48fb-bc20-f47322bbf998" providerId="ADAL" clId="{9E891F1E-6875-4812-ACD0-C456DB8467F3}" dt="2025-09-18T12:48:45.766" v="6647" actId="1038"/>
          <ac:spMkLst>
            <pc:docMk/>
            <pc:sldMk cId="0" sldId="16772961"/>
            <ac:spMk id="22" creationId="{EB6975E9-868C-47F9-4909-53F9D70BFA82}"/>
          </ac:spMkLst>
        </pc:spChg>
        <pc:spChg chg="mod">
          <ac:chgData name="he zhendong/0494938/何　振東" userId="022da341-ef73-48fb-bc20-f47322bbf998" providerId="ADAL" clId="{9E891F1E-6875-4812-ACD0-C456DB8467F3}" dt="2025-09-18T16:15:59.345" v="6866" actId="1035"/>
          <ac:spMkLst>
            <pc:docMk/>
            <pc:sldMk cId="0" sldId="16772961"/>
            <ac:spMk id="31" creationId="{8A4E1765-5EB8-9556-412C-EE2ACFBB11FA}"/>
          </ac:spMkLst>
        </pc:spChg>
        <pc:spChg chg="mod">
          <ac:chgData name="he zhendong/0494938/何　振東" userId="022da341-ef73-48fb-bc20-f47322bbf998" providerId="ADAL" clId="{9E891F1E-6875-4812-ACD0-C456DB8467F3}" dt="2025-09-18T12:48:45.766" v="6647" actId="1038"/>
          <ac:spMkLst>
            <pc:docMk/>
            <pc:sldMk cId="0" sldId="16772961"/>
            <ac:spMk id="32" creationId="{75D896C3-1B62-79A9-025B-DA7A49AFB8AE}"/>
          </ac:spMkLst>
        </pc:spChg>
        <pc:spChg chg="mod">
          <ac:chgData name="he zhendong/0494938/何　振東" userId="022da341-ef73-48fb-bc20-f47322bbf998" providerId="ADAL" clId="{9E891F1E-6875-4812-ACD0-C456DB8467F3}" dt="2025-09-18T12:48:45.766" v="6647" actId="1038"/>
          <ac:spMkLst>
            <pc:docMk/>
            <pc:sldMk cId="0" sldId="16772961"/>
            <ac:spMk id="33" creationId="{FDFB3CBF-574A-7598-3BE2-A3A922FB82C2}"/>
          </ac:spMkLst>
        </pc:spChg>
        <pc:spChg chg="mod">
          <ac:chgData name="he zhendong/0494938/何　振東" userId="022da341-ef73-48fb-bc20-f47322bbf998" providerId="ADAL" clId="{9E891F1E-6875-4812-ACD0-C456DB8467F3}" dt="2025-09-18T16:15:59.345" v="6866" actId="1035"/>
          <ac:spMkLst>
            <pc:docMk/>
            <pc:sldMk cId="0" sldId="16772961"/>
            <ac:spMk id="34" creationId="{ADC1CB54-7557-F51B-A295-A98362CFC3C2}"/>
          </ac:spMkLst>
        </pc:spChg>
        <pc:spChg chg="mod">
          <ac:chgData name="he zhendong/0494938/何　振東" userId="022da341-ef73-48fb-bc20-f47322bbf998" providerId="ADAL" clId="{9E891F1E-6875-4812-ACD0-C456DB8467F3}" dt="2025-09-18T05:20:22.680" v="1279" actId="255"/>
          <ac:spMkLst>
            <pc:docMk/>
            <pc:sldMk cId="0" sldId="16772961"/>
            <ac:spMk id="36" creationId="{DF6ADFB0-EEC2-C0DF-C02A-46809441BAEA}"/>
          </ac:spMkLst>
        </pc:spChg>
        <pc:spChg chg="mod">
          <ac:chgData name="he zhendong/0494938/何　振東" userId="022da341-ef73-48fb-bc20-f47322bbf998" providerId="ADAL" clId="{9E891F1E-6875-4812-ACD0-C456DB8467F3}" dt="2025-09-18T05:20:22.680" v="1279" actId="255"/>
          <ac:spMkLst>
            <pc:docMk/>
            <pc:sldMk cId="0" sldId="16772961"/>
            <ac:spMk id="37" creationId="{4AABB290-6FE3-0414-F530-6FBE6D132164}"/>
          </ac:spMkLst>
        </pc:spChg>
        <pc:spChg chg="del">
          <ac:chgData name="he zhendong/0494938/何　振東" userId="022da341-ef73-48fb-bc20-f47322bbf998" providerId="ADAL" clId="{9E891F1E-6875-4812-ACD0-C456DB8467F3}" dt="2025-09-18T12:50:08.972" v="6650" actId="478"/>
          <ac:spMkLst>
            <pc:docMk/>
            <pc:sldMk cId="0" sldId="16772961"/>
            <ac:spMk id="39" creationId="{2CF6786F-A11A-BF24-ABCC-20C0AA894223}"/>
          </ac:spMkLst>
        </pc:spChg>
        <pc:spChg chg="mod">
          <ac:chgData name="he zhendong/0494938/何　振東" userId="022da341-ef73-48fb-bc20-f47322bbf998" providerId="ADAL" clId="{9E891F1E-6875-4812-ACD0-C456DB8467F3}" dt="2025-09-18T16:15:59.345" v="6866" actId="1035"/>
          <ac:spMkLst>
            <pc:docMk/>
            <pc:sldMk cId="0" sldId="16772961"/>
            <ac:spMk id="43" creationId="{D521F013-820D-C57C-BFB9-27E05AD16713}"/>
          </ac:spMkLst>
        </pc:spChg>
        <pc:spChg chg="mod">
          <ac:chgData name="he zhendong/0494938/何　振東" userId="022da341-ef73-48fb-bc20-f47322bbf998" providerId="ADAL" clId="{9E891F1E-6875-4812-ACD0-C456DB8467F3}" dt="2025-09-18T16:25:27.163" v="6949" actId="555"/>
          <ac:spMkLst>
            <pc:docMk/>
            <pc:sldMk cId="0" sldId="16772961"/>
            <ac:spMk id="45" creationId="{B44AFE27-A04B-B1FC-53B4-85B5D558C077}"/>
          </ac:spMkLst>
        </pc:spChg>
        <pc:spChg chg="mod">
          <ac:chgData name="he zhendong/0494938/何　振東" userId="022da341-ef73-48fb-bc20-f47322bbf998" providerId="ADAL" clId="{9E891F1E-6875-4812-ACD0-C456DB8467F3}" dt="2025-09-18T16:25:27.163" v="6949" actId="555"/>
          <ac:spMkLst>
            <pc:docMk/>
            <pc:sldMk cId="0" sldId="16772961"/>
            <ac:spMk id="47" creationId="{C0F98B3F-0A08-B70D-6FDD-5CFCD5782A97}"/>
          </ac:spMkLst>
        </pc:spChg>
        <pc:spChg chg="mod">
          <ac:chgData name="he zhendong/0494938/何　振東" userId="022da341-ef73-48fb-bc20-f47322bbf998" providerId="ADAL" clId="{9E891F1E-6875-4812-ACD0-C456DB8467F3}" dt="2025-09-18T16:25:27.163" v="6949" actId="555"/>
          <ac:spMkLst>
            <pc:docMk/>
            <pc:sldMk cId="0" sldId="16772961"/>
            <ac:spMk id="49" creationId="{F13DC96F-04BE-10EA-9C42-2EB6895085A9}"/>
          </ac:spMkLst>
        </pc:spChg>
        <pc:spChg chg="mod">
          <ac:chgData name="he zhendong/0494938/何　振東" userId="022da341-ef73-48fb-bc20-f47322bbf998" providerId="ADAL" clId="{9E891F1E-6875-4812-ACD0-C456DB8467F3}" dt="2025-09-18T16:25:27.163" v="6949" actId="555"/>
          <ac:spMkLst>
            <pc:docMk/>
            <pc:sldMk cId="0" sldId="16772961"/>
            <ac:spMk id="51" creationId="{DE56DBCE-35B5-5363-D554-A7AE280BD8BB}"/>
          </ac:spMkLst>
        </pc:spChg>
        <pc:spChg chg="mod">
          <ac:chgData name="he zhendong/0494938/何　振東" userId="022da341-ef73-48fb-bc20-f47322bbf998" providerId="ADAL" clId="{9E891F1E-6875-4812-ACD0-C456DB8467F3}" dt="2025-09-18T12:49:49.657" v="6648" actId="14100"/>
          <ac:spMkLst>
            <pc:docMk/>
            <pc:sldMk cId="0" sldId="16772961"/>
            <ac:spMk id="55" creationId="{4B115AEA-6E76-3FFE-8146-C00089B179C2}"/>
          </ac:spMkLst>
        </pc:spChg>
        <pc:spChg chg="mod">
          <ac:chgData name="he zhendong/0494938/何　振東" userId="022da341-ef73-48fb-bc20-f47322bbf998" providerId="ADAL" clId="{9E891F1E-6875-4812-ACD0-C456DB8467F3}" dt="2025-09-18T12:49:52.571" v="6649" actId="14100"/>
          <ac:spMkLst>
            <pc:docMk/>
            <pc:sldMk cId="0" sldId="16772961"/>
            <ac:spMk id="56" creationId="{0B36B7ED-11D3-ABA2-07F3-E5C3B6903DB8}"/>
          </ac:spMkLst>
        </pc:spChg>
        <pc:spChg chg="mod">
          <ac:chgData name="he zhendong/0494938/何　振東" userId="022da341-ef73-48fb-bc20-f47322bbf998" providerId="ADAL" clId="{9E891F1E-6875-4812-ACD0-C456DB8467F3}" dt="2025-09-18T16:15:59.345" v="6866" actId="1035"/>
          <ac:spMkLst>
            <pc:docMk/>
            <pc:sldMk cId="0" sldId="16772961"/>
            <ac:spMk id="58" creationId="{81417237-7BCD-B6EA-422F-3FC08177AC37}"/>
          </ac:spMkLst>
        </pc:spChg>
        <pc:spChg chg="mod">
          <ac:chgData name="he zhendong/0494938/何　振東" userId="022da341-ef73-48fb-bc20-f47322bbf998" providerId="ADAL" clId="{9E891F1E-6875-4812-ACD0-C456DB8467F3}" dt="2025-09-18T16:14:01.108" v="6816" actId="242"/>
          <ac:spMkLst>
            <pc:docMk/>
            <pc:sldMk cId="0" sldId="16772961"/>
            <ac:spMk id="63" creationId="{5AB9770A-D1EA-5FD6-9999-322CC1586E80}"/>
          </ac:spMkLst>
        </pc:spChg>
        <pc:spChg chg="mod">
          <ac:chgData name="he zhendong/0494938/何　振東" userId="022da341-ef73-48fb-bc20-f47322bbf998" providerId="ADAL" clId="{9E891F1E-6875-4812-ACD0-C456DB8467F3}" dt="2025-09-18T16:14:01.108" v="6816" actId="242"/>
          <ac:spMkLst>
            <pc:docMk/>
            <pc:sldMk cId="0" sldId="16772961"/>
            <ac:spMk id="65" creationId="{4B94B9BA-AB77-F1CD-5430-C55DE238BE62}"/>
          </ac:spMkLst>
        </pc:spChg>
        <pc:spChg chg="mod">
          <ac:chgData name="he zhendong/0494938/何　振東" userId="022da341-ef73-48fb-bc20-f47322bbf998" providerId="ADAL" clId="{9E891F1E-6875-4812-ACD0-C456DB8467F3}" dt="2025-09-18T16:25:27.163" v="6949" actId="555"/>
          <ac:spMkLst>
            <pc:docMk/>
            <pc:sldMk cId="0" sldId="16772961"/>
            <ac:spMk id="67" creationId="{259D0577-A5C0-FE48-C7EE-6684D79BA595}"/>
          </ac:spMkLst>
        </pc:spChg>
        <pc:spChg chg="mod">
          <ac:chgData name="he zhendong/0494938/何　振東" userId="022da341-ef73-48fb-bc20-f47322bbf998" providerId="ADAL" clId="{9E891F1E-6875-4812-ACD0-C456DB8467F3}" dt="2025-09-18T16:25:27.163" v="6949" actId="555"/>
          <ac:spMkLst>
            <pc:docMk/>
            <pc:sldMk cId="0" sldId="16772961"/>
            <ac:spMk id="70" creationId="{445069B9-4D77-023E-84D7-7DE311C7EBEB}"/>
          </ac:spMkLst>
        </pc:spChg>
        <pc:spChg chg="mod">
          <ac:chgData name="he zhendong/0494938/何　振東" userId="022da341-ef73-48fb-bc20-f47322bbf998" providerId="ADAL" clId="{9E891F1E-6875-4812-ACD0-C456DB8467F3}" dt="2025-09-18T16:15:59.345" v="6866" actId="1035"/>
          <ac:spMkLst>
            <pc:docMk/>
            <pc:sldMk cId="0" sldId="16772961"/>
            <ac:spMk id="75" creationId="{0AABA1AE-3FCC-5B32-DB85-E4F452E1A67E}"/>
          </ac:spMkLst>
        </pc:spChg>
        <pc:graphicFrameChg chg="add del mod modGraphic">
          <ac:chgData name="he zhendong/0494938/何　振東" userId="022da341-ef73-48fb-bc20-f47322bbf998" providerId="ADAL" clId="{9E891F1E-6875-4812-ACD0-C456DB8467F3}" dt="2025-09-18T09:05:38.305" v="5646" actId="478"/>
          <ac:graphicFrameMkLst>
            <pc:docMk/>
            <pc:sldMk cId="0" sldId="16772961"/>
            <ac:graphicFrameMk id="8" creationId="{129760A7-B8D6-BB79-9734-803E92425A01}"/>
          </ac:graphicFrameMkLst>
        </pc:graphicFrameChg>
        <pc:graphicFrameChg chg="add mod modGraphic">
          <ac:chgData name="he zhendong/0494938/何　振東" userId="022da341-ef73-48fb-bc20-f47322bbf998" providerId="ADAL" clId="{9E891F1E-6875-4812-ACD0-C456DB8467F3}" dt="2025-09-18T09:08:18.845" v="5677" actId="1076"/>
          <ac:graphicFrameMkLst>
            <pc:docMk/>
            <pc:sldMk cId="0" sldId="16772961"/>
            <ac:graphicFrameMk id="9" creationId="{1B049202-C3C6-E6F7-1181-53CD19D188C8}"/>
          </ac:graphicFrameMkLst>
        </pc:graphicFrameChg>
        <pc:cxnChg chg="mod">
          <ac:chgData name="he zhendong/0494938/何　振東" userId="022da341-ef73-48fb-bc20-f47322bbf998" providerId="ADAL" clId="{9E891F1E-6875-4812-ACD0-C456DB8467F3}" dt="2025-09-18T05:19:38.098" v="1272" actId="1038"/>
          <ac:cxnSpMkLst>
            <pc:docMk/>
            <pc:sldMk cId="0" sldId="16772961"/>
            <ac:cxnSpMk id="27" creationId="{226E2F55-DA54-8165-0877-CB3D3DD429F4}"/>
          </ac:cxnSpMkLst>
        </pc:cxnChg>
        <pc:cxnChg chg="mod">
          <ac:chgData name="he zhendong/0494938/何　振東" userId="022da341-ef73-48fb-bc20-f47322bbf998" providerId="ADAL" clId="{9E891F1E-6875-4812-ACD0-C456DB8467F3}" dt="2025-09-18T16:25:09.120" v="6947" actId="1035"/>
          <ac:cxnSpMkLst>
            <pc:docMk/>
            <pc:sldMk cId="0" sldId="16772961"/>
            <ac:cxnSpMk id="44" creationId="{30EFDE1D-07E8-C61E-BC3B-5714710E8F7A}"/>
          </ac:cxnSpMkLst>
        </pc:cxnChg>
        <pc:cxnChg chg="mod">
          <ac:chgData name="he zhendong/0494938/何　振東" userId="022da341-ef73-48fb-bc20-f47322bbf998" providerId="ADAL" clId="{9E891F1E-6875-4812-ACD0-C456DB8467F3}" dt="2025-09-18T16:25:09.120" v="6947" actId="1035"/>
          <ac:cxnSpMkLst>
            <pc:docMk/>
            <pc:sldMk cId="0" sldId="16772961"/>
            <ac:cxnSpMk id="46" creationId="{B651CEE3-B5BE-6362-8B7A-A62B2B71C8D5}"/>
          </ac:cxnSpMkLst>
        </pc:cxnChg>
        <pc:cxnChg chg="mod">
          <ac:chgData name="he zhendong/0494938/何　振東" userId="022da341-ef73-48fb-bc20-f47322bbf998" providerId="ADAL" clId="{9E891F1E-6875-4812-ACD0-C456DB8467F3}" dt="2025-09-18T16:25:09.120" v="6947" actId="1035"/>
          <ac:cxnSpMkLst>
            <pc:docMk/>
            <pc:sldMk cId="0" sldId="16772961"/>
            <ac:cxnSpMk id="48" creationId="{34CDE9F9-DF4D-E328-4249-387D2BAF8AE2}"/>
          </ac:cxnSpMkLst>
        </pc:cxnChg>
        <pc:cxnChg chg="mod">
          <ac:chgData name="he zhendong/0494938/何　振東" userId="022da341-ef73-48fb-bc20-f47322bbf998" providerId="ADAL" clId="{9E891F1E-6875-4812-ACD0-C456DB8467F3}" dt="2025-09-18T16:25:09.120" v="6947" actId="1035"/>
          <ac:cxnSpMkLst>
            <pc:docMk/>
            <pc:sldMk cId="0" sldId="16772961"/>
            <ac:cxnSpMk id="50" creationId="{19F59E26-489D-FE33-1E6B-FEF5FFEE7604}"/>
          </ac:cxnSpMkLst>
        </pc:cxnChg>
        <pc:cxnChg chg="mod">
          <ac:chgData name="he zhendong/0494938/何　振東" userId="022da341-ef73-48fb-bc20-f47322bbf998" providerId="ADAL" clId="{9E891F1E-6875-4812-ACD0-C456DB8467F3}" dt="2025-09-18T16:25:09.120" v="6947" actId="1035"/>
          <ac:cxnSpMkLst>
            <pc:docMk/>
            <pc:sldMk cId="0" sldId="16772961"/>
            <ac:cxnSpMk id="66" creationId="{2202BEC9-C5D1-C6E4-FE89-52BE677DAED8}"/>
          </ac:cxnSpMkLst>
        </pc:cxnChg>
        <pc:cxnChg chg="mod">
          <ac:chgData name="he zhendong/0494938/何　振東" userId="022da341-ef73-48fb-bc20-f47322bbf998" providerId="ADAL" clId="{9E891F1E-6875-4812-ACD0-C456DB8467F3}" dt="2025-09-18T16:25:09.120" v="6947" actId="1035"/>
          <ac:cxnSpMkLst>
            <pc:docMk/>
            <pc:sldMk cId="0" sldId="16772961"/>
            <ac:cxnSpMk id="69" creationId="{034DDE8F-E097-CB07-176B-D5ED3C4A97A3}"/>
          </ac:cxnSpMkLst>
        </pc:cxnChg>
      </pc:sldChg>
      <pc:sldChg chg="delSp modSp mod">
        <pc:chgData name="he zhendong/0494938/何　振東" userId="022da341-ef73-48fb-bc20-f47322bbf998" providerId="ADAL" clId="{9E891F1E-6875-4812-ACD0-C456DB8467F3}" dt="2025-09-18T15:05:27.083" v="6660" actId="1076"/>
        <pc:sldMkLst>
          <pc:docMk/>
          <pc:sldMk cId="0" sldId="16772962"/>
        </pc:sldMkLst>
        <pc:spChg chg="del">
          <ac:chgData name="he zhendong/0494938/何　振東" userId="022da341-ef73-48fb-bc20-f47322bbf998" providerId="ADAL" clId="{9E891F1E-6875-4812-ACD0-C456DB8467F3}" dt="2025-09-18T07:28:24.023" v="2409" actId="478"/>
          <ac:spMkLst>
            <pc:docMk/>
            <pc:sldMk cId="0" sldId="16772962"/>
            <ac:spMk id="4" creationId="{00000000-0000-0000-0000-000000000000}"/>
          </ac:spMkLst>
        </pc:spChg>
        <pc:spChg chg="mod">
          <ac:chgData name="he zhendong/0494938/何　振東" userId="022da341-ef73-48fb-bc20-f47322bbf998" providerId="ADAL" clId="{9E891F1E-6875-4812-ACD0-C456DB8467F3}" dt="2025-09-18T15:05:20.483" v="6659" actId="1076"/>
          <ac:spMkLst>
            <pc:docMk/>
            <pc:sldMk cId="0" sldId="16772962"/>
            <ac:spMk id="5" creationId="{5F2B4342-4843-AA7D-BBBC-EEDC3E1CB57B}"/>
          </ac:spMkLst>
        </pc:spChg>
        <pc:graphicFrameChg chg="mod modGraphic">
          <ac:chgData name="he zhendong/0494938/何　振東" userId="022da341-ef73-48fb-bc20-f47322bbf998" providerId="ADAL" clId="{9E891F1E-6875-4812-ACD0-C456DB8467F3}" dt="2025-09-18T15:05:27.083" v="6660" actId="1076"/>
          <ac:graphicFrameMkLst>
            <pc:docMk/>
            <pc:sldMk cId="0" sldId="16772962"/>
            <ac:graphicFrameMk id="8" creationId="{EA5FED8C-15C3-BBF2-E85B-99DBE2ED9970}"/>
          </ac:graphicFrameMkLst>
        </pc:graphicFrameChg>
      </pc:sldChg>
      <pc:sldChg chg="delSp modSp mod">
        <pc:chgData name="he zhendong/0494938/何　振東" userId="022da341-ef73-48fb-bc20-f47322bbf998" providerId="ADAL" clId="{9E891F1E-6875-4812-ACD0-C456DB8467F3}" dt="2025-09-18T16:26:30.176" v="6959" actId="27636"/>
        <pc:sldMkLst>
          <pc:docMk/>
          <pc:sldMk cId="0" sldId="16772963"/>
        </pc:sldMkLst>
        <pc:spChg chg="mod">
          <ac:chgData name="he zhendong/0494938/何　振東" userId="022da341-ef73-48fb-bc20-f47322bbf998" providerId="ADAL" clId="{9E891F1E-6875-4812-ACD0-C456DB8467F3}" dt="2025-09-18T16:26:30.176" v="6959" actId="27636"/>
          <ac:spMkLst>
            <pc:docMk/>
            <pc:sldMk cId="0" sldId="16772963"/>
            <ac:spMk id="2" creationId="{00000000-0000-0000-0000-000000000000}"/>
          </ac:spMkLst>
        </pc:spChg>
        <pc:spChg chg="del">
          <ac:chgData name="he zhendong/0494938/何　振東" userId="022da341-ef73-48fb-bc20-f47322bbf998" providerId="ADAL" clId="{9E891F1E-6875-4812-ACD0-C456DB8467F3}" dt="2025-09-18T16:15:27.268" v="6834" actId="478"/>
          <ac:spMkLst>
            <pc:docMk/>
            <pc:sldMk cId="0" sldId="16772963"/>
            <ac:spMk id="3" creationId="{00000000-0000-0000-0000-000000000000}"/>
          </ac:spMkLst>
        </pc:spChg>
        <pc:spChg chg="mod">
          <ac:chgData name="he zhendong/0494938/何　振東" userId="022da341-ef73-48fb-bc20-f47322bbf998" providerId="ADAL" clId="{9E891F1E-6875-4812-ACD0-C456DB8467F3}" dt="2025-09-18T09:25:02.236" v="6524" actId="20577"/>
          <ac:spMkLst>
            <pc:docMk/>
            <pc:sldMk cId="0" sldId="16772963"/>
            <ac:spMk id="15" creationId="{00000000-0000-0000-0000-000000000000}"/>
          </ac:spMkLst>
        </pc:spChg>
      </pc:sldChg>
      <pc:sldChg chg="addSp delSp modSp mod modClrScheme chgLayout">
        <pc:chgData name="he zhendong/0494938/何　振東" userId="022da341-ef73-48fb-bc20-f47322bbf998" providerId="ADAL" clId="{9E891F1E-6875-4812-ACD0-C456DB8467F3}" dt="2025-09-18T05:57:40.154" v="2268" actId="700"/>
        <pc:sldMkLst>
          <pc:docMk/>
          <pc:sldMk cId="0" sldId="16772966"/>
        </pc:sldMkLst>
        <pc:spChg chg="add mod ord">
          <ac:chgData name="he zhendong/0494938/何　振東" userId="022da341-ef73-48fb-bc20-f47322bbf998" providerId="ADAL" clId="{9E891F1E-6875-4812-ACD0-C456DB8467F3}" dt="2025-09-18T05:57:40.154" v="2268" actId="700"/>
          <ac:spMkLst>
            <pc:docMk/>
            <pc:sldMk cId="0" sldId="16772966"/>
            <ac:spMk id="2" creationId="{EDCC7EBC-091F-22E7-1716-7E345DA138F8}"/>
          </ac:spMkLst>
        </pc:spChg>
        <pc:spChg chg="mod ord">
          <ac:chgData name="he zhendong/0494938/何　振東" userId="022da341-ef73-48fb-bc20-f47322bbf998" providerId="ADAL" clId="{9E891F1E-6875-4812-ACD0-C456DB8467F3}" dt="2025-09-18T05:57:40.154" v="2268" actId="700"/>
          <ac:spMkLst>
            <pc:docMk/>
            <pc:sldMk cId="0" sldId="16772966"/>
            <ac:spMk id="4" creationId="{00000000-0000-0000-0000-000000000000}"/>
          </ac:spMkLst>
        </pc:spChg>
        <pc:spChg chg="del mod ord">
          <ac:chgData name="he zhendong/0494938/何　振東" userId="022da341-ef73-48fb-bc20-f47322bbf998" providerId="ADAL" clId="{9E891F1E-6875-4812-ACD0-C456DB8467F3}" dt="2025-09-18T05:57:40.154" v="2268" actId="700"/>
          <ac:spMkLst>
            <pc:docMk/>
            <pc:sldMk cId="0" sldId="16772966"/>
            <ac:spMk id="5" creationId="{00000000-0000-0000-0000-000000000000}"/>
          </ac:spMkLst>
        </pc:spChg>
        <pc:spChg chg="del">
          <ac:chgData name="he zhendong/0494938/何　振東" userId="022da341-ef73-48fb-bc20-f47322bbf998" providerId="ADAL" clId="{9E891F1E-6875-4812-ACD0-C456DB8467F3}" dt="2025-09-18T05:57:40.154" v="2268" actId="700"/>
          <ac:spMkLst>
            <pc:docMk/>
            <pc:sldMk cId="0" sldId="16772966"/>
            <ac:spMk id="6" creationId="{00000000-0000-0000-0000-000000000000}"/>
          </ac:spMkLst>
        </pc:spChg>
      </pc:sldChg>
      <pc:sldChg chg="addSp delSp modSp mod">
        <pc:chgData name="he zhendong/0494938/何　振東" userId="022da341-ef73-48fb-bc20-f47322bbf998" providerId="ADAL" clId="{9E891F1E-6875-4812-ACD0-C456DB8467F3}" dt="2025-09-18T16:14:53.854" v="6831" actId="478"/>
        <pc:sldMkLst>
          <pc:docMk/>
          <pc:sldMk cId="0" sldId="16772967"/>
        </pc:sldMkLst>
        <pc:spChg chg="del">
          <ac:chgData name="he zhendong/0494938/何　振東" userId="022da341-ef73-48fb-bc20-f47322bbf998" providerId="ADAL" clId="{9E891F1E-6875-4812-ACD0-C456DB8467F3}" dt="2025-09-18T16:14:53.854" v="6831" actId="478"/>
          <ac:spMkLst>
            <pc:docMk/>
            <pc:sldMk cId="0" sldId="16772967"/>
            <ac:spMk id="3" creationId="{00000000-0000-0000-0000-000000000000}"/>
          </ac:spMkLst>
        </pc:spChg>
        <pc:spChg chg="del mod">
          <ac:chgData name="he zhendong/0494938/何　振東" userId="022da341-ef73-48fb-bc20-f47322bbf998" providerId="ADAL" clId="{9E891F1E-6875-4812-ACD0-C456DB8467F3}" dt="2025-09-18T16:12:30.828" v="6767" actId="478"/>
          <ac:spMkLst>
            <pc:docMk/>
            <pc:sldMk cId="0" sldId="16772967"/>
            <ac:spMk id="4" creationId="{FD7B7C3B-F900-354F-5A92-A3A6BE4F20E4}"/>
          </ac:spMkLst>
        </pc:spChg>
        <pc:spChg chg="mod">
          <ac:chgData name="he zhendong/0494938/何　振東" userId="022da341-ef73-48fb-bc20-f47322bbf998" providerId="ADAL" clId="{9E891F1E-6875-4812-ACD0-C456DB8467F3}" dt="2025-09-18T16:12:34.742" v="6768" actId="14100"/>
          <ac:spMkLst>
            <pc:docMk/>
            <pc:sldMk cId="0" sldId="16772967"/>
            <ac:spMk id="5" creationId="{6C29B304-7A3F-09EF-C13B-7D77794E56F3}"/>
          </ac:spMkLst>
        </pc:spChg>
        <pc:spChg chg="add del mod">
          <ac:chgData name="he zhendong/0494938/何　振東" userId="022da341-ef73-48fb-bc20-f47322bbf998" providerId="ADAL" clId="{9E891F1E-6875-4812-ACD0-C456DB8467F3}" dt="2025-09-18T08:23:17.618" v="3973" actId="478"/>
          <ac:spMkLst>
            <pc:docMk/>
            <pc:sldMk cId="0" sldId="16772967"/>
            <ac:spMk id="6" creationId="{7D1EE383-16C5-CD25-4DF2-4A95BAA26D5E}"/>
          </ac:spMkLst>
        </pc:spChg>
        <pc:spChg chg="add mod ord">
          <ac:chgData name="he zhendong/0494938/何　振東" userId="022da341-ef73-48fb-bc20-f47322bbf998" providerId="ADAL" clId="{9E891F1E-6875-4812-ACD0-C456DB8467F3}" dt="2025-09-18T16:13:09.268" v="6774" actId="167"/>
          <ac:spMkLst>
            <pc:docMk/>
            <pc:sldMk cId="0" sldId="16772967"/>
            <ac:spMk id="6" creationId="{98D86839-7B62-FBD9-DF67-D2C21F56F170}"/>
          </ac:spMkLst>
        </pc:spChg>
        <pc:spChg chg="del">
          <ac:chgData name="he zhendong/0494938/何　振東" userId="022da341-ef73-48fb-bc20-f47322bbf998" providerId="ADAL" clId="{9E891F1E-6875-4812-ACD0-C456DB8467F3}" dt="2025-09-18T08:23:23.514" v="3975" actId="478"/>
          <ac:spMkLst>
            <pc:docMk/>
            <pc:sldMk cId="0" sldId="16772967"/>
            <ac:spMk id="7" creationId="{7F1288D6-17CF-7F26-7B7C-6F1904821208}"/>
          </ac:spMkLst>
        </pc:spChg>
        <pc:spChg chg="add del mod">
          <ac:chgData name="he zhendong/0494938/何　振東" userId="022da341-ef73-48fb-bc20-f47322bbf998" providerId="ADAL" clId="{9E891F1E-6875-4812-ACD0-C456DB8467F3}" dt="2025-09-18T08:23:14.544" v="3972" actId="478"/>
          <ac:spMkLst>
            <pc:docMk/>
            <pc:sldMk cId="0" sldId="16772967"/>
            <ac:spMk id="8" creationId="{CADC1762-8DF9-2C28-4F91-82C359620445}"/>
          </ac:spMkLst>
        </pc:spChg>
        <pc:spChg chg="del">
          <ac:chgData name="he zhendong/0494938/何　振東" userId="022da341-ef73-48fb-bc20-f47322bbf998" providerId="ADAL" clId="{9E891F1E-6875-4812-ACD0-C456DB8467F3}" dt="2025-09-18T08:21:48.132" v="3894" actId="478"/>
          <ac:spMkLst>
            <pc:docMk/>
            <pc:sldMk cId="0" sldId="16772967"/>
            <ac:spMk id="9" creationId="{C57500BA-5918-F921-1451-66B2E909CFCD}"/>
          </ac:spMkLst>
        </pc:spChg>
        <pc:spChg chg="del">
          <ac:chgData name="he zhendong/0494938/何　振東" userId="022da341-ef73-48fb-bc20-f47322bbf998" providerId="ADAL" clId="{9E891F1E-6875-4812-ACD0-C456DB8467F3}" dt="2025-09-18T08:21:48.132" v="3894" actId="478"/>
          <ac:spMkLst>
            <pc:docMk/>
            <pc:sldMk cId="0" sldId="16772967"/>
            <ac:spMk id="10" creationId="{A33B08A8-E086-F95A-F07D-920E52B64272}"/>
          </ac:spMkLst>
        </pc:spChg>
        <pc:spChg chg="mod">
          <ac:chgData name="he zhendong/0494938/何　振東" userId="022da341-ef73-48fb-bc20-f47322bbf998" providerId="ADAL" clId="{9E891F1E-6875-4812-ACD0-C456DB8467F3}" dt="2025-09-18T16:08:13.158" v="6665" actId="207"/>
          <ac:spMkLst>
            <pc:docMk/>
            <pc:sldMk cId="0" sldId="16772967"/>
            <ac:spMk id="11" creationId="{35698CB4-E2D6-2A48-32D6-594CFE09BAB9}"/>
          </ac:spMkLst>
        </pc:spChg>
        <pc:spChg chg="mod">
          <ac:chgData name="he zhendong/0494938/何　振東" userId="022da341-ef73-48fb-bc20-f47322bbf998" providerId="ADAL" clId="{9E891F1E-6875-4812-ACD0-C456DB8467F3}" dt="2025-09-18T16:08:13.158" v="6665" actId="207"/>
          <ac:spMkLst>
            <pc:docMk/>
            <pc:sldMk cId="0" sldId="16772967"/>
            <ac:spMk id="14" creationId="{C619B2BD-96F3-7969-74B0-FBF772A968C3}"/>
          </ac:spMkLst>
        </pc:spChg>
        <pc:spChg chg="mod">
          <ac:chgData name="he zhendong/0494938/何　振東" userId="022da341-ef73-48fb-bc20-f47322bbf998" providerId="ADAL" clId="{9E891F1E-6875-4812-ACD0-C456DB8467F3}" dt="2025-09-18T08:59:55.305" v="5466" actId="20577"/>
          <ac:spMkLst>
            <pc:docMk/>
            <pc:sldMk cId="0" sldId="16772967"/>
            <ac:spMk id="15" creationId="{00000000-0000-0000-0000-000000000000}"/>
          </ac:spMkLst>
        </pc:spChg>
        <pc:spChg chg="mod">
          <ac:chgData name="he zhendong/0494938/何　振東" userId="022da341-ef73-48fb-bc20-f47322bbf998" providerId="ADAL" clId="{9E891F1E-6875-4812-ACD0-C456DB8467F3}" dt="2025-09-18T16:13:31.057" v="6811" actId="207"/>
          <ac:spMkLst>
            <pc:docMk/>
            <pc:sldMk cId="0" sldId="16772967"/>
            <ac:spMk id="16" creationId="{4F9C7350-8C5D-89A3-92DB-F76D9AF22889}"/>
          </ac:spMkLst>
        </pc:spChg>
        <pc:spChg chg="mod">
          <ac:chgData name="he zhendong/0494938/何　振東" userId="022da341-ef73-48fb-bc20-f47322bbf998" providerId="ADAL" clId="{9E891F1E-6875-4812-ACD0-C456DB8467F3}" dt="2025-09-18T16:08:13.158" v="6665" actId="207"/>
          <ac:spMkLst>
            <pc:docMk/>
            <pc:sldMk cId="0" sldId="16772967"/>
            <ac:spMk id="17" creationId="{3186FC23-8812-E63C-825D-E93E9D1DD8DA}"/>
          </ac:spMkLst>
        </pc:spChg>
        <pc:spChg chg="add del mod">
          <ac:chgData name="he zhendong/0494938/何　振東" userId="022da341-ef73-48fb-bc20-f47322bbf998" providerId="ADAL" clId="{9E891F1E-6875-4812-ACD0-C456DB8467F3}" dt="2025-09-18T08:21:48.132" v="3894" actId="478"/>
          <ac:spMkLst>
            <pc:docMk/>
            <pc:sldMk cId="0" sldId="16772967"/>
            <ac:spMk id="18" creationId="{10799D13-FB62-A2E6-A357-E7F637B093F6}"/>
          </ac:spMkLst>
        </pc:spChg>
        <pc:spChg chg="mod ord">
          <ac:chgData name="he zhendong/0494938/何　振東" userId="022da341-ef73-48fb-bc20-f47322bbf998" providerId="ADAL" clId="{9E891F1E-6875-4812-ACD0-C456DB8467F3}" dt="2025-09-18T16:08:13.158" v="6665" actId="207"/>
          <ac:spMkLst>
            <pc:docMk/>
            <pc:sldMk cId="0" sldId="16772967"/>
            <ac:spMk id="19" creationId="{C33C9F49-7C0B-A526-21E9-DCD4A14C952D}"/>
          </ac:spMkLst>
        </pc:spChg>
        <pc:spChg chg="add mod">
          <ac:chgData name="he zhendong/0494938/何　振東" userId="022da341-ef73-48fb-bc20-f47322bbf998" providerId="ADAL" clId="{9E891F1E-6875-4812-ACD0-C456DB8467F3}" dt="2025-09-18T08:34:57.490" v="4232" actId="1035"/>
          <ac:spMkLst>
            <pc:docMk/>
            <pc:sldMk cId="0" sldId="16772967"/>
            <ac:spMk id="20" creationId="{EF1FCE24-8F04-1445-02A7-C0675E828A81}"/>
          </ac:spMkLst>
        </pc:spChg>
        <pc:spChg chg="add del mod">
          <ac:chgData name="he zhendong/0494938/何　振東" userId="022da341-ef73-48fb-bc20-f47322bbf998" providerId="ADAL" clId="{9E891F1E-6875-4812-ACD0-C456DB8467F3}" dt="2025-09-18T08:22:25.256" v="3944" actId="478"/>
          <ac:spMkLst>
            <pc:docMk/>
            <pc:sldMk cId="0" sldId="16772967"/>
            <ac:spMk id="21" creationId="{56BEBBCA-5EAB-D7D0-5B95-146B2C956D62}"/>
          </ac:spMkLst>
        </pc:spChg>
        <pc:spChg chg="del">
          <ac:chgData name="he zhendong/0494938/何　振東" userId="022da341-ef73-48fb-bc20-f47322bbf998" providerId="ADAL" clId="{9E891F1E-6875-4812-ACD0-C456DB8467F3}" dt="2025-09-18T08:21:48.132" v="3894" actId="478"/>
          <ac:spMkLst>
            <pc:docMk/>
            <pc:sldMk cId="0" sldId="16772967"/>
            <ac:spMk id="22" creationId="{276172D1-24EF-E595-1469-30918F2F41D4}"/>
          </ac:spMkLst>
        </pc:spChg>
        <pc:spChg chg="mod">
          <ac:chgData name="he zhendong/0494938/何　振東" userId="022da341-ef73-48fb-bc20-f47322bbf998" providerId="ADAL" clId="{9E891F1E-6875-4812-ACD0-C456DB8467F3}" dt="2025-09-18T16:13:31.057" v="6811" actId="207"/>
          <ac:spMkLst>
            <pc:docMk/>
            <pc:sldMk cId="0" sldId="16772967"/>
            <ac:spMk id="26" creationId="{D87EEE08-DCA0-0224-A834-F844C15ADB88}"/>
          </ac:spMkLst>
        </pc:spChg>
        <pc:spChg chg="del">
          <ac:chgData name="he zhendong/0494938/何　振東" userId="022da341-ef73-48fb-bc20-f47322bbf998" providerId="ADAL" clId="{9E891F1E-6875-4812-ACD0-C456DB8467F3}" dt="2025-09-18T08:21:48.132" v="3894" actId="478"/>
          <ac:spMkLst>
            <pc:docMk/>
            <pc:sldMk cId="0" sldId="16772967"/>
            <ac:spMk id="32" creationId="{5D0CB7AA-7A0A-97A0-8044-7AF4E22548E4}"/>
          </ac:spMkLst>
        </pc:spChg>
        <pc:spChg chg="del">
          <ac:chgData name="he zhendong/0494938/何　振東" userId="022da341-ef73-48fb-bc20-f47322bbf998" providerId="ADAL" clId="{9E891F1E-6875-4812-ACD0-C456DB8467F3}" dt="2025-09-18T08:21:48.132" v="3894" actId="478"/>
          <ac:spMkLst>
            <pc:docMk/>
            <pc:sldMk cId="0" sldId="16772967"/>
            <ac:spMk id="33" creationId="{688D756C-B1E7-B89F-AA79-ACAF86290586}"/>
          </ac:spMkLst>
        </pc:spChg>
        <pc:spChg chg="del">
          <ac:chgData name="he zhendong/0494938/何　振東" userId="022da341-ef73-48fb-bc20-f47322bbf998" providerId="ADAL" clId="{9E891F1E-6875-4812-ACD0-C456DB8467F3}" dt="2025-09-18T08:21:48.132" v="3894" actId="478"/>
          <ac:spMkLst>
            <pc:docMk/>
            <pc:sldMk cId="0" sldId="16772967"/>
            <ac:spMk id="34" creationId="{85828890-F1FA-3FCD-4BBA-A891C470E02C}"/>
          </ac:spMkLst>
        </pc:spChg>
        <pc:spChg chg="add mod">
          <ac:chgData name="he zhendong/0494938/何　振東" userId="022da341-ef73-48fb-bc20-f47322bbf998" providerId="ADAL" clId="{9E891F1E-6875-4812-ACD0-C456DB8467F3}" dt="2025-09-18T16:08:13.158" v="6665" actId="207"/>
          <ac:spMkLst>
            <pc:docMk/>
            <pc:sldMk cId="0" sldId="16772967"/>
            <ac:spMk id="38" creationId="{20EF2802-EBB0-9D14-50D5-BD230FB16E81}"/>
          </ac:spMkLst>
        </pc:spChg>
        <pc:spChg chg="del">
          <ac:chgData name="he zhendong/0494938/何　振東" userId="022da341-ef73-48fb-bc20-f47322bbf998" providerId="ADAL" clId="{9E891F1E-6875-4812-ACD0-C456DB8467F3}" dt="2025-09-18T08:23:14.544" v="3972" actId="478"/>
          <ac:spMkLst>
            <pc:docMk/>
            <pc:sldMk cId="0" sldId="16772967"/>
            <ac:spMk id="39" creationId="{6147C24C-FE0A-5E6A-BAA3-EDF7DB122521}"/>
          </ac:spMkLst>
        </pc:spChg>
        <pc:spChg chg="add del">
          <ac:chgData name="he zhendong/0494938/何　振東" userId="022da341-ef73-48fb-bc20-f47322bbf998" providerId="ADAL" clId="{9E891F1E-6875-4812-ACD0-C456DB8467F3}" dt="2025-09-18T08:25:00.439" v="3989" actId="478"/>
          <ac:spMkLst>
            <pc:docMk/>
            <pc:sldMk cId="0" sldId="16772967"/>
            <ac:spMk id="42" creationId="{43BE6F8C-619B-0BBF-ECB8-2622EA61D253}"/>
          </ac:spMkLst>
        </pc:spChg>
        <pc:spChg chg="mod">
          <ac:chgData name="he zhendong/0494938/何　振東" userId="022da341-ef73-48fb-bc20-f47322bbf998" providerId="ADAL" clId="{9E891F1E-6875-4812-ACD0-C456DB8467F3}" dt="2025-09-18T08:34:22.605" v="4189" actId="14100"/>
          <ac:spMkLst>
            <pc:docMk/>
            <pc:sldMk cId="0" sldId="16772967"/>
            <ac:spMk id="44" creationId="{DE5AEA04-EC2F-281D-F0B5-532542F90ABB}"/>
          </ac:spMkLst>
        </pc:spChg>
        <pc:spChg chg="add mod">
          <ac:chgData name="he zhendong/0494938/何　振東" userId="022da341-ef73-48fb-bc20-f47322bbf998" providerId="ADAL" clId="{9E891F1E-6875-4812-ACD0-C456DB8467F3}" dt="2025-09-18T08:25:49.658" v="4144" actId="1038"/>
          <ac:spMkLst>
            <pc:docMk/>
            <pc:sldMk cId="0" sldId="16772967"/>
            <ac:spMk id="45" creationId="{77751E55-859F-58C0-6B2F-B1F341C9D7ED}"/>
          </ac:spMkLst>
        </pc:spChg>
        <pc:spChg chg="mod">
          <ac:chgData name="he zhendong/0494938/何　振東" userId="022da341-ef73-48fb-bc20-f47322bbf998" providerId="ADAL" clId="{9E891F1E-6875-4812-ACD0-C456DB8467F3}" dt="2025-09-18T16:08:13.158" v="6665" actId="207"/>
          <ac:spMkLst>
            <pc:docMk/>
            <pc:sldMk cId="0" sldId="16772967"/>
            <ac:spMk id="46" creationId="{018BD0A1-CEB9-21DD-5B28-2DE99F8FDC1A}"/>
          </ac:spMkLst>
        </pc:spChg>
        <pc:spChg chg="del">
          <ac:chgData name="he zhendong/0494938/何　振東" userId="022da341-ef73-48fb-bc20-f47322bbf998" providerId="ADAL" clId="{9E891F1E-6875-4812-ACD0-C456DB8467F3}" dt="2025-09-18T08:38:10.699" v="4309" actId="478"/>
          <ac:spMkLst>
            <pc:docMk/>
            <pc:sldMk cId="0" sldId="16772967"/>
            <ac:spMk id="48" creationId="{B5F59BA3-FBDA-CC77-F83D-186881568A80}"/>
          </ac:spMkLst>
        </pc:spChg>
        <pc:spChg chg="mod">
          <ac:chgData name="he zhendong/0494938/何　振東" userId="022da341-ef73-48fb-bc20-f47322bbf998" providerId="ADAL" clId="{9E891F1E-6875-4812-ACD0-C456DB8467F3}" dt="2025-09-18T08:44:26.056" v="4401" actId="1037"/>
          <ac:spMkLst>
            <pc:docMk/>
            <pc:sldMk cId="0" sldId="16772967"/>
            <ac:spMk id="49" creationId="{970617A0-69DF-6A58-69A8-8DD19417D1EC}"/>
          </ac:spMkLst>
        </pc:spChg>
        <pc:spChg chg="add mod">
          <ac:chgData name="he zhendong/0494938/何　振東" userId="022da341-ef73-48fb-bc20-f47322bbf998" providerId="ADAL" clId="{9E891F1E-6875-4812-ACD0-C456DB8467F3}" dt="2025-09-18T08:44:26.056" v="4401" actId="1037"/>
          <ac:spMkLst>
            <pc:docMk/>
            <pc:sldMk cId="0" sldId="16772967"/>
            <ac:spMk id="50" creationId="{57FB4B99-EB80-1D68-8E2D-CF0381CFC192}"/>
          </ac:spMkLst>
        </pc:spChg>
        <pc:spChg chg="mod">
          <ac:chgData name="he zhendong/0494938/何　振東" userId="022da341-ef73-48fb-bc20-f47322bbf998" providerId="ADAL" clId="{9E891F1E-6875-4812-ACD0-C456DB8467F3}" dt="2025-09-18T08:34:57.490" v="4232" actId="1035"/>
          <ac:spMkLst>
            <pc:docMk/>
            <pc:sldMk cId="0" sldId="16772967"/>
            <ac:spMk id="52" creationId="{F7A1DDF0-E55C-E11C-C97B-E4BE12900487}"/>
          </ac:spMkLst>
        </pc:spChg>
        <pc:spChg chg="add del mod">
          <ac:chgData name="he zhendong/0494938/何　振東" userId="022da341-ef73-48fb-bc20-f47322bbf998" providerId="ADAL" clId="{9E891F1E-6875-4812-ACD0-C456DB8467F3}" dt="2025-09-18T08:24:21.248" v="3984" actId="478"/>
          <ac:spMkLst>
            <pc:docMk/>
            <pc:sldMk cId="0" sldId="16772967"/>
            <ac:spMk id="59" creationId="{3A1A9F74-752F-9676-BF33-6EBE11145B30}"/>
          </ac:spMkLst>
        </pc:spChg>
        <pc:spChg chg="del">
          <ac:chgData name="he zhendong/0494938/何　振東" userId="022da341-ef73-48fb-bc20-f47322bbf998" providerId="ADAL" clId="{9E891F1E-6875-4812-ACD0-C456DB8467F3}" dt="2025-09-18T08:21:48.132" v="3894" actId="478"/>
          <ac:spMkLst>
            <pc:docMk/>
            <pc:sldMk cId="0" sldId="16772967"/>
            <ac:spMk id="60" creationId="{A44C240B-99BF-DC43-6C5B-3C46B8196061}"/>
          </ac:spMkLst>
        </pc:spChg>
        <pc:spChg chg="del">
          <ac:chgData name="he zhendong/0494938/何　振東" userId="022da341-ef73-48fb-bc20-f47322bbf998" providerId="ADAL" clId="{9E891F1E-6875-4812-ACD0-C456DB8467F3}" dt="2025-09-18T08:21:48.132" v="3894" actId="478"/>
          <ac:spMkLst>
            <pc:docMk/>
            <pc:sldMk cId="0" sldId="16772967"/>
            <ac:spMk id="61" creationId="{65FB0837-7167-8973-3D72-80F256E77649}"/>
          </ac:spMkLst>
        </pc:spChg>
        <pc:spChg chg="del">
          <ac:chgData name="he zhendong/0494938/何　振東" userId="022da341-ef73-48fb-bc20-f47322bbf998" providerId="ADAL" clId="{9E891F1E-6875-4812-ACD0-C456DB8467F3}" dt="2025-09-18T08:21:48.132" v="3894" actId="478"/>
          <ac:spMkLst>
            <pc:docMk/>
            <pc:sldMk cId="0" sldId="16772967"/>
            <ac:spMk id="62" creationId="{27E27587-69DB-49B1-7316-217118F78F95}"/>
          </ac:spMkLst>
        </pc:spChg>
        <pc:spChg chg="del">
          <ac:chgData name="he zhendong/0494938/何　振東" userId="022da341-ef73-48fb-bc20-f47322bbf998" providerId="ADAL" clId="{9E891F1E-6875-4812-ACD0-C456DB8467F3}" dt="2025-09-18T08:22:43.142" v="3955" actId="478"/>
          <ac:spMkLst>
            <pc:docMk/>
            <pc:sldMk cId="0" sldId="16772967"/>
            <ac:spMk id="63" creationId="{D60AB718-E842-73AE-D666-4B2526D927BD}"/>
          </ac:spMkLst>
        </pc:spChg>
        <pc:spChg chg="del">
          <ac:chgData name="he zhendong/0494938/何　振東" userId="022da341-ef73-48fb-bc20-f47322bbf998" providerId="ADAL" clId="{9E891F1E-6875-4812-ACD0-C456DB8467F3}" dt="2025-09-18T08:23:53.361" v="3979" actId="478"/>
          <ac:spMkLst>
            <pc:docMk/>
            <pc:sldMk cId="0" sldId="16772967"/>
            <ac:spMk id="64" creationId="{F0FECF35-6556-3A84-A85A-316920327CA1}"/>
          </ac:spMkLst>
        </pc:spChg>
        <pc:spChg chg="mod">
          <ac:chgData name="he zhendong/0494938/何　振東" userId="022da341-ef73-48fb-bc20-f47322bbf998" providerId="ADAL" clId="{9E891F1E-6875-4812-ACD0-C456DB8467F3}" dt="2025-09-18T08:44:26.056" v="4401" actId="1037"/>
          <ac:spMkLst>
            <pc:docMk/>
            <pc:sldMk cId="0" sldId="16772967"/>
            <ac:spMk id="66" creationId="{729ACF5A-6C08-9321-59AC-2A95FA462070}"/>
          </ac:spMkLst>
        </pc:spChg>
        <pc:spChg chg="mod">
          <ac:chgData name="he zhendong/0494938/何　振東" userId="022da341-ef73-48fb-bc20-f47322bbf998" providerId="ADAL" clId="{9E891F1E-6875-4812-ACD0-C456DB8467F3}" dt="2025-09-18T08:44:26.056" v="4401" actId="1037"/>
          <ac:spMkLst>
            <pc:docMk/>
            <pc:sldMk cId="0" sldId="16772967"/>
            <ac:spMk id="67" creationId="{0159BF61-3FDE-05DE-EC82-2289BBED6EF8}"/>
          </ac:spMkLst>
        </pc:spChg>
        <pc:spChg chg="del">
          <ac:chgData name="he zhendong/0494938/何　振東" userId="022da341-ef73-48fb-bc20-f47322bbf998" providerId="ADAL" clId="{9E891F1E-6875-4812-ACD0-C456DB8467F3}" dt="2025-09-18T08:23:14.544" v="3972" actId="478"/>
          <ac:spMkLst>
            <pc:docMk/>
            <pc:sldMk cId="0" sldId="16772967"/>
            <ac:spMk id="68" creationId="{1438B89A-5822-DD47-F072-1B947F8D6298}"/>
          </ac:spMkLst>
        </pc:spChg>
        <pc:spChg chg="del">
          <ac:chgData name="he zhendong/0494938/何　振東" userId="022da341-ef73-48fb-bc20-f47322bbf998" providerId="ADAL" clId="{9E891F1E-6875-4812-ACD0-C456DB8467F3}" dt="2025-09-18T08:22:38.976" v="3954" actId="478"/>
          <ac:spMkLst>
            <pc:docMk/>
            <pc:sldMk cId="0" sldId="16772967"/>
            <ac:spMk id="70" creationId="{666F27B6-AA2D-A8A4-3ADE-5CB91D86A1CD}"/>
          </ac:spMkLst>
        </pc:spChg>
        <pc:spChg chg="del">
          <ac:chgData name="he zhendong/0494938/何　振東" userId="022da341-ef73-48fb-bc20-f47322bbf998" providerId="ADAL" clId="{9E891F1E-6875-4812-ACD0-C456DB8467F3}" dt="2025-09-18T08:22:38.103" v="3953" actId="478"/>
          <ac:spMkLst>
            <pc:docMk/>
            <pc:sldMk cId="0" sldId="16772967"/>
            <ac:spMk id="71" creationId="{A2ABED4D-BB96-53F9-291D-28ECCC5A9F50}"/>
          </ac:spMkLst>
        </pc:spChg>
        <pc:spChg chg="mod">
          <ac:chgData name="he zhendong/0494938/何　振東" userId="022da341-ef73-48fb-bc20-f47322bbf998" providerId="ADAL" clId="{9E891F1E-6875-4812-ACD0-C456DB8467F3}" dt="2025-09-18T12:23:43.011" v="6551" actId="6549"/>
          <ac:spMkLst>
            <pc:docMk/>
            <pc:sldMk cId="0" sldId="16772967"/>
            <ac:spMk id="72" creationId="{45CC9BA9-20E2-E49C-E046-3B3B031AC814}"/>
          </ac:spMkLst>
        </pc:spChg>
        <pc:spChg chg="del">
          <ac:chgData name="he zhendong/0494938/何　振東" userId="022da341-ef73-48fb-bc20-f47322bbf998" providerId="ADAL" clId="{9E891F1E-6875-4812-ACD0-C456DB8467F3}" dt="2025-09-18T08:25:15.515" v="4017" actId="478"/>
          <ac:spMkLst>
            <pc:docMk/>
            <pc:sldMk cId="0" sldId="16772967"/>
            <ac:spMk id="73" creationId="{89FA8172-F1DC-B153-DB7A-8D0EFA0148C7}"/>
          </ac:spMkLst>
        </pc:spChg>
        <pc:spChg chg="mod">
          <ac:chgData name="he zhendong/0494938/何　振東" userId="022da341-ef73-48fb-bc20-f47322bbf998" providerId="ADAL" clId="{9E891F1E-6875-4812-ACD0-C456DB8467F3}" dt="2025-09-18T08:36:15.940" v="4244" actId="1076"/>
          <ac:spMkLst>
            <pc:docMk/>
            <pc:sldMk cId="0" sldId="16772967"/>
            <ac:spMk id="74" creationId="{E4BF100E-DCF3-6932-F379-D576C6718375}"/>
          </ac:spMkLst>
        </pc:spChg>
        <pc:spChg chg="add del mod">
          <ac:chgData name="he zhendong/0494938/何　振東" userId="022da341-ef73-48fb-bc20-f47322bbf998" providerId="ADAL" clId="{9E891F1E-6875-4812-ACD0-C456DB8467F3}" dt="2025-09-18T08:25:07.068" v="3991" actId="478"/>
          <ac:spMkLst>
            <pc:docMk/>
            <pc:sldMk cId="0" sldId="16772967"/>
            <ac:spMk id="75" creationId="{CBFEE290-0A5D-2782-B54E-C518BA56E096}"/>
          </ac:spMkLst>
        </pc:spChg>
        <pc:spChg chg="del">
          <ac:chgData name="he zhendong/0494938/何　振東" userId="022da341-ef73-48fb-bc20-f47322bbf998" providerId="ADAL" clId="{9E891F1E-6875-4812-ACD0-C456DB8467F3}" dt="2025-09-18T08:37:17.609" v="4254" actId="478"/>
          <ac:spMkLst>
            <pc:docMk/>
            <pc:sldMk cId="0" sldId="16772967"/>
            <ac:spMk id="77" creationId="{7C197B49-4B98-596B-F65A-B5A094F4A8B0}"/>
          </ac:spMkLst>
        </pc:spChg>
        <pc:spChg chg="mod">
          <ac:chgData name="he zhendong/0494938/何　振東" userId="022da341-ef73-48fb-bc20-f47322bbf998" providerId="ADAL" clId="{9E891F1E-6875-4812-ACD0-C456DB8467F3}" dt="2025-09-18T08:44:26.056" v="4401" actId="1037"/>
          <ac:spMkLst>
            <pc:docMk/>
            <pc:sldMk cId="0" sldId="16772967"/>
            <ac:spMk id="78" creationId="{67838BC0-8257-718E-D0B6-C3B63BA60C8F}"/>
          </ac:spMkLst>
        </pc:spChg>
        <pc:spChg chg="mod">
          <ac:chgData name="he zhendong/0494938/何　振東" userId="022da341-ef73-48fb-bc20-f47322bbf998" providerId="ADAL" clId="{9E891F1E-6875-4812-ACD0-C456DB8467F3}" dt="2025-09-18T16:13:45.506" v="6815" actId="5793"/>
          <ac:spMkLst>
            <pc:docMk/>
            <pc:sldMk cId="0" sldId="16772967"/>
            <ac:spMk id="79" creationId="{117F2DB8-735C-AB14-0186-227D6C4F9863}"/>
          </ac:spMkLst>
        </pc:spChg>
        <pc:spChg chg="del">
          <ac:chgData name="he zhendong/0494938/何　振東" userId="022da341-ef73-48fb-bc20-f47322bbf998" providerId="ADAL" clId="{9E891F1E-6875-4812-ACD0-C456DB8467F3}" dt="2025-09-18T08:20:39.336" v="3871" actId="478"/>
          <ac:spMkLst>
            <pc:docMk/>
            <pc:sldMk cId="0" sldId="16772967"/>
            <ac:spMk id="80" creationId="{5E66E3B7-25AD-C2F1-C05A-EA892A802886}"/>
          </ac:spMkLst>
        </pc:spChg>
        <pc:spChg chg="del">
          <ac:chgData name="he zhendong/0494938/何　振東" userId="022da341-ef73-48fb-bc20-f47322bbf998" providerId="ADAL" clId="{9E891F1E-6875-4812-ACD0-C456DB8467F3}" dt="2025-09-18T08:23:14.544" v="3972" actId="478"/>
          <ac:spMkLst>
            <pc:docMk/>
            <pc:sldMk cId="0" sldId="16772967"/>
            <ac:spMk id="81" creationId="{A89A3CC2-3AFB-E2FF-BD57-D827D60EBE46}"/>
          </ac:spMkLst>
        </pc:spChg>
        <pc:spChg chg="del">
          <ac:chgData name="he zhendong/0494938/何　振東" userId="022da341-ef73-48fb-bc20-f47322bbf998" providerId="ADAL" clId="{9E891F1E-6875-4812-ACD0-C456DB8467F3}" dt="2025-09-18T08:23:14.544" v="3972" actId="478"/>
          <ac:spMkLst>
            <pc:docMk/>
            <pc:sldMk cId="0" sldId="16772967"/>
            <ac:spMk id="82" creationId="{A219B74B-B483-D6D7-8472-63CC6DC3ACDF}"/>
          </ac:spMkLst>
        </pc:spChg>
        <pc:spChg chg="del">
          <ac:chgData name="he zhendong/0494938/何　振東" userId="022da341-ef73-48fb-bc20-f47322bbf998" providerId="ADAL" clId="{9E891F1E-6875-4812-ACD0-C456DB8467F3}" dt="2025-09-18T08:23:14.544" v="3972" actId="478"/>
          <ac:spMkLst>
            <pc:docMk/>
            <pc:sldMk cId="0" sldId="16772967"/>
            <ac:spMk id="83" creationId="{767ED971-203C-B543-9C42-FD8EBFB5AC7E}"/>
          </ac:spMkLst>
        </pc:spChg>
        <pc:spChg chg="del">
          <ac:chgData name="he zhendong/0494938/何　振東" userId="022da341-ef73-48fb-bc20-f47322bbf998" providerId="ADAL" clId="{9E891F1E-6875-4812-ACD0-C456DB8467F3}" dt="2025-09-18T08:23:14.544" v="3972" actId="478"/>
          <ac:spMkLst>
            <pc:docMk/>
            <pc:sldMk cId="0" sldId="16772967"/>
            <ac:spMk id="84" creationId="{73DCB070-4611-2A78-47B1-539FA5CD396A}"/>
          </ac:spMkLst>
        </pc:spChg>
        <pc:spChg chg="del">
          <ac:chgData name="he zhendong/0494938/何　振東" userId="022da341-ef73-48fb-bc20-f47322bbf998" providerId="ADAL" clId="{9E891F1E-6875-4812-ACD0-C456DB8467F3}" dt="2025-09-18T08:23:14.544" v="3972" actId="478"/>
          <ac:spMkLst>
            <pc:docMk/>
            <pc:sldMk cId="0" sldId="16772967"/>
            <ac:spMk id="85" creationId="{1AD6DDBC-C236-9701-40D8-717387236CDF}"/>
          </ac:spMkLst>
        </pc:spChg>
        <pc:spChg chg="del">
          <ac:chgData name="he zhendong/0494938/何　振東" userId="022da341-ef73-48fb-bc20-f47322bbf998" providerId="ADAL" clId="{9E891F1E-6875-4812-ACD0-C456DB8467F3}" dt="2025-09-18T08:23:21.974" v="3974" actId="478"/>
          <ac:spMkLst>
            <pc:docMk/>
            <pc:sldMk cId="0" sldId="16772967"/>
            <ac:spMk id="87" creationId="{9573A456-D610-DB7E-9417-5F0E85DDB9EF}"/>
          </ac:spMkLst>
        </pc:spChg>
        <pc:spChg chg="del">
          <ac:chgData name="he zhendong/0494938/何　振東" userId="022da341-ef73-48fb-bc20-f47322bbf998" providerId="ADAL" clId="{9E891F1E-6875-4812-ACD0-C456DB8467F3}" dt="2025-09-18T08:21:12.125" v="3889" actId="478"/>
          <ac:spMkLst>
            <pc:docMk/>
            <pc:sldMk cId="0" sldId="16772967"/>
            <ac:spMk id="88" creationId="{C6EE7EC3-F4AB-0D4C-95F9-26DFA5835843}"/>
          </ac:spMkLst>
        </pc:spChg>
        <pc:spChg chg="add mod">
          <ac:chgData name="he zhendong/0494938/何　振東" userId="022da341-ef73-48fb-bc20-f47322bbf998" providerId="ADAL" clId="{9E891F1E-6875-4812-ACD0-C456DB8467F3}" dt="2025-09-18T16:08:13.158" v="6665" actId="207"/>
          <ac:spMkLst>
            <pc:docMk/>
            <pc:sldMk cId="0" sldId="16772967"/>
            <ac:spMk id="96" creationId="{601F555D-9479-AED5-4FAC-5A364D2637CD}"/>
          </ac:spMkLst>
        </pc:spChg>
        <pc:cxnChg chg="mod">
          <ac:chgData name="he zhendong/0494938/何　振東" userId="022da341-ef73-48fb-bc20-f47322bbf998" providerId="ADAL" clId="{9E891F1E-6875-4812-ACD0-C456DB8467F3}" dt="2025-09-18T08:40:37.720" v="4362" actId="1038"/>
          <ac:cxnSpMkLst>
            <pc:docMk/>
            <pc:sldMk cId="0" sldId="16772967"/>
            <ac:cxnSpMk id="12" creationId="{9E45B141-258E-B087-8B9B-B2E1A62F2966}"/>
          </ac:cxnSpMkLst>
        </pc:cxnChg>
        <pc:cxnChg chg="mod">
          <ac:chgData name="he zhendong/0494938/何　振東" userId="022da341-ef73-48fb-bc20-f47322bbf998" providerId="ADAL" clId="{9E891F1E-6875-4812-ACD0-C456DB8467F3}" dt="2025-09-18T08:35:21.383" v="4235" actId="12789"/>
          <ac:cxnSpMkLst>
            <pc:docMk/>
            <pc:sldMk cId="0" sldId="16772967"/>
            <ac:cxnSpMk id="13" creationId="{11B4CD0B-EC79-5C9F-3A86-9E0B06AD825C}"/>
          </ac:cxnSpMkLst>
        </pc:cxnChg>
        <pc:cxnChg chg="mod">
          <ac:chgData name="he zhendong/0494938/何　振東" userId="022da341-ef73-48fb-bc20-f47322bbf998" providerId="ADAL" clId="{9E891F1E-6875-4812-ACD0-C456DB8467F3}" dt="2025-09-18T08:35:11.162" v="4234" actId="14100"/>
          <ac:cxnSpMkLst>
            <pc:docMk/>
            <pc:sldMk cId="0" sldId="16772967"/>
            <ac:cxnSpMk id="24" creationId="{1B9626BA-8FCE-E813-819B-1FAC803F9087}"/>
          </ac:cxnSpMkLst>
        </pc:cxnChg>
        <pc:cxnChg chg="del mod">
          <ac:chgData name="he zhendong/0494938/何　振東" userId="022da341-ef73-48fb-bc20-f47322bbf998" providerId="ADAL" clId="{9E891F1E-6875-4812-ACD0-C456DB8467F3}" dt="2025-09-18T08:21:51.433" v="3897" actId="478"/>
          <ac:cxnSpMkLst>
            <pc:docMk/>
            <pc:sldMk cId="0" sldId="16772967"/>
            <ac:cxnSpMk id="25" creationId="{872DA4F5-1A57-3976-2E35-075CD3BBC430}"/>
          </ac:cxnSpMkLst>
        </pc:cxnChg>
        <pc:cxnChg chg="mod">
          <ac:chgData name="he zhendong/0494938/何　振東" userId="022da341-ef73-48fb-bc20-f47322bbf998" providerId="ADAL" clId="{9E891F1E-6875-4812-ACD0-C456DB8467F3}" dt="2025-09-18T08:40:37.720" v="4362" actId="1038"/>
          <ac:cxnSpMkLst>
            <pc:docMk/>
            <pc:sldMk cId="0" sldId="16772967"/>
            <ac:cxnSpMk id="27" creationId="{FF5D66F0-ED55-C441-D779-A68168BA0F73}"/>
          </ac:cxnSpMkLst>
        </pc:cxnChg>
        <pc:cxnChg chg="del mod">
          <ac:chgData name="he zhendong/0494938/何　振東" userId="022da341-ef73-48fb-bc20-f47322bbf998" providerId="ADAL" clId="{9E891F1E-6875-4812-ACD0-C456DB8467F3}" dt="2025-09-18T08:21:50.802" v="3896" actId="478"/>
          <ac:cxnSpMkLst>
            <pc:docMk/>
            <pc:sldMk cId="0" sldId="16772967"/>
            <ac:cxnSpMk id="28" creationId="{488A4BEC-D8E8-1166-A459-33243FA2BEDE}"/>
          </ac:cxnSpMkLst>
        </pc:cxnChg>
        <pc:cxnChg chg="del mod">
          <ac:chgData name="he zhendong/0494938/何　振東" userId="022da341-ef73-48fb-bc20-f47322bbf998" providerId="ADAL" clId="{9E891F1E-6875-4812-ACD0-C456DB8467F3}" dt="2025-09-18T08:21:49.755" v="3895" actId="478"/>
          <ac:cxnSpMkLst>
            <pc:docMk/>
            <pc:sldMk cId="0" sldId="16772967"/>
            <ac:cxnSpMk id="29" creationId="{07AA6A18-C79C-6D8D-8C99-3BAF00E140AC}"/>
          </ac:cxnSpMkLst>
        </pc:cxnChg>
        <pc:cxnChg chg="mod">
          <ac:chgData name="he zhendong/0494938/何　振東" userId="022da341-ef73-48fb-bc20-f47322bbf998" providerId="ADAL" clId="{9E891F1E-6875-4812-ACD0-C456DB8467F3}" dt="2025-09-18T08:34:57.490" v="4232" actId="1035"/>
          <ac:cxnSpMkLst>
            <pc:docMk/>
            <pc:sldMk cId="0" sldId="16772967"/>
            <ac:cxnSpMk id="30" creationId="{4DEFCB05-6372-E348-929B-20757232D221}"/>
          </ac:cxnSpMkLst>
        </pc:cxnChg>
        <pc:cxnChg chg="del mod">
          <ac:chgData name="he zhendong/0494938/何　振東" userId="022da341-ef73-48fb-bc20-f47322bbf998" providerId="ADAL" clId="{9E891F1E-6875-4812-ACD0-C456DB8467F3}" dt="2025-09-18T08:24:04.314" v="3982" actId="478"/>
          <ac:cxnSpMkLst>
            <pc:docMk/>
            <pc:sldMk cId="0" sldId="16772967"/>
            <ac:cxnSpMk id="31" creationId="{A5257BC9-B5E2-4070-6A8F-358042B7178D}"/>
          </ac:cxnSpMkLst>
        </pc:cxnChg>
        <pc:cxnChg chg="del mod">
          <ac:chgData name="he zhendong/0494938/何　振東" userId="022da341-ef73-48fb-bc20-f47322bbf998" providerId="ADAL" clId="{9E891F1E-6875-4812-ACD0-C456DB8467F3}" dt="2025-09-18T08:23:51.737" v="3978" actId="478"/>
          <ac:cxnSpMkLst>
            <pc:docMk/>
            <pc:sldMk cId="0" sldId="16772967"/>
            <ac:cxnSpMk id="40" creationId="{2F74BD6D-A8A8-BD63-A9BD-8AD8A512361C}"/>
          </ac:cxnSpMkLst>
        </pc:cxnChg>
        <pc:cxnChg chg="del mod">
          <ac:chgData name="he zhendong/0494938/何　振東" userId="022da341-ef73-48fb-bc20-f47322bbf998" providerId="ADAL" clId="{9E891F1E-6875-4812-ACD0-C456DB8467F3}" dt="2025-09-18T08:19:59.916" v="3812" actId="478"/>
          <ac:cxnSpMkLst>
            <pc:docMk/>
            <pc:sldMk cId="0" sldId="16772967"/>
            <ac:cxnSpMk id="41" creationId="{C4B30541-8B19-5BB0-7485-36DFA3F3A835}"/>
          </ac:cxnSpMkLst>
        </pc:cxnChg>
        <pc:cxnChg chg="add del mod">
          <ac:chgData name="he zhendong/0494938/何　振東" userId="022da341-ef73-48fb-bc20-f47322bbf998" providerId="ADAL" clId="{9E891F1E-6875-4812-ACD0-C456DB8467F3}" dt="2025-09-18T08:25:03.845" v="3990" actId="478"/>
          <ac:cxnSpMkLst>
            <pc:docMk/>
            <pc:sldMk cId="0" sldId="16772967"/>
            <ac:cxnSpMk id="43" creationId="{EB86B02C-112A-D77C-78BD-1E9AAB62DAB8}"/>
          </ac:cxnSpMkLst>
        </pc:cxnChg>
        <pc:cxnChg chg="mod">
          <ac:chgData name="he zhendong/0494938/何　振東" userId="022da341-ef73-48fb-bc20-f47322bbf998" providerId="ADAL" clId="{9E891F1E-6875-4812-ACD0-C456DB8467F3}" dt="2025-09-18T08:35:21.383" v="4235" actId="12789"/>
          <ac:cxnSpMkLst>
            <pc:docMk/>
            <pc:sldMk cId="0" sldId="16772967"/>
            <ac:cxnSpMk id="47" creationId="{CFB1942F-9A15-314C-5CD5-964EAFF8DA24}"/>
          </ac:cxnSpMkLst>
        </pc:cxnChg>
        <pc:cxnChg chg="mod">
          <ac:chgData name="he zhendong/0494938/何　振東" userId="022da341-ef73-48fb-bc20-f47322bbf998" providerId="ADAL" clId="{9E891F1E-6875-4812-ACD0-C456DB8467F3}" dt="2025-09-18T08:35:21.383" v="4235" actId="12789"/>
          <ac:cxnSpMkLst>
            <pc:docMk/>
            <pc:sldMk cId="0" sldId="16772967"/>
            <ac:cxnSpMk id="51" creationId="{368FA122-369C-C9E5-E801-F33B823A2D47}"/>
          </ac:cxnSpMkLst>
        </pc:cxnChg>
        <pc:cxnChg chg="mod">
          <ac:chgData name="he zhendong/0494938/何　振東" userId="022da341-ef73-48fb-bc20-f47322bbf998" providerId="ADAL" clId="{9E891F1E-6875-4812-ACD0-C456DB8467F3}" dt="2025-09-18T08:25:49.658" v="4144" actId="1038"/>
          <ac:cxnSpMkLst>
            <pc:docMk/>
            <pc:sldMk cId="0" sldId="16772967"/>
            <ac:cxnSpMk id="53" creationId="{285763A7-1F61-684C-B8ED-4013DD0D3BB4}"/>
          </ac:cxnSpMkLst>
        </pc:cxnChg>
        <pc:cxnChg chg="del mod">
          <ac:chgData name="he zhendong/0494938/何　振東" userId="022da341-ef73-48fb-bc20-f47322bbf998" providerId="ADAL" clId="{9E891F1E-6875-4812-ACD0-C456DB8467F3}" dt="2025-09-18T08:25:55.344" v="4145" actId="478"/>
          <ac:cxnSpMkLst>
            <pc:docMk/>
            <pc:sldMk cId="0" sldId="16772967"/>
            <ac:cxnSpMk id="54" creationId="{850D592F-CAB3-BF4B-F87C-F9B40252BE35}"/>
          </ac:cxnSpMkLst>
        </pc:cxnChg>
        <pc:cxnChg chg="mod">
          <ac:chgData name="he zhendong/0494938/何　振東" userId="022da341-ef73-48fb-bc20-f47322bbf998" providerId="ADAL" clId="{9E891F1E-6875-4812-ACD0-C456DB8467F3}" dt="2025-09-18T08:25:10.592" v="4016" actId="1035"/>
          <ac:cxnSpMkLst>
            <pc:docMk/>
            <pc:sldMk cId="0" sldId="16772967"/>
            <ac:cxnSpMk id="55" creationId="{485E4F7D-96B6-4A9A-15A4-BAB4817221B8}"/>
          </ac:cxnSpMkLst>
        </pc:cxnChg>
        <pc:cxnChg chg="mod">
          <ac:chgData name="he zhendong/0494938/何　振東" userId="022da341-ef73-48fb-bc20-f47322bbf998" providerId="ADAL" clId="{9E891F1E-6875-4812-ACD0-C456DB8467F3}" dt="2025-09-18T08:35:21.383" v="4235" actId="12789"/>
          <ac:cxnSpMkLst>
            <pc:docMk/>
            <pc:sldMk cId="0" sldId="16772967"/>
            <ac:cxnSpMk id="56" creationId="{3F861241-9381-374C-CC34-E526F15D5EEC}"/>
          </ac:cxnSpMkLst>
        </pc:cxnChg>
        <pc:cxnChg chg="del mod">
          <ac:chgData name="he zhendong/0494938/何　振東" userId="022da341-ef73-48fb-bc20-f47322bbf998" providerId="ADAL" clId="{9E891F1E-6875-4812-ACD0-C456DB8467F3}" dt="2025-09-18T08:23:21.974" v="3974" actId="478"/>
          <ac:cxnSpMkLst>
            <pc:docMk/>
            <pc:sldMk cId="0" sldId="16772967"/>
            <ac:cxnSpMk id="57" creationId="{559B2202-DA05-C46C-924A-3E78F963E80E}"/>
          </ac:cxnSpMkLst>
        </pc:cxnChg>
        <pc:cxnChg chg="mod">
          <ac:chgData name="he zhendong/0494938/何　振東" userId="022da341-ef73-48fb-bc20-f47322bbf998" providerId="ADAL" clId="{9E891F1E-6875-4812-ACD0-C456DB8467F3}" dt="2025-09-18T08:39:31.046" v="4333" actId="14100"/>
          <ac:cxnSpMkLst>
            <pc:docMk/>
            <pc:sldMk cId="0" sldId="16772967"/>
            <ac:cxnSpMk id="58" creationId="{D0C51975-B43C-A1EF-CFDD-420654B1A2E7}"/>
          </ac:cxnSpMkLst>
        </pc:cxnChg>
        <pc:cxnChg chg="mod">
          <ac:chgData name="he zhendong/0494938/何　振東" userId="022da341-ef73-48fb-bc20-f47322bbf998" providerId="ADAL" clId="{9E891F1E-6875-4812-ACD0-C456DB8467F3}" dt="2025-09-18T08:35:32.721" v="4237" actId="14100"/>
          <ac:cxnSpMkLst>
            <pc:docMk/>
            <pc:sldMk cId="0" sldId="16772967"/>
            <ac:cxnSpMk id="65" creationId="{D5CE732D-32E5-5B0D-A7E7-BEE2405C60C8}"/>
          </ac:cxnSpMkLst>
        </pc:cxnChg>
        <pc:cxnChg chg="del mod">
          <ac:chgData name="he zhendong/0494938/何　振東" userId="022da341-ef73-48fb-bc20-f47322bbf998" providerId="ADAL" clId="{9E891F1E-6875-4812-ACD0-C456DB8467F3}" dt="2025-09-18T08:20:39.336" v="3871" actId="478"/>
          <ac:cxnSpMkLst>
            <pc:docMk/>
            <pc:sldMk cId="0" sldId="16772967"/>
            <ac:cxnSpMk id="69" creationId="{9AEA17E0-6906-3272-B29A-30476916F78B}"/>
          </ac:cxnSpMkLst>
        </pc:cxnChg>
        <pc:cxnChg chg="add del mod">
          <ac:chgData name="he zhendong/0494938/何　振東" userId="022da341-ef73-48fb-bc20-f47322bbf998" providerId="ADAL" clId="{9E891F1E-6875-4812-ACD0-C456DB8467F3}" dt="2025-09-18T08:36:26.514" v="4247" actId="14100"/>
          <ac:cxnSpMkLst>
            <pc:docMk/>
            <pc:sldMk cId="0" sldId="16772967"/>
            <ac:cxnSpMk id="76" creationId="{C861C588-DA30-1FE8-CCC2-9EE5332D0F22}"/>
          </ac:cxnSpMkLst>
        </pc:cxnChg>
        <pc:cxnChg chg="del mod">
          <ac:chgData name="he zhendong/0494938/何　振東" userId="022da341-ef73-48fb-bc20-f47322bbf998" providerId="ADAL" clId="{9E891F1E-6875-4812-ACD0-C456DB8467F3}" dt="2025-09-18T08:38:09.056" v="4308" actId="478"/>
          <ac:cxnSpMkLst>
            <pc:docMk/>
            <pc:sldMk cId="0" sldId="16772967"/>
            <ac:cxnSpMk id="86" creationId="{14EED942-D808-516D-557B-E45E688E7C82}"/>
          </ac:cxnSpMkLst>
        </pc:cxnChg>
        <pc:cxnChg chg="mod">
          <ac:chgData name="he zhendong/0494938/何　振東" userId="022da341-ef73-48fb-bc20-f47322bbf998" providerId="ADAL" clId="{9E891F1E-6875-4812-ACD0-C456DB8467F3}" dt="2025-09-18T08:40:45.821" v="4363" actId="14100"/>
          <ac:cxnSpMkLst>
            <pc:docMk/>
            <pc:sldMk cId="0" sldId="16772967"/>
            <ac:cxnSpMk id="89" creationId="{93561D37-214F-DEC0-23A2-48D9B0114278}"/>
          </ac:cxnSpMkLst>
        </pc:cxnChg>
        <pc:cxnChg chg="mod">
          <ac:chgData name="he zhendong/0494938/何　振東" userId="022da341-ef73-48fb-bc20-f47322bbf998" providerId="ADAL" clId="{9E891F1E-6875-4812-ACD0-C456DB8467F3}" dt="2025-09-18T08:40:45.821" v="4363" actId="14100"/>
          <ac:cxnSpMkLst>
            <pc:docMk/>
            <pc:sldMk cId="0" sldId="16772967"/>
            <ac:cxnSpMk id="90" creationId="{98DDB7CD-16A1-C017-C049-A18F2B9BB2F0}"/>
          </ac:cxnSpMkLst>
        </pc:cxnChg>
        <pc:cxnChg chg="add mod">
          <ac:chgData name="he zhendong/0494938/何　振東" userId="022da341-ef73-48fb-bc20-f47322bbf998" providerId="ADAL" clId="{9E891F1E-6875-4812-ACD0-C456DB8467F3}" dt="2025-09-18T08:37:02.969" v="4251" actId="14100"/>
          <ac:cxnSpMkLst>
            <pc:docMk/>
            <pc:sldMk cId="0" sldId="16772967"/>
            <ac:cxnSpMk id="125" creationId="{B9F154C0-D8FD-96EE-6CA3-38DFD74F4A53}"/>
          </ac:cxnSpMkLst>
        </pc:cxnChg>
        <pc:cxnChg chg="add mod">
          <ac:chgData name="he zhendong/0494938/何　振東" userId="022da341-ef73-48fb-bc20-f47322bbf998" providerId="ADAL" clId="{9E891F1E-6875-4812-ACD0-C456DB8467F3}" dt="2025-09-18T08:39:27.639" v="4332" actId="14100"/>
          <ac:cxnSpMkLst>
            <pc:docMk/>
            <pc:sldMk cId="0" sldId="16772967"/>
            <ac:cxnSpMk id="129" creationId="{878B4B2B-E57A-E011-D899-D3E9A43D1DCA}"/>
          </ac:cxnSpMkLst>
        </pc:cxnChg>
        <pc:cxnChg chg="add mod">
          <ac:chgData name="he zhendong/0494938/何　振東" userId="022da341-ef73-48fb-bc20-f47322bbf998" providerId="ADAL" clId="{9E891F1E-6875-4812-ACD0-C456DB8467F3}" dt="2025-09-18T08:41:33.890" v="4373" actId="14100"/>
          <ac:cxnSpMkLst>
            <pc:docMk/>
            <pc:sldMk cId="0" sldId="16772967"/>
            <ac:cxnSpMk id="141" creationId="{965E2D9E-AD9F-B7FA-B172-327035324BDF}"/>
          </ac:cxnSpMkLst>
        </pc:cxnChg>
        <pc:cxnChg chg="add mod">
          <ac:chgData name="he zhendong/0494938/何　振東" userId="022da341-ef73-48fb-bc20-f47322bbf998" providerId="ADAL" clId="{9E891F1E-6875-4812-ACD0-C456DB8467F3}" dt="2025-09-18T08:41:47.307" v="4378" actId="14100"/>
          <ac:cxnSpMkLst>
            <pc:docMk/>
            <pc:sldMk cId="0" sldId="16772967"/>
            <ac:cxnSpMk id="145" creationId="{CA808C40-634C-E3C4-7471-1D593035914D}"/>
          </ac:cxnSpMkLst>
        </pc:cxnChg>
      </pc:sldChg>
      <pc:sldChg chg="modSp mod">
        <pc:chgData name="he zhendong/0494938/何　振東" userId="022da341-ef73-48fb-bc20-f47322bbf998" providerId="ADAL" clId="{9E891F1E-6875-4812-ACD0-C456DB8467F3}" dt="2025-09-18T12:24:58.132" v="6555" actId="20577"/>
        <pc:sldMkLst>
          <pc:docMk/>
          <pc:sldMk cId="0" sldId="16772968"/>
        </pc:sldMkLst>
        <pc:graphicFrameChg chg="modGraphic">
          <ac:chgData name="he zhendong/0494938/何　振東" userId="022da341-ef73-48fb-bc20-f47322bbf998" providerId="ADAL" clId="{9E891F1E-6875-4812-ACD0-C456DB8467F3}" dt="2025-09-18T12:24:58.132" v="6555" actId="20577"/>
          <ac:graphicFrameMkLst>
            <pc:docMk/>
            <pc:sldMk cId="0" sldId="16772968"/>
            <ac:graphicFrameMk id="13" creationId="{CCEE3F59-435C-2042-9CB5-81A93BE17519}"/>
          </ac:graphicFrameMkLst>
        </pc:graphicFrameChg>
      </pc:sldChg>
      <pc:sldChg chg="del">
        <pc:chgData name="he zhendong/0494938/何　振東" userId="022da341-ef73-48fb-bc20-f47322bbf998" providerId="ADAL" clId="{9E891F1E-6875-4812-ACD0-C456DB8467F3}" dt="2025-09-18T12:46:18.637" v="6587" actId="47"/>
        <pc:sldMkLst>
          <pc:docMk/>
          <pc:sldMk cId="3996305701" sldId="16772969"/>
        </pc:sldMkLst>
      </pc:sldChg>
      <pc:sldChg chg="addSp delSp modSp mod">
        <pc:chgData name="he zhendong/0494938/何　振東" userId="022da341-ef73-48fb-bc20-f47322bbf998" providerId="ADAL" clId="{9E891F1E-6875-4812-ACD0-C456DB8467F3}" dt="2025-09-18T16:26:19.602" v="6957" actId="108"/>
        <pc:sldMkLst>
          <pc:docMk/>
          <pc:sldMk cId="1024482199" sldId="16772970"/>
        </pc:sldMkLst>
        <pc:spChg chg="del">
          <ac:chgData name="he zhendong/0494938/何　振東" userId="022da341-ef73-48fb-bc20-f47322bbf998" providerId="ADAL" clId="{9E891F1E-6875-4812-ACD0-C456DB8467F3}" dt="2025-09-18T09:16:45.432" v="5771" actId="478"/>
          <ac:spMkLst>
            <pc:docMk/>
            <pc:sldMk cId="1024482199" sldId="16772970"/>
            <ac:spMk id="3" creationId="{00000000-0000-0000-0000-000000000000}"/>
          </ac:spMkLst>
        </pc:spChg>
        <pc:spChg chg="add del mod">
          <ac:chgData name="he zhendong/0494938/何　振東" userId="022da341-ef73-48fb-bc20-f47322bbf998" providerId="ADAL" clId="{9E891F1E-6875-4812-ACD0-C456DB8467F3}" dt="2025-09-18T09:18:58.295" v="5933" actId="478"/>
          <ac:spMkLst>
            <pc:docMk/>
            <pc:sldMk cId="1024482199" sldId="16772970"/>
            <ac:spMk id="15" creationId="{00000000-0000-0000-0000-000000000000}"/>
          </ac:spMkLst>
        </pc:spChg>
        <pc:graphicFrameChg chg="add del mod modGraphic">
          <ac:chgData name="he zhendong/0494938/何　振東" userId="022da341-ef73-48fb-bc20-f47322bbf998" providerId="ADAL" clId="{9E891F1E-6875-4812-ACD0-C456DB8467F3}" dt="2025-09-18T16:26:19.602" v="6957" actId="108"/>
          <ac:graphicFrameMkLst>
            <pc:docMk/>
            <pc:sldMk cId="1024482199" sldId="16772970"/>
            <ac:graphicFrameMk id="4" creationId="{7A494E27-83EC-A0A3-2082-E9A9D75C64D6}"/>
          </ac:graphicFrameMkLst>
        </pc:graphicFrameChg>
      </pc:sldChg>
      <pc:sldChg chg="modSp mod">
        <pc:chgData name="he zhendong/0494938/何　振東" userId="022da341-ef73-48fb-bc20-f47322bbf998" providerId="ADAL" clId="{9E891F1E-6875-4812-ACD0-C456DB8467F3}" dt="2025-09-18T16:27:35.434" v="6963" actId="255"/>
        <pc:sldMkLst>
          <pc:docMk/>
          <pc:sldMk cId="0" sldId="16772971"/>
        </pc:sldMkLst>
        <pc:spChg chg="mod">
          <ac:chgData name="he zhendong/0494938/何　振東" userId="022da341-ef73-48fb-bc20-f47322bbf998" providerId="ADAL" clId="{9E891F1E-6875-4812-ACD0-C456DB8467F3}" dt="2025-09-18T16:27:35.434" v="6963" actId="255"/>
          <ac:spMkLst>
            <pc:docMk/>
            <pc:sldMk cId="0" sldId="16772971"/>
            <ac:spMk id="2" creationId="{00000000-0000-0000-0000-000000000000}"/>
          </ac:spMkLst>
        </pc:spChg>
        <pc:spChg chg="mod">
          <ac:chgData name="he zhendong/0494938/何　振東" userId="022da341-ef73-48fb-bc20-f47322bbf998" providerId="ADAL" clId="{9E891F1E-6875-4812-ACD0-C456DB8467F3}" dt="2025-09-18T16:18:58.108" v="6902" actId="14100"/>
          <ac:spMkLst>
            <pc:docMk/>
            <pc:sldMk cId="0" sldId="16772971"/>
            <ac:spMk id="15" creationId="{00000000-0000-0000-0000-000000000000}"/>
          </ac:spMkLst>
        </pc:spChg>
      </pc:sldChg>
      <pc:sldChg chg="modSp mod">
        <pc:chgData name="he zhendong/0494938/何　振東" userId="022da341-ef73-48fb-bc20-f47322bbf998" providerId="ADAL" clId="{9E891F1E-6875-4812-ACD0-C456DB8467F3}" dt="2025-09-18T16:28:10.586" v="6969" actId="255"/>
        <pc:sldMkLst>
          <pc:docMk/>
          <pc:sldMk cId="0" sldId="16772972"/>
        </pc:sldMkLst>
        <pc:spChg chg="mod">
          <ac:chgData name="he zhendong/0494938/何　振東" userId="022da341-ef73-48fb-bc20-f47322bbf998" providerId="ADAL" clId="{9E891F1E-6875-4812-ACD0-C456DB8467F3}" dt="2025-09-18T16:28:10.586" v="6969" actId="255"/>
          <ac:spMkLst>
            <pc:docMk/>
            <pc:sldMk cId="0" sldId="16772972"/>
            <ac:spMk id="2" creationId="{00000000-0000-0000-0000-000000000000}"/>
          </ac:spMkLst>
        </pc:spChg>
        <pc:spChg chg="mod">
          <ac:chgData name="he zhendong/0494938/何　振東" userId="022da341-ef73-48fb-bc20-f47322bbf998" providerId="ADAL" clId="{9E891F1E-6875-4812-ACD0-C456DB8467F3}" dt="2025-09-18T16:18:07.695" v="6895" actId="14100"/>
          <ac:spMkLst>
            <pc:docMk/>
            <pc:sldMk cId="0" sldId="16772972"/>
            <ac:spMk id="5" creationId="{E49F7716-4ADD-887A-C09D-8DE5CD82D2E4}"/>
          </ac:spMkLst>
        </pc:spChg>
        <pc:spChg chg="mod">
          <ac:chgData name="he zhendong/0494938/何　振東" userId="022da341-ef73-48fb-bc20-f47322bbf998" providerId="ADAL" clId="{9E891F1E-6875-4812-ACD0-C456DB8467F3}" dt="2025-09-18T07:38:59.969" v="2427" actId="1035"/>
          <ac:spMkLst>
            <pc:docMk/>
            <pc:sldMk cId="0" sldId="16772972"/>
            <ac:spMk id="49" creationId="{00000000-0000-0000-0000-000000000000}"/>
          </ac:spMkLst>
        </pc:spChg>
        <pc:spChg chg="mod">
          <ac:chgData name="he zhendong/0494938/何　振東" userId="022da341-ef73-48fb-bc20-f47322bbf998" providerId="ADAL" clId="{9E891F1E-6875-4812-ACD0-C456DB8467F3}" dt="2025-09-18T07:38:59.969" v="2427" actId="1035"/>
          <ac:spMkLst>
            <pc:docMk/>
            <pc:sldMk cId="0" sldId="16772972"/>
            <ac:spMk id="51" creationId="{00000000-0000-0000-0000-000000000000}"/>
          </ac:spMkLst>
        </pc:spChg>
        <pc:spChg chg="mod">
          <ac:chgData name="he zhendong/0494938/何　振東" userId="022da341-ef73-48fb-bc20-f47322bbf998" providerId="ADAL" clId="{9E891F1E-6875-4812-ACD0-C456DB8467F3}" dt="2025-09-18T07:39:08.973" v="2428" actId="1076"/>
          <ac:spMkLst>
            <pc:docMk/>
            <pc:sldMk cId="0" sldId="16772972"/>
            <ac:spMk id="1057" creationId="{00000000-0000-0000-0000-000000000000}"/>
          </ac:spMkLst>
        </pc:spChg>
        <pc:picChg chg="mod">
          <ac:chgData name="he zhendong/0494938/何　振東" userId="022da341-ef73-48fb-bc20-f47322bbf998" providerId="ADAL" clId="{9E891F1E-6875-4812-ACD0-C456DB8467F3}" dt="2025-09-18T07:38:59.969" v="2427" actId="1035"/>
          <ac:picMkLst>
            <pc:docMk/>
            <pc:sldMk cId="0" sldId="16772972"/>
            <ac:picMk id="10" creationId="{00000000-0000-0000-0000-000000000000}"/>
          </ac:picMkLst>
        </pc:picChg>
        <pc:cxnChg chg="mod">
          <ac:chgData name="he zhendong/0494938/何　振東" userId="022da341-ef73-48fb-bc20-f47322bbf998" providerId="ADAL" clId="{9E891F1E-6875-4812-ACD0-C456DB8467F3}" dt="2025-09-18T07:38:59.969" v="2427" actId="1035"/>
          <ac:cxnSpMkLst>
            <pc:docMk/>
            <pc:sldMk cId="0" sldId="16772972"/>
            <ac:cxnSpMk id="2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32" creationId="{00000000-0000-0000-0000-000000000000}"/>
          </ac:cxnSpMkLst>
        </pc:cxnChg>
        <pc:cxnChg chg="mod">
          <ac:chgData name="he zhendong/0494938/何　振東" userId="022da341-ef73-48fb-bc20-f47322bbf998" providerId="ADAL" clId="{9E891F1E-6875-4812-ACD0-C456DB8467F3}" dt="2025-09-18T16:17:50.816" v="6893" actId="14100"/>
          <ac:cxnSpMkLst>
            <pc:docMk/>
            <pc:sldMk cId="0" sldId="16772972"/>
            <ac:cxnSpMk id="39"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47"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50" creationId="{00000000-0000-0000-0000-000000000000}"/>
          </ac:cxnSpMkLst>
        </pc:cxnChg>
      </pc:sldChg>
      <pc:sldChg chg="del">
        <pc:chgData name="he zhendong/0494938/何　振東" userId="022da341-ef73-48fb-bc20-f47322bbf998" providerId="ADAL" clId="{9E891F1E-6875-4812-ACD0-C456DB8467F3}" dt="2025-09-18T15:07:34.607" v="6661" actId="47"/>
        <pc:sldMkLst>
          <pc:docMk/>
          <pc:sldMk cId="0" sldId="16772973"/>
        </pc:sldMkLst>
      </pc:sldChg>
      <pc:sldChg chg="del">
        <pc:chgData name="he zhendong/0494938/何　振東" userId="022da341-ef73-48fb-bc20-f47322bbf998" providerId="ADAL" clId="{9E891F1E-6875-4812-ACD0-C456DB8467F3}" dt="2025-09-18T15:07:34.607" v="6661" actId="47"/>
        <pc:sldMkLst>
          <pc:docMk/>
          <pc:sldMk cId="0" sldId="16776351"/>
        </pc:sldMkLst>
      </pc:sldChg>
      <pc:sldChg chg="addSp delSp modSp mod">
        <pc:chgData name="he zhendong/0494938/何　振東" userId="022da341-ef73-48fb-bc20-f47322bbf998" providerId="ADAL" clId="{9E891F1E-6875-4812-ACD0-C456DB8467F3}" dt="2025-09-18T16:27:11.017" v="6961" actId="20577"/>
        <pc:sldMkLst>
          <pc:docMk/>
          <pc:sldMk cId="0" sldId="16776352"/>
        </pc:sldMkLst>
        <pc:spChg chg="mod">
          <ac:chgData name="he zhendong/0494938/何　振東" userId="022da341-ef73-48fb-bc20-f47322bbf998" providerId="ADAL" clId="{9E891F1E-6875-4812-ACD0-C456DB8467F3}" dt="2025-09-18T16:27:11.017" v="6961" actId="20577"/>
          <ac:spMkLst>
            <pc:docMk/>
            <pc:sldMk cId="0" sldId="16776352"/>
            <ac:spMk id="2" creationId="{00000000-0000-0000-0000-000000000000}"/>
          </ac:spMkLst>
        </pc:spChg>
        <pc:spChg chg="add mod">
          <ac:chgData name="he zhendong/0494938/何　振東" userId="022da341-ef73-48fb-bc20-f47322bbf998" providerId="ADAL" clId="{9E891F1E-6875-4812-ACD0-C456DB8467F3}" dt="2025-09-18T16:11:54.673" v="6755" actId="1037"/>
          <ac:spMkLst>
            <pc:docMk/>
            <pc:sldMk cId="0" sldId="16776352"/>
            <ac:spMk id="6" creationId="{178FCCE8-4792-2D25-DA6F-82A527D5F1FA}"/>
          </ac:spMkLst>
        </pc:spChg>
        <pc:spChg chg="del">
          <ac:chgData name="he zhendong/0494938/何　振東" userId="022da341-ef73-48fb-bc20-f47322bbf998" providerId="ADAL" clId="{9E891F1E-6875-4812-ACD0-C456DB8467F3}" dt="2025-09-18T05:58:52.389" v="2279" actId="478"/>
          <ac:spMkLst>
            <pc:docMk/>
            <pc:sldMk cId="0" sldId="16776352"/>
            <ac:spMk id="7" creationId="{00000000-0000-0000-0000-000000000000}"/>
          </ac:spMkLst>
        </pc:spChg>
        <pc:spChg chg="add mod">
          <ac:chgData name="he zhendong/0494938/何　振東" userId="022da341-ef73-48fb-bc20-f47322bbf998" providerId="ADAL" clId="{9E891F1E-6875-4812-ACD0-C456DB8467F3}" dt="2025-09-18T16:12:11.212" v="6766" actId="14100"/>
          <ac:spMkLst>
            <pc:docMk/>
            <pc:sldMk cId="0" sldId="16776352"/>
            <ac:spMk id="7" creationId="{D37A1C8A-CE1F-BE36-7865-1CB2C53DCC46}"/>
          </ac:spMkLst>
        </pc:spChg>
        <pc:spChg chg="add del mod">
          <ac:chgData name="he zhendong/0494938/何　振東" userId="022da341-ef73-48fb-bc20-f47322bbf998" providerId="ADAL" clId="{9E891F1E-6875-4812-ACD0-C456DB8467F3}" dt="2025-09-18T08:03:32.628" v="3499" actId="478"/>
          <ac:spMkLst>
            <pc:docMk/>
            <pc:sldMk cId="0" sldId="16776352"/>
            <ac:spMk id="7" creationId="{F2A8E43D-94D0-7186-101D-6E90E831649D}"/>
          </ac:spMkLst>
        </pc:spChg>
        <pc:spChg chg="add mod">
          <ac:chgData name="he zhendong/0494938/何　振東" userId="022da341-ef73-48fb-bc20-f47322bbf998" providerId="ADAL" clId="{9E891F1E-6875-4812-ACD0-C456DB8467F3}" dt="2025-09-18T16:11:54.673" v="6755" actId="1037"/>
          <ac:spMkLst>
            <pc:docMk/>
            <pc:sldMk cId="0" sldId="16776352"/>
            <ac:spMk id="11" creationId="{26130295-4BA5-2BD7-6A42-E8D957747847}"/>
          </ac:spMkLst>
        </pc:spChg>
        <pc:spChg chg="mod">
          <ac:chgData name="he zhendong/0494938/何　振東" userId="022da341-ef73-48fb-bc20-f47322bbf998" providerId="ADAL" clId="{9E891F1E-6875-4812-ACD0-C456DB8467F3}" dt="2025-09-18T08:01:16.841" v="3444" actId="404"/>
          <ac:spMkLst>
            <pc:docMk/>
            <pc:sldMk cId="0" sldId="16776352"/>
            <ac:spMk id="15" creationId="{00000000-0000-0000-0000-000000000000}"/>
          </ac:spMkLst>
        </pc:spChg>
        <pc:spChg chg="add mod">
          <ac:chgData name="he zhendong/0494938/何　振東" userId="022da341-ef73-48fb-bc20-f47322bbf998" providerId="ADAL" clId="{9E891F1E-6875-4812-ACD0-C456DB8467F3}" dt="2025-09-18T16:11:54.673" v="6755" actId="1037"/>
          <ac:spMkLst>
            <pc:docMk/>
            <pc:sldMk cId="0" sldId="16776352"/>
            <ac:spMk id="19" creationId="{CE75689F-796A-9AA2-93B7-9CAA7765CEC1}"/>
          </ac:spMkLst>
        </pc:spChg>
        <pc:spChg chg="add mod">
          <ac:chgData name="he zhendong/0494938/何　振東" userId="022da341-ef73-48fb-bc20-f47322bbf998" providerId="ADAL" clId="{9E891F1E-6875-4812-ACD0-C456DB8467F3}" dt="2025-09-18T16:11:54.673" v="6755" actId="1037"/>
          <ac:spMkLst>
            <pc:docMk/>
            <pc:sldMk cId="0" sldId="16776352"/>
            <ac:spMk id="39" creationId="{617DB24C-6360-A48E-3E41-4A96593FC94F}"/>
          </ac:spMkLst>
        </pc:spChg>
        <pc:spChg chg="add del mod">
          <ac:chgData name="he zhendong/0494938/何　振東" userId="022da341-ef73-48fb-bc20-f47322bbf998" providerId="ADAL" clId="{9E891F1E-6875-4812-ACD0-C456DB8467F3}" dt="2025-09-18T16:11:38.854" v="6727" actId="478"/>
          <ac:spMkLst>
            <pc:docMk/>
            <pc:sldMk cId="0" sldId="16776352"/>
            <ac:spMk id="48" creationId="{CE3EA390-5740-436D-28B9-09C986BD2B2C}"/>
          </ac:spMkLst>
        </pc:spChg>
        <pc:picChg chg="add mod">
          <ac:chgData name="he zhendong/0494938/何　振東" userId="022da341-ef73-48fb-bc20-f47322bbf998" providerId="ADAL" clId="{9E891F1E-6875-4812-ACD0-C456DB8467F3}" dt="2025-09-18T16:11:54.673" v="6755" actId="1037"/>
          <ac:picMkLst>
            <pc:docMk/>
            <pc:sldMk cId="0" sldId="16776352"/>
            <ac:picMk id="3" creationId="{782386FB-898C-0717-BDB7-73A999872525}"/>
          </ac:picMkLst>
        </pc:picChg>
        <pc:picChg chg="add mod">
          <ac:chgData name="he zhendong/0494938/何　振東" userId="022da341-ef73-48fb-bc20-f47322bbf998" providerId="ADAL" clId="{9E891F1E-6875-4812-ACD0-C456DB8467F3}" dt="2025-09-18T16:11:54.673" v="6755" actId="1037"/>
          <ac:picMkLst>
            <pc:docMk/>
            <pc:sldMk cId="0" sldId="16776352"/>
            <ac:picMk id="4" creationId="{269F6357-5908-BEC3-1B53-CE426C0999BC}"/>
          </ac:picMkLst>
        </pc:picChg>
        <pc:picChg chg="add mod">
          <ac:chgData name="he zhendong/0494938/何　振東" userId="022da341-ef73-48fb-bc20-f47322bbf998" providerId="ADAL" clId="{9E891F1E-6875-4812-ACD0-C456DB8467F3}" dt="2025-09-18T16:11:54.673" v="6755" actId="1037"/>
          <ac:picMkLst>
            <pc:docMk/>
            <pc:sldMk cId="0" sldId="16776352"/>
            <ac:picMk id="5" creationId="{CD476A42-664A-A687-6190-EEA8F871DBF0}"/>
          </ac:picMkLst>
        </pc:picChg>
        <pc:picChg chg="add del mod">
          <ac:chgData name="he zhendong/0494938/何　振東" userId="022da341-ef73-48fb-bc20-f47322bbf998" providerId="ADAL" clId="{9E891F1E-6875-4812-ACD0-C456DB8467F3}" dt="2025-09-18T08:04:03.471" v="3506" actId="478"/>
          <ac:picMkLst>
            <pc:docMk/>
            <pc:sldMk cId="0" sldId="16776352"/>
            <ac:picMk id="10" creationId="{0971A8B8-887A-B081-1660-DD56BCB57618}"/>
          </ac:picMkLst>
        </pc:picChg>
        <pc:picChg chg="add mod">
          <ac:chgData name="he zhendong/0494938/何　振東" userId="022da341-ef73-48fb-bc20-f47322bbf998" providerId="ADAL" clId="{9E891F1E-6875-4812-ACD0-C456DB8467F3}" dt="2025-09-18T16:11:54.673" v="6755" actId="1037"/>
          <ac:picMkLst>
            <pc:docMk/>
            <pc:sldMk cId="0" sldId="16776352"/>
            <ac:picMk id="20" creationId="{36492227-8BCD-FE3A-26B9-76411D651CEA}"/>
          </ac:picMkLst>
        </pc:picChg>
        <pc:picChg chg="add del mod">
          <ac:chgData name="he zhendong/0494938/何　振東" userId="022da341-ef73-48fb-bc20-f47322bbf998" providerId="ADAL" clId="{9E891F1E-6875-4812-ACD0-C456DB8467F3}" dt="2025-09-18T16:10:26.045" v="6673" actId="478"/>
          <ac:picMkLst>
            <pc:docMk/>
            <pc:sldMk cId="0" sldId="16776352"/>
            <ac:picMk id="47" creationId="{6E75CB1C-50E2-60C7-707A-0CFFDB5C3D5C}"/>
          </ac:picMkLst>
        </pc:picChg>
        <pc:picChg chg="add mod">
          <ac:chgData name="he zhendong/0494938/何　振東" userId="022da341-ef73-48fb-bc20-f47322bbf998" providerId="ADAL" clId="{9E891F1E-6875-4812-ACD0-C456DB8467F3}" dt="2025-09-18T16:11:54.673" v="6755" actId="1037"/>
          <ac:picMkLst>
            <pc:docMk/>
            <pc:sldMk cId="0" sldId="16776352"/>
            <ac:picMk id="2050" creationId="{43295ADE-FC47-FFA1-997D-4CE580DDFC81}"/>
          </ac:picMkLst>
        </pc:picChg>
        <pc:cxnChg chg="add mod">
          <ac:chgData name="he zhendong/0494938/何　振東" userId="022da341-ef73-48fb-bc20-f47322bbf998" providerId="ADAL" clId="{9E891F1E-6875-4812-ACD0-C456DB8467F3}" dt="2025-09-18T08:08:53.780" v="3705" actId="14100"/>
          <ac:cxnSpMkLst>
            <pc:docMk/>
            <pc:sldMk cId="0" sldId="16776352"/>
            <ac:cxnSpMk id="9" creationId="{309FC341-0A55-57C8-568A-ADF49AF1D0A9}"/>
          </ac:cxnSpMkLst>
        </pc:cxnChg>
        <pc:cxnChg chg="add mod">
          <ac:chgData name="he zhendong/0494938/何　振東" userId="022da341-ef73-48fb-bc20-f47322bbf998" providerId="ADAL" clId="{9E891F1E-6875-4812-ACD0-C456DB8467F3}" dt="2025-09-18T08:08:36.591" v="3703" actId="1036"/>
          <ac:cxnSpMkLst>
            <pc:docMk/>
            <pc:sldMk cId="0" sldId="16776352"/>
            <ac:cxnSpMk id="12" creationId="{BEB9D20D-36A3-33BF-2564-ACAC6A4335A0}"/>
          </ac:cxnSpMkLst>
        </pc:cxnChg>
        <pc:cxnChg chg="add">
          <ac:chgData name="he zhendong/0494938/何　振東" userId="022da341-ef73-48fb-bc20-f47322bbf998" providerId="ADAL" clId="{9E891F1E-6875-4812-ACD0-C456DB8467F3}" dt="2025-09-18T08:07:17.729" v="3652" actId="11529"/>
          <ac:cxnSpMkLst>
            <pc:docMk/>
            <pc:sldMk cId="0" sldId="16776352"/>
            <ac:cxnSpMk id="22" creationId="{A514F95F-2C0F-795C-1F2C-4D0E58CD9B08}"/>
          </ac:cxnSpMkLst>
        </pc:cxnChg>
        <pc:cxnChg chg="add mod">
          <ac:chgData name="he zhendong/0494938/何　振東" userId="022da341-ef73-48fb-bc20-f47322bbf998" providerId="ADAL" clId="{9E891F1E-6875-4812-ACD0-C456DB8467F3}" dt="2025-09-18T08:08:28.675" v="3689" actId="465"/>
          <ac:cxnSpMkLst>
            <pc:docMk/>
            <pc:sldMk cId="0" sldId="16776352"/>
            <ac:cxnSpMk id="24" creationId="{FA57C126-002E-5304-45D5-EE9FBE4FD342}"/>
          </ac:cxnSpMkLst>
        </pc:cxnChg>
        <pc:cxnChg chg="add mod">
          <ac:chgData name="he zhendong/0494938/何　振東" userId="022da341-ef73-48fb-bc20-f47322bbf998" providerId="ADAL" clId="{9E891F1E-6875-4812-ACD0-C456DB8467F3}" dt="2025-09-18T08:11:52.368" v="3769" actId="692"/>
          <ac:cxnSpMkLst>
            <pc:docMk/>
            <pc:sldMk cId="0" sldId="16776352"/>
            <ac:cxnSpMk id="27" creationId="{B680A17E-0D76-24FF-D1DF-F363484CC77C}"/>
          </ac:cxnSpMkLst>
        </pc:cxnChg>
        <pc:cxnChg chg="add mod">
          <ac:chgData name="he zhendong/0494938/何　振東" userId="022da341-ef73-48fb-bc20-f47322bbf998" providerId="ADAL" clId="{9E891F1E-6875-4812-ACD0-C456DB8467F3}" dt="2025-09-18T08:08:17.808" v="3688" actId="1036"/>
          <ac:cxnSpMkLst>
            <pc:docMk/>
            <pc:sldMk cId="0" sldId="16776352"/>
            <ac:cxnSpMk id="30" creationId="{6F6993E4-A9A6-94E1-A556-126067F85DA0}"/>
          </ac:cxnSpMkLst>
        </pc:cxnChg>
        <pc:cxnChg chg="add mod">
          <ac:chgData name="he zhendong/0494938/何　振東" userId="022da341-ef73-48fb-bc20-f47322bbf998" providerId="ADAL" clId="{9E891F1E-6875-4812-ACD0-C456DB8467F3}" dt="2025-09-18T08:10:45.289" v="3713" actId="1076"/>
          <ac:cxnSpMkLst>
            <pc:docMk/>
            <pc:sldMk cId="0" sldId="16776352"/>
            <ac:cxnSpMk id="33" creationId="{795FF30D-DB80-CB33-286A-0ECBEC243CDB}"/>
          </ac:cxnSpMkLst>
        </pc:cxnChg>
        <pc:cxnChg chg="add mod">
          <ac:chgData name="he zhendong/0494938/何　振東" userId="022da341-ef73-48fb-bc20-f47322bbf998" providerId="ADAL" clId="{9E891F1E-6875-4812-ACD0-C456DB8467F3}" dt="2025-09-18T08:12:08.923" v="3781" actId="1037"/>
          <ac:cxnSpMkLst>
            <pc:docMk/>
            <pc:sldMk cId="0" sldId="16776352"/>
            <ac:cxnSpMk id="40" creationId="{BD20209A-CAB3-3DB2-13C7-8449EC82A657}"/>
          </ac:cxnSpMkLst>
        </pc:cxnChg>
        <pc:cxnChg chg="add mod">
          <ac:chgData name="he zhendong/0494938/何　振東" userId="022da341-ef73-48fb-bc20-f47322bbf998" providerId="ADAL" clId="{9E891F1E-6875-4812-ACD0-C456DB8467F3}" dt="2025-09-18T08:12:08.923" v="3781" actId="1037"/>
          <ac:cxnSpMkLst>
            <pc:docMk/>
            <pc:sldMk cId="0" sldId="16776352"/>
            <ac:cxnSpMk id="43" creationId="{F3370940-4D84-9F8D-5781-4C738154AA47}"/>
          </ac:cxnSpMkLst>
        </pc:cxnChg>
      </pc:sldChg>
      <pc:sldChg chg="modSp mod">
        <pc:chgData name="he zhendong/0494938/何　振東" userId="022da341-ef73-48fb-bc20-f47322bbf998" providerId="ADAL" clId="{9E891F1E-6875-4812-ACD0-C456DB8467F3}" dt="2025-09-18T16:16:32.361" v="6871" actId="1076"/>
        <pc:sldMkLst>
          <pc:docMk/>
          <pc:sldMk cId="490570015" sldId="16776353"/>
        </pc:sldMkLst>
        <pc:graphicFrameChg chg="mod">
          <ac:chgData name="he zhendong/0494938/何　振東" userId="022da341-ef73-48fb-bc20-f47322bbf998" providerId="ADAL" clId="{9E891F1E-6875-4812-ACD0-C456DB8467F3}" dt="2025-09-18T16:16:32.361" v="6871" actId="1076"/>
          <ac:graphicFrameMkLst>
            <pc:docMk/>
            <pc:sldMk cId="490570015" sldId="16776353"/>
            <ac:graphicFrameMk id="7" creationId="{12C87BA9-C0B9-D7F8-6EC4-F7BD151BE9A3}"/>
          </ac:graphicFrameMkLst>
        </pc:graphicFrameChg>
      </pc:sldChg>
      <pc:sldChg chg="modSp mod">
        <pc:chgData name="he zhendong/0494938/何　振東" userId="022da341-ef73-48fb-bc20-f47322bbf998" providerId="ADAL" clId="{9E891F1E-6875-4812-ACD0-C456DB8467F3}" dt="2025-09-18T16:16:26.824" v="6870" actId="1076"/>
        <pc:sldMkLst>
          <pc:docMk/>
          <pc:sldMk cId="670289832" sldId="16776354"/>
        </pc:sldMkLst>
        <pc:graphicFrameChg chg="mod">
          <ac:chgData name="he zhendong/0494938/何　振東" userId="022da341-ef73-48fb-bc20-f47322bbf998" providerId="ADAL" clId="{9E891F1E-6875-4812-ACD0-C456DB8467F3}" dt="2025-09-18T16:16:26.824" v="6870" actId="1076"/>
          <ac:graphicFrameMkLst>
            <pc:docMk/>
            <pc:sldMk cId="670289832" sldId="16776354"/>
            <ac:graphicFrameMk id="5" creationId="{0972F7E1-D324-7C95-AAA8-6DD6247E2C6E}"/>
          </ac:graphicFrameMkLst>
        </pc:graphicFrameChg>
      </pc:sldChg>
      <pc:sldChg chg="modSp mod">
        <pc:chgData name="he zhendong/0494938/何　振東" userId="022da341-ef73-48fb-bc20-f47322bbf998" providerId="ADAL" clId="{9E891F1E-6875-4812-ACD0-C456DB8467F3}" dt="2025-09-18T16:16:19.891" v="6869" actId="1076"/>
        <pc:sldMkLst>
          <pc:docMk/>
          <pc:sldMk cId="3766533062" sldId="16776355"/>
        </pc:sldMkLst>
        <pc:graphicFrameChg chg="mod">
          <ac:chgData name="he zhendong/0494938/何　振東" userId="022da341-ef73-48fb-bc20-f47322bbf998" providerId="ADAL" clId="{9E891F1E-6875-4812-ACD0-C456DB8467F3}" dt="2025-09-18T16:16:19.891" v="6869" actId="1076"/>
          <ac:graphicFrameMkLst>
            <pc:docMk/>
            <pc:sldMk cId="3766533062" sldId="16776355"/>
            <ac:graphicFrameMk id="6" creationId="{222F90E7-C603-055B-C149-663D0397BE88}"/>
          </ac:graphicFrameMkLst>
        </pc:graphicFrameChg>
      </pc:sldChg>
      <pc:sldChg chg="modSp mod">
        <pc:chgData name="he zhendong/0494938/何　振東" userId="022da341-ef73-48fb-bc20-f47322bbf998" providerId="ADAL" clId="{9E891F1E-6875-4812-ACD0-C456DB8467F3}" dt="2025-09-18T16:16:11.720" v="6868" actId="14100"/>
        <pc:sldMkLst>
          <pc:docMk/>
          <pc:sldMk cId="2578704490" sldId="16776356"/>
        </pc:sldMkLst>
        <pc:graphicFrameChg chg="mod modGraphic">
          <ac:chgData name="he zhendong/0494938/何　振東" userId="022da341-ef73-48fb-bc20-f47322bbf998" providerId="ADAL" clId="{9E891F1E-6875-4812-ACD0-C456DB8467F3}" dt="2025-09-18T16:16:11.720" v="6868" actId="14100"/>
          <ac:graphicFrameMkLst>
            <pc:docMk/>
            <pc:sldMk cId="2578704490" sldId="16776356"/>
            <ac:graphicFrameMk id="5" creationId="{79886BEB-E96A-6CDA-3769-DFDFF7A883AA}"/>
          </ac:graphicFrameMkLst>
        </pc:graphicFrameChg>
      </pc:sldChg>
      <pc:sldChg chg="del">
        <pc:chgData name="he zhendong/0494938/何　振東" userId="022da341-ef73-48fb-bc20-f47322bbf998" providerId="ADAL" clId="{9E891F1E-6875-4812-ACD0-C456DB8467F3}" dt="2025-09-18T15:07:34.607" v="6661" actId="47"/>
        <pc:sldMkLst>
          <pc:docMk/>
          <pc:sldMk cId="1813203543" sldId="16776357"/>
        </pc:sldMkLst>
      </pc:sldChg>
      <pc:sldChg chg="delSp mod">
        <pc:chgData name="he zhendong/0494938/何　振東" userId="022da341-ef73-48fb-bc20-f47322bbf998" providerId="ADAL" clId="{9E891F1E-6875-4812-ACD0-C456DB8467F3}" dt="2025-09-18T07:28:36.676" v="2410" actId="478"/>
        <pc:sldMkLst>
          <pc:docMk/>
          <pc:sldMk cId="1363248825" sldId="16776359"/>
        </pc:sldMkLst>
        <pc:spChg chg="del">
          <ac:chgData name="he zhendong/0494938/何　振東" userId="022da341-ef73-48fb-bc20-f47322bbf998" providerId="ADAL" clId="{9E891F1E-6875-4812-ACD0-C456DB8467F3}" dt="2025-09-18T07:28:36.676" v="2410" actId="478"/>
          <ac:spMkLst>
            <pc:docMk/>
            <pc:sldMk cId="1363248825" sldId="16776359"/>
            <ac:spMk id="4" creationId="{C5058F42-8AFD-4182-1357-8602C1BBB01F}"/>
          </ac:spMkLst>
        </pc:spChg>
        <pc:spChg chg="del">
          <ac:chgData name="he zhendong/0494938/何　振東" userId="022da341-ef73-48fb-bc20-f47322bbf998" providerId="ADAL" clId="{9E891F1E-6875-4812-ACD0-C456DB8467F3}" dt="2025-09-18T07:28:36.676" v="2410" actId="478"/>
          <ac:spMkLst>
            <pc:docMk/>
            <pc:sldMk cId="1363248825" sldId="16776359"/>
            <ac:spMk id="9" creationId="{16F23AE7-E6A9-D16A-0F93-35862BD2378D}"/>
          </ac:spMkLst>
        </pc:spChg>
        <pc:spChg chg="del">
          <ac:chgData name="he zhendong/0494938/何　振東" userId="022da341-ef73-48fb-bc20-f47322bbf998" providerId="ADAL" clId="{9E891F1E-6875-4812-ACD0-C456DB8467F3}" dt="2025-09-18T07:28:36.676" v="2410" actId="478"/>
          <ac:spMkLst>
            <pc:docMk/>
            <pc:sldMk cId="1363248825" sldId="16776359"/>
            <ac:spMk id="25" creationId="{B470982F-B661-0746-3E94-8A8B330D7CE3}"/>
          </ac:spMkLst>
        </pc:spChg>
      </pc:sldChg>
      <pc:sldChg chg="del">
        <pc:chgData name="he zhendong/0494938/何　振東" userId="022da341-ef73-48fb-bc20-f47322bbf998" providerId="ADAL" clId="{9E891F1E-6875-4812-ACD0-C456DB8467F3}" dt="2025-09-18T15:07:34.607" v="6661" actId="47"/>
        <pc:sldMkLst>
          <pc:docMk/>
          <pc:sldMk cId="1268909425" sldId="16776362"/>
        </pc:sldMkLst>
      </pc:sldChg>
      <pc:sldChg chg="addSp delSp modSp del mod ord modClrScheme chgLayout">
        <pc:chgData name="he zhendong/0494938/何　振東" userId="022da341-ef73-48fb-bc20-f47322bbf998" providerId="ADAL" clId="{9E891F1E-6875-4812-ACD0-C456DB8467F3}" dt="2025-09-18T15:07:34.607" v="6661" actId="47"/>
        <pc:sldMkLst>
          <pc:docMk/>
          <pc:sldMk cId="2881211015" sldId="16776363"/>
        </pc:sldMkLst>
        <pc:spChg chg="add mod ord">
          <ac:chgData name="he zhendong/0494938/何　振東" userId="022da341-ef73-48fb-bc20-f47322bbf998" providerId="ADAL" clId="{9E891F1E-6875-4812-ACD0-C456DB8467F3}" dt="2025-09-18T05:57:47.567" v="2269" actId="700"/>
          <ac:spMkLst>
            <pc:docMk/>
            <pc:sldMk cId="2881211015" sldId="16776363"/>
            <ac:spMk id="2" creationId="{58E6BDEA-FC83-811B-2716-9CBF9335B9BA}"/>
          </ac:spMkLst>
        </pc:spChg>
        <pc:spChg chg="mod ord">
          <ac:chgData name="he zhendong/0494938/何　振東" userId="022da341-ef73-48fb-bc20-f47322bbf998" providerId="ADAL" clId="{9E891F1E-6875-4812-ACD0-C456DB8467F3}" dt="2025-09-18T05:57:47.567" v="2269" actId="700"/>
          <ac:spMkLst>
            <pc:docMk/>
            <pc:sldMk cId="2881211015" sldId="16776363"/>
            <ac:spMk id="4" creationId="{891E8B8E-8486-09C3-9D96-58B3ABABEB25}"/>
          </ac:spMkLst>
        </pc:spChg>
        <pc:spChg chg="del mod ord">
          <ac:chgData name="he zhendong/0494938/何　振東" userId="022da341-ef73-48fb-bc20-f47322bbf998" providerId="ADAL" clId="{9E891F1E-6875-4812-ACD0-C456DB8467F3}" dt="2025-09-18T05:57:47.567" v="2269" actId="700"/>
          <ac:spMkLst>
            <pc:docMk/>
            <pc:sldMk cId="2881211015" sldId="16776363"/>
            <ac:spMk id="5" creationId="{0E153B27-3C44-BC5F-66F9-750D2846250C}"/>
          </ac:spMkLst>
        </pc:spChg>
        <pc:spChg chg="del">
          <ac:chgData name="he zhendong/0494938/何　振東" userId="022da341-ef73-48fb-bc20-f47322bbf998" providerId="ADAL" clId="{9E891F1E-6875-4812-ACD0-C456DB8467F3}" dt="2025-09-18T05:57:47.567" v="2269" actId="700"/>
          <ac:spMkLst>
            <pc:docMk/>
            <pc:sldMk cId="2881211015" sldId="16776363"/>
            <ac:spMk id="6" creationId="{2EDA2163-E56A-11CA-3654-4831D328FDC5}"/>
          </ac:spMkLst>
        </pc:spChg>
      </pc:sldChg>
      <pc:sldChg chg="addSp delSp modSp add mod">
        <pc:chgData name="he zhendong/0494938/何　振東" userId="022da341-ef73-48fb-bc20-f47322bbf998" providerId="ADAL" clId="{9E891F1E-6875-4812-ACD0-C456DB8467F3}" dt="2025-09-18T16:17:24.248" v="6892" actId="1076"/>
        <pc:sldMkLst>
          <pc:docMk/>
          <pc:sldMk cId="1737784919" sldId="16776364"/>
        </pc:sldMkLst>
        <pc:spChg chg="mod">
          <ac:chgData name="he zhendong/0494938/何　振東" userId="022da341-ef73-48fb-bc20-f47322bbf998" providerId="ADAL" clId="{9E891F1E-6875-4812-ACD0-C456DB8467F3}" dt="2025-09-18T08:49:17.047" v="4448" actId="20577"/>
          <ac:spMkLst>
            <pc:docMk/>
            <pc:sldMk cId="1737784919" sldId="16776364"/>
            <ac:spMk id="2" creationId="{E4E7DFC3-2567-C19D-011B-FF966B155ACC}"/>
          </ac:spMkLst>
        </pc:spChg>
        <pc:spChg chg="del">
          <ac:chgData name="he zhendong/0494938/何　振東" userId="022da341-ef73-48fb-bc20-f47322bbf998" providerId="ADAL" clId="{9E891F1E-6875-4812-ACD0-C456DB8467F3}" dt="2025-09-18T16:08:25.800" v="6671" actId="478"/>
          <ac:spMkLst>
            <pc:docMk/>
            <pc:sldMk cId="1737784919" sldId="16776364"/>
            <ac:spMk id="3" creationId="{266040C3-99F6-688E-F0C0-9A7AB40BB3E6}"/>
          </ac:spMkLst>
        </pc:spChg>
        <pc:spChg chg="del">
          <ac:chgData name="he zhendong/0494938/何　振東" userId="022da341-ef73-48fb-bc20-f47322bbf998" providerId="ADAL" clId="{9E891F1E-6875-4812-ACD0-C456DB8467F3}" dt="2025-09-18T08:45:37.057" v="4403" actId="478"/>
          <ac:spMkLst>
            <pc:docMk/>
            <pc:sldMk cId="1737784919" sldId="16776364"/>
            <ac:spMk id="3" creationId="{AB617290-9E2F-04E9-22B4-96CE819B95A6}"/>
          </ac:spMkLst>
        </pc:spChg>
        <pc:spChg chg="add mod">
          <ac:chgData name="he zhendong/0494938/何　振東" userId="022da341-ef73-48fb-bc20-f47322bbf998" providerId="ADAL" clId="{9E891F1E-6875-4812-ACD0-C456DB8467F3}" dt="2025-09-18T08:58:10.338" v="5155" actId="1076"/>
          <ac:spMkLst>
            <pc:docMk/>
            <pc:sldMk cId="1737784919" sldId="16776364"/>
            <ac:spMk id="5" creationId="{07BD27C6-F2DC-7472-D127-616D54BFA62E}"/>
          </ac:spMkLst>
        </pc:spChg>
        <pc:spChg chg="add mod">
          <ac:chgData name="he zhendong/0494938/何　振東" userId="022da341-ef73-48fb-bc20-f47322bbf998" providerId="ADAL" clId="{9E891F1E-6875-4812-ACD0-C456DB8467F3}" dt="2025-09-18T16:17:24.248" v="6892" actId="1076"/>
          <ac:spMkLst>
            <pc:docMk/>
            <pc:sldMk cId="1737784919" sldId="16776364"/>
            <ac:spMk id="6" creationId="{9AFC5A8A-1F4E-61BF-A8DA-B444B8655B2C}"/>
          </ac:spMkLst>
        </pc:spChg>
        <pc:spChg chg="mod">
          <ac:chgData name="he zhendong/0494938/何　振東" userId="022da341-ef73-48fb-bc20-f47322bbf998" providerId="ADAL" clId="{9E891F1E-6875-4812-ACD0-C456DB8467F3}" dt="2025-09-18T16:16:45.758" v="6873" actId="14100"/>
          <ac:spMkLst>
            <pc:docMk/>
            <pc:sldMk cId="1737784919" sldId="16776364"/>
            <ac:spMk id="15" creationId="{3FD1C739-5DD0-ADCD-D9FB-6440AEDE687F}"/>
          </ac:spMkLst>
        </pc:spChg>
        <pc:graphicFrameChg chg="add mod modGraphic">
          <ac:chgData name="he zhendong/0494938/何　振東" userId="022da341-ef73-48fb-bc20-f47322bbf998" providerId="ADAL" clId="{9E891F1E-6875-4812-ACD0-C456DB8467F3}" dt="2025-09-18T16:17:18.153" v="6891" actId="20577"/>
          <ac:graphicFrameMkLst>
            <pc:docMk/>
            <pc:sldMk cId="1737784919" sldId="16776364"/>
            <ac:graphicFrameMk id="4" creationId="{83EDAD6E-DA98-32A4-512A-FC93FEBFEFD1}"/>
          </ac:graphicFrameMkLst>
        </pc:graphicFrameChg>
        <pc:picChg chg="add mod">
          <ac:chgData name="he zhendong/0494938/何　振東" userId="022da341-ef73-48fb-bc20-f47322bbf998" providerId="ADAL" clId="{9E891F1E-6875-4812-ACD0-C456DB8467F3}" dt="2025-09-18T08:58:13.815" v="5157" actId="1076"/>
          <ac:picMkLst>
            <pc:docMk/>
            <pc:sldMk cId="1737784919" sldId="16776364"/>
            <ac:picMk id="3074" creationId="{2F5C4424-93FB-92F0-8866-02FE9EBA1073}"/>
          </ac:picMkLst>
        </pc:picChg>
      </pc:sldChg>
      <pc:sldMasterChg chg="addSp modSp mod">
        <pc:chgData name="he zhendong/0494938/何　振東" userId="022da341-ef73-48fb-bc20-f47322bbf998" providerId="ADAL" clId="{9E891F1E-6875-4812-ACD0-C456DB8467F3}" dt="2025-09-18T16:20:55.234" v="6931" actId="255"/>
        <pc:sldMasterMkLst>
          <pc:docMk/>
          <pc:sldMasterMk cId="0" sldId="2147483648"/>
        </pc:sldMasterMkLst>
        <pc:spChg chg="add mod">
          <ac:chgData name="he zhendong/0494938/何　振東" userId="022da341-ef73-48fb-bc20-f47322bbf998" providerId="ADAL" clId="{9E891F1E-6875-4812-ACD0-C456DB8467F3}" dt="2025-09-18T16:20:51.021" v="6930" actId="403"/>
          <ac:spMkLst>
            <pc:docMk/>
            <pc:sldMasterMk cId="0" sldId="2147483648"/>
            <ac:spMk id="2" creationId="{764A59F0-2069-F9E9-40A7-A1BBAD6E4EFB}"/>
          </ac:spMkLst>
        </pc:spChg>
        <pc:spChg chg="add mod">
          <ac:chgData name="he zhendong/0494938/何　振東" userId="022da341-ef73-48fb-bc20-f47322bbf998" providerId="ADAL" clId="{9E891F1E-6875-4812-ACD0-C456DB8467F3}" dt="2025-09-18T16:20:55.234" v="6931" actId="255"/>
          <ac:spMkLst>
            <pc:docMk/>
            <pc:sldMasterMk cId="0" sldId="2147483648"/>
            <ac:spMk id="4" creationId="{2D5E64BD-8D93-ABED-1728-9D31E5A8E063}"/>
          </ac:spMkLst>
        </pc:spChg>
        <pc:spChg chg="mod">
          <ac:chgData name="he zhendong/0494938/何　振東" userId="022da341-ef73-48fb-bc20-f47322bbf998" providerId="ADAL" clId="{9E891F1E-6875-4812-ACD0-C456DB8467F3}" dt="2025-09-18T16:20:37.955" v="6912" actId="14100"/>
          <ac:spMkLst>
            <pc:docMk/>
            <pc:sldMasterMk cId="0" sldId="2147483648"/>
            <ac:spMk id="5" creationId="{00000000-0000-0000-0000-000000000000}"/>
          </ac:spMkLst>
        </pc:spChg>
        <pc:spChg chg="mod">
          <ac:chgData name="he zhendong/0494938/何　振東" userId="022da341-ef73-48fb-bc20-f47322bbf998" providerId="ADAL" clId="{9E891F1E-6875-4812-ACD0-C456DB8467F3}" dt="2025-09-18T16:20:37.955" v="6912" actId="14100"/>
          <ac:spMkLst>
            <pc:docMk/>
            <pc:sldMasterMk cId="0" sldId="2147483648"/>
            <ac:spMk id="6" creationId="{00000000-0000-0000-0000-000000000000}"/>
          </ac:spMkLst>
        </pc:spChg>
      </pc:sldMasterChg>
      <pc:sldMasterChg chg="addSp modSp delSldLayout">
        <pc:chgData name="he zhendong/0494938/何　振東" userId="022da341-ef73-48fb-bc20-f47322bbf998" providerId="ADAL" clId="{9E891F1E-6875-4812-ACD0-C456DB8467F3}" dt="2025-09-18T16:21:08.467" v="6932"/>
        <pc:sldMasterMkLst>
          <pc:docMk/>
          <pc:sldMasterMk cId="0" sldId="2147483722"/>
        </pc:sldMasterMkLst>
        <pc:spChg chg="add mod">
          <ac:chgData name="he zhendong/0494938/何　振東" userId="022da341-ef73-48fb-bc20-f47322bbf998" providerId="ADAL" clId="{9E891F1E-6875-4812-ACD0-C456DB8467F3}" dt="2025-09-18T16:21:08.467" v="6932"/>
          <ac:spMkLst>
            <pc:docMk/>
            <pc:sldMasterMk cId="0" sldId="2147483722"/>
            <ac:spMk id="11" creationId="{8C885B16-9EFC-FFAE-15EC-36CF30048766}"/>
          </ac:spMkLst>
        </pc:spChg>
        <pc:spChg chg="add mod">
          <ac:chgData name="he zhendong/0494938/何　振東" userId="022da341-ef73-48fb-bc20-f47322bbf998" providerId="ADAL" clId="{9E891F1E-6875-4812-ACD0-C456DB8467F3}" dt="2025-09-18T16:21:08.467" v="6932"/>
          <ac:spMkLst>
            <pc:docMk/>
            <pc:sldMasterMk cId="0" sldId="2147483722"/>
            <ac:spMk id="12" creationId="{DF920A77-A912-E3F9-5C1A-6B4FFC7124D3}"/>
          </ac:spMkLst>
        </pc:spChg>
        <pc:sldLayoutChg chg="del">
          <pc:chgData name="he zhendong/0494938/何　振東" userId="022da341-ef73-48fb-bc20-f47322bbf998" providerId="ADAL" clId="{9E891F1E-6875-4812-ACD0-C456DB8467F3}" dt="2025-09-18T15:07:34.607" v="6661" actId="47"/>
          <pc:sldLayoutMkLst>
            <pc:docMk/>
            <pc:sldMasterMk cId="0" sldId="2147483722"/>
            <pc:sldLayoutMk cId="0" sldId="2147483734"/>
          </pc:sldLayoutMkLst>
        </pc:sldLayoutChg>
      </pc:sldMasterChg>
    </pc:docChg>
  </pc:docChgLst>
  <pc:docChgLst>
    <pc:chgData name="he zhendong/0494938/何　振東" userId="S::0494938@mchcgr.com::022da341-ef73-48fb-bc20-f47322bbf998" providerId="AD" clId="Web-{5C017211-4FD9-4E05-B20F-919C8812E71E}"/>
    <pc:docChg chg="modSld">
      <pc:chgData name="he zhendong/0494938/何　振東" userId="S::0494938@mchcgr.com::022da341-ef73-48fb-bc20-f47322bbf998" providerId="AD" clId="Web-{5C017211-4FD9-4E05-B20F-919C8812E71E}" dt="2025-09-18T09:13:58.291" v="17" actId="20577"/>
      <pc:docMkLst>
        <pc:docMk/>
      </pc:docMkLst>
      <pc:sldChg chg="modSp">
        <pc:chgData name="he zhendong/0494938/何　振東" userId="S::0494938@mchcgr.com::022da341-ef73-48fb-bc20-f47322bbf998" providerId="AD" clId="Web-{5C017211-4FD9-4E05-B20F-919C8812E71E}" dt="2025-09-18T09:13:58.291" v="17" actId="20577"/>
        <pc:sldMkLst>
          <pc:docMk/>
          <pc:sldMk cId="0" sldId="16772972"/>
        </pc:sldMkLst>
        <pc:spChg chg="mod">
          <ac:chgData name="he zhendong/0494938/何　振東" userId="S::0494938@mchcgr.com::022da341-ef73-48fb-bc20-f47322bbf998" providerId="AD" clId="Web-{5C017211-4FD9-4E05-B20F-919C8812E71E}" dt="2025-09-18T09:13:58.291" v="17" actId="20577"/>
          <ac:spMkLst>
            <pc:docMk/>
            <pc:sldMk cId="0" sldId="16772972"/>
            <ac:spMk id="5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107250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E80B-DA65-9819-E89B-3EB874C362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CC1B4F-15BC-366C-3953-09260CE6EC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1D6E36-1AE6-00A0-904D-0AF050AE45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A7EC5943-97B4-7319-9235-AC91DAFB5D10}"/>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0530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extLst>
      <p:ext uri="{BB962C8B-B14F-4D97-AF65-F5344CB8AC3E}">
        <p14:creationId xmlns:p14="http://schemas.microsoft.com/office/powerpoint/2010/main" val="89306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なぜ添付ファイルは</a:t>
            </a:r>
            <a:r>
              <a:rPr kumimoji="1" lang="en-US" altLang="ja-JP" err="1">
                <a:latin typeface="Yu Gothic UI" panose="020B0500000000000000" pitchFamily="50" charset="-128"/>
                <a:ea typeface="Yu Gothic UI" panose="020B0500000000000000" pitchFamily="50" charset="-128"/>
              </a:rPr>
              <a:t>ShraePoint</a:t>
            </a:r>
            <a:r>
              <a:rPr kumimoji="1" lang="ja-JP" altLang="en-US">
                <a:latin typeface="Yu Gothic UI" panose="020B0500000000000000" pitchFamily="50" charset="-128"/>
                <a:ea typeface="Yu Gothic UI" panose="020B0500000000000000" pitchFamily="50" charset="-128"/>
              </a:rPr>
              <a:t>にお薦めなのか：</a:t>
            </a: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１．</a:t>
            </a:r>
            <a:r>
              <a:rPr kumimoji="1" lang="en-US" altLang="ja-JP">
                <a:latin typeface="Yu Gothic UI" panose="020B0500000000000000" pitchFamily="50" charset="-128"/>
                <a:ea typeface="Yu Gothic UI" panose="020B0500000000000000" pitchFamily="50" charset="-128"/>
              </a:rPr>
              <a:t>SPO</a:t>
            </a:r>
            <a:r>
              <a:rPr kumimoji="1" lang="ja-JP" altLang="en-US">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err="1">
                <a:latin typeface="Yu Gothic UI" panose="020B0500000000000000" pitchFamily="50" charset="-128"/>
                <a:ea typeface="Yu Gothic UI" panose="020B0500000000000000" pitchFamily="50" charset="-128"/>
              </a:rPr>
              <a:t>A.GraphAPI</a:t>
            </a:r>
            <a:r>
              <a:rPr kumimoji="1" lang="ja-JP" altLang="en-US">
                <a:latin typeface="Yu Gothic UI" panose="020B0500000000000000" pitchFamily="50" charset="-128"/>
                <a:ea typeface="Yu Gothic UI" panose="020B0500000000000000" pitchFamily="50" charset="-128"/>
              </a:rPr>
              <a:t>経由で必要 </a:t>
            </a:r>
            <a:r>
              <a:rPr kumimoji="1" lang="en-US" altLang="ja-JP">
                <a:latin typeface="Yu Gothic UI" panose="020B0500000000000000" pitchFamily="50" charset="-128"/>
                <a:ea typeface="Yu Gothic UI" panose="020B0500000000000000" pitchFamily="50" charset="-128"/>
              </a:rPr>
              <a:t>B.</a:t>
            </a:r>
            <a:r>
              <a:rPr kumimoji="1" lang="ja-JP" altLang="en-US">
                <a:latin typeface="Yu Gothic UI" panose="020B0500000000000000" pitchFamily="50" charset="-128"/>
                <a:ea typeface="Yu Gothic UI" panose="020B0500000000000000" pitchFamily="50" charset="-128"/>
              </a:rPr>
              <a:t>）</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２．</a:t>
            </a:r>
            <a:r>
              <a:rPr kumimoji="1" lang="en-US" altLang="zh-CN" err="1">
                <a:latin typeface="Yu Gothic UI" panose="020B0500000000000000" pitchFamily="50" charset="-128"/>
                <a:ea typeface="Yu Gothic UI" panose="020B0500000000000000" pitchFamily="50" charset="-128"/>
              </a:rPr>
              <a:t>Sqlserver</a:t>
            </a:r>
            <a:r>
              <a:rPr kumimoji="1" lang="ja-JP" altLang="en-US">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a:latin typeface="Yu Gothic UI" panose="020B0500000000000000" pitchFamily="50" charset="-128"/>
                <a:ea typeface="Yu Gothic UI" panose="020B0500000000000000" pitchFamily="50" charset="-128"/>
              </a:rPr>
              <a:t>t</a:t>
            </a:r>
            <a:r>
              <a:rPr kumimoji="1" lang="ja-JP" altLang="en-US">
                <a:latin typeface="Yu Gothic UI" panose="020B0500000000000000" pitchFamily="50" charset="-128"/>
                <a:ea typeface="Yu Gothic UI" panose="020B0500000000000000" pitchFamily="50" charset="-128"/>
              </a:rPr>
              <a:t>的に検証が必要。</a:t>
            </a:r>
            <a:r>
              <a:rPr kumimoji="1" lang="en-US" altLang="ja-JP">
                <a:latin typeface="Yu Gothic UI" panose="020B0500000000000000" pitchFamily="50" charset="-128"/>
                <a:ea typeface="Yu Gothic UI" panose="020B0500000000000000" pitchFamily="50" charset="-128"/>
              </a:rPr>
              <a:t>POC</a:t>
            </a:r>
            <a:r>
              <a:rPr kumimoji="1" lang="ja-JP" altLang="en-US">
                <a:latin typeface="Yu Gothic UI" panose="020B0500000000000000" pitchFamily="50" charset="-128"/>
                <a:ea typeface="Yu Gothic UI" panose="020B0500000000000000" pitchFamily="50" charset="-128"/>
              </a:rPr>
              <a:t>の作業範囲が広がる、性能などの考慮・評価は複雑</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emf"/><Relationship Id="rId2" Type="http://schemas.openxmlformats.org/officeDocument/2006/relationships/slideLayout" Target="../slideLayouts/slideLayout71.xml"/><Relationship Id="rId16" Type="http://schemas.openxmlformats.org/officeDocument/2006/relationships/oleObject" Target="../embeddings/oleObject69.bin"/><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6.jpe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ags" Target="../tags/tag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3"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スライド番号プレースホルダ 8">
            <a:extLst>
              <a:ext uri="{FF2B5EF4-FFF2-40B4-BE49-F238E27FC236}">
                <a16:creationId xmlns:a16="http://schemas.microsoft.com/office/drawing/2014/main" id="{764A59F0-2069-F9E9-40A7-A1BBAD6E4EFB}"/>
              </a:ext>
            </a:extLst>
          </p:cNvPr>
          <p:cNvSpPr>
            <a:spLocks noGrp="1"/>
          </p:cNvSpPr>
          <p:nvPr>
            <p:ph type="sldNum" sz="quarter" idx="4"/>
          </p:nvPr>
        </p:nvSpPr>
        <p:spPr bwMode="gray">
          <a:xfrm>
            <a:off x="480000" y="6588000"/>
            <a:ext cx="363280" cy="169200"/>
          </a:xfrm>
          <a:prstGeom prst="rect">
            <a:avLst/>
          </a:prstGeom>
        </p:spPr>
        <p:txBody>
          <a:bodyPr/>
          <a:lstStyle>
            <a:lvl1pPr>
              <a:defRPr sz="1000"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dirty="0"/>
          </a:p>
        </p:txBody>
      </p:sp>
      <p:sp>
        <p:nvSpPr>
          <p:cNvPr id="4" name="フッター プレースホルダ 9">
            <a:extLst>
              <a:ext uri="{FF2B5EF4-FFF2-40B4-BE49-F238E27FC236}">
                <a16:creationId xmlns:a16="http://schemas.microsoft.com/office/drawing/2014/main" id="{2D5E64BD-8D93-ABED-1728-9D31E5A8E063}"/>
              </a:ext>
            </a:extLst>
          </p:cNvPr>
          <p:cNvSpPr>
            <a:spLocks noGrp="1"/>
          </p:cNvSpPr>
          <p:nvPr>
            <p:ph type="ftr" sz="quarter" idx="3"/>
          </p:nvPr>
        </p:nvSpPr>
        <p:spPr bwMode="gray">
          <a:xfrm>
            <a:off x="964480" y="6588000"/>
            <a:ext cx="5184000" cy="169200"/>
          </a:xfrm>
          <a:prstGeom prst="rect">
            <a:avLst/>
          </a:prstGeom>
        </p:spPr>
        <p:txBody>
          <a:bodyPr/>
          <a:lstStyle>
            <a:lvl1pPr>
              <a:defRPr sz="1000" baseline="0">
                <a:solidFill>
                  <a:schemeClr val="tx1"/>
                </a:solidFill>
                <a:latin typeface="+mn-lt"/>
                <a:ea typeface="+mn-ea"/>
                <a:cs typeface="+mn-cs"/>
                <a:sym typeface="+mn-lt"/>
              </a:defRPr>
            </a:lvl1pPr>
          </a:lstStyle>
          <a:p>
            <a:r>
              <a:rPr lang="en-US" altLang="ja-JP" dirty="0"/>
              <a:t>Notes</a:t>
            </a:r>
            <a:r>
              <a:rPr lang="ja-JP" altLang="en-US" dirty="0"/>
              <a:t>アプリ刷新のご提案</a:t>
            </a:r>
            <a:endParaRPr lang="en-GB" alt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3"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6" imgW="5715" imgH="5715" progId="TCLayout.ActiveDocument.1">
                  <p:embed/>
                </p:oleObj>
              </mc:Choice>
              <mc:Fallback>
                <p:oleObj name="think-cellスライド" r:id="rId16" imgW="5715" imgH="5715" progId="TCLayout.ActiveDocument.1">
                  <p:embed/>
                  <p:pic>
                    <p:nvPicPr>
                      <p:cNvPr id="9" name="オブジェクト 2"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1" name="スライド番号プレースホルダ 8">
            <a:extLst>
              <a:ext uri="{FF2B5EF4-FFF2-40B4-BE49-F238E27FC236}">
                <a16:creationId xmlns:a16="http://schemas.microsoft.com/office/drawing/2014/main" id="{8C885B16-9EFC-FFAE-15EC-36CF30048766}"/>
              </a:ext>
            </a:extLst>
          </p:cNvPr>
          <p:cNvSpPr txBox="1">
            <a:spLocks/>
          </p:cNvSpPr>
          <p:nvPr userDrawn="1"/>
        </p:nvSpPr>
        <p:spPr bwMode="gray">
          <a:xfrm>
            <a:off x="480000" y="6588000"/>
            <a:ext cx="36328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43A0986-838B-4D2A-A95C-8CB1738263FE}" type="slidenum">
              <a:rPr lang="ja-JP" altLang="en-US" smtClean="0"/>
              <a:pPr/>
              <a:t>‹#›</a:t>
            </a:fld>
            <a:endParaRPr lang="ja-JP" altLang="en-US" dirty="0"/>
          </a:p>
        </p:txBody>
      </p:sp>
      <p:sp>
        <p:nvSpPr>
          <p:cNvPr id="12" name="フッター プレースホルダ 9">
            <a:extLst>
              <a:ext uri="{FF2B5EF4-FFF2-40B4-BE49-F238E27FC236}">
                <a16:creationId xmlns:a16="http://schemas.microsoft.com/office/drawing/2014/main" id="{DF920A77-A912-E3F9-5C1A-6B4FFC7124D3}"/>
              </a:ext>
            </a:extLst>
          </p:cNvPr>
          <p:cNvSpPr txBox="1">
            <a:spLocks/>
          </p:cNvSpPr>
          <p:nvPr userDrawn="1"/>
        </p:nvSpPr>
        <p:spPr bwMode="gray">
          <a:xfrm>
            <a:off x="964480" y="6588000"/>
            <a:ext cx="518400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Notes</a:t>
            </a:r>
            <a:r>
              <a:rPr lang="ja-JP" altLang="en-US"/>
              <a:t>アプリ刷新のご提案</a:t>
            </a:r>
            <a:endParaRPr lang="en-GB" altLang="en-GB"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1.xml"/><Relationship Id="rId6" Type="http://schemas.openxmlformats.org/officeDocument/2006/relationships/image" Target="../media/image33.png"/><Relationship Id="rId5" Type="http://schemas.openxmlformats.org/officeDocument/2006/relationships/image" Target="../media/image26.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81.xml"/><Relationship Id="rId5" Type="http://schemas.openxmlformats.org/officeDocument/2006/relationships/image" Target="../media/image23.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7.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5.xml"/><Relationship Id="rId16" Type="http://schemas.openxmlformats.org/officeDocument/2006/relationships/image" Target="../media/image29.png"/><Relationship Id="rId1" Type="http://schemas.openxmlformats.org/officeDocument/2006/relationships/slideLayout" Target="../slideLayouts/slideLayout8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33.png"/><Relationship Id="rId9" Type="http://schemas.openxmlformats.org/officeDocument/2006/relationships/image" Target="../media/image22.png"/><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1.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1.xml"/><Relationship Id="rId4" Type="http://schemas.openxmlformats.org/officeDocument/2006/relationships/hyperlink" Target="https://office.com/edit?url=%5bfile_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zh-CN" sz="5400" dirty="0"/>
            </a:br>
            <a:r>
              <a:rPr lang="ja-JP" altLang="en-US" sz="5400" dirty="0"/>
              <a:t>（製品仕様書管理）</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a:t>株式会社　</a:t>
            </a:r>
            <a:r>
              <a:rPr lang="en-US" altLang="ja-JP"/>
              <a:t>GCJ</a:t>
            </a:r>
            <a:endParaRPr lang="ja-JP" alt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515" y="108633"/>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技術方案－一括ダウンロード機能</a:t>
            </a:r>
            <a:endParaRPr lang="ja-JP" altLang="en-US" dirty="0">
              <a:effectLst/>
            </a:endParaRPr>
          </a:p>
        </p:txBody>
      </p:sp>
      <p:sp>
        <p:nvSpPr>
          <p:cNvPr id="15" name="テキスト ボックス 14"/>
          <p:cNvSpPr txBox="1"/>
          <p:nvPr/>
        </p:nvSpPr>
        <p:spPr>
          <a:xfrm>
            <a:off x="281874" y="938892"/>
            <a:ext cx="6707431" cy="5181491"/>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sz="1600" dirty="0">
                <a:latin typeface="Arial" panose="020B0604020202020204" pitchFamily="34" charset="0"/>
              </a:rPr>
              <a:t>既定案：</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sz="1200" dirty="0">
                <a:latin typeface="Arial" panose="020B0604020202020204" pitchFamily="34" charset="0"/>
              </a:rPr>
              <a:t>PowerApps</a:t>
            </a:r>
            <a:r>
              <a:rPr kumimoji="0" lang="ja-JP" altLang="en-US" sz="1200" dirty="0">
                <a:latin typeface="Arial" panose="020B0604020202020204" pitchFamily="34" charset="0"/>
              </a:rPr>
              <a:t>で</a:t>
            </a:r>
            <a:r>
              <a:rPr kumimoji="0" lang="zh-CN" altLang="zh-CN" sz="1200" dirty="0">
                <a:latin typeface="Arial" panose="020B0604020202020204" pitchFamily="34" charset="0"/>
              </a:rPr>
              <a:t>モバイル/デスクトップ対応のため、PowerAppsのDownload関数を使用。</a:t>
            </a:r>
            <a:endParaRPr kumimoji="0" lang="en-US" altLang="zh-CN"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sz="1200" dirty="0">
                <a:latin typeface="Arial" panose="020B0604020202020204" pitchFamily="34" charset="0"/>
              </a:rPr>
              <a:t>ファイルの</a:t>
            </a:r>
            <a:r>
              <a:rPr kumimoji="0" lang="zh-CN" altLang="zh-CN" sz="1200" dirty="0">
                <a:latin typeface="Arial" panose="020B0604020202020204" pitchFamily="34" charset="0"/>
              </a:rPr>
              <a:t>保存先: ユーザーが指定したディレクトリ（ブラウザダウンロード</a:t>
            </a:r>
            <a:r>
              <a:rPr kumimoji="0" lang="ja-JP" altLang="en-US" sz="1200" dirty="0">
                <a:latin typeface="Arial" panose="020B0604020202020204" pitchFamily="34" charset="0"/>
              </a:rPr>
              <a:t>オプションを毎回確認にし、</a:t>
            </a:r>
            <a:r>
              <a:rPr kumimoji="0" lang="zh-CN" altLang="zh-CN" sz="1200" dirty="0">
                <a:latin typeface="Arial" panose="020B0604020202020204" pitchFamily="34" charset="0"/>
              </a:rPr>
              <a:t>ユーザーが</a:t>
            </a:r>
            <a:r>
              <a:rPr kumimoji="0" lang="ja-JP" altLang="en-US" sz="1200" dirty="0">
                <a:latin typeface="Arial" panose="020B0604020202020204" pitchFamily="34" charset="0"/>
              </a:rPr>
              <a:t>保存先</a:t>
            </a:r>
            <a:r>
              <a:rPr kumimoji="0" lang="zh-CN" altLang="zh-CN" sz="1200"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制限: 最大100ファイル/回、合計サイズ500MB（パフォーマンス考慮）。 </a:t>
            </a:r>
          </a:p>
          <a:p>
            <a:pPr algn="l"/>
            <a:endParaRPr lang="en-US" altLang="ja-JP" sz="1600" dirty="0">
              <a:latin typeface="Yu Gothic UI" panose="020B0500000000000000" pitchFamily="50" charset="-128"/>
              <a:ea typeface="Yu Gothic UI" panose="020B0500000000000000" pitchFamily="50" charset="-128"/>
            </a:endParaRPr>
          </a:p>
          <a:p>
            <a:pPr algn="l"/>
            <a:r>
              <a:rPr lang="ja-JP" altLang="en-US" sz="1600" dirty="0">
                <a:solidFill>
                  <a:srgbClr val="C00000"/>
                </a:solidFill>
                <a:latin typeface="Yu Gothic UI" panose="020B0500000000000000" pitchFamily="50" charset="-128"/>
                <a:ea typeface="Yu Gothic UI" panose="020B0500000000000000" pitchFamily="50" charset="-128"/>
              </a:rPr>
              <a:t>向上案：</a:t>
            </a:r>
            <a:endParaRPr lang="en-US" altLang="ja-JP" sz="1600"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Apps </a:t>
            </a:r>
            <a:r>
              <a:rPr lang="ja-JP" altLang="en-US" sz="1200" dirty="0">
                <a:latin typeface="Yu Gothic UI" panose="020B0500000000000000" pitchFamily="50" charset="-128"/>
                <a:ea typeface="Yu Gothic UI" panose="020B0500000000000000" pitchFamily="50" charset="-128"/>
              </a:rPr>
              <a:t>では、</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ページを埋め込むための </a:t>
            </a:r>
            <a:r>
              <a:rPr lang="en-US" altLang="ja-JP" sz="1200" dirty="0">
                <a:latin typeface="Yu Gothic UI" panose="020B0500000000000000" pitchFamily="50" charset="-128"/>
                <a:ea typeface="Yu Gothic UI" panose="020B0500000000000000" pitchFamily="50" charset="-128"/>
              </a:rPr>
              <a:t>WebView </a:t>
            </a:r>
            <a:r>
              <a:rPr lang="ja-JP" altLang="en-US" sz="1200" dirty="0">
                <a:latin typeface="Yu Gothic UI" panose="020B0500000000000000" pitchFamily="50" charset="-128"/>
                <a:ea typeface="Yu Gothic UI" panose="020B0500000000000000" pitchFamily="50" charset="-128"/>
              </a:rPr>
              <a:t>コントロール（または </a:t>
            </a:r>
            <a:r>
              <a:rPr lang="en-US" altLang="ja-JP" sz="1200" dirty="0">
                <a:latin typeface="Yu Gothic UI" panose="020B0500000000000000" pitchFamily="50" charset="-128"/>
                <a:ea typeface="Yu Gothic UI" panose="020B0500000000000000" pitchFamily="50" charset="-128"/>
              </a:rPr>
              <a:t>HTML text </a:t>
            </a:r>
            <a:r>
              <a:rPr lang="ja-JP" altLang="en-US" sz="1200" dirty="0">
                <a:latin typeface="Yu Gothic UI" panose="020B0500000000000000" pitchFamily="50" charset="-128"/>
                <a:ea typeface="Yu Gothic UI" panose="020B0500000000000000" pitchFamily="50" charset="-128"/>
              </a:rPr>
              <a:t>コントロールを介して </a:t>
            </a:r>
            <a:r>
              <a:rPr lang="en-US" altLang="ja-JP" sz="1200" dirty="0">
                <a:latin typeface="Yu Gothic UI" panose="020B0500000000000000" pitchFamily="50" charset="-128"/>
                <a:ea typeface="Yu Gothic UI" panose="020B0500000000000000" pitchFamily="50" charset="-128"/>
              </a:rPr>
              <a:t>HTML </a:t>
            </a:r>
            <a:r>
              <a:rPr lang="ja-JP" altLang="en-US" sz="1200" dirty="0">
                <a:latin typeface="Yu Gothic UI" panose="020B0500000000000000" pitchFamily="50" charset="-128"/>
                <a:ea typeface="Yu Gothic UI" panose="020B0500000000000000" pitchFamily="50" charset="-128"/>
              </a:rPr>
              <a:t>コンテンツを表示する）を使用して、外部の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ページ内で、</a:t>
            </a:r>
            <a:r>
              <a:rPr lang="en-US" altLang="ja-JP" sz="1200" dirty="0">
                <a:latin typeface="Yu Gothic UI" panose="020B0500000000000000" pitchFamily="50" charset="-128"/>
                <a:ea typeface="Yu Gothic UI" panose="020B0500000000000000" pitchFamily="50" charset="-128"/>
              </a:rPr>
              <a:t>JavaScript </a:t>
            </a:r>
            <a:r>
              <a:rPr lang="ja-JP" altLang="en-US" sz="1200" dirty="0">
                <a:latin typeface="Yu Gothic UI" panose="020B0500000000000000" pitchFamily="50" charset="-128"/>
                <a:ea typeface="Yu Gothic UI" panose="020B0500000000000000" pitchFamily="50" charset="-128"/>
              </a:rPr>
              <a:t>を使用して </a:t>
            </a:r>
            <a:r>
              <a:rPr lang="en-US" altLang="ja-JP" sz="1200" dirty="0">
                <a:latin typeface="Yu Gothic UI" panose="020B0500000000000000" pitchFamily="50" charset="-128"/>
                <a:ea typeface="Yu Gothic UI" panose="020B0500000000000000" pitchFamily="50" charset="-128"/>
              </a:rPr>
              <a:t>DOM </a:t>
            </a:r>
            <a:r>
              <a:rPr lang="ja-JP" altLang="en-US" sz="1200" dirty="0">
                <a:latin typeface="Yu Gothic UI" panose="020B0500000000000000" pitchFamily="50" charset="-128"/>
                <a:ea typeface="Yu Gothic UI" panose="020B0500000000000000" pitchFamily="50" charset="-128"/>
              </a:rPr>
              <a:t>操作や </a:t>
            </a:r>
            <a:r>
              <a:rPr lang="en-US" altLang="ja-JP" sz="1200" dirty="0">
                <a:latin typeface="Yu Gothic UI" panose="020B0500000000000000" pitchFamily="50" charset="-128"/>
                <a:ea typeface="Yu Gothic UI" panose="020B0500000000000000" pitchFamily="50" charset="-128"/>
              </a:rPr>
              <a:t>Web API </a:t>
            </a:r>
            <a:r>
              <a:rPr lang="ja-JP" altLang="en-US" sz="1200" dirty="0">
                <a:latin typeface="Yu Gothic UI" panose="020B0500000000000000" pitchFamily="50" charset="-128"/>
                <a:ea typeface="Yu Gothic UI" panose="020B0500000000000000" pitchFamily="50" charset="-128"/>
              </a:rPr>
              <a:t>へのアクセスを行うことはできます。</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外部ページの</a:t>
            </a:r>
            <a:r>
              <a:rPr lang="en-US" altLang="ja-JP" sz="1200" dirty="0">
                <a:latin typeface="Yu Gothic UI" panose="020B0500000000000000" pitchFamily="50" charset="-128"/>
                <a:ea typeface="Yu Gothic UI" panose="020B0500000000000000" pitchFamily="50" charset="-128"/>
              </a:rPr>
              <a:t>JavaScript</a:t>
            </a:r>
            <a:r>
              <a:rPr lang="ja-JP" altLang="en-US" sz="1200"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sz="1200" dirty="0">
                <a:latin typeface="Yu Gothic UI" panose="020B0500000000000000" pitchFamily="50" charset="-128"/>
                <a:ea typeface="Yu Gothic UI" panose="020B0500000000000000" pitchFamily="50" charset="-128"/>
              </a:rPr>
              <a:t>POC</a:t>
            </a:r>
            <a:r>
              <a:rPr lang="ja-JP" altLang="en-US" sz="1200" dirty="0">
                <a:latin typeface="Yu Gothic UI" panose="020B0500000000000000" pitchFamily="50" charset="-128"/>
                <a:ea typeface="Yu Gothic UI" panose="020B0500000000000000" pitchFamily="50" charset="-128"/>
              </a:rPr>
              <a:t>が必要。</a:t>
            </a:r>
            <a:endParaRPr lang="en-US" altLang="ja-JP" sz="1200" dirty="0">
              <a:latin typeface="Yu Gothic UI" panose="020B0500000000000000" pitchFamily="50" charset="-128"/>
              <a:ea typeface="Yu Gothic UI" panose="020B0500000000000000" pitchFamily="50" charset="-128"/>
            </a:endParaRPr>
          </a:p>
        </p:txBody>
      </p:sp>
      <p:pic>
        <p:nvPicPr>
          <p:cNvPr id="4" name="図 3"/>
          <p:cNvPicPr>
            <a:picLocks noChangeAspect="1"/>
          </p:cNvPicPr>
          <p:nvPr/>
        </p:nvPicPr>
        <p:blipFill>
          <a:blip r:embed="rId3"/>
          <a:stretch>
            <a:fillRect/>
          </a:stretch>
        </p:blipFill>
        <p:spPr>
          <a:xfrm>
            <a:off x="7135273" y="2615572"/>
            <a:ext cx="1673447" cy="495901"/>
          </a:xfrm>
          <a:prstGeom prst="rect">
            <a:avLst/>
          </a:prstGeom>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ED65042F-6CBD-AA69-6B0C-CF3722A869A9}"/>
              </a:ext>
            </a:extLst>
          </p:cNvPr>
          <p:cNvPicPr>
            <a:picLocks noGrp="1" noRot="1" noChangeAspect="1" noMove="1" noResize="1" noEditPoints="1" noAdjustHandles="1" noChangeArrowheads="1" noChangeShapeType="1" noCrop="1"/>
          </p:cNvPicPr>
          <p:nvPr>
            <p:ph sz="quarter" idx="10"/>
          </p:nvPr>
        </p:nvPicPr>
        <p:blipFill>
          <a:blip r:embed="rId4"/>
          <a:stretch>
            <a:fillRect/>
          </a:stretch>
        </p:blipFill>
        <p:spPr>
          <a:xfrm>
            <a:off x="7225256" y="1746213"/>
            <a:ext cx="1084608" cy="623650"/>
          </a:xfrm>
        </p:spPr>
      </p:pic>
      <p:pic>
        <p:nvPicPr>
          <p:cNvPr id="5" name="図 4"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1ACAB65-3AB2-344A-FB04-7B15DA6A0DF0}"/>
              </a:ext>
            </a:extLst>
          </p:cNvPr>
          <p:cNvPicPr>
            <a:picLocks noGrp="1" noRot="1" noChangeAspect="1" noMove="1" noResize="1" noEditPoints="1" noAdjustHandles="1" noChangeArrowheads="1" noChangeShapeType="1" noCrop="1"/>
          </p:cNvPicPr>
          <p:nvPr/>
        </p:nvPicPr>
        <p:blipFill>
          <a:blip r:embed="rId5"/>
          <a:stretch>
            <a:fillRect/>
          </a:stretch>
        </p:blipFill>
        <p:spPr>
          <a:xfrm>
            <a:off x="9036550" y="1664184"/>
            <a:ext cx="911875" cy="786151"/>
          </a:xfrm>
          <a:prstGeom prst="rect">
            <a:avLst/>
          </a:prstGeom>
        </p:spPr>
      </p:pic>
      <p:pic>
        <p:nvPicPr>
          <p:cNvPr id="8" name="図 7" descr="部屋, 賭博場 が含まれている画像&#10;&#10;AI によって生成されたコンテンツは間違っている可能性があります。">
            <a:extLst>
              <a:ext uri="{FF2B5EF4-FFF2-40B4-BE49-F238E27FC236}">
                <a16:creationId xmlns:a16="http://schemas.microsoft.com/office/drawing/2014/main" id="{944E0A13-6EAB-94C1-BA90-E7306C49B52F}"/>
              </a:ext>
            </a:extLst>
          </p:cNvPr>
          <p:cNvPicPr>
            <a:picLocks noGrp="1" noRot="1" noChangeAspect="1" noMove="1" noResize="1" noEditPoints="1" noAdjustHandles="1" noChangeArrowheads="1" noChangeShapeType="1" noCrop="1"/>
          </p:cNvPicPr>
          <p:nvPr/>
        </p:nvPicPr>
        <p:blipFill>
          <a:blip r:embed="rId6"/>
          <a:stretch>
            <a:fillRect/>
          </a:stretch>
        </p:blipFill>
        <p:spPr>
          <a:xfrm>
            <a:off x="10675111" y="1031258"/>
            <a:ext cx="1158274" cy="683630"/>
          </a:xfrm>
          <a:prstGeom prst="rect">
            <a:avLst/>
          </a:prstGeom>
        </p:spPr>
      </p:pic>
      <p:pic>
        <p:nvPicPr>
          <p:cNvPr id="9" name="図 8" descr="ロゴ, アイコン&#10;&#10;AI によって生成されたコンテンツは間違っている可能性があります。">
            <a:extLst>
              <a:ext uri="{FF2B5EF4-FFF2-40B4-BE49-F238E27FC236}">
                <a16:creationId xmlns:a16="http://schemas.microsoft.com/office/drawing/2014/main" id="{0E7B17E4-6701-30C0-DAC9-238982F9C12A}"/>
              </a:ext>
            </a:extLst>
          </p:cNvPr>
          <p:cNvPicPr>
            <a:picLocks noGrp="1" noRot="1" noChangeAspect="1" noMove="1" noResize="1" noEditPoints="1" noAdjustHandles="1" noChangeArrowheads="1" noChangeShapeType="1" noCrop="1"/>
          </p:cNvPicPr>
          <p:nvPr/>
        </p:nvPicPr>
        <p:blipFill>
          <a:blip r:embed="rId7"/>
          <a:stretch>
            <a:fillRect/>
          </a:stretch>
        </p:blipFill>
        <p:spPr>
          <a:xfrm>
            <a:off x="10932449" y="2369863"/>
            <a:ext cx="643597" cy="629116"/>
          </a:xfrm>
          <a:prstGeom prst="rect">
            <a:avLst/>
          </a:prstGeom>
        </p:spPr>
      </p:pic>
      <p:sp>
        <p:nvSpPr>
          <p:cNvPr id="10" name="テキスト ボックス 9">
            <a:extLst>
              <a:ext uri="{FF2B5EF4-FFF2-40B4-BE49-F238E27FC236}">
                <a16:creationId xmlns:a16="http://schemas.microsoft.com/office/drawing/2014/main" id="{611FA5FB-7620-4324-88D3-512BF9B0B1D3}"/>
              </a:ext>
            </a:extLst>
          </p:cNvPr>
          <p:cNvSpPr txBox="1">
            <a:spLocks noGrp="1" noRot="1" noMove="1" noResize="1" noEditPoints="1" noAdjustHandles="1" noChangeArrowheads="1" noChangeShapeType="1"/>
          </p:cNvSpPr>
          <p:nvPr/>
        </p:nvSpPr>
        <p:spPr>
          <a:xfrm>
            <a:off x="8148659" y="1519204"/>
            <a:ext cx="1049097" cy="400110"/>
          </a:xfrm>
          <a:prstGeom prst="rect">
            <a:avLst/>
          </a:prstGeom>
          <a:noFill/>
        </p:spPr>
        <p:txBody>
          <a:bodyPr wrap="square" rtlCol="0">
            <a:spAutoFit/>
          </a:bodyPr>
          <a:lstStyle/>
          <a:p>
            <a:pPr algn="ctr"/>
            <a:r>
              <a:rPr lang="en-US" altLang="ja-JP" sz="1000" dirty="0"/>
              <a:t>Download</a:t>
            </a:r>
            <a:r>
              <a:rPr lang="ja-JP" altLang="en-US" sz="1000" dirty="0"/>
              <a:t> </a:t>
            </a:r>
            <a:endParaRPr lang="en-US" altLang="ja-JP" sz="1000" dirty="0"/>
          </a:p>
          <a:p>
            <a:pPr algn="ctr"/>
            <a:r>
              <a:rPr lang="en-US" altLang="ja-JP" sz="1000" dirty="0"/>
              <a:t>request</a:t>
            </a:r>
            <a:endParaRPr kumimoji="1" lang="ja-JP" altLang="en-US" sz="600" dirty="0"/>
          </a:p>
        </p:txBody>
      </p:sp>
      <p:sp>
        <p:nvSpPr>
          <p:cNvPr id="11" name="ひし形 10">
            <a:extLst>
              <a:ext uri="{FF2B5EF4-FFF2-40B4-BE49-F238E27FC236}">
                <a16:creationId xmlns:a16="http://schemas.microsoft.com/office/drawing/2014/main" id="{A2F23E60-44C9-327D-13DD-39893E0A6278}"/>
              </a:ext>
            </a:extLst>
          </p:cNvPr>
          <p:cNvSpPr>
            <a:spLocks noGrp="1" noRot="1" noMove="1" noResize="1" noEditPoints="1" noAdjustHandles="1" noChangeArrowheads="1" noChangeShapeType="1"/>
          </p:cNvSpPr>
          <p:nvPr/>
        </p:nvSpPr>
        <p:spPr>
          <a:xfrm>
            <a:off x="8962312" y="185091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 name="コネクタ: カギ線 11">
            <a:extLst>
              <a:ext uri="{FF2B5EF4-FFF2-40B4-BE49-F238E27FC236}">
                <a16:creationId xmlns:a16="http://schemas.microsoft.com/office/drawing/2014/main" id="{F5C01C4D-AD2A-566A-7BED-260CDC8A9E3E}"/>
              </a:ext>
            </a:extLst>
          </p:cNvPr>
          <p:cNvCxnSpPr>
            <a:cxnSpLocks noGrp="1" noRot="1" noMove="1" noResize="1" noEditPoints="1" noAdjustHandles="1" noChangeArrowheads="1" noChangeShapeType="1"/>
            <a:stCxn id="11" idx="1"/>
            <a:endCxn id="3" idx="3"/>
          </p:cNvCxnSpPr>
          <p:nvPr/>
        </p:nvCxnSpPr>
        <p:spPr>
          <a:xfrm rot="10800000" flipV="1">
            <a:off x="8309864" y="1885114"/>
            <a:ext cx="652448" cy="17292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ひし形 16">
            <a:extLst>
              <a:ext uri="{FF2B5EF4-FFF2-40B4-BE49-F238E27FC236}">
                <a16:creationId xmlns:a16="http://schemas.microsoft.com/office/drawing/2014/main" id="{E25D5D8D-BA9D-B4BD-6596-D534F6178AB4}"/>
              </a:ext>
            </a:extLst>
          </p:cNvPr>
          <p:cNvSpPr>
            <a:spLocks noGrp="1" noRot="1" noMove="1" noResize="1" noEditPoints="1" noAdjustHandles="1" noChangeArrowheads="1" noChangeShapeType="1"/>
          </p:cNvSpPr>
          <p:nvPr/>
        </p:nvSpPr>
        <p:spPr>
          <a:xfrm>
            <a:off x="8971081" y="22428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9" name="コネクタ: カギ線 18">
            <a:extLst>
              <a:ext uri="{FF2B5EF4-FFF2-40B4-BE49-F238E27FC236}">
                <a16:creationId xmlns:a16="http://schemas.microsoft.com/office/drawing/2014/main" id="{A653D454-21AE-C69A-C473-415D31E457D1}"/>
              </a:ext>
            </a:extLst>
          </p:cNvPr>
          <p:cNvCxnSpPr>
            <a:cxnSpLocks noGrp="1" noRot="1" noMove="1" noResize="1" noEditPoints="1" noAdjustHandles="1" noChangeArrowheads="1" noChangeShapeType="1"/>
            <a:stCxn id="9" idx="1"/>
            <a:endCxn id="5" idx="3"/>
          </p:cNvCxnSpPr>
          <p:nvPr/>
        </p:nvCxnSpPr>
        <p:spPr>
          <a:xfrm rot="10800000">
            <a:off x="9948425" y="2057261"/>
            <a:ext cx="984024" cy="627161"/>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ひし形 21">
            <a:extLst>
              <a:ext uri="{FF2B5EF4-FFF2-40B4-BE49-F238E27FC236}">
                <a16:creationId xmlns:a16="http://schemas.microsoft.com/office/drawing/2014/main" id="{1D19EB9E-8BF7-9B70-9F7B-CCD82D95FF36}"/>
              </a:ext>
            </a:extLst>
          </p:cNvPr>
          <p:cNvSpPr>
            <a:spLocks noGrp="1" noRot="1" noMove="1" noResize="1" noEditPoints="1" noAdjustHandles="1" noChangeArrowheads="1" noChangeShapeType="1"/>
          </p:cNvSpPr>
          <p:nvPr/>
        </p:nvSpPr>
        <p:spPr>
          <a:xfrm>
            <a:off x="8283539" y="21397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a:extLst>
              <a:ext uri="{FF2B5EF4-FFF2-40B4-BE49-F238E27FC236}">
                <a16:creationId xmlns:a16="http://schemas.microsoft.com/office/drawing/2014/main" id="{2E4EA81E-6181-E828-3E3A-321400679CF2}"/>
              </a:ext>
            </a:extLst>
          </p:cNvPr>
          <p:cNvCxnSpPr>
            <a:cxnSpLocks noGrp="1" noRot="1" noMove="1" noResize="1" noEditPoints="1" noAdjustHandles="1" noChangeArrowheads="1" noChangeShapeType="1"/>
            <a:stCxn id="22" idx="3"/>
            <a:endCxn id="17" idx="1"/>
          </p:cNvCxnSpPr>
          <p:nvPr/>
        </p:nvCxnSpPr>
        <p:spPr>
          <a:xfrm>
            <a:off x="8353281" y="2173970"/>
            <a:ext cx="617800" cy="10307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7C1F174-4F20-4865-36C6-ED7EB53B8202}"/>
              </a:ext>
            </a:extLst>
          </p:cNvPr>
          <p:cNvSpPr txBox="1">
            <a:spLocks noGrp="1" noRot="1" noMove="1" noResize="1" noEditPoints="1" noAdjustHandles="1" noChangeArrowheads="1" noChangeShapeType="1"/>
          </p:cNvSpPr>
          <p:nvPr/>
        </p:nvSpPr>
        <p:spPr>
          <a:xfrm>
            <a:off x="8097944" y="2311244"/>
            <a:ext cx="1475883" cy="400110"/>
          </a:xfrm>
          <a:prstGeom prst="rect">
            <a:avLst/>
          </a:prstGeom>
          <a:noFill/>
        </p:spPr>
        <p:txBody>
          <a:bodyPr wrap="square" rtlCol="0">
            <a:spAutoFit/>
          </a:bodyPr>
          <a:lstStyle>
            <a:defPPr>
              <a:defRPr lang="ja-JP"/>
            </a:defPPr>
            <a:lvl1pPr algn="ctr">
              <a:defRPr sz="1000"/>
            </a:lvl1pPr>
          </a:lstStyle>
          <a:p>
            <a:r>
              <a:rPr lang="en-US" altLang="ja-JP" dirty="0"/>
              <a:t>Zip </a:t>
            </a:r>
          </a:p>
          <a:p>
            <a:r>
              <a:rPr lang="en-US" altLang="ja-JP" dirty="0"/>
              <a:t>Download</a:t>
            </a:r>
            <a:endParaRPr lang="ja-JP" altLang="en-US" dirty="0"/>
          </a:p>
        </p:txBody>
      </p:sp>
      <p:sp>
        <p:nvSpPr>
          <p:cNvPr id="27" name="テキスト ボックス 26">
            <a:extLst>
              <a:ext uri="{FF2B5EF4-FFF2-40B4-BE49-F238E27FC236}">
                <a16:creationId xmlns:a16="http://schemas.microsoft.com/office/drawing/2014/main" id="{96C6B8BA-3036-D96F-198D-7F80076030EB}"/>
              </a:ext>
            </a:extLst>
          </p:cNvPr>
          <p:cNvSpPr txBox="1">
            <a:spLocks noGrp="1" noRot="1" noMove="1" noResize="1" noEditPoints="1" noAdjustHandles="1" noChangeArrowheads="1" noChangeShapeType="1"/>
          </p:cNvSpPr>
          <p:nvPr/>
        </p:nvSpPr>
        <p:spPr>
          <a:xfrm>
            <a:off x="10256039" y="1842320"/>
            <a:ext cx="1049097" cy="400110"/>
          </a:xfrm>
          <a:prstGeom prst="rect">
            <a:avLst/>
          </a:prstGeom>
          <a:noFill/>
        </p:spPr>
        <p:txBody>
          <a:bodyPr wrap="square" rtlCol="0">
            <a:spAutoFit/>
          </a:bodyPr>
          <a:lstStyle/>
          <a:p>
            <a:pPr algn="ctr"/>
            <a:r>
              <a:rPr lang="ja-JP" altLang="en-US" sz="1000" dirty="0"/>
              <a:t>添付ファイル取得</a:t>
            </a:r>
            <a:endParaRPr kumimoji="1" lang="ja-JP" altLang="en-US" sz="600" dirty="0"/>
          </a:p>
        </p:txBody>
      </p:sp>
      <p:sp>
        <p:nvSpPr>
          <p:cNvPr id="28" name="ひし形 27">
            <a:extLst>
              <a:ext uri="{FF2B5EF4-FFF2-40B4-BE49-F238E27FC236}">
                <a16:creationId xmlns:a16="http://schemas.microsoft.com/office/drawing/2014/main" id="{1305AC61-2ABE-194F-D3B9-A88106D091EB}"/>
              </a:ext>
            </a:extLst>
          </p:cNvPr>
          <p:cNvSpPr>
            <a:spLocks noGrp="1" noRot="1" noMove="1" noResize="1" noEditPoints="1" noAdjustHandles="1" noChangeArrowheads="1" noChangeShapeType="1"/>
          </p:cNvSpPr>
          <p:nvPr/>
        </p:nvSpPr>
        <p:spPr>
          <a:xfrm>
            <a:off x="9935789" y="18804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0" name="コネクタ: カギ線 29">
            <a:extLst>
              <a:ext uri="{FF2B5EF4-FFF2-40B4-BE49-F238E27FC236}">
                <a16:creationId xmlns:a16="http://schemas.microsoft.com/office/drawing/2014/main" id="{5F8CAA34-4EE7-0779-A287-9DF13B08A437}"/>
              </a:ext>
            </a:extLst>
          </p:cNvPr>
          <p:cNvCxnSpPr>
            <a:cxnSpLocks noGrp="1" noRot="1" noMove="1" noResize="1" noEditPoints="1" noAdjustHandles="1" noChangeArrowheads="1" noChangeShapeType="1"/>
            <a:stCxn id="8" idx="1"/>
            <a:endCxn id="28" idx="3"/>
          </p:cNvCxnSpPr>
          <p:nvPr/>
        </p:nvCxnSpPr>
        <p:spPr>
          <a:xfrm rot="10800000" flipV="1">
            <a:off x="10005531" y="1373073"/>
            <a:ext cx="669580" cy="541558"/>
          </a:xfrm>
          <a:prstGeom prst="bentConnector3">
            <a:avLst>
              <a:gd name="adj1" fmla="val 50000"/>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FCCFBA2-80DA-DE56-16FB-27544437267B}"/>
              </a:ext>
            </a:extLst>
          </p:cNvPr>
          <p:cNvSpPr txBox="1">
            <a:spLocks noGrp="1" noRot="1" noMove="1" noResize="1" noEditPoints="1" noAdjustHandles="1" noChangeArrowheads="1" noChangeShapeType="1"/>
          </p:cNvSpPr>
          <p:nvPr/>
        </p:nvSpPr>
        <p:spPr>
          <a:xfrm>
            <a:off x="9946510" y="266527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34" name="テキスト ボックス 33">
            <a:extLst>
              <a:ext uri="{FF2B5EF4-FFF2-40B4-BE49-F238E27FC236}">
                <a16:creationId xmlns:a16="http://schemas.microsoft.com/office/drawing/2014/main" id="{D080D4B5-33C2-D04C-58A4-91869F64D4F8}"/>
              </a:ext>
            </a:extLst>
          </p:cNvPr>
          <p:cNvSpPr txBox="1">
            <a:spLocks noGrp="1" noRot="1" noMove="1" noResize="1" noEditPoints="1" noAdjustHandles="1" noChangeArrowheads="1" noChangeShapeType="1"/>
          </p:cNvSpPr>
          <p:nvPr/>
        </p:nvSpPr>
        <p:spPr>
          <a:xfrm>
            <a:off x="9492487" y="1026587"/>
            <a:ext cx="1310574" cy="461665"/>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35" name="テキスト ボックス 34">
            <a:extLst>
              <a:ext uri="{FF2B5EF4-FFF2-40B4-BE49-F238E27FC236}">
                <a16:creationId xmlns:a16="http://schemas.microsoft.com/office/drawing/2014/main" id="{07156DEC-D84B-AD51-E4C1-C7745FF03A88}"/>
              </a:ext>
            </a:extLst>
          </p:cNvPr>
          <p:cNvSpPr txBox="1">
            <a:spLocks noGrp="1" noRot="1" noMove="1" noResize="1" noEditPoints="1" noAdjustHandles="1" noChangeArrowheads="1" noChangeShapeType="1"/>
          </p:cNvSpPr>
          <p:nvPr/>
        </p:nvSpPr>
        <p:spPr>
          <a:xfrm>
            <a:off x="9082846" y="2470646"/>
            <a:ext cx="1093047" cy="338554"/>
          </a:xfrm>
          <a:prstGeom prst="rect">
            <a:avLst/>
          </a:prstGeom>
          <a:noFill/>
        </p:spPr>
        <p:txBody>
          <a:bodyPr wrap="square" rtlCol="0">
            <a:spAutoFit/>
          </a:bodyPr>
          <a:lstStyle/>
          <a:p>
            <a:pPr algn="ctr"/>
            <a:r>
              <a:rPr lang="ja-JP" altLang="en-US" sz="800" b="1" dirty="0"/>
              <a:t>複数ファイルを取得し、</a:t>
            </a:r>
            <a:r>
              <a:rPr lang="en-US" altLang="ja-JP" sz="800" b="1" dirty="0"/>
              <a:t>Zip</a:t>
            </a:r>
            <a:r>
              <a:rPr lang="ja-JP" altLang="en-US" sz="800" b="1" dirty="0"/>
              <a:t>にする</a:t>
            </a:r>
            <a:endParaRPr kumimoji="1" lang="ja-JP" altLang="en-US" sz="400" b="1" dirty="0"/>
          </a:p>
        </p:txBody>
      </p:sp>
      <p:sp>
        <p:nvSpPr>
          <p:cNvPr id="36" name="四角形: 角を丸くする 35">
            <a:extLst>
              <a:ext uri="{FF2B5EF4-FFF2-40B4-BE49-F238E27FC236}">
                <a16:creationId xmlns:a16="http://schemas.microsoft.com/office/drawing/2014/main" id="{AB4C2A2D-9240-EDBD-C317-786B2F0B439B}"/>
              </a:ext>
            </a:extLst>
          </p:cNvPr>
          <p:cNvSpPr>
            <a:spLocks/>
          </p:cNvSpPr>
          <p:nvPr/>
        </p:nvSpPr>
        <p:spPr>
          <a:xfrm>
            <a:off x="7023551" y="746211"/>
            <a:ext cx="4919529" cy="2420005"/>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C36AF81-6A27-5DF0-5677-924E9C819293}"/>
              </a:ext>
            </a:extLst>
          </p:cNvPr>
          <p:cNvSpPr/>
          <p:nvPr/>
        </p:nvSpPr>
        <p:spPr>
          <a:xfrm>
            <a:off x="7032722" y="3415801"/>
            <a:ext cx="4919529" cy="2552854"/>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31273D5-EDE3-11B0-B91C-0D5878763265}"/>
              </a:ext>
            </a:extLst>
          </p:cNvPr>
          <p:cNvPicPr>
            <a:picLocks/>
          </p:cNvPicPr>
          <p:nvPr/>
        </p:nvPicPr>
        <p:blipFill>
          <a:blip r:embed="rId4"/>
          <a:stretch>
            <a:fillRect/>
          </a:stretch>
        </p:blipFill>
        <p:spPr>
          <a:xfrm>
            <a:off x="7143976" y="3731248"/>
            <a:ext cx="1466624" cy="859119"/>
          </a:xfrm>
          <a:prstGeom prst="rect">
            <a:avLst/>
          </a:prstGeom>
        </p:spPr>
      </p:pic>
      <p:pic>
        <p:nvPicPr>
          <p:cNvPr id="1026" name="Picture 2" descr="WebView2APISample アプリの実行">
            <a:extLst>
              <a:ext uri="{FF2B5EF4-FFF2-40B4-BE49-F238E27FC236}">
                <a16:creationId xmlns:a16="http://schemas.microsoft.com/office/drawing/2014/main" id="{786172C5-BE22-6FE9-70AE-74E8458603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2156" y="4311581"/>
            <a:ext cx="686572" cy="397846"/>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descr="部屋, 賭博場 が含まれている画像&#10;&#10;AI によって生成されたコンテンツは間違っている可能性があります。">
            <a:extLst>
              <a:ext uri="{FF2B5EF4-FFF2-40B4-BE49-F238E27FC236}">
                <a16:creationId xmlns:a16="http://schemas.microsoft.com/office/drawing/2014/main" id="{8E9EFDF4-2BCC-56FD-6252-F85371325FD0}"/>
              </a:ext>
            </a:extLst>
          </p:cNvPr>
          <p:cNvPicPr/>
          <p:nvPr/>
        </p:nvPicPr>
        <p:blipFill>
          <a:blip r:embed="rId6"/>
          <a:stretch>
            <a:fillRect/>
          </a:stretch>
        </p:blipFill>
        <p:spPr>
          <a:xfrm>
            <a:off x="10691256" y="4058777"/>
            <a:ext cx="1158274" cy="683630"/>
          </a:xfrm>
          <a:prstGeom prst="rect">
            <a:avLst/>
          </a:prstGeom>
        </p:spPr>
      </p:pic>
      <p:pic>
        <p:nvPicPr>
          <p:cNvPr id="42" name="図 41" descr="ロゴ, アイコン&#10;&#10;AI によって生成されたコンテンツは間違っている可能性があります。">
            <a:extLst>
              <a:ext uri="{FF2B5EF4-FFF2-40B4-BE49-F238E27FC236}">
                <a16:creationId xmlns:a16="http://schemas.microsoft.com/office/drawing/2014/main" id="{A3BE9140-324E-4754-4223-7B649CE936AB}"/>
              </a:ext>
            </a:extLst>
          </p:cNvPr>
          <p:cNvPicPr/>
          <p:nvPr/>
        </p:nvPicPr>
        <p:blipFill>
          <a:blip r:embed="rId7"/>
          <a:stretch>
            <a:fillRect/>
          </a:stretch>
        </p:blipFill>
        <p:spPr>
          <a:xfrm>
            <a:off x="10932449" y="5087943"/>
            <a:ext cx="643597" cy="629116"/>
          </a:xfrm>
          <a:prstGeom prst="rect">
            <a:avLst/>
          </a:prstGeom>
        </p:spPr>
      </p:pic>
      <p:sp>
        <p:nvSpPr>
          <p:cNvPr id="45" name="ひし形 44">
            <a:extLst>
              <a:ext uri="{FF2B5EF4-FFF2-40B4-BE49-F238E27FC236}">
                <a16:creationId xmlns:a16="http://schemas.microsoft.com/office/drawing/2014/main" id="{AC2A33F9-D23A-E1BF-8070-8A636ECDDA05}"/>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46" name="コネクタ: カギ線 45">
            <a:extLst>
              <a:ext uri="{FF2B5EF4-FFF2-40B4-BE49-F238E27FC236}">
                <a16:creationId xmlns:a16="http://schemas.microsoft.com/office/drawing/2014/main" id="{5B278C19-41EF-91A0-1330-9B5E1F8D5D0B}"/>
              </a:ext>
            </a:extLst>
          </p:cNvPr>
          <p:cNvCxnSpPr>
            <a:cxnSpLocks/>
            <a:endCxn id="1025" idx="3"/>
          </p:cNvCxnSpPr>
          <p:nvPr/>
        </p:nvCxnSpPr>
        <p:spPr>
          <a:xfrm rot="10800000">
            <a:off x="8673207" y="4373437"/>
            <a:ext cx="2259244" cy="1029066"/>
          </a:xfrm>
          <a:prstGeom prst="bentConnector3">
            <a:avLst>
              <a:gd name="adj1" fmla="val 24816"/>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C8062C9-B741-8172-DF62-932172D25746}"/>
              </a:ext>
            </a:extLst>
          </p:cNvPr>
          <p:cNvSpPr txBox="1"/>
          <p:nvPr/>
        </p:nvSpPr>
        <p:spPr>
          <a:xfrm>
            <a:off x="9097507" y="4077426"/>
            <a:ext cx="1049097" cy="215444"/>
          </a:xfrm>
          <a:prstGeom prst="rect">
            <a:avLst/>
          </a:prstGeom>
          <a:noFill/>
        </p:spPr>
        <p:txBody>
          <a:bodyPr wrap="square" rtlCol="0">
            <a:spAutoFit/>
          </a:bodyPr>
          <a:lstStyle/>
          <a:p>
            <a:pPr algn="ctr"/>
            <a:r>
              <a:rPr lang="ja-JP" altLang="en-US" sz="800" b="1" dirty="0"/>
              <a:t>添付ファイル取得</a:t>
            </a:r>
            <a:endParaRPr kumimoji="1" lang="ja-JP" altLang="en-US" sz="400" b="1" dirty="0"/>
          </a:p>
        </p:txBody>
      </p:sp>
      <p:sp>
        <p:nvSpPr>
          <p:cNvPr id="50" name="ひし形 49">
            <a:extLst>
              <a:ext uri="{FF2B5EF4-FFF2-40B4-BE49-F238E27FC236}">
                <a16:creationId xmlns:a16="http://schemas.microsoft.com/office/drawing/2014/main" id="{CB0810E1-9F6F-6930-EBC0-582CD24EFC47}"/>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51" name="コネクタ: カギ線 50">
            <a:extLst>
              <a:ext uri="{FF2B5EF4-FFF2-40B4-BE49-F238E27FC236}">
                <a16:creationId xmlns:a16="http://schemas.microsoft.com/office/drawing/2014/main" id="{612AF02D-1591-6E53-3562-7292BCCAE86D}"/>
              </a:ext>
            </a:extLst>
          </p:cNvPr>
          <p:cNvCxnSpPr>
            <a:cxnSpLocks/>
            <a:stCxn id="41" idx="0"/>
            <a:endCxn id="50" idx="3"/>
          </p:cNvCxnSpPr>
          <p:nvPr/>
        </p:nvCxnSpPr>
        <p:spPr>
          <a:xfrm rot="16200000" flipV="1">
            <a:off x="9909527" y="2697910"/>
            <a:ext cx="131683" cy="2590051"/>
          </a:xfrm>
          <a:prstGeom prst="bentConnector2">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40366E5-522F-BED1-7E22-A83EE668803E}"/>
              </a:ext>
            </a:extLst>
          </p:cNvPr>
          <p:cNvSpPr txBox="1"/>
          <p:nvPr/>
        </p:nvSpPr>
        <p:spPr>
          <a:xfrm>
            <a:off x="9946510" y="538335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53" name="テキスト ボックス 52">
            <a:extLst>
              <a:ext uri="{FF2B5EF4-FFF2-40B4-BE49-F238E27FC236}">
                <a16:creationId xmlns:a16="http://schemas.microsoft.com/office/drawing/2014/main" id="{B2CB038B-03D1-0D8B-10DF-6400006EECF2}"/>
              </a:ext>
            </a:extLst>
          </p:cNvPr>
          <p:cNvSpPr txBox="1"/>
          <p:nvPr/>
        </p:nvSpPr>
        <p:spPr>
          <a:xfrm>
            <a:off x="9741408" y="3623980"/>
            <a:ext cx="1396882" cy="338554"/>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endParaRPr lang="en-US" altLang="ja-JP" sz="800" dirty="0">
              <a:solidFill>
                <a:schemeClr val="accent1">
                  <a:lumMod val="60000"/>
                  <a:lumOff val="40000"/>
                </a:schemeClr>
              </a:solidFill>
            </a:endParaRPr>
          </a:p>
          <a:p>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59" name="テキスト ボックス 58">
            <a:extLst>
              <a:ext uri="{FF2B5EF4-FFF2-40B4-BE49-F238E27FC236}">
                <a16:creationId xmlns:a16="http://schemas.microsoft.com/office/drawing/2014/main" id="{EEA18915-2B03-2711-02B3-AA6653EB607F}"/>
              </a:ext>
            </a:extLst>
          </p:cNvPr>
          <p:cNvSpPr txBox="1"/>
          <p:nvPr/>
        </p:nvSpPr>
        <p:spPr>
          <a:xfrm>
            <a:off x="7111744" y="4944435"/>
            <a:ext cx="2691085" cy="954107"/>
          </a:xfrm>
          <a:prstGeom prst="rect">
            <a:avLst/>
          </a:prstGeom>
          <a:noFill/>
        </p:spPr>
        <p:txBody>
          <a:bodyPr wrap="square" rtlCol="0">
            <a:spAutoFit/>
          </a:bodyPr>
          <a:lstStyle/>
          <a:p>
            <a:pPr marL="228600" indent="-228600">
              <a:buFont typeface="+mj-lt"/>
              <a:buAutoNum type="arabicPeriod"/>
            </a:pPr>
            <a:r>
              <a:rPr kumimoji="1" lang="en-US" altLang="ja-JP" sz="700" dirty="0"/>
              <a:t>Power</a:t>
            </a:r>
            <a:r>
              <a:rPr lang="ja-JP" altLang="en-US" sz="700" dirty="0"/>
              <a:t> </a:t>
            </a:r>
            <a:r>
              <a:rPr lang="en-US" altLang="ja-JP" sz="700" dirty="0"/>
              <a:t>Apps</a:t>
            </a:r>
            <a:r>
              <a:rPr lang="ja-JP" altLang="en-US" sz="700" dirty="0"/>
              <a:t>　は直接</a:t>
            </a:r>
            <a:r>
              <a:rPr lang="en-US" altLang="ja-JP" sz="700" dirty="0"/>
              <a:t>Dataverse</a:t>
            </a:r>
            <a:r>
              <a:rPr lang="ja-JP" altLang="en-US" sz="700" dirty="0"/>
              <a:t>あるいは</a:t>
            </a:r>
            <a:r>
              <a:rPr lang="en-US" altLang="ja-JP" sz="700" dirty="0"/>
              <a:t>SPO</a:t>
            </a:r>
            <a:r>
              <a:rPr lang="ja-JP" altLang="en-US" sz="700" dirty="0"/>
              <a:t>からファイル内容を取得し、画面に保存</a:t>
            </a:r>
            <a:endParaRPr lang="en-US" altLang="ja-JP" sz="700" dirty="0"/>
          </a:p>
          <a:p>
            <a:pPr marL="228600" indent="-228600">
              <a:buFont typeface="+mj-lt"/>
              <a:buAutoNum type="arabicPeriod"/>
            </a:pPr>
            <a:r>
              <a:rPr kumimoji="1" lang="ja-JP" altLang="en-US" sz="700" dirty="0"/>
              <a:t>埋め込みの</a:t>
            </a:r>
            <a:r>
              <a:rPr kumimoji="1" lang="en-US" altLang="ja-JP" sz="700" dirty="0" err="1"/>
              <a:t>WebControl</a:t>
            </a:r>
            <a:r>
              <a:rPr kumimoji="1" lang="ja-JP" altLang="en-US" sz="700" dirty="0"/>
              <a:t>に</a:t>
            </a:r>
            <a:r>
              <a:rPr kumimoji="1" lang="en-US" altLang="ja-JP" sz="700" dirty="0"/>
              <a:t>JavaScript</a:t>
            </a:r>
            <a:r>
              <a:rPr kumimoji="1" lang="ja-JP" altLang="en-US" sz="700" dirty="0"/>
              <a:t>を</a:t>
            </a:r>
            <a:r>
              <a:rPr kumimoji="1" lang="en-US" altLang="ja-JP" sz="700" dirty="0"/>
              <a:t>Trigger</a:t>
            </a:r>
            <a:r>
              <a:rPr kumimoji="1" lang="ja-JP" altLang="en-US" sz="700" dirty="0"/>
              <a:t>、</a:t>
            </a:r>
            <a:r>
              <a:rPr kumimoji="1" lang="en-US" altLang="ja-JP" sz="700" dirty="0"/>
              <a:t>JavaScript</a:t>
            </a:r>
            <a:r>
              <a:rPr kumimoji="1" lang="ja-JP" altLang="en-US" sz="700" dirty="0"/>
              <a:t>を利用し、</a:t>
            </a:r>
            <a:r>
              <a:rPr kumimoji="1" lang="en-US" altLang="ja-JP" sz="700" dirty="0"/>
              <a:t>DOM Interface</a:t>
            </a:r>
            <a:r>
              <a:rPr lang="ja-JP" altLang="en-US" sz="700" dirty="0"/>
              <a:t>と</a:t>
            </a:r>
            <a:r>
              <a:rPr lang="en-US" altLang="ja-JP" sz="700" dirty="0" err="1"/>
              <a:t>FileObject</a:t>
            </a:r>
            <a:r>
              <a:rPr lang="ja-JP" altLang="en-US" sz="700" dirty="0"/>
              <a:t>を利用し、</a:t>
            </a:r>
            <a:r>
              <a:rPr lang="en-US" altLang="ja-JP" sz="700" dirty="0"/>
              <a:t>JavaScript</a:t>
            </a:r>
            <a:r>
              <a:rPr lang="ja-JP" altLang="en-US" sz="700" dirty="0"/>
              <a:t>により指定場所（一定のルールあるいは事前設定）にファイル毎に</a:t>
            </a:r>
            <a:r>
              <a:rPr lang="en-US" altLang="ja-JP" sz="700" dirty="0"/>
              <a:t>Download</a:t>
            </a:r>
            <a:r>
              <a:rPr lang="ja-JP" altLang="en-US" sz="700" dirty="0"/>
              <a:t>する</a:t>
            </a:r>
            <a:endParaRPr lang="en-US" altLang="ja-JP" sz="700" dirty="0"/>
          </a:p>
          <a:p>
            <a:r>
              <a:rPr kumimoji="1" lang="en-US" altLang="ja-JP" sz="700" dirty="0"/>
              <a:t>※</a:t>
            </a:r>
            <a:r>
              <a:rPr kumimoji="1" lang="ja-JP" altLang="en-US" sz="700" dirty="0"/>
              <a:t>　ファイル</a:t>
            </a:r>
            <a:r>
              <a:rPr kumimoji="1" lang="en-US" altLang="ja-JP" sz="700" dirty="0"/>
              <a:t>Upload</a:t>
            </a:r>
            <a:r>
              <a:rPr kumimoji="1" lang="ja-JP" altLang="en-US" sz="700" dirty="0"/>
              <a:t>自体は、</a:t>
            </a:r>
            <a:r>
              <a:rPr kumimoji="1" lang="en-US" altLang="ja-JP" sz="700" dirty="0"/>
              <a:t>PowerApps</a:t>
            </a:r>
            <a:r>
              <a:rPr kumimoji="1" lang="ja-JP" altLang="en-US" sz="700" dirty="0"/>
              <a:t>の内容</a:t>
            </a:r>
            <a:r>
              <a:rPr kumimoji="1" lang="en-US" altLang="ja-JP" sz="700" dirty="0" err="1"/>
              <a:t>FileUpload</a:t>
            </a:r>
            <a:r>
              <a:rPr lang="ja-JP" altLang="en-US" sz="700" dirty="0"/>
              <a:t> </a:t>
            </a:r>
            <a:r>
              <a:rPr lang="en-US" altLang="ja-JP" sz="700" dirty="0"/>
              <a:t>Control</a:t>
            </a:r>
            <a:r>
              <a:rPr lang="ja-JP" altLang="en-US" sz="700" dirty="0"/>
              <a:t>を利用し、そのまま対応可能</a:t>
            </a:r>
            <a:endParaRPr kumimoji="1" lang="ja-JP" altLang="en-US" sz="700" dirty="0"/>
          </a:p>
        </p:txBody>
      </p:sp>
      <p:sp>
        <p:nvSpPr>
          <p:cNvPr id="1025" name="ひし形 1024">
            <a:extLst>
              <a:ext uri="{FF2B5EF4-FFF2-40B4-BE49-F238E27FC236}">
                <a16:creationId xmlns:a16="http://schemas.microsoft.com/office/drawing/2014/main" id="{AC3B1F0B-E566-6EF5-AAC0-CDE800C734BB}"/>
              </a:ext>
            </a:extLst>
          </p:cNvPr>
          <p:cNvSpPr/>
          <p:nvPr/>
        </p:nvSpPr>
        <p:spPr>
          <a:xfrm>
            <a:off x="8603465" y="4339237"/>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32" name="テキスト ボックス 1031">
            <a:extLst>
              <a:ext uri="{FF2B5EF4-FFF2-40B4-BE49-F238E27FC236}">
                <a16:creationId xmlns:a16="http://schemas.microsoft.com/office/drawing/2014/main" id="{D4139182-7A25-C154-76AA-09ACC96E7A63}"/>
              </a:ext>
            </a:extLst>
          </p:cNvPr>
          <p:cNvSpPr txBox="1"/>
          <p:nvPr/>
        </p:nvSpPr>
        <p:spPr>
          <a:xfrm>
            <a:off x="7106590" y="781772"/>
            <a:ext cx="1595228" cy="307777"/>
          </a:xfrm>
          <a:prstGeom prst="rect">
            <a:avLst/>
          </a:prstGeom>
          <a:noFill/>
        </p:spPr>
        <p:txBody>
          <a:bodyPr wrap="square">
            <a:spAutoFit/>
          </a:bodyPr>
          <a:lstStyle/>
          <a:p>
            <a:r>
              <a:rPr kumimoji="0" lang="ja-JP" altLang="en-US" sz="1400" dirty="0">
                <a:latin typeface="Arial" panose="020B0604020202020204" pitchFamily="34" charset="0"/>
              </a:rPr>
              <a:t>既定案</a:t>
            </a:r>
            <a:endParaRPr lang="ja-JP" altLang="en-US" sz="1400" dirty="0"/>
          </a:p>
        </p:txBody>
      </p:sp>
      <p:sp>
        <p:nvSpPr>
          <p:cNvPr id="1033" name="テキスト ボックス 1032">
            <a:extLst>
              <a:ext uri="{FF2B5EF4-FFF2-40B4-BE49-F238E27FC236}">
                <a16:creationId xmlns:a16="http://schemas.microsoft.com/office/drawing/2014/main" id="{AA6A1C5F-CD32-06FC-BF97-C539693B7948}"/>
              </a:ext>
            </a:extLst>
          </p:cNvPr>
          <p:cNvSpPr txBox="1"/>
          <p:nvPr/>
        </p:nvSpPr>
        <p:spPr>
          <a:xfrm>
            <a:off x="7055415" y="3453109"/>
            <a:ext cx="1979778" cy="307777"/>
          </a:xfrm>
          <a:prstGeom prst="rect">
            <a:avLst/>
          </a:prstGeom>
          <a:noFill/>
        </p:spPr>
        <p:txBody>
          <a:bodyPr wrap="square">
            <a:spAutoFit/>
          </a:bodyPr>
          <a:lstStyle/>
          <a:p>
            <a:r>
              <a:rPr kumimoji="0" lang="ja-JP" altLang="en-US" sz="1400" dirty="0">
                <a:solidFill>
                  <a:srgbClr val="C00000"/>
                </a:solidFill>
                <a:latin typeface="Arial" panose="020B0604020202020204" pitchFamily="34" charset="0"/>
              </a:rPr>
              <a:t>向上案（</a:t>
            </a:r>
            <a:r>
              <a:rPr kumimoji="0" lang="en-US" altLang="ja-JP" sz="1400" dirty="0">
                <a:solidFill>
                  <a:srgbClr val="C00000"/>
                </a:solidFill>
                <a:latin typeface="Arial" panose="020B0604020202020204" pitchFamily="34" charset="0"/>
              </a:rPr>
              <a:t>POC</a:t>
            </a:r>
            <a:r>
              <a:rPr kumimoji="0" lang="ja-JP" altLang="en-US" sz="1400" dirty="0">
                <a:solidFill>
                  <a:srgbClr val="C00000"/>
                </a:solidFill>
                <a:latin typeface="Arial" panose="020B0604020202020204" pitchFamily="34" charset="0"/>
              </a:rPr>
              <a:t>）</a:t>
            </a:r>
            <a:endParaRPr lang="ja-JP" altLang="en-US" sz="1400"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技術方案－検索機能１</a:t>
            </a:r>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SharePointの場合: Microsoft Graph Search APIをPower Automateで呼び出し、</a:t>
            </a:r>
            <a:r>
              <a:rPr kumimoji="0" lang="ja-JP" altLang="en-US" sz="1400">
                <a:latin typeface="Arial" panose="020B0604020202020204" pitchFamily="34" charset="0"/>
              </a:rPr>
              <a:t>保存</a:t>
            </a:r>
            <a:r>
              <a:rPr kumimoji="0" lang="en-US" altLang="ja-JP" sz="1400">
                <a:latin typeface="Arial" panose="020B0604020202020204" pitchFamily="34" charset="0"/>
              </a:rPr>
              <a:t>Document Library</a:t>
            </a:r>
            <a:r>
              <a:rPr kumimoji="0" lang="ja-JP" altLang="en-US" sz="1400">
                <a:latin typeface="Arial" panose="020B0604020202020204" pitchFamily="34" charset="0"/>
              </a:rPr>
              <a:t>であるかどうかでさらにフィルタ後、</a:t>
            </a:r>
            <a:r>
              <a:rPr kumimoji="0" lang="zh-CN" altLang="zh-CN" sz="1400">
                <a:latin typeface="Arial" panose="020B0604020202020204" pitchFamily="34" charset="0"/>
              </a:rPr>
              <a:t>結果をPowerAppsに返</a:t>
            </a:r>
            <a:r>
              <a:rPr kumimoji="0" lang="ja-JP" altLang="en-US" sz="1400">
                <a:latin typeface="Arial" panose="020B0604020202020204" pitchFamily="34" charset="0"/>
              </a:rPr>
              <a:t>す</a:t>
            </a:r>
            <a:r>
              <a:rPr kumimoji="0" lang="ja-JP" altLang="en-US" sz="1400">
                <a:solidFill>
                  <a:srgbClr val="00B050"/>
                </a:solidFill>
                <a:latin typeface="Arial" panose="020B0604020202020204" pitchFamily="34" charset="0"/>
              </a:rPr>
              <a:t>（お薦め）</a:t>
            </a:r>
            <a:endParaRPr kumimoji="0" lang="zh-CN" altLang="zh-CN" sz="140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パフォーマンス: インデックス化により高速化。キャッシュ使用（PowerAppsのCollection）。 </a:t>
            </a:r>
          </a:p>
          <a:p>
            <a:pPr algn="l"/>
            <a:endParaRPr lang="en-US" altLang="ja-JP">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180687244"/>
              </p:ext>
            </p:extLst>
          </p:nvPr>
        </p:nvGraphicFramePr>
        <p:xfrm>
          <a:off x="738481" y="3030466"/>
          <a:ext cx="10948606" cy="3092925"/>
        </p:xfrm>
        <a:graphic>
          <a:graphicData uri="http://schemas.openxmlformats.org/drawingml/2006/table">
            <a:tbl>
              <a:tblPr firstRow="1" bandRow="1">
                <a:tableStyleId>{35758FB7-9AC5-4552-8A53-C91805E547FA}</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a:t>PostgreSQL (with extensions)</a:t>
                      </a:r>
                    </a:p>
                  </a:txBody>
                  <a:tcPr marL="28046" marR="28046" marT="14023" marB="14023" anchor="ctr"/>
                </a:tc>
                <a:tc>
                  <a:txBody>
                    <a:bodyPr/>
                    <a:lstStyle/>
                    <a:p>
                      <a:r>
                        <a:rPr lang="de-DE" sz="90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a:t>varbinary(max), varbinary, image, blob, nvarchar(max), varchar(max) </a:t>
                      </a:r>
                      <a:r>
                        <a:rPr lang="ja-JP" altLang="en-US" sz="900"/>
                        <a:t>など</a:t>
                      </a:r>
                    </a:p>
                  </a:txBody>
                  <a:tcPr marL="28046" marR="28046" marT="14023" marB="14023" anchor="ctr"/>
                </a:tc>
                <a:tc>
                  <a:txBody>
                    <a:bodyPr/>
                    <a:lstStyle/>
                    <a:p>
                      <a:r>
                        <a:rPr lang="ja-JP" altLang="en-US" sz="900"/>
                        <a:t>ファイル </a:t>
                      </a:r>
                      <a:r>
                        <a:rPr lang="en-US" altLang="ja-JP" sz="900"/>
                        <a:t>(File) </a:t>
                      </a:r>
                      <a:r>
                        <a:rPr lang="ja-JP" altLang="en-US" sz="900"/>
                        <a:t>データ型</a:t>
                      </a:r>
                    </a:p>
                  </a:txBody>
                  <a:tcPr marL="28046" marR="28046" marT="14023" marB="14023" anchor="ctr"/>
                </a:tc>
                <a:tc>
                  <a:txBody>
                    <a:bodyPr/>
                    <a:lstStyle/>
                    <a:p>
                      <a:r>
                        <a:rPr lang="de-DE" sz="900"/>
                        <a:t>bytea</a:t>
                      </a:r>
                    </a:p>
                  </a:txBody>
                  <a:tcPr marL="28046" marR="28046" marT="14023" marB="14023" anchor="ctr"/>
                </a:tc>
                <a:tc>
                  <a:txBody>
                    <a:bodyPr/>
                    <a:lstStyle/>
                    <a:p>
                      <a:r>
                        <a:rPr lang="ja-JP" altLang="en-US" sz="900"/>
                        <a:t>バイナリ </a:t>
                      </a:r>
                      <a:r>
                        <a:rPr lang="en-US" altLang="ja-JP" sz="900"/>
                        <a:t>(Binary) </a:t>
                      </a:r>
                      <a:r>
                        <a:rPr lang="ja-JP" altLang="en-US" sz="90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a:t>300MB (</a:t>
                      </a:r>
                      <a:r>
                        <a:rPr lang="ja-JP" altLang="en-US" sz="900"/>
                        <a:t>レコードあたり</a:t>
                      </a:r>
                      <a:r>
                        <a:rPr lang="en-US" altLang="ja-JP" sz="900"/>
                        <a:t>)</a:t>
                      </a:r>
                    </a:p>
                  </a:txBody>
                  <a:tcPr marL="28046" marR="28046" marT="14023" marB="14023" anchor="ctr"/>
                </a:tc>
                <a:tc>
                  <a:txBody>
                    <a:bodyPr/>
                    <a:lstStyle/>
                    <a:p>
                      <a:r>
                        <a:rPr lang="ja-JP" altLang="en-US" sz="900"/>
                        <a:t>データベース</a:t>
                      </a:r>
                      <a:r>
                        <a:rPr lang="en-US" altLang="ja-JP" sz="900"/>
                        <a:t>/</a:t>
                      </a:r>
                      <a:r>
                        <a:rPr lang="ja-JP" altLang="en-US" sz="900"/>
                        <a:t>サーバー設定に依存 </a:t>
                      </a:r>
                      <a:r>
                        <a:rPr lang="en-US" altLang="ja-JP" sz="900"/>
                        <a:t>(</a:t>
                      </a:r>
                      <a:r>
                        <a:rPr lang="ja-JP" altLang="en-US" sz="900"/>
                        <a:t>一般的に大きい</a:t>
                      </a:r>
                      <a:r>
                        <a:rPr lang="en-US" altLang="ja-JP" sz="90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a:t>はい</a:t>
                      </a:r>
                      <a:r>
                        <a:rPr lang="ja-JP" altLang="en-US" sz="900"/>
                        <a:t> </a:t>
                      </a:r>
                      <a:r>
                        <a:rPr lang="en-US" altLang="ja-JP" sz="900"/>
                        <a:t>(</a:t>
                      </a:r>
                      <a:r>
                        <a:rPr lang="en-US" altLang="ja-JP" sz="900" err="1"/>
                        <a:t>pg_trgm</a:t>
                      </a:r>
                      <a:r>
                        <a:rPr lang="en-US" altLang="ja-JP" sz="900"/>
                        <a:t> </a:t>
                      </a:r>
                      <a:r>
                        <a:rPr lang="ja-JP" altLang="en-US" sz="900"/>
                        <a:t>拡張など</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a:t>
                      </a:r>
                      <a:r>
                        <a:rPr lang="en-US" altLang="ja-JP" sz="90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ja-JP" altLang="en-US" sz="900"/>
                        <a:t>メタデータ検索、ファイルプロパティ検索</a:t>
                      </a:r>
                      <a:r>
                        <a:rPr lang="en-US" altLang="ja-JP" sz="90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Autofit/>
          </a:bodyPr>
          <a:lstStyle/>
          <a:p>
            <a:r>
              <a:rPr lang="ja-JP" altLang="en-US" dirty="0"/>
              <a:t>技術方案</a:t>
            </a:r>
            <a:r>
              <a:rPr lang="en-US" altLang="ja-JP" dirty="0"/>
              <a:t> </a:t>
            </a:r>
            <a:r>
              <a:rPr lang="ja-JP" altLang="en-US" dirty="0"/>
              <a:t>－ 検索機能２</a:t>
            </a:r>
          </a:p>
        </p:txBody>
      </p:sp>
      <p:sp>
        <p:nvSpPr>
          <p:cNvPr id="15" name="テキスト ボックス 14"/>
          <p:cNvSpPr txBox="1"/>
          <p:nvPr/>
        </p:nvSpPr>
        <p:spPr>
          <a:xfrm>
            <a:off x="414337" y="814891"/>
            <a:ext cx="7764464"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を利用。</a:t>
            </a:r>
            <a:endParaRPr kumimoji="0" lang="en-US" altLang="ja-JP" sz="1400" dirty="0">
              <a:latin typeface="DengXian 本文"/>
            </a:endParaRPr>
          </a:p>
          <a:p>
            <a:pPr marL="342900" indent="-342900">
              <a:buFont typeface="+mj-lt"/>
              <a:buAutoNum type="arabicPeriod"/>
            </a:pPr>
            <a:r>
              <a:rPr lang="en-US" altLang="ja-JP" sz="1200" b="1" dirty="0"/>
              <a:t>Azure AD </a:t>
            </a:r>
            <a:r>
              <a:rPr lang="ja-JP" altLang="en-US" sz="1200" b="1" dirty="0"/>
              <a:t>アプリケーションの登録と権限設定</a:t>
            </a:r>
            <a:r>
              <a:rPr lang="en-US" altLang="ja-JP" sz="1200" b="1" dirty="0"/>
              <a:t>:</a:t>
            </a:r>
            <a:endParaRPr lang="ja-JP" altLang="en-US" sz="1200" dirty="0"/>
          </a:p>
          <a:p>
            <a:pPr lvl="1"/>
            <a:r>
              <a:rPr lang="en-US" altLang="ja-JP" sz="1050" dirty="0"/>
              <a:t>Azure AD </a:t>
            </a:r>
            <a:r>
              <a:rPr lang="ja-JP" altLang="en-US" sz="1050" dirty="0"/>
              <a:t>にアプリケーションを登録し、必要な </a:t>
            </a:r>
            <a:r>
              <a:rPr lang="en-US" altLang="ja-JP" sz="1050" dirty="0"/>
              <a:t>Graph API </a:t>
            </a:r>
            <a:r>
              <a:rPr lang="ja-JP" altLang="en-US" sz="1050" dirty="0"/>
              <a:t>のアクセス許可を付与します。</a:t>
            </a:r>
          </a:p>
          <a:p>
            <a:pPr lvl="1"/>
            <a:r>
              <a:rPr lang="ja-JP" altLang="en-US" sz="1050" dirty="0"/>
              <a:t>アプリケーション </a:t>
            </a:r>
            <a:r>
              <a:rPr lang="en-US" altLang="ja-JP" sz="1050" dirty="0"/>
              <a:t>ID (</a:t>
            </a:r>
            <a:r>
              <a:rPr lang="ja-JP" altLang="en-US" sz="1050" dirty="0"/>
              <a:t>クライアント </a:t>
            </a:r>
            <a:r>
              <a:rPr lang="en-US" altLang="ja-JP" sz="1050" dirty="0"/>
              <a:t>ID) </a:t>
            </a:r>
            <a:r>
              <a:rPr lang="ja-JP" altLang="en-US" sz="1050" dirty="0"/>
              <a:t>と、</a:t>
            </a:r>
            <a:r>
              <a:rPr lang="ja-JP" altLang="en-US" sz="1050" b="1" dirty="0"/>
              <a:t>クライアントシークレット</a:t>
            </a:r>
            <a:r>
              <a:rPr lang="ja-JP" altLang="en-US" sz="1050" dirty="0"/>
              <a:t> または </a:t>
            </a:r>
            <a:r>
              <a:rPr lang="ja-JP" altLang="en-US" sz="1050" b="1" dirty="0"/>
              <a:t>証明書</a:t>
            </a:r>
            <a:r>
              <a:rPr lang="ja-JP" altLang="en-US" sz="1050" dirty="0"/>
              <a:t> を取得します。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05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Files.Read.All</a:t>
            </a:r>
            <a:r>
              <a:rPr kumimoji="0" lang="ja-JP" altLang="ja-JP" sz="105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Sites.Read.All</a:t>
            </a:r>
            <a:r>
              <a:rPr kumimoji="0" lang="ja-JP" altLang="ja-JP" sz="105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050" dirty="0">
              <a:latin typeface="Arial" panose="020B0604020202020204" pitchFamily="34" charset="0"/>
            </a:endParaRPr>
          </a:p>
          <a:p>
            <a:pPr lvl="1" eaLnBrk="0" fontAlgn="base" hangingPunct="0">
              <a:spcBef>
                <a:spcPct val="0"/>
              </a:spcBef>
              <a:spcAft>
                <a:spcPct val="0"/>
              </a:spcAft>
            </a:pPr>
            <a:r>
              <a:rPr kumimoji="0" lang="ja-JP" altLang="ja-JP" sz="105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Power Apps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では、</a:t>
            </a:r>
            <a:r>
              <a:rPr kumimoji="0" lang="ja-JP" altLang="ja-JP" sz="1050" b="1" dirty="0">
                <a:latin typeface="Arial" panose="020B0604020202020204" pitchFamily="34" charset="0"/>
              </a:rPr>
              <a:t>カスタムコネクタ</a:t>
            </a:r>
            <a:r>
              <a:rPr kumimoji="0" lang="ja-JP" altLang="ja-JP" sz="105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Graph API の検索エンドポイント（例: </a:t>
            </a:r>
            <a:r>
              <a:rPr kumimoji="0" lang="ja-JP" altLang="ja-JP" sz="1050" dirty="0">
                <a:latin typeface="Arial Unicode MS"/>
              </a:rPr>
              <a:t>https://graph.microsoft.com/v1.0/sites/{site-id}/drive/root/search(q='{search-query}')</a:t>
            </a:r>
            <a:r>
              <a:rPr kumimoji="0" lang="ja-JP" altLang="ja-JP" sz="1050" dirty="0"/>
              <a:t>）を呼び出すアクションを定義します。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特定のドキュメントライブラリを限定するには、</a:t>
            </a:r>
            <a:r>
              <a:rPr kumimoji="0" lang="ja-JP" altLang="ja-JP" sz="1050" dirty="0">
                <a:latin typeface="Arial Unicode MS"/>
              </a:rPr>
              <a:t>site-id</a:t>
            </a:r>
            <a:r>
              <a:rPr kumimoji="0" lang="ja-JP" altLang="ja-JP" sz="1050" dirty="0"/>
              <a:t> を指定するか、検索クエリ (</a:t>
            </a:r>
            <a:r>
              <a:rPr kumimoji="0" lang="ja-JP" altLang="ja-JP" sz="1050" dirty="0">
                <a:latin typeface="Arial Unicode MS"/>
              </a:rPr>
              <a:t>q</a:t>
            </a:r>
            <a:r>
              <a:rPr kumimoji="0" lang="ja-JP" altLang="ja-JP" sz="1050" dirty="0"/>
              <a:t>) にドキュメントライブラリ名やパスを含めるなどの工夫が必要になります。Graph API の検索機能は、</a:t>
            </a:r>
            <a:r>
              <a:rPr kumimoji="0" lang="ja-JP" altLang="ja-JP" sz="1050" dirty="0">
                <a:latin typeface="Arial Unicode MS"/>
              </a:rPr>
              <a:t>search</a:t>
            </a:r>
            <a:r>
              <a:rPr kumimoji="0" lang="ja-JP" altLang="ja-JP" sz="1050" dirty="0"/>
              <a:t> クエリパラメータで詳細なフィルタリングをサポートしています。例えば、</a:t>
            </a:r>
            <a:r>
              <a:rPr kumimoji="0" lang="ja-JP" altLang="ja-JP" sz="1050" dirty="0">
                <a:latin typeface="Arial Unicode MS"/>
              </a:rPr>
              <a:t>search(q='keyword in:Shared Documents')</a:t>
            </a:r>
            <a:r>
              <a:rPr kumimoji="0" lang="ja-JP" altLang="ja-JP" sz="1050" dirty="0"/>
              <a:t> のように、特定のフォルダを指定できます。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2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200" b="1" dirty="0">
                <a:latin typeface="Arial" panose="020B0604020202020204" pitchFamily="34" charset="0"/>
              </a:rPr>
              <a:t>Power Automate Flow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Automate では、</a:t>
            </a:r>
            <a:r>
              <a:rPr kumimoji="0" lang="ja-JP" altLang="ja-JP" sz="1050" b="1" dirty="0">
                <a:latin typeface="Arial" panose="020B0604020202020204" pitchFamily="34" charset="0"/>
              </a:rPr>
              <a:t>HTTP アクション</a:t>
            </a:r>
            <a:r>
              <a:rPr kumimoji="0" lang="ja-JP" altLang="ja-JP" sz="105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HTTP アクションの設定で、HTTP メソッドを </a:t>
            </a:r>
            <a:r>
              <a:rPr kumimoji="0" lang="ja-JP" altLang="ja-JP" sz="1050" dirty="0">
                <a:latin typeface="Arial Unicode MS"/>
              </a:rPr>
              <a:t>GET</a:t>
            </a:r>
            <a:r>
              <a:rPr kumimoji="0" lang="ja-JP" altLang="ja-JP" sz="1050" dirty="0"/>
              <a:t> または </a:t>
            </a:r>
            <a:r>
              <a:rPr kumimoji="0" lang="ja-JP" altLang="ja-JP" sz="1050" dirty="0">
                <a:latin typeface="Arial Unicode MS"/>
              </a:rPr>
              <a:t>POST</a:t>
            </a:r>
            <a:r>
              <a:rPr kumimoji="0" lang="ja-JP" altLang="ja-JP" sz="1050" dirty="0"/>
              <a:t> に設定し、Graph API のエンドポイント URL を指定します。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ヘッダーには </a:t>
            </a:r>
            <a:r>
              <a:rPr kumimoji="0" lang="ja-JP" altLang="ja-JP" sz="1050" dirty="0">
                <a:latin typeface="Arial Unicode MS"/>
              </a:rPr>
              <a:t>Content-Type: application/json</a:t>
            </a:r>
            <a:r>
              <a:rPr kumimoji="0" lang="ja-JP" altLang="ja-JP" sz="1050" dirty="0"/>
              <a:t> などを設定します。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Unicode MS"/>
              </a:rPr>
              <a:t>uri</a:t>
            </a:r>
            <a:r>
              <a:rPr kumimoji="0" lang="ja-JP" altLang="ja-JP" sz="1050" dirty="0"/>
              <a:t> パラメータで検索クエリを指定し、ドキュメントライブラリを限定するための </a:t>
            </a:r>
            <a:r>
              <a:rPr kumimoji="0" lang="ja-JP" altLang="ja-JP" sz="1050" dirty="0">
                <a:latin typeface="Arial Unicode MS"/>
              </a:rPr>
              <a:t>in:</a:t>
            </a:r>
            <a:r>
              <a:rPr kumimoji="0" lang="ja-JP" altLang="ja-JP" sz="1050" dirty="0"/>
              <a:t> 演算子などを活用します。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取得した JSON レスポンスを解析し、必要に応じて後続のアクション（例: メール送信、SharePoint リストへの記録など）を実行します。</a:t>
            </a:r>
          </a:p>
        </p:txBody>
      </p:sp>
      <p:pic>
        <p:nvPicPr>
          <p:cNvPr id="2050" name="Picture 2" descr="Microsoft Graph API - Cyderes Documentation">
            <a:extLst>
              <a:ext uri="{FF2B5EF4-FFF2-40B4-BE49-F238E27FC236}">
                <a16:creationId xmlns:a16="http://schemas.microsoft.com/office/drawing/2014/main" id="{43295ADE-FC47-FFA1-997D-4CE580DD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7559" y="2879621"/>
            <a:ext cx="1437641" cy="718821"/>
          </a:xfrm>
          <a:prstGeom prst="rect">
            <a:avLst/>
          </a:prstGeom>
          <a:noFill/>
          <a:extLst>
            <a:ext uri="{909E8E84-426E-40DD-AFC4-6F175D3DCCD1}">
              <a14:hiddenFill xmlns:a14="http://schemas.microsoft.com/office/drawing/2010/main">
                <a:solidFill>
                  <a:srgbClr val="FFFFFF"/>
                </a:solidFill>
              </a14:hiddenFill>
            </a:ext>
          </a:extLst>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2386FB-898C-0717-BDB7-73A999872525}"/>
              </a:ext>
            </a:extLst>
          </p:cNvPr>
          <p:cNvPicPr>
            <a:picLocks noGrp="1"/>
          </p:cNvPicPr>
          <p:nvPr>
            <p:ph sz="quarter" idx="10"/>
          </p:nvPr>
        </p:nvPicPr>
        <p:blipFill>
          <a:blip r:embed="rId4"/>
          <a:stretch>
            <a:fillRect/>
          </a:stretch>
        </p:blipFill>
        <p:spPr>
          <a:xfrm>
            <a:off x="9090656" y="941625"/>
            <a:ext cx="1084608" cy="623650"/>
          </a:xfrm>
        </p:spPr>
      </p:pic>
      <p:pic>
        <p:nvPicPr>
          <p:cNvPr id="4" name="図 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69F6357-5908-BEC3-1B53-CE426C0999BC}"/>
              </a:ext>
            </a:extLst>
          </p:cNvPr>
          <p:cNvPicPr/>
          <p:nvPr/>
        </p:nvPicPr>
        <p:blipFill>
          <a:blip r:embed="rId5"/>
          <a:stretch>
            <a:fillRect/>
          </a:stretch>
        </p:blipFill>
        <p:spPr>
          <a:xfrm>
            <a:off x="10791180" y="828069"/>
            <a:ext cx="934788" cy="737206"/>
          </a:xfrm>
          <a:prstGeom prst="rect">
            <a:avLst/>
          </a:prstGeom>
        </p:spPr>
      </p:pic>
      <p:pic>
        <p:nvPicPr>
          <p:cNvPr id="5" name="図 4" descr="ロゴ, アイコン&#10;&#10;AI によって生成されたコンテンツは間違っている可能性があります。">
            <a:extLst>
              <a:ext uri="{FF2B5EF4-FFF2-40B4-BE49-F238E27FC236}">
                <a16:creationId xmlns:a16="http://schemas.microsoft.com/office/drawing/2014/main" id="{CD476A42-664A-A687-6190-EEA8F871DBF0}"/>
              </a:ext>
            </a:extLst>
          </p:cNvPr>
          <p:cNvPicPr/>
          <p:nvPr/>
        </p:nvPicPr>
        <p:blipFill>
          <a:blip r:embed="rId6"/>
          <a:stretch>
            <a:fillRect/>
          </a:stretch>
        </p:blipFill>
        <p:spPr>
          <a:xfrm>
            <a:off x="8336472" y="2928006"/>
            <a:ext cx="643597" cy="629116"/>
          </a:xfrm>
          <a:prstGeom prst="rect">
            <a:avLst/>
          </a:prstGeom>
        </p:spPr>
      </p:pic>
      <p:sp>
        <p:nvSpPr>
          <p:cNvPr id="6" name="正方形/長方形 5">
            <a:extLst>
              <a:ext uri="{FF2B5EF4-FFF2-40B4-BE49-F238E27FC236}">
                <a16:creationId xmlns:a16="http://schemas.microsoft.com/office/drawing/2014/main" id="{178FCCE8-4792-2D25-DA6F-82A527D5F1FA}"/>
              </a:ext>
            </a:extLst>
          </p:cNvPr>
          <p:cNvSpPr/>
          <p:nvPr/>
        </p:nvSpPr>
        <p:spPr>
          <a:xfrm>
            <a:off x="9632959" y="2007933"/>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検索条件整備</a:t>
            </a:r>
          </a:p>
        </p:txBody>
      </p:sp>
      <p:cxnSp>
        <p:nvCxnSpPr>
          <p:cNvPr id="9" name="直線矢印コネクタ 8">
            <a:extLst>
              <a:ext uri="{FF2B5EF4-FFF2-40B4-BE49-F238E27FC236}">
                <a16:creationId xmlns:a16="http://schemas.microsoft.com/office/drawing/2014/main" id="{309FC341-0A55-57C8-568A-ADF49AF1D0A9}"/>
              </a:ext>
            </a:extLst>
          </p:cNvPr>
          <p:cNvCxnSpPr>
            <a:cxnSpLocks/>
            <a:stCxn id="6" idx="2"/>
            <a:endCxn id="2050" idx="0"/>
          </p:cNvCxnSpPr>
          <p:nvPr/>
        </p:nvCxnSpPr>
        <p:spPr>
          <a:xfrm>
            <a:off x="10326379" y="2526093"/>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26130295-4BA5-2BD7-6A42-E8D957747847}"/>
              </a:ext>
            </a:extLst>
          </p:cNvPr>
          <p:cNvSpPr/>
          <p:nvPr/>
        </p:nvSpPr>
        <p:spPr>
          <a:xfrm>
            <a:off x="9632959" y="3951970"/>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保存</a:t>
            </a:r>
            <a:r>
              <a:rPr kumimoji="1" lang="en-US" altLang="ja-JP" sz="1100" dirty="0"/>
              <a:t>Site</a:t>
            </a:r>
            <a:r>
              <a:rPr kumimoji="1" lang="ja-JP" altLang="en-US" sz="1100" dirty="0"/>
              <a:t>であるかどうかで</a:t>
            </a:r>
            <a:r>
              <a:rPr kumimoji="1" lang="en-US" altLang="ja-JP" sz="1100" dirty="0"/>
              <a:t>Filter</a:t>
            </a:r>
            <a:endParaRPr kumimoji="1" lang="ja-JP" altLang="en-US" sz="1100" dirty="0"/>
          </a:p>
        </p:txBody>
      </p:sp>
      <p:cxnSp>
        <p:nvCxnSpPr>
          <p:cNvPr id="12" name="直線矢印コネクタ 11">
            <a:extLst>
              <a:ext uri="{FF2B5EF4-FFF2-40B4-BE49-F238E27FC236}">
                <a16:creationId xmlns:a16="http://schemas.microsoft.com/office/drawing/2014/main" id="{BEB9D20D-36A3-33BF-2564-ACAC6A4335A0}"/>
              </a:ext>
            </a:extLst>
          </p:cNvPr>
          <p:cNvCxnSpPr>
            <a:cxnSpLocks/>
            <a:stCxn id="5" idx="3"/>
          </p:cNvCxnSpPr>
          <p:nvPr/>
        </p:nvCxnSpPr>
        <p:spPr>
          <a:xfrm>
            <a:off x="8980069" y="3242564"/>
            <a:ext cx="625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CE75689F-796A-9AA2-93B7-9CAA7765CEC1}"/>
              </a:ext>
            </a:extLst>
          </p:cNvPr>
          <p:cNvSpPr/>
          <p:nvPr/>
        </p:nvSpPr>
        <p:spPr>
          <a:xfrm>
            <a:off x="9632959" y="4823658"/>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sz="1100" dirty="0"/>
              <a:t>PowerApps</a:t>
            </a:r>
            <a:r>
              <a:rPr lang="ja-JP" altLang="en-US" sz="1100" dirty="0"/>
              <a:t>へ表示</a:t>
            </a:r>
          </a:p>
        </p:txBody>
      </p:sp>
      <p:pic>
        <p:nvPicPr>
          <p:cNvPr id="20"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36492227-8BCD-FE3A-26B9-76411D651CEA}"/>
              </a:ext>
            </a:extLst>
          </p:cNvPr>
          <p:cNvPicPr>
            <a:picLocks/>
          </p:cNvPicPr>
          <p:nvPr/>
        </p:nvPicPr>
        <p:blipFill>
          <a:blip r:embed="rId4"/>
          <a:stretch>
            <a:fillRect/>
          </a:stretch>
        </p:blipFill>
        <p:spPr>
          <a:xfrm>
            <a:off x="9784075" y="5695346"/>
            <a:ext cx="1084608" cy="623650"/>
          </a:xfrm>
          <a:prstGeom prst="rect">
            <a:avLst/>
          </a:prstGeom>
        </p:spPr>
      </p:pic>
      <p:cxnSp>
        <p:nvCxnSpPr>
          <p:cNvPr id="22" name="コネクタ: カギ線 21">
            <a:extLst>
              <a:ext uri="{FF2B5EF4-FFF2-40B4-BE49-F238E27FC236}">
                <a16:creationId xmlns:a16="http://schemas.microsoft.com/office/drawing/2014/main" id="{A514F95F-2C0F-795C-1F2C-4D0E58CD9B08}"/>
              </a:ext>
            </a:extLst>
          </p:cNvPr>
          <p:cNvCxnSpPr>
            <a:stCxn id="4" idx="2"/>
            <a:endCxn id="6" idx="0"/>
          </p:cNvCxnSpPr>
          <p:nvPr/>
        </p:nvCxnSpPr>
        <p:spPr>
          <a:xfrm rot="5400000">
            <a:off x="10571148" y="1320507"/>
            <a:ext cx="442658" cy="93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A57C126-002E-5304-45D5-EE9FBE4FD342}"/>
              </a:ext>
            </a:extLst>
          </p:cNvPr>
          <p:cNvCxnSpPr>
            <a:cxnSpLocks/>
            <a:stCxn id="2050" idx="2"/>
            <a:endCxn id="11" idx="0"/>
          </p:cNvCxnSpPr>
          <p:nvPr/>
        </p:nvCxnSpPr>
        <p:spPr>
          <a:xfrm flipH="1">
            <a:off x="10326379" y="3598442"/>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680A17E-0D76-24FF-D1DF-F363484CC77C}"/>
              </a:ext>
            </a:extLst>
          </p:cNvPr>
          <p:cNvCxnSpPr>
            <a:cxnSpLocks/>
            <a:stCxn id="11" idx="2"/>
          </p:cNvCxnSpPr>
          <p:nvPr/>
        </p:nvCxnSpPr>
        <p:spPr>
          <a:xfrm>
            <a:off x="10326379" y="4470130"/>
            <a:ext cx="0" cy="35352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6F6993E4-A9A6-94E1-A556-126067F85DA0}"/>
              </a:ext>
            </a:extLst>
          </p:cNvPr>
          <p:cNvCxnSpPr>
            <a:cxnSpLocks/>
            <a:stCxn id="3" idx="2"/>
            <a:endCxn id="6" idx="0"/>
          </p:cNvCxnSpPr>
          <p:nvPr/>
        </p:nvCxnSpPr>
        <p:spPr>
          <a:xfrm rot="16200000" flipH="1">
            <a:off x="9758340" y="1439894"/>
            <a:ext cx="442658" cy="69341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95FF30D-DB80-CB33-286A-0ECBEC243CDB}"/>
              </a:ext>
            </a:extLst>
          </p:cNvPr>
          <p:cNvCxnSpPr>
            <a:cxnSpLocks/>
            <a:endCxn id="20" idx="0"/>
          </p:cNvCxnSpPr>
          <p:nvPr/>
        </p:nvCxnSpPr>
        <p:spPr>
          <a:xfrm>
            <a:off x="10326379" y="5307562"/>
            <a:ext cx="0" cy="3877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書類 38">
            <a:extLst>
              <a:ext uri="{FF2B5EF4-FFF2-40B4-BE49-F238E27FC236}">
                <a16:creationId xmlns:a16="http://schemas.microsoft.com/office/drawing/2014/main" id="{617DB24C-6360-A48E-3E41-4A96593FC94F}"/>
              </a:ext>
            </a:extLst>
          </p:cNvPr>
          <p:cNvSpPr/>
          <p:nvPr/>
        </p:nvSpPr>
        <p:spPr>
          <a:xfrm>
            <a:off x="8347719" y="4424194"/>
            <a:ext cx="619809" cy="365760"/>
          </a:xfrm>
          <a:prstGeom prst="flowChartDocumen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sz="1100" dirty="0"/>
              <a:t>表示用結果</a:t>
            </a:r>
          </a:p>
        </p:txBody>
      </p:sp>
      <p:cxnSp>
        <p:nvCxnSpPr>
          <p:cNvPr id="40" name="コネクタ: カギ線 39">
            <a:extLst>
              <a:ext uri="{FF2B5EF4-FFF2-40B4-BE49-F238E27FC236}">
                <a16:creationId xmlns:a16="http://schemas.microsoft.com/office/drawing/2014/main" id="{BD20209A-CAB3-3DB2-13C7-8449EC82A657}"/>
              </a:ext>
            </a:extLst>
          </p:cNvPr>
          <p:cNvCxnSpPr>
            <a:cxnSpLocks/>
            <a:stCxn id="11" idx="1"/>
            <a:endCxn id="39" idx="0"/>
          </p:cNvCxnSpPr>
          <p:nvPr/>
        </p:nvCxnSpPr>
        <p:spPr>
          <a:xfrm rot="10800000" flipV="1">
            <a:off x="8657625" y="4211050"/>
            <a:ext cx="975335" cy="213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F3370940-4D84-9F8D-5781-4C738154AA47}"/>
              </a:ext>
            </a:extLst>
          </p:cNvPr>
          <p:cNvCxnSpPr>
            <a:cxnSpLocks/>
            <a:stCxn id="39" idx="2"/>
            <a:endCxn id="19" idx="1"/>
          </p:cNvCxnSpPr>
          <p:nvPr/>
        </p:nvCxnSpPr>
        <p:spPr>
          <a:xfrm rot="16200000" flipH="1">
            <a:off x="8986809" y="4436587"/>
            <a:ext cx="316965" cy="9753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37A1C8A-CE1F-BE36-7865-1CB2C53DCC46}"/>
              </a:ext>
            </a:extLst>
          </p:cNvPr>
          <p:cNvSpPr txBox="1"/>
          <p:nvPr/>
        </p:nvSpPr>
        <p:spPr>
          <a:xfrm>
            <a:off x="10377301" y="2526093"/>
            <a:ext cx="1608171" cy="523220"/>
          </a:xfrm>
          <a:prstGeom prst="rect">
            <a:avLst/>
          </a:prstGeom>
          <a:noFill/>
        </p:spPr>
        <p:txBody>
          <a:bodyPr wrap="square" rtlCol="0">
            <a:spAutoFit/>
          </a:bodyPr>
          <a:lstStyle/>
          <a:p>
            <a:r>
              <a:rPr kumimoji="1" lang="en-US" altLang="zh-CN" sz="700" b="1" dirty="0"/>
              <a:t>Send Http Request Sequence</a:t>
            </a:r>
          </a:p>
          <a:p>
            <a:pPr marL="228600" indent="-228600">
              <a:buFont typeface="+mj-lt"/>
              <a:buAutoNum type="arabicPeriod"/>
            </a:pPr>
            <a:r>
              <a:rPr lang="en-US" altLang="ja-JP" sz="700" dirty="0"/>
              <a:t>Auth</a:t>
            </a:r>
          </a:p>
          <a:p>
            <a:pPr marL="228600" indent="-228600">
              <a:buFont typeface="+mj-lt"/>
              <a:buAutoNum type="arabicPeriod"/>
            </a:pPr>
            <a:r>
              <a:rPr kumimoji="1" lang="en-US" altLang="zh-CN" sz="700" dirty="0"/>
              <a:t>Get token</a:t>
            </a:r>
          </a:p>
          <a:p>
            <a:pPr marL="228600" indent="-228600">
              <a:buFont typeface="+mj-lt"/>
              <a:buAutoNum type="arabicPeriod"/>
            </a:pPr>
            <a:r>
              <a:rPr lang="en-US" altLang="zh-CN" sz="700" dirty="0"/>
              <a:t>Send Request</a:t>
            </a:r>
            <a:endParaRPr kumimoji="1" lang="ja-JP" altLang="en-US" sz="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技術方案－パフォーマンス最適化と運用</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データアクセス: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SQL Serverのクエリ最適化（インデックス、ストアドプロシージャ使用）。</a:t>
            </a:r>
            <a:endParaRPr kumimoji="0" lang="en-US" altLang="zh-CN" sz="160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ファイル扱い: </a:t>
            </a:r>
            <a:endParaRPr kumimoji="0" lang="en-US" altLang="zh-CN">
              <a:latin typeface="Arial" panose="020B0604020202020204" pitchFamily="34" charset="0"/>
            </a:endParaRPr>
          </a:p>
          <a:p>
            <a:pPr lvl="1" eaLnBrk="0" fontAlgn="base" hangingPunct="0">
              <a:spcBef>
                <a:spcPct val="0"/>
              </a:spcBef>
              <a:spcAft>
                <a:spcPct val="0"/>
              </a:spcAft>
            </a:pPr>
            <a:r>
              <a:rPr kumimoji="0" lang="zh-CN" altLang="zh-CN" sz="1600">
                <a:latin typeface="Arial" panose="020B0604020202020204" pitchFamily="34" charset="0"/>
              </a:rPr>
              <a:t>非同期ロード（PowerAppsのConcurrent関数）。大容量ファイル時はストリーミング</a:t>
            </a:r>
            <a:r>
              <a:rPr kumimoji="0" lang="zh-CN" altLang="zh-CN">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スケーラビリティ: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sz="1600"/>
              <a:t>On-premises </a:t>
            </a:r>
            <a:r>
              <a:rPr lang="en-US" altLang="ja-JP" sz="1600" err="1"/>
              <a:t>Sqlserver</a:t>
            </a:r>
            <a:r>
              <a:rPr lang="ja-JP" altLang="en-US" sz="1600"/>
              <a:t>を利用した場合、</a:t>
            </a:r>
            <a:r>
              <a:rPr lang="en-US" altLang="ja-JP" sz="1600"/>
              <a:t>30</a:t>
            </a:r>
            <a:r>
              <a:rPr lang="ja-JP" altLang="en-US" sz="1600"/>
              <a:t>分以内でサーバ</a:t>
            </a:r>
            <a:r>
              <a:rPr lang="en-US" altLang="ja-JP" sz="1600" err="1"/>
              <a:t>Down,CPU</a:t>
            </a:r>
            <a:r>
              <a:rPr lang="en-US" altLang="ja-JP" sz="1600"/>
              <a:t>/</a:t>
            </a:r>
            <a:r>
              <a:rPr lang="ja-JP" altLang="en-US" sz="1600"/>
              <a:t>メモリオプション変更、</a:t>
            </a:r>
            <a:r>
              <a:rPr lang="en-US" altLang="ja-JP" sz="1600"/>
              <a:t>Up</a:t>
            </a:r>
            <a:r>
              <a:rPr lang="ja-JP" altLang="en-US" sz="1600"/>
              <a:t>でリソース増設可能</a:t>
            </a:r>
            <a:endParaRPr lang="en-US" altLang="ja-JP" sz="1600"/>
          </a:p>
          <a:p>
            <a:pPr marL="285750" lvl="0" indent="-285750" eaLnBrk="0" fontAlgn="base" hangingPunct="0">
              <a:spcBef>
                <a:spcPct val="0"/>
              </a:spcBef>
              <a:spcAft>
                <a:spcPct val="0"/>
              </a:spcAft>
              <a:buFont typeface="Arial" panose="020B0604020202020204" pitchFamily="34" charset="0"/>
              <a:buChar char="•"/>
            </a:pPr>
            <a:r>
              <a:rPr lang="ja-JP" altLang="en-US"/>
              <a:t>高可用性</a:t>
            </a:r>
            <a:r>
              <a:rPr lang="zh-CN" altLang="en-US"/>
              <a:t>（</a:t>
            </a:r>
            <a:r>
              <a:rPr lang="en-US" altLang="zh-CN"/>
              <a:t>HA</a:t>
            </a:r>
            <a:r>
              <a:rPr lang="zh-CN" altLang="en-US"/>
              <a:t>）：</a:t>
            </a:r>
            <a:r>
              <a:rPr lang="en-US" altLang="zh-CN" err="1"/>
              <a:t>Sqlserver</a:t>
            </a:r>
            <a:r>
              <a:rPr lang="ja-JP" altLang="en-US"/>
              <a:t>は</a:t>
            </a:r>
            <a:r>
              <a:rPr lang="en-US" altLang="ja-JP"/>
              <a:t>Cloud</a:t>
            </a:r>
            <a:r>
              <a:rPr lang="ja-JP" altLang="en-US"/>
              <a:t>（</a:t>
            </a:r>
            <a:r>
              <a:rPr lang="en-US" altLang="ja-JP"/>
              <a:t>Vesta</a:t>
            </a:r>
            <a:r>
              <a:rPr lang="ja-JP" altLang="en-US"/>
              <a:t>と同様</a:t>
            </a:r>
            <a:r>
              <a:rPr lang="en-US" altLang="ja-JP"/>
              <a:t>AWS</a:t>
            </a:r>
            <a:r>
              <a:rPr lang="ja-JP" altLang="en-US"/>
              <a:t>に置くと想定）に置き、</a:t>
            </a:r>
            <a:r>
              <a:rPr lang="en-US" altLang="ja-JP"/>
              <a:t>AWS</a:t>
            </a:r>
            <a:r>
              <a:rPr lang="ja-JP" altLang="en-US"/>
              <a:t>のリージョン・</a:t>
            </a:r>
            <a:r>
              <a:rPr lang="ja-JP" altLang="en-US" sz="1600"/>
              <a:t>アベイラビリティゾーンを活用した冗長化および、</a:t>
            </a:r>
            <a:r>
              <a:rPr lang="en-US" altLang="ja-JP" sz="1600"/>
              <a:t>EC2</a:t>
            </a:r>
            <a:r>
              <a:rPr lang="ja-JP" altLang="en-US" sz="1600"/>
              <a:t>インスタンスの自動復旧機能を活用</a:t>
            </a:r>
            <a:endParaRPr lang="en-US" altLang="ja-JP" sz="1600"/>
          </a:p>
          <a:p>
            <a:pPr marL="742950" lvl="1" indent="-285750" eaLnBrk="0" fontAlgn="base" hangingPunct="0">
              <a:spcBef>
                <a:spcPct val="0"/>
              </a:spcBef>
              <a:spcAft>
                <a:spcPct val="0"/>
              </a:spcAft>
              <a:buFont typeface="Arial" panose="020B0604020202020204" pitchFamily="34" charset="0"/>
              <a:buChar char="•"/>
            </a:pPr>
            <a:r>
              <a:rPr lang="ja-JP" altLang="en-US" sz="1400"/>
              <a:t>リージョン・アベイラビリティゾーンを活用した冗長化</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ja-JP" altLang="en-US" sz="1400"/>
              <a:t>マルチ</a:t>
            </a:r>
            <a:r>
              <a:rPr lang="de-DE" altLang="ja-JP" sz="1400"/>
              <a:t>AZ</a:t>
            </a:r>
            <a:r>
              <a:rPr lang="ja-JP" altLang="en-US" sz="1400"/>
              <a:t>構成 </a:t>
            </a:r>
            <a:r>
              <a:rPr lang="en-US" altLang="ja-JP" sz="1400"/>
              <a:t>(</a:t>
            </a:r>
            <a:r>
              <a:rPr lang="de-DE" altLang="ja-JP" sz="1400"/>
              <a:t>Multi-AZ)</a:t>
            </a:r>
          </a:p>
          <a:p>
            <a:pPr marL="1200150" lvl="2" indent="-285750" eaLnBrk="0" fontAlgn="base" hangingPunct="0">
              <a:spcBef>
                <a:spcPct val="0"/>
              </a:spcBef>
              <a:spcAft>
                <a:spcPct val="0"/>
              </a:spcAft>
              <a:buFont typeface="Arial" panose="020B0604020202020204" pitchFamily="34" charset="0"/>
              <a:buChar char="•"/>
            </a:pPr>
            <a:r>
              <a:rPr lang="ja-JP" altLang="en-US" sz="1400"/>
              <a:t>マルチリージョン構成 </a:t>
            </a:r>
            <a:r>
              <a:rPr lang="en-US" altLang="ja-JP" sz="1400"/>
              <a:t>(Multi-Region)</a:t>
            </a:r>
          </a:p>
          <a:p>
            <a:pPr marL="742950" lvl="1" indent="-285750" eaLnBrk="0" fontAlgn="base" hangingPunct="0">
              <a:spcBef>
                <a:spcPct val="0"/>
              </a:spcBef>
              <a:spcAft>
                <a:spcPct val="0"/>
              </a:spcAft>
              <a:buFont typeface="Arial" panose="020B0604020202020204" pitchFamily="34" charset="0"/>
              <a:buChar char="•"/>
            </a:pPr>
            <a:r>
              <a:rPr lang="en-US" altLang="ja-JP" sz="1400"/>
              <a:t>EC2</a:t>
            </a:r>
            <a:r>
              <a:rPr lang="ja-JP" altLang="en-US" sz="1400"/>
              <a:t>インスタンスの自動復旧機能</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de-DE" altLang="ja-JP" sz="1400"/>
              <a:t>EC2 Auto Recovery</a:t>
            </a:r>
          </a:p>
          <a:p>
            <a:pPr marL="742950" lvl="1" indent="-285750" eaLnBrk="0" fontAlgn="base" hangingPunct="0">
              <a:spcBef>
                <a:spcPct val="0"/>
              </a:spcBef>
              <a:spcAft>
                <a:spcPct val="0"/>
              </a:spcAft>
              <a:buFont typeface="Arial" panose="020B0604020202020204" pitchFamily="34" charset="0"/>
              <a:buChar char="•"/>
            </a:pPr>
            <a:r>
              <a:rPr lang="ja-JP" altLang="en-US" sz="1400"/>
              <a:t>クラスタリングソフトウェアによる高可用性構成</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en-US" altLang="ja-JP" sz="1400"/>
              <a:t>HA</a:t>
            </a:r>
            <a:r>
              <a:rPr lang="ja-JP" altLang="en-US" sz="1400"/>
              <a:t>クラスタリングソフトウェア</a:t>
            </a:r>
            <a:endParaRPr kumimoji="0" lang="en-US" altLang="zh-CN" sz="140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監視: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テスト: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負荷テスト（例: 同時100ユーザーアクセス</a:t>
            </a:r>
            <a:r>
              <a:rPr kumimoji="0" lang="zh-CN" altLang="en-US" sz="1600">
                <a:latin typeface="Arial" panose="020B0604020202020204" pitchFamily="34" charset="0"/>
              </a:rPr>
              <a:t>，</a:t>
            </a:r>
            <a:r>
              <a:rPr kumimoji="0" lang="en-US" altLang="zh-CN" sz="1600">
                <a:latin typeface="Arial" panose="020B0604020202020204" pitchFamily="34" charset="0"/>
              </a:rPr>
              <a:t>Max 20000 </a:t>
            </a:r>
            <a:r>
              <a:rPr kumimoji="0" lang="ja-JP" altLang="en-US" sz="1600">
                <a:latin typeface="Arial" panose="020B0604020202020204" pitchFamily="34" charset="0"/>
              </a:rPr>
              <a:t>ユーザ、</a:t>
            </a:r>
            <a:r>
              <a:rPr kumimoji="0" lang="en-US" altLang="ja-JP" sz="1600">
                <a:latin typeface="Arial" panose="020B0604020202020204" pitchFamily="34" charset="0"/>
              </a:rPr>
              <a:t>10</a:t>
            </a:r>
            <a:r>
              <a:rPr kumimoji="0" lang="ja-JP" altLang="en-US" sz="1600">
                <a:latin typeface="Arial" panose="020B0604020202020204" pitchFamily="34" charset="0"/>
              </a:rPr>
              <a:t>年データ量ベース</a:t>
            </a:r>
            <a:r>
              <a:rPr kumimoji="0" lang="zh-CN" altLang="zh-CN" sz="1600">
                <a:latin typeface="Arial" panose="020B0604020202020204" pitchFamily="34" charset="0"/>
              </a:rPr>
              <a:t>）を実施。 </a:t>
            </a: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98D86839-7B62-FBD9-DF67-D2C21F56F170}"/>
              </a:ext>
            </a:extLst>
          </p:cNvPr>
          <p:cNvSpPr/>
          <p:nvPr/>
        </p:nvSpPr>
        <p:spPr>
          <a:xfrm>
            <a:off x="6255509" y="3510831"/>
            <a:ext cx="3755648" cy="327857"/>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技術方案－権限管理</a:t>
            </a:r>
            <a:endParaRPr lang="ja-JP" altLang="en-US" dirty="0">
              <a:effectLst/>
            </a:endParaRPr>
          </a:p>
        </p:txBody>
      </p:sp>
      <p:sp>
        <p:nvSpPr>
          <p:cNvPr id="15" name="テキスト ボックス 14"/>
          <p:cNvSpPr txBox="1"/>
          <p:nvPr/>
        </p:nvSpPr>
        <p:spPr>
          <a:xfrm>
            <a:off x="323843" y="1372463"/>
            <a:ext cx="5387430" cy="41850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ユーザグループ単位で、画面の</a:t>
            </a:r>
            <a:r>
              <a:rPr kumimoji="0" lang="en-US" altLang="ja-JP" sz="1600" dirty="0">
                <a:latin typeface="Arial" panose="020B0604020202020204" pitchFamily="34" charset="0"/>
              </a:rPr>
              <a:t>CRUD</a:t>
            </a:r>
            <a:r>
              <a:rPr kumimoji="0" lang="ja-JP" altLang="en-US" sz="1600" dirty="0">
                <a:latin typeface="Arial" panose="020B0604020202020204" pitchFamily="34" charset="0"/>
              </a:rPr>
              <a:t>権限の定義可能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データレコード単位で、開示範囲</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（＝参照権限　ユーザ、グループ向け）の定義可能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sz="1600" dirty="0">
                <a:latin typeface="Arial" panose="020B0604020202020204" pitchFamily="34" charset="0"/>
              </a:rPr>
              <a:t>PowerApps</a:t>
            </a:r>
            <a:r>
              <a:rPr kumimoji="0" lang="ja-JP" altLang="en-US" sz="1600" dirty="0">
                <a:latin typeface="Arial" panose="020B0604020202020204" pitchFamily="34" charset="0"/>
              </a:rPr>
              <a:t>アクセス可否の権限チェックに関しては、</a:t>
            </a:r>
            <a:r>
              <a:rPr kumimoji="0" lang="en-US" altLang="ja-JP" sz="1600" dirty="0">
                <a:latin typeface="Arial" panose="020B0604020202020204" pitchFamily="34" charset="0"/>
              </a:rPr>
              <a:t>Azure </a:t>
            </a:r>
            <a:r>
              <a:rPr kumimoji="0" lang="ja-JP" altLang="en-US" sz="1600" dirty="0">
                <a:latin typeface="Arial" panose="020B0604020202020204" pitchFamily="34" charset="0"/>
              </a:rPr>
              <a:t>の</a:t>
            </a:r>
            <a:r>
              <a:rPr kumimoji="0" lang="en-US" altLang="ja-JP" sz="1600" dirty="0" err="1">
                <a:latin typeface="Arial" panose="020B0604020202020204" pitchFamily="34" charset="0"/>
              </a:rPr>
              <a:t>SecurityGroup</a:t>
            </a:r>
            <a:r>
              <a:rPr kumimoji="0" lang="ja-JP" altLang="en-US" sz="1600" dirty="0">
                <a:latin typeface="Arial" panose="020B0604020202020204" pitchFamily="34" charset="0"/>
              </a:rPr>
              <a:t>で管理されますが、ユーザグループ・文書単位のアクセス権限は</a:t>
            </a:r>
            <a:r>
              <a:rPr kumimoji="0" lang="en-US" altLang="ja-JP" sz="1600" dirty="0" err="1">
                <a:latin typeface="Arial" panose="020B0604020202020204" pitchFamily="34" charset="0"/>
              </a:rPr>
              <a:t>Sqlserver</a:t>
            </a:r>
            <a:r>
              <a:rPr kumimoji="0" lang="ja-JP" altLang="en-US" sz="1600" dirty="0">
                <a:latin typeface="Arial" panose="020B0604020202020204" pitchFamily="34" charset="0"/>
              </a:rPr>
              <a:t>にて権限管理テーブルを定義し、業務レベルで管理する</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一覧系（検索結果）は、</a:t>
            </a:r>
            <a:r>
              <a:rPr kumimoji="0" lang="en-US" altLang="ja-JP" sz="1400" dirty="0" err="1">
                <a:latin typeface="Arial" panose="020B0604020202020204" pitchFamily="34" charset="0"/>
              </a:rPr>
              <a:t>Sql</a:t>
            </a:r>
            <a:r>
              <a:rPr kumimoji="0" lang="ja-JP" altLang="en-US" sz="1400" dirty="0">
                <a:latin typeface="Arial" panose="020B0604020202020204" pitchFamily="34" charset="0"/>
              </a:rPr>
              <a:t>の</a:t>
            </a:r>
            <a:r>
              <a:rPr kumimoji="0" lang="en-US" altLang="ja-JP" sz="1400" dirty="0">
                <a:latin typeface="Arial" panose="020B0604020202020204" pitchFamily="34" charset="0"/>
              </a:rPr>
              <a:t>Where</a:t>
            </a:r>
            <a:r>
              <a:rPr kumimoji="0" lang="ja-JP" altLang="en-US" sz="1400" dirty="0">
                <a:latin typeface="Arial" panose="020B0604020202020204" pitchFamily="34" charset="0"/>
              </a:rPr>
              <a:t>条件でアクセス可能の文書のみで</a:t>
            </a:r>
            <a:r>
              <a:rPr kumimoji="0" lang="en-US" altLang="ja-JP" sz="1400" dirty="0">
                <a:latin typeface="Arial" panose="020B0604020202020204" pitchFamily="34" charset="0"/>
              </a:rPr>
              <a:t>Filter</a:t>
            </a:r>
            <a:r>
              <a:rPr kumimoji="0" lang="ja-JP" altLang="en-US" sz="1400" dirty="0">
                <a:latin typeface="Arial" panose="020B0604020202020204" pitchFamily="34" charset="0"/>
              </a:rPr>
              <a:t>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文書の詳細画面直接開く場合、カレントログインユーザのアクセス可否を再度判断する（直接</a:t>
            </a:r>
            <a:r>
              <a:rPr kumimoji="0" lang="en-US" altLang="ja-JP" sz="1400" dirty="0" err="1">
                <a:latin typeface="Arial" panose="020B0604020202020204" pitchFamily="34" charset="0"/>
              </a:rPr>
              <a:t>Url</a:t>
            </a:r>
            <a:r>
              <a:rPr kumimoji="0" lang="ja-JP" altLang="en-US" sz="1400" dirty="0">
                <a:latin typeface="Arial" panose="020B0604020202020204" pitchFamily="34" charset="0"/>
              </a:rPr>
              <a:t>修正で不正アクセスを避ける）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ja-JP" sz="1400" dirty="0">
                <a:latin typeface="Arial" panose="020B0604020202020204" pitchFamily="34" charset="0"/>
              </a:rPr>
              <a:t>MCC</a:t>
            </a:r>
            <a:r>
              <a:rPr kumimoji="0" lang="ja-JP" altLang="en-US" sz="1400" dirty="0">
                <a:latin typeface="Arial" panose="020B0604020202020204" pitchFamily="34" charset="0"/>
              </a:rPr>
              <a:t>様社内の共通リスト（社員情報マスタ、組織情報マスタ）を利用し、既存資産を活用する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endParaRPr kumimoji="0" lang="en-US" altLang="ja-JP" sz="1400" dirty="0">
              <a:latin typeface="Arial" panose="020B0604020202020204" pitchFamily="34" charset="0"/>
            </a:endParaRPr>
          </a:p>
          <a:p>
            <a:pPr eaLnBrk="0" fontAlgn="base" hangingPunct="0">
              <a:spcBef>
                <a:spcPct val="0"/>
              </a:spcBef>
              <a:spcAft>
                <a:spcPct val="0"/>
              </a:spcAft>
            </a:pPr>
            <a:r>
              <a:rPr kumimoji="0" lang="en-US" altLang="ja-JP" sz="1400" dirty="0">
                <a:latin typeface="Arial" panose="020B0604020202020204" pitchFamily="34" charset="0"/>
              </a:rPr>
              <a:t>※</a:t>
            </a:r>
            <a:r>
              <a:rPr kumimoji="0" lang="ja-JP" altLang="en-US" sz="1400" dirty="0">
                <a:latin typeface="Arial" panose="020B0604020202020204" pitchFamily="34" charset="0"/>
              </a:rPr>
              <a:t>　右側は実現案の一例であり、今回案件の権限管理粒度・組織定義粒度に合わせて構造設計フェーズに、詳細化する予定</a:t>
            </a:r>
            <a:endParaRPr kumimoji="0" lang="en-US" altLang="ja-JP" sz="14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sz="1600" dirty="0">
              <a:latin typeface="Arial" panose="020B0604020202020204" pitchFamily="34" charset="0"/>
            </a:endParaRPr>
          </a:p>
        </p:txBody>
      </p:sp>
      <p:sp>
        <p:nvSpPr>
          <p:cNvPr id="5" name="四角形: 角を丸くする 4">
            <a:extLst>
              <a:ext uri="{FF2B5EF4-FFF2-40B4-BE49-F238E27FC236}">
                <a16:creationId xmlns:a16="http://schemas.microsoft.com/office/drawing/2014/main" id="{6C29B304-7A3F-09EF-C13B-7D77794E56F3}"/>
              </a:ext>
            </a:extLst>
          </p:cNvPr>
          <p:cNvSpPr/>
          <p:nvPr/>
        </p:nvSpPr>
        <p:spPr>
          <a:xfrm>
            <a:off x="6255509" y="2473406"/>
            <a:ext cx="3755648"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5698CB4-E2D6-2A48-32D6-594CFE09BAB9}"/>
              </a:ext>
            </a:extLst>
          </p:cNvPr>
          <p:cNvSpPr/>
          <p:nvPr/>
        </p:nvSpPr>
        <p:spPr>
          <a:xfrm>
            <a:off x="5750560" y="1833098"/>
            <a:ext cx="822438"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ログイン</a:t>
            </a:r>
            <a:endParaRPr kumimoji="1" lang="en-US" altLang="ja-JP" sz="1100" dirty="0"/>
          </a:p>
          <a:p>
            <a:pPr algn="ctr"/>
            <a:r>
              <a:rPr kumimoji="1" lang="ja-JP" altLang="en-US" sz="1100" dirty="0"/>
              <a:t>ユーザ</a:t>
            </a:r>
          </a:p>
        </p:txBody>
      </p:sp>
      <p:cxnSp>
        <p:nvCxnSpPr>
          <p:cNvPr id="12" name="コネクタ: カギ線 11">
            <a:extLst>
              <a:ext uri="{FF2B5EF4-FFF2-40B4-BE49-F238E27FC236}">
                <a16:creationId xmlns:a16="http://schemas.microsoft.com/office/drawing/2014/main" id="{9E45B141-258E-B087-8B9B-B2E1A62F2966}"/>
              </a:ext>
            </a:extLst>
          </p:cNvPr>
          <p:cNvCxnSpPr>
            <a:cxnSpLocks/>
            <a:stCxn id="11" idx="2"/>
            <a:endCxn id="16" idx="1"/>
          </p:cNvCxnSpPr>
          <p:nvPr/>
        </p:nvCxnSpPr>
        <p:spPr>
          <a:xfrm rot="16200000" flipH="1">
            <a:off x="5485049" y="2838794"/>
            <a:ext cx="1505873" cy="152412"/>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11B4CD0B-EC79-5C9F-3A86-9E0B06AD825C}"/>
              </a:ext>
            </a:extLst>
          </p:cNvPr>
          <p:cNvCxnSpPr>
            <a:cxnSpLocks/>
            <a:stCxn id="11" idx="2"/>
            <a:endCxn id="14" idx="1"/>
          </p:cNvCxnSpPr>
          <p:nvPr/>
        </p:nvCxnSpPr>
        <p:spPr>
          <a:xfrm rot="16200000" flipH="1">
            <a:off x="5975209" y="2348633"/>
            <a:ext cx="572271" cy="19913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619B2BD-96F3-7969-74B0-FBF772A968C3}"/>
              </a:ext>
            </a:extLst>
          </p:cNvPr>
          <p:cNvSpPr/>
          <p:nvPr/>
        </p:nvSpPr>
        <p:spPr>
          <a:xfrm>
            <a:off x="6360910" y="2555750"/>
            <a:ext cx="922570" cy="35716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所属組織</a:t>
            </a:r>
            <a:r>
              <a:rPr kumimoji="1" lang="en-US" altLang="ja-JP" sz="1100" dirty="0"/>
              <a:t>1</a:t>
            </a:r>
            <a:endParaRPr kumimoji="1" lang="ja-JP" altLang="en-US" sz="1100" dirty="0"/>
          </a:p>
        </p:txBody>
      </p:sp>
      <p:sp>
        <p:nvSpPr>
          <p:cNvPr id="16" name="正方形/長方形 15">
            <a:extLst>
              <a:ext uri="{FF2B5EF4-FFF2-40B4-BE49-F238E27FC236}">
                <a16:creationId xmlns:a16="http://schemas.microsoft.com/office/drawing/2014/main" id="{4F9C7350-8C5D-89A3-92DB-F76D9AF22889}"/>
              </a:ext>
            </a:extLst>
          </p:cNvPr>
          <p:cNvSpPr/>
          <p:nvPr/>
        </p:nvSpPr>
        <p:spPr>
          <a:xfrm>
            <a:off x="6314191" y="3547446"/>
            <a:ext cx="922571" cy="240981"/>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所属組織</a:t>
            </a:r>
            <a:r>
              <a:rPr kumimoji="1" lang="en-US" altLang="ja-JP" sz="1000" dirty="0"/>
              <a:t>…</a:t>
            </a:r>
            <a:endParaRPr kumimoji="1" lang="ja-JP" altLang="en-US" sz="1000" dirty="0"/>
          </a:p>
        </p:txBody>
      </p:sp>
      <p:sp>
        <p:nvSpPr>
          <p:cNvPr id="17" name="正方形/長方形 16">
            <a:extLst>
              <a:ext uri="{FF2B5EF4-FFF2-40B4-BE49-F238E27FC236}">
                <a16:creationId xmlns:a16="http://schemas.microsoft.com/office/drawing/2014/main" id="{3186FC23-8812-E63C-825D-E93E9D1DD8DA}"/>
              </a:ext>
            </a:extLst>
          </p:cNvPr>
          <p:cNvSpPr/>
          <p:nvPr/>
        </p:nvSpPr>
        <p:spPr>
          <a:xfrm>
            <a:off x="8350034"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800" dirty="0"/>
              <a:t>会社</a:t>
            </a:r>
          </a:p>
        </p:txBody>
      </p:sp>
      <p:sp>
        <p:nvSpPr>
          <p:cNvPr id="20" name="正方形/長方形 19">
            <a:extLst>
              <a:ext uri="{FF2B5EF4-FFF2-40B4-BE49-F238E27FC236}">
                <a16:creationId xmlns:a16="http://schemas.microsoft.com/office/drawing/2014/main" id="{EF1FCE24-8F04-1445-02A7-C0675E828A81}"/>
              </a:ext>
            </a:extLst>
          </p:cNvPr>
          <p:cNvSpPr/>
          <p:nvPr/>
        </p:nvSpPr>
        <p:spPr>
          <a:xfrm>
            <a:off x="10113745" y="3650805"/>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所在</a:t>
            </a:r>
            <a:r>
              <a:rPr lang="en-US" altLang="ja-JP" sz="900" dirty="0">
                <a:solidFill>
                  <a:schemeClr val="tx1"/>
                </a:solidFill>
              </a:rPr>
              <a:t>Region</a:t>
            </a:r>
            <a:endParaRPr kumimoji="1" lang="ja-JP" altLang="en-US" sz="900" dirty="0">
              <a:solidFill>
                <a:schemeClr val="tx1"/>
              </a:solidFill>
            </a:endParaRPr>
          </a:p>
        </p:txBody>
      </p:sp>
      <p:cxnSp>
        <p:nvCxnSpPr>
          <p:cNvPr id="24" name="直線矢印コネクタ 23">
            <a:extLst>
              <a:ext uri="{FF2B5EF4-FFF2-40B4-BE49-F238E27FC236}">
                <a16:creationId xmlns:a16="http://schemas.microsoft.com/office/drawing/2014/main" id="{1B9626BA-8FCE-E813-819B-1FAC803F9087}"/>
              </a:ext>
            </a:extLst>
          </p:cNvPr>
          <p:cNvCxnSpPr>
            <a:cxnSpLocks/>
            <a:stCxn id="14" idx="3"/>
            <a:endCxn id="46" idx="1"/>
          </p:cNvCxnSpPr>
          <p:nvPr/>
        </p:nvCxnSpPr>
        <p:spPr>
          <a:xfrm flipV="1">
            <a:off x="7283480" y="2734334"/>
            <a:ext cx="250962" cy="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87EEE08-DCA0-0224-A834-F844C15ADB88}"/>
              </a:ext>
            </a:extLst>
          </p:cNvPr>
          <p:cNvSpPr/>
          <p:nvPr/>
        </p:nvSpPr>
        <p:spPr>
          <a:xfrm>
            <a:off x="7553447" y="3547446"/>
            <a:ext cx="1104499" cy="240519"/>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上層組織</a:t>
            </a:r>
            <a:r>
              <a:rPr kumimoji="1" lang="en-US" altLang="ja-JP" sz="1000" dirty="0"/>
              <a:t>…</a:t>
            </a:r>
            <a:endParaRPr kumimoji="1" lang="ja-JP" altLang="en-US" sz="1000" dirty="0"/>
          </a:p>
        </p:txBody>
      </p:sp>
      <p:cxnSp>
        <p:nvCxnSpPr>
          <p:cNvPr id="27" name="直線矢印コネクタ 26">
            <a:extLst>
              <a:ext uri="{FF2B5EF4-FFF2-40B4-BE49-F238E27FC236}">
                <a16:creationId xmlns:a16="http://schemas.microsoft.com/office/drawing/2014/main" id="{FF5D66F0-ED55-C441-D779-A68168BA0F73}"/>
              </a:ext>
            </a:extLst>
          </p:cNvPr>
          <p:cNvCxnSpPr>
            <a:cxnSpLocks/>
            <a:stCxn id="16" idx="3"/>
            <a:endCxn id="26" idx="1"/>
          </p:cNvCxnSpPr>
          <p:nvPr/>
        </p:nvCxnSpPr>
        <p:spPr>
          <a:xfrm flipV="1">
            <a:off x="7236762" y="3667706"/>
            <a:ext cx="316685" cy="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4DEFCB05-6372-E348-929B-20757232D221}"/>
              </a:ext>
            </a:extLst>
          </p:cNvPr>
          <p:cNvCxnSpPr>
            <a:cxnSpLocks/>
            <a:endCxn id="20" idx="3"/>
          </p:cNvCxnSpPr>
          <p:nvPr/>
        </p:nvCxnSpPr>
        <p:spPr>
          <a:xfrm rot="5400000">
            <a:off x="10402944" y="2554952"/>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0EF2802-EBB0-9D14-50D5-BD230FB16E81}"/>
              </a:ext>
            </a:extLst>
          </p:cNvPr>
          <p:cNvSpPr/>
          <p:nvPr/>
        </p:nvSpPr>
        <p:spPr>
          <a:xfrm>
            <a:off x="9417521" y="2570960"/>
            <a:ext cx="500435" cy="3267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44" name="四角形: 角を丸くする 43">
            <a:extLst>
              <a:ext uri="{FF2B5EF4-FFF2-40B4-BE49-F238E27FC236}">
                <a16:creationId xmlns:a16="http://schemas.microsoft.com/office/drawing/2014/main" id="{DE5AEA04-EC2F-281D-F0B5-532542F90ABB}"/>
              </a:ext>
            </a:extLst>
          </p:cNvPr>
          <p:cNvSpPr/>
          <p:nvPr/>
        </p:nvSpPr>
        <p:spPr>
          <a:xfrm>
            <a:off x="10113744" y="2107402"/>
            <a:ext cx="1209307" cy="406333"/>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dirty="0">
                <a:solidFill>
                  <a:schemeClr val="tx1"/>
                </a:solidFill>
              </a:rPr>
              <a:t>閲覧可能部署</a:t>
            </a:r>
            <a:r>
              <a:rPr kumimoji="1" lang="en-US" altLang="ja-JP" sz="800" dirty="0">
                <a:solidFill>
                  <a:schemeClr val="tx1"/>
                </a:solidFill>
              </a:rPr>
              <a:t>１～１０</a:t>
            </a:r>
            <a:r>
              <a:rPr kumimoji="1" lang="ja-JP" altLang="en-US" sz="800" dirty="0">
                <a:solidFill>
                  <a:schemeClr val="tx1"/>
                </a:solidFill>
              </a:rPr>
              <a:t>（組織＋個人</a:t>
            </a:r>
            <a:r>
              <a:rPr kumimoji="1" lang="en-US" altLang="ja-JP" sz="800" dirty="0">
                <a:solidFill>
                  <a:schemeClr val="tx1"/>
                </a:solidFill>
              </a:rPr>
              <a:t>Max10</a:t>
            </a:r>
            <a:r>
              <a:rPr kumimoji="1" lang="ja-JP" altLang="en-US" sz="800" dirty="0">
                <a:solidFill>
                  <a:schemeClr val="tx1"/>
                </a:solidFill>
              </a:rPr>
              <a:t>件、自由に選べる）</a:t>
            </a:r>
            <a:endParaRPr kumimoji="1" lang="en-US" altLang="ja-JP" sz="800" dirty="0">
              <a:solidFill>
                <a:schemeClr val="tx1"/>
              </a:solidFill>
            </a:endParaRPr>
          </a:p>
        </p:txBody>
      </p:sp>
      <p:sp>
        <p:nvSpPr>
          <p:cNvPr id="45" name="正方形/長方形 44">
            <a:extLst>
              <a:ext uri="{FF2B5EF4-FFF2-40B4-BE49-F238E27FC236}">
                <a16:creationId xmlns:a16="http://schemas.microsoft.com/office/drawing/2014/main" id="{77751E55-859F-58C0-6B2F-B1F341C9D7ED}"/>
              </a:ext>
            </a:extLst>
          </p:cNvPr>
          <p:cNvSpPr/>
          <p:nvPr/>
        </p:nvSpPr>
        <p:spPr>
          <a:xfrm>
            <a:off x="10113744" y="264351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6" name="正方形/長方形 45">
            <a:extLst>
              <a:ext uri="{FF2B5EF4-FFF2-40B4-BE49-F238E27FC236}">
                <a16:creationId xmlns:a16="http://schemas.microsoft.com/office/drawing/2014/main" id="{018BD0A1-CEB9-21DD-5B28-2DE99F8FDC1A}"/>
              </a:ext>
            </a:extLst>
          </p:cNvPr>
          <p:cNvSpPr/>
          <p:nvPr/>
        </p:nvSpPr>
        <p:spPr>
          <a:xfrm>
            <a:off x="7534442" y="2569851"/>
            <a:ext cx="697070" cy="328966"/>
          </a:xfrm>
          <a:prstGeom prst="rect">
            <a:avLst/>
          </a:prstGeom>
          <a:solidFill>
            <a:srgbClr val="0070C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上層組織</a:t>
            </a:r>
          </a:p>
        </p:txBody>
      </p:sp>
      <p:cxnSp>
        <p:nvCxnSpPr>
          <p:cNvPr id="47" name="直線矢印コネクタ 46">
            <a:extLst>
              <a:ext uri="{FF2B5EF4-FFF2-40B4-BE49-F238E27FC236}">
                <a16:creationId xmlns:a16="http://schemas.microsoft.com/office/drawing/2014/main" id="{CFB1942F-9A15-314C-5CD5-964EAFF8DA24}"/>
              </a:ext>
            </a:extLst>
          </p:cNvPr>
          <p:cNvCxnSpPr>
            <a:cxnSpLocks/>
            <a:stCxn id="46" idx="3"/>
            <a:endCxn id="17" idx="1"/>
          </p:cNvCxnSpPr>
          <p:nvPr/>
        </p:nvCxnSpPr>
        <p:spPr>
          <a:xfrm>
            <a:off x="8231512" y="2734334"/>
            <a:ext cx="118522"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フローチャート: 判断 48">
            <a:extLst>
              <a:ext uri="{FF2B5EF4-FFF2-40B4-BE49-F238E27FC236}">
                <a16:creationId xmlns:a16="http://schemas.microsoft.com/office/drawing/2014/main" id="{970617A0-69DF-6A58-69A8-8DD19417D1EC}"/>
              </a:ext>
            </a:extLst>
          </p:cNvPr>
          <p:cNvSpPr/>
          <p:nvPr/>
        </p:nvSpPr>
        <p:spPr>
          <a:xfrm>
            <a:off x="10347491" y="293134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判断 49">
            <a:extLst>
              <a:ext uri="{FF2B5EF4-FFF2-40B4-BE49-F238E27FC236}">
                <a16:creationId xmlns:a16="http://schemas.microsoft.com/office/drawing/2014/main" id="{57FB4B99-EB80-1D68-8E2D-CF0381CFC192}"/>
              </a:ext>
            </a:extLst>
          </p:cNvPr>
          <p:cNvSpPr/>
          <p:nvPr/>
        </p:nvSpPr>
        <p:spPr>
          <a:xfrm>
            <a:off x="8963349" y="2889127"/>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カギ線 50">
            <a:extLst>
              <a:ext uri="{FF2B5EF4-FFF2-40B4-BE49-F238E27FC236}">
                <a16:creationId xmlns:a16="http://schemas.microsoft.com/office/drawing/2014/main" id="{368FA122-369C-C9E5-E801-F33B823A2D47}"/>
              </a:ext>
            </a:extLst>
          </p:cNvPr>
          <p:cNvCxnSpPr>
            <a:cxnSpLocks/>
            <a:stCxn id="17" idx="2"/>
            <a:endCxn id="52" idx="1"/>
          </p:cNvCxnSpPr>
          <p:nvPr/>
        </p:nvCxnSpPr>
        <p:spPr>
          <a:xfrm rot="16200000" flipH="1">
            <a:off x="9112703" y="2361401"/>
            <a:ext cx="463625" cy="153845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F7A1DDF0-E55C-E11C-C97B-E4BE12900487}"/>
              </a:ext>
            </a:extLst>
          </p:cNvPr>
          <p:cNvSpPr/>
          <p:nvPr/>
        </p:nvSpPr>
        <p:spPr>
          <a:xfrm>
            <a:off x="10113743" y="319795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所管会社</a:t>
            </a:r>
          </a:p>
        </p:txBody>
      </p:sp>
      <p:cxnSp>
        <p:nvCxnSpPr>
          <p:cNvPr id="53" name="コネクタ: カギ線 52">
            <a:extLst>
              <a:ext uri="{FF2B5EF4-FFF2-40B4-BE49-F238E27FC236}">
                <a16:creationId xmlns:a16="http://schemas.microsoft.com/office/drawing/2014/main" id="{285763A7-1F61-684C-B8ED-4013DD0D3BB4}"/>
              </a:ext>
            </a:extLst>
          </p:cNvPr>
          <p:cNvCxnSpPr>
            <a:cxnSpLocks/>
          </p:cNvCxnSpPr>
          <p:nvPr/>
        </p:nvCxnSpPr>
        <p:spPr>
          <a:xfrm rot="5400000">
            <a:off x="11372100" y="2021172"/>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485E4F7D-96B6-4A9A-15A4-BAB4817221B8}"/>
              </a:ext>
            </a:extLst>
          </p:cNvPr>
          <p:cNvCxnSpPr>
            <a:cxnSpLocks/>
            <a:endCxn id="45" idx="3"/>
          </p:cNvCxnSpPr>
          <p:nvPr/>
        </p:nvCxnSpPr>
        <p:spPr>
          <a:xfrm rot="5400000">
            <a:off x="10827815" y="1972529"/>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3F861241-9381-374C-CC34-E526F15D5EEC}"/>
              </a:ext>
            </a:extLst>
          </p:cNvPr>
          <p:cNvCxnSpPr>
            <a:cxnSpLocks/>
            <a:stCxn id="38" idx="2"/>
            <a:endCxn id="20" idx="1"/>
          </p:cNvCxnSpPr>
          <p:nvPr/>
        </p:nvCxnSpPr>
        <p:spPr>
          <a:xfrm rot="16200000" flipH="1">
            <a:off x="9431952" y="3133495"/>
            <a:ext cx="917580" cy="44600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D0C51975-B43C-A1EF-CFDD-420654B1A2E7}"/>
              </a:ext>
            </a:extLst>
          </p:cNvPr>
          <p:cNvCxnSpPr>
            <a:cxnSpLocks/>
            <a:stCxn id="14" idx="2"/>
            <a:endCxn id="45" idx="2"/>
          </p:cNvCxnSpPr>
          <p:nvPr/>
        </p:nvCxnSpPr>
        <p:spPr>
          <a:xfrm rot="16200000" flipH="1">
            <a:off x="8740516" y="994597"/>
            <a:ext cx="59560" cy="3896203"/>
          </a:xfrm>
          <a:prstGeom prst="bentConnector3">
            <a:avLst>
              <a:gd name="adj1" fmla="val 398519"/>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D5CE732D-32E5-5B0D-A7E7-BEE2405C60C8}"/>
              </a:ext>
            </a:extLst>
          </p:cNvPr>
          <p:cNvCxnSpPr>
            <a:cxnSpLocks/>
            <a:stCxn id="11" idx="3"/>
            <a:endCxn id="44" idx="1"/>
          </p:cNvCxnSpPr>
          <p:nvPr/>
        </p:nvCxnSpPr>
        <p:spPr>
          <a:xfrm>
            <a:off x="6572998" y="1997581"/>
            <a:ext cx="3540746" cy="312988"/>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29ACF5A-6C08-9321-59AC-2A95FA462070}"/>
              </a:ext>
            </a:extLst>
          </p:cNvPr>
          <p:cNvSpPr/>
          <p:nvPr/>
        </p:nvSpPr>
        <p:spPr>
          <a:xfrm>
            <a:off x="11335139" y="241714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判断 66">
            <a:extLst>
              <a:ext uri="{FF2B5EF4-FFF2-40B4-BE49-F238E27FC236}">
                <a16:creationId xmlns:a16="http://schemas.microsoft.com/office/drawing/2014/main" id="{0159BF61-3FDE-05DE-EC82-2289BBED6EF8}"/>
              </a:ext>
            </a:extLst>
          </p:cNvPr>
          <p:cNvSpPr/>
          <p:nvPr/>
        </p:nvSpPr>
        <p:spPr>
          <a:xfrm>
            <a:off x="8004971" y="286611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5CC9BA9-20E2-E49C-E046-3B3B031AC814}"/>
              </a:ext>
            </a:extLst>
          </p:cNvPr>
          <p:cNvSpPr txBox="1"/>
          <p:nvPr/>
        </p:nvSpPr>
        <p:spPr>
          <a:xfrm>
            <a:off x="9667738" y="1550729"/>
            <a:ext cx="1584462" cy="523220"/>
          </a:xfrm>
          <a:prstGeom prst="rect">
            <a:avLst/>
          </a:prstGeom>
          <a:noFill/>
        </p:spPr>
        <p:txBody>
          <a:bodyPr wrap="square" rtlCol="0">
            <a:spAutoFit/>
          </a:bodyPr>
          <a:lstStyle/>
          <a:p>
            <a:r>
              <a:rPr kumimoji="1" lang="ja-JP" altLang="en-US" sz="700" dirty="0"/>
              <a:t>左記の権限に入れなくとしても、ここに入れば、閲覧可能</a:t>
            </a:r>
            <a:endParaRPr kumimoji="1" lang="en-US" altLang="ja-JP" sz="700" dirty="0"/>
          </a:p>
          <a:p>
            <a:r>
              <a:rPr kumimoji="1" lang="ja-JP" altLang="en-US" sz="700" dirty="0"/>
              <a:t>単位：案件レベル</a:t>
            </a:r>
            <a:endParaRPr kumimoji="1" lang="en-US" altLang="ja-JP" sz="700" dirty="0"/>
          </a:p>
          <a:p>
            <a:r>
              <a:rPr kumimoji="1" lang="ja-JP" altLang="en-US" sz="700" dirty="0"/>
              <a:t>部署＋</a:t>
            </a:r>
            <a:r>
              <a:rPr lang="ja-JP" altLang="en-US" sz="700" dirty="0"/>
              <a:t>個人</a:t>
            </a:r>
            <a:r>
              <a:rPr kumimoji="1" lang="ja-JP" altLang="en-US" sz="700" dirty="0"/>
              <a:t>両方可能</a:t>
            </a:r>
          </a:p>
        </p:txBody>
      </p:sp>
      <p:sp>
        <p:nvSpPr>
          <p:cNvPr id="74" name="フローチャート: 判断 73">
            <a:extLst>
              <a:ext uri="{FF2B5EF4-FFF2-40B4-BE49-F238E27FC236}">
                <a16:creationId xmlns:a16="http://schemas.microsoft.com/office/drawing/2014/main" id="{E4BF100E-DCF3-6932-F379-D576C6718375}"/>
              </a:ext>
            </a:extLst>
          </p:cNvPr>
          <p:cNvSpPr/>
          <p:nvPr/>
        </p:nvSpPr>
        <p:spPr>
          <a:xfrm>
            <a:off x="10045163" y="346403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コネクタ: カギ線 75">
            <a:extLst>
              <a:ext uri="{FF2B5EF4-FFF2-40B4-BE49-F238E27FC236}">
                <a16:creationId xmlns:a16="http://schemas.microsoft.com/office/drawing/2014/main" id="{C861C588-DA30-1FE8-CCC2-9EE5332D0F22}"/>
              </a:ext>
            </a:extLst>
          </p:cNvPr>
          <p:cNvCxnSpPr>
            <a:cxnSpLocks/>
            <a:stCxn id="96" idx="2"/>
            <a:endCxn id="74" idx="1"/>
          </p:cNvCxnSpPr>
          <p:nvPr/>
        </p:nvCxnSpPr>
        <p:spPr>
          <a:xfrm rot="16200000" flipH="1">
            <a:off x="9288036" y="2730304"/>
            <a:ext cx="588614" cy="92563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67838BC0-8257-718E-D0B6-C3B63BA60C8F}"/>
              </a:ext>
            </a:extLst>
          </p:cNvPr>
          <p:cNvSpPr/>
          <p:nvPr/>
        </p:nvSpPr>
        <p:spPr>
          <a:xfrm>
            <a:off x="6324838" y="3960929"/>
            <a:ext cx="1429675" cy="240982"/>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論理</a:t>
            </a:r>
            <a:r>
              <a:rPr kumimoji="1" lang="en-US" altLang="ja-JP" sz="800" dirty="0"/>
              <a:t>Group</a:t>
            </a:r>
            <a:endParaRPr kumimoji="1" lang="ja-JP" altLang="en-US" sz="800" dirty="0"/>
          </a:p>
        </p:txBody>
      </p:sp>
      <p:sp>
        <p:nvSpPr>
          <p:cNvPr id="79" name="四角形: 角を丸くする 78">
            <a:extLst>
              <a:ext uri="{FF2B5EF4-FFF2-40B4-BE49-F238E27FC236}">
                <a16:creationId xmlns:a16="http://schemas.microsoft.com/office/drawing/2014/main" id="{117F2DB8-735C-AB14-0186-227D6C4F9863}"/>
              </a:ext>
            </a:extLst>
          </p:cNvPr>
          <p:cNvSpPr/>
          <p:nvPr/>
        </p:nvSpPr>
        <p:spPr>
          <a:xfrm>
            <a:off x="6324838" y="4356093"/>
            <a:ext cx="1429675" cy="240982"/>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dirty="0"/>
              <a:t>論理</a:t>
            </a:r>
            <a:r>
              <a:rPr lang="en-US" altLang="ja-JP" sz="800" dirty="0"/>
              <a:t>Group…</a:t>
            </a:r>
            <a:endParaRPr kumimoji="1" lang="ja-JP" altLang="en-US" sz="800" dirty="0"/>
          </a:p>
        </p:txBody>
      </p:sp>
      <p:cxnSp>
        <p:nvCxnSpPr>
          <p:cNvPr id="89" name="コネクタ: カギ線 88">
            <a:extLst>
              <a:ext uri="{FF2B5EF4-FFF2-40B4-BE49-F238E27FC236}">
                <a16:creationId xmlns:a16="http://schemas.microsoft.com/office/drawing/2014/main" id="{93561D37-214F-DEC0-23A2-48D9B0114278}"/>
              </a:ext>
            </a:extLst>
          </p:cNvPr>
          <p:cNvCxnSpPr>
            <a:cxnSpLocks/>
            <a:stCxn id="11" idx="2"/>
            <a:endCxn id="78" idx="1"/>
          </p:cNvCxnSpPr>
          <p:nvPr/>
        </p:nvCxnSpPr>
        <p:spPr>
          <a:xfrm rot="16200000" flipH="1">
            <a:off x="5283630" y="3040212"/>
            <a:ext cx="1919356"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98DDB7CD-16A1-C017-C049-A18F2B9BB2F0}"/>
              </a:ext>
            </a:extLst>
          </p:cNvPr>
          <p:cNvCxnSpPr>
            <a:cxnSpLocks/>
            <a:stCxn id="11" idx="2"/>
            <a:endCxn id="79" idx="1"/>
          </p:cNvCxnSpPr>
          <p:nvPr/>
        </p:nvCxnSpPr>
        <p:spPr>
          <a:xfrm rot="16200000" flipH="1">
            <a:off x="5086048" y="3237794"/>
            <a:ext cx="2314520"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601F555D-9479-AED5-4FAC-5A364D2637CD}"/>
              </a:ext>
            </a:extLst>
          </p:cNvPr>
          <p:cNvSpPr/>
          <p:nvPr/>
        </p:nvSpPr>
        <p:spPr>
          <a:xfrm>
            <a:off x="8894271"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800" dirty="0"/>
              <a:t>Country</a:t>
            </a:r>
            <a:endParaRPr kumimoji="1" lang="ja-JP" altLang="en-US" sz="800" dirty="0"/>
          </a:p>
        </p:txBody>
      </p:sp>
      <p:sp>
        <p:nvSpPr>
          <p:cNvPr id="19" name="正方形/長方形 18">
            <a:extLst>
              <a:ext uri="{FF2B5EF4-FFF2-40B4-BE49-F238E27FC236}">
                <a16:creationId xmlns:a16="http://schemas.microsoft.com/office/drawing/2014/main" id="{C33C9F49-7C0B-A526-21E9-DCD4A14C952D}"/>
              </a:ext>
            </a:extLst>
          </p:cNvPr>
          <p:cNvSpPr/>
          <p:nvPr/>
        </p:nvSpPr>
        <p:spPr>
          <a:xfrm rot="5400000">
            <a:off x="11425607" y="1683788"/>
            <a:ext cx="464082"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cxnSp>
        <p:nvCxnSpPr>
          <p:cNvPr id="125" name="コネクタ: カギ線 124">
            <a:extLst>
              <a:ext uri="{FF2B5EF4-FFF2-40B4-BE49-F238E27FC236}">
                <a16:creationId xmlns:a16="http://schemas.microsoft.com/office/drawing/2014/main" id="{B9F154C0-D8FD-96EE-6CA3-38DFD74F4A53}"/>
              </a:ext>
            </a:extLst>
          </p:cNvPr>
          <p:cNvCxnSpPr>
            <a:cxnSpLocks/>
            <a:stCxn id="19" idx="3"/>
            <a:endCxn id="52" idx="3"/>
          </p:cNvCxnSpPr>
          <p:nvPr/>
        </p:nvCxnSpPr>
        <p:spPr>
          <a:xfrm rot="5400000">
            <a:off x="10849284" y="2554078"/>
            <a:ext cx="1282130" cy="33459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878B4B2B-E57A-E011-D899-D3E9A43D1DCA}"/>
              </a:ext>
            </a:extLst>
          </p:cNvPr>
          <p:cNvCxnSpPr>
            <a:cxnSpLocks/>
            <a:stCxn id="46" idx="2"/>
            <a:endCxn id="49" idx="2"/>
          </p:cNvCxnSpPr>
          <p:nvPr/>
        </p:nvCxnSpPr>
        <p:spPr>
          <a:xfrm rot="16200000" flipH="1">
            <a:off x="9087002" y="1694792"/>
            <a:ext cx="79324" cy="2487374"/>
          </a:xfrm>
          <a:prstGeom prst="bentConnector3">
            <a:avLst>
              <a:gd name="adj1" fmla="val 234486"/>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コネクタ: カギ線 140">
            <a:extLst>
              <a:ext uri="{FF2B5EF4-FFF2-40B4-BE49-F238E27FC236}">
                <a16:creationId xmlns:a16="http://schemas.microsoft.com/office/drawing/2014/main" id="{965E2D9E-AD9F-B7FA-B172-327035324BDF}"/>
              </a:ext>
            </a:extLst>
          </p:cNvPr>
          <p:cNvCxnSpPr>
            <a:cxnSpLocks/>
            <a:stCxn id="78" idx="3"/>
            <a:endCxn id="66" idx="3"/>
          </p:cNvCxnSpPr>
          <p:nvPr/>
        </p:nvCxnSpPr>
        <p:spPr>
          <a:xfrm flipV="1">
            <a:off x="7754513" y="2440548"/>
            <a:ext cx="3626345" cy="1640872"/>
          </a:xfrm>
          <a:prstGeom prst="bentConnector3">
            <a:avLst>
              <a:gd name="adj1" fmla="val 11288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CA808C40-634C-E3C4-7471-1D593035914D}"/>
              </a:ext>
            </a:extLst>
          </p:cNvPr>
          <p:cNvCxnSpPr>
            <a:cxnSpLocks/>
            <a:stCxn id="79" idx="3"/>
            <a:endCxn id="66" idx="3"/>
          </p:cNvCxnSpPr>
          <p:nvPr/>
        </p:nvCxnSpPr>
        <p:spPr>
          <a:xfrm flipV="1">
            <a:off x="7754513" y="2440548"/>
            <a:ext cx="3626345" cy="2036036"/>
          </a:xfrm>
          <a:prstGeom prst="bentConnector3">
            <a:avLst>
              <a:gd name="adj1" fmla="val 11302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7B19-8F46-13F7-45A6-308BF5E06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E7DFC3-2567-C19D-011B-FF966B155ACC}"/>
              </a:ext>
            </a:extLst>
          </p:cNvPr>
          <p:cNvSpPr>
            <a:spLocks noGrp="1"/>
          </p:cNvSpPr>
          <p:nvPr>
            <p:ph type="title"/>
          </p:nvPr>
        </p:nvSpPr>
        <p:spPr>
          <a:xfrm>
            <a:off x="414336" y="255263"/>
            <a:ext cx="9327072" cy="683629"/>
          </a:xfrm>
        </p:spPr>
        <p:txBody>
          <a:bodyPr>
            <a:normAutofit/>
          </a:bodyPr>
          <a:lstStyle/>
          <a:p>
            <a:r>
              <a:rPr lang="ja-JP" altLang="en-US" dirty="0"/>
              <a:t>技術方案－ユーザ別の属性管理（</a:t>
            </a:r>
            <a:r>
              <a:rPr lang="en-US" altLang="ja-JP" dirty="0"/>
              <a:t>Option</a:t>
            </a:r>
            <a:r>
              <a:rPr lang="ja-JP" altLang="en-US" dirty="0"/>
              <a:t>）</a:t>
            </a:r>
            <a:endParaRPr lang="ja-JP" altLang="en-US" dirty="0">
              <a:effectLst/>
            </a:endParaRPr>
          </a:p>
        </p:txBody>
      </p:sp>
      <p:sp>
        <p:nvSpPr>
          <p:cNvPr id="15" name="テキスト ボックス 14">
            <a:extLst>
              <a:ext uri="{FF2B5EF4-FFF2-40B4-BE49-F238E27FC236}">
                <a16:creationId xmlns:a16="http://schemas.microsoft.com/office/drawing/2014/main" id="{3FD1C739-5DD0-ADCD-D9FB-6440AEDE687F}"/>
              </a:ext>
            </a:extLst>
          </p:cNvPr>
          <p:cNvSpPr txBox="1"/>
          <p:nvPr/>
        </p:nvSpPr>
        <p:spPr>
          <a:xfrm>
            <a:off x="414336" y="919625"/>
            <a:ext cx="11490793" cy="551673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en-US" altLang="ja-JP" dirty="0"/>
              <a:t>i13</a:t>
            </a:r>
            <a:r>
              <a:rPr lang="ja-JP" altLang="en-US" dirty="0"/>
              <a:t>：利用者は必要な項目に応じてビューの設定ができること。</a:t>
            </a:r>
          </a:p>
          <a:p>
            <a:pPr marL="285750" indent="-285750">
              <a:buFont typeface="Arial" panose="020B0604020202020204" pitchFamily="34" charset="0"/>
              <a:buChar char="•"/>
            </a:pPr>
            <a:r>
              <a:rPr lang="en-US" altLang="ja-JP" dirty="0"/>
              <a:t>Grid</a:t>
            </a:r>
            <a:r>
              <a:rPr lang="ja-JP" altLang="en-US" dirty="0"/>
              <a:t>形式の列の表示／非表示</a:t>
            </a:r>
            <a:r>
              <a:rPr lang="zh-CN" altLang="en-US" dirty="0"/>
              <a:t>，</a:t>
            </a:r>
            <a:r>
              <a:rPr lang="ja-JP" altLang="en-US" dirty="0"/>
              <a:t>表示順、幅情報が設定できること</a:t>
            </a:r>
            <a:endParaRPr lang="en-US" altLang="ja-JP" dirty="0"/>
          </a:p>
          <a:p>
            <a:pPr marL="285750" indent="-285750">
              <a:buFont typeface="Arial" panose="020B0604020202020204" pitchFamily="34" charset="0"/>
              <a:buChar char="•"/>
            </a:pPr>
            <a:r>
              <a:rPr lang="en-US" altLang="ja-JP" dirty="0"/>
              <a:t>Grid</a:t>
            </a:r>
            <a:r>
              <a:rPr lang="ja-JP" altLang="en-US" dirty="0"/>
              <a:t>ロード時、表示順、表示要否、幅は</a:t>
            </a:r>
            <a:r>
              <a:rPr lang="de-DE" altLang="ja-JP" dirty="0"/>
              <a:t>Tbl_UserProperityes</a:t>
            </a:r>
            <a:r>
              <a:rPr lang="ja-JP" altLang="en-US" dirty="0"/>
              <a:t> </a:t>
            </a:r>
            <a:r>
              <a:rPr lang="en-US" altLang="ja-JP" dirty="0"/>
              <a:t>Table</a:t>
            </a:r>
            <a:r>
              <a:rPr lang="ja-JP" altLang="en-US" dirty="0"/>
              <a:t>から取得し、動的に設定すること</a:t>
            </a:r>
            <a:endParaRPr lang="en-US" altLang="ja-JP" dirty="0"/>
          </a:p>
          <a:p>
            <a:pPr marL="285750" indent="-285750">
              <a:buFont typeface="Arial" panose="020B0604020202020204" pitchFamily="34" charset="0"/>
              <a:buChar char="•"/>
            </a:pPr>
            <a:r>
              <a:rPr lang="ja-JP" altLang="en-US" dirty="0"/>
              <a:t>ユーザは画面</a:t>
            </a:r>
            <a:r>
              <a:rPr lang="en-US" altLang="ja-JP" dirty="0"/>
              <a:t>Grid</a:t>
            </a:r>
            <a:r>
              <a:rPr lang="ja-JP" altLang="en-US" dirty="0"/>
              <a:t>毎に独自設定できること</a:t>
            </a:r>
          </a:p>
        </p:txBody>
      </p:sp>
      <p:pic>
        <p:nvPicPr>
          <p:cNvPr id="3074" name="Picture 2" descr="Data Table Icons - Free SVG &amp; PNG Data Table Images - Noun Project">
            <a:extLst>
              <a:ext uri="{FF2B5EF4-FFF2-40B4-BE49-F238E27FC236}">
                <a16:creationId xmlns:a16="http://schemas.microsoft.com/office/drawing/2014/main" id="{2F5C4424-93FB-92F0-8866-02FE9EBA1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 y="2599690"/>
            <a:ext cx="3121660" cy="31216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a:extLst>
              <a:ext uri="{FF2B5EF4-FFF2-40B4-BE49-F238E27FC236}">
                <a16:creationId xmlns:a16="http://schemas.microsoft.com/office/drawing/2014/main" id="{83EDAD6E-DA98-32A4-512A-FC93FEBFEFD1}"/>
              </a:ext>
            </a:extLst>
          </p:cNvPr>
          <p:cNvGraphicFramePr>
            <a:graphicFrameLocks noGrp="1"/>
          </p:cNvGraphicFramePr>
          <p:nvPr>
            <p:extLst>
              <p:ext uri="{D42A27DB-BD31-4B8C-83A1-F6EECF244321}">
                <p14:modId xmlns:p14="http://schemas.microsoft.com/office/powerpoint/2010/main" val="3294023929"/>
              </p:ext>
            </p:extLst>
          </p:nvPr>
        </p:nvGraphicFramePr>
        <p:xfrm>
          <a:off x="3797761" y="2518873"/>
          <a:ext cx="8107370" cy="3474720"/>
        </p:xfrm>
        <a:graphic>
          <a:graphicData uri="http://schemas.openxmlformats.org/drawingml/2006/table">
            <a:tbl>
              <a:tblPr firstRow="1" bandRow="1">
                <a:tableStyleId>{5C22544A-7EE6-4342-B048-85BDC9FD1C3A}</a:tableStyleId>
              </a:tblPr>
              <a:tblGrid>
                <a:gridCol w="1098160">
                  <a:extLst>
                    <a:ext uri="{9D8B030D-6E8A-4147-A177-3AD203B41FA5}">
                      <a16:colId xmlns:a16="http://schemas.microsoft.com/office/drawing/2014/main" val="2397676565"/>
                    </a:ext>
                  </a:extLst>
                </a:gridCol>
                <a:gridCol w="703477">
                  <a:extLst>
                    <a:ext uri="{9D8B030D-6E8A-4147-A177-3AD203B41FA5}">
                      <a16:colId xmlns:a16="http://schemas.microsoft.com/office/drawing/2014/main" val="671841962"/>
                    </a:ext>
                  </a:extLst>
                </a:gridCol>
                <a:gridCol w="900819">
                  <a:extLst>
                    <a:ext uri="{9D8B030D-6E8A-4147-A177-3AD203B41FA5}">
                      <a16:colId xmlns:a16="http://schemas.microsoft.com/office/drawing/2014/main" val="1281376549"/>
                    </a:ext>
                  </a:extLst>
                </a:gridCol>
                <a:gridCol w="900819">
                  <a:extLst>
                    <a:ext uri="{9D8B030D-6E8A-4147-A177-3AD203B41FA5}">
                      <a16:colId xmlns:a16="http://schemas.microsoft.com/office/drawing/2014/main" val="130658311"/>
                    </a:ext>
                  </a:extLst>
                </a:gridCol>
                <a:gridCol w="900819">
                  <a:extLst>
                    <a:ext uri="{9D8B030D-6E8A-4147-A177-3AD203B41FA5}">
                      <a16:colId xmlns:a16="http://schemas.microsoft.com/office/drawing/2014/main" val="3799252065"/>
                    </a:ext>
                  </a:extLst>
                </a:gridCol>
                <a:gridCol w="900819">
                  <a:extLst>
                    <a:ext uri="{9D8B030D-6E8A-4147-A177-3AD203B41FA5}">
                      <a16:colId xmlns:a16="http://schemas.microsoft.com/office/drawing/2014/main" val="1727719180"/>
                    </a:ext>
                  </a:extLst>
                </a:gridCol>
                <a:gridCol w="900819">
                  <a:extLst>
                    <a:ext uri="{9D8B030D-6E8A-4147-A177-3AD203B41FA5}">
                      <a16:colId xmlns:a16="http://schemas.microsoft.com/office/drawing/2014/main" val="3380522917"/>
                    </a:ext>
                  </a:extLst>
                </a:gridCol>
                <a:gridCol w="900819">
                  <a:extLst>
                    <a:ext uri="{9D8B030D-6E8A-4147-A177-3AD203B41FA5}">
                      <a16:colId xmlns:a16="http://schemas.microsoft.com/office/drawing/2014/main" val="2870809028"/>
                    </a:ext>
                  </a:extLst>
                </a:gridCol>
                <a:gridCol w="900819">
                  <a:extLst>
                    <a:ext uri="{9D8B030D-6E8A-4147-A177-3AD203B41FA5}">
                      <a16:colId xmlns:a16="http://schemas.microsoft.com/office/drawing/2014/main" val="1057143928"/>
                    </a:ext>
                  </a:extLst>
                </a:gridCol>
              </a:tblGrid>
              <a:tr h="157480">
                <a:tc>
                  <a:txBody>
                    <a:bodyPr/>
                    <a:lstStyle/>
                    <a:p>
                      <a:r>
                        <a:rPr kumimoji="1" lang="en-US" altLang="ja-JP" sz="1200" dirty="0" err="1"/>
                        <a:t>userid</a:t>
                      </a:r>
                      <a:endParaRPr kumimoji="1" lang="ja-JP" altLang="en-US" sz="1200" dirty="0"/>
                    </a:p>
                  </a:txBody>
                  <a:tcPr/>
                </a:tc>
                <a:tc>
                  <a:txBody>
                    <a:bodyPr/>
                    <a:lstStyle/>
                    <a:p>
                      <a:r>
                        <a:rPr kumimoji="1" lang="en-US" altLang="ja-JP" sz="1200" dirty="0"/>
                        <a:t>screen</a:t>
                      </a:r>
                      <a:endParaRPr kumimoji="1" lang="ja-JP" altLang="en-US" sz="1200" dirty="0"/>
                    </a:p>
                  </a:txBody>
                  <a:tcPr/>
                </a:tc>
                <a:tc>
                  <a:txBody>
                    <a:bodyPr/>
                    <a:lstStyle/>
                    <a:p>
                      <a:r>
                        <a:rPr kumimoji="1" lang="en-US" altLang="ja-JP" sz="1200" dirty="0" err="1"/>
                        <a:t>Gridid</a:t>
                      </a:r>
                      <a:endParaRPr kumimoji="1" lang="ja-JP" altLang="en-US" sz="1200" dirty="0"/>
                    </a:p>
                  </a:txBody>
                  <a:tcPr/>
                </a:tc>
                <a:tc>
                  <a:txBody>
                    <a:bodyPr/>
                    <a:lstStyle/>
                    <a:p>
                      <a:r>
                        <a:rPr kumimoji="1" lang="en-US" altLang="ja-JP" sz="1200" dirty="0"/>
                        <a:t>Col num</a:t>
                      </a:r>
                      <a:endParaRPr kumimoji="1" lang="ja-JP" altLang="en-US" sz="1200" dirty="0"/>
                    </a:p>
                  </a:txBody>
                  <a:tcPr/>
                </a:tc>
                <a:tc>
                  <a:txBody>
                    <a:bodyPr/>
                    <a:lstStyle/>
                    <a:p>
                      <a:r>
                        <a:rPr kumimoji="1" lang="en-US" altLang="ja-JP" sz="1200" dirty="0"/>
                        <a:t>Col Name</a:t>
                      </a:r>
                      <a:endParaRPr kumimoji="1" lang="ja-JP" altLang="en-US" sz="1200" dirty="0"/>
                    </a:p>
                  </a:txBody>
                  <a:tcPr/>
                </a:tc>
                <a:tc>
                  <a:txBody>
                    <a:bodyPr/>
                    <a:lstStyle/>
                    <a:p>
                      <a:r>
                        <a:rPr kumimoji="1" lang="en-US" altLang="ja-JP" sz="1200" dirty="0" err="1"/>
                        <a:t>Colwidth</a:t>
                      </a:r>
                      <a:endParaRPr kumimoji="1" lang="ja-JP" altLang="en-US" sz="1200" dirty="0"/>
                    </a:p>
                  </a:txBody>
                  <a:tcPr/>
                </a:tc>
                <a:tc>
                  <a:txBody>
                    <a:bodyPr/>
                    <a:lstStyle/>
                    <a:p>
                      <a:r>
                        <a:rPr kumimoji="1" lang="en-US" altLang="ja-JP" sz="1200" dirty="0" err="1"/>
                        <a:t>DispNum</a:t>
                      </a:r>
                      <a:endParaRPr kumimoji="1" lang="ja-JP" altLang="en-US" sz="1200" dirty="0"/>
                    </a:p>
                  </a:txBody>
                  <a:tcPr/>
                </a:tc>
                <a:tc>
                  <a:txBody>
                    <a:bodyPr/>
                    <a:lstStyle/>
                    <a:p>
                      <a:r>
                        <a:rPr kumimoji="1" lang="en-US" altLang="ja-JP" sz="1200" dirty="0" err="1"/>
                        <a:t>Colvisible</a:t>
                      </a:r>
                      <a:endParaRPr kumimoji="1" lang="ja-JP" altLang="en-US" sz="1200" dirty="0"/>
                    </a:p>
                  </a:txBody>
                  <a:tcPr/>
                </a:tc>
                <a:tc>
                  <a:txBody>
                    <a:bodyPr/>
                    <a:lstStyle/>
                    <a:p>
                      <a:r>
                        <a:rPr kumimoji="1" lang="en-US" altLang="ja-JP" sz="1200" dirty="0"/>
                        <a:t>…</a:t>
                      </a:r>
                      <a:endParaRPr kumimoji="1" lang="ja-JP" altLang="en-US" sz="1200" dirty="0"/>
                    </a:p>
                  </a:txBody>
                  <a:tcPr/>
                </a:tc>
                <a:extLst>
                  <a:ext uri="{0D108BD9-81ED-4DB2-BD59-A6C34878D82A}">
                    <a16:rowId xmlns:a16="http://schemas.microsoft.com/office/drawing/2014/main" val="3090158873"/>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ID</a:t>
                      </a:r>
                      <a:endParaRPr kumimoji="1" lang="ja-JP" altLang="en-US" sz="1200" dirty="0"/>
                    </a:p>
                  </a:txBody>
                  <a:tcPr/>
                </a:tc>
                <a:tc>
                  <a:txBody>
                    <a:bodyPr/>
                    <a:lstStyle/>
                    <a:p>
                      <a:r>
                        <a:rPr kumimoji="1" lang="en-US" altLang="ja-JP" sz="1200" dirty="0"/>
                        <a:t>150</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3980125211"/>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name</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2054722717"/>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email</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4132914302"/>
                  </a:ext>
                </a:extLst>
              </a:tr>
              <a:tr h="157480">
                <a:tc>
                  <a:txBody>
                    <a:bodyPr/>
                    <a:lstStyle/>
                    <a:p>
                      <a:r>
                        <a:rPr kumimoji="1" lang="en-US" altLang="ja-JP" sz="1200" dirty="0"/>
                        <a:t>….</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63137258"/>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50397744"/>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5905539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02297135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249636636"/>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181908287"/>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24555285"/>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225539358"/>
                  </a:ext>
                </a:extLst>
              </a:tr>
            </a:tbl>
          </a:graphicData>
        </a:graphic>
      </p:graphicFrame>
      <p:sp>
        <p:nvSpPr>
          <p:cNvPr id="5" name="テキスト ボックス 4">
            <a:extLst>
              <a:ext uri="{FF2B5EF4-FFF2-40B4-BE49-F238E27FC236}">
                <a16:creationId xmlns:a16="http://schemas.microsoft.com/office/drawing/2014/main" id="{07BD27C6-F2DC-7472-D127-616D54BFA62E}"/>
              </a:ext>
            </a:extLst>
          </p:cNvPr>
          <p:cNvSpPr txBox="1"/>
          <p:nvPr/>
        </p:nvSpPr>
        <p:spPr>
          <a:xfrm>
            <a:off x="3797761" y="2237601"/>
            <a:ext cx="2778760" cy="276999"/>
          </a:xfrm>
          <a:prstGeom prst="rect">
            <a:avLst/>
          </a:prstGeom>
          <a:noFill/>
        </p:spPr>
        <p:txBody>
          <a:bodyPr wrap="square" rtlCol="0">
            <a:spAutoFit/>
          </a:bodyPr>
          <a:lstStyle/>
          <a:p>
            <a:r>
              <a:rPr kumimoji="1" lang="en-US" altLang="ja-JP" sz="1200" b="1" dirty="0" err="1"/>
              <a:t>Tbl_UserProperityes</a:t>
            </a:r>
            <a:endParaRPr kumimoji="1" lang="ja-JP" altLang="en-US" sz="1200" b="1" dirty="0"/>
          </a:p>
        </p:txBody>
      </p:sp>
      <p:sp>
        <p:nvSpPr>
          <p:cNvPr id="6" name="矢印: 左右 5">
            <a:extLst>
              <a:ext uri="{FF2B5EF4-FFF2-40B4-BE49-F238E27FC236}">
                <a16:creationId xmlns:a16="http://schemas.microsoft.com/office/drawing/2014/main" id="{9AFC5A8A-1F4E-61BF-A8DA-B444B8655B2C}"/>
              </a:ext>
            </a:extLst>
          </p:cNvPr>
          <p:cNvSpPr/>
          <p:nvPr/>
        </p:nvSpPr>
        <p:spPr>
          <a:xfrm>
            <a:off x="2868121" y="3931919"/>
            <a:ext cx="929640" cy="457201"/>
          </a:xfrm>
          <a:prstGeom prst="leftRightArrow">
            <a:avLst>
              <a:gd name="adj1" fmla="val 50000"/>
              <a:gd name="adj2" fmla="val 3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778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データ移行</a:t>
            </a:r>
            <a:endParaRPr lang="ja-JP" altLang="en-US" dirty="0">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a:t>Notes DB</a:t>
            </a:r>
            <a:endParaRPr kumimoji="1" lang="ja-JP" altLang="en-US"/>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a:t>エクスポート</a:t>
            </a:r>
            <a:endParaRPr kumimoji="1" lang="ja-JP" altLang="en-US"/>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a:t>Java/Python/PowerShell</a:t>
            </a:r>
          </a:p>
          <a:p>
            <a:pPr algn="ctr"/>
            <a:r>
              <a:rPr kumimoji="1" lang="ja-JP" altLang="en-US"/>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722542466"/>
              </p:ext>
            </p:extLst>
          </p:nvPr>
        </p:nvGraphicFramePr>
        <p:xfrm>
          <a:off x="535939" y="1078051"/>
          <a:ext cx="11120121" cy="207264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sz="1600"/>
                        <a:t>カテゴリ</a:t>
                      </a:r>
                    </a:p>
                  </a:txBody>
                  <a:tcPr/>
                </a:tc>
                <a:tc>
                  <a:txBody>
                    <a:bodyPr/>
                    <a:lstStyle/>
                    <a:p>
                      <a:r>
                        <a:rPr kumimoji="1" lang="en-US" altLang="ja-JP" sz="1600"/>
                        <a:t>Snf</a:t>
                      </a:r>
                      <a:r>
                        <a:rPr kumimoji="1" lang="ja-JP" altLang="en-US" sz="1600"/>
                        <a:t>数</a:t>
                      </a:r>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208701059"/>
                  </a:ext>
                </a:extLst>
              </a:tr>
              <a:tr h="357921">
                <a:tc>
                  <a:txBody>
                    <a:bodyPr/>
                    <a:lstStyle/>
                    <a:p>
                      <a:r>
                        <a:rPr lang="ja-JP" altLang="en-US" sz="1600" kern="1200">
                          <a:solidFill>
                            <a:schemeClr val="dk1"/>
                          </a:solidFill>
                          <a:latin typeface="+mn-lt"/>
                          <a:ea typeface="+mn-ea"/>
                          <a:cs typeface="+mn-cs"/>
                        </a:rPr>
                        <a:t>製品仕様書管理（黄）</a:t>
                      </a:r>
                    </a:p>
                  </a:txBody>
                  <a:tcPr/>
                </a:tc>
                <a:tc>
                  <a:txBody>
                    <a:bodyPr/>
                    <a:lstStyle/>
                    <a:p>
                      <a:r>
                        <a:rPr lang="en-US" altLang="ja-JP" sz="1600" kern="1200" dirty="0">
                          <a:solidFill>
                            <a:schemeClr val="dk1"/>
                          </a:solidFill>
                          <a:latin typeface="+mn-lt"/>
                          <a:ea typeface="+mn-ea"/>
                          <a:cs typeface="+mn-cs"/>
                        </a:rPr>
                        <a:t>33</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a:t>3DB</a:t>
                      </a:r>
                      <a:r>
                        <a:rPr lang="ja-JP" altLang="en-US" sz="1600"/>
                        <a:t>で</a:t>
                      </a:r>
                      <a:r>
                        <a:rPr lang="en-US" altLang="ja-JP" sz="1600"/>
                        <a:t>1</a:t>
                      </a:r>
                      <a:r>
                        <a:rPr lang="ja-JP" altLang="en-US" sz="1600"/>
                        <a:t>セットとなる構成（同一設計）</a:t>
                      </a:r>
                      <a:br>
                        <a:rPr lang="en-US" altLang="ja-JP" sz="1600"/>
                      </a:br>
                      <a:r>
                        <a:rPr lang="en-US" altLang="ja-JP" sz="1600"/>
                        <a:t>※</a:t>
                      </a:r>
                      <a:r>
                        <a:rPr kumimoji="1" lang="ja-JP" altLang="en-US" sz="1600"/>
                        <a:t>製品仕様書管理</a:t>
                      </a:r>
                      <a:r>
                        <a:rPr kumimoji="1" lang="en-US" altLang="ja-JP" sz="1600"/>
                        <a:t>DB/</a:t>
                      </a:r>
                      <a:r>
                        <a:rPr lang="ja-JP" altLang="en-US" sz="1600"/>
                        <a:t>関連文書</a:t>
                      </a:r>
                      <a:r>
                        <a:rPr lang="en-US" altLang="ja-JP" sz="1600"/>
                        <a:t>DB/</a:t>
                      </a:r>
                      <a:r>
                        <a:rPr kumimoji="1" lang="ja-JP" altLang="en-US" sz="1600"/>
                        <a:t>品質情報</a:t>
                      </a:r>
                      <a:r>
                        <a:rPr kumimoji="1" lang="en-US" altLang="ja-JP" sz="1600"/>
                        <a:t>M</a:t>
                      </a:r>
                    </a:p>
                  </a:txBody>
                  <a:tcPr/>
                </a:tc>
                <a:extLst>
                  <a:ext uri="{0D108BD9-81ED-4DB2-BD59-A6C34878D82A}">
                    <a16:rowId xmlns:a16="http://schemas.microsoft.com/office/drawing/2014/main" val="3179909173"/>
                  </a:ext>
                </a:extLst>
              </a:tr>
              <a:tr h="664710">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納入仕様書管理（青）</a:t>
                      </a:r>
                      <a:r>
                        <a:rPr lang="en-US" altLang="ja-JP" sz="1600" kern="1200">
                          <a:solidFill>
                            <a:schemeClr val="dk1"/>
                          </a:solidFill>
                          <a:latin typeface="+mn-lt"/>
                          <a:ea typeface="+mn-ea"/>
                          <a:cs typeface="+mn-cs"/>
                        </a:rPr>
                        <a:t>】</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12</a:t>
                      </a:r>
                      <a:endParaRPr lang="ja-JP" altLang="en-US" sz="16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600"/>
                        <a:t>納入仕様書管理</a:t>
                      </a:r>
                      <a:r>
                        <a:rPr lang="en-US" altLang="ja-JP" sz="1600"/>
                        <a:t>1DB</a:t>
                      </a:r>
                      <a:r>
                        <a:rPr lang="ja-JP" altLang="en-US" sz="1600"/>
                        <a:t>を複数の事業部で利用する構成（同一設計）</a:t>
                      </a:r>
                      <a:br>
                        <a:rPr lang="en-US" altLang="ja-JP" sz="1600"/>
                      </a:br>
                      <a:r>
                        <a:rPr lang="en-US" altLang="ja-JP" sz="1600"/>
                        <a:t>※</a:t>
                      </a:r>
                      <a:r>
                        <a:rPr lang="ja-JP" altLang="en-US" sz="1600"/>
                        <a:t>仕様書関連文書</a:t>
                      </a:r>
                      <a:r>
                        <a:rPr lang="en-US" altLang="ja-JP" sz="1600"/>
                        <a:t>DB/</a:t>
                      </a:r>
                      <a:r>
                        <a:rPr lang="ja-JP" altLang="en-US" sz="1600"/>
                        <a:t>品質情報マスター</a:t>
                      </a:r>
                      <a:endParaRPr lang="en-US" altLang="ja-JP" sz="1600"/>
                    </a:p>
                    <a:p>
                      <a:pPr marL="171450" indent="-171450">
                        <a:buFont typeface="Arial" panose="020B0604020202020204" pitchFamily="34" charset="0"/>
                        <a:buChar char="•"/>
                      </a:pPr>
                      <a:r>
                        <a:rPr lang="ja-JP" altLang="en-US" sz="1600"/>
                        <a:t>アーカイブ用の</a:t>
                      </a:r>
                      <a:r>
                        <a:rPr lang="en-US" altLang="ja-JP" sz="1600"/>
                        <a:t>DB</a:t>
                      </a:r>
                      <a:r>
                        <a:rPr lang="ja-JP" altLang="en-US" sz="1600"/>
                        <a:t>を持つ構成</a:t>
                      </a:r>
                      <a:endParaRPr lang="en-US" altLang="ja-JP" sz="1600"/>
                    </a:p>
                  </a:txBody>
                  <a:tcPr/>
                </a:tc>
                <a:extLst>
                  <a:ext uri="{0D108BD9-81ED-4DB2-BD59-A6C34878D82A}">
                    <a16:rowId xmlns:a16="http://schemas.microsoft.com/office/drawing/2014/main" val="3928298953"/>
                  </a:ext>
                </a:extLst>
              </a:tr>
              <a:tr h="204526">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その他個別</a:t>
                      </a:r>
                      <a:r>
                        <a:rPr lang="en-US" altLang="ja-JP" sz="1600" kern="1200">
                          <a:solidFill>
                            <a:schemeClr val="dk1"/>
                          </a:solidFill>
                          <a:latin typeface="+mn-lt"/>
                          <a:ea typeface="+mn-ea"/>
                          <a:cs typeface="+mn-cs"/>
                        </a:rPr>
                        <a:t>DB】</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8</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t>それぞれ設計が異なり、独立した構成</a:t>
                      </a:r>
                      <a:endParaRPr lang="en-US" altLang="ja-JP" sz="16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dirty="0"/>
              <a:t>機能一覧</a:t>
            </a:r>
            <a:r>
              <a:rPr lang="en-US" altLang="ja-JP" sz="1600" dirty="0">
                <a:solidFill>
                  <a:srgbClr val="FF0000"/>
                </a:solidFill>
              </a:rPr>
              <a:t>※</a:t>
            </a:r>
            <a:r>
              <a:rPr lang="ja-JP" altLang="en-US" sz="1600" dirty="0">
                <a:solidFill>
                  <a:srgbClr val="FF0000"/>
                </a:solidFill>
              </a:rPr>
              <a:t>ご提示頂いた「</a:t>
            </a:r>
            <a:r>
              <a:rPr lang="en-US" altLang="ja-JP" sz="1600" dirty="0">
                <a:solidFill>
                  <a:srgbClr val="FF0000"/>
                </a:solidFill>
              </a:rPr>
              <a:t>【</a:t>
            </a:r>
            <a:r>
              <a:rPr lang="ja-JP" altLang="en-US" sz="1600" dirty="0">
                <a:solidFill>
                  <a:srgbClr val="FF0000"/>
                </a:solidFill>
              </a:rPr>
              <a:t>新アプリ</a:t>
            </a:r>
            <a:r>
              <a:rPr lang="en-US" altLang="ja-JP" sz="1600" dirty="0">
                <a:solidFill>
                  <a:srgbClr val="FF0000"/>
                </a:solidFill>
              </a:rPr>
              <a:t>】</a:t>
            </a:r>
            <a:r>
              <a:rPr lang="ja-JP" altLang="en-US" sz="1600" dirty="0">
                <a:solidFill>
                  <a:srgbClr val="FF0000"/>
                </a:solidFill>
              </a:rPr>
              <a:t>機能要件一覧 </a:t>
            </a:r>
            <a:r>
              <a:rPr lang="en-US" altLang="ja-JP" sz="1600" dirty="0">
                <a:solidFill>
                  <a:srgbClr val="FF0000"/>
                </a:solidFill>
              </a:rPr>
              <a:t>V1.1.xlsx</a:t>
            </a:r>
            <a:r>
              <a:rPr lang="ja-JP" altLang="en-US" sz="1600" dirty="0">
                <a:solidFill>
                  <a:srgbClr val="FF0000"/>
                </a:solidFill>
              </a:rPr>
              <a:t>」の中項目単位で抽出</a:t>
            </a:r>
            <a:endParaRPr lang="ja-JP" altLang="en-US" dirty="0">
              <a:effectLst/>
            </a:endParaRPr>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extLst>
              <p:ext uri="{D42A27DB-BD31-4B8C-83A1-F6EECF244321}">
                <p14:modId xmlns:p14="http://schemas.microsoft.com/office/powerpoint/2010/main" val="261428861"/>
              </p:ext>
            </p:extLst>
          </p:nvPr>
        </p:nvGraphicFramePr>
        <p:xfrm>
          <a:off x="288130" y="77966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49057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extLst>
              <p:ext uri="{D42A27DB-BD31-4B8C-83A1-F6EECF244321}">
                <p14:modId xmlns:p14="http://schemas.microsoft.com/office/powerpoint/2010/main" val="2144954677"/>
              </p:ext>
            </p:extLst>
          </p:nvPr>
        </p:nvGraphicFramePr>
        <p:xfrm>
          <a:off x="288130" y="83046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dirty="0">
                          <a:solidFill>
                            <a:srgbClr val="000000"/>
                          </a:solidFill>
                          <a:effectLst/>
                          <a:latin typeface="游ゴシック 本文"/>
                          <a:ea typeface="ＭＳ Ｐゴシック" panose="020B0600070205080204" pitchFamily="50" charset="-128"/>
                        </a:rPr>
                        <a:t>PDF</a:t>
                      </a:r>
                      <a:r>
                        <a:rPr lang="ja-JP" altLang="en-US" sz="800" b="0" i="0" u="none" strike="noStrike" dirty="0">
                          <a:solidFill>
                            <a:srgbClr val="000000"/>
                          </a:solidFill>
                          <a:effectLst/>
                          <a:latin typeface="游ゴシック 本文"/>
                          <a:ea typeface="ＭＳ Ｐゴシック" panose="020B0600070205080204" pitchFamily="50" charset="-128"/>
                        </a:rPr>
                        <a:t>形式で出力し、</a:t>
                      </a:r>
                      <a:r>
                        <a:rPr lang="en-US" altLang="ja-JP" sz="800" b="0" i="0" u="none" strike="noStrike" dirty="0">
                          <a:solidFill>
                            <a:srgbClr val="000000"/>
                          </a:solidFill>
                          <a:effectLst/>
                          <a:latin typeface="游ゴシック 本文"/>
                          <a:ea typeface="ＭＳ Ｐゴシック" panose="020B0600070205080204" pitchFamily="50" charset="-128"/>
                        </a:rPr>
                        <a:t>PDF</a:t>
                      </a:r>
                      <a:r>
                        <a:rPr lang="ja-JP" altLang="en-US" sz="800" b="0" i="0" u="none" strike="noStrike" dirty="0">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67028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extLst>
              <p:ext uri="{D42A27DB-BD31-4B8C-83A1-F6EECF244321}">
                <p14:modId xmlns:p14="http://schemas.microsoft.com/office/powerpoint/2010/main" val="128173283"/>
              </p:ext>
            </p:extLst>
          </p:nvPr>
        </p:nvGraphicFramePr>
        <p:xfrm>
          <a:off x="288130" y="84062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37665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前書き</a:t>
            </a:r>
            <a:endParaRPr kumimoji="1" lang="ja-JP" altLang="en-US" dirty="0"/>
          </a:p>
        </p:txBody>
      </p:sp>
      <p:sp>
        <p:nvSpPr>
          <p:cNvPr id="15" name="テキスト ボックス 14"/>
          <p:cNvSpPr txBox="1"/>
          <p:nvPr/>
        </p:nvSpPr>
        <p:spPr>
          <a:xfrm>
            <a:off x="363536" y="1265595"/>
            <a:ext cx="1147794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このたび、</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zh-TW" altLang="en-US" dirty="0">
                <a:latin typeface="Yu Gothic UI" panose="020B0500000000000000" pitchFamily="50" charset="-128"/>
                <a:ea typeface="Yu Gothic UI" panose="020B0500000000000000" pitchFamily="50" charset="-128"/>
              </a:rPr>
              <a:t>製品仕様書管理</a:t>
            </a:r>
            <a:r>
              <a:rPr lang="en-US" altLang="ja-JP"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a:t>
            </a:r>
            <a:r>
              <a:rPr lang="ja-JP" altLang="en-US" dirty="0">
                <a:latin typeface="Yu Gothic UI" panose="020B0500000000000000" pitchFamily="50" charset="-128"/>
                <a:ea typeface="Yu Gothic UI" panose="020B0500000000000000" pitchFamily="50" charset="-128"/>
              </a:rPr>
              <a:t>開発</a:t>
            </a:r>
            <a:r>
              <a:rPr kumimoji="1" lang="ja-JP" altLang="en-US" dirty="0">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dirty="0">
                <a:latin typeface="Yu Gothic UI" panose="020B0500000000000000" pitchFamily="50" charset="-128"/>
                <a:ea typeface="Yu Gothic UI" panose="020B0500000000000000" pitchFamily="50" charset="-128"/>
              </a:rPr>
              <a:t>2023</a:t>
            </a:r>
            <a:r>
              <a:rPr kumimoji="1" lang="ja-JP" altLang="en-US" dirty="0">
                <a:latin typeface="Yu Gothic UI" panose="020B0500000000000000" pitchFamily="50" charset="-128"/>
                <a:ea typeface="Yu Gothic UI" panose="020B0500000000000000" pitchFamily="50" charset="-128"/>
              </a:rPr>
              <a:t>年より貴社の</a:t>
            </a:r>
            <a:r>
              <a:rPr kumimoji="1" lang="en-US" altLang="ja-JP" dirty="0">
                <a:latin typeface="Yu Gothic UI" panose="020B0500000000000000" pitchFamily="50" charset="-128"/>
                <a:ea typeface="Yu Gothic UI" panose="020B0500000000000000" pitchFamily="50" charset="-128"/>
              </a:rPr>
              <a:t>Power Apps</a:t>
            </a:r>
            <a:r>
              <a:rPr kumimoji="1" lang="ja-JP" altLang="en-US" dirty="0">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zh-TW" altLang="en-US" dirty="0">
                <a:latin typeface="Yu Gothic UI" panose="020B0500000000000000" pitchFamily="50" charset="-128"/>
                <a:ea typeface="Yu Gothic UI" panose="020B0500000000000000" pitchFamily="50" charset="-128"/>
              </a:rPr>
              <a:t>製品仕様書管理</a:t>
            </a:r>
            <a:r>
              <a:rPr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の開発に全力で取り組む所存です。</a:t>
            </a: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extLst>
              <p:ext uri="{D42A27DB-BD31-4B8C-83A1-F6EECF244321}">
                <p14:modId xmlns:p14="http://schemas.microsoft.com/office/powerpoint/2010/main" val="4168413722"/>
              </p:ext>
            </p:extLst>
          </p:nvPr>
        </p:nvGraphicFramePr>
        <p:xfrm>
          <a:off x="327974" y="896508"/>
          <a:ext cx="11615740" cy="5016611"/>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69428">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257870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p>
        </p:txBody>
      </p:sp>
      <p:graphicFrame>
        <p:nvGraphicFramePr>
          <p:cNvPr id="4" name="表 3">
            <a:extLst>
              <a:ext uri="{FF2B5EF4-FFF2-40B4-BE49-F238E27FC236}">
                <a16:creationId xmlns:a16="http://schemas.microsoft.com/office/drawing/2014/main" id="{9364F8F7-8993-8F9F-93B4-950689A63292}"/>
              </a:ext>
            </a:extLst>
          </p:cNvPr>
          <p:cNvGraphicFramePr>
            <a:graphicFrameLocks noGrp="1"/>
          </p:cNvGraphicFramePr>
          <p:nvPr>
            <p:extLst>
              <p:ext uri="{D42A27DB-BD31-4B8C-83A1-F6EECF244321}">
                <p14:modId xmlns:p14="http://schemas.microsoft.com/office/powerpoint/2010/main" val="1350347083"/>
              </p:ext>
            </p:extLst>
          </p:nvPr>
        </p:nvGraphicFramePr>
        <p:xfrm>
          <a:off x="532873" y="938892"/>
          <a:ext cx="11126254" cy="4974518"/>
        </p:xfrm>
        <a:graphic>
          <a:graphicData uri="http://schemas.openxmlformats.org/drawingml/2006/table">
            <a:tbl>
              <a:tblPr firstRow="1" bandRow="1">
                <a:tableStyleId>{7DF18680-E054-41AD-8BC1-D1AEF772440D}</a:tableStyleId>
              </a:tblPr>
              <a:tblGrid>
                <a:gridCol w="467456">
                  <a:extLst>
                    <a:ext uri="{9D8B030D-6E8A-4147-A177-3AD203B41FA5}">
                      <a16:colId xmlns:a16="http://schemas.microsoft.com/office/drawing/2014/main" val="2481844383"/>
                    </a:ext>
                  </a:extLst>
                </a:gridCol>
                <a:gridCol w="2340279">
                  <a:extLst>
                    <a:ext uri="{9D8B030D-6E8A-4147-A177-3AD203B41FA5}">
                      <a16:colId xmlns:a16="http://schemas.microsoft.com/office/drawing/2014/main" val="2412485662"/>
                    </a:ext>
                  </a:extLst>
                </a:gridCol>
                <a:gridCol w="1679091">
                  <a:extLst>
                    <a:ext uri="{9D8B030D-6E8A-4147-A177-3AD203B41FA5}">
                      <a16:colId xmlns:a16="http://schemas.microsoft.com/office/drawing/2014/main" val="1209637643"/>
                    </a:ext>
                  </a:extLst>
                </a:gridCol>
                <a:gridCol w="6639428">
                  <a:extLst>
                    <a:ext uri="{9D8B030D-6E8A-4147-A177-3AD203B41FA5}">
                      <a16:colId xmlns:a16="http://schemas.microsoft.com/office/drawing/2014/main" val="187323411"/>
                    </a:ext>
                  </a:extLst>
                </a:gridCol>
              </a:tblGrid>
              <a:tr h="305092">
                <a:tc>
                  <a:txBody>
                    <a:bodyPr/>
                    <a:lstStyle/>
                    <a:p>
                      <a:pPr marL="0" algn="ctr" defTabSz="914400" rtl="0" eaLnBrk="1" fontAlgn="b" latinLnBrk="0" hangingPunct="1"/>
                      <a:r>
                        <a:rPr lang="en-US" altLang="ja-JP" sz="1100" b="0" i="0" u="none" strike="noStrike" kern="1200">
                          <a:solidFill>
                            <a:schemeClr val="bg1"/>
                          </a:solidFill>
                          <a:effectLst/>
                          <a:latin typeface="Meiryo UI" panose="020B0604030504040204" pitchFamily="50" charset="-128"/>
                          <a:ea typeface="Meiryo UI" panose="020B0604030504040204" pitchFamily="50" charset="-128"/>
                          <a:cs typeface="+mn-cs"/>
                        </a:rPr>
                        <a:t>No.</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リスク内容</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rPr>
                        <a:t>分類</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説明</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239716863"/>
                  </a:ext>
                </a:extLst>
              </a:tr>
              <a:tr h="424333">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1</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a:t>データ移行時の整合性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データ</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会社毎の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UAT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を契約、実施</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597438182"/>
                  </a:ext>
                </a:extLst>
              </a:tr>
              <a:tr h="305092">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2</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a:t>Office</a:t>
                      </a:r>
                      <a:r>
                        <a:rPr lang="ja-JP" altLang="en-US" sz="1100"/>
                        <a:t>統合の互換性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様標準業務用機器（予インストールオフィスバージョンに限定）</a:t>
                      </a:r>
                    </a:p>
                  </a:txBody>
                  <a:tcPr marL="0" marR="0" marT="0" marB="0" anchor="ctr"/>
                </a:tc>
                <a:extLst>
                  <a:ext uri="{0D108BD9-81ED-4DB2-BD59-A6C34878D82A}">
                    <a16:rowId xmlns:a16="http://schemas.microsoft.com/office/drawing/2014/main" val="2178132955"/>
                  </a:ext>
                </a:extLst>
              </a:tr>
              <a:tr h="1220365">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各社の具体操作面に差異が出る</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具体業務</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変更</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Buffer</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を事前に用意</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３</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Round</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分けて開発計画</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Round1</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には機能主体、すべてのパターンをカバー</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Round2,3</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は段階的に展開、検収、精算</a:t>
                      </a:r>
                    </a:p>
                  </a:txBody>
                  <a:tcPr marL="0" marR="0" marT="0" marB="0" anchor="ctr"/>
                </a:tc>
                <a:extLst>
                  <a:ext uri="{0D108BD9-81ED-4DB2-BD59-A6C34878D82A}">
                    <a16:rowId xmlns:a16="http://schemas.microsoft.com/office/drawing/2014/main" val="2707901240"/>
                  </a:ext>
                </a:extLst>
              </a:tr>
              <a:tr h="305092">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a:solidFill>
                            <a:schemeClr val="tx1"/>
                          </a:solidFill>
                          <a:effectLst/>
                          <a:latin typeface="+mn-lt"/>
                          <a:ea typeface="+mn-ea"/>
                          <a:cs typeface="+mn-cs"/>
                        </a:rPr>
                        <a:t>Guest</a:t>
                      </a:r>
                      <a:r>
                        <a:rPr lang="ja-JP" altLang="en-US" sz="1100" b="0" u="none" strike="noStrike" kern="1200">
                          <a:solidFill>
                            <a:schemeClr val="tx1"/>
                          </a:solidFill>
                          <a:effectLst/>
                          <a:latin typeface="+mn-lt"/>
                          <a:ea typeface="+mn-ea"/>
                          <a:cs typeface="+mn-cs"/>
                        </a:rPr>
                        <a:t>ユーザの対応</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非</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 Domain</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ユーザの利用可能性検討。必要な場合、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POC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検証、依存性処理</a:t>
                      </a:r>
                    </a:p>
                  </a:txBody>
                  <a:tcPr marL="0" marR="0" marT="0" marB="0" anchor="ctr"/>
                </a:tc>
                <a:extLst>
                  <a:ext uri="{0D108BD9-81ED-4DB2-BD59-A6C34878D82A}">
                    <a16:rowId xmlns:a16="http://schemas.microsoft.com/office/drawing/2014/main" val="3123786813"/>
                  </a:ext>
                </a:extLst>
              </a:tr>
              <a:tr h="1194176">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添付ファイルの保存</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にすべて可能ですが、</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DB</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Size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が膨大になる恐れがあります。（費用と保守に影響）</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様全体費用でカバーできますが、添付ファイルの検索に実案件の経験がなく、リスク高く、お薦めしたい（</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Vesta</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はこの案を利用、但し、添付ファイルの検索要件がない）。</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様全体費用でカバーされるもので、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内蔵の検索機能を活用すれば、運用保守へ影響がなく、開発にもリスクも限定（弊社は他社案件で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Dotnet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クライアントから</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の利用経験があり）</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872179259"/>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36244276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61228384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562567830"/>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1406826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10" name="四角形: 角を丸くする 9">
            <a:extLst>
              <a:ext uri="{FF2B5EF4-FFF2-40B4-BE49-F238E27FC236}">
                <a16:creationId xmlns:a16="http://schemas.microsoft.com/office/drawing/2014/main" id="{E44B76A0-0272-1390-DBE5-63E5B5A913F3}"/>
              </a:ext>
            </a:extLst>
          </p:cNvPr>
          <p:cNvSpPr/>
          <p:nvPr/>
        </p:nvSpPr>
        <p:spPr bwMode="gray">
          <a:xfrm>
            <a:off x="1066803" y="1804885"/>
            <a:ext cx="10398783" cy="4012364"/>
          </a:xfrm>
          <a:prstGeom prst="roundRect">
            <a:avLst>
              <a:gd name="adj" fmla="val 3324"/>
            </a:avLst>
          </a:prstGeom>
          <a:gradFill>
            <a:gsLst>
              <a:gs pos="0">
                <a:srgbClr val="FFC000"/>
              </a:gs>
              <a:gs pos="50000">
                <a:srgbClr val="FDF0CC"/>
              </a:gs>
              <a:gs pos="100000">
                <a:schemeClr val="accent6">
                  <a:lumMod val="105000"/>
                  <a:satMod val="109000"/>
                  <a:tint val="81000"/>
                </a:schemeClr>
              </a:gs>
            </a:gsLst>
          </a:gradFill>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prstClr val="black"/>
                </a:solidFill>
                <a:effectLst/>
                <a:uLnTx/>
                <a:uFillTx/>
                <a:latin typeface="Arial"/>
                <a:ea typeface="Yu Gothic UI"/>
                <a:cs typeface="Arial"/>
              </a:rPr>
              <a:t>UI見直す、DB統合再構築</a:t>
            </a:r>
          </a:p>
        </p:txBody>
      </p:sp>
      <p:sp>
        <p:nvSpPr>
          <p:cNvPr id="11" name="四角形: 角を丸くする 10">
            <a:extLst>
              <a:ext uri="{FF2B5EF4-FFF2-40B4-BE49-F238E27FC236}">
                <a16:creationId xmlns:a16="http://schemas.microsoft.com/office/drawing/2014/main" id="{6A18FCF6-A3B7-3D27-D4BA-7CA8D7ADD3BF}"/>
              </a:ext>
            </a:extLst>
          </p:cNvPr>
          <p:cNvSpPr/>
          <p:nvPr/>
        </p:nvSpPr>
        <p:spPr bwMode="gray">
          <a:xfrm>
            <a:off x="1238487" y="2012697"/>
            <a:ext cx="275496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rPr>
              <a:t>POC</a:t>
            </a:r>
            <a:endParaRPr kumimoji="0" lang="ja-JP" altLang="en-US"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endParaRPr>
          </a:p>
        </p:txBody>
      </p:sp>
      <p:sp>
        <p:nvSpPr>
          <p:cNvPr id="12" name="四角形: 角を丸くする 11">
            <a:extLst>
              <a:ext uri="{FF2B5EF4-FFF2-40B4-BE49-F238E27FC236}">
                <a16:creationId xmlns:a16="http://schemas.microsoft.com/office/drawing/2014/main" id="{99C8C7D3-4385-E7F7-5D50-FB6089D5BD87}"/>
              </a:ext>
            </a:extLst>
          </p:cNvPr>
          <p:cNvSpPr/>
          <p:nvPr/>
        </p:nvSpPr>
        <p:spPr bwMode="gray">
          <a:xfrm>
            <a:off x="1936526" y="3453513"/>
            <a:ext cx="20569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詳細設計（画面）</a:t>
            </a:r>
          </a:p>
        </p:txBody>
      </p:sp>
      <p:sp>
        <p:nvSpPr>
          <p:cNvPr id="13" name="四角形: 角を丸くする 12">
            <a:extLst>
              <a:ext uri="{FF2B5EF4-FFF2-40B4-BE49-F238E27FC236}">
                <a16:creationId xmlns:a16="http://schemas.microsoft.com/office/drawing/2014/main" id="{20F437F9-F1E3-7A6E-D183-3524B7764422}"/>
              </a:ext>
            </a:extLst>
          </p:cNvPr>
          <p:cNvSpPr/>
          <p:nvPr/>
        </p:nvSpPr>
        <p:spPr bwMode="gray">
          <a:xfrm>
            <a:off x="4036547" y="3132693"/>
            <a:ext cx="3049502" cy="63076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開発、</a:t>
            </a:r>
            <a:r>
              <a:rPr kumimoji="0" lang="ja-JP" altLang="en-US" sz="1200" kern="0">
                <a:solidFill>
                  <a:prstClr val="black"/>
                </a:solidFill>
                <a:latin typeface="Arial"/>
                <a:ea typeface="Yu Gothic UI"/>
                <a:cs typeface="Arial" panose="020B0604020202020204" pitchFamily="34" charset="0"/>
              </a:rPr>
              <a:t>機能</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試験</a:t>
            </a:r>
            <a:endParaRPr kumimoji="0" lang="en-US" altLang="ja-JP" sz="1200" kern="0">
              <a:solidFill>
                <a:prstClr val="black"/>
              </a:solidFill>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すべてパターン</a:t>
            </a:r>
            <a:r>
              <a:rPr kumimoji="0" lang="ja-JP" altLang="en-US" sz="1200" kern="0">
                <a:solidFill>
                  <a:prstClr val="black"/>
                </a:solidFill>
                <a:latin typeface="Arial"/>
                <a:ea typeface="Yu Gothic UI"/>
                <a:cs typeface="Arial" panose="020B0604020202020204" pitchFamily="34" charset="0"/>
              </a:rPr>
              <a:t>をカバー</a:t>
            </a:r>
            <a:r>
              <a:rPr kumimoji="0" lang="en-US" altLang="ja-JP" sz="1200" kern="0">
                <a:solidFill>
                  <a:prstClr val="black"/>
                </a:solidFill>
                <a:latin typeface="Arial"/>
                <a:ea typeface="Yu Gothic UI"/>
                <a:cs typeface="Arial" panose="020B0604020202020204" pitchFamily="34" charset="0"/>
              </a:rPr>
              <a:t>(10DB</a:t>
            </a:r>
            <a:r>
              <a:rPr kumimoji="0" lang="ja-JP" altLang="en-US" sz="1200" kern="0">
                <a:solidFill>
                  <a:prstClr val="black"/>
                </a:solidFill>
                <a:latin typeface="Arial"/>
                <a:ea typeface="Yu Gothic UI"/>
                <a:cs typeface="Arial" panose="020B0604020202020204" pitchFamily="34" charset="0"/>
              </a:rPr>
              <a:t>程度</a:t>
            </a:r>
            <a:r>
              <a:rPr kumimoji="0" lang="en-US" altLang="ja-JP" sz="1200" kern="0">
                <a:solidFill>
                  <a:prstClr val="black"/>
                </a:solidFill>
                <a:latin typeface="Arial"/>
                <a:ea typeface="Yu Gothic UI"/>
                <a:cs typeface="Arial" panose="020B0604020202020204" pitchFamily="34" charset="0"/>
              </a:rPr>
              <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14" name="四角形: 角を丸くする 13">
            <a:extLst>
              <a:ext uri="{FF2B5EF4-FFF2-40B4-BE49-F238E27FC236}">
                <a16:creationId xmlns:a16="http://schemas.microsoft.com/office/drawing/2014/main" id="{42AE617F-8791-7DF1-3A74-EE8EFFB19FB9}"/>
              </a:ext>
            </a:extLst>
          </p:cNvPr>
          <p:cNvSpPr/>
          <p:nvPr/>
        </p:nvSpPr>
        <p:spPr bwMode="gray">
          <a:xfrm>
            <a:off x="4067773" y="3867352"/>
            <a:ext cx="302477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移行ツールの計画と実装</a:t>
            </a:r>
          </a:p>
        </p:txBody>
      </p:sp>
      <p:sp>
        <p:nvSpPr>
          <p:cNvPr id="21" name="四角形: 角を丸くする 20">
            <a:extLst>
              <a:ext uri="{FF2B5EF4-FFF2-40B4-BE49-F238E27FC236}">
                <a16:creationId xmlns:a16="http://schemas.microsoft.com/office/drawing/2014/main" id="{0185A894-7F68-5B0F-70C1-8F0154D2E469}"/>
              </a:ext>
            </a:extLst>
          </p:cNvPr>
          <p:cNvSpPr/>
          <p:nvPr/>
        </p:nvSpPr>
        <p:spPr bwMode="gray">
          <a:xfrm>
            <a:off x="7131729" y="3130324"/>
            <a:ext cx="1577386" cy="62492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MCC</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様受け入れ、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22" name="四角形: 角を丸くする 21">
            <a:extLst>
              <a:ext uri="{FF2B5EF4-FFF2-40B4-BE49-F238E27FC236}">
                <a16:creationId xmlns:a16="http://schemas.microsoft.com/office/drawing/2014/main" id="{EB6975E9-868C-47F9-4909-53F9D70BFA82}"/>
              </a:ext>
            </a:extLst>
          </p:cNvPr>
          <p:cNvSpPr/>
          <p:nvPr/>
        </p:nvSpPr>
        <p:spPr bwMode="gray">
          <a:xfrm>
            <a:off x="6432858" y="4199344"/>
            <a:ext cx="112089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マニュアル作成</a:t>
            </a:r>
          </a:p>
        </p:txBody>
      </p:sp>
      <p:cxnSp>
        <p:nvCxnSpPr>
          <p:cNvPr id="23" name="直線コネクタ 22">
            <a:extLst>
              <a:ext uri="{FF2B5EF4-FFF2-40B4-BE49-F238E27FC236}">
                <a16:creationId xmlns:a16="http://schemas.microsoft.com/office/drawing/2014/main" id="{7B2622C9-FE18-4EEA-99F0-F0B9566DBAE0}"/>
              </a:ext>
            </a:extLst>
          </p:cNvPr>
          <p:cNvCxnSpPr>
            <a:cxnSpLocks/>
          </p:cNvCxnSpPr>
          <p:nvPr/>
        </p:nvCxnSpPr>
        <p:spPr>
          <a:xfrm>
            <a:off x="966642" y="6042285"/>
            <a:ext cx="10800000" cy="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04A841-4639-C043-F74D-71AD70D00E3D}"/>
              </a:ext>
            </a:extLst>
          </p:cNvPr>
          <p:cNvCxnSpPr>
            <a:cxnSpLocks/>
          </p:cNvCxnSpPr>
          <p:nvPr/>
        </p:nvCxnSpPr>
        <p:spPr>
          <a:xfrm>
            <a:off x="1251467"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F32C160-0CED-0FB0-17B3-526417809500}"/>
              </a:ext>
            </a:extLst>
          </p:cNvPr>
          <p:cNvCxnSpPr>
            <a:cxnSpLocks/>
          </p:cNvCxnSpPr>
          <p:nvPr/>
        </p:nvCxnSpPr>
        <p:spPr>
          <a:xfrm>
            <a:off x="1131500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A40DED7-F6C5-1274-5BF1-856D41DBE13F}"/>
              </a:ext>
            </a:extLst>
          </p:cNvPr>
          <p:cNvCxnSpPr>
            <a:cxnSpLocks/>
          </p:cNvCxnSpPr>
          <p:nvPr/>
        </p:nvCxnSpPr>
        <p:spPr>
          <a:xfrm>
            <a:off x="398130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26E2F55-DA54-8165-0877-CB3D3DD429F4}"/>
              </a:ext>
            </a:extLst>
          </p:cNvPr>
          <p:cNvCxnSpPr>
            <a:cxnSpLocks/>
          </p:cNvCxnSpPr>
          <p:nvPr/>
        </p:nvCxnSpPr>
        <p:spPr>
          <a:xfrm>
            <a:off x="7132064"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5949E1F-4FA5-F31B-BEC6-9F4AEDD59826}"/>
              </a:ext>
            </a:extLst>
          </p:cNvPr>
          <p:cNvCxnSpPr>
            <a:cxnSpLocks/>
          </p:cNvCxnSpPr>
          <p:nvPr/>
        </p:nvCxnSpPr>
        <p:spPr>
          <a:xfrm>
            <a:off x="948128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A4E1765-5EB8-9556-412C-EE2ACFBB11FA}"/>
              </a:ext>
            </a:extLst>
          </p:cNvPr>
          <p:cNvSpPr txBox="1"/>
          <p:nvPr/>
        </p:nvSpPr>
        <p:spPr>
          <a:xfrm>
            <a:off x="1295149"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11/1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2" name="テキスト ボックス 31">
            <a:extLst>
              <a:ext uri="{FF2B5EF4-FFF2-40B4-BE49-F238E27FC236}">
                <a16:creationId xmlns:a16="http://schemas.microsoft.com/office/drawing/2014/main" id="{75D896C3-1B62-79A9-025B-DA7A49AFB8AE}"/>
              </a:ext>
            </a:extLst>
          </p:cNvPr>
          <p:cNvSpPr txBox="1"/>
          <p:nvPr/>
        </p:nvSpPr>
        <p:spPr>
          <a:xfrm>
            <a:off x="4065715" y="5857519"/>
            <a:ext cx="669077" cy="13026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1/6</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3" name="テキスト ボックス 32">
            <a:extLst>
              <a:ext uri="{FF2B5EF4-FFF2-40B4-BE49-F238E27FC236}">
                <a16:creationId xmlns:a16="http://schemas.microsoft.com/office/drawing/2014/main" id="{FDFB3CBF-574A-7598-3BE2-A3A922FB82C2}"/>
              </a:ext>
            </a:extLst>
          </p:cNvPr>
          <p:cNvSpPr txBox="1"/>
          <p:nvPr/>
        </p:nvSpPr>
        <p:spPr>
          <a:xfrm>
            <a:off x="8818224" y="585041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6/1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4" name="テキスト ボックス 33">
            <a:extLst>
              <a:ext uri="{FF2B5EF4-FFF2-40B4-BE49-F238E27FC236}">
                <a16:creationId xmlns:a16="http://schemas.microsoft.com/office/drawing/2014/main" id="{ADC1CB54-7557-F51B-A295-A98362CFC3C2}"/>
              </a:ext>
            </a:extLst>
          </p:cNvPr>
          <p:cNvSpPr txBox="1"/>
          <p:nvPr/>
        </p:nvSpPr>
        <p:spPr>
          <a:xfrm>
            <a:off x="7174125" y="5843732"/>
            <a:ext cx="584302" cy="15783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4/1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6" name="テキスト ボックス 35">
            <a:extLst>
              <a:ext uri="{FF2B5EF4-FFF2-40B4-BE49-F238E27FC236}">
                <a16:creationId xmlns:a16="http://schemas.microsoft.com/office/drawing/2014/main" id="{DF6ADFB0-EEC2-C0DF-C02A-46809441BAEA}"/>
              </a:ext>
            </a:extLst>
          </p:cNvPr>
          <p:cNvSpPr txBox="1"/>
          <p:nvPr/>
        </p:nvSpPr>
        <p:spPr>
          <a:xfrm>
            <a:off x="9549114" y="585041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9/1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7" name="テキスト ボックス 36">
            <a:extLst>
              <a:ext uri="{FF2B5EF4-FFF2-40B4-BE49-F238E27FC236}">
                <a16:creationId xmlns:a16="http://schemas.microsoft.com/office/drawing/2014/main" id="{4AABB290-6FE3-0414-F530-6FBE6D132164}"/>
              </a:ext>
            </a:extLst>
          </p:cNvPr>
          <p:cNvSpPr txBox="1"/>
          <p:nvPr/>
        </p:nvSpPr>
        <p:spPr>
          <a:xfrm>
            <a:off x="11396013" y="5850414"/>
            <a:ext cx="584302"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8" name="四角形: 角を丸くする 37">
            <a:extLst>
              <a:ext uri="{FF2B5EF4-FFF2-40B4-BE49-F238E27FC236}">
                <a16:creationId xmlns:a16="http://schemas.microsoft.com/office/drawing/2014/main" id="{174E74FD-E3FA-1108-BF7D-52EF7B2666C1}"/>
              </a:ext>
            </a:extLst>
          </p:cNvPr>
          <p:cNvSpPr/>
          <p:nvPr/>
        </p:nvSpPr>
        <p:spPr bwMode="gray">
          <a:xfrm>
            <a:off x="1933003" y="3128393"/>
            <a:ext cx="2060448" cy="28244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DB</a:t>
            </a: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設計</a:t>
            </a:r>
          </a:p>
        </p:txBody>
      </p:sp>
      <p:sp>
        <p:nvSpPr>
          <p:cNvPr id="43" name="四角形: 角を丸くする 42">
            <a:extLst>
              <a:ext uri="{FF2B5EF4-FFF2-40B4-BE49-F238E27FC236}">
                <a16:creationId xmlns:a16="http://schemas.microsoft.com/office/drawing/2014/main" id="{D521F013-820D-C57C-BFB9-27E05AD16713}"/>
              </a:ext>
            </a:extLst>
          </p:cNvPr>
          <p:cNvSpPr/>
          <p:nvPr/>
        </p:nvSpPr>
        <p:spPr bwMode="gray">
          <a:xfrm>
            <a:off x="1236849" y="2392863"/>
            <a:ext cx="152319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構造設計</a:t>
            </a:r>
          </a:p>
        </p:txBody>
      </p:sp>
      <p:cxnSp>
        <p:nvCxnSpPr>
          <p:cNvPr id="44" name="直線コネクタ 43">
            <a:extLst>
              <a:ext uri="{FF2B5EF4-FFF2-40B4-BE49-F238E27FC236}">
                <a16:creationId xmlns:a16="http://schemas.microsoft.com/office/drawing/2014/main" id="{30EFDE1D-07E8-C61E-BC3B-5714710E8F7A}"/>
              </a:ext>
            </a:extLst>
          </p:cNvPr>
          <p:cNvCxnSpPr>
            <a:cxnSpLocks/>
          </p:cNvCxnSpPr>
          <p:nvPr/>
        </p:nvCxnSpPr>
        <p:spPr>
          <a:xfrm>
            <a:off x="2028729"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44AFE27-A04B-B1FC-53B4-85B5D558C077}"/>
              </a:ext>
            </a:extLst>
          </p:cNvPr>
          <p:cNvSpPr/>
          <p:nvPr/>
        </p:nvSpPr>
        <p:spPr bwMode="gray">
          <a:xfrm>
            <a:off x="367031" y="1167637"/>
            <a:ext cx="2391122"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dirty="0">
                <a:solidFill>
                  <a:srgbClr val="FF0000"/>
                </a:solidFill>
                <a:latin typeface="Arial"/>
                <a:ea typeface="Yu Gothic UI"/>
                <a:cs typeface="Arial" panose="020B0604020202020204" pitchFamily="34" charset="0"/>
              </a:rPr>
              <a:t>・</a:t>
            </a:r>
            <a:r>
              <a:rPr lang="en-US" altLang="ja-JP" sz="1200" b="1" kern="0" dirty="0">
                <a:solidFill>
                  <a:srgbClr val="FF0000"/>
                </a:solidFill>
                <a:latin typeface="Arial"/>
                <a:ea typeface="Yu Gothic UI"/>
                <a:cs typeface="Arial" panose="020B0604020202020204" pitchFamily="34" charset="0"/>
              </a:rPr>
              <a:t>POC</a:t>
            </a:r>
            <a:r>
              <a:rPr lang="ja-JP" altLang="en-US" sz="1200" b="1" kern="0" dirty="0">
                <a:solidFill>
                  <a:srgbClr val="FF0000"/>
                </a:solidFill>
                <a:latin typeface="Arial"/>
                <a:ea typeface="Yu Gothic UI"/>
                <a:cs typeface="Arial" panose="020B0604020202020204" pitchFamily="34" charset="0"/>
              </a:rPr>
              <a:t>、構造設計</a:t>
            </a:r>
            <a:r>
              <a:rPr kumimoji="0" lang="ja-JP" altLang="en-US" sz="1200" b="1"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rPr>
              <a:t>・製造工程の概算見積</a:t>
            </a:r>
            <a:r>
              <a:rPr lang="ja-JP" altLang="en-US" sz="1200" b="1" kern="0" dirty="0">
                <a:solidFill>
                  <a:srgbClr val="FF0000"/>
                </a:solidFill>
                <a:latin typeface="Arial"/>
                <a:ea typeface="Yu Gothic UI"/>
                <a:cs typeface="Arial" panose="020B0604020202020204" pitchFamily="34" charset="0"/>
              </a:rPr>
              <a:t>⇒社内稟議</a:t>
            </a:r>
            <a:endParaRPr kumimoji="0" lang="en-US" altLang="ja-JP" sz="1200" b="0"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endParaRPr>
          </a:p>
        </p:txBody>
      </p:sp>
      <p:cxnSp>
        <p:nvCxnSpPr>
          <p:cNvPr id="46" name="直線コネクタ 45">
            <a:extLst>
              <a:ext uri="{FF2B5EF4-FFF2-40B4-BE49-F238E27FC236}">
                <a16:creationId xmlns:a16="http://schemas.microsoft.com/office/drawing/2014/main" id="{B651CEE3-B5BE-6362-8B7A-A62B2B71C8D5}"/>
              </a:ext>
            </a:extLst>
          </p:cNvPr>
          <p:cNvCxnSpPr>
            <a:cxnSpLocks/>
          </p:cNvCxnSpPr>
          <p:nvPr/>
        </p:nvCxnSpPr>
        <p:spPr>
          <a:xfrm>
            <a:off x="3980498"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C0F98B3F-0A08-B70D-6FDD-5CFCD5782A97}"/>
              </a:ext>
            </a:extLst>
          </p:cNvPr>
          <p:cNvSpPr/>
          <p:nvPr/>
        </p:nvSpPr>
        <p:spPr bwMode="gray">
          <a:xfrm>
            <a:off x="3893224" y="1167637"/>
            <a:ext cx="145329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製造工程の正式見積</a:t>
            </a:r>
            <a:endPar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a:solidFill>
                  <a:prstClr val="black"/>
                </a:solidFill>
                <a:latin typeface="Arial"/>
                <a:ea typeface="Yu Gothic UI"/>
                <a:cs typeface="Arial" panose="020B0604020202020204" pitchFamily="34" charset="0"/>
              </a:rPr>
              <a:t>⇒ご</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発注</a:t>
            </a:r>
            <a:endPar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48" name="直線コネクタ 47">
            <a:extLst>
              <a:ext uri="{FF2B5EF4-FFF2-40B4-BE49-F238E27FC236}">
                <a16:creationId xmlns:a16="http://schemas.microsoft.com/office/drawing/2014/main" id="{34CDE9F9-DF4D-E328-4249-387D2BAF8AE2}"/>
              </a:ext>
            </a:extLst>
          </p:cNvPr>
          <p:cNvCxnSpPr>
            <a:cxnSpLocks/>
          </p:cNvCxnSpPr>
          <p:nvPr/>
        </p:nvCxnSpPr>
        <p:spPr>
          <a:xfrm>
            <a:off x="7086049"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13DC96F-04BE-10EA-9C42-2EB6895085A9}"/>
              </a:ext>
            </a:extLst>
          </p:cNvPr>
          <p:cNvSpPr/>
          <p:nvPr/>
        </p:nvSpPr>
        <p:spPr bwMode="gray">
          <a:xfrm>
            <a:off x="6407371" y="1167637"/>
            <a:ext cx="1496228"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検証</a:t>
            </a: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50" name="直線コネクタ 49">
            <a:extLst>
              <a:ext uri="{FF2B5EF4-FFF2-40B4-BE49-F238E27FC236}">
                <a16:creationId xmlns:a16="http://schemas.microsoft.com/office/drawing/2014/main" id="{19F59E26-489D-FE33-1E6B-FEF5FFEE7604}"/>
              </a:ext>
            </a:extLst>
          </p:cNvPr>
          <p:cNvCxnSpPr>
            <a:cxnSpLocks/>
          </p:cNvCxnSpPr>
          <p:nvPr/>
        </p:nvCxnSpPr>
        <p:spPr>
          <a:xfrm>
            <a:off x="11290006" y="1623226"/>
            <a:ext cx="26578"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E56DBCE-35B5-5363-D554-A7AE280BD8BB}"/>
              </a:ext>
            </a:extLst>
          </p:cNvPr>
          <p:cNvSpPr/>
          <p:nvPr/>
        </p:nvSpPr>
        <p:spPr bwMode="gray">
          <a:xfrm>
            <a:off x="10840563" y="1167637"/>
            <a:ext cx="89924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lvl="0" algn="ctr" fontAlgn="base">
              <a:spcBef>
                <a:spcPct val="0"/>
              </a:spcBef>
              <a:spcAft>
                <a:spcPct val="0"/>
              </a:spcAft>
              <a:defRPr/>
            </a:pPr>
            <a:r>
              <a:rPr kumimoji="0" lang="en-US" altLang="ja-JP" sz="1200" b="1" kern="0">
                <a:solidFill>
                  <a:prstClr val="black"/>
                </a:solidFill>
                <a:latin typeface="Arial"/>
                <a:ea typeface="Yu Gothic UI"/>
                <a:cs typeface="Arial" panose="020B0604020202020204" pitchFamily="34" charset="0"/>
              </a:rPr>
              <a:t>Round3</a:t>
            </a:r>
          </a:p>
          <a:p>
            <a:pPr lvl="0" algn="ctr" fontAlgn="base">
              <a:spcBef>
                <a:spcPct val="0"/>
              </a:spcBef>
              <a:spcAft>
                <a:spcPct val="0"/>
              </a:spcAft>
              <a:defRPr/>
            </a:pPr>
            <a:r>
              <a:rPr kumimoji="0" lang="ja-JP" altLang="en-US" sz="1200" b="1" kern="0">
                <a:solidFill>
                  <a:prstClr val="black"/>
                </a:solidFill>
                <a:latin typeface="Arial"/>
                <a:ea typeface="Yu Gothic UI"/>
                <a:cs typeface="Arial" panose="020B0604020202020204" pitchFamily="34" charset="0"/>
              </a:rPr>
              <a:t>全体</a:t>
            </a:r>
            <a:r>
              <a:rPr kumimoji="0" lang="en-US" altLang="ja-JP" sz="1200" b="1" kern="0">
                <a:solidFill>
                  <a:prstClr val="black"/>
                </a:solidFill>
                <a:latin typeface="Arial"/>
                <a:ea typeface="Yu Gothic UI"/>
                <a:cs typeface="Arial" panose="020B0604020202020204" pitchFamily="34" charset="0"/>
              </a:rPr>
              <a:t>GA</a:t>
            </a:r>
            <a:endParaRPr kumimoji="0" lang="ja-JP" altLang="en-US" sz="1200" kern="0">
              <a:solidFill>
                <a:prstClr val="black"/>
              </a:solidFill>
              <a:latin typeface="Arial"/>
              <a:ea typeface="Yu Gothic UI"/>
              <a:cs typeface="Arial" panose="020B0604020202020204" pitchFamily="34" charset="0"/>
            </a:endParaRPr>
          </a:p>
        </p:txBody>
      </p:sp>
      <p:sp>
        <p:nvSpPr>
          <p:cNvPr id="55" name="四角形: 角を丸くする 54">
            <a:extLst>
              <a:ext uri="{FF2B5EF4-FFF2-40B4-BE49-F238E27FC236}">
                <a16:creationId xmlns:a16="http://schemas.microsoft.com/office/drawing/2014/main" id="{4B115AEA-6E76-3FFE-8146-C00089B179C2}"/>
              </a:ext>
            </a:extLst>
          </p:cNvPr>
          <p:cNvSpPr/>
          <p:nvPr/>
        </p:nvSpPr>
        <p:spPr bwMode="gray">
          <a:xfrm>
            <a:off x="5095154" y="2792973"/>
            <a:ext cx="198548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性能評価と改善</a:t>
            </a:r>
          </a:p>
        </p:txBody>
      </p:sp>
      <p:sp>
        <p:nvSpPr>
          <p:cNvPr id="56" name="四角形: 角を丸くする 55">
            <a:extLst>
              <a:ext uri="{FF2B5EF4-FFF2-40B4-BE49-F238E27FC236}">
                <a16:creationId xmlns:a16="http://schemas.microsoft.com/office/drawing/2014/main" id="{0B36B7ED-11D3-ABA2-07F3-E5C3B6903DB8}"/>
              </a:ext>
            </a:extLst>
          </p:cNvPr>
          <p:cNvSpPr/>
          <p:nvPr/>
        </p:nvSpPr>
        <p:spPr bwMode="gray">
          <a:xfrm>
            <a:off x="7120916" y="2785215"/>
            <a:ext cx="158853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性能試験</a:t>
            </a:r>
          </a:p>
        </p:txBody>
      </p:sp>
      <p:sp>
        <p:nvSpPr>
          <p:cNvPr id="57" name="四角形: 角を丸くする 56">
            <a:extLst>
              <a:ext uri="{FF2B5EF4-FFF2-40B4-BE49-F238E27FC236}">
                <a16:creationId xmlns:a16="http://schemas.microsoft.com/office/drawing/2014/main" id="{8DBF02CA-125F-9E35-2504-DF1A68DA6B2F}"/>
              </a:ext>
            </a:extLst>
          </p:cNvPr>
          <p:cNvSpPr/>
          <p:nvPr/>
        </p:nvSpPr>
        <p:spPr bwMode="gray">
          <a:xfrm>
            <a:off x="1236849" y="2792973"/>
            <a:ext cx="2756602"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Facility</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58" name="四角形: 角を丸くする 57">
            <a:extLst>
              <a:ext uri="{FF2B5EF4-FFF2-40B4-BE49-F238E27FC236}">
                <a16:creationId xmlns:a16="http://schemas.microsoft.com/office/drawing/2014/main" id="{81417237-7BCD-B6EA-422F-3FC08177AC37}"/>
              </a:ext>
            </a:extLst>
          </p:cNvPr>
          <p:cNvSpPr/>
          <p:nvPr/>
        </p:nvSpPr>
        <p:spPr bwMode="gray">
          <a:xfrm>
            <a:off x="7157755" y="3864809"/>
            <a:ext cx="1120894" cy="27789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kern="0">
                <a:solidFill>
                  <a:prstClr val="black"/>
                </a:solidFill>
                <a:latin typeface="Arial"/>
                <a:ea typeface="Yu Gothic UI"/>
                <a:cs typeface="Arial" panose="020B0604020202020204" pitchFamily="34" charset="0"/>
              </a:rPr>
              <a:t>Round1 </a:t>
            </a:r>
            <a:r>
              <a:rPr kumimoji="0" lang="ja-JP" altLang="en-US" sz="1200" kern="0">
                <a:solidFill>
                  <a:prstClr val="black"/>
                </a:solidFill>
                <a:latin typeface="Arial"/>
                <a:ea typeface="Yu Gothic UI"/>
                <a:cs typeface="Arial" panose="020B0604020202020204" pitchFamily="34" charset="0"/>
              </a:rPr>
              <a:t>データ移行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a:t>
            </a:r>
          </a:p>
        </p:txBody>
      </p:sp>
      <p:sp>
        <p:nvSpPr>
          <p:cNvPr id="63" name="四角形: 角を丸くする 62">
            <a:extLst>
              <a:ext uri="{FF2B5EF4-FFF2-40B4-BE49-F238E27FC236}">
                <a16:creationId xmlns:a16="http://schemas.microsoft.com/office/drawing/2014/main" id="{5AB9770A-D1EA-5FD6-9999-322CC1586E80}"/>
              </a:ext>
            </a:extLst>
          </p:cNvPr>
          <p:cNvSpPr/>
          <p:nvPr/>
        </p:nvSpPr>
        <p:spPr bwMode="gray">
          <a:xfrm>
            <a:off x="7157754" y="4540383"/>
            <a:ext cx="2275409"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２展開</a:t>
            </a:r>
          </a:p>
        </p:txBody>
      </p:sp>
      <p:sp>
        <p:nvSpPr>
          <p:cNvPr id="65" name="四角形: 角を丸くする 64">
            <a:extLst>
              <a:ext uri="{FF2B5EF4-FFF2-40B4-BE49-F238E27FC236}">
                <a16:creationId xmlns:a16="http://schemas.microsoft.com/office/drawing/2014/main" id="{4B94B9BA-AB77-F1CD-5430-C55DE238BE62}"/>
              </a:ext>
            </a:extLst>
          </p:cNvPr>
          <p:cNvSpPr/>
          <p:nvPr/>
        </p:nvSpPr>
        <p:spPr bwMode="gray">
          <a:xfrm>
            <a:off x="9511469" y="5150883"/>
            <a:ext cx="1778718"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Round3</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展開</a:t>
            </a:r>
          </a:p>
        </p:txBody>
      </p:sp>
      <p:cxnSp>
        <p:nvCxnSpPr>
          <p:cNvPr id="66" name="直線コネクタ 65">
            <a:extLst>
              <a:ext uri="{FF2B5EF4-FFF2-40B4-BE49-F238E27FC236}">
                <a16:creationId xmlns:a16="http://schemas.microsoft.com/office/drawing/2014/main" id="{2202BEC9-C5D1-C6E4-FE89-52BE677DAED8}"/>
              </a:ext>
            </a:extLst>
          </p:cNvPr>
          <p:cNvCxnSpPr>
            <a:cxnSpLocks/>
          </p:cNvCxnSpPr>
          <p:nvPr/>
        </p:nvCxnSpPr>
        <p:spPr>
          <a:xfrm>
            <a:off x="8716560"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259D0577-A5C0-FE48-C7EE-6684D79BA595}"/>
              </a:ext>
            </a:extLst>
          </p:cNvPr>
          <p:cNvSpPr/>
          <p:nvPr/>
        </p:nvSpPr>
        <p:spPr bwMode="gray">
          <a:xfrm>
            <a:off x="8374332"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Round1GA</a:t>
            </a:r>
            <a:endPar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68" name="直線コネクタ 67">
            <a:extLst>
              <a:ext uri="{FF2B5EF4-FFF2-40B4-BE49-F238E27FC236}">
                <a16:creationId xmlns:a16="http://schemas.microsoft.com/office/drawing/2014/main" id="{4BE95EF1-0B54-0794-C240-31889AF2CBAC}"/>
              </a:ext>
            </a:extLst>
          </p:cNvPr>
          <p:cNvCxnSpPr>
            <a:cxnSpLocks/>
          </p:cNvCxnSpPr>
          <p:nvPr/>
        </p:nvCxnSpPr>
        <p:spPr>
          <a:xfrm>
            <a:off x="876529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34DDE8F-E097-CB07-176B-D5ED3C4A97A3}"/>
              </a:ext>
            </a:extLst>
          </p:cNvPr>
          <p:cNvCxnSpPr>
            <a:cxnSpLocks/>
          </p:cNvCxnSpPr>
          <p:nvPr/>
        </p:nvCxnSpPr>
        <p:spPr>
          <a:xfrm>
            <a:off x="9439043"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45069B9-4D77-023E-84D7-7DE311C7EBEB}"/>
              </a:ext>
            </a:extLst>
          </p:cNvPr>
          <p:cNvSpPr/>
          <p:nvPr/>
        </p:nvSpPr>
        <p:spPr bwMode="gray">
          <a:xfrm>
            <a:off x="9147854"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Round2GA</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74" name="直線コネクタ 73">
            <a:extLst>
              <a:ext uri="{FF2B5EF4-FFF2-40B4-BE49-F238E27FC236}">
                <a16:creationId xmlns:a16="http://schemas.microsoft.com/office/drawing/2014/main" id="{A82C34ED-59CD-FECD-8462-64046DF5BD91}"/>
              </a:ext>
            </a:extLst>
          </p:cNvPr>
          <p:cNvCxnSpPr>
            <a:cxnSpLocks/>
          </p:cNvCxnSpPr>
          <p:nvPr/>
        </p:nvCxnSpPr>
        <p:spPr>
          <a:xfrm>
            <a:off x="2030829"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0AABA1AE-3FCC-5B32-DB85-E4F452E1A67E}"/>
              </a:ext>
            </a:extLst>
          </p:cNvPr>
          <p:cNvSpPr txBox="1"/>
          <p:nvPr/>
        </p:nvSpPr>
        <p:spPr>
          <a:xfrm>
            <a:off x="2074511"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 name="四角形: 角を丸くする 2">
            <a:extLst>
              <a:ext uri="{FF2B5EF4-FFF2-40B4-BE49-F238E27FC236}">
                <a16:creationId xmlns:a16="http://schemas.microsoft.com/office/drawing/2014/main" id="{81BD2CC8-5AF4-CBDE-B7B8-3BA5DFF36E09}"/>
              </a:ext>
            </a:extLst>
          </p:cNvPr>
          <p:cNvSpPr/>
          <p:nvPr/>
        </p:nvSpPr>
        <p:spPr>
          <a:xfrm>
            <a:off x="4036547" y="2564512"/>
            <a:ext cx="4781677" cy="1938433"/>
          </a:xfrm>
          <a:prstGeom prst="roundRect">
            <a:avLst>
              <a:gd name="adj" fmla="val 5456"/>
            </a:avLst>
          </a:prstGeom>
          <a:noFill/>
          <a:ln w="12700">
            <a:solidFill>
              <a:srgbClr val="0070C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156BDFD-E0EA-04DE-E6E8-55BA3E349755}"/>
              </a:ext>
            </a:extLst>
          </p:cNvPr>
          <p:cNvSpPr txBox="1"/>
          <p:nvPr/>
        </p:nvSpPr>
        <p:spPr>
          <a:xfrm>
            <a:off x="4033732" y="2587937"/>
            <a:ext cx="6766132" cy="276999"/>
          </a:xfrm>
          <a:prstGeom prst="rect">
            <a:avLst/>
          </a:prstGeom>
          <a:noFill/>
        </p:spPr>
        <p:txBody>
          <a:bodyPr wrap="square">
            <a:spAutoFit/>
          </a:bodyPr>
          <a:lstStyle/>
          <a:p>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 </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全体システム構築と先行運用</a:t>
            </a:r>
            <a:endParaRPr lang="ja-JP" altLang="en-US" sz="1200"/>
          </a:p>
        </p:txBody>
      </p:sp>
      <p:graphicFrame>
        <p:nvGraphicFramePr>
          <p:cNvPr id="9" name="表 8">
            <a:extLst>
              <a:ext uri="{FF2B5EF4-FFF2-40B4-BE49-F238E27FC236}">
                <a16:creationId xmlns:a16="http://schemas.microsoft.com/office/drawing/2014/main" id="{1B049202-C3C6-E6F7-1181-53CD19D188C8}"/>
              </a:ext>
            </a:extLst>
          </p:cNvPr>
          <p:cNvGraphicFramePr>
            <a:graphicFrameLocks noGrp="1"/>
          </p:cNvGraphicFramePr>
          <p:nvPr>
            <p:extLst>
              <p:ext uri="{D42A27DB-BD31-4B8C-83A1-F6EECF244321}">
                <p14:modId xmlns:p14="http://schemas.microsoft.com/office/powerpoint/2010/main" val="3636957835"/>
              </p:ext>
            </p:extLst>
          </p:nvPr>
        </p:nvGraphicFramePr>
        <p:xfrm>
          <a:off x="403231" y="3864809"/>
          <a:ext cx="2873349" cy="1916430"/>
        </p:xfrm>
        <a:graphic>
          <a:graphicData uri="http://schemas.openxmlformats.org/drawingml/2006/table">
            <a:tbl>
              <a:tblPr firstRow="1" bandRow="1">
                <a:tableStyleId>{5C22544A-7EE6-4342-B048-85BDC9FD1C3A}</a:tableStyleId>
              </a:tblPr>
              <a:tblGrid>
                <a:gridCol w="148988">
                  <a:extLst>
                    <a:ext uri="{9D8B030D-6E8A-4147-A177-3AD203B41FA5}">
                      <a16:colId xmlns:a16="http://schemas.microsoft.com/office/drawing/2014/main" val="1590383083"/>
                    </a:ext>
                  </a:extLst>
                </a:gridCol>
                <a:gridCol w="1039114">
                  <a:extLst>
                    <a:ext uri="{9D8B030D-6E8A-4147-A177-3AD203B41FA5}">
                      <a16:colId xmlns:a16="http://schemas.microsoft.com/office/drawing/2014/main" val="1710678529"/>
                    </a:ext>
                  </a:extLst>
                </a:gridCol>
                <a:gridCol w="1685247">
                  <a:extLst>
                    <a:ext uri="{9D8B030D-6E8A-4147-A177-3AD203B41FA5}">
                      <a16:colId xmlns:a16="http://schemas.microsoft.com/office/drawing/2014/main" val="2280072178"/>
                    </a:ext>
                  </a:extLst>
                </a:gridCol>
              </a:tblGrid>
              <a:tr h="0">
                <a:tc>
                  <a:txBody>
                    <a:bodyPr/>
                    <a:lstStyle/>
                    <a:p>
                      <a:r>
                        <a:rPr kumimoji="1" lang="en-US" altLang="ja-JP" sz="600" dirty="0"/>
                        <a:t>#</a:t>
                      </a:r>
                      <a:endParaRPr kumimoji="1" lang="ja-JP" altLang="en-US" sz="600" dirty="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代表</a:t>
                      </a:r>
                      <a:r>
                        <a:rPr kumimoji="1" lang="en-US" altLang="ja-JP" sz="600" dirty="0"/>
                        <a:t>DB</a:t>
                      </a:r>
                      <a:r>
                        <a:rPr kumimoji="1" lang="ja-JP" altLang="en-US" sz="600" dirty="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関連</a:t>
                      </a:r>
                      <a:r>
                        <a:rPr kumimoji="1" lang="en-US" altLang="ja-JP" sz="600" dirty="0"/>
                        <a:t>DB</a:t>
                      </a:r>
                      <a:r>
                        <a:rPr kumimoji="1" lang="ja-JP" altLang="en-US" sz="600" dirty="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8821017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3184910"/>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076731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3</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2294341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3943938"/>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5</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4890753"/>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6</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8703620"/>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7</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0835244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8</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5427576"/>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9</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4521938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10</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244439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4">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noProof="0" dirty="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49284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アーカイブ</a:t>
                      </a: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06526466"/>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3</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379878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品質情報ﾏｽﾀ</a:t>
                      </a:r>
                      <a:r>
                        <a:rPr kumimoji="1" lang="en-US" altLang="zh-TW" sz="600" b="0" kern="1200" dirty="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0244223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貿易管理・納入仕様書ＤＢ</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454657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納入仕様書システム</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98560373"/>
                  </a:ext>
                </a:extLst>
              </a:tr>
            </a:tbl>
          </a:graphicData>
        </a:graphic>
      </p:graphicFrame>
      <p:sp>
        <p:nvSpPr>
          <p:cNvPr id="16" name="テキスト ボックス 15">
            <a:extLst>
              <a:ext uri="{FF2B5EF4-FFF2-40B4-BE49-F238E27FC236}">
                <a16:creationId xmlns:a16="http://schemas.microsoft.com/office/drawing/2014/main" id="{3B2AFFD5-2193-A6D2-7ED0-36818492A140}"/>
              </a:ext>
            </a:extLst>
          </p:cNvPr>
          <p:cNvSpPr txBox="1"/>
          <p:nvPr/>
        </p:nvSpPr>
        <p:spPr>
          <a:xfrm>
            <a:off x="311630" y="3622150"/>
            <a:ext cx="6766560" cy="215444"/>
          </a:xfrm>
          <a:prstGeom prst="rect">
            <a:avLst/>
          </a:prstGeom>
          <a:noFill/>
        </p:spPr>
        <p:txBody>
          <a:bodyPr wrap="square">
            <a:spAutoFit/>
          </a:bodyPr>
          <a:lstStyle/>
          <a:p>
            <a:r>
              <a:rPr lang="en-US" altLang="ja-JP" sz="800" b="1" dirty="0"/>
              <a:t>Round1</a:t>
            </a:r>
            <a:r>
              <a:rPr lang="ja-JP" altLang="en-US" sz="800" b="1" dirty="0"/>
              <a:t>対象機能想定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graphicFrame>
        <p:nvGraphicFramePr>
          <p:cNvPr id="8" name="表 7">
            <a:extLst>
              <a:ext uri="{FF2B5EF4-FFF2-40B4-BE49-F238E27FC236}">
                <a16:creationId xmlns:a16="http://schemas.microsoft.com/office/drawing/2014/main" id="{EA5FED8C-15C3-BBF2-E85B-99DBE2ED9970}"/>
              </a:ext>
            </a:extLst>
          </p:cNvPr>
          <p:cNvGraphicFramePr>
            <a:graphicFrameLocks noGrp="1"/>
          </p:cNvGraphicFramePr>
          <p:nvPr>
            <p:extLst>
              <p:ext uri="{D42A27DB-BD31-4B8C-83A1-F6EECF244321}">
                <p14:modId xmlns:p14="http://schemas.microsoft.com/office/powerpoint/2010/main" val="1012907045"/>
              </p:ext>
            </p:extLst>
          </p:nvPr>
        </p:nvGraphicFramePr>
        <p:xfrm>
          <a:off x="474472" y="836570"/>
          <a:ext cx="11126253" cy="5184860"/>
        </p:xfrm>
        <a:graphic>
          <a:graphicData uri="http://schemas.openxmlformats.org/drawingml/2006/table">
            <a:tbl>
              <a:tblPr firstRow="1" bandRow="1">
                <a:tableStyleId>{7DF18680-E054-41AD-8BC1-D1AEF772440D}</a:tableStyleId>
              </a:tblPr>
              <a:tblGrid>
                <a:gridCol w="1969315">
                  <a:extLst>
                    <a:ext uri="{9D8B030D-6E8A-4147-A177-3AD203B41FA5}">
                      <a16:colId xmlns:a16="http://schemas.microsoft.com/office/drawing/2014/main" val="1822749168"/>
                    </a:ext>
                  </a:extLst>
                </a:gridCol>
                <a:gridCol w="1053894">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191709">
                <a:tc>
                  <a:txBody>
                    <a:bodyPr/>
                    <a:lstStyle/>
                    <a:p>
                      <a:pPr marL="0" algn="l" defTabSz="914400" rtl="0" eaLnBrk="1" fontAlgn="b" latinLnBrk="0" hangingPunct="1"/>
                      <a:r>
                        <a:rPr lang="ja-JP" altLang="en-US" sz="1100" b="0" u="none" strike="noStrike" kern="1200">
                          <a:solidFill>
                            <a:schemeClr val="tx1"/>
                          </a:solidFill>
                          <a:effectLst/>
                        </a:rPr>
                        <a:t>工程</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工数（</a:t>
                      </a:r>
                      <a:r>
                        <a:rPr lang="de-DE" sz="1100" b="0" u="none" strike="noStrike" kern="1200">
                          <a:solidFill>
                            <a:schemeClr val="tx1"/>
                          </a:solidFill>
                          <a:effectLst/>
                        </a:rPr>
                        <a:t>MM）</a:t>
                      </a:r>
                      <a:endParaRPr lang="de-DE"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説明</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1097971">
                <a:tc>
                  <a:txBody>
                    <a:bodyPr/>
                    <a:lstStyle/>
                    <a:p>
                      <a:pPr marL="0" algn="l" defTabSz="914400" rtl="0" eaLnBrk="1" fontAlgn="b" latinLnBrk="0" hangingPunct="1"/>
                      <a:r>
                        <a:rPr lang="ja-JP" altLang="en-US" sz="1050" b="0" u="none" strike="noStrike" kern="1200">
                          <a:solidFill>
                            <a:schemeClr val="tx1"/>
                          </a:solidFill>
                          <a:effectLst/>
                        </a:rPr>
                        <a:t>要件</a:t>
                      </a:r>
                      <a:r>
                        <a:rPr lang="ja-JP" altLang="en-US" sz="1050" b="0" u="none" strike="noStrike" kern="1200">
                          <a:solidFill>
                            <a:schemeClr val="tx1"/>
                          </a:solidFill>
                          <a:effectLst/>
                          <a:latin typeface="+mn-lt"/>
                          <a:ea typeface="+mn-ea"/>
                          <a:cs typeface="+mn-cs"/>
                        </a:rPr>
                        <a:t>定義理解、仕様確認</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■製品仕様書管理：</a:t>
                      </a:r>
                      <a:r>
                        <a:rPr lang="en-US" altLang="ja-JP" sz="1050" b="0" u="none" strike="noStrike" kern="1200">
                          <a:solidFill>
                            <a:schemeClr val="tx1"/>
                          </a:solidFill>
                          <a:effectLst/>
                        </a:rPr>
                        <a:t>4.20MM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社の三つ</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2.00MM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4MD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2.20MM</a:t>
                      </a:r>
                      <a:br>
                        <a:rPr lang="en-US" altLang="ja-JP" sz="105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納入仕様書管理：</a:t>
                      </a:r>
                      <a:r>
                        <a:rPr lang="en-US" altLang="ja-JP" sz="1050" b="0" u="none" strike="noStrike" kern="1200">
                          <a:solidFill>
                            <a:schemeClr val="tx1"/>
                          </a:solidFill>
                          <a:effectLst/>
                        </a:rPr>
                        <a:t>2.10MM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1.10MM</a:t>
                      </a:r>
                      <a:br>
                        <a:rPr lang="en-US" altLang="ja-JP" sz="90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その他個別</a:t>
                      </a:r>
                      <a:r>
                        <a:rPr lang="en-US" altLang="ja-JP" sz="1050" b="0" u="none" strike="noStrike" kern="1200">
                          <a:solidFill>
                            <a:schemeClr val="tx1"/>
                          </a:solidFill>
                          <a:effectLst/>
                        </a:rPr>
                        <a:t>DB</a:t>
                      </a:r>
                      <a:r>
                        <a:rPr lang="ja-JP" altLang="en-US" sz="1050" b="0" u="none" strike="noStrike" kern="1200">
                          <a:solidFill>
                            <a:schemeClr val="tx1"/>
                          </a:solidFill>
                          <a:effectLst/>
                        </a:rPr>
                        <a:t>：</a:t>
                      </a:r>
                      <a:r>
                        <a:rPr lang="en-US" altLang="ja-JP" sz="1050" b="0" u="none" strike="noStrike" kern="1200">
                          <a:solidFill>
                            <a:schemeClr val="tx1"/>
                          </a:solidFill>
                          <a:effectLst/>
                        </a:rPr>
                        <a:t>1.70MM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7</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0.70MM</a:t>
                      </a:r>
                      <a:endParaRPr lang="en-US" altLang="ja-JP" sz="9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365990">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構造設計</a:t>
                      </a:r>
                      <a:r>
                        <a:rPr lang="en-US" altLang="ja-JP" sz="1050" b="0" u="none" strike="noStrike" kern="1200">
                          <a:solidFill>
                            <a:schemeClr val="tx1"/>
                          </a:solidFill>
                          <a:effectLst/>
                          <a:latin typeface="+mn-lt"/>
                          <a:ea typeface="+mn-ea"/>
                          <a:cs typeface="+mn-cs"/>
                        </a:rPr>
                        <a:t>POC</a:t>
                      </a:r>
                      <a:endParaRPr lang="ja-JP" altLang="en-US"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a:t>
                      </a:r>
                    </a:p>
                  </a:txBody>
                  <a:tcPr marL="0" marR="0" marT="0" marB="0" anchor="ctr"/>
                </a:tc>
                <a:tc>
                  <a:txBody>
                    <a:bodyPr/>
                    <a:lstStyle/>
                    <a:p>
                      <a:pPr marL="228600" indent="-228600" algn="l" defTabSz="914400" rtl="0" eaLnBrk="1" fontAlgn="b" latinLnBrk="0" hangingPunct="1">
                        <a:buFont typeface="+mj-lt"/>
                        <a:buAutoNum type="arabicPeriod"/>
                      </a:pPr>
                      <a:r>
                        <a:rPr lang="en-US" altLang="ja-JP" sz="1050" b="0" u="none" strike="noStrike" kern="1200">
                          <a:solidFill>
                            <a:schemeClr val="tx1"/>
                          </a:solidFill>
                          <a:effectLst/>
                          <a:latin typeface="+mn-lt"/>
                          <a:ea typeface="+mn-ea"/>
                          <a:cs typeface="+mn-cs"/>
                        </a:rPr>
                        <a:t>Automation Flow</a:t>
                      </a:r>
                      <a:r>
                        <a:rPr lang="ja-JP" altLang="en-US" sz="1050" b="0" u="none" strike="noStrike" kern="1200">
                          <a:solidFill>
                            <a:schemeClr val="tx1"/>
                          </a:solidFill>
                          <a:effectLst/>
                          <a:latin typeface="+mn-lt"/>
                          <a:ea typeface="+mn-ea"/>
                          <a:cs typeface="+mn-cs"/>
                        </a:rPr>
                        <a:t>で複数ファイルまとめて</a:t>
                      </a:r>
                      <a:r>
                        <a:rPr lang="en-US" altLang="ja-JP" sz="1050" b="0" u="none" strike="noStrike" kern="1200">
                          <a:solidFill>
                            <a:schemeClr val="tx1"/>
                          </a:solidFill>
                          <a:effectLst/>
                          <a:latin typeface="+mn-lt"/>
                          <a:ea typeface="+mn-ea"/>
                          <a:cs typeface="+mn-cs"/>
                        </a:rPr>
                        <a:t>Download</a:t>
                      </a:r>
                      <a:r>
                        <a:rPr lang="ja-JP" altLang="en-US" sz="1050" b="0" u="none" strike="noStrike" kern="1200">
                          <a:solidFill>
                            <a:schemeClr val="tx1"/>
                          </a:solidFill>
                          <a:effectLst/>
                          <a:latin typeface="+mn-lt"/>
                          <a:ea typeface="+mn-ea"/>
                          <a:cs typeface="+mn-cs"/>
                        </a:rPr>
                        <a:t>とユーザにより個別ファイル</a:t>
                      </a:r>
                      <a:r>
                        <a:rPr lang="en-US" altLang="ja-JP" sz="1050" b="0" u="none" strike="noStrike" kern="1200">
                          <a:solidFill>
                            <a:schemeClr val="tx1"/>
                          </a:solidFill>
                          <a:effectLst/>
                          <a:latin typeface="+mn-lt"/>
                          <a:ea typeface="+mn-ea"/>
                          <a:cs typeface="+mn-cs"/>
                        </a:rPr>
                        <a:t>Upload/Download</a:t>
                      </a:r>
                      <a:r>
                        <a:rPr lang="ja-JP" altLang="en-US" sz="1050" b="0" u="none" strike="noStrike" kern="1200">
                          <a:solidFill>
                            <a:schemeClr val="tx1"/>
                          </a:solidFill>
                          <a:effectLst/>
                          <a:latin typeface="+mn-lt"/>
                          <a:ea typeface="+mn-ea"/>
                          <a:cs typeface="+mn-cs"/>
                        </a:rPr>
                        <a:t>のコスト差異がなし</a:t>
                      </a:r>
                      <a:endParaRPr lang="en-US" altLang="ja-JP" sz="1050" b="0" u="none" strike="noStrike" kern="1200">
                        <a:solidFill>
                          <a:schemeClr val="tx1"/>
                        </a:solidFill>
                        <a:effectLst/>
                        <a:latin typeface="+mn-lt"/>
                        <a:ea typeface="+mn-ea"/>
                        <a:cs typeface="+mn-cs"/>
                      </a:endParaRPr>
                    </a:p>
                    <a:p>
                      <a:pPr marL="228600" indent="-228600" algn="l" defTabSz="914400" rtl="0" eaLnBrk="1" fontAlgn="b" latinLnBrk="0" hangingPunct="1">
                        <a:buFont typeface="+mj-lt"/>
                        <a:buAutoNum type="arabicPeriod"/>
                      </a:pPr>
                      <a:r>
                        <a:rPr lang="en-US" altLang="ja-JP" sz="1050" b="0" u="none" strike="noStrike" kern="1200">
                          <a:solidFill>
                            <a:schemeClr val="tx1"/>
                          </a:solidFill>
                          <a:effectLst/>
                          <a:latin typeface="+mn-lt"/>
                          <a:ea typeface="+mn-ea"/>
                          <a:cs typeface="+mn-cs"/>
                        </a:rPr>
                        <a:t>5000User</a:t>
                      </a:r>
                      <a:r>
                        <a:rPr lang="ja-JP" altLang="en-US" sz="1050" b="0" u="none" strike="noStrike" kern="1200">
                          <a:solidFill>
                            <a:schemeClr val="tx1"/>
                          </a:solidFill>
                          <a:effectLst/>
                          <a:latin typeface="+mn-lt"/>
                          <a:ea typeface="+mn-ea"/>
                          <a:cs typeface="+mn-cs"/>
                        </a:rPr>
                        <a:t>と</a:t>
                      </a:r>
                      <a:r>
                        <a:rPr lang="en-US" altLang="ja-JP" sz="1050" b="0" u="none" strike="noStrike" kern="1200">
                          <a:solidFill>
                            <a:schemeClr val="tx1"/>
                          </a:solidFill>
                          <a:effectLst/>
                          <a:latin typeface="+mn-lt"/>
                          <a:ea typeface="+mn-ea"/>
                          <a:cs typeface="+mn-cs"/>
                        </a:rPr>
                        <a:t>10000User</a:t>
                      </a:r>
                      <a:r>
                        <a:rPr lang="ja-JP" altLang="en-US" sz="1050" b="0" u="none" strike="noStrike" kern="1200">
                          <a:solidFill>
                            <a:schemeClr val="tx1"/>
                          </a:solidFill>
                          <a:effectLst/>
                          <a:latin typeface="+mn-lt"/>
                          <a:ea typeface="+mn-ea"/>
                          <a:cs typeface="+mn-cs"/>
                        </a:rPr>
                        <a:t>の影響は誤差範囲（</a:t>
                      </a:r>
                      <a:r>
                        <a:rPr lang="en-US" altLang="ja-JP" sz="1050" b="0" u="none" strike="noStrike" kern="1200">
                          <a:solidFill>
                            <a:schemeClr val="tx1"/>
                          </a:solidFill>
                          <a:effectLst/>
                          <a:latin typeface="+mn-lt"/>
                          <a:ea typeface="+mn-ea"/>
                          <a:cs typeface="+mn-cs"/>
                        </a:rPr>
                        <a:t>Sizing</a:t>
                      </a:r>
                      <a:r>
                        <a:rPr lang="ja-JP" altLang="en-US" sz="1050" b="0" u="none" strike="noStrike" kern="1200">
                          <a:solidFill>
                            <a:schemeClr val="tx1"/>
                          </a:solidFill>
                          <a:effectLst/>
                          <a:latin typeface="+mn-lt"/>
                          <a:ea typeface="+mn-ea"/>
                          <a:cs typeface="+mn-cs"/>
                        </a:rPr>
                        <a:t>と性能試験に影響するのみ、性能測定に</a:t>
                      </a:r>
                      <a:r>
                        <a:rPr lang="en-US" altLang="ja-JP" sz="1050" b="0" u="none" strike="noStrike" kern="1200">
                          <a:solidFill>
                            <a:schemeClr val="tx1"/>
                          </a:solidFill>
                          <a:effectLst/>
                          <a:latin typeface="+mn-lt"/>
                          <a:ea typeface="+mn-ea"/>
                          <a:cs typeface="+mn-cs"/>
                        </a:rPr>
                        <a:t>10</a:t>
                      </a:r>
                      <a:r>
                        <a:rPr lang="ja-JP" altLang="en-US" sz="1050" b="0" u="none" strike="noStrike" kern="1200">
                          <a:solidFill>
                            <a:schemeClr val="tx1"/>
                          </a:solidFill>
                          <a:effectLst/>
                          <a:latin typeface="+mn-lt"/>
                          <a:ea typeface="+mn-ea"/>
                          <a:cs typeface="+mn-cs"/>
                        </a:rPr>
                        <a:t>年間データを考えると、略）</a:t>
                      </a:r>
                      <a:endParaRPr lang="en-US" altLang="ja-JP"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849158256"/>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12.82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開発単体①部分の設計、工数は開発単体工数</a:t>
                      </a:r>
                      <a:r>
                        <a:rPr lang="en-US" altLang="ja-JP" sz="1050" b="0" u="none" strike="noStrike" kern="1200">
                          <a:solidFill>
                            <a:schemeClr val="tx1"/>
                          </a:solidFill>
                          <a:effectLst/>
                        </a:rPr>
                        <a:t>×0.3</a:t>
                      </a:r>
                      <a:r>
                        <a:rPr lang="ja-JP" altLang="en-US" sz="1050" b="0" u="none" strike="noStrike" kern="1200">
                          <a:solidFill>
                            <a:schemeClr val="tx1"/>
                          </a:solidFill>
                          <a:effectLst/>
                        </a:rPr>
                        <a:t>とする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a:t>
                      </a:r>
                      <a:r>
                        <a:rPr lang="ja-JP" altLang="en-US" sz="1050" b="0" u="none" strike="noStrike" kern="1200">
                          <a:solidFill>
                            <a:srgbClr val="FF0000"/>
                          </a:solidFill>
                          <a:effectLst/>
                        </a:rPr>
                        <a:t>②</a:t>
                      </a:r>
                      <a:r>
                        <a:rPr lang="ja-JP" altLang="en-US" sz="1050" b="0" u="none" strike="noStrike" kern="1200">
                          <a:solidFill>
                            <a:schemeClr val="tx1"/>
                          </a:solidFill>
                          <a:effectLst/>
                        </a:rPr>
                        <a:t>部分の設計、</a:t>
                      </a:r>
                      <a:r>
                        <a:rPr lang="en-US" altLang="ja-JP" sz="1050" b="0" u="none" strike="noStrike" kern="1200">
                          <a:solidFill>
                            <a:schemeClr val="tx1"/>
                          </a:solidFill>
                          <a:effectLst/>
                        </a:rPr>
                        <a:t>1</a:t>
                      </a:r>
                      <a:r>
                        <a:rPr lang="ja-JP" altLang="en-US" sz="1050" b="0" u="none" strike="noStrike" kern="1200">
                          <a:solidFill>
                            <a:schemeClr val="tx1"/>
                          </a:solidFill>
                          <a:effectLst/>
                        </a:rPr>
                        <a:t>機能１</a:t>
                      </a:r>
                      <a:r>
                        <a:rPr lang="en-US" altLang="ja-JP" sz="1050" b="0" u="none" strike="noStrike" kern="1200">
                          <a:solidFill>
                            <a:schemeClr val="tx1"/>
                          </a:solidFill>
                          <a:effectLst/>
                        </a:rPr>
                        <a:t>MM</a:t>
                      </a:r>
                      <a:r>
                        <a:rPr lang="ja-JP" altLang="en-US" sz="1050" b="0" u="none" strike="noStrike" kern="1200">
                          <a:solidFill>
                            <a:schemeClr val="tx1"/>
                          </a:solidFill>
                          <a:effectLst/>
                        </a:rPr>
                        <a:t>と概算する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66353059"/>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42.74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en-US" altLang="ja-JP" sz="1050" b="0" u="none" strike="noStrike" kern="1200">
                          <a:solidFill>
                            <a:schemeClr val="tx1"/>
                          </a:solidFill>
                          <a:effectLst/>
                        </a:rPr>
                        <a:t>i12,i13</a:t>
                      </a:r>
                      <a:r>
                        <a:rPr lang="ja-JP" altLang="en-US" sz="1050" b="0" u="none" strike="noStrike" kern="1200">
                          <a:solidFill>
                            <a:schemeClr val="tx1"/>
                          </a:solidFill>
                          <a:effectLst/>
                        </a:rPr>
                        <a:t>以外、システム設計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15517710"/>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15.00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de-DE" sz="1050" b="0" u="none" strike="noStrike" kern="1200">
                          <a:solidFill>
                            <a:schemeClr val="tx1"/>
                          </a:solidFill>
                          <a:effectLst/>
                        </a:rPr>
                        <a:t>i12,i13</a:t>
                      </a:r>
                      <a:r>
                        <a:rPr lang="ja-JP" altLang="en-US" sz="1050" b="0" u="none" strike="noStrike" kern="1200">
                          <a:solidFill>
                            <a:schemeClr val="tx1"/>
                          </a:solidFill>
                          <a:effectLst/>
                        </a:rPr>
                        <a:t>分</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22087986"/>
                  </a:ext>
                </a:extLst>
              </a:tr>
              <a:tr h="182995">
                <a:tc>
                  <a:txBody>
                    <a:bodyPr/>
                    <a:lstStyle/>
                    <a:p>
                      <a:pPr marL="0" algn="l" defTabSz="914400" rtl="0" eaLnBrk="1" fontAlgn="b" latinLnBrk="0" hangingPunct="1"/>
                      <a:r>
                        <a:rPr lang="ja-JP" altLang="en-US" sz="1050" b="0" u="none" strike="noStrike" kern="1200">
                          <a:solidFill>
                            <a:schemeClr val="tx1"/>
                          </a:solidFill>
                          <a:effectLst/>
                        </a:rPr>
                        <a:t>結合テスト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8.55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開発単体①部分の結合テスト、工数は開発単体工数</a:t>
                      </a:r>
                      <a:r>
                        <a:rPr lang="en-US" altLang="ja-JP" sz="1050" b="0" u="none" strike="noStrike" kern="1200">
                          <a:solidFill>
                            <a:schemeClr val="tx1"/>
                          </a:solidFill>
                          <a:effectLst/>
                        </a:rPr>
                        <a:t>×0.2</a:t>
                      </a:r>
                      <a:r>
                        <a:rPr lang="ja-JP" altLang="en-US" sz="1050" b="0" u="none" strike="noStrike" kern="1200">
                          <a:solidFill>
                            <a:schemeClr val="tx1"/>
                          </a:solidFill>
                          <a:effectLst/>
                        </a:rPr>
                        <a:t>とする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39015387"/>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仕様などリスク</a:t>
                      </a:r>
                      <a:r>
                        <a:rPr lang="en-US" altLang="ja-JP" sz="1050" b="0" u="none" strike="noStrike" kern="1200">
                          <a:solidFill>
                            <a:schemeClr val="tx1"/>
                          </a:solidFill>
                          <a:effectLst/>
                          <a:latin typeface="+mn-lt"/>
                          <a:ea typeface="+mn-ea"/>
                          <a:cs typeface="+mn-cs"/>
                        </a:rPr>
                        <a:t>Bufffer</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20.00</a:t>
                      </a:r>
                    </a:p>
                  </a:txBody>
                  <a:tcPr marL="0" marR="0" marT="0" marB="0" anchor="ctr"/>
                </a:tc>
                <a:tc>
                  <a:txBody>
                    <a:bodyPr/>
                    <a:lstStyle/>
                    <a:p>
                      <a:pPr marL="0" algn="l" defTabSz="914400" rtl="0" eaLnBrk="1" fontAlgn="b" latinLnBrk="0" hangingPunct="1"/>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開発工数の</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20%</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程度　（添付ファイルは</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へ保存する場合、</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8</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人月程度含む）</a:t>
                      </a:r>
                    </a:p>
                  </a:txBody>
                  <a:tcPr marL="0" marR="0" marT="0" marB="0" anchor="ctr"/>
                </a:tc>
                <a:extLst>
                  <a:ext uri="{0D108BD9-81ED-4DB2-BD59-A6C34878D82A}">
                    <a16:rowId xmlns:a16="http://schemas.microsoft.com/office/drawing/2014/main" val="1502352858"/>
                  </a:ext>
                </a:extLst>
              </a:tr>
              <a:tr h="1882235">
                <a:tc>
                  <a:txBody>
                    <a:bodyPr/>
                    <a:lstStyle/>
                    <a:p>
                      <a:pPr marL="0" algn="l" defTabSz="914400" rtl="0" eaLnBrk="1" fontAlgn="b" latinLnBrk="0" hangingPunct="1"/>
                      <a:r>
                        <a:rPr lang="ja-JP" altLang="en-US" sz="1050" b="0" u="none" strike="noStrike" kern="1200" dirty="0">
                          <a:solidFill>
                            <a:schemeClr val="tx1"/>
                          </a:solidFill>
                          <a:effectLst/>
                        </a:rPr>
                        <a:t>移行</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rgbClr val="FF0000"/>
                          </a:solidFill>
                          <a:effectLst/>
                          <a:latin typeface="+mn-lt"/>
                          <a:ea typeface="+mn-ea"/>
                          <a:cs typeface="+mn-cs"/>
                        </a:rPr>
                        <a:t>25.95</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■移行開発</a:t>
                      </a:r>
                      <a:br>
                        <a:rPr lang="ja-JP" altLang="en-US"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①製品仕様書管理：</a:t>
                      </a:r>
                      <a:r>
                        <a:rPr lang="en-US" altLang="ja-JP" sz="900" b="0" u="none" strike="noStrike" kern="1200" dirty="0">
                          <a:solidFill>
                            <a:srgbClr val="FF0000"/>
                          </a:solidFill>
                          <a:effectLst/>
                        </a:rPr>
                        <a:t>10.50MM</a:t>
                      </a:r>
                      <a:br>
                        <a:rPr lang="en-US" altLang="ja-JP" sz="900" b="0" u="none" strike="noStrike" kern="1200" dirty="0">
                          <a:solidFill>
                            <a:schemeClr val="tx1"/>
                          </a:solidFill>
                          <a:effectLst/>
                        </a:rPr>
                      </a:br>
                      <a:r>
                        <a:rPr lang="en-US" altLang="ja-JP" sz="900" b="0" u="none" strike="noStrike" kern="1200" dirty="0">
                          <a:solidFill>
                            <a:schemeClr val="tx1"/>
                          </a:solidFill>
                          <a:effectLst/>
                        </a:rPr>
                        <a:t>  </a:t>
                      </a: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の三つ</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5.00MM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rgbClr val="FF0000"/>
                          </a:solidFill>
                          <a:effectLst/>
                        </a:rPr>
                        <a:t>10MD</a:t>
                      </a:r>
                      <a:r>
                        <a:rPr lang="ja-JP" altLang="en-US" sz="900" b="0" u="none" strike="noStrike" kern="1200" dirty="0">
                          <a:solidFill>
                            <a:srgbClr val="FF0000"/>
                          </a:solidFill>
                          <a:effectLst/>
                        </a:rPr>
                        <a:t>／</a:t>
                      </a:r>
                      <a:r>
                        <a:rPr lang="en-US" altLang="ja-JP" sz="900" b="0" u="none" strike="noStrike" kern="1200" dirty="0">
                          <a:solidFill>
                            <a:srgbClr val="FF0000"/>
                          </a:solidFill>
                          <a:effectLst/>
                        </a:rPr>
                        <a:t>DB</a:t>
                      </a:r>
                      <a:r>
                        <a:rPr lang="ja-JP" altLang="en-US" sz="900" b="0" u="none" strike="noStrike" kern="1200" dirty="0">
                          <a:solidFill>
                            <a:srgbClr val="FF0000"/>
                          </a:solidFill>
                          <a:effectLst/>
                        </a:rPr>
                        <a:t>で</a:t>
                      </a:r>
                      <a:r>
                        <a:rPr lang="en-US" altLang="ja-JP" sz="900" b="0" u="none" strike="noStrike" kern="1200" dirty="0">
                          <a:solidFill>
                            <a:srgbClr val="FF0000"/>
                          </a:solidFill>
                          <a:effectLst/>
                        </a:rPr>
                        <a:t>5.50MM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②納入仕様書管理：</a:t>
                      </a:r>
                      <a:r>
                        <a:rPr lang="en-US" altLang="ja-JP" sz="900" b="0" u="none" strike="noStrike" kern="1200" dirty="0">
                          <a:solidFill>
                            <a:srgbClr val="FF0000"/>
                          </a:solidFill>
                          <a:effectLst/>
                        </a:rPr>
                        <a:t>4.75MM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rgbClr val="FF0000"/>
                          </a:solidFill>
                          <a:effectLst/>
                        </a:rPr>
                        <a:t>5MD</a:t>
                      </a:r>
                      <a:r>
                        <a:rPr lang="ja-JP" altLang="en-US" sz="900" b="0" u="none" strike="noStrike" kern="1200" dirty="0">
                          <a:solidFill>
                            <a:srgbClr val="FF0000"/>
                          </a:solidFill>
                          <a:effectLst/>
                        </a:rPr>
                        <a:t>／</a:t>
                      </a:r>
                      <a:r>
                        <a:rPr lang="en-US" altLang="ja-JP" sz="900" b="0" u="none" strike="noStrike" kern="1200" dirty="0">
                          <a:solidFill>
                            <a:srgbClr val="FF0000"/>
                          </a:solidFill>
                          <a:effectLst/>
                        </a:rPr>
                        <a:t>DB</a:t>
                      </a:r>
                      <a:r>
                        <a:rPr lang="ja-JP" altLang="en-US" sz="900" b="0" u="none" strike="noStrike" kern="1200" dirty="0">
                          <a:solidFill>
                            <a:srgbClr val="FF0000"/>
                          </a:solidFill>
                          <a:effectLst/>
                        </a:rPr>
                        <a:t>で</a:t>
                      </a:r>
                      <a:r>
                        <a:rPr lang="en-US" altLang="ja-JP" sz="900" b="0" u="none" strike="noStrike" kern="1200" dirty="0">
                          <a:solidFill>
                            <a:srgbClr val="FF0000"/>
                          </a:solidFill>
                          <a:effectLst/>
                        </a:rPr>
                        <a:t>2.75MM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③その他個別</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a:t>
                      </a:r>
                      <a:r>
                        <a:rPr lang="en-US" altLang="ja-JP" sz="900" b="0" u="none" strike="noStrike" kern="1200" dirty="0">
                          <a:solidFill>
                            <a:srgbClr val="FF0000"/>
                          </a:solidFill>
                          <a:effectLst/>
                        </a:rPr>
                        <a:t>2.35MM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7</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rgbClr val="FF0000"/>
                          </a:solidFill>
                          <a:effectLst/>
                        </a:rPr>
                        <a:t>5MD</a:t>
                      </a:r>
                      <a:r>
                        <a:rPr lang="ja-JP" altLang="en-US" sz="900" b="0" u="none" strike="noStrike" kern="1200" dirty="0">
                          <a:solidFill>
                            <a:srgbClr val="FF0000"/>
                          </a:solidFill>
                          <a:effectLst/>
                        </a:rPr>
                        <a:t>／</a:t>
                      </a:r>
                      <a:r>
                        <a:rPr lang="en-US" altLang="ja-JP" sz="900" b="0" u="none" strike="noStrike" kern="1200" dirty="0">
                          <a:solidFill>
                            <a:srgbClr val="FF0000"/>
                          </a:solidFill>
                          <a:effectLst/>
                        </a:rPr>
                        <a:t>DB</a:t>
                      </a:r>
                      <a:r>
                        <a:rPr lang="ja-JP" altLang="en-US" sz="900" b="0" u="none" strike="noStrike" kern="1200" dirty="0">
                          <a:solidFill>
                            <a:srgbClr val="FF0000"/>
                          </a:solidFill>
                          <a:effectLst/>
                        </a:rPr>
                        <a:t>で</a:t>
                      </a:r>
                      <a:r>
                        <a:rPr lang="en-US" altLang="ja-JP" sz="900" b="0" u="none" strike="noStrike" kern="1200" dirty="0">
                          <a:solidFill>
                            <a:srgbClr val="FF0000"/>
                          </a:solidFill>
                          <a:effectLst/>
                        </a:rPr>
                        <a:t>0.35MM</a:t>
                      </a:r>
                      <a:br>
                        <a:rPr lang="en-US" altLang="ja-JP" sz="105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移行手順書作成：</a:t>
                      </a:r>
                      <a:r>
                        <a:rPr lang="en-US" altLang="ja-JP" sz="1050" b="0" u="none" strike="noStrike" kern="1200" dirty="0">
                          <a:solidFill>
                            <a:schemeClr val="tx1"/>
                          </a:solidFill>
                          <a:effectLst/>
                        </a:rPr>
                        <a:t>1.00MM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20MD</a:t>
                      </a:r>
                      <a:r>
                        <a:rPr lang="ja-JP" altLang="en-US" sz="900" b="0" u="none" strike="noStrike" kern="1200" dirty="0">
                          <a:solidFill>
                            <a:schemeClr val="tx1"/>
                          </a:solidFill>
                          <a:effectLst/>
                        </a:rPr>
                        <a:t>の作業想定（メインはそれぞれの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で、残りの</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はコピー展開）</a:t>
                      </a:r>
                      <a:br>
                        <a:rPr lang="ja-JP" altLang="en-US" sz="900" b="0" u="none" strike="noStrike" kern="1200" dirty="0">
                          <a:solidFill>
                            <a:schemeClr val="tx1"/>
                          </a:solidFill>
                          <a:effectLst/>
                        </a:rPr>
                      </a:br>
                      <a:r>
                        <a:rPr lang="ja-JP" altLang="en-US" sz="1050" b="0" u="none" strike="noStrike" kern="1200" dirty="0">
                          <a:solidFill>
                            <a:schemeClr val="tx1"/>
                          </a:solidFill>
                          <a:effectLst/>
                        </a:rPr>
                        <a:t>■移行リハーサル：</a:t>
                      </a:r>
                      <a:r>
                        <a:rPr lang="en-US" altLang="ja-JP" sz="1050" b="0" u="none" strike="noStrike" kern="1200" dirty="0">
                          <a:solidFill>
                            <a:srgbClr val="FF0000"/>
                          </a:solidFill>
                          <a:effectLst/>
                        </a:rPr>
                        <a:t>7.60MM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rgbClr val="FF0000"/>
                          </a:solidFill>
                          <a:effectLst/>
                        </a:rPr>
                        <a:t>マインはそれぞれの</a:t>
                      </a:r>
                      <a:r>
                        <a:rPr lang="en-US" altLang="ja-JP" sz="900" b="0" u="none" strike="noStrike" kern="1200" dirty="0">
                          <a:solidFill>
                            <a:srgbClr val="FF0000"/>
                          </a:solidFill>
                          <a:effectLst/>
                        </a:rPr>
                        <a:t>1</a:t>
                      </a:r>
                      <a:r>
                        <a:rPr lang="ja-JP" altLang="en-US" sz="900" b="0" u="none" strike="noStrike" kern="1200" dirty="0">
                          <a:solidFill>
                            <a:srgbClr val="FF0000"/>
                          </a:solidFill>
                          <a:effectLst/>
                          <a:latin typeface="+mn-lt"/>
                          <a:ea typeface="+mn-ea"/>
                          <a:cs typeface="+mn-cs"/>
                        </a:rPr>
                        <a:t>システム</a:t>
                      </a:r>
                      <a:r>
                        <a:rPr lang="en-US" altLang="ja-JP" sz="900" b="0" u="none" strike="noStrike" kern="1200" dirty="0">
                          <a:solidFill>
                            <a:srgbClr val="FF0000"/>
                          </a:solidFill>
                          <a:effectLst/>
                          <a:latin typeface="+mn-lt"/>
                          <a:ea typeface="+mn-ea"/>
                          <a:cs typeface="+mn-cs"/>
                        </a:rPr>
                        <a:t>3</a:t>
                      </a:r>
                      <a:r>
                        <a:rPr lang="ja-JP" altLang="en-US" sz="900" b="0" u="none" strike="noStrike" kern="1200" dirty="0">
                          <a:solidFill>
                            <a:srgbClr val="FF0000"/>
                          </a:solidFill>
                          <a:effectLst/>
                          <a:latin typeface="+mn-lt"/>
                          <a:ea typeface="+mn-ea"/>
                          <a:cs typeface="+mn-cs"/>
                        </a:rPr>
                        <a:t>回実施で</a:t>
                      </a:r>
                      <a:r>
                        <a:rPr lang="en-US" altLang="ja-JP" sz="900" b="0" u="none" strike="noStrike" kern="1200" dirty="0">
                          <a:solidFill>
                            <a:srgbClr val="FF0000"/>
                          </a:solidFill>
                          <a:effectLst/>
                        </a:rPr>
                        <a:t>12MD/</a:t>
                      </a:r>
                      <a:r>
                        <a:rPr lang="ja-JP" altLang="en-US" sz="900" b="0" u="none" strike="noStrike" kern="1200" dirty="0">
                          <a:solidFill>
                            <a:srgbClr val="FF0000"/>
                          </a:solidFill>
                          <a:effectLst/>
                        </a:rPr>
                        <a:t>システム、残り</a:t>
                      </a:r>
                      <a:r>
                        <a:rPr lang="en-US" altLang="ja-JP" sz="900" b="0" u="none" strike="noStrike" kern="1200" dirty="0">
                          <a:solidFill>
                            <a:srgbClr val="FF0000"/>
                          </a:solidFill>
                          <a:effectLst/>
                        </a:rPr>
                        <a:t>29</a:t>
                      </a:r>
                      <a:r>
                        <a:rPr lang="ja-JP" altLang="en-US" sz="900" b="0" u="none" strike="noStrike" kern="1200" dirty="0">
                          <a:solidFill>
                            <a:srgbClr val="FF0000"/>
                          </a:solidFill>
                          <a:effectLst/>
                          <a:latin typeface="+mn-lt"/>
                          <a:ea typeface="+mn-ea"/>
                          <a:cs typeface="+mn-cs"/>
                        </a:rPr>
                        <a:t>システムは</a:t>
                      </a:r>
                      <a:r>
                        <a:rPr lang="en-US" altLang="ja-JP" sz="900" b="0" u="none" strike="noStrike" kern="1200" dirty="0">
                          <a:solidFill>
                            <a:srgbClr val="FF0000"/>
                          </a:solidFill>
                          <a:effectLst/>
                          <a:latin typeface="+mn-lt"/>
                          <a:ea typeface="+mn-ea"/>
                          <a:cs typeface="+mn-cs"/>
                        </a:rPr>
                        <a:t>2</a:t>
                      </a:r>
                      <a:r>
                        <a:rPr lang="ja-JP" altLang="en-US" sz="900" b="0" u="none" strike="noStrike" kern="1200" dirty="0">
                          <a:solidFill>
                            <a:srgbClr val="FF0000"/>
                          </a:solidFill>
                          <a:effectLst/>
                          <a:latin typeface="+mn-lt"/>
                          <a:ea typeface="+mn-ea"/>
                          <a:cs typeface="+mn-cs"/>
                        </a:rPr>
                        <a:t>回実施</a:t>
                      </a:r>
                      <a:r>
                        <a:rPr lang="en-US" altLang="ja-JP" sz="900" b="0" u="none" strike="noStrike" kern="1200" dirty="0">
                          <a:solidFill>
                            <a:srgbClr val="FF0000"/>
                          </a:solidFill>
                          <a:effectLst/>
                          <a:latin typeface="+mn-lt"/>
                          <a:ea typeface="+mn-ea"/>
                          <a:cs typeface="+mn-cs"/>
                        </a:rPr>
                        <a:t>4MD</a:t>
                      </a:r>
                      <a:r>
                        <a:rPr lang="en-US" altLang="ja-JP" sz="900" b="0" u="none" strike="noStrike" kern="1200" dirty="0">
                          <a:solidFill>
                            <a:srgbClr val="FF0000"/>
                          </a:solidFill>
                          <a:effectLst/>
                        </a:rPr>
                        <a:t>/</a:t>
                      </a:r>
                      <a:r>
                        <a:rPr lang="ja-JP" altLang="en-US" sz="900" b="0" u="none" strike="noStrike" kern="1200" dirty="0">
                          <a:solidFill>
                            <a:srgbClr val="FF0000"/>
                          </a:solidFill>
                          <a:effectLst/>
                        </a:rPr>
                        <a:t>システム</a:t>
                      </a:r>
                      <a:endParaRPr lang="ja-JP" altLang="en-US" sz="1050" b="0" i="0" u="none" strike="sngStrike" kern="1200" baseline="0" dirty="0">
                        <a:solidFill>
                          <a:srgbClr val="FF0000"/>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05557341"/>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性能測定、</a:t>
                      </a:r>
                      <a:r>
                        <a:rPr lang="en-US" altLang="ja-JP" sz="1050" b="0" u="none" strike="noStrike" kern="1200" dirty="0">
                          <a:solidFill>
                            <a:schemeClr val="tx1"/>
                          </a:solidFill>
                          <a:effectLst/>
                          <a:latin typeface="+mn-lt"/>
                          <a:ea typeface="+mn-ea"/>
                          <a:cs typeface="+mn-cs"/>
                        </a:rPr>
                        <a:t>Tunning</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6.00</a:t>
                      </a:r>
                    </a:p>
                  </a:txBody>
                  <a:tcPr marL="0" marR="0" marT="0" marB="0" anchor="ctr"/>
                </a:tc>
                <a:tc>
                  <a:txBody>
                    <a:bodyPr/>
                    <a:lstStyle/>
                    <a:p>
                      <a:pPr marL="0" algn="l" defTabSz="914400" rtl="0" eaLnBrk="1" fontAlgn="b" latinLnBrk="0" hangingPunct="1"/>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346797334"/>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検収対応、</a:t>
                      </a:r>
                      <a:r>
                        <a:rPr lang="en-US" altLang="ja-JP" sz="1050" b="0" u="none" strike="noStrike" kern="1200">
                          <a:solidFill>
                            <a:schemeClr val="tx1"/>
                          </a:solidFill>
                          <a:effectLst/>
                          <a:latin typeface="+mn-lt"/>
                          <a:ea typeface="+mn-ea"/>
                          <a:cs typeface="+mn-cs"/>
                        </a:rPr>
                        <a:t>UAT</a:t>
                      </a:r>
                      <a:r>
                        <a:rPr lang="ja-JP" altLang="en-US" sz="1050" b="0" u="none" strike="noStrike" kern="1200">
                          <a:solidFill>
                            <a:schemeClr val="tx1"/>
                          </a:solidFill>
                          <a:effectLst/>
                          <a:latin typeface="+mn-lt"/>
                          <a:ea typeface="+mn-ea"/>
                          <a:cs typeface="+mn-cs"/>
                        </a:rPr>
                        <a:t>支援、リリース</a:t>
                      </a:r>
                    </a:p>
                  </a:txBody>
                  <a:tcPr marL="0" marR="0" marT="0" marB="0" anchor="ctr"/>
                </a:tc>
                <a:tc>
                  <a:txBody>
                    <a:bodyPr/>
                    <a:lstStyle/>
                    <a:p>
                      <a:pPr marL="0" algn="l" defTabSz="914400" rtl="0" eaLnBrk="1" fontAlgn="b" latinLnBrk="0" hangingPunct="1"/>
                      <a:r>
                        <a:rPr lang="en-US" altLang="ja-JP" sz="1050" b="0" u="none" strike="noStrike" kern="1200" dirty="0">
                          <a:solidFill>
                            <a:srgbClr val="FF0000"/>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197948973"/>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初期サポート</a:t>
                      </a:r>
                    </a:p>
                  </a:txBody>
                  <a:tcPr marL="0" marR="0" marT="0" marB="0" anchor="ctr"/>
                </a:tc>
                <a:tc>
                  <a:txBody>
                    <a:bodyPr/>
                    <a:lstStyle/>
                    <a:p>
                      <a:pPr marL="0" algn="l" defTabSz="914400" rtl="0" eaLnBrk="1" fontAlgn="b" latinLnBrk="0" hangingPunct="1"/>
                      <a:r>
                        <a:rPr lang="en-US" altLang="ja-JP" sz="1050" b="0" u="none" strike="noStrike" kern="1200" dirty="0">
                          <a:solidFill>
                            <a:srgbClr val="FF0000"/>
                          </a:solidFill>
                          <a:effectLst/>
                          <a:latin typeface="+mn-lt"/>
                          <a:ea typeface="+mn-ea"/>
                          <a:cs typeface="+mn-cs"/>
                        </a:rPr>
                        <a:t>32.00</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4</a:t>
                      </a:r>
                      <a:r>
                        <a:rPr lang="ja-JP" altLang="en-US" sz="1050" b="0" u="none" strike="noStrike" kern="1200" dirty="0">
                          <a:solidFill>
                            <a:schemeClr val="tx1"/>
                          </a:solidFill>
                          <a:effectLst/>
                          <a:latin typeface="+mn-lt"/>
                          <a:ea typeface="+mn-ea"/>
                          <a:cs typeface="+mn-cs"/>
                        </a:rPr>
                        <a:t>週間程度の問い合わせ</a:t>
                      </a:r>
                      <a:r>
                        <a:rPr lang="en-US" altLang="ja-JP" sz="1050" b="0" u="none" strike="noStrike" kern="1200" dirty="0">
                          <a:solidFill>
                            <a:schemeClr val="tx1"/>
                          </a:solidFill>
                          <a:effectLst/>
                          <a:latin typeface="+mn-lt"/>
                          <a:ea typeface="+mn-ea"/>
                          <a:cs typeface="+mn-cs"/>
                        </a:rPr>
                        <a:t>,</a:t>
                      </a:r>
                      <a:r>
                        <a:rPr lang="ja-JP" altLang="en-US" sz="1050" b="0" u="none" strike="noStrike" kern="1200" dirty="0">
                          <a:solidFill>
                            <a:schemeClr val="tx1"/>
                          </a:solidFill>
                          <a:effectLst/>
                          <a:latin typeface="+mn-lt"/>
                          <a:ea typeface="+mn-ea"/>
                          <a:cs typeface="+mn-cs"/>
                        </a:rPr>
                        <a:t>対応）、初期稼働後の運用保守は該当見積もり範囲外（備考参照）</a:t>
                      </a:r>
                    </a:p>
                  </a:txBody>
                  <a:tcPr marL="0" marR="0" marT="0" marB="0" anchor="ctr"/>
                </a:tc>
                <a:extLst>
                  <a:ext uri="{0D108BD9-81ED-4DB2-BD59-A6C34878D82A}">
                    <a16:rowId xmlns:a16="http://schemas.microsoft.com/office/drawing/2014/main" val="83785411"/>
                  </a:ext>
                </a:extLst>
              </a:tr>
            </a:tbl>
          </a:graphicData>
        </a:graphic>
      </p:graphicFrame>
      <p:sp>
        <p:nvSpPr>
          <p:cNvPr id="5" name="テキスト ボックス 4">
            <a:extLst>
              <a:ext uri="{FF2B5EF4-FFF2-40B4-BE49-F238E27FC236}">
                <a16:creationId xmlns:a16="http://schemas.microsoft.com/office/drawing/2014/main" id="{5F2B4342-4843-AA7D-BBBC-EEDC3E1CB57B}"/>
              </a:ext>
            </a:extLst>
          </p:cNvPr>
          <p:cNvSpPr txBox="1"/>
          <p:nvPr/>
        </p:nvSpPr>
        <p:spPr>
          <a:xfrm>
            <a:off x="453136" y="6086581"/>
            <a:ext cx="8280400" cy="338554"/>
          </a:xfrm>
          <a:prstGeom prst="rect">
            <a:avLst/>
          </a:prstGeom>
          <a:noFill/>
        </p:spPr>
        <p:txBody>
          <a:bodyPr wrap="square" rtlCol="0">
            <a:spAutoFit/>
          </a:bodyPr>
          <a:lstStyle/>
          <a:p>
            <a:r>
              <a:rPr kumimoji="1" lang="ja-JP" altLang="en-US" sz="1600" dirty="0"/>
              <a:t>工数：</a:t>
            </a:r>
            <a:r>
              <a:rPr kumimoji="1" lang="en-US" altLang="ja-JP" sz="1600" dirty="0">
                <a:solidFill>
                  <a:srgbClr val="FF0000"/>
                </a:solidFill>
              </a:rPr>
              <a:t>213.06</a:t>
            </a:r>
            <a:r>
              <a:rPr kumimoji="1" lang="en-US" altLang="ja-JP" sz="1600" dirty="0"/>
              <a:t>MM</a:t>
            </a:r>
            <a:r>
              <a:rPr kumimoji="1" lang="ja-JP" altLang="en-US" sz="1600" dirty="0"/>
              <a:t>、</a:t>
            </a:r>
            <a:r>
              <a:rPr lang="ja-JP" altLang="en-US" sz="1600" dirty="0"/>
              <a:t>費用： </a:t>
            </a:r>
            <a:r>
              <a:rPr kumimoji="1" lang="en-US" altLang="ja-JP" sz="1600" dirty="0">
                <a:solidFill>
                  <a:srgbClr val="FF0000"/>
                </a:solidFill>
              </a:rPr>
              <a:t>1.53</a:t>
            </a:r>
            <a:r>
              <a:rPr kumimoji="1" lang="ja-JP" altLang="en-US" sz="1600" dirty="0"/>
              <a:t>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a:latin typeface="Arial" panose="020B0604020202020204" pitchFamily="34" charset="0"/>
            </a:endParaRPr>
          </a:p>
          <a:p>
            <a:pPr lvl="0" eaLnBrk="0" fontAlgn="base" hangingPunct="0">
              <a:spcBef>
                <a:spcPct val="0"/>
              </a:spcBef>
              <a:spcAft>
                <a:spcPct val="0"/>
              </a:spcAft>
              <a:buFontTx/>
              <a:buChar char="•"/>
            </a:pPr>
            <a:r>
              <a:rPr kumimoji="0" lang="zh-CN" altLang="zh-CN">
                <a:latin typeface="Arial" panose="020B0604020202020204" pitchFamily="34" charset="0"/>
              </a:rPr>
              <a:t>提案のまとめ: 本方案により、効率的でセキュアな</a:t>
            </a:r>
            <a:r>
              <a:rPr kumimoji="0" lang="ja-JP" altLang="en-US">
                <a:latin typeface="Arial" panose="020B0604020202020204" pitchFamily="34" charset="0"/>
              </a:rPr>
              <a:t>文書</a:t>
            </a:r>
            <a:r>
              <a:rPr kumimoji="0" lang="zh-CN" altLang="zh-CN">
                <a:latin typeface="Arial" panose="020B0604020202020204" pitchFamily="34" charset="0"/>
              </a:rPr>
              <a:t>管理を実現。 </a:t>
            </a:r>
          </a:p>
          <a:p>
            <a:pPr lvl="0" eaLnBrk="0" fontAlgn="base" hangingPunct="0">
              <a:spcBef>
                <a:spcPct val="0"/>
              </a:spcBef>
              <a:spcAft>
                <a:spcPct val="0"/>
              </a:spcAft>
              <a:buFontTx/>
              <a:buChar char="•"/>
            </a:pPr>
            <a:r>
              <a:rPr kumimoji="0" lang="zh-CN" altLang="zh-CN">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a:latin typeface="Arial" panose="020B0604020202020204" pitchFamily="34" charset="0"/>
              </a:rPr>
              <a:t>連絡先: [貴社連絡情報]。 </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To</a:t>
            </a:r>
            <a:r>
              <a:rPr lang="ja-JP" altLang="en-US"/>
              <a:t> </a:t>
            </a:r>
            <a:r>
              <a:rPr lang="en-US" altLang="ja-JP"/>
              <a:t>to</a:t>
            </a:r>
            <a:r>
              <a:rPr lang="ja-JP" altLang="en-US"/>
              <a:t> </a:t>
            </a:r>
            <a:r>
              <a:rPr lang="en-US" altLang="ja-JP"/>
              <a:t>Enriched.</a:t>
            </a:r>
            <a:r>
              <a:rPr lang="ja-JP" altLang="en-US"/>
              <a:t>　</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a:t>備考</a:t>
            </a:r>
          </a:p>
        </p:txBody>
      </p:sp>
      <p:sp>
        <p:nvSpPr>
          <p:cNvPr id="2" name="字幕 1">
            <a:extLst>
              <a:ext uri="{FF2B5EF4-FFF2-40B4-BE49-F238E27FC236}">
                <a16:creationId xmlns:a16="http://schemas.microsoft.com/office/drawing/2014/main" id="{EDCC7EBC-091F-22E7-1716-7E345DA138F8}"/>
              </a:ext>
            </a:extLst>
          </p:cNvPr>
          <p:cNvSpPr>
            <a:spLocks noGrp="1"/>
          </p:cNvSpPr>
          <p:nvPr>
            <p:ph type="subTitle" idx="1"/>
          </p:nvPr>
        </p:nvSpPr>
        <p:spPr/>
        <p:txBody>
          <a:bodyPr/>
          <a:lstStyle/>
          <a:p>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アーキテクチャ全体</a:t>
            </a:r>
            <a:br>
              <a:rPr lang="en-US" altLang="ja-JP" dirty="0"/>
            </a:br>
            <a:r>
              <a:rPr lang="ja-JP" altLang="en-US" sz="2200" dirty="0"/>
              <a:t>添付ファイルは</a:t>
            </a:r>
            <a:r>
              <a:rPr lang="en-US" altLang="ja-JP" sz="2200" dirty="0" err="1"/>
              <a:t>DaTAVERSE</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6"/>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7"/>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8"/>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9"/>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1"/>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a:t>ファイル</a:t>
            </a:r>
            <a:r>
              <a:rPr lang="en-US" altLang="ja-JP" sz="1200"/>
              <a:t>ID</a:t>
            </a:r>
            <a:r>
              <a:rPr lang="ja-JP" altLang="en-US" sz="1200"/>
              <a:t>で</a:t>
            </a:r>
            <a:r>
              <a:rPr lang="en-US" altLang="ja-JP" sz="1200" err="1"/>
              <a:t>Sqlserver</a:t>
            </a:r>
            <a:r>
              <a:rPr lang="en-US" altLang="ja-JP" sz="1200"/>
              <a:t> </a:t>
            </a:r>
            <a:r>
              <a:rPr lang="ja-JP" altLang="en-US" sz="1200"/>
              <a:t>と</a:t>
            </a:r>
            <a:r>
              <a:rPr lang="en-US" altLang="ja-JP" sz="1200"/>
              <a:t>Dataverse</a:t>
            </a:r>
            <a:r>
              <a:rPr lang="ja-JP" altLang="en-US" sz="120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2"/>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3"/>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a:ln w="0"/>
                <a:solidFill>
                  <a:schemeClr val="accent1"/>
                </a:solidFill>
                <a:effectLst>
                  <a:outerShdw blurRad="38100" dist="25400" dir="5400000" algn="ctr" rotWithShape="0">
                    <a:srgbClr val="6E747A">
                      <a:alpha val="43000"/>
                    </a:srgbClr>
                  </a:outerShdw>
                </a:effectLst>
              </a:rPr>
              <a:t>MCC</a:t>
            </a:r>
            <a:r>
              <a:rPr kumimoji="1" lang="ja-JP" altLang="en-US">
                <a:ln w="0"/>
                <a:solidFill>
                  <a:schemeClr val="accent1"/>
                </a:solidFill>
                <a:effectLst>
                  <a:outerShdw blurRad="38100" dist="25400" dir="5400000" algn="ctr" rotWithShape="0">
                    <a:srgbClr val="6E747A">
                      <a:alpha val="43000"/>
                    </a:srgbClr>
                  </a:outerShdw>
                </a:effectLst>
              </a:rPr>
              <a:t>様</a:t>
            </a:r>
            <a:r>
              <a:rPr kumimoji="1" lang="en-US" altLang="ja-JP">
                <a:ln w="0"/>
                <a:solidFill>
                  <a:schemeClr val="accent1"/>
                </a:solidFill>
                <a:effectLst>
                  <a:outerShdw blurRad="38100" dist="25400" dir="5400000" algn="ctr" rotWithShape="0">
                    <a:srgbClr val="6E747A">
                      <a:alpha val="43000"/>
                    </a:srgbClr>
                  </a:outerShdw>
                </a:effectLst>
              </a:rPr>
              <a:t> </a:t>
            </a:r>
            <a:r>
              <a:rPr kumimoji="1" lang="ja-JP" altLang="en-US">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6"/>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6"/>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a:t>添付ファイル</a:t>
            </a:r>
            <a:endParaRPr lang="en-US" altLang="ja-JP" sz="105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a:t>添付ファイル</a:t>
            </a:r>
            <a:endParaRPr lang="en-US" altLang="ja-JP" sz="1050"/>
          </a:p>
          <a:p>
            <a:r>
              <a:rPr lang="ja-JP" altLang="en-US" sz="1050"/>
              <a:t>ファイル編集処理</a:t>
            </a:r>
            <a:endParaRPr lang="en-US" altLang="ja-JP" sz="105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にアクセス時のが論理</a:t>
            </a:r>
            <a:r>
              <a:rPr lang="en-US" altLang="ja-JP">
                <a:solidFill>
                  <a:srgbClr val="0070C0"/>
                </a:solidFill>
              </a:rPr>
              <a:t>Flow</a:t>
            </a:r>
            <a:r>
              <a:rPr lang="ja-JP" altLang="en-US">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dirty="0"/>
              <a:t>POC</a:t>
            </a:r>
            <a:r>
              <a:rPr lang="ja-JP" altLang="en-US" dirty="0"/>
              <a:t>範囲</a:t>
            </a:r>
            <a:endParaRPr lang="ja-JP" altLang="en-US" dirty="0">
              <a:effectLst/>
            </a:endParaRPr>
          </a:p>
        </p:txBody>
      </p:sp>
      <p:graphicFrame>
        <p:nvGraphicFramePr>
          <p:cNvPr id="4" name="表 3">
            <a:extLst>
              <a:ext uri="{FF2B5EF4-FFF2-40B4-BE49-F238E27FC236}">
                <a16:creationId xmlns:a16="http://schemas.microsoft.com/office/drawing/2014/main" id="{7A494E27-83EC-A0A3-2082-E9A9D75C64D6}"/>
              </a:ext>
            </a:extLst>
          </p:cNvPr>
          <p:cNvGraphicFramePr>
            <a:graphicFrameLocks noGrp="1"/>
          </p:cNvGraphicFramePr>
          <p:nvPr>
            <p:extLst>
              <p:ext uri="{D42A27DB-BD31-4B8C-83A1-F6EECF244321}">
                <p14:modId xmlns:p14="http://schemas.microsoft.com/office/powerpoint/2010/main" val="703268959"/>
              </p:ext>
            </p:extLst>
          </p:nvPr>
        </p:nvGraphicFramePr>
        <p:xfrm>
          <a:off x="414336" y="809538"/>
          <a:ext cx="11363327" cy="2660104"/>
        </p:xfrm>
        <a:graphic>
          <a:graphicData uri="http://schemas.openxmlformats.org/drawingml/2006/table">
            <a:tbl>
              <a:tblPr firstRow="1" bandRow="1">
                <a:tableStyleId>{7DF18680-E054-41AD-8BC1-D1AEF772440D}</a:tableStyleId>
              </a:tblPr>
              <a:tblGrid>
                <a:gridCol w="359026">
                  <a:extLst>
                    <a:ext uri="{9D8B030D-6E8A-4147-A177-3AD203B41FA5}">
                      <a16:colId xmlns:a16="http://schemas.microsoft.com/office/drawing/2014/main" val="1822749168"/>
                    </a:ext>
                  </a:extLst>
                </a:gridCol>
                <a:gridCol w="2728600">
                  <a:extLst>
                    <a:ext uri="{9D8B030D-6E8A-4147-A177-3AD203B41FA5}">
                      <a16:colId xmlns:a16="http://schemas.microsoft.com/office/drawing/2014/main" val="1141317570"/>
                    </a:ext>
                  </a:extLst>
                </a:gridCol>
                <a:gridCol w="8275701">
                  <a:extLst>
                    <a:ext uri="{9D8B030D-6E8A-4147-A177-3AD203B41FA5}">
                      <a16:colId xmlns:a16="http://schemas.microsoft.com/office/drawing/2014/main" val="371397195"/>
                    </a:ext>
                  </a:extLst>
                </a:gridCol>
              </a:tblGrid>
              <a:tr h="277356">
                <a:tc>
                  <a:txBody>
                    <a:bodyPr/>
                    <a:lstStyle/>
                    <a:p>
                      <a:pPr marL="0" algn="l" defTabSz="914400" rtl="0" eaLnBrk="1" fontAlgn="b" latinLnBrk="0" hangingPunct="1"/>
                      <a:r>
                        <a:rPr lang="ja-JP" altLang="en-US" sz="1100" b="0" u="none" strike="noStrike" kern="1200" dirty="0">
                          <a:solidFill>
                            <a:schemeClr val="tx1"/>
                          </a:solidFill>
                          <a:effectLst/>
                        </a:rPr>
                        <a:t>番号</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機能</a:t>
                      </a:r>
                      <a:endParaRPr lang="de-DE"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説明</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264750">
                <a:tc>
                  <a:txBody>
                    <a:bodyPr/>
                    <a:lstStyle/>
                    <a:p>
                      <a:pPr marL="0" algn="l" defTabSz="914400" rtl="0" eaLnBrk="1" fontAlgn="b" latinLnBrk="0" hangingPunct="1"/>
                      <a:r>
                        <a:rPr lang="en-US" altLang="ja-JP" sz="1100" b="0" u="none" strike="noStrike" kern="1200" dirty="0">
                          <a:solidFill>
                            <a:schemeClr val="tx1"/>
                          </a:solidFill>
                          <a:effectLst/>
                        </a:rPr>
                        <a:t>1</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a:latin typeface="Arial" panose="020B0604020202020204" pitchFamily="34" charset="0"/>
                        </a:rPr>
                        <a:t>File Batch</a:t>
                      </a:r>
                      <a:r>
                        <a:rPr kumimoji="0" lang="ja-JP" altLang="en-US" sz="1100" dirty="0">
                          <a:latin typeface="Arial" panose="020B0604020202020204" pitchFamily="34" charset="0"/>
                        </a:rPr>
                        <a:t> </a:t>
                      </a:r>
                      <a:r>
                        <a:rPr kumimoji="0" lang="en-US" altLang="ja-JP" sz="1100" dirty="0">
                          <a:latin typeface="Arial" panose="020B0604020202020204" pitchFamily="34" charset="0"/>
                        </a:rPr>
                        <a:t>Download</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00" dirty="0">
                          <a:latin typeface="Arial" panose="020B0604020202020204" pitchFamily="34" charset="0"/>
                        </a:rPr>
                        <a:t>Html Page</a:t>
                      </a:r>
                      <a:r>
                        <a:rPr kumimoji="0" lang="ja-JP" altLang="en-US" sz="1000" dirty="0">
                          <a:latin typeface="Arial" panose="020B0604020202020204" pitchFamily="34" charset="0"/>
                        </a:rPr>
                        <a:t>の</a:t>
                      </a:r>
                      <a:r>
                        <a:rPr kumimoji="0" lang="en-US" altLang="ja-JP" sz="1000" dirty="0">
                          <a:latin typeface="Arial" panose="020B0604020202020204" pitchFamily="34" charset="0"/>
                        </a:rPr>
                        <a:t>JavaScript</a:t>
                      </a:r>
                      <a:r>
                        <a:rPr kumimoji="0" lang="ja-JP" altLang="en-US" sz="1000" dirty="0">
                          <a:latin typeface="Arial" panose="020B0604020202020204" pitchFamily="34" charset="0"/>
                        </a:rPr>
                        <a:t>で複数ファイルを指定場所にそれぞれ保存</a:t>
                      </a:r>
                      <a:endPar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794248">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err="1">
                          <a:latin typeface="Arial" panose="020B0604020202020204" pitchFamily="34" charset="0"/>
                          <a:ea typeface="Yu Gothic UI" panose="020B0500000000000000" pitchFamily="50" charset="-128"/>
                        </a:rPr>
                        <a:t>GraphAPI</a:t>
                      </a:r>
                      <a:r>
                        <a:rPr kumimoji="0" lang="ja-JP" altLang="en-US" sz="1100" dirty="0">
                          <a:latin typeface="Arial" panose="020B0604020202020204" pitchFamily="34" charset="0"/>
                          <a:ea typeface="Yu Gothic UI" panose="020B0500000000000000" pitchFamily="50" charset="-128"/>
                        </a:rPr>
                        <a:t>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添付ファイル検索の実機検証（性能、制限含む）</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１．ファイル名検索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２．ファイル内容含む検索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849158256"/>
                  </a:ext>
                </a:extLst>
              </a:tr>
              <a:tr h="264750">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kumimoji="0" lang="ja-JP" altLang="en-US" sz="1100" dirty="0">
                          <a:latin typeface="Arial" panose="020B0604020202020204" pitchFamily="34" charset="0"/>
                          <a:ea typeface="Yu Gothic UI" panose="020B0500000000000000" pitchFamily="50" charset="-128"/>
                        </a:rPr>
                        <a:t>性能</a:t>
                      </a:r>
                      <a:r>
                        <a:rPr kumimoji="0" lang="en-US" altLang="ja-JP" sz="1100" dirty="0">
                          <a:latin typeface="Arial" panose="020B0604020202020204" pitchFamily="34" charset="0"/>
                          <a:ea typeface="Yu Gothic UI" panose="020B0500000000000000" pitchFamily="50" charset="-128"/>
                        </a:rPr>
                        <a:t>Facility</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kern="1200" dirty="0">
                          <a:solidFill>
                            <a:schemeClr val="dk1"/>
                          </a:solidFill>
                          <a:latin typeface="Arial" panose="020B0604020202020204" pitchFamily="34" charset="0"/>
                          <a:ea typeface="Yu Gothic UI" panose="020B0500000000000000" pitchFamily="50" charset="-128"/>
                          <a:cs typeface="+mn-cs"/>
                        </a:rPr>
                        <a:t>Dummy</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データを利用した性能評価、</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10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年間データ、</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20000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ユーザを想定で、</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Sizing</a:t>
                      </a:r>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4961108"/>
                  </a:ext>
                </a:extLst>
              </a:tr>
              <a:tr h="264750">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オンライン編集の検証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ユーザに安心させるためのデモ（技術リスクがない）</a:t>
                      </a:r>
                    </a:p>
                  </a:txBody>
                  <a:tcPr marL="0" marR="0" marT="0" marB="0" anchor="ctr"/>
                </a:tc>
                <a:extLst>
                  <a:ext uri="{0D108BD9-81ED-4DB2-BD59-A6C34878D82A}">
                    <a16:rowId xmlns:a16="http://schemas.microsoft.com/office/drawing/2014/main" val="366353059"/>
                  </a:ext>
                </a:extLst>
              </a:tr>
              <a:tr h="264750">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dirty="0"/>
                        <a:t>利用者は必要な項目に応じてビューの設定</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主に性能観点（実装技術観点のリスクがない）</a:t>
                      </a:r>
                    </a:p>
                  </a:txBody>
                  <a:tcPr marL="0" marR="0" marT="0" marB="0" anchor="ctr"/>
                </a:tc>
                <a:extLst>
                  <a:ext uri="{0D108BD9-81ED-4DB2-BD59-A6C34878D82A}">
                    <a16:rowId xmlns:a16="http://schemas.microsoft.com/office/drawing/2014/main" val="1462443356"/>
                  </a:ext>
                </a:extLst>
              </a:tr>
              <a:tr h="264750">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0403059"/>
                  </a:ext>
                </a:extLst>
              </a:tr>
              <a:tr h="264750">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728759274"/>
                  </a:ext>
                </a:extLst>
              </a:tr>
            </a:tbl>
          </a:graphicData>
        </a:graphic>
      </p:graphicFrame>
    </p:spTree>
    <p:extLst>
      <p:ext uri="{BB962C8B-B14F-4D97-AF65-F5344CB8AC3E}">
        <p14:creationId xmlns:p14="http://schemas.microsoft.com/office/powerpoint/2010/main" val="102448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サポートとメンテナンス－瑕疵範囲、保守提案</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ja-JP" altLang="en-US"/>
              <a:t>瑕疵範囲は半年とする（</a:t>
            </a:r>
            <a:r>
              <a:rPr lang="en-US" altLang="ja-JP" dirty="0"/>
              <a:t>Bug</a:t>
            </a:r>
            <a:r>
              <a:rPr lang="ja-JP" altLang="en-US" dirty="0"/>
              <a:t>対応のみが対象、見積もりに含む）</a:t>
            </a:r>
            <a:endParaRPr lang="en-US" altLang="ja-JP" dirty="0"/>
          </a:p>
          <a:p>
            <a:pPr marL="28575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の対応体制は、</a:t>
            </a:r>
            <a:r>
              <a:rPr lang="ja-JP" altLang="en-US" dirty="0"/>
              <a:t>初期サポートに含む（稼働日からの</a:t>
            </a:r>
            <a:r>
              <a:rPr lang="en-US" altLang="ja-JP" dirty="0"/>
              <a:t>1</a:t>
            </a:r>
            <a:r>
              <a:rPr lang="ja-JP" altLang="en-US" dirty="0"/>
              <a:t>か月を想定、</a:t>
            </a:r>
            <a:r>
              <a:rPr lang="ja-JP" altLang="en-US"/>
              <a:t>見積もりに含む）</a:t>
            </a:r>
            <a:endParaRPr kumimoji="0" lang="en-US" altLang="ja-JP"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運用</a:t>
            </a:r>
            <a:r>
              <a:rPr kumimoji="0" lang="ja-JP" altLang="en-US">
                <a:latin typeface="Arial" panose="020B0604020202020204" pitchFamily="34" charset="0"/>
              </a:rPr>
              <a:t>保守</a:t>
            </a:r>
            <a:r>
              <a:rPr kumimoji="0" lang="ja-JP" altLang="en-US" dirty="0">
                <a:latin typeface="Arial" panose="020B0604020202020204" pitchFamily="34" charset="0"/>
              </a:rPr>
              <a:t>費用</a:t>
            </a:r>
            <a:r>
              <a:rPr kumimoji="0" lang="ja-JP" altLang="en-US">
                <a:latin typeface="Arial" panose="020B0604020202020204" pitchFamily="34" charset="0"/>
              </a:rPr>
              <a:t>は今回の見積もりに含まない（</a:t>
            </a: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の第二か月～）</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a:latin typeface="Arial" panose="020B0604020202020204" pitchFamily="34" charset="0"/>
              </a:rPr>
              <a:t>初期半年、</a:t>
            </a:r>
            <a:r>
              <a:rPr kumimoji="0" lang="en-US" altLang="ja-JP">
                <a:latin typeface="Arial" panose="020B0604020202020204" pitchFamily="34" charset="0"/>
              </a:rPr>
              <a:t>8</a:t>
            </a:r>
            <a:r>
              <a:rPr kumimoji="0" lang="ja-JP" altLang="en-US">
                <a:latin typeface="Arial" panose="020B0604020202020204" pitchFamily="34" charset="0"/>
              </a:rPr>
              <a:t>人体制、</a:t>
            </a:r>
            <a:r>
              <a:rPr kumimoji="0" lang="en-US" altLang="ja-JP">
                <a:latin typeface="Arial" panose="020B0604020202020204" pitchFamily="34" charset="0"/>
              </a:rPr>
              <a:t>Onsite</a:t>
            </a:r>
            <a:r>
              <a:rPr kumimoji="0" lang="ja-JP" altLang="en-US">
                <a:latin typeface="Arial" panose="020B0604020202020204" pitchFamily="34" charset="0"/>
              </a:rPr>
              <a:t> </a:t>
            </a:r>
            <a:r>
              <a:rPr kumimoji="0" lang="en-US" altLang="ja-JP">
                <a:latin typeface="Arial" panose="020B0604020202020204" pitchFamily="34" charset="0"/>
              </a:rPr>
              <a:t>2</a:t>
            </a:r>
            <a:r>
              <a:rPr kumimoji="0" lang="ja-JP" altLang="en-US">
                <a:latin typeface="Arial" panose="020B0604020202020204" pitchFamily="34" charset="0"/>
              </a:rPr>
              <a:t>人、</a:t>
            </a:r>
            <a:r>
              <a:rPr kumimoji="0" lang="en-US" altLang="ja-JP">
                <a:latin typeface="Arial" panose="020B0604020202020204" pitchFamily="34" charset="0"/>
              </a:rPr>
              <a:t>Offsite 6</a:t>
            </a:r>
            <a:r>
              <a:rPr kumimoji="0" lang="ja-JP" altLang="en-US">
                <a:latin typeface="Arial" panose="020B0604020202020204" pitchFamily="34" charset="0"/>
              </a:rPr>
              <a:t>人）</a:t>
            </a:r>
            <a:r>
              <a:rPr kumimoji="0" lang="en-US" altLang="ja-JP" dirty="0">
                <a:latin typeface="Arial" panose="020B0604020202020204" pitchFamily="34" charset="0"/>
              </a:rPr>
              <a:t>&lt;=</a:t>
            </a:r>
            <a:r>
              <a:rPr kumimoji="0" lang="en-US" altLang="ja-JP">
                <a:latin typeface="Arial" panose="020B0604020202020204" pitchFamily="34" charset="0"/>
              </a:rPr>
              <a:t>550</a:t>
            </a:r>
            <a:r>
              <a:rPr kumimoji="0" lang="ja-JP" altLang="en-US">
                <a:latin typeface="Arial" panose="020B0604020202020204" pitchFamily="34" charset="0"/>
              </a:rPr>
              <a:t>万程度。</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a:latin typeface="Arial" panose="020B0604020202020204" pitchFamily="34" charset="0"/>
              </a:rPr>
              <a:t>半年後、半分にする想定</a:t>
            </a:r>
            <a:endParaRPr lang="ja-JP" altLang="en-US"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zh-CN" altLang="en-US" dirty="0"/>
              <a:t>目次</a:t>
            </a:r>
            <a:endParaRPr kumimoji="1" lang="ja-JP" altLang="en-US" dirty="0"/>
          </a:p>
        </p:txBody>
      </p:sp>
      <p:sp>
        <p:nvSpPr>
          <p:cNvPr id="15" name="テキスト ボックス 14"/>
          <p:cNvSpPr txBox="1"/>
          <p:nvPr/>
        </p:nvSpPr>
        <p:spPr>
          <a:xfrm>
            <a:off x="414337" y="904240"/>
            <a:ext cx="11366184" cy="537464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全体アーキテクチャ（添付ファイルは</a:t>
            </a:r>
            <a:r>
              <a:rPr lang="en-US" altLang="ja-JP" sz="1600" dirty="0"/>
              <a:t>SPO</a:t>
            </a:r>
            <a:r>
              <a:rPr lang="ja-JP" altLang="en-US" sz="1600" dirty="0"/>
              <a:t>へ保存の案）</a:t>
            </a:r>
            <a:endParaRPr lang="en-US" altLang="ja-JP" sz="1600" dirty="0"/>
          </a:p>
          <a:p>
            <a:pPr marL="285750" indent="-285750">
              <a:buFont typeface="Arial" panose="020B0604020202020204" pitchFamily="34" charset="0"/>
              <a:buChar char="•"/>
            </a:pPr>
            <a:r>
              <a:rPr lang="ja-JP" altLang="en-US" sz="1600" dirty="0"/>
              <a:t>文書</a:t>
            </a:r>
            <a:r>
              <a:rPr lang="zh-TW" altLang="en-US" sz="1600" dirty="0"/>
              <a:t>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ユーザ別の属性管理（</a:t>
            </a:r>
            <a:r>
              <a:rPr lang="en-US" altLang="ja-JP" sz="1600" dirty="0"/>
              <a:t>Option</a:t>
            </a:r>
            <a:r>
              <a:rPr lang="ja-JP" altLang="en-US" sz="1600" dirty="0"/>
              <a:t>）</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a:p>
            <a:pPr marL="742950" lvl="1" indent="-285750">
              <a:buFont typeface="Arial" panose="020B0604020202020204" pitchFamily="34" charset="0"/>
              <a:buChar char="•"/>
            </a:pPr>
            <a:r>
              <a:rPr lang="ja-JP" altLang="en-US" sz="1600" dirty="0"/>
              <a:t>案</a:t>
            </a:r>
            <a:r>
              <a:rPr lang="en-US" altLang="ja-JP" sz="1600" dirty="0"/>
              <a:t>B</a:t>
            </a:r>
            <a:r>
              <a:rPr lang="ja-JP" altLang="en-US" sz="1600" dirty="0"/>
              <a:t>（添付ファイルは</a:t>
            </a:r>
            <a:r>
              <a:rPr lang="en-US" altLang="ja-JP" sz="1600" dirty="0"/>
              <a:t>Dataverse</a:t>
            </a:r>
            <a:r>
              <a:rPr lang="ja-JP" altLang="en-US" sz="1600" dirty="0"/>
              <a:t>へ保存の案）</a:t>
            </a:r>
            <a:endParaRPr lang="en-US" altLang="ja-JP" sz="1600" dirty="0"/>
          </a:p>
          <a:p>
            <a:pPr marL="742950" lvl="1" indent="-285750">
              <a:buFont typeface="Arial" panose="020B0604020202020204" pitchFamily="34" charset="0"/>
              <a:buChar char="•"/>
            </a:pPr>
            <a:r>
              <a:rPr lang="en-US" altLang="ja-JP" sz="1600" dirty="0"/>
              <a:t>POC</a:t>
            </a:r>
            <a:r>
              <a:rPr lang="ja-JP" altLang="en-US" sz="1600" dirty="0"/>
              <a:t>範囲</a:t>
            </a:r>
            <a:endParaRPr lang="en-US" altLang="ja-JP" sz="1600" dirty="0"/>
          </a:p>
          <a:p>
            <a:pPr marL="742950" lvl="1" indent="-285750">
              <a:buFont typeface="Arial" panose="020B0604020202020204" pitchFamily="34" charset="0"/>
              <a:buChar char="•"/>
            </a:pPr>
            <a:r>
              <a:rPr lang="ja-JP" altLang="en-US" sz="1600" dirty="0"/>
              <a:t>サポートとメンテナンス－瑕疵範囲、保守提案</a:t>
            </a:r>
            <a:endParaRPr lang="en-US" altLang="ja-JP"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提案の背景と目的</a:t>
            </a:r>
            <a:endParaRPr kumimoji="1" lang="ja-JP" altLang="en-US" dirty="0"/>
          </a:p>
        </p:txBody>
      </p:sp>
      <p:sp>
        <p:nvSpPr>
          <p:cNvPr id="15" name="テキスト ボックス 14"/>
          <p:cNvSpPr txBox="1"/>
          <p:nvPr/>
        </p:nvSpPr>
        <p:spPr>
          <a:xfrm>
            <a:off x="414337" y="782995"/>
            <a:ext cx="11411904" cy="5541605"/>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lnSpc>
                <a:spcPct val="150000"/>
              </a:lnSpc>
            </a:pPr>
            <a:r>
              <a:rPr kumimoji="1" lang="ja-JP" altLang="en-US" sz="1600" dirty="0">
                <a:latin typeface="Yu Gothic UI" panose="020B0500000000000000" pitchFamily="50" charset="-128"/>
                <a:ea typeface="Yu Gothic UI" panose="020B0500000000000000" pitchFamily="50" charset="-128"/>
              </a:rPr>
              <a:t>提案の背景</a:t>
            </a:r>
            <a:r>
              <a:rPr kumimoji="1" lang="en-US" altLang="ja-JP" sz="1600" dirty="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ユーザーは</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を移行する必要があります。この</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は文書を管理しており、文書には定型項目と添付ファイルが含まれます。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現在のベンダーは、</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が実現不可能だと考え</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こちらの勝手の認識</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、いくつかのパッケージを評価しました。</a:t>
            </a: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パッケージソリューションを採用した場合でも、</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様にはオンライン編集、承認プロセス（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様は運用コストが高すぎると考えています。つまり、ライセンス費用が非常に高いということです。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上記に基づき、</a:t>
            </a:r>
            <a:r>
              <a:rPr lang="en-US" altLang="ja-JP" sz="1600" dirty="0">
                <a:latin typeface="Yu Gothic UI" panose="020B0500000000000000" pitchFamily="50" charset="-128"/>
                <a:ea typeface="Yu Gothic UI" panose="020B0500000000000000" pitchFamily="50" charset="-128"/>
              </a:rPr>
              <a:t>GCJ</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PowerPlatform+Office365+SqlServer</a:t>
            </a:r>
            <a:r>
              <a:rPr lang="ja-JP" altLang="en-US" sz="1600" dirty="0">
                <a:latin typeface="Yu Gothic UI" panose="020B0500000000000000" pitchFamily="50" charset="-128"/>
                <a:ea typeface="Yu Gothic UI" panose="020B0500000000000000" pitchFamily="50" charset="-128"/>
              </a:rPr>
              <a:t>を提案させていただきます。</a:t>
            </a:r>
            <a:endParaRPr lang="en-US" altLang="ja-JP" sz="1600" dirty="0">
              <a:latin typeface="Yu Gothic UI" panose="020B0500000000000000" pitchFamily="50" charset="-128"/>
              <a:ea typeface="Yu Gothic UI" panose="020B0500000000000000" pitchFamily="50" charset="-128"/>
            </a:endParaRPr>
          </a:p>
          <a:p>
            <a:pPr>
              <a:lnSpc>
                <a:spcPct val="150000"/>
              </a:lnSpc>
            </a:pPr>
            <a:r>
              <a:rPr kumimoji="1" lang="ja-JP" altLang="en-US" sz="1600" dirty="0">
                <a:latin typeface="Yu Gothic UI" panose="020B0500000000000000" pitchFamily="50" charset="-128"/>
                <a:ea typeface="Yu Gothic UI" panose="020B0500000000000000" pitchFamily="50" charset="-128"/>
              </a:rPr>
              <a:t>提案の目的</a:t>
            </a:r>
            <a:r>
              <a:rPr kumimoji="1" lang="en-US" altLang="ja-JP" sz="1600" dirty="0">
                <a:latin typeface="Yu Gothic UI" panose="020B0500000000000000" pitchFamily="50" charset="-128"/>
                <a:ea typeface="Yu Gothic UI" panose="020B0500000000000000" pitchFamily="50" charset="-128"/>
              </a:rPr>
              <a:t>: </a:t>
            </a:r>
          </a:p>
          <a:p>
            <a:pPr marL="742950" lvl="1" indent="-285750">
              <a:lnSpc>
                <a:spcPct val="150000"/>
              </a:lnSpc>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効率的な文書管理を実現し、</a:t>
            </a:r>
            <a:r>
              <a:rPr lang="ja-JP" altLang="en-US" sz="1600" dirty="0">
                <a:latin typeface="Yu Gothic UI" panose="020B0500000000000000" pitchFamily="50" charset="-128"/>
                <a:ea typeface="Yu Gothic UI" panose="020B0500000000000000" pitchFamily="50" charset="-128"/>
              </a:rPr>
              <a:t>ラインセス費用を抑え、</a:t>
            </a:r>
            <a:r>
              <a:rPr kumimoji="1" lang="ja-JP" altLang="en-US" sz="1600" dirty="0">
                <a:latin typeface="Yu Gothic UI" panose="020B0500000000000000" pitchFamily="50" charset="-128"/>
                <a:ea typeface="Yu Gothic UI" panose="020B0500000000000000" pitchFamily="50" charset="-128"/>
              </a:rPr>
              <a:t>業務生産性を向上させます。</a:t>
            </a:r>
            <a:endParaRPr kumimoji="1" lang="en-US" altLang="ja-JP" sz="1600" dirty="0">
              <a:latin typeface="Yu Gothic UI" panose="020B0500000000000000" pitchFamily="50" charset="-128"/>
              <a:ea typeface="Yu Gothic UI" panose="020B0500000000000000"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システム概要</a:t>
            </a:r>
            <a:endParaRPr lang="ja-JP" altLang="en-US" dirty="0">
              <a:effectLst/>
            </a:endParaRPr>
          </a:p>
        </p:txBody>
      </p:sp>
      <p:sp>
        <p:nvSpPr>
          <p:cNvPr id="15" name="テキスト ボックス 14"/>
          <p:cNvSpPr txBox="1"/>
          <p:nvPr/>
        </p:nvSpPr>
        <p:spPr>
          <a:xfrm>
            <a:off x="414337" y="782995"/>
            <a:ext cx="11386504"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提案の範囲</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を利用したシステム構築、添付ファイル管理、オンライン編集、一括ダウンロード、検索機能、パフォーマンス考慮。</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からアクセス可能。</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に保存。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で自動化（例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複数ファイルをユーザローカルへ指定場所にダウンロード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添付ファイルの内容に指定キーワードで検索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ベースの２倍を想定。添付ファイル含む</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添付ファイルの直接編集機能・・・とりあえず、</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a:t>
            </a:r>
            <a:endParaRPr lang="en-US" altLang="ja-JP" dirty="0">
              <a:latin typeface="Yu Gothic UI" panose="020B0500000000000000" pitchFamily="50" charset="-128"/>
              <a:ea typeface="Yu Gothic UI" panose="020B05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297922" y="3589046"/>
            <a:ext cx="6211241"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全体アーキテクチャ</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607496"/>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80115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a:t>社員、組織、役職リスト</a:t>
            </a:r>
            <a:endParaRPr kumimoji="1" lang="en-US" altLang="ja-JP" sz="1050"/>
          </a:p>
          <a:p>
            <a:r>
              <a:rPr kumimoji="1" lang="ja-JP" altLang="en-US" sz="105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746455" y="1454132"/>
            <a:ext cx="861176" cy="6943152"/>
          </a:xfrm>
          <a:prstGeom prst="bentConnector3">
            <a:avLst>
              <a:gd name="adj1" fmla="val -26545"/>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a:cxnSpLocks/>
          </p:cNvCxnSpPr>
          <p:nvPr/>
        </p:nvCxnSpPr>
        <p:spPr>
          <a:xfrm>
            <a:off x="8496124" y="801768"/>
            <a:ext cx="0" cy="5720952"/>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727098"/>
          </a:xfrm>
          <a:prstGeom prst="bentConnector3">
            <a:avLst>
              <a:gd name="adj1" fmla="val 50000"/>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292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324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227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lIns="91440" tIns="45720" rIns="91440" bIns="45720" rtlCol="0" anchor="t">
            <a:spAutoFit/>
          </a:bodyPr>
          <a:lstStyle/>
          <a:p>
            <a:r>
              <a:rPr kumimoji="1" lang="en-US" altLang="ja-JP" dirty="0">
                <a:ln w="0"/>
                <a:solidFill>
                  <a:schemeClr val="accent1"/>
                </a:solidFill>
                <a:effectLst>
                  <a:outerShdw blurRad="38100" dist="25400" dir="5400000" algn="ctr" rotWithShape="0">
                    <a:srgbClr val="6E747A">
                      <a:alpha val="43000"/>
                    </a:srgbClr>
                  </a:outerShdw>
                </a:effectLst>
                <a:ea typeface="游ゴシック"/>
              </a:rPr>
              <a:t>MCC</a:t>
            </a:r>
            <a:r>
              <a:rPr kumimoji="1" lang="ja-JP" altLang="en-US">
                <a:ln w="0"/>
                <a:solidFill>
                  <a:schemeClr val="accent1"/>
                </a:solidFill>
                <a:effectLst>
                  <a:outerShdw blurRad="38100" dist="25400" dir="5400000" algn="ctr" rotWithShape="0">
                    <a:srgbClr val="6E747A">
                      <a:alpha val="43000"/>
                    </a:srgbClr>
                  </a:outerShdw>
                </a:effectLst>
                <a:ea typeface="游ゴシック"/>
              </a:rPr>
              <a:t>様</a:t>
            </a:r>
            <a:r>
              <a:rPr kumimoji="1" lang="en-US" altLang="ja-JP" dirty="0">
                <a:ln w="0"/>
                <a:solidFill>
                  <a:schemeClr val="accent1"/>
                </a:solidFill>
                <a:effectLst>
                  <a:outerShdw blurRad="38100" dist="25400" dir="5400000" algn="ctr" rotWithShape="0">
                    <a:srgbClr val="6E747A">
                      <a:alpha val="43000"/>
                    </a:srgbClr>
                  </a:outerShdw>
                </a:effectLst>
                <a:ea typeface="游ゴシック"/>
              </a:rPr>
              <a:t> </a:t>
            </a:r>
            <a:r>
              <a:rPr kumimoji="1" lang="ja-JP" altLang="en-US">
                <a:ln w="0"/>
                <a:solidFill>
                  <a:schemeClr val="accent1"/>
                </a:solidFill>
                <a:effectLst>
                  <a:outerShdw blurRad="38100" dist="25400" dir="5400000" algn="ctr" rotWithShape="0">
                    <a:srgbClr val="6E747A">
                      <a:alpha val="43000"/>
                    </a:srgbClr>
                  </a:outerShdw>
                </a:effectLst>
                <a:ea typeface="游ゴシック"/>
              </a:rPr>
              <a:t>環境</a:t>
            </a:r>
            <a:r>
              <a:rPr lang="ja-JP" altLang="en-US">
                <a:ln w="0"/>
                <a:solidFill>
                  <a:schemeClr val="accent1"/>
                </a:solidFill>
                <a:effectLst>
                  <a:outerShdw blurRad="38100" dist="25400" dir="5400000" algn="ctr" rotWithShape="0">
                    <a:srgbClr val="6E747A">
                      <a:alpha val="43000"/>
                    </a:srgbClr>
                  </a:outerShdw>
                </a:effectLst>
                <a:ea typeface="游ゴシック"/>
              </a:rPr>
              <a:t>（AWS含む）</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250204" y="538376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にアクセス時の論理</a:t>
            </a:r>
            <a:r>
              <a:rPr lang="en-US" altLang="ja-JP">
                <a:solidFill>
                  <a:srgbClr val="0070C0"/>
                </a:solidFill>
              </a:rPr>
              <a:t>Flow</a:t>
            </a:r>
            <a:r>
              <a:rPr lang="ja-JP" altLang="en-US">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技術方案－文書管理機能</a:t>
            </a:r>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で</a:t>
            </a:r>
            <a:r>
              <a:rPr lang="ja-JP" altLang="en-US"/>
              <a:t>文書</a:t>
            </a:r>
            <a:r>
              <a:rPr kumimoji="1" lang="ja-JP" altLang="en-US">
                <a:latin typeface="Yu Gothic UI" panose="020B0500000000000000" pitchFamily="50" charset="-128"/>
                <a:ea typeface="Yu Gothic UI" panose="020B0500000000000000" pitchFamily="50" charset="-128"/>
              </a:rPr>
              <a:t>フォームを</a:t>
            </a:r>
            <a:r>
              <a:rPr kumimoji="1" lang="zh-CN" altLang="en-US">
                <a:latin typeface="Yu Gothic UI" panose="020B0500000000000000" pitchFamily="50" charset="-128"/>
                <a:ea typeface="Yu Gothic UI" panose="020B0500000000000000" pitchFamily="50" charset="-128"/>
              </a:rPr>
              <a:t>作成。</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SQL Server</a:t>
            </a:r>
            <a:r>
              <a:rPr kumimoji="1" lang="ja-JP" altLang="en-US">
                <a:latin typeface="Yu Gothic UI" panose="020B0500000000000000" pitchFamily="50" charset="-128"/>
                <a:ea typeface="Yu Gothic UI" panose="020B0500000000000000" pitchFamily="50" charset="-128"/>
              </a:rPr>
              <a:t>のテーブル（</a:t>
            </a:r>
            <a:r>
              <a:rPr kumimoji="1" lang="zh-CN" altLang="en-US">
                <a:latin typeface="Yu Gothic UI" panose="020B0500000000000000" pitchFamily="50" charset="-128"/>
                <a:ea typeface="Yu Gothic UI" panose="020B0500000000000000" pitchFamily="50" charset="-128"/>
              </a:rPr>
              <a:t>例</a:t>
            </a:r>
            <a:r>
              <a:rPr kumimoji="1" lang="en-US" altLang="zh-CN">
                <a:latin typeface="Yu Gothic UI" panose="020B0500000000000000" pitchFamily="50" charset="-128"/>
                <a:ea typeface="Yu Gothic UI" panose="020B0500000000000000" pitchFamily="50" charset="-128"/>
              </a:rPr>
              <a:t>: </a:t>
            </a:r>
            <a:r>
              <a:rPr kumimoji="1" lang="en-US" altLang="zh-CN" dirty="0" err="1">
                <a:latin typeface="Yu Gothic UI" panose="020B0500000000000000" pitchFamily="50" charset="-128"/>
                <a:ea typeface="Yu Gothic UI" panose="020B0500000000000000" pitchFamily="50" charset="-128"/>
              </a:rPr>
              <a:t>Document</a:t>
            </a:r>
            <a:r>
              <a:rPr kumimoji="1" lang="en-US" altLang="ja-JP" dirty="0" err="1">
                <a:latin typeface="Yu Gothic UI" panose="020B0500000000000000" pitchFamily="50" charset="-128"/>
                <a:ea typeface="Yu Gothic UI" panose="020B0500000000000000" pitchFamily="50" charset="-128"/>
              </a:rPr>
              <a:t>Table</a:t>
            </a:r>
            <a:r>
              <a:rPr kumimoji="1" lang="en-US" altLang="ja-JP">
                <a:latin typeface="Yu Gothic UI" panose="020B0500000000000000" pitchFamily="50" charset="-128"/>
                <a:ea typeface="Yu Gothic UI" panose="020B0500000000000000" pitchFamily="50" charset="-128"/>
              </a:rPr>
              <a:t>: ID, Date, Status</a:t>
            </a:r>
            <a:r>
              <a:rPr kumimoji="1" lang="ja-JP" altLang="en-US">
                <a:latin typeface="Yu Gothic UI" panose="020B0500000000000000" pitchFamily="50" charset="-128"/>
                <a:ea typeface="Yu Gothic UI" panose="020B0500000000000000" pitchFamily="50" charset="-128"/>
              </a:rPr>
              <a:t>）と</a:t>
            </a:r>
            <a:r>
              <a:rPr kumimoji="1" lang="zh-CN" altLang="en-US">
                <a:latin typeface="Yu Gothic UI" panose="020B0500000000000000" pitchFamily="50" charset="-128"/>
                <a:ea typeface="Yu Gothic UI" panose="020B0500000000000000" pitchFamily="50" charset="-128"/>
              </a:rPr>
              <a:t>連携。</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文書の</a:t>
            </a:r>
            <a:r>
              <a:rPr kumimoji="1" lang="en-US" altLang="ja-JP">
                <a:latin typeface="Yu Gothic UI" panose="020B0500000000000000" pitchFamily="50" charset="-128"/>
                <a:ea typeface="Yu Gothic UI" panose="020B0500000000000000" pitchFamily="50" charset="-128"/>
              </a:rPr>
              <a:t>CRUD</a:t>
            </a:r>
            <a:r>
              <a:rPr kumimoji="1" lang="zh-CN" altLang="en-US">
                <a:latin typeface="Yu Gothic UI" panose="020B0500000000000000" pitchFamily="50" charset="-128"/>
                <a:ea typeface="Yu Gothic UI" panose="020B0500000000000000" pitchFamily="50" charset="-128"/>
              </a:rPr>
              <a:t>操作（</a:t>
            </a:r>
            <a:r>
              <a:rPr kumimoji="1" lang="en-US" altLang="ja-JP">
                <a:latin typeface="Yu Gothic UI" panose="020B0500000000000000" pitchFamily="50" charset="-128"/>
                <a:ea typeface="Yu Gothic UI" panose="020B0500000000000000" pitchFamily="50" charset="-128"/>
              </a:rPr>
              <a:t>Create, Read, Update, Delete</a:t>
            </a:r>
            <a:r>
              <a:rPr kumimoji="1" lang="ja-JP" altLang="en-US">
                <a:latin typeface="Yu Gothic UI" panose="020B0500000000000000" pitchFamily="50" charset="-128"/>
                <a:ea typeface="Yu Gothic UI" panose="020B0500000000000000" pitchFamily="50" charset="-128"/>
              </a:rPr>
              <a:t>）をサポート。</a:t>
            </a:r>
            <a:endParaRPr kumimoji="1"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のデータソースとして</a:t>
            </a:r>
            <a:r>
              <a:rPr kumimoji="1" lang="en-US" altLang="ja-JP">
                <a:latin typeface="Yu Gothic UI" panose="020B0500000000000000" pitchFamily="50" charset="-128"/>
                <a:ea typeface="Yu Gothic UI" panose="020B0500000000000000" pitchFamily="50" charset="-128"/>
              </a:rPr>
              <a:t>SQL Server Connector</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使用。複数</a:t>
            </a:r>
            <a:r>
              <a:rPr kumimoji="1" lang="ja-JP" altLang="en-US">
                <a:latin typeface="Yu Gothic UI" panose="020B0500000000000000" pitchFamily="50" charset="-128"/>
                <a:ea typeface="Yu Gothic UI" panose="020B0500000000000000" pitchFamily="50" charset="-128"/>
              </a:rPr>
              <a:t>文書のバッチ</a:t>
            </a:r>
            <a:r>
              <a:rPr kumimoji="1" lang="zh-CN" altLang="en-US">
                <a:latin typeface="Yu Gothic UI" panose="020B0500000000000000" pitchFamily="50" charset="-128"/>
                <a:ea typeface="Yu Gothic UI" panose="020B0500000000000000" pitchFamily="50" charset="-128"/>
              </a:rPr>
              <a:t>処理</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考慮</a:t>
            </a:r>
            <a:r>
              <a:rPr kumimoji="1" lang="ja-JP" altLang="en-US">
                <a:latin typeface="Yu Gothic UI" panose="020B0500000000000000" pitchFamily="50" charset="-128"/>
                <a:ea typeface="Yu Gothic UI" panose="020B0500000000000000" pitchFamily="50" charset="-128"/>
              </a:rPr>
              <a:t>し、</a:t>
            </a:r>
            <a:r>
              <a:rPr kumimoji="1" lang="en-US" altLang="ja-JP">
                <a:latin typeface="Yu Gothic UI" panose="020B0500000000000000" pitchFamily="50" charset="-128"/>
                <a:ea typeface="Yu Gothic UI" panose="020B0500000000000000" pitchFamily="50" charset="-128"/>
              </a:rPr>
              <a:t>Gallery</a:t>
            </a:r>
            <a:r>
              <a:rPr kumimoji="1" lang="ja-JP" altLang="en-US">
                <a:latin typeface="Yu Gothic UI" panose="020B0500000000000000" pitchFamily="50" charset="-128"/>
                <a:ea typeface="Yu Gothic UI" panose="020B0500000000000000" pitchFamily="50" charset="-128"/>
              </a:rPr>
              <a:t>コントロールでリスト</a:t>
            </a:r>
            <a:r>
              <a:rPr kumimoji="1" lang="zh-CN" altLang="en-US">
                <a:latin typeface="Yu Gothic UI" panose="020B0500000000000000" pitchFamily="50" charset="-128"/>
                <a:ea typeface="Yu Gothic UI" panose="020B0500000000000000" pitchFamily="50" charset="-128"/>
              </a:rPr>
              <a:t>表示。</a:t>
            </a:r>
            <a:endParaRPr kumimoji="1" lang="en-US" altLang="zh-CN">
              <a:latin typeface="Yu Gothic UI" panose="020B0500000000000000" pitchFamily="50" charset="-128"/>
              <a:ea typeface="Yu Gothic UI" panose="020B0500000000000000" pitchFamily="50" charset="-128"/>
            </a:endParaRPr>
          </a:p>
          <a:p>
            <a:pPr algn="l"/>
            <a:r>
              <a:rPr kumimoji="1" lang="ja-JP" altLang="en-US">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a:latin typeface="Yu Gothic UI" panose="020B0500000000000000" pitchFamily="50" charset="-128"/>
              <a:ea typeface="Yu Gothic UI"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技術方案－添付ファイル管理</a:t>
            </a:r>
            <a:endParaRPr lang="ja-JP" altLang="en-US" dirty="0">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ストレージオプション</a:t>
            </a:r>
            <a:r>
              <a:rPr kumimoji="1" lang="en-US" altLang="ja-JP">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Dataverse: </a:t>
            </a:r>
            <a:r>
              <a:rPr kumimoji="1" lang="ja-JP" altLang="en-US" sz="1600">
                <a:latin typeface="Yu Gothic UI" panose="020B0500000000000000" pitchFamily="50" charset="-128"/>
                <a:ea typeface="Yu Gothic UI" panose="020B0500000000000000" pitchFamily="50" charset="-128"/>
              </a:rPr>
              <a:t>ファイル列（</a:t>
            </a:r>
            <a:r>
              <a:rPr kumimoji="1" lang="en-US" altLang="ja-JP" sz="1600">
                <a:latin typeface="Yu Gothic UI" panose="020B0500000000000000" pitchFamily="50" charset="-128"/>
                <a:ea typeface="Yu Gothic UI" panose="020B0500000000000000" pitchFamily="50" charset="-128"/>
              </a:rPr>
              <a:t>File</a:t>
            </a:r>
            <a:r>
              <a:rPr kumimoji="1" lang="ja-JP" altLang="en-US" sz="1600">
                <a:latin typeface="Yu Gothic UI" panose="020B0500000000000000" pitchFamily="50" charset="-128"/>
                <a:ea typeface="Yu Gothic UI" panose="020B0500000000000000" pitchFamily="50" charset="-128"/>
              </a:rPr>
              <a:t>型）を使用。容量制限（標準</a:t>
            </a:r>
            <a:r>
              <a:rPr kumimoji="1" lang="en-US" altLang="ja-JP" sz="1600">
                <a:latin typeface="Yu Gothic UI" panose="020B0500000000000000" pitchFamily="50" charset="-128"/>
                <a:ea typeface="Yu Gothic UI" panose="020B0500000000000000" pitchFamily="50" charset="-128"/>
              </a:rPr>
              <a:t>4GB/</a:t>
            </a:r>
            <a:r>
              <a:rPr kumimoji="1" lang="ja-JP" altLang="en-US" sz="1600">
                <a:latin typeface="Yu Gothic UI" panose="020B0500000000000000" pitchFamily="50" charset="-128"/>
                <a:ea typeface="Yu Gothic UI" panose="020B0500000000000000" pitchFamily="50" charset="-128"/>
              </a:rPr>
              <a:t>ユーザー）を考慮。添付時は</a:t>
            </a:r>
            <a:r>
              <a:rPr kumimoji="1" lang="en-US" altLang="ja-JP" sz="1600">
                <a:latin typeface="Yu Gothic UI" panose="020B0500000000000000" pitchFamily="50" charset="-128"/>
                <a:ea typeface="Yu Gothic UI" panose="020B0500000000000000" pitchFamily="50" charset="-128"/>
              </a:rPr>
              <a:t>PowerApps</a:t>
            </a:r>
            <a:r>
              <a:rPr kumimoji="1" lang="ja-JP" altLang="en-US" sz="1600">
                <a:latin typeface="Yu Gothic UI" panose="020B0500000000000000" pitchFamily="50" charset="-128"/>
                <a:ea typeface="Yu Gothic UI" panose="020B0500000000000000" pitchFamily="50" charset="-128"/>
              </a:rPr>
              <a:t>の</a:t>
            </a:r>
            <a:r>
              <a:rPr kumimoji="1" lang="en-US" altLang="ja-JP" sz="1600">
                <a:latin typeface="Yu Gothic UI" panose="020B0500000000000000" pitchFamily="50" charset="-128"/>
                <a:ea typeface="Yu Gothic UI" panose="020B0500000000000000" pitchFamily="50" charset="-128"/>
              </a:rPr>
              <a:t>Attachment</a:t>
            </a:r>
            <a:r>
              <a:rPr kumimoji="1" lang="ja-JP" altLang="en-US" sz="1600">
                <a:latin typeface="Yu Gothic UI" panose="020B0500000000000000" pitchFamily="50" charset="-128"/>
                <a:ea typeface="Yu Gothic UI" panose="020B0500000000000000" pitchFamily="50" charset="-128"/>
              </a:rPr>
              <a:t>コントロールでアップロード。</a:t>
            </a:r>
            <a:endParaRPr kumimoji="1"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SharePoint: Document Library</a:t>
            </a:r>
            <a:r>
              <a:rPr kumimoji="1" lang="ja-JP" altLang="en-US" sz="1600">
                <a:latin typeface="Yu Gothic UI" panose="020B0500000000000000" pitchFamily="50" charset="-128"/>
                <a:ea typeface="Yu Gothic UI" panose="020B0500000000000000" pitchFamily="50" charset="-128"/>
              </a:rPr>
              <a:t>を使用。</a:t>
            </a:r>
            <a:r>
              <a:rPr kumimoji="1" lang="en-US" altLang="ja-JP" sz="1600">
                <a:latin typeface="Yu Gothic UI" panose="020B0500000000000000" pitchFamily="50" charset="-128"/>
                <a:ea typeface="Yu Gothic UI" panose="020B0500000000000000" pitchFamily="50" charset="-128"/>
              </a:rPr>
              <a:t>PowerApps</a:t>
            </a:r>
            <a:r>
              <a:rPr kumimoji="1" lang="ja-JP" altLang="en-US" sz="1600">
                <a:latin typeface="Yu Gothic UI" panose="020B0500000000000000" pitchFamily="50" charset="-128"/>
                <a:ea typeface="Yu Gothic UI" panose="020B0500000000000000" pitchFamily="50" charset="-128"/>
              </a:rPr>
              <a:t>から</a:t>
            </a:r>
            <a:r>
              <a:rPr kumimoji="1" lang="en-US" altLang="ja-JP" sz="1600">
                <a:latin typeface="Yu Gothic UI" panose="020B0500000000000000" pitchFamily="50" charset="-128"/>
                <a:ea typeface="Yu Gothic UI" panose="020B0500000000000000" pitchFamily="50" charset="-128"/>
              </a:rPr>
              <a:t>SharePoint Connector</a:t>
            </a:r>
            <a:r>
              <a:rPr kumimoji="1" lang="ja-JP" altLang="en-US" sz="1600">
                <a:latin typeface="Yu Gothic UI" panose="020B0500000000000000" pitchFamily="50" charset="-128"/>
                <a:ea typeface="Yu Gothic UI" panose="020B0500000000000000" pitchFamily="50" charset="-128"/>
              </a:rPr>
              <a:t>でアクセス。ファイル</a:t>
            </a:r>
            <a:r>
              <a:rPr kumimoji="1" lang="en-US" altLang="ja-JP" sz="1600">
                <a:latin typeface="Yu Gothic UI" panose="020B0500000000000000" pitchFamily="50" charset="-128"/>
                <a:ea typeface="Yu Gothic UI" panose="020B0500000000000000" pitchFamily="50" charset="-128"/>
              </a:rPr>
              <a:t>URL</a:t>
            </a:r>
            <a:r>
              <a:rPr kumimoji="1" lang="ja-JP" altLang="en-US" sz="1600">
                <a:latin typeface="Yu Gothic UI" panose="020B0500000000000000" pitchFamily="50" charset="-128"/>
                <a:ea typeface="Yu Gothic UI" panose="020B0500000000000000" pitchFamily="50" charset="-128"/>
              </a:rPr>
              <a:t>を</a:t>
            </a:r>
            <a:r>
              <a:rPr kumimoji="1" lang="en-US" altLang="ja-JP" sz="1600">
                <a:latin typeface="Yu Gothic UI" panose="020B0500000000000000" pitchFamily="50" charset="-128"/>
                <a:ea typeface="Yu Gothic UI" panose="020B0500000000000000" pitchFamily="50" charset="-128"/>
              </a:rPr>
              <a:t>SQL Server</a:t>
            </a:r>
            <a:r>
              <a:rPr kumimoji="1" lang="ja-JP" altLang="en-US" sz="1600">
                <a:latin typeface="Yu Gothic UI" panose="020B0500000000000000" pitchFamily="50" charset="-128"/>
                <a:ea typeface="Yu Gothic UI" panose="020B0500000000000000" pitchFamily="50" charset="-128"/>
              </a:rPr>
              <a:t>に保存。</a:t>
            </a:r>
            <a:endParaRPr kumimoji="1"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err="1">
                <a:latin typeface="Yu Gothic UI" panose="020B0500000000000000" pitchFamily="50" charset="-128"/>
                <a:ea typeface="Yu Gothic UI" panose="020B0500000000000000" pitchFamily="50" charset="-128"/>
              </a:rPr>
              <a:t>SqlServer</a:t>
            </a:r>
            <a:r>
              <a:rPr lang="ja-JP" altLang="en-US" sz="1600">
                <a:latin typeface="Yu Gothic UI" panose="020B0500000000000000" pitchFamily="50" charset="-128"/>
                <a:ea typeface="Yu Gothic UI" panose="020B0500000000000000" pitchFamily="50" charset="-128"/>
              </a:rPr>
              <a:t>の</a:t>
            </a:r>
            <a:r>
              <a:rPr lang="en-US" altLang="ja-JP" sz="1600">
                <a:latin typeface="Yu Gothic UI" panose="020B0500000000000000" pitchFamily="50" charset="-128"/>
                <a:ea typeface="Yu Gothic UI" panose="020B0500000000000000" pitchFamily="50" charset="-128"/>
              </a:rPr>
              <a:t>Blob</a:t>
            </a:r>
            <a:r>
              <a:rPr lang="ja-JP" altLang="en-US" sz="1600">
                <a:latin typeface="Yu Gothic UI" panose="020B0500000000000000" pitchFamily="50" charset="-128"/>
                <a:ea typeface="Yu Gothic UI" panose="020B0500000000000000" pitchFamily="50" charset="-128"/>
              </a:rPr>
              <a:t>列に保存</a:t>
            </a:r>
            <a:r>
              <a:rPr lang="ja-JP" altLang="en-US" sz="1600">
                <a:solidFill>
                  <a:srgbClr val="FF0000"/>
                </a:solidFill>
                <a:latin typeface="Yu Gothic UI" panose="020B0500000000000000" pitchFamily="50" charset="-128"/>
                <a:ea typeface="Yu Gothic UI" panose="020B0500000000000000" pitchFamily="50" charset="-128"/>
              </a:rPr>
              <a:t>（独自の</a:t>
            </a:r>
            <a:r>
              <a:rPr lang="en-US" altLang="ja-JP" sz="1600">
                <a:solidFill>
                  <a:srgbClr val="FF0000"/>
                </a:solidFill>
                <a:latin typeface="Yu Gothic UI" panose="020B0500000000000000" pitchFamily="50" charset="-128"/>
                <a:ea typeface="Yu Gothic UI" panose="020B0500000000000000" pitchFamily="50" charset="-128"/>
              </a:rPr>
              <a:t>Storage</a:t>
            </a:r>
            <a:r>
              <a:rPr lang="ja-JP" altLang="en-US" sz="160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推奨</a:t>
            </a:r>
            <a:r>
              <a:rPr kumimoji="1" lang="en-US" altLang="ja-JP">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a:solidFill>
                  <a:srgbClr val="00B050"/>
                </a:solidFill>
                <a:latin typeface="Yu Gothic UI" panose="020B0500000000000000" pitchFamily="50" charset="-128"/>
                <a:ea typeface="Yu Gothic UI" panose="020B0500000000000000" pitchFamily="50" charset="-128"/>
              </a:rPr>
              <a:t>SharePoint</a:t>
            </a:r>
            <a:r>
              <a:rPr kumimoji="1" lang="ja-JP" altLang="en-US" sz="160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zh-CN" sz="1600" err="1">
                <a:solidFill>
                  <a:srgbClr val="00B050"/>
                </a:solidFill>
                <a:latin typeface="Yu Gothic UI" panose="020B0500000000000000" pitchFamily="50" charset="-128"/>
                <a:ea typeface="Yu Gothic UI" panose="020B0500000000000000" pitchFamily="50" charset="-128"/>
              </a:rPr>
              <a:t>Sql</a:t>
            </a:r>
            <a:r>
              <a:rPr kumimoji="1" lang="en-US" altLang="zh-CN" sz="1600">
                <a:solidFill>
                  <a:srgbClr val="00B050"/>
                </a:solidFill>
                <a:latin typeface="Yu Gothic UI" panose="020B0500000000000000" pitchFamily="50" charset="-128"/>
                <a:ea typeface="Yu Gothic UI" panose="020B0500000000000000" pitchFamily="50" charset="-128"/>
              </a:rPr>
              <a:t> Server 2022</a:t>
            </a:r>
            <a:r>
              <a:rPr kumimoji="1" lang="ja-JP" altLang="en-US" sz="1600">
                <a:solidFill>
                  <a:srgbClr val="00B050"/>
                </a:solidFill>
                <a:latin typeface="Yu Gothic UI" panose="020B0500000000000000" pitchFamily="50" charset="-128"/>
                <a:ea typeface="Yu Gothic UI" panose="020B0500000000000000" pitchFamily="50" charset="-128"/>
              </a:rPr>
              <a:t>はメタデータ管理に使用。</a:t>
            </a:r>
            <a:endParaRPr kumimoji="1" lang="en-US" altLang="ja-JP" sz="160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理由</a:t>
            </a:r>
            <a:r>
              <a:rPr kumimoji="1" lang="en-US" altLang="ja-JP">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SharePoint</a:t>
            </a:r>
            <a:r>
              <a:rPr kumimoji="1" lang="ja-JP" altLang="en-US" sz="160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a:latin typeface="Yu Gothic UI" panose="020B0500000000000000" pitchFamily="50" charset="-128"/>
                <a:ea typeface="Yu Gothic UI" panose="020B0500000000000000" pitchFamily="50" charset="-128"/>
              </a:rPr>
              <a:t>SharePoint</a:t>
            </a:r>
            <a:r>
              <a:rPr lang="ja-JP" altLang="en-US" sz="160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Online</a:t>
            </a:r>
            <a:r>
              <a:rPr kumimoji="1" lang="ja-JP" altLang="en-US" sz="1600">
                <a:latin typeface="Yu Gothic UI" panose="020B0500000000000000" pitchFamily="50" charset="-128"/>
                <a:ea typeface="Yu Gothic UI" panose="020B0500000000000000" pitchFamily="50" charset="-128"/>
              </a:rPr>
              <a:t>編集機能の実現はより簡単。</a:t>
            </a:r>
            <a:endParaRPr kumimoji="1" lang="en-US" altLang="ja-JP" sz="160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ファイルタイプ</a:t>
            </a:r>
            <a:r>
              <a:rPr kumimoji="1" lang="en-US" altLang="ja-JP">
                <a:latin typeface="Yu Gothic UI" panose="020B0500000000000000" pitchFamily="50" charset="-128"/>
                <a:ea typeface="Yu Gothic UI" panose="020B0500000000000000" pitchFamily="50" charset="-128"/>
              </a:rPr>
              <a:t>: </a:t>
            </a:r>
            <a:r>
              <a:rPr kumimoji="1" lang="en-US" altLang="ja-JP" sz="1600">
                <a:latin typeface="Yu Gothic UI" panose="020B0500000000000000" pitchFamily="50" charset="-128"/>
                <a:ea typeface="Yu Gothic UI" panose="020B0500000000000000" pitchFamily="50" charset="-128"/>
              </a:rPr>
              <a:t>Office</a:t>
            </a:r>
            <a:r>
              <a:rPr kumimoji="1" lang="ja-JP" altLang="en-US" sz="1600">
                <a:latin typeface="Yu Gothic UI" panose="020B0500000000000000" pitchFamily="50" charset="-128"/>
                <a:ea typeface="Yu Gothic UI" panose="020B0500000000000000" pitchFamily="50" charset="-128"/>
              </a:rPr>
              <a:t>（</a:t>
            </a:r>
            <a:r>
              <a:rPr kumimoji="1" lang="en-US" altLang="ja-JP" sz="1600">
                <a:latin typeface="Yu Gothic UI" panose="020B0500000000000000" pitchFamily="50" charset="-128"/>
                <a:ea typeface="Yu Gothic UI" panose="020B0500000000000000" pitchFamily="50" charset="-128"/>
              </a:rPr>
              <a:t>Word, Excel, PowerPoint</a:t>
            </a:r>
            <a:r>
              <a:rPr kumimoji="1" lang="ja-JP" altLang="en-US" sz="1600">
                <a:latin typeface="Yu Gothic UI" panose="020B0500000000000000" pitchFamily="50" charset="-128"/>
                <a:ea typeface="Yu Gothic UI" panose="020B0500000000000000" pitchFamily="50" charset="-128"/>
              </a:rPr>
              <a:t>）、</a:t>
            </a:r>
            <a:r>
              <a:rPr kumimoji="1" lang="en-US" altLang="ja-JP" sz="1600">
                <a:latin typeface="Yu Gothic UI" panose="020B0500000000000000" pitchFamily="50" charset="-128"/>
                <a:ea typeface="Yu Gothic UI" panose="020B0500000000000000" pitchFamily="50" charset="-128"/>
              </a:rPr>
              <a:t>PDF</a:t>
            </a:r>
            <a:r>
              <a:rPr kumimoji="1" lang="ja-JP" altLang="en-US" sz="1600">
                <a:latin typeface="Yu Gothic UI" panose="020B0500000000000000" pitchFamily="50" charset="-128"/>
                <a:ea typeface="Yu Gothic UI" panose="020B0500000000000000" pitchFamily="50" charset="-128"/>
              </a:rPr>
              <a:t>をサポート。最大ファイルサイズ</a:t>
            </a:r>
            <a:r>
              <a:rPr kumimoji="1" lang="en-US" altLang="ja-JP" sz="1600">
                <a:latin typeface="Yu Gothic UI" panose="020B0500000000000000" pitchFamily="50" charset="-128"/>
                <a:ea typeface="Yu Gothic UI" panose="020B0500000000000000" pitchFamily="50" charset="-128"/>
              </a:rPr>
              <a:t>: 50MB/</a:t>
            </a:r>
            <a:r>
              <a:rPr kumimoji="1" lang="ja-JP" altLang="en-US" sz="1600">
                <a:latin typeface="Yu Gothic UI" panose="020B0500000000000000" pitchFamily="50" charset="-128"/>
                <a:ea typeface="Yu Gothic UI" panose="020B0500000000000000" pitchFamily="50" charset="-128"/>
              </a:rPr>
              <a:t>ファイル（カスタマイズ可能）。</a:t>
            </a:r>
            <a:endParaRPr kumimoji="1" lang="en-US" altLang="ja-JP" sz="160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a:latin typeface="Yu Gothic UI" panose="020B0500000000000000" pitchFamily="50" charset="-128"/>
                <a:ea typeface="Yu Gothic UI" panose="020B0500000000000000" pitchFamily="50" charset="-128"/>
              </a:rPr>
              <a:t>注意事項：</a:t>
            </a:r>
            <a:endParaRPr lang="en-US" altLang="ja-JP">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a:latin typeface="Yu Gothic UI" panose="020B0500000000000000" pitchFamily="50" charset="-128"/>
                <a:ea typeface="Yu Gothic UI" panose="020B0500000000000000" pitchFamily="50" charset="-128"/>
              </a:rPr>
              <a:t>SPO</a:t>
            </a:r>
            <a:r>
              <a:rPr lang="ja-JP" altLang="en-US" sz="1600">
                <a:latin typeface="Yu Gothic UI" panose="020B0500000000000000" pitchFamily="50" charset="-128"/>
                <a:ea typeface="Yu Gothic UI" panose="020B0500000000000000" pitchFamily="50" charset="-128"/>
              </a:rPr>
              <a:t>に保存する場合、多階層</a:t>
            </a:r>
            <a:r>
              <a:rPr lang="en-US" altLang="ja-JP" sz="1600">
                <a:latin typeface="Yu Gothic UI" panose="020B0500000000000000" pitchFamily="50" charset="-128"/>
                <a:ea typeface="Yu Gothic UI" panose="020B0500000000000000" pitchFamily="50" charset="-128"/>
              </a:rPr>
              <a:t>Directory</a:t>
            </a:r>
            <a:r>
              <a:rPr lang="ja-JP" altLang="en-US" sz="1600">
                <a:latin typeface="Yu Gothic UI" panose="020B0500000000000000" pitchFamily="50" charset="-128"/>
                <a:ea typeface="Yu Gothic UI" panose="020B0500000000000000" pitchFamily="50" charset="-128"/>
              </a:rPr>
              <a:t>構造にし、一つの</a:t>
            </a:r>
            <a:r>
              <a:rPr lang="en-US" altLang="ja-JP" sz="1600">
                <a:latin typeface="Yu Gothic UI" panose="020B0500000000000000" pitchFamily="50" charset="-128"/>
                <a:ea typeface="Yu Gothic UI" panose="020B0500000000000000" pitchFamily="50" charset="-128"/>
              </a:rPr>
              <a:t>Directory</a:t>
            </a:r>
            <a:r>
              <a:rPr lang="ja-JP" altLang="en-US" sz="1600">
                <a:latin typeface="Yu Gothic UI" panose="020B0500000000000000" pitchFamily="50" charset="-128"/>
                <a:ea typeface="Yu Gothic UI" panose="020B0500000000000000" pitchFamily="50" charset="-128"/>
              </a:rPr>
              <a:t>にファイルを</a:t>
            </a:r>
            <a:r>
              <a:rPr lang="en-US" altLang="ja-JP" sz="1600">
                <a:latin typeface="Yu Gothic UI" panose="020B0500000000000000" pitchFamily="50" charset="-128"/>
                <a:ea typeface="Yu Gothic UI" panose="020B0500000000000000" pitchFamily="50" charset="-128"/>
              </a:rPr>
              <a:t>1000</a:t>
            </a:r>
            <a:r>
              <a:rPr lang="ja-JP" altLang="en-US" sz="1600">
                <a:latin typeface="Yu Gothic UI" panose="020B0500000000000000" pitchFamily="50" charset="-128"/>
                <a:ea typeface="Yu Gothic UI" panose="020B0500000000000000" pitchFamily="50" charset="-128"/>
              </a:rPr>
              <a:t>以内に抑える</a:t>
            </a:r>
            <a:endParaRPr lang="en-US" altLang="ja-JP" sz="160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Dataverse</a:t>
            </a:r>
            <a:r>
              <a:rPr lang="ja-JP" altLang="en-US" sz="1400" b="1" u="sng">
                <a:solidFill>
                  <a:srgbClr val="0070C0"/>
                </a:solidFill>
              </a:rPr>
              <a:t>に保存の場合</a:t>
            </a:r>
            <a:endParaRPr kumimoji="1" lang="ja-JP" altLang="en-US" sz="1400" b="1" u="sng">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SPO</a:t>
            </a:r>
            <a:r>
              <a:rPr lang="ja-JP" altLang="en-US" sz="1400" b="1" u="sng">
                <a:solidFill>
                  <a:srgbClr val="0070C0"/>
                </a:solidFill>
              </a:rPr>
              <a:t>に保存の場合（お薦め）</a:t>
            </a:r>
            <a:endParaRPr kumimoji="1" lang="ja-JP" altLang="en-US" sz="1400" b="1" u="sng">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技術方案－オンライン編集機能</a:t>
            </a:r>
            <a:endParaRPr lang="ja-JP" altLang="en-US">
              <a:effectLst/>
            </a:endParaRPr>
          </a:p>
        </p:txBody>
      </p:sp>
      <p:sp>
        <p:nvSpPr>
          <p:cNvPr id="15" name="テキスト ボックス 14"/>
          <p:cNvSpPr txBox="1"/>
          <p:nvPr/>
        </p:nvSpPr>
        <p:spPr>
          <a:xfrm>
            <a:off x="414337" y="872591"/>
            <a:ext cx="11363328"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a:t>
            </a:r>
            <a:r>
              <a:rPr lang="zh-CN" altLang="zh-CN" sz="1600" dirty="0">
                <a:hlinkClick r:id="rId4"/>
              </a:rPr>
              <a:t>https://office.com/edit?url=[file_url</a:t>
            </a:r>
            <a:r>
              <a:rPr lang="zh-CN" altLang="zh-CN" sz="1600" dirty="0"/>
              <a:t>]）</a:t>
            </a:r>
            <a:endParaRPr lang="en-US" altLang="zh-CN" sz="1600" dirty="0"/>
          </a:p>
          <a:p>
            <a:pPr marL="285750"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SharePoint</a:t>
            </a:r>
            <a:r>
              <a:rPr kumimoji="0" lang="zh-CN" altLang="zh-CN" dirty="0">
                <a:latin typeface="Arial" panose="020B0604020202020204" pitchFamily="34" charset="0"/>
              </a:rPr>
              <a:t>ストレージの</a:t>
            </a:r>
            <a:r>
              <a:rPr kumimoji="0" lang="ja-JP" altLang="en-US" dirty="0">
                <a:latin typeface="Arial" panose="020B0604020202020204" pitchFamily="34" charset="0"/>
              </a:rPr>
              <a:t>場合、オンライン編集とユーザにより</a:t>
            </a:r>
            <a:r>
              <a:rPr kumimoji="0" lang="en-US" altLang="ja-JP" dirty="0">
                <a:latin typeface="Arial" panose="020B0604020202020204" pitchFamily="34" charset="0"/>
              </a:rPr>
              <a:t>Download/Upload</a:t>
            </a:r>
            <a:r>
              <a:rPr kumimoji="0" lang="ja-JP" altLang="en-US" dirty="0">
                <a:latin typeface="Arial" panose="020B0604020202020204" pitchFamily="34" charset="0"/>
              </a:rPr>
              <a:t>の差異もありません。</a:t>
            </a:r>
            <a:endParaRPr kumimoji="0" lang="zh-CN" altLang="zh-CN" dirty="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B922EE-95E3-497F-8326-C2ABF66A4B77}">
  <ds:schemaRefs/>
</ds:datastoreItem>
</file>

<file path=customXml/itemProps2.xml><?xml version="1.0" encoding="utf-8"?>
<ds:datastoreItem xmlns:ds="http://schemas.openxmlformats.org/officeDocument/2006/customXml" ds:itemID="{4216C17B-9ACF-4273-9EF4-F7A543FAF213}">
  <ds:schemaRefs/>
</ds:datastoreItem>
</file>

<file path=customXml/itemProps3.xml><?xml version="1.0" encoding="utf-8"?>
<ds:datastoreItem xmlns:ds="http://schemas.openxmlformats.org/officeDocument/2006/customXml" ds:itemID="{E31EB569-1790-46AF-B846-C3C8AF03910D}">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59acf4b-b80a-47bc-9c5c-11234d2131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MCG_jp_rev1</Template>
  <TotalTime>35</TotalTime>
  <Words>10900</Words>
  <Application>Microsoft Office PowerPoint</Application>
  <PresentationFormat>ワイド画面</PresentationFormat>
  <Paragraphs>1281</Paragraphs>
  <Slides>28</Slides>
  <Notes>27</Notes>
  <HiddenSlides>0</HiddenSlides>
  <MMClips>0</MMClips>
  <ScaleCrop>false</ScaleCrop>
  <HeadingPairs>
    <vt:vector size="8" baseType="variant">
      <vt:variant>
        <vt:lpstr>使用されているフォント</vt:lpstr>
      </vt:variant>
      <vt:variant>
        <vt:i4>14</vt:i4>
      </vt:variant>
      <vt:variant>
        <vt:lpstr>テーマ</vt:lpstr>
      </vt:variant>
      <vt:variant>
        <vt:i4>6</vt:i4>
      </vt:variant>
      <vt:variant>
        <vt:lpstr>埋め込まれた OLE サーバー</vt:lpstr>
      </vt:variant>
      <vt:variant>
        <vt:i4>1</vt:i4>
      </vt:variant>
      <vt:variant>
        <vt:lpstr>スライド タイトル</vt:lpstr>
      </vt:variant>
      <vt:variant>
        <vt:i4>28</vt:i4>
      </vt:variant>
    </vt:vector>
  </HeadingPairs>
  <TitlesOfParts>
    <vt:vector size="49" baseType="lpstr">
      <vt:lpstr>Arial Unicode MS</vt:lpstr>
      <vt:lpstr>DengXian 本文</vt:lpstr>
      <vt:lpstr>Meiryo UI</vt:lpstr>
      <vt:lpstr>ＭＳ Ｐゴシック</vt:lpstr>
      <vt:lpstr>Yu Gothic UI</vt:lpstr>
      <vt:lpstr>游ゴシック</vt:lpstr>
      <vt:lpstr>游ゴシック 本文</vt:lpstr>
      <vt:lpstr>Arial</vt:lpstr>
      <vt:lpstr>Calibri</vt:lpstr>
      <vt:lpstr>Calibri Light</vt:lpstr>
      <vt:lpstr>Gill Sans MT</vt:lpstr>
      <vt:lpstr>Verdana</vt:lpstr>
      <vt:lpstr>Wingdings</vt:lpstr>
      <vt:lpstr>Wingdings 2</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（製品仕様書管理） Power Apps + Sql server 提案と見積</vt:lpstr>
      <vt:lpstr>前書き</vt:lpstr>
      <vt:lpstr>目次</vt:lpstr>
      <vt:lpstr>提案の背景と目的</vt:lpstr>
      <vt:lpstr>システム概要</vt:lpstr>
      <vt:lpstr>全体アーキテクチャ 添付ファイルはSharePoint保存</vt:lpstr>
      <vt:lpstr>技術方案－文書管理機能</vt:lpstr>
      <vt:lpstr>技術方案－添付ファイル管理</vt:lpstr>
      <vt:lpstr>技術方案－オンライン編集機能</vt:lpstr>
      <vt:lpstr>技術方案－一括ダウンロード機能</vt:lpstr>
      <vt:lpstr>技術方案－検索機能１</vt:lpstr>
      <vt:lpstr>技術方案 － 検索機能２</vt:lpstr>
      <vt:lpstr>技術方案－パフォーマンス最適化と運用</vt:lpstr>
      <vt:lpstr>技術方案－権限管理</vt:lpstr>
      <vt:lpstr>技術方案－ユーザ別の属性管理（Option）</vt:lpstr>
      <vt:lpstr>データ移行</vt:lpstr>
      <vt:lpstr>機能一覧※ご提示頂いた「【新アプリ】機能要件一覧 V1.1.xlsx」の中項目単位で抽出</vt:lpstr>
      <vt:lpstr>機能一覧</vt:lpstr>
      <vt:lpstr>機能一覧</vt:lpstr>
      <vt:lpstr>機能一覧</vt:lpstr>
      <vt:lpstr>実装計画－リスク</vt:lpstr>
      <vt:lpstr>実装計画－スケジュール表</vt:lpstr>
      <vt:lpstr>価格見積もり</vt:lpstr>
      <vt:lpstr>結論</vt:lpstr>
      <vt:lpstr>備考</vt:lpstr>
      <vt:lpstr>アーキテクチャ全体 添付ファイルはDaTAVERSE保存（案B）</vt:lpstr>
      <vt:lpstr>POC範囲</vt:lpstr>
      <vt:lpstr>サポートとメンテナンス－瑕疵範囲、保守提案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1</cp:revision>
  <dcterms:created xsi:type="dcterms:W3CDTF">2023-05-25T05:41:00Z</dcterms:created>
  <dcterms:modified xsi:type="dcterms:W3CDTF">2025-09-18T16:29:40Z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