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4"/>
    <p:sldMasterId id="2147483902" r:id="rId5"/>
    <p:sldMasterId id="2147483908" r:id="rId6"/>
    <p:sldMasterId id="2147483959" r:id="rId7"/>
    <p:sldMasterId id="2147483997" r:id="rId8"/>
  </p:sldMasterIdLst>
  <p:notesMasterIdLst>
    <p:notesMasterId r:id="rId12"/>
  </p:notesMasterIdLst>
  <p:handoutMasterIdLst>
    <p:handoutMasterId r:id="rId13"/>
  </p:handoutMasterIdLst>
  <p:sldIdLst>
    <p:sldId id="2147479369" r:id="rId9"/>
    <p:sldId id="2147479367" r:id="rId10"/>
    <p:sldId id="2147479366" r:id="rId11"/>
  </p:sldIdLst>
  <p:sldSz cx="12192000" cy="6858000"/>
  <p:notesSz cx="6858000" cy="9144000"/>
  <p:custDataLst>
    <p:tags r:id="rId14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ソリューション選定" id="{95B20763-887C-471D-AF38-718C3EA63DA8}">
          <p14:sldIdLst>
            <p14:sldId id="2147479369"/>
            <p14:sldId id="2147479367"/>
            <p14:sldId id="21474793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78280B-E1DF-B73A-6EBD-5FEE4BA3E74A}" name="Hosoda, Tomohiro" initials="HT" userId="S::tohosoda@tohmatsu.co.jp::9c8240a4-75a7-4bd9-bf98-d170839b8d45" providerId="AD"/>
  <p188:author id="{40C1F043-4860-A7AA-E402-C22E6B10DFA9}" name="WANG, XINPING" initials="WX" userId="S::xinpwang@tohmatsu.co.jp::75d746b3-fb4f-4d12-ba72-dfa69b07fce1" providerId="AD"/>
  <p188:author id="{47F018F8-39CA-BB30-AFCF-518F03FC59F9}" name="Ozeki, Ryotaro" initials="OR" userId="S::rozeki@tohmatsu.co.jp::280a3305-31a8-4bd4-ad98-2bddc10f786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FFFFCC"/>
    <a:srgbClr val="B3BBBF"/>
    <a:srgbClr val="75787B"/>
    <a:srgbClr val="53565A"/>
    <a:srgbClr val="6F92CC"/>
    <a:srgbClr val="FFFF00"/>
    <a:srgbClr val="A7A8AA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01" autoAdjust="0"/>
    <p:restoredTop sz="97073" autoAdjust="0"/>
  </p:normalViewPr>
  <p:slideViewPr>
    <p:cSldViewPr snapToGrid="0">
      <p:cViewPr varScale="1">
        <p:scale>
          <a:sx n="126" d="100"/>
          <a:sy n="126" d="100"/>
        </p:scale>
        <p:origin x="49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2707A5F-A7D6-C641-8208-3E6DFDB2F4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554B22-9586-484A-A766-0C4435114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2A3B7-46B2-E94A-9EF8-D8D874E780F7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85D71E-D7E7-1E4D-A100-20172004F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F7FD02-B9AC-5040-9426-86C1B469DF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C1043-B07B-A34C-A6AD-E266C03B38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209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F1F98-6922-D549-90B4-4FEE2DCA453F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9B8F7-F11D-7247-854D-760B01224C6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867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315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430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9B8F7-F11D-7247-854D-760B01224C6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575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4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4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Relationship Id="rId4" Type="http://schemas.openxmlformats.org/officeDocument/2006/relationships/image" Target="../media/image4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Relationship Id="rId4" Type="http://schemas.openxmlformats.org/officeDocument/2006/relationships/image" Target="../media/image4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8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9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0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4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1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3.xml"/><Relationship Id="rId5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4.xml"/><Relationship Id="rId4" Type="http://schemas.openxmlformats.org/officeDocument/2006/relationships/image" Target="../media/image1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5.xml"/><Relationship Id="rId5" Type="http://schemas.openxmlformats.org/officeDocument/2006/relationships/image" Target="../media/image6.png"/><Relationship Id="rId4" Type="http://schemas.openxmlformats.org/officeDocument/2006/relationships/image" Target="../media/image1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6.xml"/><Relationship Id="rId4" Type="http://schemas.openxmlformats.org/officeDocument/2006/relationships/image" Target="../media/image1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6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9.xml"/><Relationship Id="rId4" Type="http://schemas.openxmlformats.org/officeDocument/2006/relationships/image" Target="../media/image11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0.xml"/><Relationship Id="rId4" Type="http://schemas.openxmlformats.org/officeDocument/2006/relationships/image" Target="../media/image1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1.xml"/><Relationship Id="rId4" Type="http://schemas.openxmlformats.org/officeDocument/2006/relationships/image" Target="../media/image1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2.xml"/><Relationship Id="rId4" Type="http://schemas.openxmlformats.org/officeDocument/2006/relationships/image" Target="../media/image1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3.xml"/><Relationship Id="rId4" Type="http://schemas.openxmlformats.org/officeDocument/2006/relationships/image" Target="../media/image11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.xml"/><Relationship Id="rId4" Type="http://schemas.openxmlformats.org/officeDocument/2006/relationships/image" Target="../media/image11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5.xml"/><Relationship Id="rId4" Type="http://schemas.openxmlformats.org/officeDocument/2006/relationships/image" Target="../media/image1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6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8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9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0.xml"/><Relationship Id="rId4" Type="http://schemas.openxmlformats.org/officeDocument/2006/relationships/image" Target="../media/image4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1.xml"/><Relationship Id="rId4" Type="http://schemas.openxmlformats.org/officeDocument/2006/relationships/image" Target="../media/image4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2.xml"/><Relationship Id="rId4" Type="http://schemas.openxmlformats.org/officeDocument/2006/relationships/image" Target="../media/image4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3.xml"/><Relationship Id="rId4" Type="http://schemas.openxmlformats.org/officeDocument/2006/relationships/image" Target="../media/image4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4.xml"/><Relationship Id="rId4" Type="http://schemas.openxmlformats.org/officeDocument/2006/relationships/image" Target="../media/image4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5.xml"/><Relationship Id="rId4" Type="http://schemas.openxmlformats.org/officeDocument/2006/relationships/image" Target="../media/image4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7" Type="http://schemas.openxmlformats.org/officeDocument/2006/relationships/image" Target="../media/image14.jpe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4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48.xml"/><Relationship Id="rId5" Type="http://schemas.openxmlformats.org/officeDocument/2006/relationships/image" Target="../media/image5.png"/><Relationship Id="rId4" Type="http://schemas.openxmlformats.org/officeDocument/2006/relationships/image" Target="../media/image1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49.xml"/><Relationship Id="rId4" Type="http://schemas.openxmlformats.org/officeDocument/2006/relationships/image" Target="../media/image1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0.xml"/><Relationship Id="rId5" Type="http://schemas.openxmlformats.org/officeDocument/2006/relationships/image" Target="../media/image6.png"/><Relationship Id="rId4" Type="http://schemas.openxmlformats.org/officeDocument/2006/relationships/image" Target="../media/image11.emf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1.xml"/><Relationship Id="rId4" Type="http://schemas.openxmlformats.org/officeDocument/2006/relationships/image" Target="../media/image11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50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4.xml"/><Relationship Id="rId4" Type="http://schemas.openxmlformats.org/officeDocument/2006/relationships/image" Target="../media/image11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5.xml"/><Relationship Id="rId4" Type="http://schemas.openxmlformats.org/officeDocument/2006/relationships/image" Target="../media/image11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6.xml"/><Relationship Id="rId4" Type="http://schemas.openxmlformats.org/officeDocument/2006/relationships/image" Target="../media/image11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7.xml"/><Relationship Id="rId4" Type="http://schemas.openxmlformats.org/officeDocument/2006/relationships/image" Target="../media/image11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8.xml"/><Relationship Id="rId4" Type="http://schemas.openxmlformats.org/officeDocument/2006/relationships/image" Target="../media/image11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9.xml"/><Relationship Id="rId4" Type="http://schemas.openxmlformats.org/officeDocument/2006/relationships/image" Target="../media/image11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0.xml"/><Relationship Id="rId4" Type="http://schemas.openxmlformats.org/officeDocument/2006/relationships/image" Target="../media/image11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1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3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4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5.xml"/><Relationship Id="rId4" Type="http://schemas.openxmlformats.org/officeDocument/2006/relationships/image" Target="../media/image4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6.xml"/><Relationship Id="rId4" Type="http://schemas.openxmlformats.org/officeDocument/2006/relationships/image" Target="../media/image4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7.xml"/><Relationship Id="rId4" Type="http://schemas.openxmlformats.org/officeDocument/2006/relationships/image" Target="../media/image4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8.xml"/><Relationship Id="rId4" Type="http://schemas.openxmlformats.org/officeDocument/2006/relationships/image" Target="../media/image4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9.xml"/><Relationship Id="rId4" Type="http://schemas.openxmlformats.org/officeDocument/2006/relationships/image" Target="../media/image4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0.xml"/><Relationship Id="rId4" Type="http://schemas.openxmlformats.org/officeDocument/2006/relationships/image" Target="../media/image4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7" Type="http://schemas.openxmlformats.org/officeDocument/2006/relationships/image" Target="../media/image14.jpe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145FA22-8B15-8165-6374-D653E8B173C9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66"/>
          <p:cNvSpPr>
            <a:spLocks noGrp="1"/>
          </p:cNvSpPr>
          <p:nvPr>
            <p:ph type="title" hasCustomPrompt="1"/>
          </p:nvPr>
        </p:nvSpPr>
        <p:spPr>
          <a:xfrm>
            <a:off x="750626" y="2520666"/>
            <a:ext cx="10925374" cy="1842043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>
            <a:lvl1pPr>
              <a:lnSpc>
                <a:spcPct val="95000"/>
              </a:lnSpc>
              <a:defRPr sz="4200" b="1" spc="-100"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プレゼンテーション</a:t>
            </a:r>
            <a:r>
              <a:rPr kumimoji="1" lang="en-US" altLang="ja-JP"/>
              <a:t> </a:t>
            </a:r>
            <a:r>
              <a:rPr kumimoji="1" lang="ja-JP" altLang="en-US"/>
              <a:t>タイトル</a:t>
            </a:r>
            <a:br>
              <a:rPr kumimoji="1" lang="en-US" altLang="ja-JP"/>
            </a:br>
            <a:r>
              <a:rPr kumimoji="1" lang="ja-JP" altLang="en-US"/>
              <a:t>游ゴシック</a:t>
            </a:r>
            <a:r>
              <a:rPr kumimoji="1" lang="en-US" altLang="ja-JP"/>
              <a:t> Bold 42pt </a:t>
            </a:r>
            <a:br>
              <a:rPr kumimoji="1" lang="en-US" altLang="ja-JP"/>
            </a:br>
            <a:r>
              <a:rPr kumimoji="1" lang="ja-JP" altLang="en-US"/>
              <a:t>行間</a:t>
            </a:r>
            <a:r>
              <a:rPr kumimoji="1" lang="en-US" altLang="ja-JP"/>
              <a:t>0.95</a:t>
            </a:r>
            <a:endParaRPr kumimoji="1" lang="ja-JP" altLang="en-US"/>
          </a:p>
        </p:txBody>
      </p:sp>
      <p:sp>
        <p:nvSpPr>
          <p:cNvPr id="16" name="テキスト プレースホルダー 28"/>
          <p:cNvSpPr>
            <a:spLocks noGrp="1"/>
          </p:cNvSpPr>
          <p:nvPr>
            <p:ph type="body" sz="quarter" idx="11" hasCustomPrompt="1"/>
          </p:nvPr>
        </p:nvSpPr>
        <p:spPr>
          <a:xfrm>
            <a:off x="750626" y="4704321"/>
            <a:ext cx="10925374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/>
              <a:t> </a:t>
            </a:r>
            <a:r>
              <a:rPr kumimoji="1" lang="ja-JP" altLang="en-US"/>
              <a:t>游ゴシック </a:t>
            </a:r>
            <a:r>
              <a:rPr kumimoji="1" lang="en-US" altLang="ja-JP"/>
              <a:t>Medium 18pt / </a:t>
            </a:r>
            <a:r>
              <a:rPr kumimoji="1" lang="ja-JP" altLang="en-US"/>
              <a:t>行間</a:t>
            </a:r>
            <a:r>
              <a:rPr kumimoji="1" lang="en-US" altLang="ja-JP"/>
              <a:t>1</a:t>
            </a:r>
            <a:br>
              <a:rPr kumimoji="1" lang="en-US" altLang="ja-JP"/>
            </a:br>
            <a:r>
              <a:rPr kumimoji="1" lang="ja-JP" altLang="en-US"/>
              <a:t>日付　　＊社外向け資料には、サブタイトル内に自社名を必ず記入してください。</a:t>
            </a:r>
            <a:endParaRPr kumimoji="1" lang="en-US" altLang="ja-JP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>
          <a:xfrm>
            <a:off x="750627" y="1653463"/>
            <a:ext cx="10925373" cy="3693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spc="-3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游ゴシック </a:t>
            </a:r>
            <a:r>
              <a:rPr kumimoji="1" lang="en-US" altLang="ja-JP"/>
              <a:t>Medium 24pt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317733-1BDA-7840-87EC-1AB6D30D915E}"/>
              </a:ext>
            </a:extLst>
          </p:cNvPr>
          <p:cNvSpPr txBox="1"/>
          <p:nvPr userDrawn="1"/>
        </p:nvSpPr>
        <p:spPr>
          <a:xfrm>
            <a:off x="10768120" y="6397228"/>
            <a:ext cx="1188000" cy="24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100" b="0" i="0">
                <a:solidFill>
                  <a:srgbClr val="FF0000"/>
                </a:solidFill>
                <a:latin typeface="+mj-lt"/>
                <a:ea typeface="MS Gothic" panose="020B0609070205080204" pitchFamily="49" charset="-128"/>
              </a:rPr>
              <a:t>CONFIDENTIAL</a:t>
            </a:r>
            <a:endParaRPr kumimoji="1" lang="ja-JP" altLang="en-US" sz="1100" b="0" i="0">
              <a:solidFill>
                <a:srgbClr val="FF0000"/>
              </a:solidFill>
              <a:latin typeface="+mj-lt"/>
              <a:ea typeface="MS Gothic" panose="020B0609070205080204" pitchFamily="49" charset="-128"/>
            </a:endParaRPr>
          </a:p>
        </p:txBody>
      </p:sp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64AB173A-EA3B-7645-9D0D-8E3868B405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0034" y="66263"/>
            <a:ext cx="2182024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72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_ ロゴ入り_A4_黒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15721748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105231" y="999000"/>
            <a:ext cx="5981538" cy="48600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3969" y="5040009"/>
            <a:ext cx="5582769" cy="615553"/>
          </a:xfrm>
        </p:spPr>
        <p:txBody>
          <a:bodyPr vert="horz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 baseline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3969" y="5652009"/>
            <a:ext cx="5582769" cy="49244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495320" indent="0" algn="ctr">
              <a:buNone/>
              <a:defRPr sz="2167"/>
            </a:lvl2pPr>
            <a:lvl3pPr marL="990639" indent="0" algn="ctr">
              <a:buNone/>
              <a:defRPr sz="1950"/>
            </a:lvl3pPr>
            <a:lvl4pPr marL="1485957" indent="0" algn="ctr">
              <a:buNone/>
              <a:defRPr sz="1733"/>
            </a:lvl4pPr>
            <a:lvl5pPr marL="1981275" indent="0" algn="ctr">
              <a:buNone/>
              <a:defRPr sz="1733"/>
            </a:lvl5pPr>
            <a:lvl6pPr marL="2476596" indent="0" algn="ctr">
              <a:buNone/>
              <a:defRPr sz="1733"/>
            </a:lvl6pPr>
            <a:lvl7pPr marL="2971915" indent="0" algn="ctr">
              <a:buNone/>
              <a:defRPr sz="1733"/>
            </a:lvl7pPr>
            <a:lvl8pPr marL="3467232" indent="0" algn="ctr">
              <a:buNone/>
              <a:defRPr sz="1733"/>
            </a:lvl8pPr>
            <a:lvl9pPr marL="3962552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513968" y="6408003"/>
            <a:ext cx="5582769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096000" y="396000"/>
            <a:ext cx="5582769" cy="676800"/>
          </a:xfrm>
          <a:prstGeom prst="rect">
            <a:avLst/>
          </a:prstGeom>
        </p:spPr>
        <p:txBody>
          <a:bodyPr lIns="0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200" baseline="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/>
              <a:t>クライアント社名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823F930-1440-4D98-B4B0-A60A3B34534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3969" y="432000"/>
            <a:ext cx="2304000" cy="581488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2F109B1-F10E-4107-A5FF-847826BE510A}"/>
              </a:ext>
            </a:extLst>
          </p:cNvPr>
          <p:cNvSpPr>
            <a:spLocks noGrp="1"/>
          </p:cNvSpPr>
          <p:nvPr>
            <p:ph type="dt" sz="half" idx="13"/>
          </p:nvPr>
        </p:nvSpPr>
        <p:spPr bwMode="gray"/>
        <p:txBody>
          <a:bodyPr/>
          <a:lstStyle>
            <a:lvl1pPr>
              <a:defRPr>
                <a:cs typeface="+mn-cs"/>
              </a:defRPr>
            </a:lvl1pPr>
          </a:lstStyle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329153851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 ロゴ無_A4_黒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857153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105231" y="999000"/>
            <a:ext cx="5981538" cy="486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3969" y="5040009"/>
            <a:ext cx="5582769" cy="615553"/>
          </a:xfrm>
        </p:spPr>
        <p:txBody>
          <a:bodyPr vert="horz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 baseline="0">
                <a:solidFill>
                  <a:schemeClr val="bg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3969" y="5652009"/>
            <a:ext cx="5582769" cy="49244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495320" indent="0" algn="ctr">
              <a:buNone/>
              <a:defRPr sz="2167"/>
            </a:lvl2pPr>
            <a:lvl3pPr marL="990639" indent="0" algn="ctr">
              <a:buNone/>
              <a:defRPr sz="1950"/>
            </a:lvl3pPr>
            <a:lvl4pPr marL="1485957" indent="0" algn="ctr">
              <a:buNone/>
              <a:defRPr sz="1733"/>
            </a:lvl4pPr>
            <a:lvl5pPr marL="1981275" indent="0" algn="ctr">
              <a:buNone/>
              <a:defRPr sz="1733"/>
            </a:lvl5pPr>
            <a:lvl6pPr marL="2476596" indent="0" algn="ctr">
              <a:buNone/>
              <a:defRPr sz="1733"/>
            </a:lvl6pPr>
            <a:lvl7pPr marL="2971915" indent="0" algn="ctr">
              <a:buNone/>
              <a:defRPr sz="1733"/>
            </a:lvl7pPr>
            <a:lvl8pPr marL="3467232" indent="0" algn="ctr">
              <a:buNone/>
              <a:defRPr sz="1733"/>
            </a:lvl8pPr>
            <a:lvl9pPr marL="3962552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513968" y="6408003"/>
            <a:ext cx="5582769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A205A9A3-5008-49F4-8A06-BC95DA2477A8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>
              <a:defRPr>
                <a:cs typeface="+mn-cs"/>
              </a:defRPr>
            </a:lvl1pPr>
          </a:lstStyle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79343854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 目次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983232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513233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tabLst>
                <a:tab pos="5448509" algn="r"/>
              </a:tabLst>
              <a:defRPr sz="1200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10000"/>
              </a:lnSpc>
              <a:spcBef>
                <a:spcPts val="600"/>
              </a:spcBef>
              <a:tabLst>
                <a:tab pos="5448509" algn="r"/>
              </a:tabLst>
              <a:defRPr sz="1200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10000"/>
              </a:lnSpc>
              <a:spcBef>
                <a:spcPts val="600"/>
              </a:spcBef>
              <a:tabLst>
                <a:tab pos="5448509" algn="r"/>
              </a:tabLst>
              <a:defRPr sz="1200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10000"/>
              </a:lnSpc>
              <a:spcBef>
                <a:spcPts val="600"/>
              </a:spcBef>
              <a:tabLst>
                <a:tab pos="5448509" algn="r"/>
              </a:tabLst>
              <a:defRPr sz="1200">
                <a:latin typeface="+mn-lt"/>
                <a:ea typeface="+mn-ea"/>
                <a:cs typeface="+mn-cs"/>
                <a:sym typeface="+mn-lt"/>
              </a:defRPr>
            </a:lvl4pPr>
            <a:lvl5pPr>
              <a:tabLst>
                <a:tab pos="5448509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317538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tabLst>
                <a:tab pos="5448509" algn="r"/>
              </a:tabLst>
              <a:defRPr sz="1200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10000"/>
              </a:lnSpc>
              <a:spcBef>
                <a:spcPts val="600"/>
              </a:spcBef>
              <a:tabLst>
                <a:tab pos="5448509" algn="r"/>
              </a:tabLst>
              <a:defRPr sz="1200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10000"/>
              </a:lnSpc>
              <a:spcBef>
                <a:spcPts val="600"/>
              </a:spcBef>
              <a:tabLst>
                <a:tab pos="5448509" algn="r"/>
              </a:tabLst>
              <a:defRPr sz="1200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10000"/>
              </a:lnSpc>
              <a:spcBef>
                <a:spcPts val="600"/>
              </a:spcBef>
              <a:tabLst>
                <a:tab pos="5448509" algn="r"/>
              </a:tabLst>
              <a:defRPr sz="1200">
                <a:latin typeface="+mn-lt"/>
                <a:ea typeface="+mn-ea"/>
                <a:cs typeface="+mn-cs"/>
                <a:sym typeface="+mn-lt"/>
              </a:defRPr>
            </a:lvl4pPr>
            <a:lvl5pPr>
              <a:tabLst>
                <a:tab pos="5448509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82903191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白紙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0479384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Template A4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 bwMode="gray">
          <a:xfrm>
            <a:off x="2329846" y="2340000"/>
            <a:ext cx="7532308" cy="252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9402959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基本版） 中表紙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675910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267199" y="2232000"/>
            <a:ext cx="6380308" cy="432000"/>
          </a:xfrm>
          <a:prstGeom prst="rect">
            <a:avLst/>
          </a:prstGeom>
          <a:noFill/>
        </p:spPr>
        <p:txBody>
          <a:bodyPr wrap="square" lIns="0" r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n-cs"/>
                <a:sym typeface="+mn-lt"/>
              </a:defRPr>
            </a:lvl1pPr>
          </a:lstStyle>
          <a:p>
            <a:pPr lvl="0"/>
            <a:r>
              <a:rPr lang="ja-JP" altLang="en-US"/>
              <a:t>中表紙タイトル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Template A4</a:t>
            </a:r>
          </a:p>
        </p:txBody>
      </p:sp>
    </p:spTree>
    <p:extLst>
      <p:ext uri="{BB962C8B-B14F-4D97-AF65-F5344CB8AC3E}">
        <p14:creationId xmlns:p14="http://schemas.microsoft.com/office/powerpoint/2010/main" val="1633268474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基本版） タイトルのみ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2286080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Template A4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36300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基本版） タイトルのみ_Header上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96902017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Template A4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3231" y="180000"/>
            <a:ext cx="11165538" cy="360000"/>
          </a:xfrm>
          <a:prstGeom prst="rect">
            <a:avLst/>
          </a:prstGeom>
        </p:spPr>
        <p:txBody>
          <a:bodyPr wrap="none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100" b="1" baseline="0">
                <a:solidFill>
                  <a:schemeClr val="tx1"/>
                </a:solidFill>
                <a:latin typeface="+mj-lt"/>
                <a:ea typeface="+mj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>
          <a:xfrm>
            <a:off x="512611" y="684000"/>
            <a:ext cx="11165538" cy="615600"/>
          </a:xfrm>
        </p:spPr>
        <p:txBody>
          <a:bodyPr vert="horz" anchor="t"/>
          <a:lstStyle>
            <a:lvl1pPr>
              <a:defRPr sz="1800" b="0" baseline="0">
                <a:latin typeface="+mn-lt"/>
                <a:ea typeface="+mn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95220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左サイド_レベル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9392102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2610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None/>
              <a:defRPr sz="1200" baseline="0">
                <a:latin typeface="+mn-lt"/>
                <a:ea typeface="+mn-ea"/>
                <a:cs typeface="+mn-cs"/>
                <a:sym typeface="+mn-lt"/>
              </a:defRPr>
            </a:lvl1pPr>
            <a:lvl2pPr marL="180013" indent="-1800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200" baseline="0">
                <a:latin typeface="+mn-lt"/>
                <a:ea typeface="+mn-ea"/>
                <a:cs typeface="+mn-cs"/>
                <a:sym typeface="+mn-lt"/>
              </a:defRPr>
            </a:lvl2pPr>
            <a:lvl3pPr marL="360027" indent="-1800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200" baseline="0">
                <a:latin typeface="+mn-lt"/>
                <a:ea typeface="+mn-ea"/>
                <a:cs typeface="+mn-cs"/>
                <a:sym typeface="+mn-lt"/>
              </a:defRPr>
            </a:lvl3pPr>
            <a:lvl4pPr marL="504038" marR="0" indent="-144011" algn="l" defTabSz="989088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200" baseline="0">
                <a:latin typeface="+mn-lt"/>
                <a:ea typeface="+mn-ea"/>
                <a:cs typeface="+mn-cs"/>
                <a:sym typeface="+mn-lt"/>
              </a:defRPr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0822A2BF-4EE5-45F6-88E1-9AA10A8C672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Template A4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68821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両サイド_レベル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2190008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2610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None/>
              <a:defRPr sz="1200" baseline="0">
                <a:latin typeface="+mn-lt"/>
                <a:ea typeface="+mn-ea"/>
                <a:cs typeface="+mn-cs"/>
                <a:sym typeface="+mn-lt"/>
              </a:defRPr>
            </a:lvl1pPr>
            <a:lvl2pPr marL="180013" indent="-1800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200" baseline="0">
                <a:latin typeface="+mn-lt"/>
                <a:ea typeface="+mn-ea"/>
                <a:cs typeface="+mn-cs"/>
                <a:sym typeface="+mn-lt"/>
              </a:defRPr>
            </a:lvl2pPr>
            <a:lvl3pPr marL="360027" indent="-1800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200" baseline="0">
                <a:latin typeface="+mn-lt"/>
                <a:ea typeface="+mn-ea"/>
                <a:cs typeface="+mn-cs"/>
                <a:sym typeface="+mn-lt"/>
              </a:defRPr>
            </a:lvl3pPr>
            <a:lvl4pPr marL="504038" marR="0" indent="-144011" algn="l" defTabSz="989088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200" baseline="0">
                <a:latin typeface="+mn-lt"/>
                <a:ea typeface="+mn-ea"/>
                <a:cs typeface="+mn-cs"/>
                <a:sym typeface="+mn-lt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2"/>
          </p:nvPr>
        </p:nvSpPr>
        <p:spPr bwMode="gray">
          <a:xfrm>
            <a:off x="6316785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None/>
              <a:defRPr sz="1200" baseline="0">
                <a:latin typeface="+mn-lt"/>
                <a:ea typeface="+mn-ea"/>
                <a:cs typeface="+mn-cs"/>
                <a:sym typeface="+mn-lt"/>
              </a:defRPr>
            </a:lvl1pPr>
            <a:lvl2pPr marL="180013" indent="-1800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200" baseline="0">
                <a:latin typeface="+mn-lt"/>
                <a:ea typeface="+mn-ea"/>
                <a:cs typeface="+mn-cs"/>
                <a:sym typeface="+mn-lt"/>
              </a:defRPr>
            </a:lvl2pPr>
            <a:lvl3pPr marL="360027" indent="-1800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200" baseline="0">
                <a:latin typeface="+mn-lt"/>
                <a:ea typeface="+mn-ea"/>
                <a:cs typeface="+mn-cs"/>
                <a:sym typeface="+mn-lt"/>
              </a:defRPr>
            </a:lvl3pPr>
            <a:lvl4pPr marL="504038" indent="-144011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 sz="1200" baseline="0">
                <a:latin typeface="+mn-lt"/>
                <a:ea typeface="+mn-ea"/>
                <a:cs typeface="+mn-cs"/>
                <a:sym typeface="+mn-lt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3EB1B23-9AF8-425B-BAD7-B9FA00F1883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4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Template A4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13" name="テキスト プレースホルダー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316785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4938550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基本版） コンテンツ全面_レベル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7810597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3230" y="1476000"/>
            <a:ext cx="11165538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Font typeface="Arial" pitchFamily="34" charset="0"/>
              <a:buNone/>
              <a:defRPr sz="1200" baseline="0">
                <a:latin typeface="+mn-lt"/>
                <a:ea typeface="+mn-ea"/>
                <a:cs typeface="+mn-cs"/>
                <a:sym typeface="+mn-lt"/>
              </a:defRPr>
            </a:lvl1pPr>
            <a:lvl2pPr marL="180013" indent="-1800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200" baseline="0">
                <a:latin typeface="+mn-lt"/>
                <a:ea typeface="+mn-ea"/>
                <a:cs typeface="+mn-cs"/>
                <a:sym typeface="+mn-lt"/>
              </a:defRPr>
            </a:lvl2pPr>
            <a:lvl3pPr marL="360027" indent="-180013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200" baseline="0">
                <a:latin typeface="+mn-lt"/>
                <a:ea typeface="+mn-ea"/>
                <a:cs typeface="+mn-cs"/>
                <a:sym typeface="+mn-lt"/>
              </a:defRPr>
            </a:lvl3pPr>
            <a:lvl4pPr marL="504038" indent="-144011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 sz="1200" baseline="0">
                <a:latin typeface="+mn-lt"/>
                <a:ea typeface="+mn-ea"/>
                <a:cs typeface="+mn-cs"/>
                <a:sym typeface="+mn-lt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543A0986-838B-4D2A-A95C-8CB1738263F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Template A4</a:t>
            </a:r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826657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section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26" y="4235913"/>
            <a:ext cx="10925374" cy="27699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/>
              <a:t> </a:t>
            </a:r>
            <a:r>
              <a:rPr kumimoji="1" lang="ja-JP" altLang="en-US"/>
              <a:t>游ゴシック </a:t>
            </a:r>
            <a:r>
              <a:rPr kumimoji="1" lang="en-US" altLang="ja-JP"/>
              <a:t>Medium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626" y="2867723"/>
            <a:ext cx="10925374" cy="123110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4000"/>
            </a:lvl1pPr>
          </a:lstStyle>
          <a:p>
            <a:r>
              <a:rPr lang="ja-JP" altLang="en-US" sz="4000"/>
              <a:t>セクションタイトル</a:t>
            </a:r>
            <a:br>
              <a:rPr lang="en-US" altLang="ja-JP" sz="4000"/>
            </a:br>
            <a:r>
              <a:rPr lang="ja-JP" altLang="en-US" sz="4000"/>
              <a:t>游ゴシック</a:t>
            </a:r>
            <a:r>
              <a:rPr lang="en-US" altLang="ja-JP" sz="4000"/>
              <a:t> Bold 40pt / </a:t>
            </a:r>
            <a:r>
              <a:rPr lang="ja-JP" altLang="en-US" sz="4000"/>
              <a:t>行間</a:t>
            </a:r>
            <a:r>
              <a:rPr lang="en-US" altLang="ja-JP" sz="4000"/>
              <a:t>1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0E25D7-0B34-F677-C09E-4185823DAB85}"/>
              </a:ext>
            </a:extLst>
          </p:cNvPr>
          <p:cNvSpPr txBox="1"/>
          <p:nvPr userDrawn="1"/>
        </p:nvSpPr>
        <p:spPr>
          <a:xfrm>
            <a:off x="10768120" y="6397228"/>
            <a:ext cx="1188000" cy="24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100" b="0" i="0">
                <a:solidFill>
                  <a:srgbClr val="FF0000"/>
                </a:solidFill>
                <a:latin typeface="+mj-lt"/>
                <a:ea typeface="MS Gothic" panose="020B0609070205080204" pitchFamily="49" charset="-128"/>
              </a:rPr>
              <a:t>CONFIDENTIAL</a:t>
            </a:r>
            <a:endParaRPr kumimoji="1" lang="ja-JP" altLang="en-US" sz="1100" b="0" i="0">
              <a:solidFill>
                <a:srgbClr val="FF0000"/>
              </a:solidFill>
              <a:latin typeface="+mj-lt"/>
              <a:ea typeface="MS Gothic" panose="020B0609070205080204" pitchFamily="49" charset="-128"/>
            </a:endParaRPr>
          </a:p>
        </p:txBody>
      </p:sp>
      <p:pic>
        <p:nvPicPr>
          <p:cNvPr id="5" name="図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59FEB064-9E10-7E77-2F7C-DF29C7A3F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0034" y="66263"/>
            <a:ext cx="2182024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653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白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98542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3F3504-9539-4146-B3C1-F25407A51609}"/>
              </a:ext>
            </a:extLst>
          </p:cNvPr>
          <p:cNvSpPr txBox="1"/>
          <p:nvPr userDrawn="1"/>
        </p:nvSpPr>
        <p:spPr bwMode="gray">
          <a:xfrm>
            <a:off x="9896858" y="6517424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950"/>
              </a:lnSpc>
            </a:pPr>
            <a:r>
              <a:rPr kumimoji="1" lang="en-US" altLang="ja-JP" sz="800"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latin typeface="+mn-lt"/>
              <a:cs typeface="+mn-cs"/>
              <a:sym typeface="+mn-lt"/>
            </a:endParaRP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4D4831B1-A04A-42C3-BD52-942B25744B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513969" y="6336003"/>
            <a:ext cx="8640000" cy="127856"/>
          </a:xfrm>
        </p:spPr>
        <p:txBody>
          <a:bodyPr anchor="b" anchorCtr="0">
            <a:spAutoFit/>
          </a:bodyPr>
          <a:lstStyle>
            <a:lvl1pPr>
              <a:defRPr sz="800">
                <a:cs typeface="+mn-cs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F14F7E8-2C42-4BD2-8B4C-7C658763AB7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3969" y="432000"/>
            <a:ext cx="2304000" cy="587972"/>
          </a:xfrm>
          <a:prstGeom prst="rect">
            <a:avLst/>
          </a:prstGeom>
        </p:spPr>
      </p:pic>
      <p:sp>
        <p:nvSpPr>
          <p:cNvPr id="8" name="Text Box 37">
            <a:extLst>
              <a:ext uri="{FF2B5EF4-FFF2-40B4-BE49-F238E27FC236}">
                <a16:creationId xmlns:a16="http://schemas.microsoft.com/office/drawing/2014/main" id="{D6BA3D81-CAD1-43DC-A531-54F7C4DC8DF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513969" y="6588000"/>
            <a:ext cx="5361231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no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4D5B73-DF9C-49AC-94A2-96EF6F33C25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9908831" y="5472511"/>
            <a:ext cx="1772308" cy="8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30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黒_A4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2340363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3F3504-9539-4146-B3C1-F25407A51609}"/>
              </a:ext>
            </a:extLst>
          </p:cNvPr>
          <p:cNvSpPr txBox="1"/>
          <p:nvPr userDrawn="1"/>
        </p:nvSpPr>
        <p:spPr bwMode="gray">
          <a:xfrm>
            <a:off x="9896858" y="6517424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950"/>
              </a:lnSpc>
            </a:pPr>
            <a: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schemeClr val="bg1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schemeClr val="bg1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11" name="テキスト プレースホルダー 13">
            <a:extLst>
              <a:ext uri="{FF2B5EF4-FFF2-40B4-BE49-F238E27FC236}">
                <a16:creationId xmlns:a16="http://schemas.microsoft.com/office/drawing/2014/main" id="{EC10764A-D9E5-4773-9998-E6E340EF20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513969" y="6336003"/>
            <a:ext cx="8640000" cy="127856"/>
          </a:xfrm>
        </p:spPr>
        <p:txBody>
          <a:bodyPr anchor="b" anchorCtr="0">
            <a:spAutoFit/>
          </a:bodyPr>
          <a:lstStyle>
            <a:lvl1pPr>
              <a:defRPr sz="800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8C8D089-6B7B-4D22-A423-606FF0A0723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3971" y="432000"/>
            <a:ext cx="2302096" cy="586800"/>
          </a:xfrm>
          <a:prstGeom prst="rect">
            <a:avLst/>
          </a:prstGeom>
        </p:spPr>
      </p:pic>
      <p:sp>
        <p:nvSpPr>
          <p:cNvPr id="8" name="Text Box 37">
            <a:extLst>
              <a:ext uri="{FF2B5EF4-FFF2-40B4-BE49-F238E27FC236}">
                <a16:creationId xmlns:a16="http://schemas.microsoft.com/office/drawing/2014/main" id="{8ECAF025-B44C-4744-8C34-DBC751A55D36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513969" y="6588000"/>
            <a:ext cx="5361231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no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A662424-EC38-41B4-918D-98953BBCEA8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9908831" y="5472506"/>
            <a:ext cx="1772308" cy="8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5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白_トーマツロゴ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1586452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3F3504-9539-4146-B3C1-F25407A51609}"/>
              </a:ext>
            </a:extLst>
          </p:cNvPr>
          <p:cNvSpPr txBox="1"/>
          <p:nvPr userDrawn="1"/>
        </p:nvSpPr>
        <p:spPr bwMode="gray">
          <a:xfrm>
            <a:off x="9896858" y="6517424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950"/>
              </a:lnSpc>
            </a:pPr>
            <a:r>
              <a:rPr kumimoji="1" lang="en-US" altLang="ja-JP" sz="800"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latin typeface="+mn-lt"/>
              <a:cs typeface="+mn-cs"/>
              <a:sym typeface="+mn-lt"/>
            </a:endParaRPr>
          </a:p>
        </p:txBody>
      </p:sp>
      <p:sp>
        <p:nvSpPr>
          <p:cNvPr id="10" name="テキスト プレースホルダー 13">
            <a:extLst>
              <a:ext uri="{FF2B5EF4-FFF2-40B4-BE49-F238E27FC236}">
                <a16:creationId xmlns:a16="http://schemas.microsoft.com/office/drawing/2014/main" id="{8D7302B4-C3B2-43C1-A9E9-2DFB590FF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513969" y="6336003"/>
            <a:ext cx="8640000" cy="127856"/>
          </a:xfrm>
        </p:spPr>
        <p:txBody>
          <a:bodyPr anchor="b" anchorCtr="0">
            <a:spAutoFit/>
          </a:bodyPr>
          <a:lstStyle>
            <a:lvl1pPr>
              <a:defRPr sz="800">
                <a:cs typeface="+mn-cs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881D215A-DF31-4FC4-A706-4B6A3613D0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512610" y="431005"/>
            <a:ext cx="4243429" cy="58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37">
            <a:extLst>
              <a:ext uri="{FF2B5EF4-FFF2-40B4-BE49-F238E27FC236}">
                <a16:creationId xmlns:a16="http://schemas.microsoft.com/office/drawing/2014/main" id="{5FB43949-A16F-4CF9-89FA-2868A80FA4F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513969" y="6588000"/>
            <a:ext cx="5361231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no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4770B572-0E41-4F38-9C69-20D76FA470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9908831" y="5472511"/>
            <a:ext cx="1772308" cy="8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669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黒_トーマツロゴ_A4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9900466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3F3504-9539-4146-B3C1-F25407A51609}"/>
              </a:ext>
            </a:extLst>
          </p:cNvPr>
          <p:cNvSpPr txBox="1"/>
          <p:nvPr userDrawn="1"/>
        </p:nvSpPr>
        <p:spPr bwMode="gray">
          <a:xfrm>
            <a:off x="9896858" y="6517424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950"/>
              </a:lnSpc>
            </a:pPr>
            <a: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schemeClr val="bg1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schemeClr val="bg1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10" name="テキスト プレースホルダー 13">
            <a:extLst>
              <a:ext uri="{FF2B5EF4-FFF2-40B4-BE49-F238E27FC236}">
                <a16:creationId xmlns:a16="http://schemas.microsoft.com/office/drawing/2014/main" id="{98ED7F2A-D8F8-44B8-9950-656D3B6AC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513969" y="6336003"/>
            <a:ext cx="8640000" cy="127856"/>
          </a:xfrm>
        </p:spPr>
        <p:txBody>
          <a:bodyPr anchor="b" anchorCtr="0">
            <a:spAutoFit/>
          </a:bodyPr>
          <a:lstStyle>
            <a:lvl1pPr>
              <a:defRPr sz="800">
                <a:solidFill>
                  <a:schemeClr val="bg1"/>
                </a:solidFill>
                <a:cs typeface="+mn-cs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6211CF3-AF55-4BB2-ABA6-DFDFA3C51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gray">
          <a:xfrm>
            <a:off x="513969" y="432000"/>
            <a:ext cx="4246090" cy="586076"/>
          </a:xfrm>
          <a:prstGeom prst="rect">
            <a:avLst/>
          </a:prstGeom>
        </p:spPr>
      </p:pic>
      <p:sp>
        <p:nvSpPr>
          <p:cNvPr id="9" name="Text Box 37">
            <a:extLst>
              <a:ext uri="{FF2B5EF4-FFF2-40B4-BE49-F238E27FC236}">
                <a16:creationId xmlns:a16="http://schemas.microsoft.com/office/drawing/2014/main" id="{97296455-89ED-4F08-B776-BE18D4C8DF8F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513969" y="6588000"/>
            <a:ext cx="5361231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no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D2BBA463-2249-4A4A-80B9-2AD35481962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9908831" y="5472506"/>
            <a:ext cx="1772308" cy="87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78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_ ロゴ入り_16:9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72E5A2AA-8632-4C90-834B-AAF8FA2847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4420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72E5A2AA-8632-4C90-834B-AAF8FA284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666000" y="999000"/>
            <a:ext cx="4860000" cy="486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799" y="5292000"/>
            <a:ext cx="5616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799" y="5760001"/>
            <a:ext cx="5616000" cy="307777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95283" indent="0" algn="ctr">
              <a:buNone/>
              <a:defRPr sz="2167"/>
            </a:lvl2pPr>
            <a:lvl3pPr marL="990564" indent="0" algn="ctr">
              <a:buNone/>
              <a:defRPr sz="1950"/>
            </a:lvl3pPr>
            <a:lvl4pPr marL="1485846" indent="0" algn="ctr">
              <a:buNone/>
              <a:defRPr sz="1733"/>
            </a:lvl4pPr>
            <a:lvl5pPr marL="1981127" indent="0" algn="ctr">
              <a:buNone/>
              <a:defRPr sz="1733"/>
            </a:lvl5pPr>
            <a:lvl6pPr marL="2476410" indent="0" algn="ctr">
              <a:buNone/>
              <a:defRPr sz="1733"/>
            </a:lvl6pPr>
            <a:lvl7pPr marL="2971692" indent="0" algn="ctr">
              <a:buNone/>
              <a:defRPr sz="1733"/>
            </a:lvl7pPr>
            <a:lvl8pPr marL="3466973" indent="0" algn="ctr">
              <a:buNone/>
              <a:defRPr sz="1733"/>
            </a:lvl8pPr>
            <a:lvl9pPr marL="3962255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78799" y="6408000"/>
            <a:ext cx="5616000" cy="215444"/>
          </a:xfrm>
          <a:prstGeom prst="rect">
            <a:avLst/>
          </a:prstGeom>
        </p:spPr>
        <p:txBody>
          <a:bodyPr wrap="square" lIns="0" t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095999" y="396000"/>
            <a:ext cx="5616000" cy="6768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200">
                <a:latin typeface="+mn-lt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/>
              <a:t>クライアント社名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2000"/>
            <a:ext cx="2016000" cy="633201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F26CE00B-EF0F-41D9-B6BD-2D199AF6C07D}"/>
              </a:ext>
            </a:extLst>
          </p:cNvPr>
          <p:cNvSpPr>
            <a:spLocks noGrp="1"/>
          </p:cNvSpPr>
          <p:nvPr>
            <p:ph type="dt" sz="half" idx="13"/>
          </p:nvPr>
        </p:nvSpPr>
        <p:spPr bwMode="gray"/>
        <p:txBody>
          <a:bodyPr/>
          <a:lstStyle/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699402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 ロゴ無_16:9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8F3F91AC-B9F8-4593-AC14-9A64CBC999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32547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8F3F91AC-B9F8-4593-AC14-9A64CBC99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666000" y="999000"/>
            <a:ext cx="4860000" cy="486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800" y="5292000"/>
            <a:ext cx="5616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800" y="5760001"/>
            <a:ext cx="5616000" cy="30777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  <a:lvl2pPr marL="495283" indent="0" algn="ctr">
              <a:buNone/>
              <a:defRPr sz="2167"/>
            </a:lvl2pPr>
            <a:lvl3pPr marL="990564" indent="0" algn="ctr">
              <a:buNone/>
              <a:defRPr sz="1950"/>
            </a:lvl3pPr>
            <a:lvl4pPr marL="1485846" indent="0" algn="ctr">
              <a:buNone/>
              <a:defRPr sz="1733"/>
            </a:lvl4pPr>
            <a:lvl5pPr marL="1981127" indent="0" algn="ctr">
              <a:buNone/>
              <a:defRPr sz="1733"/>
            </a:lvl5pPr>
            <a:lvl6pPr marL="2476410" indent="0" algn="ctr">
              <a:buNone/>
              <a:defRPr sz="1733"/>
            </a:lvl6pPr>
            <a:lvl7pPr marL="2971692" indent="0" algn="ctr">
              <a:buNone/>
              <a:defRPr sz="1733"/>
            </a:lvl7pPr>
            <a:lvl8pPr marL="3466973" indent="0" algn="ctr">
              <a:buNone/>
              <a:defRPr sz="1733"/>
            </a:lvl8pPr>
            <a:lvl9pPr marL="3962255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78800" y="6408000"/>
            <a:ext cx="5616000" cy="215444"/>
          </a:xfrm>
          <a:prstGeom prst="rect">
            <a:avLst/>
          </a:prstGeom>
        </p:spPr>
        <p:txBody>
          <a:bodyPr wrap="square" lIns="0" t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123FC496-31C5-46DB-A99D-560417973E7D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648972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黒_（基本版） タイトル_ ロゴ入り_16:9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A7976D6E-C49A-4F4A-AE13-FFFBECE614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6201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A7976D6E-C49A-4F4A-AE13-FFFBECE614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666000" y="999000"/>
            <a:ext cx="4860000" cy="486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800" y="5292000"/>
            <a:ext cx="5616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800" y="5760001"/>
            <a:ext cx="5616000" cy="307777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95283" indent="0" algn="ctr">
              <a:buNone/>
              <a:defRPr sz="2167"/>
            </a:lvl2pPr>
            <a:lvl3pPr marL="990564" indent="0" algn="ctr">
              <a:buNone/>
              <a:defRPr sz="1950"/>
            </a:lvl3pPr>
            <a:lvl4pPr marL="1485846" indent="0" algn="ctr">
              <a:buNone/>
              <a:defRPr sz="1733"/>
            </a:lvl4pPr>
            <a:lvl5pPr marL="1981127" indent="0" algn="ctr">
              <a:buNone/>
              <a:defRPr sz="1733"/>
            </a:lvl5pPr>
            <a:lvl6pPr marL="2476410" indent="0" algn="ctr">
              <a:buNone/>
              <a:defRPr sz="1733"/>
            </a:lvl6pPr>
            <a:lvl7pPr marL="2971692" indent="0" algn="ctr">
              <a:buNone/>
              <a:defRPr sz="1733"/>
            </a:lvl7pPr>
            <a:lvl8pPr marL="3466973" indent="0" algn="ctr">
              <a:buNone/>
              <a:defRPr sz="1733"/>
            </a:lvl8pPr>
            <a:lvl9pPr marL="3962255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78800" y="6408000"/>
            <a:ext cx="5616000" cy="215444"/>
          </a:xfrm>
          <a:prstGeom prst="rect">
            <a:avLst/>
          </a:prstGeom>
        </p:spPr>
        <p:txBody>
          <a:bodyPr wrap="square" lIns="0" t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094800" y="396000"/>
            <a:ext cx="5616000" cy="6768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bg1"/>
                </a:solidFill>
                <a:latin typeface="+mn-lt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/>
              <a:t>クライアント社名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1999"/>
            <a:ext cx="2016000" cy="62720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3C714361-BA49-499D-BC89-8E0AF24FD365}"/>
              </a:ext>
            </a:extLst>
          </p:cNvPr>
          <p:cNvSpPr>
            <a:spLocks noGrp="1"/>
          </p:cNvSpPr>
          <p:nvPr>
            <p:ph type="dt" sz="half" idx="13"/>
          </p:nvPr>
        </p:nvSpPr>
        <p:spPr bwMode="gray"/>
        <p:txBody>
          <a:bodyPr/>
          <a:lstStyle/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3788071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黒_（基本版） タイトル ロゴ無_16:9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B84D28BC-667A-4B82-8BF2-52395A1B8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8199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B84D28BC-667A-4B82-8BF2-52395A1B8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666000" y="999000"/>
            <a:ext cx="4860000" cy="486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799" y="5292000"/>
            <a:ext cx="5616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799" y="5760001"/>
            <a:ext cx="5616000" cy="30777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95283" indent="0" algn="ctr">
              <a:buNone/>
              <a:defRPr sz="2167"/>
            </a:lvl2pPr>
            <a:lvl3pPr marL="990564" indent="0" algn="ctr">
              <a:buNone/>
              <a:defRPr sz="1950"/>
            </a:lvl3pPr>
            <a:lvl4pPr marL="1485846" indent="0" algn="ctr">
              <a:buNone/>
              <a:defRPr sz="1733"/>
            </a:lvl4pPr>
            <a:lvl5pPr marL="1981127" indent="0" algn="ctr">
              <a:buNone/>
              <a:defRPr sz="1733"/>
            </a:lvl5pPr>
            <a:lvl6pPr marL="2476410" indent="0" algn="ctr">
              <a:buNone/>
              <a:defRPr sz="1733"/>
            </a:lvl6pPr>
            <a:lvl7pPr marL="2971692" indent="0" algn="ctr">
              <a:buNone/>
              <a:defRPr sz="1733"/>
            </a:lvl7pPr>
            <a:lvl8pPr marL="3466973" indent="0" algn="ctr">
              <a:buNone/>
              <a:defRPr sz="1733"/>
            </a:lvl8pPr>
            <a:lvl9pPr marL="3962255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78799" y="6408000"/>
            <a:ext cx="5616000" cy="215444"/>
          </a:xfrm>
          <a:prstGeom prst="rect">
            <a:avLst/>
          </a:prstGeom>
        </p:spPr>
        <p:txBody>
          <a:bodyPr wrap="square" lIns="0" t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E461804-808B-4C49-B40D-446D892A3BF8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3339237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目次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D6642530-2487-4EE6-BEA5-E8FB44599D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630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4" imgW="444" imgH="443" progId="TCLayout.ActiveDocument.1">
                  <p:embed/>
                </p:oleObj>
              </mc:Choice>
              <mc:Fallback>
                <p:oleObj name="think-cellスライド" r:id="rId4" imgW="444" imgH="443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D6642530-2487-4EE6-BEA5-E8FB44599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 hidden="1">
            <a:extLst>
              <a:ext uri="{FF2B5EF4-FFF2-40B4-BE49-F238E27FC236}">
                <a16:creationId xmlns:a16="http://schemas.microsoft.com/office/drawing/2014/main" id="{8C8D86AF-9D9D-4067-A4BC-C728044F77F8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BBBCBC"/>
          </a:solidFill>
          <a:ln w="12700" algn="ctr">
            <a:solidFill>
              <a:srgbClr val="BBBCBC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0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</a:pP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Yu Gothic UI" panose="020B0500000000000000" pitchFamily="50" charset="-128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0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tabLst>
                <a:tab pos="5448101" algn="r"/>
              </a:tabLst>
              <a:defRPr/>
            </a:lvl1pPr>
            <a:lvl2pPr>
              <a:tabLst>
                <a:tab pos="5448101" algn="r"/>
              </a:tabLst>
              <a:defRPr/>
            </a:lvl2pPr>
            <a:lvl3pPr>
              <a:tabLst>
                <a:tab pos="5448101" algn="r"/>
              </a:tabLst>
              <a:defRPr/>
            </a:lvl3pPr>
            <a:lvl4pPr>
              <a:tabLst>
                <a:tab pos="5448101" algn="r"/>
              </a:tabLst>
              <a:defRPr/>
            </a:lvl4pPr>
            <a:lvl5pPr>
              <a:tabLst>
                <a:tab pos="5448101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76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tabLst>
                <a:tab pos="5448101" algn="r"/>
              </a:tabLst>
              <a:defRPr/>
            </a:lvl1pPr>
            <a:lvl2pPr>
              <a:tabLst>
                <a:tab pos="5448101" algn="r"/>
              </a:tabLst>
              <a:defRPr/>
            </a:lvl2pPr>
            <a:lvl3pPr>
              <a:tabLst>
                <a:tab pos="5448101" algn="r"/>
              </a:tabLst>
              <a:defRPr/>
            </a:lvl3pPr>
            <a:lvl4pPr>
              <a:tabLst>
                <a:tab pos="5448101" algn="r"/>
              </a:tabLst>
              <a:defRPr/>
            </a:lvl4pPr>
            <a:lvl5pPr>
              <a:tabLst>
                <a:tab pos="5448101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 bwMode="gray">
          <a:xfrm>
            <a:off x="480000" y="108000"/>
            <a:ext cx="11232000" cy="738000"/>
          </a:xfrm>
        </p:spPr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2377704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 白紙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3882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 bwMode="gray">
          <a:xfrm>
            <a:off x="1596000" y="2556000"/>
            <a:ext cx="9000000" cy="1440000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フッター プレースホルダー 5">
            <a:extLst>
              <a:ext uri="{FF2B5EF4-FFF2-40B4-BE49-F238E27FC236}">
                <a16:creationId xmlns:a16="http://schemas.microsoft.com/office/drawing/2014/main" id="{6273600F-CF7E-B990-6162-16B9B8D81E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5828418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4A9AD2-A44F-6C4C-90A5-7E0F6615A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336" y="255264"/>
            <a:ext cx="9327072" cy="369332"/>
          </a:xfrm>
        </p:spPr>
        <p:txBody>
          <a:bodyPr/>
          <a:lstStyle/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游ゴシック</a:t>
            </a:r>
            <a:r>
              <a:rPr kumimoji="1" lang="en-US" altLang="ja-JP"/>
              <a:t>Bold 24pt</a:t>
            </a:r>
            <a:endParaRPr kumimoji="1" lang="ja-JP" altLang="en-US"/>
          </a:p>
        </p:txBody>
      </p:sp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F51E5A19-FBB7-6442-9D4F-1E3DFA3936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14338" y="857251"/>
            <a:ext cx="11550650" cy="5380038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ja-JP" altLang="en-US"/>
              <a:t>本文テキスト</a:t>
            </a:r>
            <a:r>
              <a:rPr kumimoji="1" lang="en-US" altLang="ja-JP"/>
              <a:t> </a:t>
            </a:r>
            <a:r>
              <a:rPr kumimoji="1" lang="ja-JP" altLang="en-US"/>
              <a:t>游ゴシック </a:t>
            </a:r>
            <a:r>
              <a:rPr kumimoji="1" lang="en-US" altLang="ja-JP"/>
              <a:t>Medium 16pt / </a:t>
            </a:r>
            <a:r>
              <a:rPr kumimoji="1" lang="ja-JP" altLang="en-US"/>
              <a:t>行間</a:t>
            </a:r>
            <a:r>
              <a:rPr kumimoji="1" lang="en-US" altLang="ja-JP"/>
              <a:t>1.5</a:t>
            </a:r>
            <a:br>
              <a:rPr kumimoji="1" lang="en-US" altLang="ja-JP"/>
            </a:br>
            <a:r>
              <a:rPr kumimoji="1" lang="ja-JP" altLang="en-US"/>
              <a:t>テーマカラー：</a:t>
            </a:r>
            <a:r>
              <a:rPr kumimoji="1" lang="en-US" altLang="ja-JP"/>
              <a:t>Blue and Cool gray </a:t>
            </a:r>
          </a:p>
        </p:txBody>
      </p:sp>
      <p:pic>
        <p:nvPicPr>
          <p:cNvPr id="3" name="図 2" descr="アイコン&#10;&#10;低い精度で自動的に生成された説明">
            <a:extLst>
              <a:ext uri="{FF2B5EF4-FFF2-40B4-BE49-F238E27FC236}">
                <a16:creationId xmlns:a16="http://schemas.microsoft.com/office/drawing/2014/main" id="{CE14A7BB-2994-99E1-3721-81C07CB69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FBA75B-73F9-C2BD-82A5-BB1CC51D09F9}"/>
              </a:ext>
            </a:extLst>
          </p:cNvPr>
          <p:cNvSpPr txBox="1"/>
          <p:nvPr userDrawn="1"/>
        </p:nvSpPr>
        <p:spPr>
          <a:xfrm>
            <a:off x="10768120" y="6397228"/>
            <a:ext cx="1188000" cy="24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en-US" altLang="ja-JP" sz="1100" b="0" i="0">
                <a:solidFill>
                  <a:srgbClr val="FF0000"/>
                </a:solidFill>
                <a:latin typeface="+mj-lt"/>
                <a:ea typeface="MS Gothic" panose="020B0609070205080204" pitchFamily="49" charset="-128"/>
              </a:rPr>
              <a:t>CONFIDENTIAL</a:t>
            </a:r>
            <a:endParaRPr kumimoji="1" lang="ja-JP" altLang="en-US" sz="1100" b="0" i="0">
              <a:solidFill>
                <a:srgbClr val="FF0000"/>
              </a:solidFill>
              <a:latin typeface="+mj-lt"/>
              <a:ea typeface="MS Gothic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137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基本版） 中表紙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CBD7C55F-79D3-4D3C-BF22-E2499EF302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7004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CBD7C55F-79D3-4D3C-BF22-E2499EF30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18800" y="2232000"/>
            <a:ext cx="6264000" cy="432000"/>
          </a:xfrm>
          <a:prstGeom prst="rect">
            <a:avLst/>
          </a:prstGeom>
          <a:noFill/>
        </p:spPr>
        <p:txBody>
          <a:bodyPr wrap="none" lIns="0" tIns="0" r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</a:lstStyle>
          <a:p>
            <a:pPr lvl="0"/>
            <a:r>
              <a:rPr lang="ja-JP" altLang="en-US"/>
              <a:t>中表紙タイトル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フッター プレースホルダー 5">
            <a:extLst>
              <a:ext uri="{FF2B5EF4-FFF2-40B4-BE49-F238E27FC236}">
                <a16:creationId xmlns:a16="http://schemas.microsoft.com/office/drawing/2014/main" id="{FB658550-42CB-E14E-14DD-356EFBB48B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323249379"/>
      </p:ext>
    </p:extLst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基本版） タイトルのみ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77D81023-2A1D-453A-B6C3-7E7FA34E42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7096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77D81023-2A1D-453A-B6C3-7E7FA34E4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8799" y="1008000"/>
            <a:ext cx="5436000" cy="468000"/>
          </a:xfrm>
          <a:prstGeom prst="rect">
            <a:avLst/>
          </a:prstGeom>
        </p:spPr>
        <p:txBody>
          <a:bodyPr wrap="none" t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D6382723-BDF8-412A-A400-B577A3A7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5077665D-3395-4371-A62E-F9F86848434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AA5FCFE5-FE56-4EF1-80A8-07776887C2A1}" type="slidenum">
              <a:rPr kumimoji="1" lang="ja-JP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/>
          </a:p>
        </p:txBody>
      </p:sp>
      <p:sp>
        <p:nvSpPr>
          <p:cNvPr id="3" name="フッター プレースホルダー 5">
            <a:extLst>
              <a:ext uri="{FF2B5EF4-FFF2-40B4-BE49-F238E27FC236}">
                <a16:creationId xmlns:a16="http://schemas.microsoft.com/office/drawing/2014/main" id="{E31F8DD1-3F3E-D752-E559-D2F93B0185E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684984910"/>
      </p:ext>
    </p:extLst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タイトルのみ_Header上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77D81023-2A1D-453A-B6C3-7E7FA34E42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6580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77D81023-2A1D-453A-B6C3-7E7FA34E4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8798" y="180000"/>
            <a:ext cx="11232000" cy="369332"/>
          </a:xfrm>
          <a:prstGeom prst="rect">
            <a:avLst/>
          </a:prstGeom>
        </p:spPr>
        <p:txBody>
          <a:bodyPr wrap="none" t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1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>
          <a:xfrm>
            <a:off x="480000" y="684000"/>
            <a:ext cx="11232000" cy="576000"/>
          </a:xfrm>
        </p:spPr>
        <p:txBody>
          <a:bodyPr vert="horz" anchor="t" anchorCtr="0">
            <a:noAutofit/>
          </a:bodyPr>
          <a:lstStyle>
            <a:lvl1pPr>
              <a:defRPr sz="1800" b="0" baseline="0">
                <a:latin typeface="+mn-lt"/>
                <a:ea typeface="+mn-ea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  <p:sp>
        <p:nvSpPr>
          <p:cNvPr id="5" name="フッター プレースホルダー 5">
            <a:extLst>
              <a:ext uri="{FF2B5EF4-FFF2-40B4-BE49-F238E27FC236}">
                <a16:creationId xmlns:a16="http://schemas.microsoft.com/office/drawing/2014/main" id="{D32A95D4-7938-BBEE-26F6-A6CBD15511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782301988"/>
      </p:ext>
    </p:extLst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左サイド_レベル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040F6459-93BB-4F14-8CDE-BF67F2E0C1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926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040F6459-93BB-4F14-8CDE-BF67F2E0C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480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None/>
              <a:defRPr sz="1600" baseline="0">
                <a:latin typeface="+mn-lt"/>
                <a:ea typeface="+mn-ea"/>
                <a:cs typeface="+mn-cs"/>
              </a:defRPr>
            </a:lvl1pPr>
            <a:lvl2pPr marL="252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600" baseline="0">
                <a:latin typeface="+mn-lt"/>
                <a:ea typeface="+mn-ea"/>
                <a:cs typeface="+mn-cs"/>
              </a:defRPr>
            </a:lvl2pPr>
            <a:lvl3pPr marL="504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600" baseline="0">
                <a:latin typeface="+mn-lt"/>
                <a:ea typeface="+mn-ea"/>
                <a:cs typeface="+mn-cs"/>
              </a:defRPr>
            </a:lvl3pPr>
            <a:lvl4pPr marL="684000" marR="0" indent="-180000" algn="l" defTabSz="989013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aseline="0"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822A2BF-4EE5-45F6-88E1-9AA10A8C672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0000" y="1008000"/>
            <a:ext cx="5436000" cy="46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ja-JP" altLang="en-US" sz="1800" b="1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80000" y="108000"/>
            <a:ext cx="11232000" cy="738000"/>
          </a:xfrm>
        </p:spPr>
        <p:txBody>
          <a:bodyPr/>
          <a:lstStyle/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  <p:sp>
        <p:nvSpPr>
          <p:cNvPr id="5" name="フッター プレースホルダー 5">
            <a:extLst>
              <a:ext uri="{FF2B5EF4-FFF2-40B4-BE49-F238E27FC236}">
                <a16:creationId xmlns:a16="http://schemas.microsoft.com/office/drawing/2014/main" id="{C8839B8E-DC49-06BE-CA2A-A617EB71C08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946312208"/>
      </p:ext>
    </p:extLst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両サイド_レベル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3F276000-B0DF-4D7D-B4D7-B984F0C2DA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1023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3F276000-B0DF-4D7D-B4D7-B984F0C2D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480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None/>
              <a:defRPr sz="1600" baseline="0">
                <a:latin typeface="+mn-lt"/>
                <a:ea typeface="+mn-ea"/>
                <a:cs typeface="+mn-cs"/>
              </a:defRPr>
            </a:lvl1pPr>
            <a:lvl2pPr marL="252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600" baseline="0">
                <a:latin typeface="+mn-lt"/>
                <a:ea typeface="+mn-ea"/>
                <a:cs typeface="+mn-cs"/>
              </a:defRPr>
            </a:lvl2pPr>
            <a:lvl3pPr marL="504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600" baseline="0">
                <a:latin typeface="+mn-lt"/>
                <a:ea typeface="+mn-ea"/>
                <a:cs typeface="+mn-cs"/>
              </a:defRPr>
            </a:lvl3pPr>
            <a:lvl4pPr marL="684000" marR="0" indent="-180000" algn="l" defTabSz="989013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aseline="0"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2"/>
          </p:nvPr>
        </p:nvSpPr>
        <p:spPr bwMode="gray">
          <a:xfrm>
            <a:off x="6276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None/>
              <a:defRPr sz="1600" baseline="0">
                <a:latin typeface="+mn-lt"/>
                <a:ea typeface="+mn-ea"/>
                <a:cs typeface="+mn-cs"/>
              </a:defRPr>
            </a:lvl1pPr>
            <a:lvl2pPr marL="252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600" baseline="0">
                <a:latin typeface="+mn-lt"/>
                <a:ea typeface="+mn-ea"/>
                <a:cs typeface="+mn-cs"/>
              </a:defRPr>
            </a:lvl2pPr>
            <a:lvl3pPr marL="504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600" baseline="0">
                <a:latin typeface="+mn-lt"/>
                <a:ea typeface="+mn-ea"/>
                <a:cs typeface="+mn-cs"/>
              </a:defRPr>
            </a:lvl3pPr>
            <a:lvl4pPr marL="684000" indent="-180000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 sz="1600" baseline="0"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3EB1B23-9AF8-425B-BAD7-B9FA00F1883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80000" y="1008000"/>
            <a:ext cx="5436000" cy="46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ja-JP" altLang="en-US" sz="1800" b="1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13" name="テキスト プレースホルダー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76000" y="1008000"/>
            <a:ext cx="5436000" cy="46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ja-JP" altLang="en-US" sz="1800" b="1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80000" y="108000"/>
            <a:ext cx="11232000" cy="738000"/>
          </a:xfrm>
        </p:spPr>
        <p:txBody>
          <a:bodyPr/>
          <a:lstStyle/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  <p:sp>
        <p:nvSpPr>
          <p:cNvPr id="5" name="フッター プレースホルダー 5">
            <a:extLst>
              <a:ext uri="{FF2B5EF4-FFF2-40B4-BE49-F238E27FC236}">
                <a16:creationId xmlns:a16="http://schemas.microsoft.com/office/drawing/2014/main" id="{10D44422-B5E8-640D-2524-A5A45E92F9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48601266"/>
      </p:ext>
    </p:extLst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全面_レベル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FF2D0448-4F15-4870-89C3-54C24DB3DF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27484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FF2D0448-4F15-4870-89C3-54C24DB3DF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480000" y="1476000"/>
            <a:ext cx="11232000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Font typeface="Arial" pitchFamily="34" charset="0"/>
              <a:buNone/>
              <a:defRPr sz="1600" baseline="0">
                <a:latin typeface="+mn-lt"/>
                <a:ea typeface="+mn-ea"/>
                <a:cs typeface="+mn-cs"/>
              </a:defRPr>
            </a:lvl1pPr>
            <a:lvl2pPr marL="252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600" baseline="0">
                <a:latin typeface="+mn-lt"/>
                <a:ea typeface="+mn-ea"/>
                <a:cs typeface="+mn-cs"/>
              </a:defRPr>
            </a:lvl2pPr>
            <a:lvl3pPr marL="504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600" baseline="0">
                <a:latin typeface="+mn-lt"/>
                <a:ea typeface="+mn-ea"/>
                <a:cs typeface="+mn-cs"/>
              </a:defRPr>
            </a:lvl3pPr>
            <a:lvl4pPr marL="684000" indent="-180000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 sz="1600" baseline="0"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43A0986-838B-4D2A-A95C-8CB1738263F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80000" y="1008000"/>
            <a:ext cx="5436000" cy="46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ja-JP" altLang="en-US" sz="1800" b="1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 bwMode="gray">
          <a:xfrm>
            <a:off x="480000" y="108000"/>
            <a:ext cx="11232000" cy="738000"/>
          </a:xfrm>
        </p:spPr>
        <p:txBody>
          <a:bodyPr/>
          <a:lstStyle/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  <p:sp>
        <p:nvSpPr>
          <p:cNvPr id="4" name="フッター プレースホルダー 5">
            <a:extLst>
              <a:ext uri="{FF2B5EF4-FFF2-40B4-BE49-F238E27FC236}">
                <a16:creationId xmlns:a16="http://schemas.microsoft.com/office/drawing/2014/main" id="{277F1F7E-840F-5189-7EBA-81017B1BCF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541916774"/>
      </p:ext>
    </p:extLst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白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47446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図 11">
            <a:extLst>
              <a:ext uri="{FF2B5EF4-FFF2-40B4-BE49-F238E27FC236}">
                <a16:creationId xmlns:a16="http://schemas.microsoft.com/office/drawing/2014/main" id="{08BD6DA0-CD1D-4FBB-8417-3DBF7AD2A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10270800" y="5472000"/>
            <a:ext cx="1440000" cy="8737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7F1314-1825-435D-8B63-69D515D2D3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2000"/>
            <a:ext cx="2016000" cy="6316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prstClr val="black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prstClr val="black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7272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/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5259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</p:spTree>
    <p:extLst>
      <p:ext uri="{BB962C8B-B14F-4D97-AF65-F5344CB8AC3E}">
        <p14:creationId xmlns:p14="http://schemas.microsoft.com/office/powerpoint/2010/main" val="3370641503"/>
      </p:ext>
    </p:extLst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黒_16:9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713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schemeClr val="bg1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schemeClr val="bg1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7272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>
                <a:solidFill>
                  <a:schemeClr val="bg1"/>
                </a:solidFill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5259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D3EA14-DEB0-4CBD-9D70-552DCBB8AA4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10270800" y="5472000"/>
            <a:ext cx="1440000" cy="8737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E41D69D-2433-4D11-814D-C797F4E505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1999"/>
            <a:ext cx="2016000" cy="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45198"/>
      </p:ext>
    </p:extLst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白_トーマツロゴ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046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図 11">
            <a:extLst>
              <a:ext uri="{FF2B5EF4-FFF2-40B4-BE49-F238E27FC236}">
                <a16:creationId xmlns:a16="http://schemas.microsoft.com/office/drawing/2014/main" id="{08BD6DA0-CD1D-4FBB-8417-3DBF7AD2A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10270800" y="5472000"/>
            <a:ext cx="1440000" cy="87377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prstClr val="black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prstClr val="black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7272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/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5259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1A15D5-7B51-4B9F-8EF0-8D771BACAF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78800" y="431005"/>
            <a:ext cx="3721455" cy="632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2372367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黒_トーマツロゴ_16:9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97351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schemeClr val="bg1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schemeClr val="bg1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7272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>
                <a:solidFill>
                  <a:schemeClr val="bg1"/>
                </a:solidFill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5259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D3EA14-DEB0-4CBD-9D70-552DCBB8AA4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10270800" y="5472000"/>
            <a:ext cx="1440000" cy="8737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C0938ED-B2BE-4693-8FA5-820BAD918B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78800" y="431997"/>
            <a:ext cx="3725944" cy="6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07969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（基本版） タイトルのみ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2286080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Power Library &amp; Appendix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6429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（基本版） 目次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8136555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513231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4pPr>
            <a:lvl5pPr>
              <a:tabLst>
                <a:tab pos="6705523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317538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4pPr>
            <a:lvl5pPr>
              <a:tabLst>
                <a:tab pos="6705523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16100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（基本版） 中表紙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549097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267199" y="2232000"/>
            <a:ext cx="6380308" cy="432000"/>
          </a:xfrm>
          <a:prstGeom prst="rect">
            <a:avLst/>
          </a:prstGeom>
          <a:noFill/>
        </p:spPr>
        <p:txBody>
          <a:bodyPr wrap="square" lIns="0" r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446" b="1" baseline="0">
                <a:solidFill>
                  <a:schemeClr val="tx1"/>
                </a:solidFill>
                <a:latin typeface="+mj-lt"/>
                <a:ea typeface="+mj-ea"/>
                <a:cs typeface="+mn-cs"/>
                <a:sym typeface="+mn-lt"/>
              </a:defRPr>
            </a:lvl1pPr>
          </a:lstStyle>
          <a:p>
            <a:pPr lvl="0"/>
            <a:r>
              <a:rPr lang="ja-JP" altLang="en-US"/>
              <a:t>中表紙タイトル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2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23312009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（基本版） コンテンツ両サイド_レベル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8472800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2610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buNone/>
              <a:defRPr sz="1477" baseline="0">
                <a:latin typeface="+mn-lt"/>
                <a:ea typeface="+mn-ea"/>
                <a:cs typeface="+mn-cs"/>
                <a:sym typeface="+mn-lt"/>
              </a:defRPr>
            </a:lvl1pPr>
            <a:lvl2pPr marL="221544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n"/>
              <a:defRPr sz="1477" baseline="0">
                <a:latin typeface="+mn-lt"/>
                <a:ea typeface="+mn-ea"/>
                <a:cs typeface="+mn-cs"/>
                <a:sym typeface="+mn-lt"/>
              </a:defRPr>
            </a:lvl2pPr>
            <a:lvl3pPr marL="443088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Ø"/>
              <a:defRPr sz="1477" baseline="0">
                <a:latin typeface="+mn-lt"/>
                <a:ea typeface="+mn-ea"/>
                <a:cs typeface="+mn-cs"/>
                <a:sym typeface="+mn-lt"/>
              </a:defRPr>
            </a:lvl3pPr>
            <a:lvl4pPr marL="620323" marR="0" indent="-177235" algn="l" defTabSz="1217277" rtl="0" eaLnBrk="1" fontAlgn="auto" latinLnBrk="0" hangingPunct="1">
              <a:lnSpc>
                <a:spcPct val="11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77" baseline="0">
                <a:latin typeface="+mn-lt"/>
                <a:ea typeface="+mn-ea"/>
                <a:cs typeface="+mn-cs"/>
                <a:sym typeface="+mn-lt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2"/>
          </p:nvPr>
        </p:nvSpPr>
        <p:spPr bwMode="gray">
          <a:xfrm>
            <a:off x="6316785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buNone/>
              <a:defRPr sz="1477" baseline="0">
                <a:latin typeface="+mn-lt"/>
                <a:ea typeface="+mn-ea"/>
                <a:cs typeface="+mn-cs"/>
                <a:sym typeface="+mn-lt"/>
              </a:defRPr>
            </a:lvl1pPr>
            <a:lvl2pPr marL="221544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n"/>
              <a:defRPr sz="1477" baseline="0">
                <a:latin typeface="+mn-lt"/>
                <a:ea typeface="+mn-ea"/>
                <a:cs typeface="+mn-cs"/>
                <a:sym typeface="+mn-lt"/>
              </a:defRPr>
            </a:lvl2pPr>
            <a:lvl3pPr marL="443088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Ø"/>
              <a:defRPr sz="1477" baseline="0">
                <a:latin typeface="+mn-lt"/>
                <a:ea typeface="+mn-ea"/>
                <a:cs typeface="+mn-cs"/>
                <a:sym typeface="+mn-lt"/>
              </a:defRPr>
            </a:lvl3pPr>
            <a:lvl4pPr marL="620323" indent="-177235">
              <a:lnSpc>
                <a:spcPct val="110000"/>
              </a:lnSpc>
              <a:spcBef>
                <a:spcPts val="738"/>
              </a:spcBef>
              <a:buFont typeface="Arial" pitchFamily="34" charset="0"/>
              <a:buChar char="•"/>
              <a:defRPr sz="1477" baseline="0">
                <a:latin typeface="+mn-lt"/>
                <a:ea typeface="+mn-ea"/>
                <a:cs typeface="+mn-cs"/>
                <a:sym typeface="+mn-lt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3EB1B23-9AF8-425B-BAD7-B9FA00F1883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4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23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13" name="テキスト プレースホルダー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316785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23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7659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（基本版） コンテンツ全面_レベル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9005202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3230" y="1476000"/>
            <a:ext cx="11165538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buFont typeface="Arial" pitchFamily="34" charset="0"/>
              <a:buNone/>
              <a:defRPr sz="1477" baseline="0">
                <a:latin typeface="+mn-lt"/>
                <a:ea typeface="+mn-ea"/>
                <a:cs typeface="+mn-cs"/>
                <a:sym typeface="+mn-lt"/>
              </a:defRPr>
            </a:lvl1pPr>
            <a:lvl2pPr marL="221544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n"/>
              <a:defRPr sz="1477" baseline="0">
                <a:latin typeface="+mn-lt"/>
                <a:ea typeface="+mn-ea"/>
                <a:cs typeface="+mn-cs"/>
                <a:sym typeface="+mn-lt"/>
              </a:defRPr>
            </a:lvl2pPr>
            <a:lvl3pPr marL="443088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Ø"/>
              <a:defRPr sz="1477" baseline="0">
                <a:latin typeface="+mn-lt"/>
                <a:ea typeface="+mn-ea"/>
                <a:cs typeface="+mn-cs"/>
                <a:sym typeface="+mn-lt"/>
              </a:defRPr>
            </a:lvl3pPr>
            <a:lvl4pPr marL="620323" indent="-177235">
              <a:lnSpc>
                <a:spcPct val="110000"/>
              </a:lnSpc>
              <a:spcBef>
                <a:spcPts val="738"/>
              </a:spcBef>
              <a:buFont typeface="Arial" pitchFamily="34" charset="0"/>
              <a:buChar char="•"/>
              <a:defRPr sz="1477" baseline="0">
                <a:latin typeface="+mn-lt"/>
                <a:ea typeface="+mn-ea"/>
                <a:cs typeface="+mn-cs"/>
                <a:sym typeface="+mn-lt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543A0986-838B-4D2A-A95C-8CB1738263F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23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47326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（基本版） 白紙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125917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 bwMode="gray">
          <a:xfrm>
            <a:off x="2329846" y="2340000"/>
            <a:ext cx="7532308" cy="252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4171248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（基本版） タイトルのみ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1592270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Template A4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035198"/>
      </p:ext>
    </p:extLst>
  </p:cSld>
  <p:clrMapOvr>
    <a:masterClrMapping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（基本版）背表紙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5015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367F1314-1825-435D-8B63-69D515D2D3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2000"/>
            <a:ext cx="2016000" cy="6316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prstClr val="black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prstClr val="black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8820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>
                <a:cs typeface="+mn-cs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8786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2024. For information, contact Deloitte Tohmatsu Group.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D3A5278-6D4D-48CD-B33F-E16518FBA520}"/>
              </a:ext>
            </a:extLst>
          </p:cNvPr>
          <p:cNvGrpSpPr/>
          <p:nvPr userDrawn="1"/>
        </p:nvGrpSpPr>
        <p:grpSpPr>
          <a:xfrm>
            <a:off x="10270800" y="4114800"/>
            <a:ext cx="1440000" cy="1894801"/>
            <a:chOff x="8050246" y="4451478"/>
            <a:chExt cx="1440000" cy="1894801"/>
          </a:xfrm>
        </p:grpSpPr>
        <p:pic>
          <p:nvPicPr>
            <p:cNvPr id="9" name="図 8" descr="ロゴ, 会社名&#10;&#10;自動的に生成された説明">
              <a:extLst>
                <a:ext uri="{FF2B5EF4-FFF2-40B4-BE49-F238E27FC236}">
                  <a16:creationId xmlns:a16="http://schemas.microsoft.com/office/drawing/2014/main" id="{EE572D97-F5AE-4209-9B5E-6F62708DD6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8050246" y="4451478"/>
              <a:ext cx="1440000" cy="873777"/>
            </a:xfrm>
            <a:prstGeom prst="rect">
              <a:avLst/>
            </a:prstGeom>
          </p:spPr>
        </p:pic>
        <p:pic>
          <p:nvPicPr>
            <p:cNvPr id="10" name="図 9" descr="ロゴ&#10;&#10;自動的に生成された説明">
              <a:extLst>
                <a:ext uri="{FF2B5EF4-FFF2-40B4-BE49-F238E27FC236}">
                  <a16:creationId xmlns:a16="http://schemas.microsoft.com/office/drawing/2014/main" id="{174BAC09-EE91-4451-95F8-BA04B23856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48021" y="5473537"/>
              <a:ext cx="1244450" cy="87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7628554"/>
      </p:ext>
    </p:extLst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_ ロゴ入り_16:9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72E5A2AA-8632-4C90-834B-AAF8FA2847A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4420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72E5A2AA-8632-4C90-834B-AAF8FA284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666000" y="999000"/>
            <a:ext cx="4860000" cy="486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799" y="5292000"/>
            <a:ext cx="5616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799" y="5760001"/>
            <a:ext cx="5616000" cy="307777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95283" indent="0" algn="ctr">
              <a:buNone/>
              <a:defRPr sz="2167"/>
            </a:lvl2pPr>
            <a:lvl3pPr marL="990564" indent="0" algn="ctr">
              <a:buNone/>
              <a:defRPr sz="1950"/>
            </a:lvl3pPr>
            <a:lvl4pPr marL="1485846" indent="0" algn="ctr">
              <a:buNone/>
              <a:defRPr sz="1733"/>
            </a:lvl4pPr>
            <a:lvl5pPr marL="1981127" indent="0" algn="ctr">
              <a:buNone/>
              <a:defRPr sz="1733"/>
            </a:lvl5pPr>
            <a:lvl6pPr marL="2476410" indent="0" algn="ctr">
              <a:buNone/>
              <a:defRPr sz="1733"/>
            </a:lvl6pPr>
            <a:lvl7pPr marL="2971692" indent="0" algn="ctr">
              <a:buNone/>
              <a:defRPr sz="1733"/>
            </a:lvl7pPr>
            <a:lvl8pPr marL="3466973" indent="0" algn="ctr">
              <a:buNone/>
              <a:defRPr sz="1733"/>
            </a:lvl8pPr>
            <a:lvl9pPr marL="3962255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78799" y="6408000"/>
            <a:ext cx="5616000" cy="215444"/>
          </a:xfrm>
          <a:prstGeom prst="rect">
            <a:avLst/>
          </a:prstGeom>
        </p:spPr>
        <p:txBody>
          <a:bodyPr wrap="square" lIns="0" t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095999" y="396000"/>
            <a:ext cx="5616000" cy="6768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200">
                <a:latin typeface="+mn-lt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/>
              <a:t>クライアント社名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2000"/>
            <a:ext cx="2016000" cy="633201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F26CE00B-EF0F-41D9-B6BD-2D199AF6C07D}"/>
              </a:ext>
            </a:extLst>
          </p:cNvPr>
          <p:cNvSpPr>
            <a:spLocks noGrp="1"/>
          </p:cNvSpPr>
          <p:nvPr>
            <p:ph type="dt" sz="half" idx="13"/>
          </p:nvPr>
        </p:nvSpPr>
        <p:spPr bwMode="gray"/>
        <p:txBody>
          <a:bodyPr/>
          <a:lstStyle/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5263396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 ロゴ無_16:9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8F3F91AC-B9F8-4593-AC14-9A64CBC9995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32547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8F3F91AC-B9F8-4593-AC14-9A64CBC99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666000" y="999000"/>
            <a:ext cx="4860000" cy="486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800" y="5292000"/>
            <a:ext cx="5616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800" y="5760001"/>
            <a:ext cx="5616000" cy="30777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  <a:lvl2pPr marL="495283" indent="0" algn="ctr">
              <a:buNone/>
              <a:defRPr sz="2167"/>
            </a:lvl2pPr>
            <a:lvl3pPr marL="990564" indent="0" algn="ctr">
              <a:buNone/>
              <a:defRPr sz="1950"/>
            </a:lvl3pPr>
            <a:lvl4pPr marL="1485846" indent="0" algn="ctr">
              <a:buNone/>
              <a:defRPr sz="1733"/>
            </a:lvl4pPr>
            <a:lvl5pPr marL="1981127" indent="0" algn="ctr">
              <a:buNone/>
              <a:defRPr sz="1733"/>
            </a:lvl5pPr>
            <a:lvl6pPr marL="2476410" indent="0" algn="ctr">
              <a:buNone/>
              <a:defRPr sz="1733"/>
            </a:lvl6pPr>
            <a:lvl7pPr marL="2971692" indent="0" algn="ctr">
              <a:buNone/>
              <a:defRPr sz="1733"/>
            </a:lvl7pPr>
            <a:lvl8pPr marL="3466973" indent="0" algn="ctr">
              <a:buNone/>
              <a:defRPr sz="1733"/>
            </a:lvl8pPr>
            <a:lvl9pPr marL="3962255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78800" y="6408000"/>
            <a:ext cx="5616000" cy="215444"/>
          </a:xfrm>
          <a:prstGeom prst="rect">
            <a:avLst/>
          </a:prstGeom>
        </p:spPr>
        <p:txBody>
          <a:bodyPr wrap="square" lIns="0" t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123FC496-31C5-46DB-A99D-560417973E7D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381545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黒_（基本版） タイトル_ ロゴ入り_16:9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A7976D6E-C49A-4F4A-AE13-FFFBECE614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462010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A7976D6E-C49A-4F4A-AE13-FFFBECE614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666000" y="999000"/>
            <a:ext cx="4860000" cy="486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800" y="5292000"/>
            <a:ext cx="5616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800" y="5760001"/>
            <a:ext cx="5616000" cy="307777"/>
          </a:xfrm>
          <a:prstGeom prst="rect">
            <a:avLst/>
          </a:prstGeom>
        </p:spPr>
        <p:txBody>
          <a:bodyPr wrap="non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95283" indent="0" algn="ctr">
              <a:buNone/>
              <a:defRPr sz="2167"/>
            </a:lvl2pPr>
            <a:lvl3pPr marL="990564" indent="0" algn="ctr">
              <a:buNone/>
              <a:defRPr sz="1950"/>
            </a:lvl3pPr>
            <a:lvl4pPr marL="1485846" indent="0" algn="ctr">
              <a:buNone/>
              <a:defRPr sz="1733"/>
            </a:lvl4pPr>
            <a:lvl5pPr marL="1981127" indent="0" algn="ctr">
              <a:buNone/>
              <a:defRPr sz="1733"/>
            </a:lvl5pPr>
            <a:lvl6pPr marL="2476410" indent="0" algn="ctr">
              <a:buNone/>
              <a:defRPr sz="1733"/>
            </a:lvl6pPr>
            <a:lvl7pPr marL="2971692" indent="0" algn="ctr">
              <a:buNone/>
              <a:defRPr sz="1733"/>
            </a:lvl7pPr>
            <a:lvl8pPr marL="3466973" indent="0" algn="ctr">
              <a:buNone/>
              <a:defRPr sz="1733"/>
            </a:lvl8pPr>
            <a:lvl9pPr marL="3962255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78800" y="6408000"/>
            <a:ext cx="5616000" cy="215444"/>
          </a:xfrm>
          <a:prstGeom prst="rect">
            <a:avLst/>
          </a:prstGeom>
        </p:spPr>
        <p:txBody>
          <a:bodyPr wrap="square" lIns="0" t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094800" y="396000"/>
            <a:ext cx="5616000" cy="676800"/>
          </a:xfrm>
          <a:prstGeom prst="rect">
            <a:avLst/>
          </a:prstGeom>
        </p:spPr>
        <p:txBody>
          <a:bodyPr lIns="0" tIns="0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200">
                <a:solidFill>
                  <a:schemeClr val="bg1"/>
                </a:solidFill>
                <a:latin typeface="+mn-lt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/>
              <a:t>クライアント社名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1999"/>
            <a:ext cx="2016000" cy="627200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3C714361-BA49-499D-BC89-8E0AF24FD365}"/>
              </a:ext>
            </a:extLst>
          </p:cNvPr>
          <p:cNvSpPr>
            <a:spLocks noGrp="1"/>
          </p:cNvSpPr>
          <p:nvPr>
            <p:ph type="dt" sz="half" idx="13"/>
          </p:nvPr>
        </p:nvSpPr>
        <p:spPr bwMode="gray"/>
        <p:txBody>
          <a:bodyPr/>
          <a:lstStyle/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26962407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8145FA22-8B15-8165-6374-D653E8B173C9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66"/>
          <p:cNvSpPr>
            <a:spLocks noGrp="1"/>
          </p:cNvSpPr>
          <p:nvPr>
            <p:ph type="title" hasCustomPrompt="1"/>
          </p:nvPr>
        </p:nvSpPr>
        <p:spPr>
          <a:xfrm>
            <a:off x="750626" y="2520666"/>
            <a:ext cx="10925374" cy="1842043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>
            <a:lvl1pPr>
              <a:lnSpc>
                <a:spcPct val="95000"/>
              </a:lnSpc>
              <a:defRPr sz="4200" b="1" spc="-100"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プレゼンテーション</a:t>
            </a:r>
            <a:r>
              <a:rPr kumimoji="1" lang="en-US" altLang="ja-JP"/>
              <a:t> </a:t>
            </a:r>
            <a:r>
              <a:rPr kumimoji="1" lang="ja-JP" altLang="en-US"/>
              <a:t>タイトル</a:t>
            </a:r>
            <a:br>
              <a:rPr kumimoji="1" lang="en-US" altLang="ja-JP"/>
            </a:br>
            <a:r>
              <a:rPr kumimoji="1" lang="ja-JP" altLang="en-US"/>
              <a:t>游ゴシック</a:t>
            </a:r>
            <a:r>
              <a:rPr kumimoji="1" lang="en-US" altLang="ja-JP"/>
              <a:t> Bold 42pt </a:t>
            </a:r>
            <a:br>
              <a:rPr kumimoji="1" lang="en-US" altLang="ja-JP"/>
            </a:br>
            <a:r>
              <a:rPr kumimoji="1" lang="ja-JP" altLang="en-US"/>
              <a:t>行間</a:t>
            </a:r>
            <a:r>
              <a:rPr kumimoji="1" lang="en-US" altLang="ja-JP"/>
              <a:t>0.95</a:t>
            </a:r>
            <a:endParaRPr kumimoji="1" lang="ja-JP" altLang="en-US"/>
          </a:p>
        </p:txBody>
      </p:sp>
      <p:sp>
        <p:nvSpPr>
          <p:cNvPr id="16" name="テキスト プレースホルダー 28"/>
          <p:cNvSpPr>
            <a:spLocks noGrp="1"/>
          </p:cNvSpPr>
          <p:nvPr>
            <p:ph type="body" sz="quarter" idx="11" hasCustomPrompt="1"/>
          </p:nvPr>
        </p:nvSpPr>
        <p:spPr>
          <a:xfrm>
            <a:off x="750626" y="4704321"/>
            <a:ext cx="10925374" cy="553998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 marL="0" indent="0" defTabSz="158400">
              <a:lnSpc>
                <a:spcPct val="100000"/>
              </a:lnSpc>
              <a:spcBef>
                <a:spcPts val="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/>
              <a:t> </a:t>
            </a:r>
            <a:r>
              <a:rPr kumimoji="1" lang="ja-JP" altLang="en-US"/>
              <a:t>游ゴシック </a:t>
            </a:r>
            <a:r>
              <a:rPr kumimoji="1" lang="en-US" altLang="ja-JP"/>
              <a:t>Medium 18pt / </a:t>
            </a:r>
            <a:r>
              <a:rPr kumimoji="1" lang="ja-JP" altLang="en-US"/>
              <a:t>行間</a:t>
            </a:r>
            <a:r>
              <a:rPr kumimoji="1" lang="en-US" altLang="ja-JP"/>
              <a:t>1</a:t>
            </a:r>
            <a:br>
              <a:rPr kumimoji="1" lang="en-US" altLang="ja-JP"/>
            </a:br>
            <a:r>
              <a:rPr kumimoji="1" lang="ja-JP" altLang="en-US"/>
              <a:t>日付　　＊社外向け資料には、サブタイトル内に自社名を必ず記入してください。</a:t>
            </a:r>
            <a:endParaRPr kumimoji="1" lang="en-US" altLang="ja-JP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17" hasCustomPrompt="1"/>
          </p:nvPr>
        </p:nvSpPr>
        <p:spPr>
          <a:xfrm>
            <a:off x="750627" y="1653463"/>
            <a:ext cx="10925373" cy="3693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spc="-3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游ゴシック </a:t>
            </a:r>
            <a:r>
              <a:rPr kumimoji="1" lang="en-US" altLang="ja-JP"/>
              <a:t>Medium 24pt</a:t>
            </a:r>
            <a:endParaRPr kumimoji="1" lang="ja-JP" altLang="en-US"/>
          </a:p>
        </p:txBody>
      </p:sp>
      <p:pic>
        <p:nvPicPr>
          <p:cNvPr id="3" name="図 2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64AB173A-EA3B-7645-9D0D-8E3868B405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0034" y="66263"/>
            <a:ext cx="2182024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84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黒_（基本版） タイトル ロゴ無_16:9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B84D28BC-667A-4B82-8BF2-52395A1B866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8199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B84D28BC-667A-4B82-8BF2-52395A1B86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666000" y="999000"/>
            <a:ext cx="4860000" cy="486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799" y="5292000"/>
            <a:ext cx="5616000" cy="864000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 b="1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478799" y="5760001"/>
            <a:ext cx="5616000" cy="30777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bg1"/>
                </a:solidFill>
              </a:defRPr>
            </a:lvl1pPr>
            <a:lvl2pPr marL="495283" indent="0" algn="ctr">
              <a:buNone/>
              <a:defRPr sz="2167"/>
            </a:lvl2pPr>
            <a:lvl3pPr marL="990564" indent="0" algn="ctr">
              <a:buNone/>
              <a:defRPr sz="1950"/>
            </a:lvl3pPr>
            <a:lvl4pPr marL="1485846" indent="0" algn="ctr">
              <a:buNone/>
              <a:defRPr sz="1733"/>
            </a:lvl4pPr>
            <a:lvl5pPr marL="1981127" indent="0" algn="ctr">
              <a:buNone/>
              <a:defRPr sz="1733"/>
            </a:lvl5pPr>
            <a:lvl6pPr marL="2476410" indent="0" algn="ctr">
              <a:buNone/>
              <a:defRPr sz="1733"/>
            </a:lvl6pPr>
            <a:lvl7pPr marL="2971692" indent="0" algn="ctr">
              <a:buNone/>
              <a:defRPr sz="1733"/>
            </a:lvl7pPr>
            <a:lvl8pPr marL="3466973" indent="0" algn="ctr">
              <a:buNone/>
              <a:defRPr sz="1733"/>
            </a:lvl8pPr>
            <a:lvl9pPr marL="3962255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478799" y="6408000"/>
            <a:ext cx="5616000" cy="215444"/>
          </a:xfrm>
          <a:prstGeom prst="rect">
            <a:avLst/>
          </a:prstGeom>
        </p:spPr>
        <p:txBody>
          <a:bodyPr wrap="square" lIns="0" t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E461804-808B-4C49-B40D-446D892A3BF8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3833072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目次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D6642530-2487-4EE6-BEA5-E8FB44599D7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630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4" imgW="444" imgH="443" progId="TCLayout.ActiveDocument.1">
                  <p:embed/>
                </p:oleObj>
              </mc:Choice>
              <mc:Fallback>
                <p:oleObj name="think-cellスライド" r:id="rId4" imgW="444" imgH="443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D6642530-2487-4EE6-BEA5-E8FB44599D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正方形/長方形 4" hidden="1">
            <a:extLst>
              <a:ext uri="{FF2B5EF4-FFF2-40B4-BE49-F238E27FC236}">
                <a16:creationId xmlns:a16="http://schemas.microsoft.com/office/drawing/2014/main" id="{8C8D86AF-9D9D-4067-A4BC-C728044F77F8}"/>
              </a:ext>
            </a:extLst>
          </p:cNvPr>
          <p:cNvSpPr/>
          <p:nvPr userDrawn="1">
            <p:custDataLst>
              <p:tags r:id="rId2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BBBCBC"/>
          </a:solidFill>
          <a:ln w="12700" algn="ctr">
            <a:solidFill>
              <a:srgbClr val="BBBCBC"/>
            </a:solidFill>
            <a:miter lim="800000"/>
            <a:headEnd/>
            <a:tailEnd/>
          </a:ln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905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None/>
              <a:tabLst/>
            </a:pPr>
            <a:endParaRPr kumimoji="1" lang="ja-JP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Yu Gothic UI" panose="020B0500000000000000" pitchFamily="50" charset="-128"/>
              <a:cs typeface="+mj-cs"/>
              <a:sym typeface="Calibri" panose="020F0502020204030204" pitchFamily="34" charset="0"/>
            </a:endParaRP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480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tabLst>
                <a:tab pos="5448101" algn="r"/>
              </a:tabLst>
              <a:defRPr/>
            </a:lvl1pPr>
            <a:lvl2pPr>
              <a:tabLst>
                <a:tab pos="5448101" algn="r"/>
              </a:tabLst>
              <a:defRPr/>
            </a:lvl2pPr>
            <a:lvl3pPr>
              <a:tabLst>
                <a:tab pos="5448101" algn="r"/>
              </a:tabLst>
              <a:defRPr/>
            </a:lvl3pPr>
            <a:lvl4pPr>
              <a:tabLst>
                <a:tab pos="5448101" algn="r"/>
              </a:tabLst>
              <a:defRPr/>
            </a:lvl4pPr>
            <a:lvl5pPr>
              <a:tabLst>
                <a:tab pos="5448101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276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tabLst>
                <a:tab pos="5448101" algn="r"/>
              </a:tabLst>
              <a:defRPr/>
            </a:lvl1pPr>
            <a:lvl2pPr>
              <a:tabLst>
                <a:tab pos="5448101" algn="r"/>
              </a:tabLst>
              <a:defRPr/>
            </a:lvl2pPr>
            <a:lvl3pPr>
              <a:tabLst>
                <a:tab pos="5448101" algn="r"/>
              </a:tabLst>
              <a:defRPr/>
            </a:lvl3pPr>
            <a:lvl4pPr>
              <a:tabLst>
                <a:tab pos="5448101" algn="r"/>
              </a:tabLst>
              <a:defRPr/>
            </a:lvl4pPr>
            <a:lvl5pPr>
              <a:tabLst>
                <a:tab pos="5448101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 bwMode="gray">
          <a:xfrm>
            <a:off x="480000" y="108000"/>
            <a:ext cx="11232000" cy="738000"/>
          </a:xfrm>
        </p:spPr>
        <p:txBody>
          <a:bodyPr/>
          <a:lstStyle>
            <a:lvl1pPr>
              <a:defRPr baseline="0">
                <a:latin typeface="+mj-lt"/>
                <a:ea typeface="+mj-ea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40322406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 白紙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3882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 bwMode="gray">
          <a:xfrm>
            <a:off x="1596000" y="2556000"/>
            <a:ext cx="9000000" cy="1440000"/>
          </a:xfrm>
          <a:prstGeom prst="rect">
            <a:avLst/>
          </a:prstGeom>
        </p:spPr>
        <p:txBody>
          <a:bodyPr/>
          <a:lstStyle>
            <a:lvl1pPr>
              <a:defRPr sz="2400" baseline="0"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フッター プレースホルダー 5">
            <a:extLst>
              <a:ext uri="{FF2B5EF4-FFF2-40B4-BE49-F238E27FC236}">
                <a16:creationId xmlns:a16="http://schemas.microsoft.com/office/drawing/2014/main" id="{6273600F-CF7E-B990-6162-16B9B8D81E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913804407"/>
      </p:ext>
    </p:extLst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基本版） 中表紙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CBD7C55F-79D3-4D3C-BF22-E2499EF302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7004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CBD7C55F-79D3-4D3C-BF22-E2499EF302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18800" y="2232000"/>
            <a:ext cx="6264000" cy="432000"/>
          </a:xfrm>
          <a:prstGeom prst="rect">
            <a:avLst/>
          </a:prstGeom>
          <a:noFill/>
        </p:spPr>
        <p:txBody>
          <a:bodyPr wrap="none" lIns="0" tIns="0" r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</a:lstStyle>
          <a:p>
            <a:pPr lvl="0"/>
            <a:r>
              <a:rPr lang="ja-JP" altLang="en-US"/>
              <a:t>中表紙タイトル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フッター プレースホルダー 5">
            <a:extLst>
              <a:ext uri="{FF2B5EF4-FFF2-40B4-BE49-F238E27FC236}">
                <a16:creationId xmlns:a16="http://schemas.microsoft.com/office/drawing/2014/main" id="{FB658550-42CB-E14E-14DD-356EFBB48B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750688895"/>
      </p:ext>
    </p:extLst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（基本版） タイトルのみ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77D81023-2A1D-453A-B6C3-7E7FA34E42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70963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77D81023-2A1D-453A-B6C3-7E7FA34E4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8799" y="1008000"/>
            <a:ext cx="5436000" cy="468000"/>
          </a:xfrm>
          <a:prstGeom prst="rect">
            <a:avLst/>
          </a:prstGeom>
        </p:spPr>
        <p:txBody>
          <a:bodyPr wrap="none" tIns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D6382723-BDF8-412A-A400-B577A3A7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4" name="スライド番号プレースホルダー 23">
            <a:extLst>
              <a:ext uri="{FF2B5EF4-FFF2-40B4-BE49-F238E27FC236}">
                <a16:creationId xmlns:a16="http://schemas.microsoft.com/office/drawing/2014/main" id="{5077665D-3395-4371-A62E-F9F86848434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fld id="{AA5FCFE5-FE56-4EF1-80A8-07776887C2A1}" type="slidenum">
              <a:rPr kumimoji="1" lang="ja-JP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/>
          </a:p>
        </p:txBody>
      </p:sp>
      <p:sp>
        <p:nvSpPr>
          <p:cNvPr id="3" name="フッター プレースホルダー 5">
            <a:extLst>
              <a:ext uri="{FF2B5EF4-FFF2-40B4-BE49-F238E27FC236}">
                <a16:creationId xmlns:a16="http://schemas.microsoft.com/office/drawing/2014/main" id="{E31F8DD1-3F3E-D752-E559-D2F93B0185E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096250922"/>
      </p:ext>
    </p:extLst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タイトルのみ_Header上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77D81023-2A1D-453A-B6C3-7E7FA34E42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65803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77D81023-2A1D-453A-B6C3-7E7FA34E4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78798" y="180000"/>
            <a:ext cx="11232000" cy="369332"/>
          </a:xfrm>
          <a:prstGeom prst="rect">
            <a:avLst/>
          </a:prstGeom>
        </p:spPr>
        <p:txBody>
          <a:bodyPr wrap="none" t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400" b="1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>
          <a:xfrm>
            <a:off x="480000" y="684000"/>
            <a:ext cx="11232000" cy="576000"/>
          </a:xfrm>
        </p:spPr>
        <p:txBody>
          <a:bodyPr vert="horz" anchor="t" anchorCtr="0">
            <a:noAutofit/>
          </a:bodyPr>
          <a:lstStyle>
            <a:lvl1pPr>
              <a:defRPr sz="1800" b="0" baseline="0">
                <a:latin typeface="+mn-lt"/>
                <a:ea typeface="+mn-ea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  <p:sp>
        <p:nvSpPr>
          <p:cNvPr id="5" name="フッター プレースホルダー 5">
            <a:extLst>
              <a:ext uri="{FF2B5EF4-FFF2-40B4-BE49-F238E27FC236}">
                <a16:creationId xmlns:a16="http://schemas.microsoft.com/office/drawing/2014/main" id="{D32A95D4-7938-BBEE-26F6-A6CBD15511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198289505"/>
      </p:ext>
    </p:extLst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左サイド_レベル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040F6459-93BB-4F14-8CDE-BF67F2E0C1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926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040F6459-93BB-4F14-8CDE-BF67F2E0C1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480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None/>
              <a:defRPr sz="1600" baseline="0">
                <a:latin typeface="+mn-lt"/>
                <a:ea typeface="+mn-ea"/>
                <a:cs typeface="+mn-cs"/>
              </a:defRPr>
            </a:lvl1pPr>
            <a:lvl2pPr marL="252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600" baseline="0">
                <a:latin typeface="+mn-lt"/>
                <a:ea typeface="+mn-ea"/>
                <a:cs typeface="+mn-cs"/>
              </a:defRPr>
            </a:lvl2pPr>
            <a:lvl3pPr marL="504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600" baseline="0">
                <a:latin typeface="+mn-lt"/>
                <a:ea typeface="+mn-ea"/>
                <a:cs typeface="+mn-cs"/>
              </a:defRPr>
            </a:lvl3pPr>
            <a:lvl4pPr marL="684000" marR="0" indent="-180000" algn="l" defTabSz="989013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aseline="0"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822A2BF-4EE5-45F6-88E1-9AA10A8C672A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80000" y="1008000"/>
            <a:ext cx="5436000" cy="46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ja-JP" altLang="en-US" sz="1800" b="1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80000" y="108000"/>
            <a:ext cx="11232000" cy="738000"/>
          </a:xfrm>
        </p:spPr>
        <p:txBody>
          <a:bodyPr/>
          <a:lstStyle/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  <p:sp>
        <p:nvSpPr>
          <p:cNvPr id="5" name="フッター プレースホルダー 5">
            <a:extLst>
              <a:ext uri="{FF2B5EF4-FFF2-40B4-BE49-F238E27FC236}">
                <a16:creationId xmlns:a16="http://schemas.microsoft.com/office/drawing/2014/main" id="{C8839B8E-DC49-06BE-CA2A-A617EB71C08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318050554"/>
      </p:ext>
    </p:extLst>
  </p:cSld>
  <p:clrMapOvr>
    <a:masterClrMapping/>
  </p:clrMapOvr>
  <p:hf hdr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両サイド_レベル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3F276000-B0DF-4D7D-B4D7-B984F0C2DA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1023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3F276000-B0DF-4D7D-B4D7-B984F0C2DA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480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None/>
              <a:defRPr sz="1600" baseline="0">
                <a:latin typeface="+mn-lt"/>
                <a:ea typeface="+mn-ea"/>
                <a:cs typeface="+mn-cs"/>
              </a:defRPr>
            </a:lvl1pPr>
            <a:lvl2pPr marL="252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600" baseline="0">
                <a:latin typeface="+mn-lt"/>
                <a:ea typeface="+mn-ea"/>
                <a:cs typeface="+mn-cs"/>
              </a:defRPr>
            </a:lvl2pPr>
            <a:lvl3pPr marL="504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600" baseline="0">
                <a:latin typeface="+mn-lt"/>
                <a:ea typeface="+mn-ea"/>
                <a:cs typeface="+mn-cs"/>
              </a:defRPr>
            </a:lvl3pPr>
            <a:lvl4pPr marL="684000" marR="0" indent="-180000" algn="l" defTabSz="989013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600" baseline="0"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2"/>
          </p:nvPr>
        </p:nvSpPr>
        <p:spPr bwMode="gray">
          <a:xfrm>
            <a:off x="6276000" y="1476000"/>
            <a:ext cx="5436000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None/>
              <a:defRPr sz="1600" baseline="0">
                <a:latin typeface="+mn-lt"/>
                <a:ea typeface="+mn-ea"/>
                <a:cs typeface="+mn-cs"/>
              </a:defRPr>
            </a:lvl1pPr>
            <a:lvl2pPr marL="252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600" baseline="0">
                <a:latin typeface="+mn-lt"/>
                <a:ea typeface="+mn-ea"/>
                <a:cs typeface="+mn-cs"/>
              </a:defRPr>
            </a:lvl2pPr>
            <a:lvl3pPr marL="504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600" baseline="0">
                <a:latin typeface="+mn-lt"/>
                <a:ea typeface="+mn-ea"/>
                <a:cs typeface="+mn-cs"/>
              </a:defRPr>
            </a:lvl3pPr>
            <a:lvl4pPr marL="684000" indent="-180000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 sz="1600" baseline="0"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3EB1B23-9AF8-425B-BAD7-B9FA00F1883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80000" y="1008000"/>
            <a:ext cx="5436000" cy="46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ja-JP" altLang="en-US" sz="1800" b="1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13" name="テキスト プレースホルダー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76000" y="1008000"/>
            <a:ext cx="5436000" cy="46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ja-JP" altLang="en-US" sz="1800" b="1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>
          <a:xfrm>
            <a:off x="480000" y="108000"/>
            <a:ext cx="11232000" cy="738000"/>
          </a:xfrm>
        </p:spPr>
        <p:txBody>
          <a:bodyPr/>
          <a:lstStyle/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  <p:sp>
        <p:nvSpPr>
          <p:cNvPr id="5" name="フッター プレースホルダー 5">
            <a:extLst>
              <a:ext uri="{FF2B5EF4-FFF2-40B4-BE49-F238E27FC236}">
                <a16:creationId xmlns:a16="http://schemas.microsoft.com/office/drawing/2014/main" id="{10D44422-B5E8-640D-2524-A5A45E92F9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4084728406"/>
      </p:ext>
    </p:extLst>
  </p:cSld>
  <p:clrMapOvr>
    <a:masterClrMapping/>
  </p:clrMapOvr>
  <p:hf hdr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（基本版） コンテンツ全面_レベル_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FF2D0448-4F15-4870-89C3-54C24DB3DF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27484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FF2D0448-4F15-4870-89C3-54C24DB3DF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480000" y="1476000"/>
            <a:ext cx="11232000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600"/>
              </a:spcBef>
              <a:buFont typeface="Arial" pitchFamily="34" charset="0"/>
              <a:buNone/>
              <a:defRPr sz="1600" baseline="0">
                <a:latin typeface="+mn-lt"/>
                <a:ea typeface="+mn-ea"/>
                <a:cs typeface="+mn-cs"/>
              </a:defRPr>
            </a:lvl1pPr>
            <a:lvl2pPr marL="252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n"/>
              <a:defRPr sz="1600" baseline="0">
                <a:latin typeface="+mn-lt"/>
                <a:ea typeface="+mn-ea"/>
                <a:cs typeface="+mn-cs"/>
              </a:defRPr>
            </a:lvl2pPr>
            <a:lvl3pPr marL="504000" indent="-25200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Ø"/>
              <a:defRPr sz="1600" baseline="0">
                <a:latin typeface="+mn-lt"/>
                <a:ea typeface="+mn-ea"/>
                <a:cs typeface="+mn-cs"/>
              </a:defRPr>
            </a:lvl3pPr>
            <a:lvl4pPr marL="684000" indent="-180000">
              <a:lnSpc>
                <a:spcPct val="110000"/>
              </a:lnSpc>
              <a:spcBef>
                <a:spcPts val="600"/>
              </a:spcBef>
              <a:buFont typeface="Arial" pitchFamily="34" charset="0"/>
              <a:buChar char="•"/>
              <a:defRPr sz="1600" baseline="0"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43A0986-838B-4D2A-A95C-8CB1738263F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80000" y="1008000"/>
            <a:ext cx="5436000" cy="4680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lang="ja-JP" altLang="en-US" sz="1800" b="1" baseline="0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 bwMode="gray">
          <a:xfrm>
            <a:off x="480000" y="108000"/>
            <a:ext cx="11232000" cy="738000"/>
          </a:xfrm>
        </p:spPr>
        <p:txBody>
          <a:bodyPr/>
          <a:lstStyle/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  <p:sp>
        <p:nvSpPr>
          <p:cNvPr id="4" name="フッター プレースホルダー 5">
            <a:extLst>
              <a:ext uri="{FF2B5EF4-FFF2-40B4-BE49-F238E27FC236}">
                <a16:creationId xmlns:a16="http://schemas.microsoft.com/office/drawing/2014/main" id="{277F1F7E-840F-5189-7EBA-81017B1BCF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/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4190798259"/>
      </p:ext>
    </p:extLst>
  </p:cSld>
  <p:clrMapOvr>
    <a:masterClrMapping/>
  </p:clrMapOvr>
  <p:hf hdr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白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47446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図 11">
            <a:extLst>
              <a:ext uri="{FF2B5EF4-FFF2-40B4-BE49-F238E27FC236}">
                <a16:creationId xmlns:a16="http://schemas.microsoft.com/office/drawing/2014/main" id="{08BD6DA0-CD1D-4FBB-8417-3DBF7AD2A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10270800" y="5472000"/>
            <a:ext cx="1440000" cy="8737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67F1314-1825-435D-8B63-69D515D2D3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2000"/>
            <a:ext cx="2016000" cy="6316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prstClr val="black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prstClr val="black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7272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/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5259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</p:spTree>
    <p:extLst>
      <p:ext uri="{BB962C8B-B14F-4D97-AF65-F5344CB8AC3E}">
        <p14:creationId xmlns:p14="http://schemas.microsoft.com/office/powerpoint/2010/main" val="3570051598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section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A1BC9BC-7E85-1F07-EBFA-39A9BB38A2B7}"/>
              </a:ext>
            </a:extLst>
          </p:cNvPr>
          <p:cNvSpPr/>
          <p:nvPr userDrawn="1"/>
        </p:nvSpPr>
        <p:spPr>
          <a:xfrm>
            <a:off x="119063" y="728663"/>
            <a:ext cx="11953875" cy="6012000"/>
          </a:xfrm>
          <a:prstGeom prst="rect">
            <a:avLst/>
          </a:prstGeom>
          <a:solidFill>
            <a:srgbClr val="ECF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28">
            <a:extLst>
              <a:ext uri="{FF2B5EF4-FFF2-40B4-BE49-F238E27FC236}">
                <a16:creationId xmlns:a16="http://schemas.microsoft.com/office/drawing/2014/main" id="{AA5ACE5D-BCC4-7FAF-258F-580CB021B5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0626" y="4235913"/>
            <a:ext cx="10925374" cy="276999"/>
          </a:xfrm>
          <a:prstGeom prst="rect">
            <a:avLst/>
          </a:prstGeom>
          <a:noFill/>
        </p:spPr>
        <p:txBody>
          <a:bodyPr wrap="square" lIns="0" tIns="0" rIns="0" bIns="0" anchor="t" anchorCtr="0">
            <a:noAutofit/>
          </a:bodyPr>
          <a:lstStyle>
            <a:lvl1pPr marL="0" indent="0" defTabSz="158400">
              <a:lnSpc>
                <a:spcPct val="100000"/>
              </a:lnSpc>
              <a:spcBef>
                <a:spcPts val="500"/>
              </a:spcBef>
              <a:buNone/>
              <a:defRPr sz="1800" b="0" spc="-30" baseline="0">
                <a:latin typeface="+mj-lt"/>
                <a:ea typeface="+mj-ea"/>
              </a:defRPr>
            </a:lvl1pPr>
            <a:lvl2pPr marL="0" indent="0" defTabSz="158400">
              <a:buNone/>
              <a:defRPr sz="1400" b="1"/>
            </a:lvl2pPr>
            <a:lvl3pPr marL="0" indent="0" defTabSz="158400">
              <a:buNone/>
              <a:defRPr b="1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/>
              <a:t> </a:t>
            </a:r>
            <a:r>
              <a:rPr kumimoji="1" lang="ja-JP" altLang="en-US"/>
              <a:t>游ゴシック </a:t>
            </a:r>
            <a:r>
              <a:rPr kumimoji="1" lang="en-US" altLang="ja-JP"/>
              <a:t>Medium 18pt</a:t>
            </a:r>
          </a:p>
        </p:txBody>
      </p:sp>
      <p:sp>
        <p:nvSpPr>
          <p:cNvPr id="23" name="タイトル 22">
            <a:extLst>
              <a:ext uri="{FF2B5EF4-FFF2-40B4-BE49-F238E27FC236}">
                <a16:creationId xmlns:a16="http://schemas.microsoft.com/office/drawing/2014/main" id="{3A40C814-17D5-4A7E-7A78-30BC828E82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626" y="2867723"/>
            <a:ext cx="10925374" cy="123110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4000"/>
            </a:lvl1pPr>
          </a:lstStyle>
          <a:p>
            <a:r>
              <a:rPr lang="ja-JP" altLang="en-US" sz="4000"/>
              <a:t>セクションタイトル</a:t>
            </a:r>
            <a:br>
              <a:rPr lang="en-US" altLang="ja-JP" sz="4000"/>
            </a:br>
            <a:r>
              <a:rPr lang="ja-JP" altLang="en-US" sz="4000"/>
              <a:t>游ゴシック</a:t>
            </a:r>
            <a:r>
              <a:rPr lang="en-US" altLang="ja-JP" sz="4000"/>
              <a:t> Bold 40pt / </a:t>
            </a:r>
            <a:r>
              <a:rPr lang="ja-JP" altLang="en-US" sz="4000"/>
              <a:t>行間</a:t>
            </a:r>
            <a:r>
              <a:rPr lang="en-US" altLang="ja-JP" sz="4000"/>
              <a:t>1</a:t>
            </a:r>
            <a:endParaRPr kumimoji="1" lang="ja-JP" altLang="en-US"/>
          </a:p>
        </p:txBody>
      </p:sp>
      <p:pic>
        <p:nvPicPr>
          <p:cNvPr id="5" name="図 4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59FEB064-9E10-7E77-2F7C-DF29C7A3F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30034" y="66263"/>
            <a:ext cx="2182024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20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黒_16:9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97136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schemeClr val="bg1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schemeClr val="bg1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7272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>
                <a:solidFill>
                  <a:schemeClr val="bg1"/>
                </a:solidFill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5259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D3EA14-DEB0-4CBD-9D70-552DCBB8AA4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10270800" y="5472000"/>
            <a:ext cx="1440000" cy="8737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E41D69D-2433-4D11-814D-C797F4E505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1999"/>
            <a:ext cx="2016000" cy="6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79560"/>
      </p:ext>
    </p:extLst>
  </p:cSld>
  <p:clrMapOvr>
    <a:masterClrMapping/>
  </p:clrMapOvr>
  <p:hf hdr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白_トーマツロゴ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4046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図 11">
            <a:extLst>
              <a:ext uri="{FF2B5EF4-FFF2-40B4-BE49-F238E27FC236}">
                <a16:creationId xmlns:a16="http://schemas.microsoft.com/office/drawing/2014/main" id="{08BD6DA0-CD1D-4FBB-8417-3DBF7AD2A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10270800" y="5472000"/>
            <a:ext cx="1440000" cy="87377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prstClr val="black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prstClr val="black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7272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/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5259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1A15D5-7B51-4B9F-8EF0-8D771BACAF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78800" y="431005"/>
            <a:ext cx="3721455" cy="632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52375199"/>
      </p:ext>
    </p:extLst>
  </p:cSld>
  <p:clrMapOvr>
    <a:masterClrMapping/>
  </p:clrMapOvr>
  <p:hf hdr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（基本版）背表紙_黒_トーマツロゴ_16:9"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97351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schemeClr val="bg1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schemeClr val="bg1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schemeClr val="bg1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7272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>
                <a:solidFill>
                  <a:schemeClr val="bg1"/>
                </a:solidFill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52594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bg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4D3EA14-DEB0-4CBD-9D70-552DCBB8AA4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gray">
          <a:xfrm>
            <a:off x="10270800" y="5472000"/>
            <a:ext cx="1440000" cy="87377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C0938ED-B2BE-4693-8FA5-820BAD918B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gray">
          <a:xfrm>
            <a:off x="478800" y="431997"/>
            <a:ext cx="3725944" cy="6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36238"/>
      </p:ext>
    </p:extLst>
  </p:cSld>
  <p:clrMapOvr>
    <a:masterClrMapping/>
  </p:clrMapOvr>
  <p:hf hdr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（基本版） 目次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38136555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513231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4pPr>
            <a:lvl5pPr>
              <a:tabLst>
                <a:tab pos="6705523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20"/>
          </p:nvPr>
        </p:nvSpPr>
        <p:spPr bwMode="gray">
          <a:xfrm>
            <a:off x="6317538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10000"/>
              </a:lnSpc>
              <a:spcBef>
                <a:spcPts val="738"/>
              </a:spcBef>
              <a:tabLst>
                <a:tab pos="6705523" algn="r"/>
              </a:tabLst>
              <a:defRPr sz="1477">
                <a:latin typeface="+mn-lt"/>
                <a:ea typeface="+mn-ea"/>
                <a:cs typeface="+mn-cs"/>
                <a:sym typeface="+mn-lt"/>
              </a:defRPr>
            </a:lvl4pPr>
            <a:lvl5pPr>
              <a:tabLst>
                <a:tab pos="6705523" algn="r"/>
              </a:tabLst>
              <a:defRPr baseline="0"/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8306271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（基本版） 中表紙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549097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267199" y="2232000"/>
            <a:ext cx="6380308" cy="432000"/>
          </a:xfrm>
          <a:prstGeom prst="rect">
            <a:avLst/>
          </a:prstGeom>
          <a:noFill/>
        </p:spPr>
        <p:txBody>
          <a:bodyPr wrap="square" lIns="0" r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446" b="1" baseline="0">
                <a:solidFill>
                  <a:schemeClr val="tx1"/>
                </a:solidFill>
                <a:latin typeface="+mj-lt"/>
                <a:ea typeface="+mj-ea"/>
                <a:cs typeface="+mn-cs"/>
                <a:sym typeface="+mn-lt"/>
              </a:defRPr>
            </a:lvl1pPr>
          </a:lstStyle>
          <a:p>
            <a:pPr lvl="0"/>
            <a:r>
              <a:rPr lang="ja-JP" altLang="en-US"/>
              <a:t>中表紙タイトル</a:t>
            </a: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2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36525225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（基本版） コンテンツ両サイド_レベル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8472800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2610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buNone/>
              <a:defRPr sz="1477" baseline="0">
                <a:latin typeface="+mn-lt"/>
                <a:ea typeface="+mn-ea"/>
                <a:cs typeface="+mn-cs"/>
                <a:sym typeface="+mn-lt"/>
              </a:defRPr>
            </a:lvl1pPr>
            <a:lvl2pPr marL="221544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n"/>
              <a:defRPr sz="1477" baseline="0">
                <a:latin typeface="+mn-lt"/>
                <a:ea typeface="+mn-ea"/>
                <a:cs typeface="+mn-cs"/>
                <a:sym typeface="+mn-lt"/>
              </a:defRPr>
            </a:lvl2pPr>
            <a:lvl3pPr marL="443088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Ø"/>
              <a:defRPr sz="1477" baseline="0">
                <a:latin typeface="+mn-lt"/>
                <a:ea typeface="+mn-ea"/>
                <a:cs typeface="+mn-cs"/>
                <a:sym typeface="+mn-lt"/>
              </a:defRPr>
            </a:lvl3pPr>
            <a:lvl4pPr marL="620323" marR="0" indent="-177235" algn="l" defTabSz="1217277" rtl="0" eaLnBrk="1" fontAlgn="auto" latinLnBrk="0" hangingPunct="1">
              <a:lnSpc>
                <a:spcPct val="110000"/>
              </a:lnSpc>
              <a:spcBef>
                <a:spcPts val="738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77" baseline="0">
                <a:latin typeface="+mn-lt"/>
                <a:ea typeface="+mn-ea"/>
                <a:cs typeface="+mn-cs"/>
                <a:sym typeface="+mn-lt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2"/>
          </p:nvPr>
        </p:nvSpPr>
        <p:spPr bwMode="gray">
          <a:xfrm>
            <a:off x="6316785" y="1476000"/>
            <a:ext cx="5361231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buNone/>
              <a:defRPr sz="1477" baseline="0">
                <a:latin typeface="+mn-lt"/>
                <a:ea typeface="+mn-ea"/>
                <a:cs typeface="+mn-cs"/>
                <a:sym typeface="+mn-lt"/>
              </a:defRPr>
            </a:lvl1pPr>
            <a:lvl2pPr marL="221544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n"/>
              <a:defRPr sz="1477" baseline="0">
                <a:latin typeface="+mn-lt"/>
                <a:ea typeface="+mn-ea"/>
                <a:cs typeface="+mn-cs"/>
                <a:sym typeface="+mn-lt"/>
              </a:defRPr>
            </a:lvl2pPr>
            <a:lvl3pPr marL="443088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Ø"/>
              <a:defRPr sz="1477" baseline="0">
                <a:latin typeface="+mn-lt"/>
                <a:ea typeface="+mn-ea"/>
                <a:cs typeface="+mn-cs"/>
                <a:sym typeface="+mn-lt"/>
              </a:defRPr>
            </a:lvl3pPr>
            <a:lvl4pPr marL="620323" indent="-177235">
              <a:lnSpc>
                <a:spcPct val="110000"/>
              </a:lnSpc>
              <a:spcBef>
                <a:spcPts val="738"/>
              </a:spcBef>
              <a:buFont typeface="Arial" pitchFamily="34" charset="0"/>
              <a:buChar char="•"/>
              <a:defRPr sz="1477" baseline="0">
                <a:latin typeface="+mn-lt"/>
                <a:ea typeface="+mn-ea"/>
                <a:cs typeface="+mn-cs"/>
                <a:sym typeface="+mn-lt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3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3EB1B23-9AF8-425B-BAD7-B9FA00F18833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4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23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13" name="テキスト プレースホルダー 2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316785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23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120789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（基本版） コンテンツ全面_レベル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99005202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 bwMode="gray">
          <a:xfrm>
            <a:off x="513230" y="1476000"/>
            <a:ext cx="11165538" cy="4824000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738"/>
              </a:spcBef>
              <a:buFont typeface="Arial" pitchFamily="34" charset="0"/>
              <a:buNone/>
              <a:defRPr sz="1477" baseline="0">
                <a:latin typeface="+mn-lt"/>
                <a:ea typeface="+mn-ea"/>
                <a:cs typeface="+mn-cs"/>
                <a:sym typeface="+mn-lt"/>
              </a:defRPr>
            </a:lvl1pPr>
            <a:lvl2pPr marL="221544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n"/>
              <a:defRPr sz="1477" baseline="0">
                <a:latin typeface="+mn-lt"/>
                <a:ea typeface="+mn-ea"/>
                <a:cs typeface="+mn-cs"/>
                <a:sym typeface="+mn-lt"/>
              </a:defRPr>
            </a:lvl2pPr>
            <a:lvl3pPr marL="443088" indent="-221544">
              <a:lnSpc>
                <a:spcPct val="110000"/>
              </a:lnSpc>
              <a:spcBef>
                <a:spcPts val="738"/>
              </a:spcBef>
              <a:buFont typeface="Wingdings" pitchFamily="2" charset="2"/>
              <a:buChar char="Ø"/>
              <a:defRPr sz="1477" baseline="0">
                <a:latin typeface="+mn-lt"/>
                <a:ea typeface="+mn-ea"/>
                <a:cs typeface="+mn-cs"/>
                <a:sym typeface="+mn-lt"/>
              </a:defRPr>
            </a:lvl3pPr>
            <a:lvl4pPr marL="620323" indent="-177235">
              <a:lnSpc>
                <a:spcPct val="110000"/>
              </a:lnSpc>
              <a:spcBef>
                <a:spcPts val="738"/>
              </a:spcBef>
              <a:buFont typeface="Arial" pitchFamily="34" charset="0"/>
              <a:buChar char="•"/>
              <a:defRPr sz="1477" baseline="0">
                <a:latin typeface="+mn-lt"/>
                <a:ea typeface="+mn-ea"/>
                <a:cs typeface="+mn-cs"/>
                <a:sym typeface="+mn-lt"/>
              </a:defRPr>
            </a:lvl4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0"/>
          </p:nvPr>
        </p:nvSpPr>
        <p:spPr bwMode="gray"/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543A0986-838B-4D2A-A95C-8CB1738263F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23" b="1" baseline="0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38378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（基本版） 白紙_Propo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125917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 bwMode="gray">
          <a:xfrm>
            <a:off x="2329846" y="2340000"/>
            <a:ext cx="7532308" cy="252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8073252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（基本版） タイトルのみ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1592270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2" name="オブジェクト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en-GB" altLang="en-GB"/>
              <a:t>DT Template A4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AA5FCFE5-FE56-4EF1-80A8-07776887C2A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テキスト プレースホルダー 2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12610" y="1008000"/>
            <a:ext cx="5361231" cy="468000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1">
                <a:solidFill>
                  <a:schemeClr val="accent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kumimoji="1" lang="en-US" altLang="ja-JP"/>
              <a:t>Header</a:t>
            </a:r>
            <a:r>
              <a:rPr kumimoji="1" lang="ja-JP" altLang="en-US"/>
              <a:t>を入力（スライドタイトル）</a:t>
            </a:r>
          </a:p>
        </p:txBody>
      </p:sp>
      <p:sp>
        <p:nvSpPr>
          <p:cNvPr id="6" name="タイトル 5"/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/>
              <a:t>キーメッセージを入力（本スライドで一番伝えたいこと＜名詞止め・体言止め不可＞）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23113"/>
      </p:ext>
    </p:extLst>
  </p:cSld>
  <p:clrMapOvr>
    <a:masterClrMapping/>
  </p:clrMapOvr>
  <p:hf hdr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（基本版）背表紙_16:9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オブジェクト 1" hidden="1">
            <a:extLst>
              <a:ext uri="{FF2B5EF4-FFF2-40B4-BE49-F238E27FC236}">
                <a16:creationId xmlns:a16="http://schemas.microsoft.com/office/drawing/2014/main" id="{3FE34F38-94AA-4F62-8832-48A80D3F204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50152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44" imgH="443" progId="TCLayout.ActiveDocument.1">
                  <p:embed/>
                </p:oleObj>
              </mc:Choice>
              <mc:Fallback>
                <p:oleObj name="think-cellスライド" r:id="rId3" imgW="444" imgH="443" progId="TCLayout.ActiveDocument.1">
                  <p:embed/>
                  <p:pic>
                    <p:nvPicPr>
                      <p:cNvPr id="2" name="オブジェクト 1" hidden="1">
                        <a:extLst>
                          <a:ext uri="{FF2B5EF4-FFF2-40B4-BE49-F238E27FC236}">
                            <a16:creationId xmlns:a16="http://schemas.microsoft.com/office/drawing/2014/main" id="{3FE34F38-94AA-4F62-8832-48A80D3F20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図 6">
            <a:extLst>
              <a:ext uri="{FF2B5EF4-FFF2-40B4-BE49-F238E27FC236}">
                <a16:creationId xmlns:a16="http://schemas.microsoft.com/office/drawing/2014/main" id="{367F1314-1825-435D-8B63-69D515D2D34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78800" y="432000"/>
            <a:ext cx="2016000" cy="63168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83C3FE-A231-4B89-B872-32F0B9B83B51}"/>
              </a:ext>
            </a:extLst>
          </p:cNvPr>
          <p:cNvSpPr txBox="1"/>
          <p:nvPr userDrawn="1"/>
        </p:nvSpPr>
        <p:spPr bwMode="gray">
          <a:xfrm>
            <a:off x="10308172" y="6517422"/>
            <a:ext cx="1402628" cy="2515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951"/>
              </a:lnSpc>
            </a:pPr>
            <a: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  <a:t>Member of</a:t>
            </a:r>
            <a:br>
              <a:rPr kumimoji="1" lang="en-US" altLang="ja-JP" sz="800">
                <a:solidFill>
                  <a:prstClr val="black"/>
                </a:solidFill>
                <a:latin typeface="+mn-lt"/>
                <a:cs typeface="+mn-cs"/>
                <a:sym typeface="+mn-lt"/>
              </a:rPr>
            </a:br>
            <a:r>
              <a:rPr kumimoji="1" lang="en-US" altLang="ja-JP" sz="800" b="1">
                <a:solidFill>
                  <a:prstClr val="black"/>
                </a:solidFill>
                <a:latin typeface="+mn-lt"/>
                <a:cs typeface="+mn-cs"/>
                <a:sym typeface="+mn-lt"/>
              </a:rPr>
              <a:t>Deloitte Touche Tohmatsu Limited</a:t>
            </a:r>
            <a:endParaRPr kumimoji="1" lang="ja-JP" altLang="en-US" sz="800" b="1">
              <a:solidFill>
                <a:prstClr val="black"/>
              </a:solidFill>
              <a:latin typeface="+mn-lt"/>
              <a:cs typeface="+mn-cs"/>
              <a:sym typeface="+mn-lt"/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24BFF78-91C0-4FA5-B03F-78B1D33C0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78800" y="6372000"/>
            <a:ext cx="8820000" cy="127856"/>
          </a:xfrm>
        </p:spPr>
        <p:txBody>
          <a:bodyPr vert="horz" lIns="0" tIns="0" rIns="0" bIns="0" rtlCol="0" anchor="b" anchorCtr="0">
            <a:spAutoFit/>
          </a:bodyPr>
          <a:lstStyle>
            <a:lvl1pPr>
              <a:defRPr lang="ja-JP" altLang="en-US" sz="800" smtClean="0">
                <a:cs typeface="+mn-cs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9BD445DE-20C1-460B-9740-50459E6F6E63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478800" y="6660000"/>
            <a:ext cx="248786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t" anchorCtr="0"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2025. For information, contact Deloitte Tohmatsu Group.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D3A5278-6D4D-48CD-B33F-E16518FBA520}"/>
              </a:ext>
            </a:extLst>
          </p:cNvPr>
          <p:cNvGrpSpPr/>
          <p:nvPr userDrawn="1"/>
        </p:nvGrpSpPr>
        <p:grpSpPr>
          <a:xfrm>
            <a:off x="10270800" y="4114800"/>
            <a:ext cx="1440000" cy="1894801"/>
            <a:chOff x="8050246" y="4451478"/>
            <a:chExt cx="1440000" cy="1894801"/>
          </a:xfrm>
        </p:grpSpPr>
        <p:pic>
          <p:nvPicPr>
            <p:cNvPr id="9" name="図 8" descr="ロゴ, 会社名&#10;&#10;自動的に生成された説明">
              <a:extLst>
                <a:ext uri="{FF2B5EF4-FFF2-40B4-BE49-F238E27FC236}">
                  <a16:creationId xmlns:a16="http://schemas.microsoft.com/office/drawing/2014/main" id="{EE572D97-F5AE-4209-9B5E-6F62708DD6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8050246" y="4451478"/>
              <a:ext cx="1440000" cy="873777"/>
            </a:xfrm>
            <a:prstGeom prst="rect">
              <a:avLst/>
            </a:prstGeom>
          </p:spPr>
        </p:pic>
        <p:pic>
          <p:nvPicPr>
            <p:cNvPr id="10" name="図 9" descr="ロゴ&#10;&#10;自動的に生成された説明">
              <a:extLst>
                <a:ext uri="{FF2B5EF4-FFF2-40B4-BE49-F238E27FC236}">
                  <a16:creationId xmlns:a16="http://schemas.microsoft.com/office/drawing/2014/main" id="{174BAC09-EE91-4451-95F8-BA04B23856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48021" y="5473537"/>
              <a:ext cx="1244450" cy="872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701617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54A9AD2-A44F-6C4C-90A5-7E0F6615A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336" y="255264"/>
            <a:ext cx="9327072" cy="369332"/>
          </a:xfrm>
        </p:spPr>
        <p:txBody>
          <a:bodyPr/>
          <a:lstStyle/>
          <a:p>
            <a:r>
              <a:rPr kumimoji="1" lang="ja-JP" altLang="en-US"/>
              <a:t>タイトル</a:t>
            </a:r>
            <a:r>
              <a:rPr kumimoji="1" lang="en-US" altLang="ja-JP"/>
              <a:t> </a:t>
            </a:r>
            <a:r>
              <a:rPr kumimoji="1" lang="ja-JP" altLang="en-US"/>
              <a:t>游ゴシック</a:t>
            </a:r>
            <a:r>
              <a:rPr kumimoji="1" lang="en-US" altLang="ja-JP"/>
              <a:t>Bold 24pt</a:t>
            </a:r>
            <a:endParaRPr kumimoji="1" lang="ja-JP" altLang="en-US"/>
          </a:p>
        </p:txBody>
      </p:sp>
      <p:sp>
        <p:nvSpPr>
          <p:cNvPr id="15" name="コンテンツ プレースホルダー 14">
            <a:extLst>
              <a:ext uri="{FF2B5EF4-FFF2-40B4-BE49-F238E27FC236}">
                <a16:creationId xmlns:a16="http://schemas.microsoft.com/office/drawing/2014/main" id="{F51E5A19-FBB7-6442-9D4F-1E3DFA3936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14338" y="865415"/>
            <a:ext cx="11550650" cy="5371874"/>
          </a:xfrm>
        </p:spPr>
        <p:txBody>
          <a:bodyPr/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kumimoji="1" lang="ja-JP" altLang="en-US"/>
              <a:t>本文テキスト</a:t>
            </a:r>
            <a:r>
              <a:rPr kumimoji="1" lang="en-US" altLang="ja-JP"/>
              <a:t> </a:t>
            </a:r>
            <a:r>
              <a:rPr kumimoji="1" lang="ja-JP" altLang="en-US"/>
              <a:t>游ゴシック </a:t>
            </a:r>
            <a:r>
              <a:rPr kumimoji="1" lang="en-US" altLang="ja-JP"/>
              <a:t>Medium 16pt / </a:t>
            </a:r>
            <a:r>
              <a:rPr kumimoji="1" lang="ja-JP" altLang="en-US"/>
              <a:t>行間</a:t>
            </a:r>
            <a:r>
              <a:rPr kumimoji="1" lang="en-US" altLang="ja-JP"/>
              <a:t>1.5</a:t>
            </a:r>
            <a:br>
              <a:rPr kumimoji="1" lang="en-US" altLang="ja-JP"/>
            </a:br>
            <a:r>
              <a:rPr kumimoji="1" lang="ja-JP" altLang="en-US"/>
              <a:t>テーマカラー：</a:t>
            </a:r>
            <a:r>
              <a:rPr kumimoji="1" lang="en-US" altLang="ja-JP"/>
              <a:t>Blue and Cool gray </a:t>
            </a:r>
          </a:p>
        </p:txBody>
      </p:sp>
      <p:pic>
        <p:nvPicPr>
          <p:cNvPr id="3" name="図 2" descr="アイコン&#10;&#10;低い精度で自動的に生成された説明">
            <a:extLst>
              <a:ext uri="{FF2B5EF4-FFF2-40B4-BE49-F238E27FC236}">
                <a16:creationId xmlns:a16="http://schemas.microsoft.com/office/drawing/2014/main" id="{CE14A7BB-2994-99E1-3721-81C07CB69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431" y="66162"/>
            <a:ext cx="1441424" cy="66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2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_ ロゴ入り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7499107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105231" y="999000"/>
            <a:ext cx="5981538" cy="48600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3969" y="5040009"/>
            <a:ext cx="5582769" cy="615553"/>
          </a:xfrm>
        </p:spPr>
        <p:txBody>
          <a:bodyPr vert="horz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3969" y="5652009"/>
            <a:ext cx="5582769" cy="49244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495320" indent="0" algn="ctr">
              <a:buNone/>
              <a:defRPr sz="2167"/>
            </a:lvl2pPr>
            <a:lvl3pPr marL="990639" indent="0" algn="ctr">
              <a:buNone/>
              <a:defRPr sz="1950"/>
            </a:lvl3pPr>
            <a:lvl4pPr marL="1485957" indent="0" algn="ctr">
              <a:buNone/>
              <a:defRPr sz="1733"/>
            </a:lvl4pPr>
            <a:lvl5pPr marL="1981275" indent="0" algn="ctr">
              <a:buNone/>
              <a:defRPr sz="1733"/>
            </a:lvl5pPr>
            <a:lvl6pPr marL="2476596" indent="0" algn="ctr">
              <a:buNone/>
              <a:defRPr sz="1733"/>
            </a:lvl6pPr>
            <a:lvl7pPr marL="2971915" indent="0" algn="ctr">
              <a:buNone/>
              <a:defRPr sz="1733"/>
            </a:lvl7pPr>
            <a:lvl8pPr marL="3467232" indent="0" algn="ctr">
              <a:buNone/>
              <a:defRPr sz="1733"/>
            </a:lvl8pPr>
            <a:lvl9pPr marL="3962552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513968" y="6408003"/>
            <a:ext cx="5582769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 baseline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096000" y="396000"/>
            <a:ext cx="5582769" cy="676800"/>
          </a:xfrm>
          <a:prstGeom prst="rect">
            <a:avLst/>
          </a:prstGeom>
        </p:spPr>
        <p:txBody>
          <a:bodyPr lIns="0">
            <a:norm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200" baseline="0">
                <a:latin typeface="+mn-lt"/>
                <a:ea typeface="+mn-ea"/>
                <a:cs typeface="+mn-cs"/>
                <a:sym typeface="+mn-lt"/>
              </a:defRPr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kumimoji="1" lang="ja-JP" altLang="en-US"/>
              <a:t>クライアント社名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12610" y="432000"/>
            <a:ext cx="2304000" cy="587972"/>
          </a:xfrm>
          <a:prstGeom prst="rect">
            <a:avLst/>
          </a:prstGeom>
        </p:spPr>
      </p:pic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3C0424FA-1860-43B7-8A94-43021EEC50FC}"/>
              </a:ext>
            </a:extLst>
          </p:cNvPr>
          <p:cNvSpPr>
            <a:spLocks noGrp="1"/>
          </p:cNvSpPr>
          <p:nvPr>
            <p:ph type="dt" sz="half" idx="13"/>
          </p:nvPr>
        </p:nvSpPr>
        <p:spPr bwMode="gray"/>
        <p:txBody>
          <a:bodyPr/>
          <a:lstStyle>
            <a:lvl1pPr>
              <a:defRPr>
                <a:cs typeface="+mn-cs"/>
              </a:defRPr>
            </a:lvl1pPr>
          </a:lstStyle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105815523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（基本版） タイトル ロゴ無_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38639486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563" imgH="564" progId="TCLayout.ActiveDocument.1">
                  <p:embed/>
                </p:oleObj>
              </mc:Choice>
              <mc:Fallback>
                <p:oleObj name="think-cellスライド" r:id="rId3" imgW="563" imgH="564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/>
          <p:cNvSpPr>
            <a:spLocks noGrp="1" noChangeAspect="1"/>
          </p:cNvSpPr>
          <p:nvPr>
            <p:ph type="pic" sz="quarter" idx="11"/>
          </p:nvPr>
        </p:nvSpPr>
        <p:spPr bwMode="gray">
          <a:xfrm>
            <a:off x="3105231" y="999000"/>
            <a:ext cx="5981538" cy="486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lang="ja-JP" altLang="en-US"/>
              <a:t>アイコンをクリックして図を追加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513969" y="5040009"/>
            <a:ext cx="5582769" cy="615553"/>
          </a:xfrm>
        </p:spPr>
        <p:txBody>
          <a:bodyPr vert="horz" anchor="b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 b="1" baseline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ja-JP" altLang="en-US" noProof="0"/>
              <a:t>表紙タイトル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3969" y="5652009"/>
            <a:ext cx="5582769" cy="492443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495320" indent="0" algn="ctr">
              <a:buNone/>
              <a:defRPr sz="2167"/>
            </a:lvl2pPr>
            <a:lvl3pPr marL="990639" indent="0" algn="ctr">
              <a:buNone/>
              <a:defRPr sz="1950"/>
            </a:lvl3pPr>
            <a:lvl4pPr marL="1485957" indent="0" algn="ctr">
              <a:buNone/>
              <a:defRPr sz="1733"/>
            </a:lvl4pPr>
            <a:lvl5pPr marL="1981275" indent="0" algn="ctr">
              <a:buNone/>
              <a:defRPr sz="1733"/>
            </a:lvl5pPr>
            <a:lvl6pPr marL="2476596" indent="0" algn="ctr">
              <a:buNone/>
              <a:defRPr sz="1733"/>
            </a:lvl6pPr>
            <a:lvl7pPr marL="2971915" indent="0" algn="ctr">
              <a:buNone/>
              <a:defRPr sz="1733"/>
            </a:lvl7pPr>
            <a:lvl8pPr marL="3467232" indent="0" algn="ctr">
              <a:buNone/>
              <a:defRPr sz="1733"/>
            </a:lvl8pPr>
            <a:lvl9pPr marL="3962552" indent="0" algn="ctr">
              <a:buNone/>
              <a:defRPr sz="1733"/>
            </a:lvl9pPr>
          </a:lstStyle>
          <a:p>
            <a:r>
              <a:rPr lang="ja-JP" altLang="en-US" noProof="0"/>
              <a:t>表紙サブタイトル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 bwMode="gray">
          <a:xfrm>
            <a:off x="513968" y="6408003"/>
            <a:ext cx="5582769" cy="215444"/>
          </a:xfrm>
          <a:prstGeom prst="rect">
            <a:avLst/>
          </a:prstGeom>
        </p:spPr>
        <p:txBody>
          <a:bodyPr wrap="square" lIns="0" anchor="b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 noProof="0"/>
              <a:t>マスター テキストの書式設定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5C5A3295-3564-4576-96DB-80CBF7A205A7}"/>
              </a:ext>
            </a:extLst>
          </p:cNvPr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>
            <a:lvl1pPr>
              <a:defRPr>
                <a:cs typeface="+mn-cs"/>
              </a:defRPr>
            </a:lvl1pPr>
          </a:lstStyle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254373981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3.bin"/><Relationship Id="rId5" Type="http://schemas.openxmlformats.org/officeDocument/2006/relationships/tags" Target="../tags/tag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oleObject" Target="../embeddings/oleObject21.bin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tags" Target="../tags/tag22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image" Target="../media/image1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oleObject" Target="../embeddings/oleObject45.bin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tags" Target="../tags/tag47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theme" Target="../theme/theme5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image" Target="../media/image1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D8BB8C0E-288F-4F85-A195-FC8D03F654A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1386971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7" imgW="624" imgH="623" progId="TCLayout.ActiveDocument.1">
                  <p:embed/>
                </p:oleObj>
              </mc:Choice>
              <mc:Fallback>
                <p:oleObj name="think-cellスライド" r:id="rId7" imgW="624" imgH="623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D8BB8C0E-288F-4F85-A195-FC8D03F654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タイトル プレースホルダー 4">
            <a:extLst>
              <a:ext uri="{FF2B5EF4-FFF2-40B4-BE49-F238E27FC236}">
                <a16:creationId xmlns:a16="http://schemas.microsoft.com/office/drawing/2014/main" id="{20757BDD-7C5A-9847-972C-E62918DA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6" y="255264"/>
            <a:ext cx="9548530" cy="36933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AEC7C21-0104-334A-9DA4-A2175358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187354"/>
            <a:ext cx="11556999" cy="50499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69639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58" r:id="rId2"/>
    <p:sldLayoutId id="2147483864" r:id="rId3"/>
    <p:sldLayoutId id="2147483958" r:id="rId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45750" indent="-2857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750" indent="-2857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750" indent="-2857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725750" indent="-28575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537" userDrawn="1">
          <p15:clr>
            <a:srgbClr val="F26B43"/>
          </p15:clr>
        </p15:guide>
        <p15:guide id="5" pos="25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オブジェクト 2" hidden="1">
            <a:extLst>
              <a:ext uri="{FF2B5EF4-FFF2-40B4-BE49-F238E27FC236}">
                <a16:creationId xmlns:a16="http://schemas.microsoft.com/office/drawing/2014/main" id="{20176253-E33D-4B5B-873F-452B853592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7081722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6" imgW="624" imgH="623" progId="TCLayout.ActiveDocument.1">
                  <p:embed/>
                </p:oleObj>
              </mc:Choice>
              <mc:Fallback>
                <p:oleObj name="think-cellスライド" r:id="rId6" imgW="624" imgH="623" progId="TCLayout.ActiveDocument.1">
                  <p:embed/>
                  <p:pic>
                    <p:nvPicPr>
                      <p:cNvPr id="3" name="オブジェクト 2" hidden="1">
                        <a:extLst>
                          <a:ext uri="{FF2B5EF4-FFF2-40B4-BE49-F238E27FC236}">
                            <a16:creationId xmlns:a16="http://schemas.microsoft.com/office/drawing/2014/main" id="{20176253-E33D-4B5B-873F-452B853592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タイトル プレースホルダー 4">
            <a:extLst>
              <a:ext uri="{FF2B5EF4-FFF2-40B4-BE49-F238E27FC236}">
                <a16:creationId xmlns:a16="http://schemas.microsoft.com/office/drawing/2014/main" id="{20757BDD-7C5A-9847-972C-E62918DA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6" y="255264"/>
            <a:ext cx="9548530" cy="369332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DAEC7C21-0104-334A-9DA4-A2175358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8" y="1187354"/>
            <a:ext cx="11556999" cy="50499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マスター テキストの書式設定</a:t>
            </a:r>
          </a:p>
          <a:p>
            <a:pPr marL="6457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第 </a:t>
            </a: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2 </a:t>
            </a: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レベル</a:t>
            </a:r>
          </a:p>
          <a:p>
            <a:pPr marL="10057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第 </a:t>
            </a: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3 </a:t>
            </a: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レベル</a:t>
            </a:r>
          </a:p>
          <a:p>
            <a:pPr marL="1365750" marR="0" lvl="3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-"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第 </a:t>
            </a: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4 </a:t>
            </a: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レベル</a:t>
            </a:r>
          </a:p>
          <a:p>
            <a:pPr marL="1725750" marR="0" lvl="4" indent="-285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第 </a:t>
            </a:r>
            <a:r>
              <a:rPr kumimoji="1" lang="en-US" altLang="ja-JP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5 </a:t>
            </a: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游ゴシック Medium"/>
                <a:cs typeface="+mn-cs"/>
              </a:rPr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522324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400" b="1" i="0" kern="1200" spc="-50" baseline="0">
          <a:solidFill>
            <a:schemeClr val="tx1"/>
          </a:solidFill>
          <a:latin typeface="+mj-lt"/>
          <a:ea typeface="+mj-ea"/>
          <a:cs typeface="Meiryo" charset="-128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980000" indent="-18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7537" userDrawn="1">
          <p15:clr>
            <a:srgbClr val="F26B43"/>
          </p15:clr>
        </p15:guide>
        <p15:guide id="5" pos="25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/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3597090605"/>
              </p:ext>
            </p:extLst>
          </p:nvPr>
        </p:nvGraphicFramePr>
        <p:xfrm>
          <a:off x="1955" y="1588"/>
          <a:ext cx="195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19" imgW="563" imgH="564" progId="TCLayout.ActiveDocument.1">
                  <p:embed/>
                </p:oleObj>
              </mc:Choice>
              <mc:Fallback>
                <p:oleObj name="think-cellスライド" r:id="rId19" imgW="563" imgH="564" progId="TCLayout.ActiveDocument.1">
                  <p:embed/>
                  <p:pic>
                    <p:nvPicPr>
                      <p:cNvPr id="4" name="オブジェクト 3" hidden="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55" y="1588"/>
                        <a:ext cx="195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13231" y="180000"/>
            <a:ext cx="11165538" cy="615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ja-JP" altLang="en-US" noProof="0"/>
              <a:t>キーメッセージを入力（本スライドで一番伝えたいこと＜名詞止め・体言止め不可＞）</a:t>
            </a:r>
            <a:endParaRPr lang="en-US" noProof="0"/>
          </a:p>
        </p:txBody>
      </p:sp>
      <p:sp>
        <p:nvSpPr>
          <p:cNvPr id="8" name="フッター プレースホルダ 8"/>
          <p:cNvSpPr>
            <a:spLocks noGrp="1"/>
          </p:cNvSpPr>
          <p:nvPr>
            <p:ph type="ftr" sz="quarter" idx="3"/>
          </p:nvPr>
        </p:nvSpPr>
        <p:spPr bwMode="gray">
          <a:xfrm>
            <a:off x="868432" y="6588000"/>
            <a:ext cx="5006769" cy="169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GB" altLang="en-GB"/>
              <a:t>DT Template A4</a:t>
            </a:r>
          </a:p>
        </p:txBody>
      </p:sp>
      <p:sp>
        <p:nvSpPr>
          <p:cNvPr id="9" name="スライド番号プレースホルダ 9"/>
          <p:cNvSpPr>
            <a:spLocks noGrp="1"/>
          </p:cNvSpPr>
          <p:nvPr>
            <p:ph type="sldNum" sz="quarter" idx="4"/>
          </p:nvPr>
        </p:nvSpPr>
        <p:spPr bwMode="gray">
          <a:xfrm>
            <a:off x="513969" y="6588000"/>
            <a:ext cx="221538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5FCFE5-FE56-4EF1-80A8-07776887C2A1}" type="slidenum">
              <a:rPr kumimoji="1" lang="ja-JP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gray">
          <a:xfrm>
            <a:off x="6317538" y="6588000"/>
            <a:ext cx="5361231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noAutofit/>
          </a:bodyPr>
          <a:lstStyle/>
          <a:p>
            <a:pPr algn="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9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t>© 2022. For information, contact Deloitte Tohmatsu Group.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513231" y="1476000"/>
            <a:ext cx="11166862" cy="48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1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en-US" altLang="ja-JP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en-US" altLang="ja-JP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C0FFE5-9BDB-4F97-92E4-5E9243BDA74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651170" y="6444006"/>
            <a:ext cx="889666" cy="1692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>
              <a:defRPr kumimoji="1" lang="en-US" altLang="ja-JP" sz="1100" smtClean="0">
                <a:solidFill>
                  <a:srgbClr val="75787B"/>
                </a:solidFill>
                <a:latin typeface="+mn-lt"/>
                <a:cs typeface="+mn-cs"/>
              </a:defRPr>
            </a:lvl1pPr>
          </a:lstStyle>
          <a:p>
            <a:pPr algn="ctr"/>
            <a:r>
              <a:rPr lang="en-US"/>
              <a:t>&lt; Confidential &gt;</a:t>
            </a:r>
          </a:p>
        </p:txBody>
      </p:sp>
    </p:spTree>
    <p:extLst>
      <p:ext uri="{BB962C8B-B14F-4D97-AF65-F5344CB8AC3E}">
        <p14:creationId xmlns:p14="http://schemas.microsoft.com/office/powerpoint/2010/main" val="197765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44" r:id="rId2"/>
    <p:sldLayoutId id="2147483951" r:id="rId3"/>
    <p:sldLayoutId id="2147483952" r:id="rId4"/>
    <p:sldLayoutId id="2147483911" r:id="rId5"/>
    <p:sldLayoutId id="2147483912" r:id="rId6"/>
    <p:sldLayoutId id="2147483934" r:id="rId7"/>
    <p:sldLayoutId id="2147483936" r:id="rId8"/>
    <p:sldLayoutId id="2147483953" r:id="rId9"/>
    <p:sldLayoutId id="2147483937" r:id="rId10"/>
    <p:sldLayoutId id="2147483938" r:id="rId11"/>
    <p:sldLayoutId id="2147483939" r:id="rId12"/>
    <p:sldLayoutId id="2147483954" r:id="rId13"/>
    <p:sldLayoutId id="2147483955" r:id="rId14"/>
    <p:sldLayoutId id="2147483956" r:id="rId15"/>
    <p:sldLayoutId id="2147483957" r:id="rId16"/>
  </p:sldLayoutIdLst>
  <p:hf hdr="0"/>
  <p:txStyles>
    <p:titleStyle>
      <a:lvl1pPr algn="l" defTabSz="990639" rtl="0" eaLnBrk="1" latinLnBrk="0" hangingPunct="1">
        <a:spcBef>
          <a:spcPct val="0"/>
        </a:spcBef>
        <a:buNone/>
        <a:defRPr kumimoji="1" sz="2000" b="1" kern="1200" baseline="0">
          <a:solidFill>
            <a:schemeClr val="tx1"/>
          </a:solidFill>
          <a:latin typeface="+mj-lt"/>
          <a:ea typeface="+mj-ea"/>
          <a:cs typeface="+mj-cs"/>
          <a:sym typeface="+mj-lt"/>
        </a:defRPr>
      </a:lvl1pPr>
    </p:titleStyle>
    <p:bodyStyle>
      <a:lvl1pPr marL="0" marR="0" indent="0" algn="l" defTabSz="990639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None/>
        <a:tabLst/>
        <a:defRPr kumimoji="1" sz="1200" b="0" kern="1200">
          <a:solidFill>
            <a:schemeClr val="tx1"/>
          </a:solidFill>
          <a:latin typeface="+mn-lt"/>
          <a:ea typeface="+mn-ea"/>
          <a:cs typeface="+mn-cs"/>
          <a:sym typeface="+mn-lt"/>
        </a:defRPr>
      </a:lvl1pPr>
      <a:lvl2pPr marL="180013" marR="0" indent="-180013" algn="l" defTabSz="990639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Wingdings" panose="05000000000000000000" pitchFamily="2" charset="2"/>
        <a:buChar char="n"/>
        <a:tabLst/>
        <a:defRPr kumimoji="1" lang="en-US" sz="1200" b="0" kern="1200" dirty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2pPr>
      <a:lvl3pPr marL="360027" marR="0" indent="-180013" algn="l" defTabSz="990639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Wingdings" panose="05000000000000000000" pitchFamily="2" charset="2"/>
        <a:buChar char="Ø"/>
        <a:tabLst/>
        <a:defRPr kumimoji="1" lang="en-US" sz="1200" b="0" kern="1200" dirty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3pPr>
      <a:lvl4pPr marL="504038" marR="0" indent="-144011" algn="l" defTabSz="990639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lang="en-US" sz="1200" b="0" kern="1200" baseline="0" dirty="0" smtClean="0">
          <a:solidFill>
            <a:schemeClr val="tx1"/>
          </a:solidFill>
          <a:latin typeface="+mn-lt"/>
          <a:ea typeface="+mn-ea"/>
          <a:cs typeface="+mn-cs"/>
          <a:sym typeface="+mn-lt"/>
        </a:defRPr>
      </a:lvl4pPr>
      <a:lvl5pPr marL="684051" indent="-180013" algn="l" defTabSz="86509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Verdana" panose="020B0604030504040204" pitchFamily="34" charset="0"/>
        <a:buChar char="−"/>
        <a:tabLst/>
        <a:defRPr kumimoji="1" lang="en-US" sz="12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864065" indent="-180013" algn="l" defTabSz="990639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Wingdings" panose="05000000000000000000" pitchFamily="2" charset="2"/>
        <a:buChar char="ü"/>
        <a:defRPr kumimoji="1"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223" indent="-191107" algn="l" defTabSz="990639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223" indent="-191107" algn="l" defTabSz="990639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223" indent="-191107" algn="l" defTabSz="990639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639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320" algn="l" defTabSz="990639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9" algn="l" defTabSz="990639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957" algn="l" defTabSz="990639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275" algn="l" defTabSz="990639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596" algn="l" defTabSz="990639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15" algn="l" defTabSz="990639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232" algn="l" defTabSz="990639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552" algn="l" defTabSz="990639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96" userDrawn="1">
          <p15:clr>
            <a:srgbClr val="A4A3A4"/>
          </p15:clr>
        </p15:guide>
        <p15:guide id="2" pos="3701" userDrawn="1">
          <p15:clr>
            <a:srgbClr val="A4A3A4"/>
          </p15:clr>
        </p15:guide>
        <p15:guide id="3" pos="3979" userDrawn="1">
          <p15:clr>
            <a:srgbClr val="A4A3A4"/>
          </p15:clr>
        </p15:guide>
        <p15:guide id="4" pos="7358" userDrawn="1">
          <p15:clr>
            <a:srgbClr val="A4A3A4"/>
          </p15:clr>
        </p15:guide>
        <p15:guide id="5" pos="322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7" orient="horz" pos="640" userDrawn="1">
          <p15:clr>
            <a:srgbClr val="A4A3A4"/>
          </p15:clr>
        </p15:guide>
        <p15:guide id="8" orient="horz" pos="935" userDrawn="1">
          <p15:clr>
            <a:srgbClr val="A4A3A4"/>
          </p15:clr>
        </p15:guide>
        <p15:guide id="9" orient="horz" pos="3974" userDrawn="1">
          <p15:clr>
            <a:srgbClr val="A4A3A4"/>
          </p15:clr>
        </p15:guide>
        <p15:guide id="10" orient="horz" pos="4156" userDrawn="1">
          <p15:clr>
            <a:srgbClr val="A4A3A4"/>
          </p15:clr>
        </p15:guide>
        <p15:guide id="11" orient="horz" pos="4269" userDrawn="1">
          <p15:clr>
            <a:srgbClr val="A4A3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886ACD3C-B1FD-4D8B-B85B-1B25921C34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6948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26" imgW="444" imgH="443" progId="TCLayout.ActiveDocument.1">
                  <p:embed/>
                </p:oleObj>
              </mc:Choice>
              <mc:Fallback>
                <p:oleObj name="think-cellスライド" r:id="rId26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886ACD3C-B1FD-4D8B-B85B-1B25921C34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108000"/>
            <a:ext cx="11232000" cy="73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ja-JP" altLang="en-US" noProof="0"/>
              <a:t>キーメッセージを入力（本スライドで一番伝えたいこと＜名詞止め・体言止め不可＞）</a:t>
            </a:r>
            <a:endParaRPr lang="en-US" noProof="0"/>
          </a:p>
        </p:txBody>
      </p:sp>
      <p:sp>
        <p:nvSpPr>
          <p:cNvPr id="8" name="フッター プレースホルダ 8"/>
          <p:cNvSpPr>
            <a:spLocks noGrp="1"/>
          </p:cNvSpPr>
          <p:nvPr>
            <p:ph type="ftr" sz="quarter" idx="3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  <p:sp>
        <p:nvSpPr>
          <p:cNvPr id="9" name="スライド番号プレースホルダ 9"/>
          <p:cNvSpPr>
            <a:spLocks noGrp="1"/>
          </p:cNvSpPr>
          <p:nvPr>
            <p:ph type="sldNum" sz="quarter" idx="4"/>
          </p:nvPr>
        </p:nvSpPr>
        <p:spPr bwMode="gray">
          <a:xfrm>
            <a:off x="480000" y="6588000"/>
            <a:ext cx="180000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5FCFE5-FE56-4EF1-80A8-07776887C2A1}" type="slidenum">
              <a:rPr kumimoji="1" lang="ja-JP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gray">
          <a:xfrm>
            <a:off x="6276000" y="6588000"/>
            <a:ext cx="5436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noAutofit/>
          </a:bodyPr>
          <a:lstStyle/>
          <a:p>
            <a:pPr algn="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2024. For information, contact Deloitte Tohmatsu Group.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80000" y="1476000"/>
            <a:ext cx="11232000" cy="48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1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日付プレースホルダー 3">
            <a:extLst>
              <a:ext uri="{FF2B5EF4-FFF2-40B4-BE49-F238E27FC236}">
                <a16:creationId xmlns:a16="http://schemas.microsoft.com/office/drawing/2014/main" id="{E0E64AB6-CEBE-4B69-BA95-262258503BE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651167" y="6444000"/>
            <a:ext cx="889666" cy="1692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>
              <a:defRPr kumimoji="1" lang="en-US" altLang="ja-JP" sz="1100" smtClean="0">
                <a:solidFill>
                  <a:srgbClr val="75787B"/>
                </a:solidFill>
                <a:latin typeface="+mn-lt"/>
                <a:cs typeface="+mn-cs"/>
              </a:defRPr>
            </a:lvl1pPr>
          </a:lstStyle>
          <a:p>
            <a:pPr algn="ctr"/>
            <a:r>
              <a:rPr lang="en-US"/>
              <a:t>&lt; Confidential &gt;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F60FC2-356C-6EBE-036A-126C6E7B6787}"/>
              </a:ext>
            </a:extLst>
          </p:cNvPr>
          <p:cNvSpPr txBox="1">
            <a:spLocks/>
          </p:cNvSpPr>
          <p:nvPr userDrawn="1"/>
        </p:nvSpPr>
        <p:spPr>
          <a:xfrm>
            <a:off x="883200" y="6740400"/>
            <a:ext cx="5184000" cy="16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29768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859536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289304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719072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148840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578608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008376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438144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2556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  <p:sldLayoutId id="2147483961" r:id="rId2"/>
    <p:sldLayoutId id="2147483962" r:id="rId3"/>
    <p:sldLayoutId id="2147483963" r:id="rId4"/>
    <p:sldLayoutId id="2147483964" r:id="rId5"/>
    <p:sldLayoutId id="2147483965" r:id="rId6"/>
    <p:sldLayoutId id="2147483966" r:id="rId7"/>
    <p:sldLayoutId id="2147483967" r:id="rId8"/>
    <p:sldLayoutId id="2147483968" r:id="rId9"/>
    <p:sldLayoutId id="2147483969" r:id="rId10"/>
    <p:sldLayoutId id="2147483970" r:id="rId11"/>
    <p:sldLayoutId id="2147483971" r:id="rId12"/>
    <p:sldLayoutId id="2147483972" r:id="rId13"/>
    <p:sldLayoutId id="2147483973" r:id="rId14"/>
    <p:sldLayoutId id="2147483974" r:id="rId15"/>
    <p:sldLayoutId id="2147483975" r:id="rId16"/>
    <p:sldLayoutId id="2147483976" r:id="rId17"/>
    <p:sldLayoutId id="2147483977" r:id="rId18"/>
    <p:sldLayoutId id="2147483978" r:id="rId19"/>
    <p:sldLayoutId id="2147483979" r:id="rId20"/>
    <p:sldLayoutId id="2147483980" r:id="rId21"/>
    <p:sldLayoutId id="2147483981" r:id="rId22"/>
    <p:sldLayoutId id="2147483982" r:id="rId23"/>
  </p:sldLayoutIdLst>
  <p:hf hdr="0"/>
  <p:txStyles>
    <p:titleStyle>
      <a:lvl1pPr algn="l" defTabSz="990564" rtl="0" eaLnBrk="1" latinLnBrk="0" hangingPunct="1">
        <a:spcBef>
          <a:spcPct val="0"/>
        </a:spcBef>
        <a:buNone/>
        <a:defRPr kumimoji="1"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90564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None/>
        <a:tabLst/>
        <a:defRPr kumimoji="1"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marR="0" indent="-252000" algn="l" defTabSz="990564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Wingdings" panose="05000000000000000000" pitchFamily="2" charset="2"/>
        <a:buChar char="n"/>
        <a:tabLst/>
        <a:defRPr kumimoji="1" lang="en-US" sz="16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52000" algn="l" defTabSz="990564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Wingdings" panose="05000000000000000000" pitchFamily="2" charset="2"/>
        <a:buChar char="Ø"/>
        <a:tabLst/>
        <a:defRPr kumimoji="1" lang="en-US" sz="16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4000" marR="0" indent="-180000" algn="l" defTabSz="990564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lang="en-US" sz="16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52000" algn="l" defTabSz="865024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Verdana" panose="020B0604030504040204" pitchFamily="34" charset="0"/>
        <a:buChar char="−"/>
        <a:tabLst/>
        <a:defRPr kumimoji="1" lang="en-US" sz="16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88000" indent="-252000" algn="l" defTabSz="990564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3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64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46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27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10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73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55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A4A3A4"/>
          </p15:clr>
        </p15:guide>
        <p15:guide id="1" orient="horz" pos="96">
          <p15:clr>
            <a:srgbClr val="A4A3A4"/>
          </p15:clr>
        </p15:guide>
        <p15:guide id="2" pos="3727">
          <p15:clr>
            <a:srgbClr val="A4A3A4"/>
          </p15:clr>
        </p15:guide>
        <p15:guide id="3" pos="3953">
          <p15:clr>
            <a:srgbClr val="A4A3A4"/>
          </p15:clr>
        </p15:guide>
        <p15:guide id="4" pos="7378">
          <p15:clr>
            <a:srgbClr val="A4A3A4"/>
          </p15:clr>
        </p15:guide>
        <p15:guide id="5" pos="302">
          <p15:clr>
            <a:srgbClr val="A4A3A4"/>
          </p15:clr>
        </p15:guide>
        <p15:guide id="6" orient="horz" pos="504">
          <p15:clr>
            <a:srgbClr val="A4A3A4"/>
          </p15:clr>
        </p15:guide>
        <p15:guide id="7" orient="horz" pos="640">
          <p15:clr>
            <a:srgbClr val="A4A3A4"/>
          </p15:clr>
        </p15:guide>
        <p15:guide id="8" orient="horz" pos="935">
          <p15:clr>
            <a:srgbClr val="A4A3A4"/>
          </p15:clr>
        </p15:guide>
        <p15:guide id="9" orient="horz" pos="3974">
          <p15:clr>
            <a:srgbClr val="A4A3A4"/>
          </p15:clr>
        </p15:guide>
        <p15:guide id="10" orient="horz" pos="4156">
          <p15:clr>
            <a:srgbClr val="A4A3A4"/>
          </p15:clr>
        </p15:guide>
        <p15:guide id="11" orient="horz" pos="4269">
          <p15:clr>
            <a:srgbClr val="A4A3A4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オブジェクト 3" hidden="1">
            <a:extLst>
              <a:ext uri="{FF2B5EF4-FFF2-40B4-BE49-F238E27FC236}">
                <a16:creationId xmlns:a16="http://schemas.microsoft.com/office/drawing/2014/main" id="{886ACD3C-B1FD-4D8B-B85B-1B25921C344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869480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26" imgW="444" imgH="443" progId="TCLayout.ActiveDocument.1">
                  <p:embed/>
                </p:oleObj>
              </mc:Choice>
              <mc:Fallback>
                <p:oleObj name="think-cellスライド" r:id="rId26" imgW="444" imgH="443" progId="TCLayout.ActiveDocument.1">
                  <p:embed/>
                  <p:pic>
                    <p:nvPicPr>
                      <p:cNvPr id="4" name="オブジェクト 3" hidden="1">
                        <a:extLst>
                          <a:ext uri="{FF2B5EF4-FFF2-40B4-BE49-F238E27FC236}">
                            <a16:creationId xmlns:a16="http://schemas.microsoft.com/office/drawing/2014/main" id="{886ACD3C-B1FD-4D8B-B85B-1B25921C34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80000" y="108000"/>
            <a:ext cx="11232000" cy="738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ja-JP" altLang="en-US" noProof="0"/>
              <a:t>キーメッセージを入力（本スライドで一番伝えたいこと＜名詞止め・体言止め不可＞）</a:t>
            </a:r>
            <a:endParaRPr lang="en-US" noProof="0"/>
          </a:p>
        </p:txBody>
      </p:sp>
      <p:sp>
        <p:nvSpPr>
          <p:cNvPr id="8" name="フッター プレースホルダ 8"/>
          <p:cNvSpPr>
            <a:spLocks noGrp="1"/>
          </p:cNvSpPr>
          <p:nvPr>
            <p:ph type="ftr" sz="quarter" idx="3"/>
          </p:nvPr>
        </p:nvSpPr>
        <p:spPr bwMode="gray">
          <a:xfrm>
            <a:off x="730800" y="6588000"/>
            <a:ext cx="5184000" cy="1692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ja-JP"/>
              <a:t>Notes</a:t>
            </a:r>
            <a:r>
              <a:rPr lang="ja-JP" altLang="en-US"/>
              <a:t>アプリ刷新のご提案</a:t>
            </a:r>
            <a:endParaRPr lang="en-GB" altLang="en-GB"/>
          </a:p>
        </p:txBody>
      </p:sp>
      <p:sp>
        <p:nvSpPr>
          <p:cNvPr id="9" name="スライド番号プレースホルダ 9"/>
          <p:cNvSpPr>
            <a:spLocks noGrp="1"/>
          </p:cNvSpPr>
          <p:nvPr>
            <p:ph type="sldNum" sz="quarter" idx="4"/>
          </p:nvPr>
        </p:nvSpPr>
        <p:spPr bwMode="gray">
          <a:xfrm>
            <a:off x="480000" y="6588000"/>
            <a:ext cx="180000" cy="169200"/>
          </a:xfrm>
          <a:prstGeom prst="rect">
            <a:avLst/>
          </a:prstGeom>
        </p:spPr>
        <p:txBody>
          <a:bodyPr vert="horz" wrap="none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5FCFE5-FE56-4EF1-80A8-07776887C2A1}" type="slidenum">
              <a:rPr kumimoji="1" lang="ja-JP" altLang="en-US" smtClean="0"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1" lang="ja-JP" altLang="en-US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gray">
          <a:xfrm>
            <a:off x="6276000" y="6588000"/>
            <a:ext cx="5436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 anchorCtr="0">
            <a:noAutofit/>
          </a:bodyPr>
          <a:lstStyle/>
          <a:p>
            <a:pPr algn="r" rtl="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ja-JP" sz="9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 2025. For information, contact Deloitte Tohmatsu Group.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 bwMode="gray">
          <a:xfrm>
            <a:off x="480000" y="1476000"/>
            <a:ext cx="11232000" cy="48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1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日付プレースホルダー 3">
            <a:extLst>
              <a:ext uri="{FF2B5EF4-FFF2-40B4-BE49-F238E27FC236}">
                <a16:creationId xmlns:a16="http://schemas.microsoft.com/office/drawing/2014/main" id="{E0E64AB6-CEBE-4B69-BA95-262258503BE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5651167" y="6444000"/>
            <a:ext cx="889666" cy="169277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>
              <a:defRPr kumimoji="1" lang="en-US" altLang="ja-JP" sz="1100" smtClean="0">
                <a:solidFill>
                  <a:srgbClr val="75787B"/>
                </a:solidFill>
                <a:latin typeface="+mn-lt"/>
                <a:cs typeface="+mn-cs"/>
              </a:defRPr>
            </a:lvl1pPr>
          </a:lstStyle>
          <a:p>
            <a:pPr algn="ctr"/>
            <a:r>
              <a:rPr lang="en-US"/>
              <a:t>&lt; Confidential &gt;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F60FC2-356C-6EBE-036A-126C6E7B6787}"/>
              </a:ext>
            </a:extLst>
          </p:cNvPr>
          <p:cNvSpPr txBox="1">
            <a:spLocks/>
          </p:cNvSpPr>
          <p:nvPr userDrawn="1"/>
        </p:nvSpPr>
        <p:spPr>
          <a:xfrm>
            <a:off x="883200" y="6740400"/>
            <a:ext cx="5184000" cy="169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29768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859536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289304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719072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148840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578608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008376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438144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GB" altLang="en-GB"/>
          </a:p>
        </p:txBody>
      </p:sp>
    </p:spTree>
    <p:extLst>
      <p:ext uri="{BB962C8B-B14F-4D97-AF65-F5344CB8AC3E}">
        <p14:creationId xmlns:p14="http://schemas.microsoft.com/office/powerpoint/2010/main" val="176708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  <p:sldLayoutId id="2147484012" r:id="rId15"/>
    <p:sldLayoutId id="2147484013" r:id="rId16"/>
    <p:sldLayoutId id="2147484014" r:id="rId17"/>
    <p:sldLayoutId id="2147484015" r:id="rId18"/>
    <p:sldLayoutId id="2147484016" r:id="rId19"/>
    <p:sldLayoutId id="2147484017" r:id="rId20"/>
    <p:sldLayoutId id="2147484018" r:id="rId21"/>
    <p:sldLayoutId id="2147484019" r:id="rId22"/>
    <p:sldLayoutId id="2147484020" r:id="rId23"/>
  </p:sldLayoutIdLst>
  <p:hf hdr="0"/>
  <p:txStyles>
    <p:titleStyle>
      <a:lvl1pPr algn="l" defTabSz="990564" rtl="0" eaLnBrk="1" latinLnBrk="0" hangingPunct="1">
        <a:spcBef>
          <a:spcPct val="0"/>
        </a:spcBef>
        <a:buNone/>
        <a:defRPr kumimoji="1"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90564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None/>
        <a:tabLst/>
        <a:defRPr kumimoji="1"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marR="0" indent="-252000" algn="l" defTabSz="990564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Wingdings" panose="05000000000000000000" pitchFamily="2" charset="2"/>
        <a:buChar char="n"/>
        <a:tabLst/>
        <a:defRPr kumimoji="1" lang="en-US" sz="1600" b="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52000" algn="l" defTabSz="990564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Wingdings" panose="05000000000000000000" pitchFamily="2" charset="2"/>
        <a:buChar char="Ø"/>
        <a:tabLst/>
        <a:defRPr kumimoji="1" lang="en-US" sz="1600" b="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4000" marR="0" indent="-180000" algn="l" defTabSz="990564" rtl="0" eaLnBrk="1" fontAlgn="auto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kumimoji="1" lang="en-US" sz="16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36000" indent="-252000" algn="l" defTabSz="865024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Tx/>
        <a:buSzPct val="100000"/>
        <a:buFont typeface="Verdana" panose="020B0604030504040204" pitchFamily="34" charset="0"/>
        <a:buChar char="−"/>
        <a:tabLst/>
        <a:defRPr kumimoji="1" lang="en-US" sz="16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188000" indent="-252000" algn="l" defTabSz="990564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Wingdings" panose="05000000000000000000" pitchFamily="2" charset="2"/>
        <a:buChar char="ü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77179" indent="-191093" algn="l" defTabSz="990564" rtl="0" eaLnBrk="1" latinLnBrk="0" hangingPunct="1">
        <a:spcBef>
          <a:spcPts val="0"/>
        </a:spcBef>
        <a:spcAft>
          <a:spcPts val="1083"/>
        </a:spcAft>
        <a:buFont typeface="Verdana" panose="020B0604030504040204" pitchFamily="34" charset="0"/>
        <a:buChar char="−"/>
        <a:defRPr kumimoji="1"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3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64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46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27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10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2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73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55" algn="l" defTabSz="990564" rtl="0" eaLnBrk="1" latinLnBrk="0" hangingPunct="1">
        <a:defRPr kumimoji="1"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3840">
          <p15:clr>
            <a:srgbClr val="A4A3A4"/>
          </p15:clr>
        </p15:guide>
        <p15:guide id="1" orient="horz" pos="96">
          <p15:clr>
            <a:srgbClr val="A4A3A4"/>
          </p15:clr>
        </p15:guide>
        <p15:guide id="2" pos="3727">
          <p15:clr>
            <a:srgbClr val="A4A3A4"/>
          </p15:clr>
        </p15:guide>
        <p15:guide id="3" pos="3953">
          <p15:clr>
            <a:srgbClr val="A4A3A4"/>
          </p15:clr>
        </p15:guide>
        <p15:guide id="4" pos="7378">
          <p15:clr>
            <a:srgbClr val="A4A3A4"/>
          </p15:clr>
        </p15:guide>
        <p15:guide id="5" pos="302">
          <p15:clr>
            <a:srgbClr val="A4A3A4"/>
          </p15:clr>
        </p15:guide>
        <p15:guide id="6" orient="horz" pos="504">
          <p15:clr>
            <a:srgbClr val="A4A3A4"/>
          </p15:clr>
        </p15:guide>
        <p15:guide id="7" orient="horz" pos="640">
          <p15:clr>
            <a:srgbClr val="A4A3A4"/>
          </p15:clr>
        </p15:guide>
        <p15:guide id="8" orient="horz" pos="935">
          <p15:clr>
            <a:srgbClr val="A4A3A4"/>
          </p15:clr>
        </p15:guide>
        <p15:guide id="9" orient="horz" pos="3974">
          <p15:clr>
            <a:srgbClr val="A4A3A4"/>
          </p15:clr>
        </p15:guide>
        <p15:guide id="10" orient="horz" pos="4156">
          <p15:clr>
            <a:srgbClr val="A4A3A4"/>
          </p15:clr>
        </p15:guide>
        <p15:guide id="11" orient="horz" pos="4269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565CA-C050-D400-0D34-CA38C7F2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【</a:t>
            </a:r>
            <a:r>
              <a:rPr kumimoji="1" lang="ja-JP" altLang="en-US"/>
              <a:t>ソリューション選定</a:t>
            </a:r>
            <a:r>
              <a:rPr lang="en-US" altLang="ja-JP"/>
              <a:t>】</a:t>
            </a:r>
            <a:r>
              <a:rPr lang="ja-JP" altLang="en-US"/>
              <a:t>選定フローと結果</a:t>
            </a:r>
            <a:endParaRPr kumimoji="1" lang="ja-JP" altLang="en-US"/>
          </a:p>
        </p:txBody>
      </p:sp>
      <p:sp>
        <p:nvSpPr>
          <p:cNvPr id="4" name="フローチャート: 手作業 46">
            <a:extLst>
              <a:ext uri="{FF2B5EF4-FFF2-40B4-BE49-F238E27FC236}">
                <a16:creationId xmlns:a16="http://schemas.microsoft.com/office/drawing/2014/main" id="{6CB35D49-9F77-109E-A703-D49C533F3B8F}"/>
              </a:ext>
            </a:extLst>
          </p:cNvPr>
          <p:cNvSpPr>
            <a:spLocks noChangeAspect="1"/>
          </p:cNvSpPr>
          <p:nvPr/>
        </p:nvSpPr>
        <p:spPr>
          <a:xfrm rot="16200000">
            <a:off x="5560537" y="-271774"/>
            <a:ext cx="3331677" cy="641926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713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6713 w 10000"/>
              <a:gd name="connsiteY2" fmla="*/ 10000 h 10000"/>
              <a:gd name="connsiteX3" fmla="*/ 3258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6713" y="10000"/>
                </a:lnTo>
                <a:lnTo>
                  <a:pt x="3258" y="10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058654AD-93C6-783C-5653-C7049243967D}"/>
              </a:ext>
            </a:extLst>
          </p:cNvPr>
          <p:cNvSpPr txBox="1">
            <a:spLocks/>
          </p:cNvSpPr>
          <p:nvPr/>
        </p:nvSpPr>
        <p:spPr>
          <a:xfrm>
            <a:off x="3265115" y="4749873"/>
            <a:ext cx="2318744" cy="12363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ja-JP" altLang="en-US" sz="1200">
                <a:latin typeface="Yu Gothic UI" panose="020B0500000000000000" pitchFamily="50" charset="-128"/>
                <a:ea typeface="Yu Gothic UI" panose="020B0500000000000000" pitchFamily="50" charset="-128"/>
              </a:rPr>
              <a:t>国内での導入実績のあるソリューション</a:t>
            </a:r>
            <a:endParaRPr lang="en-US" altLang="ja-JP" sz="12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ja-JP" sz="1200">
                <a:latin typeface="Yu Gothic UI" panose="020B0500000000000000" pitchFamily="50" charset="-128"/>
                <a:ea typeface="Yu Gothic UI" panose="020B0500000000000000" pitchFamily="50" charset="-128"/>
              </a:rPr>
              <a:t>MCC</a:t>
            </a:r>
            <a:r>
              <a:rPr lang="ja-JP" altLang="en-US" sz="1200">
                <a:latin typeface="Yu Gothic UI" panose="020B0500000000000000" pitchFamily="50" charset="-128"/>
                <a:ea typeface="Yu Gothic UI" panose="020B0500000000000000" pitchFamily="50" charset="-128"/>
              </a:rPr>
              <a:t>検討中ソリューション</a:t>
            </a:r>
            <a:endParaRPr lang="en-US" altLang="ja-JP" sz="12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285750" indent="-285750">
              <a:lnSpc>
                <a:spcPct val="100000"/>
              </a:lnSpc>
            </a:pPr>
            <a:r>
              <a:rPr lang="en-US" altLang="ja-JP" sz="1200">
                <a:latin typeface="Yu Gothic UI" panose="020B0500000000000000" pitchFamily="50" charset="-128"/>
                <a:ea typeface="Yu Gothic UI" panose="020B0500000000000000" pitchFamily="50" charset="-128"/>
              </a:rPr>
              <a:t>MCC</a:t>
            </a:r>
            <a:r>
              <a:rPr lang="ja-JP" altLang="en-US" sz="1200">
                <a:latin typeface="Yu Gothic UI" panose="020B0500000000000000" pitchFamily="50" charset="-128"/>
                <a:ea typeface="Yu Gothic UI" panose="020B0500000000000000" pitchFamily="50" charset="-128"/>
              </a:rPr>
              <a:t>検討経緯（過去の導入検討有無）</a:t>
            </a:r>
            <a:endParaRPr lang="en-US" altLang="ja-JP" sz="12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33393A36-E24A-58C7-5CEC-524FDD031F6C}"/>
              </a:ext>
            </a:extLst>
          </p:cNvPr>
          <p:cNvSpPr txBox="1">
            <a:spLocks/>
          </p:cNvSpPr>
          <p:nvPr/>
        </p:nvSpPr>
        <p:spPr>
          <a:xfrm>
            <a:off x="6356795" y="4749873"/>
            <a:ext cx="3108258" cy="123638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ja-JP" altLang="en-US" sz="1200">
                <a:latin typeface="Yu Gothic UI" panose="020B0500000000000000" pitchFamily="50" charset="-128"/>
                <a:ea typeface="Yu Gothic UI" panose="020B0500000000000000" pitchFamily="50" charset="-128"/>
              </a:rPr>
              <a:t>機能要件充足度</a:t>
            </a:r>
            <a:endParaRPr lang="en-US" altLang="ja-JP" sz="12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285750" indent="-285750">
              <a:lnSpc>
                <a:spcPct val="100000"/>
              </a:lnSpc>
            </a:pPr>
            <a:r>
              <a:rPr lang="ja-JP" altLang="en-US" sz="1200">
                <a:latin typeface="Yu Gothic UI" panose="020B0500000000000000" pitchFamily="50" charset="-128"/>
                <a:ea typeface="Yu Gothic UI" panose="020B0500000000000000" pitchFamily="50" charset="-128"/>
              </a:rPr>
              <a:t>非機能要件充足度</a:t>
            </a:r>
            <a:endParaRPr lang="en-US" altLang="ja-JP" sz="12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BD79A659-3833-266F-B3CE-BCE60DDE2C39}"/>
              </a:ext>
            </a:extLst>
          </p:cNvPr>
          <p:cNvSpPr txBox="1">
            <a:spLocks/>
          </p:cNvSpPr>
          <p:nvPr/>
        </p:nvSpPr>
        <p:spPr>
          <a:xfrm>
            <a:off x="10006131" y="4749873"/>
            <a:ext cx="1898997" cy="117360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kumimoji="1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2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80000" indent="-1800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ct val="100000"/>
              </a:lnSpc>
            </a:pPr>
            <a:r>
              <a:rPr lang="ja-JP" altLang="en-US" sz="1200">
                <a:latin typeface="Yu Gothic UI" panose="020B0500000000000000" pitchFamily="50" charset="-128"/>
                <a:ea typeface="Yu Gothic UI" panose="020B0500000000000000" pitchFamily="50" charset="-128"/>
              </a:rPr>
              <a:t>初期</a:t>
            </a:r>
            <a:r>
              <a:rPr lang="en-US" altLang="ja-JP" sz="1200">
                <a:latin typeface="Yu Gothic UI" panose="020B0500000000000000" pitchFamily="50" charset="-128"/>
                <a:ea typeface="Yu Gothic UI" panose="020B0500000000000000" pitchFamily="50" charset="-128"/>
              </a:rPr>
              <a:t>/</a:t>
            </a:r>
            <a:r>
              <a:rPr lang="ja-JP" altLang="en-US" sz="1200">
                <a:latin typeface="Yu Gothic UI" panose="020B0500000000000000" pitchFamily="50" charset="-128"/>
                <a:ea typeface="Yu Gothic UI" panose="020B0500000000000000" pitchFamily="50" charset="-128"/>
              </a:rPr>
              <a:t>運用コスト</a:t>
            </a:r>
            <a:endParaRPr lang="en-US" altLang="ja-JP" sz="1200"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marL="171450" indent="-171450">
              <a:lnSpc>
                <a:spcPct val="100000"/>
              </a:lnSpc>
            </a:pPr>
            <a:r>
              <a:rPr lang="ja-JP" altLang="en-US" sz="1200">
                <a:latin typeface="Yu Gothic UI" panose="020B0500000000000000" pitchFamily="50" charset="-128"/>
                <a:ea typeface="Yu Gothic UI" panose="020B0500000000000000" pitchFamily="50" charset="-128"/>
              </a:rPr>
              <a:t>データ利活用を見据えた適合度</a:t>
            </a:r>
            <a:endParaRPr lang="en-US" altLang="ja-JP" sz="120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6574C854-572F-C88C-23D5-AEDE6BB39B27}"/>
              </a:ext>
            </a:extLst>
          </p:cNvPr>
          <p:cNvSpPr/>
          <p:nvPr/>
        </p:nvSpPr>
        <p:spPr>
          <a:xfrm>
            <a:off x="3548872" y="1272023"/>
            <a:ext cx="925136" cy="33316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ja-JP" altLang="en-US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導入実績</a:t>
            </a:r>
            <a:br>
              <a:rPr kumimoji="1" lang="en-US" altLang="ja-JP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kumimoji="1" lang="ja-JP" altLang="en-US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評価</a:t>
            </a: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EE27511-8BBA-E7F7-0154-35B46C0B4C74}"/>
              </a:ext>
            </a:extLst>
          </p:cNvPr>
          <p:cNvSpPr/>
          <p:nvPr/>
        </p:nvSpPr>
        <p:spPr>
          <a:xfrm>
            <a:off x="6805444" y="1844749"/>
            <a:ext cx="992083" cy="218122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ja-JP" altLang="en-US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要件適合性</a:t>
            </a:r>
            <a:endParaRPr kumimoji="1" lang="en-US" altLang="ja-JP" sz="1100" b="1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ja-JP" altLang="en-US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評価</a:t>
            </a:r>
            <a:endParaRPr kumimoji="1" lang="en-US" altLang="ja-JP" sz="1100" b="1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0AC84E46-18A7-BC4F-294E-66082F046343}"/>
              </a:ext>
            </a:extLst>
          </p:cNvPr>
          <p:cNvSpPr/>
          <p:nvPr/>
        </p:nvSpPr>
        <p:spPr>
          <a:xfrm>
            <a:off x="10093103" y="2367943"/>
            <a:ext cx="719999" cy="115145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kumimoji="1" lang="ja-JP" altLang="en-US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実用性</a:t>
            </a:r>
            <a:endParaRPr kumimoji="1" lang="en-US" altLang="ja-JP" sz="1100" b="1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ja-JP" altLang="en-US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コスト</a:t>
            </a:r>
            <a:endParaRPr kumimoji="1" lang="en-US" altLang="ja-JP" sz="1100" b="1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kumimoji="1" lang="ja-JP" altLang="en-US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評価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886CCAC-6F6A-8227-56C3-362A64889CF3}"/>
              </a:ext>
            </a:extLst>
          </p:cNvPr>
          <p:cNvSpPr/>
          <p:nvPr/>
        </p:nvSpPr>
        <p:spPr>
          <a:xfrm>
            <a:off x="414336" y="1286237"/>
            <a:ext cx="1091621" cy="3331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ソリューション</a:t>
            </a:r>
            <a:endParaRPr lang="en-US" altLang="ja-JP" sz="1200" b="1">
              <a:solidFill>
                <a:schemeClr val="bg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  <a:p>
            <a:pPr algn="ctr"/>
            <a:r>
              <a:rPr lang="ja-JP" altLang="en-US" sz="12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選定フロー</a:t>
            </a:r>
            <a:endParaRPr kumimoji="1" lang="ja-JP" altLang="en-US" sz="1200" b="1">
              <a:solidFill>
                <a:schemeClr val="bg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6E693BF-6B64-D68B-3847-815252693CC0}"/>
              </a:ext>
            </a:extLst>
          </p:cNvPr>
          <p:cNvSpPr/>
          <p:nvPr/>
        </p:nvSpPr>
        <p:spPr>
          <a:xfrm>
            <a:off x="414336" y="4749873"/>
            <a:ext cx="1091621" cy="12363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solidFill>
                  <a:schemeClr val="bg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評価項目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DDA75B-2443-86D4-6CE5-4E308B44FD08}"/>
              </a:ext>
            </a:extLst>
          </p:cNvPr>
          <p:cNvSpPr txBox="1"/>
          <p:nvPr/>
        </p:nvSpPr>
        <p:spPr>
          <a:xfrm>
            <a:off x="414335" y="624596"/>
            <a:ext cx="11490793" cy="7113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l"/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選定フローと評価項目に基づいて評価した結果、</a:t>
            </a:r>
            <a:r>
              <a:rPr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２</a:t>
            </a:r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つのソリューションが残りました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A015FC9-95C4-CE47-EC39-47411E996BE9}"/>
              </a:ext>
            </a:extLst>
          </p:cNvPr>
          <p:cNvSpPr/>
          <p:nvPr/>
        </p:nvSpPr>
        <p:spPr>
          <a:xfrm>
            <a:off x="1920586" y="1272023"/>
            <a:ext cx="925136" cy="33316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ja-JP" altLang="en-US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ソリューション</a:t>
            </a:r>
            <a:br>
              <a:rPr lang="en-US" altLang="ja-JP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</a:br>
            <a:r>
              <a:rPr lang="ja-JP" altLang="en-US" sz="1100" b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</a:rPr>
              <a:t>洗出し</a:t>
            </a:r>
          </a:p>
        </p:txBody>
      </p:sp>
      <p:sp>
        <p:nvSpPr>
          <p:cNvPr id="29" name="二等辺三角形 28">
            <a:extLst>
              <a:ext uri="{FF2B5EF4-FFF2-40B4-BE49-F238E27FC236}">
                <a16:creationId xmlns:a16="http://schemas.microsoft.com/office/drawing/2014/main" id="{22271734-5B58-298F-C5A2-E6C1C91FEB29}"/>
              </a:ext>
            </a:extLst>
          </p:cNvPr>
          <p:cNvSpPr/>
          <p:nvPr/>
        </p:nvSpPr>
        <p:spPr>
          <a:xfrm rot="5400000">
            <a:off x="2418631" y="2796041"/>
            <a:ext cx="1683438" cy="278641"/>
          </a:xfrm>
          <a:prstGeom prst="triangle">
            <a:avLst>
              <a:gd name="adj" fmla="val 50301"/>
            </a:avLst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6AF8479-6D78-EA31-EFC3-2EDEDCF6E0FC}"/>
              </a:ext>
            </a:extLst>
          </p:cNvPr>
          <p:cNvSpPr/>
          <p:nvPr/>
        </p:nvSpPr>
        <p:spPr>
          <a:xfrm>
            <a:off x="2148538" y="2185880"/>
            <a:ext cx="469232" cy="291356"/>
          </a:xfrm>
          <a:prstGeom prst="ellipse">
            <a:avLst/>
          </a:prstGeom>
          <a:solidFill>
            <a:srgbClr val="A0DC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/>
              <a:t>44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A501B99-0393-F8E2-1B2F-55D8EA7468FC}"/>
              </a:ext>
            </a:extLst>
          </p:cNvPr>
          <p:cNvSpPr/>
          <p:nvPr/>
        </p:nvSpPr>
        <p:spPr>
          <a:xfrm>
            <a:off x="3776824" y="2185880"/>
            <a:ext cx="469232" cy="291356"/>
          </a:xfrm>
          <a:prstGeom prst="ellipse">
            <a:avLst/>
          </a:prstGeom>
          <a:solidFill>
            <a:srgbClr val="A0DC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/>
              <a:t>25</a:t>
            </a:r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2645857-E7A7-2533-4C67-E67EB72FB0E7}"/>
              </a:ext>
            </a:extLst>
          </p:cNvPr>
          <p:cNvSpPr/>
          <p:nvPr/>
        </p:nvSpPr>
        <p:spPr>
          <a:xfrm>
            <a:off x="7066869" y="2185880"/>
            <a:ext cx="469232" cy="291356"/>
          </a:xfrm>
          <a:prstGeom prst="ellipse">
            <a:avLst/>
          </a:prstGeom>
          <a:solidFill>
            <a:srgbClr val="A0DC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1512C7D9-6A24-B7F1-4B67-ED2676EE7A68}"/>
              </a:ext>
            </a:extLst>
          </p:cNvPr>
          <p:cNvSpPr/>
          <p:nvPr/>
        </p:nvSpPr>
        <p:spPr>
          <a:xfrm>
            <a:off x="721394" y="2185880"/>
            <a:ext cx="469232" cy="291356"/>
          </a:xfrm>
          <a:prstGeom prst="ellipse">
            <a:avLst/>
          </a:prstGeom>
          <a:solidFill>
            <a:srgbClr val="A0DC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ja-JP" altLang="en-US" sz="1100" b="1"/>
              <a:t>数量</a:t>
            </a:r>
            <a:endParaRPr kumimoji="1" lang="ja-JP" altLang="en-US" sz="1100" b="1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BC04006-426F-94A9-D2F0-5FC9196DDFB6}"/>
              </a:ext>
            </a:extLst>
          </p:cNvPr>
          <p:cNvSpPr/>
          <p:nvPr/>
        </p:nvSpPr>
        <p:spPr>
          <a:xfrm>
            <a:off x="8070508" y="2367943"/>
            <a:ext cx="1786161" cy="1151455"/>
          </a:xfrm>
          <a:prstGeom prst="roundRect">
            <a:avLst/>
          </a:prstGeom>
          <a:solidFill>
            <a:schemeClr val="accent5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/>
          <a:lstStyle/>
          <a:p>
            <a:r>
              <a:rPr lang="ja-JP" altLang="en-US" sz="1050" b="1" u="sng"/>
              <a:t>ベンダー問合せによる</a:t>
            </a:r>
            <a:br>
              <a:rPr lang="en-US" altLang="ja-JP" sz="1050" b="1" u="sng"/>
            </a:br>
            <a:r>
              <a:rPr lang="ja-JP" altLang="en-US" sz="1050" b="1" u="sng"/>
              <a:t>要件適合性評価</a:t>
            </a:r>
            <a:endParaRPr lang="en-US" altLang="ja-JP" sz="800" b="1" u="sng"/>
          </a:p>
          <a:p>
            <a:endParaRPr lang="en-US" altLang="ja-JP" sz="800"/>
          </a:p>
          <a:p>
            <a:r>
              <a:rPr lang="ja-JP" altLang="en-US" sz="800"/>
              <a:t>回答あり：</a:t>
            </a:r>
            <a:r>
              <a:rPr lang="en-US" altLang="ja-JP" sz="800"/>
              <a:t>7</a:t>
            </a:r>
          </a:p>
          <a:p>
            <a:r>
              <a:rPr lang="ja-JP" altLang="en-US" sz="800"/>
              <a:t>　○</a:t>
            </a:r>
            <a:r>
              <a:rPr lang="en-US" altLang="ja-JP" sz="800"/>
              <a:t>/</a:t>
            </a:r>
            <a:r>
              <a:rPr lang="ja-JP" altLang="en-US" sz="800"/>
              <a:t>△：</a:t>
            </a:r>
            <a:r>
              <a:rPr lang="en-US" altLang="ja-JP" sz="800" b="1">
                <a:solidFill>
                  <a:srgbClr val="FF0000"/>
                </a:solidFill>
              </a:rPr>
              <a:t>2</a:t>
            </a:r>
          </a:p>
          <a:p>
            <a:r>
              <a:rPr lang="ja-JP" altLang="en-US" sz="800"/>
              <a:t>　</a:t>
            </a:r>
            <a:r>
              <a:rPr lang="en-US" altLang="ja-JP" sz="800"/>
              <a:t>×</a:t>
            </a:r>
            <a:r>
              <a:rPr lang="ja-JP" altLang="en-US" sz="800"/>
              <a:t>：</a:t>
            </a:r>
            <a:r>
              <a:rPr lang="en-US" altLang="ja-JP" sz="800"/>
              <a:t>5</a:t>
            </a:r>
          </a:p>
          <a:p>
            <a:r>
              <a:rPr lang="ja-JP" altLang="en-US" sz="800"/>
              <a:t>回答なし：</a:t>
            </a:r>
            <a:r>
              <a:rPr lang="en-US" altLang="ja-JP" sz="800"/>
              <a:t>2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7E91579-7FA0-FD8E-78BF-57A5B520A2C4}"/>
              </a:ext>
            </a:extLst>
          </p:cNvPr>
          <p:cNvSpPr/>
          <p:nvPr/>
        </p:nvSpPr>
        <p:spPr>
          <a:xfrm>
            <a:off x="8728972" y="2185880"/>
            <a:ext cx="469232" cy="291356"/>
          </a:xfrm>
          <a:prstGeom prst="ellipse">
            <a:avLst/>
          </a:prstGeom>
          <a:solidFill>
            <a:srgbClr val="A0DC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en-US" altLang="ja-JP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1053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565CA-C050-D400-0D34-CA38C7F2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/>
              <a:t>【</a:t>
            </a:r>
            <a:r>
              <a:rPr kumimoji="1" lang="ja-JP" altLang="en-US" sz="2400"/>
              <a:t>ソリューション選定</a:t>
            </a:r>
            <a:r>
              <a:rPr kumimoji="1" lang="en-US" altLang="ja-JP" sz="2400"/>
              <a:t>】</a:t>
            </a:r>
            <a:r>
              <a:rPr lang="ja-JP" altLang="en-US"/>
              <a:t>評価結果の共有</a:t>
            </a:r>
            <a:endParaRPr kumimoji="1" lang="ja-JP" altLang="en-US" sz="24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DDA75B-2443-86D4-6CE5-4E308B44FD08}"/>
              </a:ext>
            </a:extLst>
          </p:cNvPr>
          <p:cNvSpPr txBox="1"/>
          <p:nvPr/>
        </p:nvSpPr>
        <p:spPr>
          <a:xfrm>
            <a:off x="414335" y="624596"/>
            <a:ext cx="11490793" cy="7113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l"/>
            <a:r>
              <a:rPr kumimoji="1" lang="ja-JP" altLang="en-US">
                <a:latin typeface="Yu Gothic UI" panose="020B0500000000000000" pitchFamily="50" charset="-128"/>
                <a:ea typeface="Yu Gothic UI" panose="020B0500000000000000" pitchFamily="50" charset="-128"/>
              </a:rPr>
              <a:t>要件に適合するのは</a:t>
            </a:r>
            <a:r>
              <a:rPr kumimoji="1" lang="en-US" altLang="ja-JP" err="1">
                <a:latin typeface="Yu Gothic UI" panose="020B0500000000000000" pitchFamily="50" charset="-128"/>
                <a:ea typeface="Yu Gothic UI" panose="020B0500000000000000" pitchFamily="50" charset="-128"/>
              </a:rPr>
              <a:t>Docuware</a:t>
            </a:r>
            <a:r>
              <a:rPr lang="ja-JP" altLang="en-US">
                <a:latin typeface="Yu Gothic UI" panose="020B0500000000000000" pitchFamily="50" charset="-128"/>
                <a:ea typeface="Yu Gothic UI" panose="020B0500000000000000" pitchFamily="50" charset="-128"/>
              </a:rPr>
              <a:t>です。他製品との組み合わせにより</a:t>
            </a:r>
            <a:r>
              <a:rPr lang="en-US" altLang="ja-JP">
                <a:latin typeface="Yu Gothic UI" panose="020B0500000000000000" pitchFamily="50" charset="-128"/>
                <a:ea typeface="Yu Gothic UI" panose="020B0500000000000000" pitchFamily="50" charset="-128"/>
              </a:rPr>
              <a:t>OpenText Content Management</a:t>
            </a:r>
            <a:r>
              <a:rPr lang="ja-JP" altLang="en-US">
                <a:latin typeface="Yu Gothic UI" panose="020B0500000000000000" pitchFamily="50" charset="-128"/>
                <a:ea typeface="Yu Gothic UI" panose="020B0500000000000000" pitchFamily="50" charset="-128"/>
              </a:rPr>
              <a:t>も有力な候補となります</a:t>
            </a:r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45A31E76-9AB2-47A2-E63C-082030F5D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976279"/>
              </p:ext>
            </p:extLst>
          </p:nvPr>
        </p:nvGraphicFramePr>
        <p:xfrm>
          <a:off x="602063" y="1744154"/>
          <a:ext cx="10987873" cy="1884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417">
                  <a:extLst>
                    <a:ext uri="{9D8B030D-6E8A-4147-A177-3AD203B41FA5}">
                      <a16:colId xmlns:a16="http://schemas.microsoft.com/office/drawing/2014/main" val="3208534471"/>
                    </a:ext>
                  </a:extLst>
                </a:gridCol>
                <a:gridCol w="2593104">
                  <a:extLst>
                    <a:ext uri="{9D8B030D-6E8A-4147-A177-3AD203B41FA5}">
                      <a16:colId xmlns:a16="http://schemas.microsoft.com/office/drawing/2014/main" val="286917052"/>
                    </a:ext>
                  </a:extLst>
                </a:gridCol>
                <a:gridCol w="826928">
                  <a:extLst>
                    <a:ext uri="{9D8B030D-6E8A-4147-A177-3AD203B41FA5}">
                      <a16:colId xmlns:a16="http://schemas.microsoft.com/office/drawing/2014/main" val="2605443457"/>
                    </a:ext>
                  </a:extLst>
                </a:gridCol>
                <a:gridCol w="826928">
                  <a:extLst>
                    <a:ext uri="{9D8B030D-6E8A-4147-A177-3AD203B41FA5}">
                      <a16:colId xmlns:a16="http://schemas.microsoft.com/office/drawing/2014/main" val="4070143724"/>
                    </a:ext>
                  </a:extLst>
                </a:gridCol>
                <a:gridCol w="826928">
                  <a:extLst>
                    <a:ext uri="{9D8B030D-6E8A-4147-A177-3AD203B41FA5}">
                      <a16:colId xmlns:a16="http://schemas.microsoft.com/office/drawing/2014/main" val="2992002048"/>
                    </a:ext>
                  </a:extLst>
                </a:gridCol>
                <a:gridCol w="826928">
                  <a:extLst>
                    <a:ext uri="{9D8B030D-6E8A-4147-A177-3AD203B41FA5}">
                      <a16:colId xmlns:a16="http://schemas.microsoft.com/office/drawing/2014/main" val="240835206"/>
                    </a:ext>
                  </a:extLst>
                </a:gridCol>
                <a:gridCol w="826928">
                  <a:extLst>
                    <a:ext uri="{9D8B030D-6E8A-4147-A177-3AD203B41FA5}">
                      <a16:colId xmlns:a16="http://schemas.microsoft.com/office/drawing/2014/main" val="4156477910"/>
                    </a:ext>
                  </a:extLst>
                </a:gridCol>
                <a:gridCol w="826928">
                  <a:extLst>
                    <a:ext uri="{9D8B030D-6E8A-4147-A177-3AD203B41FA5}">
                      <a16:colId xmlns:a16="http://schemas.microsoft.com/office/drawing/2014/main" val="2450622568"/>
                    </a:ext>
                  </a:extLst>
                </a:gridCol>
                <a:gridCol w="826928">
                  <a:extLst>
                    <a:ext uri="{9D8B030D-6E8A-4147-A177-3AD203B41FA5}">
                      <a16:colId xmlns:a16="http://schemas.microsoft.com/office/drawing/2014/main" val="868463590"/>
                    </a:ext>
                  </a:extLst>
                </a:gridCol>
                <a:gridCol w="826928">
                  <a:extLst>
                    <a:ext uri="{9D8B030D-6E8A-4147-A177-3AD203B41FA5}">
                      <a16:colId xmlns:a16="http://schemas.microsoft.com/office/drawing/2014/main" val="4282812843"/>
                    </a:ext>
                  </a:extLst>
                </a:gridCol>
                <a:gridCol w="826928">
                  <a:extLst>
                    <a:ext uri="{9D8B030D-6E8A-4147-A177-3AD203B41FA5}">
                      <a16:colId xmlns:a16="http://schemas.microsoft.com/office/drawing/2014/main" val="336248568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ja-JP" altLang="en-US"/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DocuWare</a:t>
                      </a:r>
                      <a:endParaRPr kumimoji="1" lang="ja-JP" altLang="en-US" sz="9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Alfresco Content Services</a:t>
                      </a:r>
                      <a:endParaRPr kumimoji="1" lang="ja-JP" altLang="en-US" sz="9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SharePoint Online</a:t>
                      </a:r>
                      <a:br>
                        <a:rPr kumimoji="1" lang="en-US" altLang="ja-JP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1" lang="en-US" altLang="ja-JP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※PP</a:t>
                      </a:r>
                      <a:r>
                        <a:rPr kumimoji="1" lang="ja-JP" altLang="en-US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製品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Teamcenter</a:t>
                      </a:r>
                      <a:endParaRPr kumimoji="1" lang="ja-JP" altLang="en-US" sz="9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Aras Innovator</a:t>
                      </a:r>
                      <a:endParaRPr kumimoji="1" lang="ja-JP" altLang="en-US" sz="9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ServiceNow</a:t>
                      </a:r>
                      <a:endParaRPr kumimoji="1" lang="ja-JP" altLang="en-US" sz="9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楽々</a:t>
                      </a:r>
                      <a:r>
                        <a:rPr kumimoji="1" lang="en-US" altLang="ja-JP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Document Plus</a:t>
                      </a:r>
                      <a:endParaRPr kumimoji="1" lang="ja-JP" altLang="en-US" sz="9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SmartDB</a:t>
                      </a:r>
                      <a:endParaRPr kumimoji="1" lang="ja-JP" altLang="en-US" sz="9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OpenText Content Management</a:t>
                      </a:r>
                      <a:endParaRPr kumimoji="1" lang="ja-JP" altLang="en-US" sz="90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1518705"/>
                  </a:ext>
                </a:extLst>
              </a:tr>
              <a:tr h="233492">
                <a:tc rowSpan="6">
                  <a:txBody>
                    <a:bodyPr/>
                    <a:lstStyle/>
                    <a:p>
                      <a:pPr algn="ctr"/>
                      <a:r>
                        <a:rPr kumimoji="1" lang="ja-JP" altLang="en-US" sz="105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要件</a:t>
                      </a:r>
                      <a:br>
                        <a:rPr kumimoji="1" lang="en-US" altLang="ja-JP" sz="105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</a:br>
                      <a:r>
                        <a:rPr kumimoji="1" lang="ja-JP" altLang="en-US" sz="1050" b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（抜粋）</a:t>
                      </a:r>
                      <a:endParaRPr kumimoji="1" lang="en-US" altLang="ja-JP" sz="1050" b="1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指定フォルダへの添付ファイルダウンロード</a:t>
                      </a:r>
                      <a:endParaRPr kumimoji="1" lang="en-US" altLang="ja-JP" sz="9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070617"/>
                  </a:ext>
                </a:extLst>
              </a:tr>
              <a:tr h="233492">
                <a:tc vMerge="1">
                  <a:txBody>
                    <a:bodyPr/>
                    <a:lstStyle/>
                    <a:p>
                      <a:endParaRPr kumimoji="1" lang="ja-JP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添付ファイルの直接編集</a:t>
                      </a:r>
                      <a:endParaRPr kumimoji="1" lang="en-US" altLang="ja-JP" sz="9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22386"/>
                  </a:ext>
                </a:extLst>
              </a:tr>
              <a:tr h="233492">
                <a:tc vMerge="1">
                  <a:txBody>
                    <a:bodyPr/>
                    <a:lstStyle/>
                    <a:p>
                      <a:endParaRPr kumimoji="1" lang="ja-JP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SAP,SharePoint</a:t>
                      </a:r>
                      <a:r>
                        <a:rPr kumimoji="1" lang="ja-JP" altLang="en-US" sz="9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等とのデータ連携</a:t>
                      </a:r>
                      <a:endParaRPr kumimoji="1" lang="en-US" altLang="ja-JP" sz="9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→○</a:t>
                      </a:r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*1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611161"/>
                  </a:ext>
                </a:extLst>
              </a:tr>
              <a:tr h="233492">
                <a:tc vMerge="1">
                  <a:txBody>
                    <a:bodyPr/>
                    <a:lstStyle/>
                    <a:p>
                      <a:endParaRPr kumimoji="1" lang="ja-JP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運用時間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游ゴシック Medium"/>
                          <a:cs typeface="+mn-cs"/>
                        </a:rPr>
                        <a:t>〇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游ゴシック Medium"/>
                          <a:cs typeface="+mn-cs"/>
                        </a:rPr>
                        <a:t>〇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→△</a:t>
                      </a:r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*2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游ゴシック Medium"/>
                          <a:cs typeface="+mn-cs"/>
                        </a:rPr>
                        <a:t>△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游ゴシック Medium"/>
                          <a:cs typeface="+mn-cs"/>
                        </a:rPr>
                        <a:t>〇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505337"/>
                  </a:ext>
                </a:extLst>
              </a:tr>
              <a:tr h="23349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9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xml</a:t>
                      </a:r>
                      <a:r>
                        <a:rPr kumimoji="1" lang="ja-JP" altLang="en-US" sz="9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ファイル形式による移行</a:t>
                      </a:r>
                      <a:endParaRPr kumimoji="1" lang="en-US" altLang="ja-JP" sz="900" b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19448"/>
                  </a:ext>
                </a:extLst>
              </a:tr>
              <a:tr h="233492">
                <a:tc vMerge="1">
                  <a:txBody>
                    <a:bodyPr/>
                    <a:lstStyle/>
                    <a:p>
                      <a:endParaRPr kumimoji="1" lang="ja-JP" altLang="en-US" sz="9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9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並列</a:t>
                      </a:r>
                      <a:r>
                        <a:rPr kumimoji="1" lang="en-US" altLang="ja-JP" sz="9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WF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9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△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×</a:t>
                      </a:r>
                      <a:r>
                        <a:rPr kumimoji="1" lang="ja-JP" altLang="en-US" sz="900" b="1">
                          <a:solidFill>
                            <a:schemeClr val="tx1"/>
                          </a:solidFill>
                        </a:rPr>
                        <a:t>→○</a:t>
                      </a:r>
                      <a:r>
                        <a:rPr kumimoji="1" lang="en-US" altLang="ja-JP" sz="900" b="1">
                          <a:solidFill>
                            <a:schemeClr val="tx1"/>
                          </a:solidFill>
                        </a:rPr>
                        <a:t>*3</a:t>
                      </a:r>
                      <a:endParaRPr kumimoji="1" lang="ja-JP" altLang="en-US" sz="900" b="1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215944"/>
                  </a:ext>
                </a:extLst>
              </a:tr>
            </a:tbl>
          </a:graphicData>
        </a:graphic>
      </p:graphicFrame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77484F5-762A-A760-9018-B5F481AD9CDF}"/>
              </a:ext>
            </a:extLst>
          </p:cNvPr>
          <p:cNvSpPr/>
          <p:nvPr/>
        </p:nvSpPr>
        <p:spPr>
          <a:xfrm>
            <a:off x="6655081" y="2263181"/>
            <a:ext cx="765510" cy="1329193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36000" rIns="36000" bIns="36000" rtlCol="0" anchor="ctr" anchorCtr="0"/>
          <a:lstStyle/>
          <a:p>
            <a:pPr algn="ctr"/>
            <a:r>
              <a:rPr lang="ja-JP" altLang="en-US" sz="800"/>
              <a:t>社内リソース確保が困難、顧客名が不明であることを理由にお断り</a:t>
            </a:r>
            <a:endParaRPr lang="en-US" altLang="ja-JP" sz="8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859E7A0-0D04-0EC7-45AD-207EDFC4E18C}"/>
              </a:ext>
            </a:extLst>
          </p:cNvPr>
          <p:cNvSpPr/>
          <p:nvPr/>
        </p:nvSpPr>
        <p:spPr>
          <a:xfrm>
            <a:off x="7546068" y="2263181"/>
            <a:ext cx="1458505" cy="1329193"/>
          </a:xfrm>
          <a:prstGeom prst="rect">
            <a:avLst/>
          </a:prstGeom>
          <a:solidFill>
            <a:schemeClr val="accent4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ja-JP" altLang="en-US" sz="800"/>
              <a:t>返答無し</a:t>
            </a:r>
            <a:endParaRPr lang="en-US" altLang="ja-JP" sz="8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CD3CB86-65D2-58AC-4747-FFA17783E206}"/>
              </a:ext>
            </a:extLst>
          </p:cNvPr>
          <p:cNvSpPr/>
          <p:nvPr/>
        </p:nvSpPr>
        <p:spPr>
          <a:xfrm>
            <a:off x="2499296" y="4056602"/>
            <a:ext cx="7198951" cy="2003376"/>
          </a:xfrm>
          <a:prstGeom prst="rect">
            <a:avLst/>
          </a:prstGeom>
          <a:solidFill>
            <a:srgbClr val="A0DCFF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ctr" anchorCtr="0"/>
          <a:lstStyle/>
          <a:p>
            <a:pPr>
              <a:spcAft>
                <a:spcPts val="600"/>
              </a:spcAft>
            </a:pPr>
            <a:r>
              <a:rPr lang="en-US" altLang="ja-JP" sz="1050"/>
              <a:t>*1</a:t>
            </a:r>
            <a:r>
              <a:rPr lang="ja-JP" altLang="en-US" sz="1050"/>
              <a:t>：直接のデータ連携は不可。データはサーバ内保管が必須</a:t>
            </a:r>
            <a:br>
              <a:rPr lang="en-US" altLang="ja-JP" sz="1050"/>
            </a:br>
            <a:r>
              <a:rPr lang="ja-JP" altLang="en-US" sz="1050"/>
              <a:t>→</a:t>
            </a:r>
            <a:r>
              <a:rPr lang="en-US" altLang="ja-JP" sz="1050"/>
              <a:t>CIH</a:t>
            </a:r>
            <a:r>
              <a:rPr lang="ja-JP" altLang="en-US" sz="1050"/>
              <a:t>等の利用により</a:t>
            </a:r>
            <a:r>
              <a:rPr lang="ja-JP" altLang="en-US" sz="1050" b="1" u="sng"/>
              <a:t>別途データ連携する</a:t>
            </a:r>
            <a:r>
              <a:rPr lang="ja-JP" altLang="en-US" sz="1050"/>
              <a:t>ことで要件を満たすことができると思料</a:t>
            </a:r>
            <a:endParaRPr lang="en-US" altLang="ja-JP" sz="1050"/>
          </a:p>
          <a:p>
            <a:pPr>
              <a:spcAft>
                <a:spcPts val="600"/>
              </a:spcAft>
            </a:pPr>
            <a:r>
              <a:rPr lang="en-US" altLang="ja-JP" sz="1050"/>
              <a:t>*2</a:t>
            </a:r>
            <a:r>
              <a:rPr lang="ja-JP" altLang="en-US" sz="1050"/>
              <a:t>：ベンダー回答は詳細コメントなし</a:t>
            </a:r>
            <a:br>
              <a:rPr lang="en-US" altLang="ja-JP" sz="1050"/>
            </a:br>
            <a:r>
              <a:rPr lang="ja-JP" altLang="en-US" sz="1050"/>
              <a:t>→一般的なサービスではユーザーが利用不可となる時間が限定されることから△となり得る可能性大</a:t>
            </a:r>
            <a:endParaRPr lang="en-US" altLang="ja-JP" sz="1050"/>
          </a:p>
          <a:p>
            <a:pPr>
              <a:spcAft>
                <a:spcPts val="600"/>
              </a:spcAft>
            </a:pPr>
            <a:r>
              <a:rPr lang="en-US" altLang="ja-JP" sz="1050"/>
              <a:t>*3</a:t>
            </a:r>
            <a:r>
              <a:rPr lang="ja-JP" altLang="en-US" sz="1050"/>
              <a:t>：標準機能は直列のみ。並列や条件の内容によっては、コーディングが必要。スタッフによる設定代行も可能だが、内容や本数によっては、別途</a:t>
            </a:r>
            <a:r>
              <a:rPr lang="en-US" altLang="ja-JP" sz="1050"/>
              <a:t>WF</a:t>
            </a:r>
            <a:r>
              <a:rPr lang="ja-JP" altLang="en-US" sz="1050"/>
              <a:t>ツールとの連携の上で提供するケースが多い</a:t>
            </a:r>
            <a:br>
              <a:rPr lang="en-US" altLang="ja-JP" sz="1050"/>
            </a:br>
            <a:r>
              <a:rPr lang="ja-JP" altLang="en-US" sz="1050"/>
              <a:t>→</a:t>
            </a:r>
            <a:r>
              <a:rPr lang="en-US" altLang="ja-JP" sz="1050" b="1" u="sng"/>
              <a:t>WF</a:t>
            </a:r>
            <a:r>
              <a:rPr lang="ja-JP" altLang="en-US" sz="1050" b="1" u="sng"/>
              <a:t>のみ他社製品</a:t>
            </a:r>
            <a:r>
              <a:rPr lang="en-US" altLang="ja-JP" sz="1050"/>
              <a:t>(Power Apps, Power Automate</a:t>
            </a:r>
            <a:r>
              <a:rPr lang="ja-JP" altLang="en-US" sz="1050"/>
              <a:t>等</a:t>
            </a:r>
            <a:r>
              <a:rPr lang="en-US" altLang="ja-JP" sz="1050"/>
              <a:t>)</a:t>
            </a:r>
            <a:r>
              <a:rPr lang="ja-JP" altLang="en-US" sz="1050" b="1" u="sng"/>
              <a:t>と併用</a:t>
            </a:r>
            <a:r>
              <a:rPr lang="ja-JP" altLang="en-US" sz="1050"/>
              <a:t>が望ましい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51B29175-7708-F82C-FFEF-12101C771B10}"/>
              </a:ext>
            </a:extLst>
          </p:cNvPr>
          <p:cNvSpPr/>
          <p:nvPr/>
        </p:nvSpPr>
        <p:spPr>
          <a:xfrm>
            <a:off x="4144399" y="1744154"/>
            <a:ext cx="824429" cy="18844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/>
          <a:lstStyle/>
          <a:p>
            <a:pPr marL="171450" indent="-171450" algn="l">
              <a:buFont typeface="Wingdings" panose="05000000000000000000" pitchFamily="2" charset="2"/>
              <a:buChar char="Ø"/>
            </a:pPr>
            <a:endParaRPr kumimoji="1" lang="ja-JP" altLang="en-US" sz="12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DA3846B7-8617-6EE9-2F05-C6157C03E364}"/>
              </a:ext>
            </a:extLst>
          </p:cNvPr>
          <p:cNvSpPr/>
          <p:nvPr/>
        </p:nvSpPr>
        <p:spPr>
          <a:xfrm>
            <a:off x="10764913" y="1744154"/>
            <a:ext cx="824429" cy="188443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72000" tIns="72000" rIns="72000" bIns="72000" rtlCol="0" anchor="t" anchorCtr="0"/>
          <a:lstStyle/>
          <a:p>
            <a:pPr marL="171450" indent="-171450" algn="l">
              <a:buFont typeface="Wingdings" panose="05000000000000000000" pitchFamily="2" charset="2"/>
              <a:buChar char="Ø"/>
            </a:pP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4845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B565CA-C050-D400-0D34-CA38C7F2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/>
              <a:t>【</a:t>
            </a:r>
            <a:r>
              <a:rPr kumimoji="1" lang="ja-JP" altLang="en-US" sz="2400"/>
              <a:t>ソリューション選定</a:t>
            </a:r>
            <a:r>
              <a:rPr kumimoji="1" lang="en-US" altLang="ja-JP" sz="2400"/>
              <a:t>】</a:t>
            </a:r>
            <a:r>
              <a:rPr kumimoji="1" lang="ja-JP" altLang="en-US" sz="2400"/>
              <a:t>今後の流れ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FDDA75B-2443-86D4-6CE5-4E308B44FD08}"/>
              </a:ext>
            </a:extLst>
          </p:cNvPr>
          <p:cNvSpPr txBox="1"/>
          <p:nvPr/>
        </p:nvSpPr>
        <p:spPr>
          <a:xfrm>
            <a:off x="414335" y="624596"/>
            <a:ext cx="11490793" cy="71135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</p:spPr>
        <p:txBody>
          <a:bodyPr wrap="square" lIns="36000" tIns="36000" rIns="36000" bIns="36000" rtlCol="0" anchor="ctr" anchorCtr="0">
            <a:noAutofit/>
          </a:bodyPr>
          <a:lstStyle/>
          <a:p>
            <a:pPr algn="l"/>
            <a:r>
              <a:rPr kumimoji="1" lang="ja-JP" altLang="en-US" dirty="0">
                <a:latin typeface="Yu Gothic UI" panose="020B0500000000000000" pitchFamily="50" charset="-128"/>
                <a:ea typeface="Yu Gothic UI" panose="020B0500000000000000" pitchFamily="50" charset="-128"/>
              </a:rPr>
              <a:t>本日の評価経過の説明の後続として、ソリューションの総合的な選定を経て最終決定をします</a:t>
            </a:r>
          </a:p>
        </p:txBody>
      </p:sp>
      <p:sp>
        <p:nvSpPr>
          <p:cNvPr id="4" name="矢印: 五方向 3">
            <a:extLst>
              <a:ext uri="{FF2B5EF4-FFF2-40B4-BE49-F238E27FC236}">
                <a16:creationId xmlns:a16="http://schemas.microsoft.com/office/drawing/2014/main" id="{00DD39F7-15F2-CBC0-749D-5FAA8CB2968A}"/>
              </a:ext>
            </a:extLst>
          </p:cNvPr>
          <p:cNvSpPr/>
          <p:nvPr/>
        </p:nvSpPr>
        <p:spPr>
          <a:xfrm rot="5400000">
            <a:off x="2986352" y="1495605"/>
            <a:ext cx="735093" cy="1673088"/>
          </a:xfrm>
          <a:prstGeom prst="homePlate">
            <a:avLst/>
          </a:prstGeom>
          <a:solidFill>
            <a:schemeClr val="accent2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72000" tIns="72000" rIns="72000" bIns="72000" rtlCol="0" anchor="ctr" anchorCtr="0"/>
          <a:lstStyle/>
          <a:p>
            <a:pPr algn="ctr"/>
            <a:r>
              <a:rPr kumimoji="1" lang="zh-TW" altLang="en-US" sz="1200" dirty="0">
                <a:solidFill>
                  <a:schemeClr val="bg1"/>
                </a:solidFill>
              </a:rPr>
              <a:t>評価</a:t>
            </a:r>
            <a:r>
              <a:rPr kumimoji="1" lang="ja-JP" altLang="en-US" sz="1200" dirty="0">
                <a:solidFill>
                  <a:schemeClr val="bg1"/>
                </a:solidFill>
              </a:rPr>
              <a:t>経過</a:t>
            </a:r>
            <a:r>
              <a:rPr kumimoji="1" lang="zh-TW" altLang="en-US" sz="1200" dirty="0">
                <a:solidFill>
                  <a:schemeClr val="bg1"/>
                </a:solidFill>
              </a:rPr>
              <a:t>説明</a:t>
            </a:r>
            <a:endParaRPr kumimoji="1" lang="ja-JP" altLang="en-US" sz="1200" dirty="0">
              <a:solidFill>
                <a:schemeClr val="bg1"/>
              </a:solidFill>
            </a:endParaRPr>
          </a:p>
        </p:txBody>
      </p:sp>
      <p:sp>
        <p:nvSpPr>
          <p:cNvPr id="5" name="矢印: 五方向 4">
            <a:extLst>
              <a:ext uri="{FF2B5EF4-FFF2-40B4-BE49-F238E27FC236}">
                <a16:creationId xmlns:a16="http://schemas.microsoft.com/office/drawing/2014/main" id="{ECA2D60A-F75C-0A7E-3249-C1F484E2F454}"/>
              </a:ext>
            </a:extLst>
          </p:cNvPr>
          <p:cNvSpPr/>
          <p:nvPr/>
        </p:nvSpPr>
        <p:spPr>
          <a:xfrm rot="5400000">
            <a:off x="2600805" y="2652245"/>
            <a:ext cx="1506187" cy="1673088"/>
          </a:xfrm>
          <a:prstGeom prst="homePlate">
            <a:avLst>
              <a:gd name="adj" fmla="val 22350"/>
            </a:avLst>
          </a:prstGeom>
          <a:solidFill>
            <a:srgbClr val="53565A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72000" tIns="72000" rIns="72000" bIns="72000" rtlCol="0" anchor="ctr" anchorCtr="0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選定</a:t>
            </a:r>
          </a:p>
        </p:txBody>
      </p:sp>
      <p:sp>
        <p:nvSpPr>
          <p:cNvPr id="7" name="矢印: 五方向 6">
            <a:extLst>
              <a:ext uri="{FF2B5EF4-FFF2-40B4-BE49-F238E27FC236}">
                <a16:creationId xmlns:a16="http://schemas.microsoft.com/office/drawing/2014/main" id="{A789E814-47FE-FA47-B47A-BA0975D7F367}"/>
              </a:ext>
            </a:extLst>
          </p:cNvPr>
          <p:cNvSpPr/>
          <p:nvPr/>
        </p:nvSpPr>
        <p:spPr>
          <a:xfrm rot="5400000">
            <a:off x="2986353" y="3808885"/>
            <a:ext cx="735093" cy="1673088"/>
          </a:xfrm>
          <a:prstGeom prst="homePlate">
            <a:avLst/>
          </a:prstGeom>
          <a:solidFill>
            <a:srgbClr val="53565A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lIns="72000" tIns="72000" rIns="72000" bIns="72000" rtlCol="0" anchor="ctr" anchorCtr="0"/>
          <a:lstStyle/>
          <a:p>
            <a:pPr algn="ctr"/>
            <a:r>
              <a:rPr lang="ja-JP" altLang="en-US" sz="1200">
                <a:solidFill>
                  <a:schemeClr val="bg1"/>
                </a:solidFill>
              </a:rPr>
              <a:t>最終決定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B17948-6C61-C78F-835D-1F0AC4E7F88C}"/>
              </a:ext>
            </a:extLst>
          </p:cNvPr>
          <p:cNvSpPr txBox="1"/>
          <p:nvPr/>
        </p:nvSpPr>
        <p:spPr>
          <a:xfrm>
            <a:off x="4399984" y="1964603"/>
            <a:ext cx="5585988" cy="73509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14:hiddenLine>
            </a:ext>
          </a:extLst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sz="1200" dirty="0"/>
              <a:t>ソリューション選定の評価経過のご報告</a:t>
            </a:r>
            <a:endParaRPr kumimoji="1" lang="ja-JP" altLang="en-US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0108F2-37DD-97DD-2411-756B5474C93E}"/>
              </a:ext>
            </a:extLst>
          </p:cNvPr>
          <p:cNvSpPr txBox="1"/>
          <p:nvPr/>
        </p:nvSpPr>
        <p:spPr>
          <a:xfrm>
            <a:off x="4399984" y="2735695"/>
            <a:ext cx="5585988" cy="150618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14:hiddenLine>
            </a:ext>
          </a:extLst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ja-JP" altLang="en-US" sz="1200" dirty="0"/>
              <a:t>要件の優先度、コストの大小から総合的に検討</a:t>
            </a:r>
            <a:endParaRPr kumimoji="1" lang="en-US" altLang="ja-JP" sz="1200" dirty="0"/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ja-JP" altLang="en-US" sz="1200" dirty="0"/>
              <a:t>ベンダーに対するコスト交渉・</a:t>
            </a:r>
            <a:r>
              <a:rPr lang="en-US" altLang="ja-JP" sz="1200" dirty="0"/>
              <a:t>QA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kumimoji="1" lang="ja-JP" altLang="en-US" sz="1200" dirty="0"/>
              <a:t>（新規の場合）アーキテクチャ相談会、アーキテクチャコミッティ付議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1BC0F1-234B-E5E1-5FA1-562816C2373D}"/>
              </a:ext>
            </a:extLst>
          </p:cNvPr>
          <p:cNvSpPr txBox="1"/>
          <p:nvPr/>
        </p:nvSpPr>
        <p:spPr>
          <a:xfrm>
            <a:off x="4399984" y="4277882"/>
            <a:ext cx="5585988" cy="7350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oval" w="med" len="med"/>
            <a:tailEnd type="oval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14:hiddenLine>
            </a:ext>
          </a:extLst>
        </p:spPr>
        <p:txBody>
          <a:bodyPr wrap="square" lIns="36000" tIns="36000" rIns="36000" bIns="36000" rtlCol="0" anchor="ctr" anchorCtr="0">
            <a:no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ja-JP" altLang="en-US" sz="1200"/>
              <a:t>ソリューションの決定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999674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35e8e40f-b990-41de-a0fc-543397efce71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tPL7yq0m3OU.Hh.tYRu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tPL7yq0m3OU.Hh.tYRu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Confidential_Main template_Blue and Cool gray">
  <a:themeElements>
    <a:clrScheme name="blue and cool gray 1">
      <a:dk1>
        <a:srgbClr val="000000"/>
      </a:dk1>
      <a:lt1>
        <a:srgbClr val="FFFFFF"/>
      </a:lt1>
      <a:dk2>
        <a:srgbClr val="D6E0E5"/>
      </a:dk2>
      <a:lt2>
        <a:srgbClr val="EBEFF2"/>
      </a:lt2>
      <a:accent1>
        <a:srgbClr val="005BAB"/>
      </a:accent1>
      <a:accent2>
        <a:srgbClr val="003F7E"/>
      </a:accent2>
      <a:accent3>
        <a:srgbClr val="8A9093"/>
      </a:accent3>
      <a:accent4>
        <a:srgbClr val="B3BBBF"/>
      </a:accent4>
      <a:accent5>
        <a:srgbClr val="D7E0E5"/>
      </a:accent5>
      <a:accent6>
        <a:srgbClr val="6F92CC"/>
      </a:accent6>
      <a:hlink>
        <a:srgbClr val="005BAB"/>
      </a:hlink>
      <a:folHlink>
        <a:srgbClr val="000000"/>
      </a:folHlink>
    </a:clrScheme>
    <a:fontScheme name="游ゴシックMR＋Arial">
      <a:majorFont>
        <a:latin typeface="Arial"/>
        <a:ea typeface="游ゴシック"/>
        <a:cs typeface=""/>
      </a:majorFont>
      <a:minorFont>
        <a:latin typeface="Arial"/>
        <a:ea typeface="游ゴシック Medium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635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  <a:extLst>
          <a:ext uri="{91240B29-F687-4F45-9708-019B960494DF}">
            <a14:hiddenLine xmlns:a14="http://schemas.microsoft.com/office/drawing/2010/main" w="63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14:hiddenLine>
          </a:ext>
        </a:extLst>
      </a:spPr>
      <a:bodyPr lIns="72000" tIns="72000" rIns="72000" bIns="72000" rtlCol="0" anchor="t" anchorCtr="0"/>
      <a:lstStyle>
        <a:defPPr marL="171450" indent="-171450" algn="l">
          <a:buFont typeface="Wingdings" panose="05000000000000000000" pitchFamily="2" charset="2"/>
          <a:buChar char="Ø"/>
          <a:defRPr kumimoji="1" sz="12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6350" cap="flat" cmpd="sng" algn="ctr">
          <a:solidFill>
            <a:schemeClr val="tx1"/>
          </a:solidFill>
          <a:prstDash val="solid"/>
          <a:miter lim="800000"/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flat" cmpd="sng" algn="ctr">
          <a:solidFill>
            <a:schemeClr val="tx1"/>
          </a:solidFill>
          <a:prstDash val="solid"/>
          <a:round/>
          <a:headEnd type="oval" w="med" len="med"/>
          <a:tailEnd type="oval" w="med" len="med"/>
        </a:ln>
      </a:spPr>
      <a:bodyPr wrap="square" lIns="36000" tIns="36000" rIns="36000" bIns="36000" rtlCol="0" anchor="ctr" anchorCtr="0">
        <a:noAutofit/>
      </a:bodyPr>
      <a:lstStyle>
        <a:defPPr marL="171450" indent="-171450" algn="l">
          <a:buFont typeface="Arial" panose="020B0604020202020204" pitchFamily="34" charset="0"/>
          <a:buChar char="•"/>
          <a:defRPr kumimoji="1"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745F967-B2F3-4EA6-99AF-9B454F0076DA}" vid="{593FC992-7FEC-446F-B459-DB7535F12877}"/>
    </a:ext>
  </a:extLst>
</a:theme>
</file>

<file path=ppt/theme/theme2.xml><?xml version="1.0" encoding="utf-8"?>
<a:theme xmlns:a="http://schemas.openxmlformats.org/drawingml/2006/main" name="2_Main template_Blue and Cool gray">
  <a:themeElements>
    <a:clrScheme name="blue and cool gray 1">
      <a:dk1>
        <a:srgbClr val="000000"/>
      </a:dk1>
      <a:lt1>
        <a:srgbClr val="FFFFFF"/>
      </a:lt1>
      <a:dk2>
        <a:srgbClr val="D6E0E5"/>
      </a:dk2>
      <a:lt2>
        <a:srgbClr val="EBEFF2"/>
      </a:lt2>
      <a:accent1>
        <a:srgbClr val="005BAB"/>
      </a:accent1>
      <a:accent2>
        <a:srgbClr val="003F7E"/>
      </a:accent2>
      <a:accent3>
        <a:srgbClr val="8A9093"/>
      </a:accent3>
      <a:accent4>
        <a:srgbClr val="B3BBBF"/>
      </a:accent4>
      <a:accent5>
        <a:srgbClr val="D7E0E5"/>
      </a:accent5>
      <a:accent6>
        <a:srgbClr val="6F92CC"/>
      </a:accent6>
      <a:hlink>
        <a:srgbClr val="005BAB"/>
      </a:hlink>
      <a:folHlink>
        <a:srgbClr val="000000"/>
      </a:folHlink>
    </a:clrScheme>
    <a:fontScheme name="游ゴシックMR＋Arial">
      <a:majorFont>
        <a:latin typeface="Arial"/>
        <a:ea typeface="游ゴシック"/>
        <a:cs typeface=""/>
      </a:majorFont>
      <a:minorFont>
        <a:latin typeface="Arial"/>
        <a:ea typeface="游ゴシック Medium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72000" rIns="234000" bIns="0" anchor="t" anchorCtr="0">
        <a:no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8745F967-B2F3-4EA6-99AF-9B454F0076DA}" vid="{3D5D5D83-62E7-4AF6-BCF1-7BF27C7A31E6}"/>
    </a:ext>
  </a:extLst>
</a:theme>
</file>

<file path=ppt/theme/theme3.xml><?xml version="1.0" encoding="utf-8"?>
<a:theme xmlns:a="http://schemas.openxmlformats.org/drawingml/2006/main" name="DT Template_A4_J_202201">
  <a:themeElements>
    <a:clrScheme name="DT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T">
      <a:majorFont>
        <a:latin typeface="Calibri"/>
        <a:ea typeface="Yu Gothic UI"/>
        <a:cs typeface=""/>
      </a:majorFont>
      <a:minorFont>
        <a:latin typeface="Calibri Light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BBBCBC"/>
        </a:solidFill>
        <a:ln w="12700" algn="ctr">
          <a:solidFill>
            <a:srgbClr val="BBBCBC"/>
          </a:solidFill>
          <a:miter lim="800000"/>
          <a:headEnd/>
          <a:tailEnd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90564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Pct val="100000"/>
          <a:buFont typeface="Wingdings" panose="05000000000000000000" pitchFamily="2" charset="2"/>
          <a:buNone/>
          <a:tabLst/>
          <a:defRPr kumimoji="1" sz="12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spDef>
    <a:lnDef>
      <a:spPr bwMode="gray"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spAutoFit/>
      </a:bodyPr>
      <a:lstStyle>
        <a:defPPr marL="0" marR="0" indent="0" algn="l" defTabSz="990564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Pct val="100000"/>
          <a:buFont typeface="Wingdings" panose="05000000000000000000" pitchFamily="2" charset="2"/>
          <a:buNone/>
          <a:tabLst/>
          <a:defRPr kumimoji="1" sz="12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T Template_A4_J.pptx" id="{6F5BFB66-4361-42A8-B842-A0A3AD3032EF}" vid="{D3765FD4-9D4A-4E3D-8B8F-18ADE3BA1DA2}"/>
    </a:ext>
  </a:extLst>
</a:theme>
</file>

<file path=ppt/theme/theme4.xml><?xml version="1.0" encoding="utf-8"?>
<a:theme xmlns:a="http://schemas.openxmlformats.org/drawingml/2006/main" name="DT Template_16:9_J_202201">
  <a:themeElements>
    <a:clrScheme name="DT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T">
      <a:majorFont>
        <a:latin typeface="Calibri"/>
        <a:ea typeface="Yu Gothic UI"/>
        <a:cs typeface=""/>
      </a:majorFont>
      <a:minorFont>
        <a:latin typeface="Calibri Light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BBBCBC"/>
        </a:solidFill>
        <a:ln w="12700" algn="ctr">
          <a:solidFill>
            <a:srgbClr val="BBBCBC"/>
          </a:solidFill>
          <a:miter lim="800000"/>
          <a:headEnd/>
          <a:tailEnd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90564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Pct val="100000"/>
          <a:buFont typeface="Wingdings" panose="05000000000000000000" pitchFamily="2" charset="2"/>
          <a:buNone/>
          <a:tabLst/>
          <a:defRPr kumimoji="1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spDef>
    <a:lnDef>
      <a:spPr bwMode="gray"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spAutoFit/>
      </a:bodyPr>
      <a:lstStyle>
        <a:defPPr marL="0" marR="0" indent="0" algn="l" defTabSz="990564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Pct val="100000"/>
          <a:buFont typeface="Wingdings" panose="05000000000000000000" pitchFamily="2" charset="2"/>
          <a:buNone/>
          <a:tabLst/>
          <a:defRPr kumimoji="1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プレゼンテーション2" id="{88DB3BCA-4D10-463F-9C84-D370C676445B}" vid="{562801A4-519A-43D4-815C-034FB569229F}"/>
    </a:ext>
  </a:extLst>
</a:theme>
</file>

<file path=ppt/theme/theme5.xml><?xml version="1.0" encoding="utf-8"?>
<a:theme xmlns:a="http://schemas.openxmlformats.org/drawingml/2006/main" name="2_DT Template_16:9_J_202201">
  <a:themeElements>
    <a:clrScheme name="DT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43B02A"/>
      </a:accent2>
      <a:accent3>
        <a:srgbClr val="26890D"/>
      </a:accent3>
      <a:accent4>
        <a:srgbClr val="046A38"/>
      </a:accent4>
      <a:accent5>
        <a:srgbClr val="0D8390"/>
      </a:accent5>
      <a:accent6>
        <a:srgbClr val="007CB0"/>
      </a:accent6>
      <a:hlink>
        <a:srgbClr val="00A3E0"/>
      </a:hlink>
      <a:folHlink>
        <a:srgbClr val="7F7F7F"/>
      </a:folHlink>
    </a:clrScheme>
    <a:fontScheme name="DT">
      <a:majorFont>
        <a:latin typeface="Calibri"/>
        <a:ea typeface="Yu Gothic UI"/>
        <a:cs typeface=""/>
      </a:majorFont>
      <a:minorFont>
        <a:latin typeface="Calibri Light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rgbClr val="BBBCBC"/>
        </a:solidFill>
        <a:ln w="12700" algn="ctr">
          <a:solidFill>
            <a:srgbClr val="BBBCBC"/>
          </a:solidFill>
          <a:miter lim="800000"/>
          <a:headEnd/>
          <a:tailEnd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marL="0" marR="0" indent="0" algn="ctr" defTabSz="990564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Pct val="100000"/>
          <a:buFont typeface="Wingdings" panose="05000000000000000000" pitchFamily="2" charset="2"/>
          <a:buNone/>
          <a:tabLst/>
          <a:defRPr kumimoji="1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spDef>
    <a:lnDef>
      <a:spPr bwMode="gray">
        <a:ln w="1270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0" tIns="0" rIns="0" bIns="0" rtlCol="0">
        <a:spAutoFit/>
      </a:bodyPr>
      <a:lstStyle>
        <a:defPPr marL="0" marR="0" indent="0" algn="l" defTabSz="990564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Pct val="100000"/>
          <a:buFont typeface="Wingdings" panose="05000000000000000000" pitchFamily="2" charset="2"/>
          <a:buNone/>
          <a:tabLst/>
          <a:defRPr kumimoji="1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プレゼンテーション2" id="{88DB3BCA-4D10-463F-9C84-D370C676445B}" vid="{562801A4-519A-43D4-815C-034FB569229F}"/>
    </a:ext>
  </a:extLst>
</a:theme>
</file>

<file path=ppt/theme/theme6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8755027893A4E9210A5EC1A82EFF5" ma:contentTypeVersion="8" ma:contentTypeDescription="Create a new document." ma:contentTypeScope="" ma:versionID="edf87b1fa72454dc10dcbc6515930825">
  <xsd:schema xmlns:xsd="http://www.w3.org/2001/XMLSchema" xmlns:xs="http://www.w3.org/2001/XMLSchema" xmlns:p="http://schemas.microsoft.com/office/2006/metadata/properties" xmlns:ns2="259acf4b-b80a-47bc-9c5c-11234d21311e" targetNamespace="http://schemas.microsoft.com/office/2006/metadata/properties" ma:root="true" ma:fieldsID="c09ac35cf20a1c318ca1facae5dcb3d2" ns2:_="">
    <xsd:import namespace="259acf4b-b80a-47bc-9c5c-11234d21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9acf4b-b80a-47bc-9c5c-11234d2131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1EB569-1790-46AF-B846-C3C8AF03910D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7eb0311d-c1a1-4e14-8f6e-1e58ca6d4cc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CB922EE-95E3-497F-8326-C2ABF66A4B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9acf4b-b80a-47bc-9c5c-11234d21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16C17B-9ACF-4273-9EF4-F7A543FAF2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MCG_jp_rev1</Template>
  <TotalTime>116</TotalTime>
  <Words>483</Words>
  <Application>Microsoft Office PowerPoint</Application>
  <PresentationFormat>Widescreen</PresentationFormat>
  <Paragraphs>102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1_Confidential_Main template_Blue and Cool gray</vt:lpstr>
      <vt:lpstr>2_Main template_Blue and Cool gray</vt:lpstr>
      <vt:lpstr>DT Template_A4_J_202201</vt:lpstr>
      <vt:lpstr>DT Template_16:9_J_202201</vt:lpstr>
      <vt:lpstr>2_DT Template_16:9_J_202201</vt:lpstr>
      <vt:lpstr>【ソリューション選定】選定フローと結果</vt:lpstr>
      <vt:lpstr>【ソリューション選定】評価結果の共有</vt:lpstr>
      <vt:lpstr>【ソリューション選定】今後の流れ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Administrator</dc:creator>
  <cp:keywords/>
  <dc:description/>
  <cp:lastModifiedBy>Hosoda, Tomohiro</cp:lastModifiedBy>
  <cp:revision>3</cp:revision>
  <dcterms:created xsi:type="dcterms:W3CDTF">2023-05-25T05:41:10Z</dcterms:created>
  <dcterms:modified xsi:type="dcterms:W3CDTF">2025-08-01T02:55:45Z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2023-05-25T05:41:11Z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2049bfcc-162e-4d78-8c9a-b897432490f3</vt:lpwstr>
  </property>
  <property fmtid="{D5CDD505-2E9C-101B-9397-08002B2CF9AE}" pid="8" name="MSIP_Label_ea60d57e-af5b-4752-ac57-3e4f28ca11dc_ContentBits">
    <vt:lpwstr>0</vt:lpwstr>
  </property>
  <property fmtid="{D5CDD505-2E9C-101B-9397-08002B2CF9AE}" pid="9" name="MediaServiceImageTags">
    <vt:lpwstr/>
  </property>
  <property fmtid="{D5CDD505-2E9C-101B-9397-08002B2CF9AE}" pid="10" name="ContentTypeId">
    <vt:lpwstr>0x0101009FF8755027893A4E9210A5EC1A82EFF5</vt:lpwstr>
  </property>
  <property fmtid="{D5CDD505-2E9C-101B-9397-08002B2CF9AE}" pid="11" name="Order">
    <vt:r8>5977900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TriggerFlowInfo">
    <vt:lpwstr/>
  </property>
  <property fmtid="{D5CDD505-2E9C-101B-9397-08002B2CF9AE}" pid="15" name="_SourceUrl">
    <vt:lpwstr/>
  </property>
  <property fmtid="{D5CDD505-2E9C-101B-9397-08002B2CF9AE}" pid="16" name="_SharedFileIndex">
    <vt:lpwstr/>
  </property>
  <property fmtid="{D5CDD505-2E9C-101B-9397-08002B2CF9AE}" pid="17" name="ComplianceAssetId">
    <vt:lpwstr/>
  </property>
  <property fmtid="{D5CDD505-2E9C-101B-9397-08002B2CF9AE}" pid="18" name="TemplateUrl">
    <vt:lpwstr/>
  </property>
  <property fmtid="{D5CDD505-2E9C-101B-9397-08002B2CF9AE}" pid="19" name="_ExtendedDescription">
    <vt:lpwstr/>
  </property>
</Properties>
</file>