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ags/tag4.xml" ContentType="application/vnd.openxmlformats-officedocument.presentationml.tag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3.xml" ContentType="application/vnd.openxmlformats-officedocument.theme+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4.xml" ContentType="application/vnd.openxmlformats-officedocument.theme+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theme/theme5.xml" ContentType="application/vnd.openxmlformats-officedocument.theme+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64.xml" ContentType="application/vnd.openxmlformats-officedocument.presentationml.tags+xml"/>
  <Override PartName="/ppt/tags/tag65.xml" ContentType="application/vnd.openxmlformats-officedocument.presentationml.tags+xml"/>
  <Override PartName="/ppt/tags/tag66.xml" ContentType="application/vnd.openxmlformats-officedocument.presentationml.tags+xml"/>
  <Override PartName="/ppt/tags/tag67.xml" ContentType="application/vnd.openxmlformats-officedocument.presentationml.tags+xml"/>
  <Override PartName="/ppt/tags/tag68.xml" ContentType="application/vnd.openxmlformats-officedocument.presentationml.tags+xml"/>
  <Override PartName="/ppt/tags/tag69.xml" ContentType="application/vnd.openxmlformats-officedocument.presentationml.tags+xml"/>
  <Override PartName="/ppt/tags/tag70.xml" ContentType="application/vnd.openxmlformats-officedocument.presentationml.tags+xml"/>
  <Override PartName="/ppt/tags/tag71.xml" ContentType="application/vnd.openxmlformats-officedocument.presentationml.tags+xml"/>
  <Override PartName="/ppt/theme/theme6.xml" ContentType="application/vnd.openxmlformats-officedocument.theme+xml"/>
  <Override PartName="/ppt/theme/theme7.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20" r:id="rId4"/>
    <p:sldMasterId id="2147483902" r:id="rId5"/>
    <p:sldMasterId id="2147483908" r:id="rId6"/>
    <p:sldMasterId id="2147483959" r:id="rId7"/>
    <p:sldMasterId id="2147483997" r:id="rId8"/>
  </p:sldMasterIdLst>
  <p:notesMasterIdLst>
    <p:notesMasterId r:id="rId26"/>
  </p:notesMasterIdLst>
  <p:handoutMasterIdLst>
    <p:handoutMasterId r:id="rId27"/>
  </p:handoutMasterIdLst>
  <p:sldIdLst>
    <p:sldId id="2147479371" r:id="rId9"/>
    <p:sldId id="2147479372" r:id="rId10"/>
    <p:sldId id="2147479373" r:id="rId11"/>
    <p:sldId id="2147479374" r:id="rId12"/>
    <p:sldId id="2147479375" r:id="rId13"/>
    <p:sldId id="2147479376" r:id="rId14"/>
    <p:sldId id="2147479370" r:id="rId15"/>
    <p:sldId id="2147482752" r:id="rId16"/>
    <p:sldId id="2147482780" r:id="rId17"/>
    <p:sldId id="2147482779" r:id="rId18"/>
    <p:sldId id="2147482748" r:id="rId19"/>
    <p:sldId id="256" r:id="rId20"/>
    <p:sldId id="2147482781" r:id="rId21"/>
    <p:sldId id="2147482782" r:id="rId22"/>
    <p:sldId id="2147479369" r:id="rId23"/>
    <p:sldId id="2147479367" r:id="rId24"/>
    <p:sldId id="2147479366" r:id="rId25"/>
  </p:sldIdLst>
  <p:sldSz cx="12192000" cy="6858000"/>
  <p:notesSz cx="6858000" cy="9144000"/>
  <p:custDataLst>
    <p:tags r:id="rId28"/>
  </p:custDataLst>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ソリューション選定" id="{95B20763-887C-471D-AF38-718C3EA63DA8}">
          <p14:sldIdLst>
            <p14:sldId id="2147479371"/>
            <p14:sldId id="2147479372"/>
            <p14:sldId id="2147479373"/>
            <p14:sldId id="2147479374"/>
            <p14:sldId id="2147479375"/>
            <p14:sldId id="2147479376"/>
            <p14:sldId id="2147479370"/>
            <p14:sldId id="2147482752"/>
            <p14:sldId id="2147482780"/>
            <p14:sldId id="2147482779"/>
            <p14:sldId id="2147482748"/>
            <p14:sldId id="256"/>
            <p14:sldId id="2147482781"/>
            <p14:sldId id="2147482782"/>
            <p14:sldId id="2147479369"/>
            <p14:sldId id="2147479367"/>
            <p14:sldId id="2147479366"/>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FA78280B-E1DF-B73A-6EBD-5FEE4BA3E74A}" name="Hosoda, Tomohiro" initials="HT" userId="S::tohosoda@tohmatsu.co.jp::9c8240a4-75a7-4bd9-bf98-d170839b8d45" providerId="AD"/>
  <p188:author id="{40C1F043-4860-A7AA-E402-C22E6B10DFA9}" name="WANG, XINPING" initials="WX" userId="S::xinpwang@tohmatsu.co.jp::75d746b3-fb4f-4d12-ba72-dfa69b07fce1" providerId="AD"/>
  <p188:author id="{47F018F8-39CA-BB30-AFCF-518F03FC59F9}" name="Ozeki, Ryotaro" initials="OR" userId="S::rozeki@tohmatsu.co.jp::280a3305-31a8-4bd4-ad98-2bddc10f7861" providerId="AD"/>
</p188:authorLst>
</file>

<file path=ppt/presProps.xml><?xml version="1.0" encoding="utf-8"?>
<p:presentationPr xmlns:a="http://schemas.openxmlformats.org/drawingml/2006/main" xmlns:r="http://schemas.openxmlformats.org/officeDocument/2006/relationships" xmlns:p="http://schemas.openxmlformats.org/presentationml/2006/main">
  <p:clrMru>
    <a:srgbClr val="BFBFBF"/>
    <a:srgbClr val="FFFFCC"/>
    <a:srgbClr val="B3BBBF"/>
    <a:srgbClr val="75787B"/>
    <a:srgbClr val="53565A"/>
    <a:srgbClr val="6F92CC"/>
    <a:srgbClr val="FFFF00"/>
    <a:srgbClr val="A7A8AA"/>
    <a:srgbClr val="B9B9B9"/>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F5AB1C69-6EDB-4FF4-983F-18BD219EF322}" styleName="中間スタイル 2 - アクセント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スタイルなし、表のグリッド線あり">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スタイルなし、表のグリッド線なし">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スタイル (中間)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69C7853C-536D-4A76-A0AE-DD22124D55A5}" styleName="テーマ スタイル 1 - アクセント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F2DE63D5-997A-4646-A377-4702673A728D}" styleName="淡色スタイル 2 - アクセント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00A15C55-8517-42AA-B614-E9B94910E393}" styleName="中間スタイル 2 - アクセント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69CF1AB2-1976-4502-BF36-3FF5EA218861}" styleName="中間スタイル 4 - アクセント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16D9F66E-5EB9-4882-86FB-DCBF35E3C3E4}" styleName="中間スタイル 4 - アクセント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BC89EF96-8CEA-46FF-86C4-4CE0E7609802}" styleName="淡色スタイル 3 - アクセント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DA37D80-6434-44D0-A028-1B22A696006F}" styleName="淡色スタイル 3 - アクセント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8A107856-5554-42FB-B03E-39F5DBC370BA}" styleName="中間スタイル 4 - アクセント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7E9639D4-E3E2-4D34-9284-5A2195B3D0D7}" styleName="スタイル (淡色)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16DA210-FB5B-4158-B5E0-FEB733F419BA}" styleName="スタイル (淡色)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93296810-A885-4BE3-A3E7-6D5BEEA58F35}" styleName="中間スタイル 2 - アクセント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7001" autoAdjust="0"/>
    <p:restoredTop sz="97073" autoAdjust="0"/>
  </p:normalViewPr>
  <p:slideViewPr>
    <p:cSldViewPr snapToGrid="0">
      <p:cViewPr>
        <p:scale>
          <a:sx n="150" d="100"/>
          <a:sy n="150" d="100"/>
        </p:scale>
        <p:origin x="1661" y="1186"/>
      </p:cViewPr>
      <p:guideLst/>
    </p:cSldViewPr>
  </p:slideViewPr>
  <p:notesTextViewPr>
    <p:cViewPr>
      <p:scale>
        <a:sx n="1" d="1"/>
        <a:sy n="1" d="1"/>
      </p:scale>
      <p:origin x="0" y="0"/>
    </p:cViewPr>
  </p:notesTextViewPr>
  <p:notesViewPr>
    <p:cSldViewPr snapToGrid="0">
      <p:cViewPr>
        <p:scale>
          <a:sx n="1" d="2"/>
          <a:sy n="1" d="2"/>
        </p:scale>
        <p:origin x="0" y="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5.xml"/><Relationship Id="rId18" Type="http://schemas.openxmlformats.org/officeDocument/2006/relationships/slide" Target="slides/slide10.xml"/><Relationship Id="rId26"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slide" Target="slides/slide13.xml"/><Relationship Id="rId7" Type="http://schemas.openxmlformats.org/officeDocument/2006/relationships/slideMaster" Target="slideMasters/slideMaster4.xml"/><Relationship Id="rId12" Type="http://schemas.openxmlformats.org/officeDocument/2006/relationships/slide" Target="slides/slide4.xml"/><Relationship Id="rId17" Type="http://schemas.openxmlformats.org/officeDocument/2006/relationships/slide" Target="slides/slide9.xml"/><Relationship Id="rId25" Type="http://schemas.openxmlformats.org/officeDocument/2006/relationships/slide" Target="slides/slide17.xml"/><Relationship Id="rId33"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8.xml"/><Relationship Id="rId20" Type="http://schemas.openxmlformats.org/officeDocument/2006/relationships/slide" Target="slides/slide12.xml"/><Relationship Id="rId29"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Master" Target="slideMasters/slideMaster3.xml"/><Relationship Id="rId11" Type="http://schemas.openxmlformats.org/officeDocument/2006/relationships/slide" Target="slides/slide3.xml"/><Relationship Id="rId24" Type="http://schemas.openxmlformats.org/officeDocument/2006/relationships/slide" Target="slides/slide16.xml"/><Relationship Id="rId32" Type="http://schemas.openxmlformats.org/officeDocument/2006/relationships/tableStyles" Target="tableStyles.xml"/><Relationship Id="rId5" Type="http://schemas.openxmlformats.org/officeDocument/2006/relationships/slideMaster" Target="slideMasters/slideMaster2.xml"/><Relationship Id="rId15" Type="http://schemas.openxmlformats.org/officeDocument/2006/relationships/slide" Target="slides/slide7.xml"/><Relationship Id="rId23" Type="http://schemas.openxmlformats.org/officeDocument/2006/relationships/slide" Target="slides/slide15.xml"/><Relationship Id="rId28" Type="http://schemas.openxmlformats.org/officeDocument/2006/relationships/tags" Target="tags/tag1.xml"/><Relationship Id="rId10" Type="http://schemas.openxmlformats.org/officeDocument/2006/relationships/slide" Target="slides/slide2.xml"/><Relationship Id="rId19" Type="http://schemas.openxmlformats.org/officeDocument/2006/relationships/slide" Target="slides/slide11.xml"/><Relationship Id="rId31"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1.xml"/><Relationship Id="rId14" Type="http://schemas.openxmlformats.org/officeDocument/2006/relationships/slide" Target="slides/slide6.xml"/><Relationship Id="rId22" Type="http://schemas.openxmlformats.org/officeDocument/2006/relationships/slide" Target="slides/slide14.xml"/><Relationship Id="rId27" Type="http://schemas.openxmlformats.org/officeDocument/2006/relationships/handoutMaster" Target="handoutMasters/handoutMaster1.xml"/><Relationship Id="rId30" Type="http://schemas.openxmlformats.org/officeDocument/2006/relationships/viewProps" Target="viewProps.xml"/><Relationship Id="rId8" Type="http://schemas.openxmlformats.org/officeDocument/2006/relationships/slideMaster" Target="slideMasters/slideMaster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7.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62707A5F-A7D6-C641-8208-3E6DFDB2F48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70554B22-9586-484A-A766-0C443511469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4F02A3B7-46B2-E94A-9EF8-D8D874E780F7}" type="datetimeFigureOut">
              <a:rPr kumimoji="1" lang="ja-JP" altLang="en-US" smtClean="0"/>
              <a:t>2025/8/20</a:t>
            </a:fld>
            <a:endParaRPr kumimoji="1" lang="ja-JP" altLang="en-US"/>
          </a:p>
        </p:txBody>
      </p:sp>
      <p:sp>
        <p:nvSpPr>
          <p:cNvPr id="4" name="フッター プレースホルダー 3">
            <a:extLst>
              <a:ext uri="{FF2B5EF4-FFF2-40B4-BE49-F238E27FC236}">
                <a16:creationId xmlns:a16="http://schemas.microsoft.com/office/drawing/2014/main" id="{ED85D71E-D7E7-1E4D-A100-20172004F5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51F7FD02-B9AC-5040-9426-86C1B469DF66}"/>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A6C1043-B07B-A34C-A6AD-E266C03B38C1}" type="slidenum">
              <a:rPr kumimoji="1" lang="ja-JP" altLang="en-US" smtClean="0"/>
              <a:t>‹#›</a:t>
            </a:fld>
            <a:endParaRPr kumimoji="1" lang="ja-JP" altLang="en-US"/>
          </a:p>
        </p:txBody>
      </p:sp>
    </p:spTree>
    <p:extLst>
      <p:ext uri="{BB962C8B-B14F-4D97-AF65-F5344CB8AC3E}">
        <p14:creationId xmlns:p14="http://schemas.microsoft.com/office/powerpoint/2010/main" val="242020931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62F1F98-6922-D549-90B4-4FEE2DCA453F}" type="datetimeFigureOut">
              <a:rPr kumimoji="1" lang="ja-JP" altLang="en-US" smtClean="0"/>
              <a:t>2025/8/20</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3E9B8F7-F11D-7247-854D-760B01224C6A}" type="slidenum">
              <a:rPr kumimoji="1" lang="ja-JP" altLang="en-US" smtClean="0"/>
              <a:t>‹#›</a:t>
            </a:fld>
            <a:endParaRPr kumimoji="1" lang="ja-JP" altLang="en-US"/>
          </a:p>
        </p:txBody>
      </p:sp>
    </p:spTree>
    <p:extLst>
      <p:ext uri="{BB962C8B-B14F-4D97-AF65-F5344CB8AC3E}">
        <p14:creationId xmlns:p14="http://schemas.microsoft.com/office/powerpoint/2010/main" val="125386785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F88EB5-2FAD-B0E2-242F-A4E1CF07C5F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83BD91E-14F6-A57F-8761-2C9B99D41DCA}"/>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3535F8B7-0B3F-1757-40A9-57955E5E94F2}"/>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1266D19F-704B-4E61-E9F5-9AB77F334A2A}"/>
              </a:ext>
            </a:extLst>
          </p:cNvPr>
          <p:cNvSpPr>
            <a:spLocks noGrp="1"/>
          </p:cNvSpPr>
          <p:nvPr>
            <p:ph type="sldNum" sz="quarter" idx="5"/>
          </p:nvPr>
        </p:nvSpPr>
        <p:spPr/>
        <p:txBody>
          <a:bodyPr/>
          <a:lstStyle/>
          <a:p>
            <a:fld id="{C3E9B8F7-F11D-7247-854D-760B01224C6A}" type="slidenum">
              <a:rPr kumimoji="1" lang="ja-JP" altLang="en-US" smtClean="0"/>
              <a:t>2</a:t>
            </a:fld>
            <a:endParaRPr kumimoji="1" lang="ja-JP" altLang="en-US"/>
          </a:p>
        </p:txBody>
      </p:sp>
    </p:spTree>
    <p:extLst>
      <p:ext uri="{BB962C8B-B14F-4D97-AF65-F5344CB8AC3E}">
        <p14:creationId xmlns:p14="http://schemas.microsoft.com/office/powerpoint/2010/main" val="20561766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692CD-A087-9100-C235-F701EAEE429C}"/>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77147EBC-EE12-19E1-D8A6-087AAED81038}"/>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420BDDC-C954-9038-42E1-97828D374784}"/>
              </a:ext>
            </a:extLst>
          </p:cNvPr>
          <p:cNvSpPr>
            <a:spLocks noGrp="1"/>
          </p:cNvSpPr>
          <p:nvPr>
            <p:ph type="body" idx="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FD7820CD-90AA-817E-2C89-E159F794D6CF}"/>
              </a:ext>
            </a:extLst>
          </p:cNvPr>
          <p:cNvSpPr>
            <a:spLocks noGrp="1"/>
          </p:cNvSpPr>
          <p:nvPr>
            <p:ph type="sldNum" sz="quarter" idx="5"/>
          </p:nvPr>
        </p:nvSpPr>
        <p:spPr/>
        <p:txBody>
          <a:bodyPr/>
          <a:lstStyle/>
          <a:p>
            <a:fld id="{C3E9B8F7-F11D-7247-854D-760B01224C6A}" type="slidenum">
              <a:rPr kumimoji="1" lang="ja-JP" altLang="en-US" smtClean="0"/>
              <a:t>3</a:t>
            </a:fld>
            <a:endParaRPr kumimoji="1" lang="ja-JP" altLang="en-US"/>
          </a:p>
        </p:txBody>
      </p:sp>
    </p:spTree>
    <p:extLst>
      <p:ext uri="{BB962C8B-B14F-4D97-AF65-F5344CB8AC3E}">
        <p14:creationId xmlns:p14="http://schemas.microsoft.com/office/powerpoint/2010/main" val="113405582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200">
                <a:solidFill>
                  <a:srgbClr val="C00000"/>
                </a:solidFill>
              </a:rPr>
              <a:t>資産所管部署</a:t>
            </a:r>
            <a:r>
              <a:rPr kumimoji="1" lang="en-US" altLang="ja-JP" sz="1200">
                <a:solidFill>
                  <a:srgbClr val="C00000"/>
                </a:solidFill>
              </a:rPr>
              <a:t>/</a:t>
            </a:r>
            <a:r>
              <a:rPr kumimoji="1" lang="ja-JP" altLang="en-US" sz="1200">
                <a:solidFill>
                  <a:srgbClr val="C00000"/>
                </a:solidFill>
              </a:rPr>
              <a:t>所属組織設定関係：</a:t>
            </a:r>
          </a:p>
          <a:p>
            <a:pPr marL="0" marR="0" lvl="0" indent="0" algn="l" defTabSz="914400" rtl="0" eaLnBrk="1" fontAlgn="auto" latinLnBrk="0" hangingPunct="1">
              <a:lnSpc>
                <a:spcPct val="100000"/>
              </a:lnSpc>
              <a:spcBef>
                <a:spcPts val="0"/>
              </a:spcBef>
              <a:spcAft>
                <a:spcPts val="0"/>
              </a:spcAft>
              <a:buClrTx/>
              <a:buSzTx/>
              <a:buFontTx/>
              <a:buNone/>
              <a:tabLst/>
              <a:defRPr/>
            </a:pPr>
            <a:br>
              <a:rPr lang="en-US" altLang="ja-JP"/>
            </a:br>
            <a:r>
              <a:rPr lang="ja-JP" altLang="en-US"/>
              <a:t>①ユーザ系・組織系：入力担当者・投資担当所属</a:t>
            </a:r>
            <a:r>
              <a:rPr lang="en-US" altLang="ja-JP"/>
              <a:t>(</a:t>
            </a:r>
            <a:r>
              <a:rPr lang="ja-JP" altLang="en-US"/>
              <a:t>入力担当部署</a:t>
            </a:r>
            <a:r>
              <a:rPr lang="en-US" altLang="ja-JP"/>
              <a:t>)</a:t>
            </a:r>
            <a:r>
              <a:rPr lang="ja-JP" altLang="en-US"/>
              <a:t>：整合性チェック不要、投資担当所属は編集可能　→代理入力者、投資担当部署所属ユーザ見える／デフォルト：入力担当者の所属</a:t>
            </a:r>
            <a:br>
              <a:rPr lang="ja-JP" altLang="en-US"/>
            </a:br>
            <a:r>
              <a:rPr lang="ja-JP" altLang="en-US"/>
              <a:t>②組織系：資産所管部署：編集・選択可能（確認待ち：組織コード持っていないユーザ）　→資産所管部署所属ユーザ見える／デフォルト：入力担当者の所属</a:t>
            </a:r>
            <a:br>
              <a:rPr lang="ja-JP" altLang="en-US"/>
            </a:br>
            <a:r>
              <a:rPr lang="ja-JP" altLang="en-US"/>
              <a:t>③組織系：閲覧可能部署　→　自動設定不要、個別設定だけ　　　　画面入力可能</a:t>
            </a:r>
            <a:br>
              <a:rPr lang="ja-JP" altLang="en-US"/>
            </a:br>
            <a:r>
              <a:rPr lang="ja-JP" altLang="en-US"/>
              <a:t>④ユーザ系：申請者、中間承認者、最終承認者　→　案件毎関わるユーザ見える　　　画面入力可能</a:t>
            </a:r>
          </a:p>
          <a:p>
            <a:br>
              <a:rPr kumimoji="1" lang="en-US" altLang="ja-JP"/>
            </a:br>
            <a:r>
              <a:rPr kumimoji="1" lang="ja-JP" altLang="en-US"/>
              <a:t>メモ（決定要）：</a:t>
            </a:r>
            <a:br>
              <a:rPr kumimoji="1" lang="en-US" altLang="ja-JP"/>
            </a:br>
            <a:r>
              <a:rPr kumimoji="1" lang="en-US" altLang="ja-JP"/>
              <a:t>1.</a:t>
            </a:r>
            <a:r>
              <a:rPr kumimoji="1" lang="ja-JP" altLang="en-US"/>
              <a:t>　組織桁数：現行</a:t>
            </a:r>
            <a:r>
              <a:rPr kumimoji="1" lang="en-US" altLang="ja-JP"/>
              <a:t>11</a:t>
            </a:r>
            <a:r>
              <a:rPr kumimoji="1" lang="ja-JP" altLang="en-US"/>
              <a:t>桁、今後も</a:t>
            </a:r>
            <a:r>
              <a:rPr kumimoji="1" lang="en-US" altLang="ja-JP"/>
              <a:t>11</a:t>
            </a:r>
            <a:r>
              <a:rPr kumimoji="1" lang="ja-JP" altLang="en-US"/>
              <a:t>桁　　→所管は</a:t>
            </a:r>
            <a:r>
              <a:rPr kumimoji="1" lang="en-US" altLang="ja-JP"/>
              <a:t>11</a:t>
            </a:r>
            <a:r>
              <a:rPr kumimoji="1" lang="ja-JP" altLang="en-US"/>
              <a:t>桁の現況のまま、閲覧権限の組織コードは</a:t>
            </a:r>
            <a:r>
              <a:rPr kumimoji="1" lang="en-US" altLang="ja-JP"/>
              <a:t>MCC</a:t>
            </a:r>
            <a:r>
              <a:rPr kumimoji="1" lang="ja-JP" altLang="en-US"/>
              <a:t>組織リストの対象組織</a:t>
            </a:r>
            <a:r>
              <a:rPr kumimoji="1" lang="en-US" altLang="ja-JP"/>
              <a:t>ID</a:t>
            </a:r>
          </a:p>
          <a:p>
            <a:r>
              <a:rPr kumimoji="1" lang="en-US" altLang="ja-JP" sz="1200">
                <a:solidFill>
                  <a:srgbClr val="C00000"/>
                </a:solidFill>
              </a:rPr>
              <a:t>2. </a:t>
            </a:r>
            <a:r>
              <a:rPr kumimoji="1" lang="ja-JP" altLang="en-US" sz="1200">
                <a:solidFill>
                  <a:srgbClr val="C00000"/>
                </a:solidFill>
              </a:rPr>
              <a:t> 資産所管担当者 </a:t>
            </a:r>
            <a:r>
              <a:rPr kumimoji="1" lang="en-US" altLang="ja-JP" sz="1200">
                <a:solidFill>
                  <a:srgbClr val="C00000"/>
                </a:solidFill>
              </a:rPr>
              <a:t>(</a:t>
            </a:r>
            <a:r>
              <a:rPr kumimoji="1" lang="ja-JP" altLang="en-US" sz="1200">
                <a:solidFill>
                  <a:srgbClr val="C00000"/>
                </a:solidFill>
              </a:rPr>
              <a:t>不要） </a:t>
            </a:r>
            <a:endParaRPr kumimoji="1" lang="en-US" altLang="ja-JP" sz="1200">
              <a:solidFill>
                <a:srgbClr val="C00000"/>
              </a:solidFill>
            </a:endParaRPr>
          </a:p>
          <a:p>
            <a:endParaRPr kumimoji="1" lang="en-US" altLang="ja-JP"/>
          </a:p>
          <a:p>
            <a:r>
              <a:rPr kumimoji="1" lang="ja-JP" altLang="en-US"/>
              <a:t>業務：下書き機能、機能として可能（技術観点）、</a:t>
            </a:r>
            <a:r>
              <a:rPr kumimoji="1" lang="en-US" altLang="ja-JP"/>
              <a:t>10</a:t>
            </a:r>
            <a:r>
              <a:rPr kumimoji="1" lang="ja-JP" altLang="en-US"/>
              <a:t>月末は無理（プロジェクト観点）。</a:t>
            </a:r>
            <a:endParaRPr kumimoji="1" lang="en-US" altLang="ja-JP"/>
          </a:p>
        </p:txBody>
      </p:sp>
      <p:sp>
        <p:nvSpPr>
          <p:cNvPr id="4" name="スライド番号プレースホルダー 3"/>
          <p:cNvSpPr>
            <a:spLocks noGrp="1"/>
          </p:cNvSpPr>
          <p:nvPr>
            <p:ph type="sldNum" sz="quarter" idx="5"/>
          </p:nvPr>
        </p:nvSpPr>
        <p:spPr/>
        <p:txBody>
          <a:bodyPr/>
          <a:lstStyle/>
          <a:p>
            <a:fld id="{DF61EA0F-A667-4B49-8422-0062BC55E249}" type="slidenum">
              <a:rPr lang="en-US" smtClean="0"/>
              <a:pPr/>
              <a:t>9</a:t>
            </a:fld>
            <a:endParaRPr lang="en-US"/>
          </a:p>
        </p:txBody>
      </p:sp>
    </p:spTree>
    <p:extLst>
      <p:ext uri="{BB962C8B-B14F-4D97-AF65-F5344CB8AC3E}">
        <p14:creationId xmlns:p14="http://schemas.microsoft.com/office/powerpoint/2010/main" val="110046981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15</a:t>
            </a:fld>
            <a:endParaRPr kumimoji="1" lang="ja-JP" altLang="en-US"/>
          </a:p>
        </p:txBody>
      </p:sp>
    </p:spTree>
    <p:extLst>
      <p:ext uri="{BB962C8B-B14F-4D97-AF65-F5344CB8AC3E}">
        <p14:creationId xmlns:p14="http://schemas.microsoft.com/office/powerpoint/2010/main" val="31909382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16</a:t>
            </a:fld>
            <a:endParaRPr kumimoji="1" lang="ja-JP" altLang="en-US"/>
          </a:p>
        </p:txBody>
      </p:sp>
    </p:spTree>
    <p:extLst>
      <p:ext uri="{BB962C8B-B14F-4D97-AF65-F5344CB8AC3E}">
        <p14:creationId xmlns:p14="http://schemas.microsoft.com/office/powerpoint/2010/main" val="32642658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C3E9B8F7-F11D-7247-854D-760B01224C6A}" type="slidenum">
              <a:rPr kumimoji="1" lang="ja-JP" altLang="en-US" smtClean="0"/>
              <a:t>17</a:t>
            </a:fld>
            <a:endParaRPr kumimoji="1" lang="ja-JP" altLang="en-US"/>
          </a:p>
        </p:txBody>
      </p:sp>
    </p:spTree>
    <p:extLst>
      <p:ext uri="{BB962C8B-B14F-4D97-AF65-F5344CB8AC3E}">
        <p14:creationId xmlns:p14="http://schemas.microsoft.com/office/powerpoint/2010/main" val="3592438986"/>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3" Type="http://schemas.openxmlformats.org/officeDocument/2006/relationships/oleObject" Target="../embeddings/oleObject5.bin"/><Relationship Id="rId2" Type="http://schemas.openxmlformats.org/officeDocument/2006/relationships/slideMaster" Target="../slideMasters/slideMaster3.xml"/><Relationship Id="rId1" Type="http://schemas.openxmlformats.org/officeDocument/2006/relationships/tags" Target="../tags/tag6.xml"/><Relationship Id="rId5" Type="http://schemas.openxmlformats.org/officeDocument/2006/relationships/image" Target="../media/image6.png"/><Relationship Id="rId4" Type="http://schemas.openxmlformats.org/officeDocument/2006/relationships/image" Target="../media/image4.emf"/></Relationships>
</file>

<file path=ppt/slideLayouts/_rels/slideLayout12.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slideMaster" Target="../slideMasters/slideMaster3.xml"/><Relationship Id="rId1" Type="http://schemas.openxmlformats.org/officeDocument/2006/relationships/tags" Target="../tags/tag7.xml"/><Relationship Id="rId4" Type="http://schemas.openxmlformats.org/officeDocument/2006/relationships/image" Target="../media/image4.emf"/></Relationships>
</file>

<file path=ppt/slideLayouts/_rels/slideLayout13.xml.rels><?xml version="1.0" encoding="UTF-8" standalone="yes"?>
<Relationships xmlns="http://schemas.openxmlformats.org/package/2006/relationships"><Relationship Id="rId3" Type="http://schemas.openxmlformats.org/officeDocument/2006/relationships/oleObject" Target="../embeddings/oleObject7.bin"/><Relationship Id="rId2" Type="http://schemas.openxmlformats.org/officeDocument/2006/relationships/slideMaster" Target="../slideMasters/slideMaster3.xml"/><Relationship Id="rId1" Type="http://schemas.openxmlformats.org/officeDocument/2006/relationships/tags" Target="../tags/tag8.xml"/><Relationship Id="rId5" Type="http://schemas.openxmlformats.org/officeDocument/2006/relationships/image" Target="../media/image7.png"/><Relationship Id="rId4" Type="http://schemas.openxmlformats.org/officeDocument/2006/relationships/image" Target="../media/image4.emf"/></Relationships>
</file>

<file path=ppt/slideLayouts/_rels/slideLayout14.xml.rels><?xml version="1.0" encoding="UTF-8" standalone="yes"?>
<Relationships xmlns="http://schemas.openxmlformats.org/package/2006/relationships"><Relationship Id="rId3" Type="http://schemas.openxmlformats.org/officeDocument/2006/relationships/oleObject" Target="../embeddings/oleObject8.bin"/><Relationship Id="rId2" Type="http://schemas.openxmlformats.org/officeDocument/2006/relationships/slideMaster" Target="../slideMasters/slideMaster3.xml"/><Relationship Id="rId1" Type="http://schemas.openxmlformats.org/officeDocument/2006/relationships/tags" Target="../tags/tag9.xml"/><Relationship Id="rId4" Type="http://schemas.openxmlformats.org/officeDocument/2006/relationships/image" Target="../media/image4.emf"/></Relationships>
</file>

<file path=ppt/slideLayouts/_rels/slideLayout15.xml.rels><?xml version="1.0" encoding="UTF-8" standalone="yes"?>
<Relationships xmlns="http://schemas.openxmlformats.org/package/2006/relationships"><Relationship Id="rId3" Type="http://schemas.openxmlformats.org/officeDocument/2006/relationships/oleObject" Target="../embeddings/oleObject9.bin"/><Relationship Id="rId2" Type="http://schemas.openxmlformats.org/officeDocument/2006/relationships/slideMaster" Target="../slideMasters/slideMaster3.xml"/><Relationship Id="rId1" Type="http://schemas.openxmlformats.org/officeDocument/2006/relationships/tags" Target="../tags/tag10.xml"/><Relationship Id="rId4" Type="http://schemas.openxmlformats.org/officeDocument/2006/relationships/image" Target="../media/image4.emf"/></Relationships>
</file>

<file path=ppt/slideLayouts/_rels/slideLayout16.xml.rels><?xml version="1.0" encoding="UTF-8" standalone="yes"?>
<Relationships xmlns="http://schemas.openxmlformats.org/package/2006/relationships"><Relationship Id="rId3" Type="http://schemas.openxmlformats.org/officeDocument/2006/relationships/oleObject" Target="../embeddings/oleObject10.bin"/><Relationship Id="rId2" Type="http://schemas.openxmlformats.org/officeDocument/2006/relationships/slideMaster" Target="../slideMasters/slideMaster3.xml"/><Relationship Id="rId1" Type="http://schemas.openxmlformats.org/officeDocument/2006/relationships/tags" Target="../tags/tag11.xml"/><Relationship Id="rId4" Type="http://schemas.openxmlformats.org/officeDocument/2006/relationships/image" Target="../media/image4.emf"/></Relationships>
</file>

<file path=ppt/slideLayouts/_rels/slideLayout17.xml.rels><?xml version="1.0" encoding="UTF-8" standalone="yes"?>
<Relationships xmlns="http://schemas.openxmlformats.org/package/2006/relationships"><Relationship Id="rId3" Type="http://schemas.openxmlformats.org/officeDocument/2006/relationships/oleObject" Target="../embeddings/oleObject11.bin"/><Relationship Id="rId2" Type="http://schemas.openxmlformats.org/officeDocument/2006/relationships/slideMaster" Target="../slideMasters/slideMaster3.xml"/><Relationship Id="rId1" Type="http://schemas.openxmlformats.org/officeDocument/2006/relationships/tags" Target="../tags/tag12.xml"/><Relationship Id="rId4" Type="http://schemas.openxmlformats.org/officeDocument/2006/relationships/image" Target="../media/image4.emf"/></Relationships>
</file>

<file path=ppt/slideLayouts/_rels/slideLayout18.xml.rels><?xml version="1.0" encoding="UTF-8" standalone="yes"?>
<Relationships xmlns="http://schemas.openxmlformats.org/package/2006/relationships"><Relationship Id="rId3" Type="http://schemas.openxmlformats.org/officeDocument/2006/relationships/oleObject" Target="../embeddings/oleObject12.bin"/><Relationship Id="rId2" Type="http://schemas.openxmlformats.org/officeDocument/2006/relationships/slideMaster" Target="../slideMasters/slideMaster3.xml"/><Relationship Id="rId1" Type="http://schemas.openxmlformats.org/officeDocument/2006/relationships/tags" Target="../tags/tag13.xml"/><Relationship Id="rId4" Type="http://schemas.openxmlformats.org/officeDocument/2006/relationships/image" Target="../media/image4.emf"/></Relationships>
</file>

<file path=ppt/slideLayouts/_rels/slideLayout19.xml.rels><?xml version="1.0" encoding="UTF-8" standalone="yes"?>
<Relationships xmlns="http://schemas.openxmlformats.org/package/2006/relationships"><Relationship Id="rId3" Type="http://schemas.openxmlformats.org/officeDocument/2006/relationships/oleObject" Target="../embeddings/oleObject13.bin"/><Relationship Id="rId2" Type="http://schemas.openxmlformats.org/officeDocument/2006/relationships/slideMaster" Target="../slideMasters/slideMaster3.xml"/><Relationship Id="rId1" Type="http://schemas.openxmlformats.org/officeDocument/2006/relationships/tags" Target="../tags/tag14.xml"/><Relationship Id="rId4" Type="http://schemas.openxmlformats.org/officeDocument/2006/relationships/image" Target="../media/image4.emf"/></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Master" Target="../slideMasters/slideMaster3.xml"/><Relationship Id="rId1" Type="http://schemas.openxmlformats.org/officeDocument/2006/relationships/tags" Target="../tags/tag15.xml"/><Relationship Id="rId4" Type="http://schemas.openxmlformats.org/officeDocument/2006/relationships/image" Target="../media/image4.emf"/></Relationships>
</file>

<file path=ppt/slideLayouts/_rels/slideLayout21.xml.rels><?xml version="1.0" encoding="UTF-8" standalone="yes"?>
<Relationships xmlns="http://schemas.openxmlformats.org/package/2006/relationships"><Relationship Id="rId3" Type="http://schemas.openxmlformats.org/officeDocument/2006/relationships/oleObject" Target="../embeddings/oleObject15.bin"/><Relationship Id="rId2" Type="http://schemas.openxmlformats.org/officeDocument/2006/relationships/slideMaster" Target="../slideMasters/slideMaster3.xml"/><Relationship Id="rId1" Type="http://schemas.openxmlformats.org/officeDocument/2006/relationships/tags" Target="../tags/tag16.xml"/><Relationship Id="rId4" Type="http://schemas.openxmlformats.org/officeDocument/2006/relationships/image" Target="../media/image4.emf"/></Relationships>
</file>

<file path=ppt/slideLayouts/_rels/slideLayout22.xml.rels><?xml version="1.0" encoding="UTF-8" standalone="yes"?>
<Relationships xmlns="http://schemas.openxmlformats.org/package/2006/relationships"><Relationship Id="rId3" Type="http://schemas.openxmlformats.org/officeDocument/2006/relationships/oleObject" Target="../embeddings/oleObject16.bin"/><Relationship Id="rId2" Type="http://schemas.openxmlformats.org/officeDocument/2006/relationships/slideMaster" Target="../slideMasters/slideMaster3.xml"/><Relationship Id="rId1" Type="http://schemas.openxmlformats.org/officeDocument/2006/relationships/tags" Target="../tags/tag17.xml"/><Relationship Id="rId4" Type="http://schemas.openxmlformats.org/officeDocument/2006/relationships/image" Target="../media/image4.emf"/></Relationships>
</file>

<file path=ppt/slideLayouts/_rels/slideLayout23.xml.rels><?xml version="1.0" encoding="UTF-8" standalone="yes"?>
<Relationships xmlns="http://schemas.openxmlformats.org/package/2006/relationships"><Relationship Id="rId3" Type="http://schemas.openxmlformats.org/officeDocument/2006/relationships/oleObject" Target="../embeddings/oleObject17.bin"/><Relationship Id="rId2" Type="http://schemas.openxmlformats.org/officeDocument/2006/relationships/slideMaster" Target="../slideMasters/slideMaster3.xml"/><Relationship Id="rId1" Type="http://schemas.openxmlformats.org/officeDocument/2006/relationships/tags" Target="../tags/tag18.xml"/><Relationship Id="rId6" Type="http://schemas.openxmlformats.org/officeDocument/2006/relationships/image" Target="../media/image8.png"/><Relationship Id="rId5" Type="http://schemas.openxmlformats.org/officeDocument/2006/relationships/image" Target="../media/image6.png"/><Relationship Id="rId4" Type="http://schemas.openxmlformats.org/officeDocument/2006/relationships/image" Target="../media/image4.emf"/></Relationships>
</file>

<file path=ppt/slideLayouts/_rels/slideLayout24.xml.rels><?xml version="1.0" encoding="UTF-8" standalone="yes"?>
<Relationships xmlns="http://schemas.openxmlformats.org/package/2006/relationships"><Relationship Id="rId3" Type="http://schemas.openxmlformats.org/officeDocument/2006/relationships/oleObject" Target="../embeddings/oleObject18.bin"/><Relationship Id="rId2" Type="http://schemas.openxmlformats.org/officeDocument/2006/relationships/slideMaster" Target="../slideMasters/slideMaster3.xml"/><Relationship Id="rId1" Type="http://schemas.openxmlformats.org/officeDocument/2006/relationships/tags" Target="../tags/tag19.xml"/><Relationship Id="rId6" Type="http://schemas.openxmlformats.org/officeDocument/2006/relationships/image" Target="../media/image9.png"/><Relationship Id="rId5" Type="http://schemas.openxmlformats.org/officeDocument/2006/relationships/image" Target="../media/image7.png"/><Relationship Id="rId4" Type="http://schemas.openxmlformats.org/officeDocument/2006/relationships/image" Target="../media/image4.emf"/></Relationships>
</file>

<file path=ppt/slideLayouts/_rels/slideLayout25.xml.rels><?xml version="1.0" encoding="UTF-8" standalone="yes"?>
<Relationships xmlns="http://schemas.openxmlformats.org/package/2006/relationships"><Relationship Id="rId3" Type="http://schemas.openxmlformats.org/officeDocument/2006/relationships/oleObject" Target="../embeddings/oleObject19.bin"/><Relationship Id="rId2" Type="http://schemas.openxmlformats.org/officeDocument/2006/relationships/slideMaster" Target="../slideMasters/slideMaster3.xml"/><Relationship Id="rId1" Type="http://schemas.openxmlformats.org/officeDocument/2006/relationships/tags" Target="../tags/tag20.xml"/><Relationship Id="rId6" Type="http://schemas.openxmlformats.org/officeDocument/2006/relationships/image" Target="../media/image8.png"/><Relationship Id="rId5" Type="http://schemas.openxmlformats.org/officeDocument/2006/relationships/image" Target="../media/image10.png"/><Relationship Id="rId4" Type="http://schemas.openxmlformats.org/officeDocument/2006/relationships/image" Target="../media/image4.emf"/></Relationships>
</file>

<file path=ppt/slideLayouts/_rels/slideLayout26.xml.rels><?xml version="1.0" encoding="UTF-8" standalone="yes"?>
<Relationships xmlns="http://schemas.openxmlformats.org/package/2006/relationships"><Relationship Id="rId3" Type="http://schemas.openxmlformats.org/officeDocument/2006/relationships/oleObject" Target="../embeddings/oleObject20.bin"/><Relationship Id="rId2" Type="http://schemas.openxmlformats.org/officeDocument/2006/relationships/slideMaster" Target="../slideMasters/slideMaster3.xml"/><Relationship Id="rId1" Type="http://schemas.openxmlformats.org/officeDocument/2006/relationships/tags" Target="../tags/tag21.xml"/><Relationship Id="rId6" Type="http://schemas.openxmlformats.org/officeDocument/2006/relationships/image" Target="../media/image9.png"/><Relationship Id="rId5" Type="http://schemas.openxmlformats.org/officeDocument/2006/relationships/image" Target="../media/image11.png"/><Relationship Id="rId4" Type="http://schemas.openxmlformats.org/officeDocument/2006/relationships/image" Target="../media/image4.emf"/></Relationships>
</file>

<file path=ppt/slideLayouts/_rels/slideLayout27.xml.rels><?xml version="1.0" encoding="UTF-8" standalone="yes"?>
<Relationships xmlns="http://schemas.openxmlformats.org/package/2006/relationships"><Relationship Id="rId3" Type="http://schemas.openxmlformats.org/officeDocument/2006/relationships/oleObject" Target="../embeddings/oleObject22.bin"/><Relationship Id="rId2" Type="http://schemas.openxmlformats.org/officeDocument/2006/relationships/slideMaster" Target="../slideMasters/slideMaster4.xml"/><Relationship Id="rId1" Type="http://schemas.openxmlformats.org/officeDocument/2006/relationships/tags" Target="../tags/tag23.xml"/><Relationship Id="rId5" Type="http://schemas.openxmlformats.org/officeDocument/2006/relationships/image" Target="../media/image6.png"/><Relationship Id="rId4" Type="http://schemas.openxmlformats.org/officeDocument/2006/relationships/image" Target="../media/image12.emf"/></Relationships>
</file>

<file path=ppt/slideLayouts/_rels/slideLayout28.xml.rels><?xml version="1.0" encoding="UTF-8" standalone="yes"?>
<Relationships xmlns="http://schemas.openxmlformats.org/package/2006/relationships"><Relationship Id="rId3" Type="http://schemas.openxmlformats.org/officeDocument/2006/relationships/oleObject" Target="../embeddings/oleObject23.bin"/><Relationship Id="rId2" Type="http://schemas.openxmlformats.org/officeDocument/2006/relationships/slideMaster" Target="../slideMasters/slideMaster4.xml"/><Relationship Id="rId1" Type="http://schemas.openxmlformats.org/officeDocument/2006/relationships/tags" Target="../tags/tag24.xml"/><Relationship Id="rId4" Type="http://schemas.openxmlformats.org/officeDocument/2006/relationships/image" Target="../media/image12.emf"/></Relationships>
</file>

<file path=ppt/slideLayouts/_rels/slideLayout29.xml.rels><?xml version="1.0" encoding="UTF-8" standalone="yes"?>
<Relationships xmlns="http://schemas.openxmlformats.org/package/2006/relationships"><Relationship Id="rId3" Type="http://schemas.openxmlformats.org/officeDocument/2006/relationships/oleObject" Target="../embeddings/oleObject24.bin"/><Relationship Id="rId2" Type="http://schemas.openxmlformats.org/officeDocument/2006/relationships/slideMaster" Target="../slideMasters/slideMaster4.xml"/><Relationship Id="rId1" Type="http://schemas.openxmlformats.org/officeDocument/2006/relationships/tags" Target="../tags/tag25.xml"/><Relationship Id="rId5" Type="http://schemas.openxmlformats.org/officeDocument/2006/relationships/image" Target="../media/image7.png"/><Relationship Id="rId4" Type="http://schemas.openxmlformats.org/officeDocument/2006/relationships/image" Target="../media/image12.emf"/></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3" Type="http://schemas.openxmlformats.org/officeDocument/2006/relationships/oleObject" Target="../embeddings/oleObject25.bin"/><Relationship Id="rId2" Type="http://schemas.openxmlformats.org/officeDocument/2006/relationships/slideMaster" Target="../slideMasters/slideMaster4.xml"/><Relationship Id="rId1" Type="http://schemas.openxmlformats.org/officeDocument/2006/relationships/tags" Target="../tags/tag26.xml"/><Relationship Id="rId4" Type="http://schemas.openxmlformats.org/officeDocument/2006/relationships/image" Target="../media/image12.emf"/></Relationships>
</file>

<file path=ppt/slideLayouts/_rels/slideLayout31.xml.rels><?xml version="1.0" encoding="UTF-8" standalone="yes"?>
<Relationships xmlns="http://schemas.openxmlformats.org/package/2006/relationships"><Relationship Id="rId3" Type="http://schemas.openxmlformats.org/officeDocument/2006/relationships/slideMaster" Target="../slideMasters/slideMaster4.xml"/><Relationship Id="rId2" Type="http://schemas.openxmlformats.org/officeDocument/2006/relationships/tags" Target="../tags/tag28.xml"/><Relationship Id="rId1" Type="http://schemas.openxmlformats.org/officeDocument/2006/relationships/tags" Target="../tags/tag27.xml"/><Relationship Id="rId5" Type="http://schemas.openxmlformats.org/officeDocument/2006/relationships/image" Target="../media/image12.emf"/><Relationship Id="rId4" Type="http://schemas.openxmlformats.org/officeDocument/2006/relationships/oleObject" Target="../embeddings/oleObject26.bin"/></Relationships>
</file>

<file path=ppt/slideLayouts/_rels/slideLayout32.xml.rels><?xml version="1.0" encoding="UTF-8" standalone="yes"?>
<Relationships xmlns="http://schemas.openxmlformats.org/package/2006/relationships"><Relationship Id="rId3" Type="http://schemas.openxmlformats.org/officeDocument/2006/relationships/oleObject" Target="../embeddings/oleObject27.bin"/><Relationship Id="rId2" Type="http://schemas.openxmlformats.org/officeDocument/2006/relationships/slideMaster" Target="../slideMasters/slideMaster4.xml"/><Relationship Id="rId1" Type="http://schemas.openxmlformats.org/officeDocument/2006/relationships/tags" Target="../tags/tag29.xml"/><Relationship Id="rId4" Type="http://schemas.openxmlformats.org/officeDocument/2006/relationships/image" Target="../media/image12.emf"/></Relationships>
</file>

<file path=ppt/slideLayouts/_rels/slideLayout33.xml.rels><?xml version="1.0" encoding="UTF-8" standalone="yes"?>
<Relationships xmlns="http://schemas.openxmlformats.org/package/2006/relationships"><Relationship Id="rId3" Type="http://schemas.openxmlformats.org/officeDocument/2006/relationships/oleObject" Target="../embeddings/oleObject28.bin"/><Relationship Id="rId2" Type="http://schemas.openxmlformats.org/officeDocument/2006/relationships/slideMaster" Target="../slideMasters/slideMaster4.xml"/><Relationship Id="rId1" Type="http://schemas.openxmlformats.org/officeDocument/2006/relationships/tags" Target="../tags/tag30.xml"/><Relationship Id="rId4" Type="http://schemas.openxmlformats.org/officeDocument/2006/relationships/image" Target="../media/image12.emf"/></Relationships>
</file>

<file path=ppt/slideLayouts/_rels/slideLayout34.xml.rels><?xml version="1.0" encoding="UTF-8" standalone="yes"?>
<Relationships xmlns="http://schemas.openxmlformats.org/package/2006/relationships"><Relationship Id="rId3" Type="http://schemas.openxmlformats.org/officeDocument/2006/relationships/oleObject" Target="../embeddings/oleObject29.bin"/><Relationship Id="rId2" Type="http://schemas.openxmlformats.org/officeDocument/2006/relationships/slideMaster" Target="../slideMasters/slideMaster4.xml"/><Relationship Id="rId1" Type="http://schemas.openxmlformats.org/officeDocument/2006/relationships/tags" Target="../tags/tag31.xml"/><Relationship Id="rId4" Type="http://schemas.openxmlformats.org/officeDocument/2006/relationships/image" Target="../media/image12.emf"/></Relationships>
</file>

<file path=ppt/slideLayouts/_rels/slideLayout35.xml.rels><?xml version="1.0" encoding="UTF-8" standalone="yes"?>
<Relationships xmlns="http://schemas.openxmlformats.org/package/2006/relationships"><Relationship Id="rId3" Type="http://schemas.openxmlformats.org/officeDocument/2006/relationships/oleObject" Target="../embeddings/oleObject30.bin"/><Relationship Id="rId2" Type="http://schemas.openxmlformats.org/officeDocument/2006/relationships/slideMaster" Target="../slideMasters/slideMaster4.xml"/><Relationship Id="rId1" Type="http://schemas.openxmlformats.org/officeDocument/2006/relationships/tags" Target="../tags/tag32.xml"/><Relationship Id="rId4" Type="http://schemas.openxmlformats.org/officeDocument/2006/relationships/image" Target="../media/image12.emf"/></Relationships>
</file>

<file path=ppt/slideLayouts/_rels/slideLayout36.xml.rels><?xml version="1.0" encoding="UTF-8" standalone="yes"?>
<Relationships xmlns="http://schemas.openxmlformats.org/package/2006/relationships"><Relationship Id="rId3" Type="http://schemas.openxmlformats.org/officeDocument/2006/relationships/oleObject" Target="../embeddings/oleObject31.bin"/><Relationship Id="rId2" Type="http://schemas.openxmlformats.org/officeDocument/2006/relationships/slideMaster" Target="../slideMasters/slideMaster4.xml"/><Relationship Id="rId1" Type="http://schemas.openxmlformats.org/officeDocument/2006/relationships/tags" Target="../tags/tag33.xml"/><Relationship Id="rId4" Type="http://schemas.openxmlformats.org/officeDocument/2006/relationships/image" Target="../media/image12.emf"/></Relationships>
</file>

<file path=ppt/slideLayouts/_rels/slideLayout37.xml.rels><?xml version="1.0" encoding="UTF-8" standalone="yes"?>
<Relationships xmlns="http://schemas.openxmlformats.org/package/2006/relationships"><Relationship Id="rId3" Type="http://schemas.openxmlformats.org/officeDocument/2006/relationships/oleObject" Target="../embeddings/oleObject32.bin"/><Relationship Id="rId2" Type="http://schemas.openxmlformats.org/officeDocument/2006/relationships/slideMaster" Target="../slideMasters/slideMaster4.xml"/><Relationship Id="rId1" Type="http://schemas.openxmlformats.org/officeDocument/2006/relationships/tags" Target="../tags/tag34.xml"/><Relationship Id="rId4" Type="http://schemas.openxmlformats.org/officeDocument/2006/relationships/image" Target="../media/image12.emf"/></Relationships>
</file>

<file path=ppt/slideLayouts/_rels/slideLayout38.xml.rels><?xml version="1.0" encoding="UTF-8" standalone="yes"?>
<Relationships xmlns="http://schemas.openxmlformats.org/package/2006/relationships"><Relationship Id="rId3" Type="http://schemas.openxmlformats.org/officeDocument/2006/relationships/oleObject" Target="../embeddings/oleObject33.bin"/><Relationship Id="rId2" Type="http://schemas.openxmlformats.org/officeDocument/2006/relationships/slideMaster" Target="../slideMasters/slideMaster4.xml"/><Relationship Id="rId1" Type="http://schemas.openxmlformats.org/officeDocument/2006/relationships/tags" Target="../tags/tag35.xml"/><Relationship Id="rId4" Type="http://schemas.openxmlformats.org/officeDocument/2006/relationships/image" Target="../media/image12.emf"/></Relationships>
</file>

<file path=ppt/slideLayouts/_rels/slideLayout39.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Master" Target="../slideMasters/slideMaster4.xml"/><Relationship Id="rId1" Type="http://schemas.openxmlformats.org/officeDocument/2006/relationships/tags" Target="../tags/tag36.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image" Target="../media/image12.emf"/></Relationships>
</file>

<file path=ppt/slideLayouts/_rels/slideLayout4.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Master" Target="../slideMasters/slideMaster1.xml"/><Relationship Id="rId1" Type="http://schemas.openxmlformats.org/officeDocument/2006/relationships/tags" Target="../tags/tag3.xml"/><Relationship Id="rId4" Type="http://schemas.openxmlformats.org/officeDocument/2006/relationships/image" Target="../media/image4.emf"/></Relationships>
</file>

<file path=ppt/slideLayouts/_rels/slideLayout40.xml.rels><?xml version="1.0" encoding="UTF-8" standalone="yes"?>
<Relationships xmlns="http://schemas.openxmlformats.org/package/2006/relationships"><Relationship Id="rId3" Type="http://schemas.openxmlformats.org/officeDocument/2006/relationships/oleObject" Target="../embeddings/oleObject35.bin"/><Relationship Id="rId2" Type="http://schemas.openxmlformats.org/officeDocument/2006/relationships/slideMaster" Target="../slideMasters/slideMaster4.xml"/><Relationship Id="rId1" Type="http://schemas.openxmlformats.org/officeDocument/2006/relationships/tags" Target="../tags/tag37.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12.emf"/></Relationships>
</file>

<file path=ppt/slideLayouts/_rels/slideLayout41.xml.rels><?xml version="1.0" encoding="UTF-8" standalone="yes"?>
<Relationships xmlns="http://schemas.openxmlformats.org/package/2006/relationships"><Relationship Id="rId3" Type="http://schemas.openxmlformats.org/officeDocument/2006/relationships/oleObject" Target="../embeddings/oleObject36.bin"/><Relationship Id="rId2" Type="http://schemas.openxmlformats.org/officeDocument/2006/relationships/slideMaster" Target="../slideMasters/slideMaster4.xml"/><Relationship Id="rId1" Type="http://schemas.openxmlformats.org/officeDocument/2006/relationships/tags" Target="../tags/tag38.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12.emf"/></Relationships>
</file>

<file path=ppt/slideLayouts/_rels/slideLayout42.xml.rels><?xml version="1.0" encoding="UTF-8" standalone="yes"?>
<Relationships xmlns="http://schemas.openxmlformats.org/package/2006/relationships"><Relationship Id="rId3" Type="http://schemas.openxmlformats.org/officeDocument/2006/relationships/oleObject" Target="../embeddings/oleObject37.bin"/><Relationship Id="rId2" Type="http://schemas.openxmlformats.org/officeDocument/2006/relationships/slideMaster" Target="../slideMasters/slideMaster4.xml"/><Relationship Id="rId1" Type="http://schemas.openxmlformats.org/officeDocument/2006/relationships/tags" Target="../tags/tag39.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12.emf"/></Relationships>
</file>

<file path=ppt/slideLayouts/_rels/slideLayout43.xml.rels><?xml version="1.0" encoding="UTF-8" standalone="yes"?>
<Relationships xmlns="http://schemas.openxmlformats.org/package/2006/relationships"><Relationship Id="rId3" Type="http://schemas.openxmlformats.org/officeDocument/2006/relationships/oleObject" Target="../embeddings/oleObject38.bin"/><Relationship Id="rId2" Type="http://schemas.openxmlformats.org/officeDocument/2006/relationships/slideMaster" Target="../slideMasters/slideMaster4.xml"/><Relationship Id="rId1" Type="http://schemas.openxmlformats.org/officeDocument/2006/relationships/tags" Target="../tags/tag40.xml"/><Relationship Id="rId4" Type="http://schemas.openxmlformats.org/officeDocument/2006/relationships/image" Target="../media/image4.emf"/></Relationships>
</file>

<file path=ppt/slideLayouts/_rels/slideLayout44.xml.rels><?xml version="1.0" encoding="UTF-8" standalone="yes"?>
<Relationships xmlns="http://schemas.openxmlformats.org/package/2006/relationships"><Relationship Id="rId3" Type="http://schemas.openxmlformats.org/officeDocument/2006/relationships/oleObject" Target="../embeddings/oleObject39.bin"/><Relationship Id="rId2" Type="http://schemas.openxmlformats.org/officeDocument/2006/relationships/slideMaster" Target="../slideMasters/slideMaster4.xml"/><Relationship Id="rId1" Type="http://schemas.openxmlformats.org/officeDocument/2006/relationships/tags" Target="../tags/tag41.xml"/><Relationship Id="rId4" Type="http://schemas.openxmlformats.org/officeDocument/2006/relationships/image" Target="../media/image4.emf"/></Relationships>
</file>

<file path=ppt/slideLayouts/_rels/slideLayout45.xml.rels><?xml version="1.0" encoding="UTF-8" standalone="yes"?>
<Relationships xmlns="http://schemas.openxmlformats.org/package/2006/relationships"><Relationship Id="rId3" Type="http://schemas.openxmlformats.org/officeDocument/2006/relationships/oleObject" Target="../embeddings/oleObject40.bin"/><Relationship Id="rId2" Type="http://schemas.openxmlformats.org/officeDocument/2006/relationships/slideMaster" Target="../slideMasters/slideMaster4.xml"/><Relationship Id="rId1" Type="http://schemas.openxmlformats.org/officeDocument/2006/relationships/tags" Target="../tags/tag42.xml"/><Relationship Id="rId4" Type="http://schemas.openxmlformats.org/officeDocument/2006/relationships/image" Target="../media/image4.emf"/></Relationships>
</file>

<file path=ppt/slideLayouts/_rels/slideLayout46.xml.rels><?xml version="1.0" encoding="UTF-8" standalone="yes"?>
<Relationships xmlns="http://schemas.openxmlformats.org/package/2006/relationships"><Relationship Id="rId3" Type="http://schemas.openxmlformats.org/officeDocument/2006/relationships/oleObject" Target="../embeddings/oleObject41.bin"/><Relationship Id="rId2" Type="http://schemas.openxmlformats.org/officeDocument/2006/relationships/slideMaster" Target="../slideMasters/slideMaster4.xml"/><Relationship Id="rId1" Type="http://schemas.openxmlformats.org/officeDocument/2006/relationships/tags" Target="../tags/tag43.xml"/><Relationship Id="rId4" Type="http://schemas.openxmlformats.org/officeDocument/2006/relationships/image" Target="../media/image4.emf"/></Relationships>
</file>

<file path=ppt/slideLayouts/_rels/slideLayout47.xml.rels><?xml version="1.0" encoding="UTF-8" standalone="yes"?>
<Relationships xmlns="http://schemas.openxmlformats.org/package/2006/relationships"><Relationship Id="rId3" Type="http://schemas.openxmlformats.org/officeDocument/2006/relationships/oleObject" Target="../embeddings/oleObject42.bin"/><Relationship Id="rId2" Type="http://schemas.openxmlformats.org/officeDocument/2006/relationships/slideMaster" Target="../slideMasters/slideMaster4.xml"/><Relationship Id="rId1" Type="http://schemas.openxmlformats.org/officeDocument/2006/relationships/tags" Target="../tags/tag44.xml"/><Relationship Id="rId4" Type="http://schemas.openxmlformats.org/officeDocument/2006/relationships/image" Target="../media/image4.emf"/></Relationships>
</file>

<file path=ppt/slideLayouts/_rels/slideLayout48.xml.rels><?xml version="1.0" encoding="UTF-8" standalone="yes"?>
<Relationships xmlns="http://schemas.openxmlformats.org/package/2006/relationships"><Relationship Id="rId3" Type="http://schemas.openxmlformats.org/officeDocument/2006/relationships/oleObject" Target="../embeddings/oleObject43.bin"/><Relationship Id="rId2" Type="http://schemas.openxmlformats.org/officeDocument/2006/relationships/slideMaster" Target="../slideMasters/slideMaster4.xml"/><Relationship Id="rId1" Type="http://schemas.openxmlformats.org/officeDocument/2006/relationships/tags" Target="../tags/tag45.xml"/><Relationship Id="rId4" Type="http://schemas.openxmlformats.org/officeDocument/2006/relationships/image" Target="../media/image4.emf"/></Relationships>
</file>

<file path=ppt/slideLayouts/_rels/slideLayout49.xml.rels><?xml version="1.0" encoding="UTF-8" standalone="yes"?>
<Relationships xmlns="http://schemas.openxmlformats.org/package/2006/relationships"><Relationship Id="rId3" Type="http://schemas.openxmlformats.org/officeDocument/2006/relationships/oleObject" Target="../embeddings/oleObject44.bin"/><Relationship Id="rId7" Type="http://schemas.openxmlformats.org/officeDocument/2006/relationships/image" Target="../media/image15.jpeg"/><Relationship Id="rId2" Type="http://schemas.openxmlformats.org/officeDocument/2006/relationships/slideMaster" Target="../slideMasters/slideMaster4.xml"/><Relationship Id="rId1" Type="http://schemas.openxmlformats.org/officeDocument/2006/relationships/tags" Target="../tags/tag46.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emf"/></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3" Type="http://schemas.openxmlformats.org/officeDocument/2006/relationships/oleObject" Target="../embeddings/oleObject46.bin"/><Relationship Id="rId2" Type="http://schemas.openxmlformats.org/officeDocument/2006/relationships/slideMaster" Target="../slideMasters/slideMaster5.xml"/><Relationship Id="rId1" Type="http://schemas.openxmlformats.org/officeDocument/2006/relationships/tags" Target="../tags/tag48.xml"/><Relationship Id="rId5" Type="http://schemas.openxmlformats.org/officeDocument/2006/relationships/image" Target="../media/image6.png"/><Relationship Id="rId4" Type="http://schemas.openxmlformats.org/officeDocument/2006/relationships/image" Target="../media/image12.emf"/></Relationships>
</file>

<file path=ppt/slideLayouts/_rels/slideLayout51.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Master" Target="../slideMasters/slideMaster5.xml"/><Relationship Id="rId1" Type="http://schemas.openxmlformats.org/officeDocument/2006/relationships/tags" Target="../tags/tag49.xml"/><Relationship Id="rId4" Type="http://schemas.openxmlformats.org/officeDocument/2006/relationships/image" Target="../media/image12.emf"/></Relationships>
</file>

<file path=ppt/slideLayouts/_rels/slideLayout52.xml.rels><?xml version="1.0" encoding="UTF-8" standalone="yes"?>
<Relationships xmlns="http://schemas.openxmlformats.org/package/2006/relationships"><Relationship Id="rId3" Type="http://schemas.openxmlformats.org/officeDocument/2006/relationships/oleObject" Target="../embeddings/oleObject48.bin"/><Relationship Id="rId2" Type="http://schemas.openxmlformats.org/officeDocument/2006/relationships/slideMaster" Target="../slideMasters/slideMaster5.xml"/><Relationship Id="rId1" Type="http://schemas.openxmlformats.org/officeDocument/2006/relationships/tags" Target="../tags/tag50.xml"/><Relationship Id="rId5" Type="http://schemas.openxmlformats.org/officeDocument/2006/relationships/image" Target="../media/image7.png"/><Relationship Id="rId4" Type="http://schemas.openxmlformats.org/officeDocument/2006/relationships/image" Target="../media/image12.emf"/></Relationships>
</file>

<file path=ppt/slideLayouts/_rels/slideLayout53.xml.rels><?xml version="1.0" encoding="UTF-8" standalone="yes"?>
<Relationships xmlns="http://schemas.openxmlformats.org/package/2006/relationships"><Relationship Id="rId3" Type="http://schemas.openxmlformats.org/officeDocument/2006/relationships/oleObject" Target="../embeddings/oleObject49.bin"/><Relationship Id="rId2" Type="http://schemas.openxmlformats.org/officeDocument/2006/relationships/slideMaster" Target="../slideMasters/slideMaster5.xml"/><Relationship Id="rId1" Type="http://schemas.openxmlformats.org/officeDocument/2006/relationships/tags" Target="../tags/tag51.xml"/><Relationship Id="rId4" Type="http://schemas.openxmlformats.org/officeDocument/2006/relationships/image" Target="../media/image12.emf"/></Relationships>
</file>

<file path=ppt/slideLayouts/_rels/slideLayout54.xml.rels><?xml version="1.0" encoding="UTF-8" standalone="yes"?>
<Relationships xmlns="http://schemas.openxmlformats.org/package/2006/relationships"><Relationship Id="rId3" Type="http://schemas.openxmlformats.org/officeDocument/2006/relationships/slideMaster" Target="../slideMasters/slideMaster5.xml"/><Relationship Id="rId2" Type="http://schemas.openxmlformats.org/officeDocument/2006/relationships/tags" Target="../tags/tag53.xml"/><Relationship Id="rId1" Type="http://schemas.openxmlformats.org/officeDocument/2006/relationships/tags" Target="../tags/tag52.xml"/><Relationship Id="rId5" Type="http://schemas.openxmlformats.org/officeDocument/2006/relationships/image" Target="../media/image12.emf"/><Relationship Id="rId4" Type="http://schemas.openxmlformats.org/officeDocument/2006/relationships/oleObject" Target="../embeddings/oleObject50.bin"/></Relationships>
</file>

<file path=ppt/slideLayouts/_rels/slideLayout55.xml.rels><?xml version="1.0" encoding="UTF-8" standalone="yes"?>
<Relationships xmlns="http://schemas.openxmlformats.org/package/2006/relationships"><Relationship Id="rId3" Type="http://schemas.openxmlformats.org/officeDocument/2006/relationships/oleObject" Target="../embeddings/oleObject51.bin"/><Relationship Id="rId2" Type="http://schemas.openxmlformats.org/officeDocument/2006/relationships/slideMaster" Target="../slideMasters/slideMaster5.xml"/><Relationship Id="rId1" Type="http://schemas.openxmlformats.org/officeDocument/2006/relationships/tags" Target="../tags/tag54.xml"/><Relationship Id="rId4" Type="http://schemas.openxmlformats.org/officeDocument/2006/relationships/image" Target="../media/image12.emf"/></Relationships>
</file>

<file path=ppt/slideLayouts/_rels/slideLayout56.xml.rels><?xml version="1.0" encoding="UTF-8" standalone="yes"?>
<Relationships xmlns="http://schemas.openxmlformats.org/package/2006/relationships"><Relationship Id="rId3" Type="http://schemas.openxmlformats.org/officeDocument/2006/relationships/oleObject" Target="../embeddings/oleObject52.bin"/><Relationship Id="rId2" Type="http://schemas.openxmlformats.org/officeDocument/2006/relationships/slideMaster" Target="../slideMasters/slideMaster5.xml"/><Relationship Id="rId1" Type="http://schemas.openxmlformats.org/officeDocument/2006/relationships/tags" Target="../tags/tag55.xml"/><Relationship Id="rId4" Type="http://schemas.openxmlformats.org/officeDocument/2006/relationships/image" Target="../media/image12.emf"/></Relationships>
</file>

<file path=ppt/slideLayouts/_rels/slideLayout57.xml.rels><?xml version="1.0" encoding="UTF-8" standalone="yes"?>
<Relationships xmlns="http://schemas.openxmlformats.org/package/2006/relationships"><Relationship Id="rId3" Type="http://schemas.openxmlformats.org/officeDocument/2006/relationships/oleObject" Target="../embeddings/oleObject53.bin"/><Relationship Id="rId2" Type="http://schemas.openxmlformats.org/officeDocument/2006/relationships/slideMaster" Target="../slideMasters/slideMaster5.xml"/><Relationship Id="rId1" Type="http://schemas.openxmlformats.org/officeDocument/2006/relationships/tags" Target="../tags/tag56.xml"/><Relationship Id="rId4" Type="http://schemas.openxmlformats.org/officeDocument/2006/relationships/image" Target="../media/image12.emf"/></Relationships>
</file>

<file path=ppt/slideLayouts/_rels/slideLayout58.xml.rels><?xml version="1.0" encoding="UTF-8" standalone="yes"?>
<Relationships xmlns="http://schemas.openxmlformats.org/package/2006/relationships"><Relationship Id="rId3" Type="http://schemas.openxmlformats.org/officeDocument/2006/relationships/oleObject" Target="../embeddings/oleObject54.bin"/><Relationship Id="rId2" Type="http://schemas.openxmlformats.org/officeDocument/2006/relationships/slideMaster" Target="../slideMasters/slideMaster5.xml"/><Relationship Id="rId1" Type="http://schemas.openxmlformats.org/officeDocument/2006/relationships/tags" Target="../tags/tag57.xml"/><Relationship Id="rId4" Type="http://schemas.openxmlformats.org/officeDocument/2006/relationships/image" Target="../media/image12.emf"/></Relationships>
</file>

<file path=ppt/slideLayouts/_rels/slideLayout59.xml.rels><?xml version="1.0" encoding="UTF-8" standalone="yes"?>
<Relationships xmlns="http://schemas.openxmlformats.org/package/2006/relationships"><Relationship Id="rId3" Type="http://schemas.openxmlformats.org/officeDocument/2006/relationships/oleObject" Target="../embeddings/oleObject55.bin"/><Relationship Id="rId2" Type="http://schemas.openxmlformats.org/officeDocument/2006/relationships/slideMaster" Target="../slideMasters/slideMaster5.xml"/><Relationship Id="rId1" Type="http://schemas.openxmlformats.org/officeDocument/2006/relationships/tags" Target="../tags/tag58.xml"/><Relationship Id="rId4" Type="http://schemas.openxmlformats.org/officeDocument/2006/relationships/image" Target="../media/image12.emf"/></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3" Type="http://schemas.openxmlformats.org/officeDocument/2006/relationships/oleObject" Target="../embeddings/oleObject56.bin"/><Relationship Id="rId2" Type="http://schemas.openxmlformats.org/officeDocument/2006/relationships/slideMaster" Target="../slideMasters/slideMaster5.xml"/><Relationship Id="rId1" Type="http://schemas.openxmlformats.org/officeDocument/2006/relationships/tags" Target="../tags/tag59.xml"/><Relationship Id="rId4" Type="http://schemas.openxmlformats.org/officeDocument/2006/relationships/image" Target="../media/image12.emf"/></Relationships>
</file>

<file path=ppt/slideLayouts/_rels/slideLayout61.xml.rels><?xml version="1.0" encoding="UTF-8" standalone="yes"?>
<Relationships xmlns="http://schemas.openxmlformats.org/package/2006/relationships"><Relationship Id="rId3" Type="http://schemas.openxmlformats.org/officeDocument/2006/relationships/oleObject" Target="../embeddings/oleObject57.bin"/><Relationship Id="rId2" Type="http://schemas.openxmlformats.org/officeDocument/2006/relationships/slideMaster" Target="../slideMasters/slideMaster5.xml"/><Relationship Id="rId1" Type="http://schemas.openxmlformats.org/officeDocument/2006/relationships/tags" Target="../tags/tag60.xml"/><Relationship Id="rId4" Type="http://schemas.openxmlformats.org/officeDocument/2006/relationships/image" Target="../media/image12.emf"/></Relationships>
</file>

<file path=ppt/slideLayouts/_rels/slideLayout62.xml.rels><?xml version="1.0" encoding="UTF-8" standalone="yes"?>
<Relationships xmlns="http://schemas.openxmlformats.org/package/2006/relationships"><Relationship Id="rId3" Type="http://schemas.openxmlformats.org/officeDocument/2006/relationships/oleObject" Target="../embeddings/oleObject58.bin"/><Relationship Id="rId2" Type="http://schemas.openxmlformats.org/officeDocument/2006/relationships/slideMaster" Target="../slideMasters/slideMaster5.xml"/><Relationship Id="rId1" Type="http://schemas.openxmlformats.org/officeDocument/2006/relationships/tags" Target="../tags/tag61.xml"/><Relationship Id="rId6" Type="http://schemas.openxmlformats.org/officeDocument/2006/relationships/image" Target="../media/image13.png"/><Relationship Id="rId5" Type="http://schemas.openxmlformats.org/officeDocument/2006/relationships/image" Target="../media/image8.png"/><Relationship Id="rId4" Type="http://schemas.openxmlformats.org/officeDocument/2006/relationships/image" Target="../media/image12.emf"/></Relationships>
</file>

<file path=ppt/slideLayouts/_rels/slideLayout63.xml.rels><?xml version="1.0" encoding="UTF-8" standalone="yes"?>
<Relationships xmlns="http://schemas.openxmlformats.org/package/2006/relationships"><Relationship Id="rId3" Type="http://schemas.openxmlformats.org/officeDocument/2006/relationships/oleObject" Target="../embeddings/oleObject59.bin"/><Relationship Id="rId2" Type="http://schemas.openxmlformats.org/officeDocument/2006/relationships/slideMaster" Target="../slideMasters/slideMaster5.xml"/><Relationship Id="rId1" Type="http://schemas.openxmlformats.org/officeDocument/2006/relationships/tags" Target="../tags/tag62.xml"/><Relationship Id="rId6" Type="http://schemas.openxmlformats.org/officeDocument/2006/relationships/image" Target="../media/image7.png"/><Relationship Id="rId5" Type="http://schemas.openxmlformats.org/officeDocument/2006/relationships/image" Target="../media/image9.png"/><Relationship Id="rId4" Type="http://schemas.openxmlformats.org/officeDocument/2006/relationships/image" Target="../media/image12.emf"/></Relationships>
</file>

<file path=ppt/slideLayouts/_rels/slideLayout64.xml.rels><?xml version="1.0" encoding="UTF-8" standalone="yes"?>
<Relationships xmlns="http://schemas.openxmlformats.org/package/2006/relationships"><Relationship Id="rId3" Type="http://schemas.openxmlformats.org/officeDocument/2006/relationships/oleObject" Target="../embeddings/oleObject60.bin"/><Relationship Id="rId2" Type="http://schemas.openxmlformats.org/officeDocument/2006/relationships/slideMaster" Target="../slideMasters/slideMaster5.xml"/><Relationship Id="rId1" Type="http://schemas.openxmlformats.org/officeDocument/2006/relationships/tags" Target="../tags/tag63.xml"/><Relationship Id="rId6" Type="http://schemas.openxmlformats.org/officeDocument/2006/relationships/image" Target="../media/image10.png"/><Relationship Id="rId5" Type="http://schemas.openxmlformats.org/officeDocument/2006/relationships/image" Target="../media/image8.png"/><Relationship Id="rId4" Type="http://schemas.openxmlformats.org/officeDocument/2006/relationships/image" Target="../media/image12.emf"/></Relationships>
</file>

<file path=ppt/slideLayouts/_rels/slideLayout65.xml.rels><?xml version="1.0" encoding="UTF-8" standalone="yes"?>
<Relationships xmlns="http://schemas.openxmlformats.org/package/2006/relationships"><Relationship Id="rId3" Type="http://schemas.openxmlformats.org/officeDocument/2006/relationships/oleObject" Target="../embeddings/oleObject61.bin"/><Relationship Id="rId2" Type="http://schemas.openxmlformats.org/officeDocument/2006/relationships/slideMaster" Target="../slideMasters/slideMaster5.xml"/><Relationship Id="rId1" Type="http://schemas.openxmlformats.org/officeDocument/2006/relationships/tags" Target="../tags/tag64.xml"/><Relationship Id="rId6" Type="http://schemas.openxmlformats.org/officeDocument/2006/relationships/image" Target="../media/image11.png"/><Relationship Id="rId5" Type="http://schemas.openxmlformats.org/officeDocument/2006/relationships/image" Target="../media/image9.png"/><Relationship Id="rId4" Type="http://schemas.openxmlformats.org/officeDocument/2006/relationships/image" Target="../media/image12.emf"/></Relationships>
</file>

<file path=ppt/slideLayouts/_rels/slideLayout66.xml.rels><?xml version="1.0" encoding="UTF-8" standalone="yes"?>
<Relationships xmlns="http://schemas.openxmlformats.org/package/2006/relationships"><Relationship Id="rId3" Type="http://schemas.openxmlformats.org/officeDocument/2006/relationships/oleObject" Target="../embeddings/oleObject62.bin"/><Relationship Id="rId2" Type="http://schemas.openxmlformats.org/officeDocument/2006/relationships/slideMaster" Target="../slideMasters/slideMaster5.xml"/><Relationship Id="rId1" Type="http://schemas.openxmlformats.org/officeDocument/2006/relationships/tags" Target="../tags/tag65.xml"/><Relationship Id="rId4" Type="http://schemas.openxmlformats.org/officeDocument/2006/relationships/image" Target="../media/image4.emf"/></Relationships>
</file>

<file path=ppt/slideLayouts/_rels/slideLayout67.xml.rels><?xml version="1.0" encoding="UTF-8" standalone="yes"?>
<Relationships xmlns="http://schemas.openxmlformats.org/package/2006/relationships"><Relationship Id="rId3" Type="http://schemas.openxmlformats.org/officeDocument/2006/relationships/oleObject" Target="../embeddings/oleObject63.bin"/><Relationship Id="rId2" Type="http://schemas.openxmlformats.org/officeDocument/2006/relationships/slideMaster" Target="../slideMasters/slideMaster5.xml"/><Relationship Id="rId1" Type="http://schemas.openxmlformats.org/officeDocument/2006/relationships/tags" Target="../tags/tag66.xml"/><Relationship Id="rId4" Type="http://schemas.openxmlformats.org/officeDocument/2006/relationships/image" Target="../media/image4.emf"/></Relationships>
</file>

<file path=ppt/slideLayouts/_rels/slideLayout68.xml.rels><?xml version="1.0" encoding="UTF-8" standalone="yes"?>
<Relationships xmlns="http://schemas.openxmlformats.org/package/2006/relationships"><Relationship Id="rId3" Type="http://schemas.openxmlformats.org/officeDocument/2006/relationships/oleObject" Target="../embeddings/oleObject64.bin"/><Relationship Id="rId2" Type="http://schemas.openxmlformats.org/officeDocument/2006/relationships/slideMaster" Target="../slideMasters/slideMaster5.xml"/><Relationship Id="rId1" Type="http://schemas.openxmlformats.org/officeDocument/2006/relationships/tags" Target="../tags/tag67.xml"/><Relationship Id="rId4" Type="http://schemas.openxmlformats.org/officeDocument/2006/relationships/image" Target="../media/image4.emf"/></Relationships>
</file>

<file path=ppt/slideLayouts/_rels/slideLayout69.xml.rels><?xml version="1.0" encoding="UTF-8" standalone="yes"?>
<Relationships xmlns="http://schemas.openxmlformats.org/package/2006/relationships"><Relationship Id="rId3" Type="http://schemas.openxmlformats.org/officeDocument/2006/relationships/oleObject" Target="../embeddings/oleObject65.bin"/><Relationship Id="rId2" Type="http://schemas.openxmlformats.org/officeDocument/2006/relationships/slideMaster" Target="../slideMasters/slideMaster5.xml"/><Relationship Id="rId1" Type="http://schemas.openxmlformats.org/officeDocument/2006/relationships/tags" Target="../tags/tag68.xml"/><Relationship Id="rId4" Type="http://schemas.openxmlformats.org/officeDocument/2006/relationships/image" Target="../media/image4.emf"/></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oleObject" Target="../embeddings/oleObject66.bin"/><Relationship Id="rId2" Type="http://schemas.openxmlformats.org/officeDocument/2006/relationships/slideMaster" Target="../slideMasters/slideMaster5.xml"/><Relationship Id="rId1" Type="http://schemas.openxmlformats.org/officeDocument/2006/relationships/tags" Target="../tags/tag69.xml"/><Relationship Id="rId4" Type="http://schemas.openxmlformats.org/officeDocument/2006/relationships/image" Target="../media/image4.emf"/></Relationships>
</file>

<file path=ppt/slideLayouts/_rels/slideLayout71.xml.rels><?xml version="1.0" encoding="UTF-8" standalone="yes"?>
<Relationships xmlns="http://schemas.openxmlformats.org/package/2006/relationships"><Relationship Id="rId3" Type="http://schemas.openxmlformats.org/officeDocument/2006/relationships/oleObject" Target="../embeddings/oleObject67.bin"/><Relationship Id="rId2" Type="http://schemas.openxmlformats.org/officeDocument/2006/relationships/slideMaster" Target="../slideMasters/slideMaster5.xml"/><Relationship Id="rId1" Type="http://schemas.openxmlformats.org/officeDocument/2006/relationships/tags" Target="../tags/tag70.xml"/><Relationship Id="rId4" Type="http://schemas.openxmlformats.org/officeDocument/2006/relationships/image" Target="../media/image4.emf"/></Relationships>
</file>

<file path=ppt/slideLayouts/_rels/slideLayout72.xml.rels><?xml version="1.0" encoding="UTF-8" standalone="yes"?>
<Relationships xmlns="http://schemas.openxmlformats.org/package/2006/relationships"><Relationship Id="rId3" Type="http://schemas.openxmlformats.org/officeDocument/2006/relationships/oleObject" Target="../embeddings/oleObject68.bin"/><Relationship Id="rId7" Type="http://schemas.openxmlformats.org/officeDocument/2006/relationships/image" Target="../media/image15.jpeg"/><Relationship Id="rId2" Type="http://schemas.openxmlformats.org/officeDocument/2006/relationships/slideMaster" Target="../slideMasters/slideMaster5.xml"/><Relationship Id="rId1" Type="http://schemas.openxmlformats.org/officeDocument/2006/relationships/tags" Target="../tags/tag71.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emf"/></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1_basic_cover">
    <p:bg>
      <p:bgPr>
        <a:solidFill>
          <a:schemeClr val="bg1"/>
        </a:solidFill>
        <a:effectLst/>
      </p:bgPr>
    </p:bg>
    <p:spTree>
      <p:nvGrpSpPr>
        <p:cNvPr id="1" name=""/>
        <p:cNvGrpSpPr/>
        <p:nvPr/>
      </p:nvGrpSpPr>
      <p:grpSpPr>
        <a:xfrm>
          <a:off x="0" y="0"/>
          <a:ext cx="0" cy="0"/>
          <a:chOff x="0" y="0"/>
          <a:chExt cx="0" cy="0"/>
        </a:xfrm>
      </p:grpSpPr>
      <p:sp>
        <p:nvSpPr>
          <p:cNvPr id="56" name="正方形/長方形 55">
            <a:extLst>
              <a:ext uri="{FF2B5EF4-FFF2-40B4-BE49-F238E27FC236}">
                <a16:creationId xmlns:a16="http://schemas.microsoft.com/office/drawing/2014/main" id="{8145FA22-8B15-8165-6374-D653E8B173C9}"/>
              </a:ext>
            </a:extLst>
          </p:cNvPr>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タイトル 66"/>
          <p:cNvSpPr>
            <a:spLocks noGrp="1"/>
          </p:cNvSpPr>
          <p:nvPr>
            <p:ph type="title" hasCustomPrompt="1"/>
          </p:nvPr>
        </p:nvSpPr>
        <p:spPr>
          <a:xfrm>
            <a:off x="750626" y="2520666"/>
            <a:ext cx="10925374" cy="1842043"/>
          </a:xfrm>
          <a:prstGeom prst="rect">
            <a:avLst/>
          </a:prstGeom>
          <a:noFill/>
        </p:spPr>
        <p:txBody>
          <a:bodyPr wrap="square" lIns="0" tIns="0" rIns="0" bIns="0" anchor="t">
            <a:noAutofit/>
          </a:bodyPr>
          <a:lstStyle>
            <a:lvl1pPr>
              <a:lnSpc>
                <a:spcPct val="95000"/>
              </a:lnSpc>
              <a:defRPr sz="4200" b="1" spc="-100" baseline="0">
                <a:latin typeface="+mj-lt"/>
                <a:ea typeface="+mj-ea"/>
              </a:defRPr>
            </a:lvl1pPr>
          </a:lstStyle>
          <a:p>
            <a:r>
              <a:rPr kumimoji="1" lang="ja-JP" altLang="en-US"/>
              <a:t>プレゼンテーション</a:t>
            </a:r>
            <a:r>
              <a:rPr kumimoji="1" lang="en-US" altLang="ja-JP"/>
              <a:t> </a:t>
            </a:r>
            <a:r>
              <a:rPr kumimoji="1" lang="ja-JP" altLang="en-US"/>
              <a:t>タイトル</a:t>
            </a:r>
            <a:br>
              <a:rPr kumimoji="1" lang="en-US" altLang="ja-JP"/>
            </a:br>
            <a:r>
              <a:rPr kumimoji="1" lang="ja-JP" altLang="en-US"/>
              <a:t>游ゴシック</a:t>
            </a:r>
            <a:r>
              <a:rPr kumimoji="1" lang="en-US" altLang="ja-JP"/>
              <a:t> Bold 42pt </a:t>
            </a:r>
            <a:br>
              <a:rPr kumimoji="1" lang="en-US" altLang="ja-JP"/>
            </a:br>
            <a:r>
              <a:rPr kumimoji="1" lang="ja-JP" altLang="en-US"/>
              <a:t>行間</a:t>
            </a:r>
            <a:r>
              <a:rPr kumimoji="1" lang="en-US" altLang="ja-JP"/>
              <a:t>0.95</a:t>
            </a:r>
            <a:endParaRPr kumimoji="1" lang="ja-JP" altLang="en-US"/>
          </a:p>
        </p:txBody>
      </p:sp>
      <p:sp>
        <p:nvSpPr>
          <p:cNvPr id="16" name="テキスト プレースホルダー 28"/>
          <p:cNvSpPr>
            <a:spLocks noGrp="1"/>
          </p:cNvSpPr>
          <p:nvPr>
            <p:ph type="body" sz="quarter" idx="11" hasCustomPrompt="1"/>
          </p:nvPr>
        </p:nvSpPr>
        <p:spPr>
          <a:xfrm>
            <a:off x="750626" y="4704321"/>
            <a:ext cx="10925374" cy="553998"/>
          </a:xfrm>
          <a:prstGeom prst="rect">
            <a:avLst/>
          </a:prstGeom>
          <a:noFill/>
        </p:spPr>
        <p:txBody>
          <a:bodyPr wrap="square" lIns="0" tIns="0" rIns="0" bIns="0" anchor="t" anchorCtr="0">
            <a:noAutofit/>
          </a:bodyPr>
          <a:lstStyle>
            <a:lvl1pPr marL="0" indent="0" defTabSz="158400">
              <a:lnSpc>
                <a:spcPct val="100000"/>
              </a:lnSpc>
              <a:spcBef>
                <a:spcPts val="0"/>
              </a:spcBef>
              <a:buNone/>
              <a:defRPr sz="1800" b="0" spc="-3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 / </a:t>
            </a:r>
            <a:r>
              <a:rPr kumimoji="1" lang="ja-JP" altLang="en-US"/>
              <a:t>行間</a:t>
            </a:r>
            <a:r>
              <a:rPr kumimoji="1" lang="en-US" altLang="ja-JP"/>
              <a:t>1</a:t>
            </a:r>
            <a:br>
              <a:rPr kumimoji="1" lang="en-US" altLang="ja-JP"/>
            </a:br>
            <a:r>
              <a:rPr kumimoji="1" lang="ja-JP" altLang="en-US"/>
              <a:t>日付　　＊社外向け資料には、サブタイトル内に自社名を必ず記入してください。</a:t>
            </a:r>
            <a:endParaRPr kumimoji="1" lang="en-US" altLang="ja-JP"/>
          </a:p>
        </p:txBody>
      </p:sp>
      <p:sp>
        <p:nvSpPr>
          <p:cNvPr id="14" name="テキスト プレースホルダー 4"/>
          <p:cNvSpPr>
            <a:spLocks noGrp="1"/>
          </p:cNvSpPr>
          <p:nvPr>
            <p:ph type="body" sz="quarter" idx="17" hasCustomPrompt="1"/>
          </p:nvPr>
        </p:nvSpPr>
        <p:spPr>
          <a:xfrm>
            <a:off x="750627" y="1653463"/>
            <a:ext cx="10925373" cy="369332"/>
          </a:xfrm>
          <a:prstGeom prst="rect">
            <a:avLst/>
          </a:prstGeom>
        </p:spPr>
        <p:txBody>
          <a:bodyPr lIns="0" tIns="0" rIns="0" bIns="0" anchor="ctr">
            <a:noAutofit/>
          </a:bodyPr>
          <a:lstStyle>
            <a:lvl1pPr marL="0" indent="0">
              <a:spcBef>
                <a:spcPts val="0"/>
              </a:spcBef>
              <a:buNone/>
              <a:defRPr sz="2400" b="0" spc="-30" baseline="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タイトル</a:t>
            </a:r>
            <a:r>
              <a:rPr kumimoji="1" lang="en-US" altLang="ja-JP"/>
              <a:t> </a:t>
            </a:r>
            <a:r>
              <a:rPr kumimoji="1" lang="ja-JP" altLang="en-US"/>
              <a:t>游ゴシック </a:t>
            </a:r>
            <a:r>
              <a:rPr kumimoji="1" lang="en-US" altLang="ja-JP"/>
              <a:t>Medium 24pt</a:t>
            </a:r>
            <a:endParaRPr kumimoji="1" lang="ja-JP" altLang="en-US"/>
          </a:p>
        </p:txBody>
      </p:sp>
      <p:sp>
        <p:nvSpPr>
          <p:cNvPr id="13" name="テキスト ボックス 12">
            <a:extLst>
              <a:ext uri="{FF2B5EF4-FFF2-40B4-BE49-F238E27FC236}">
                <a16:creationId xmlns:a16="http://schemas.microsoft.com/office/drawing/2014/main" id="{3D317733-1BDA-7840-87EC-1AB6D30D915E}"/>
              </a:ext>
            </a:extLst>
          </p:cNvPr>
          <p:cNvSpPr txBox="1"/>
          <p:nvPr userDrawn="1"/>
        </p:nvSpPr>
        <p:spPr>
          <a:xfrm>
            <a:off x="10768120" y="639722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pic>
        <p:nvPicPr>
          <p:cNvPr id="3" name="図 2" descr="テキスト&#10;&#10;中程度の精度で自動的に生成された説明">
            <a:extLst>
              <a:ext uri="{FF2B5EF4-FFF2-40B4-BE49-F238E27FC236}">
                <a16:creationId xmlns:a16="http://schemas.microsoft.com/office/drawing/2014/main" id="{64AB173A-EA3B-7645-9D0D-8E3868B4053B}"/>
              </a:ext>
            </a:extLst>
          </p:cNvPr>
          <p:cNvPicPr>
            <a:picLocks noChangeAspect="1"/>
          </p:cNvPicPr>
          <p:nvPr userDrawn="1"/>
        </p:nvPicPr>
        <p:blipFill>
          <a:blip r:embed="rId2"/>
          <a:stretch>
            <a:fillRect/>
          </a:stretch>
        </p:blipFill>
        <p:spPr>
          <a:xfrm>
            <a:off x="9930034" y="66263"/>
            <a:ext cx="2182024" cy="662400"/>
          </a:xfrm>
          <a:prstGeom prst="rect">
            <a:avLst/>
          </a:prstGeom>
        </p:spPr>
      </p:pic>
    </p:spTree>
    <p:extLst>
      <p:ext uri="{BB962C8B-B14F-4D97-AF65-F5344CB8AC3E}">
        <p14:creationId xmlns:p14="http://schemas.microsoft.com/office/powerpoint/2010/main" val="3365572188"/>
      </p:ext>
    </p:extLst>
  </p:cSld>
  <p:clrMapOvr>
    <a:masterClrMapping/>
  </p:clrMapOvr>
  <p:extLst>
    <p:ext uri="{DCECCB84-F9BA-43D5-87BE-67443E8EF086}">
      <p15:sldGuideLst xmlns:p15="http://schemas.microsoft.com/office/powerpoint/2012/main"/>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basic_text">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54A9AD2-A44F-6C4C-90A5-7E0F6615ABFB}"/>
              </a:ext>
            </a:extLst>
          </p:cNvPr>
          <p:cNvSpPr>
            <a:spLocks noGrp="1"/>
          </p:cNvSpPr>
          <p:nvPr>
            <p:ph type="title" hasCustomPrompt="1"/>
          </p:nvPr>
        </p:nvSpPr>
        <p:spPr>
          <a:xfrm>
            <a:off x="414336" y="255264"/>
            <a:ext cx="9327072" cy="369332"/>
          </a:xfrm>
        </p:spPr>
        <p:txBody>
          <a:bodyPr/>
          <a:lstStyle/>
          <a:p>
            <a:r>
              <a:rPr kumimoji="1" lang="ja-JP" altLang="en-US"/>
              <a:t>タイトル</a:t>
            </a:r>
            <a:r>
              <a:rPr kumimoji="1" lang="en-US" altLang="ja-JP"/>
              <a:t> </a:t>
            </a:r>
            <a:r>
              <a:rPr kumimoji="1" lang="ja-JP" altLang="en-US"/>
              <a:t>游ゴシック</a:t>
            </a:r>
            <a:r>
              <a:rPr kumimoji="1" lang="en-US" altLang="ja-JP"/>
              <a:t>Bold 24pt</a:t>
            </a:r>
            <a:endParaRPr kumimoji="1" lang="ja-JP" altLang="en-US"/>
          </a:p>
        </p:txBody>
      </p:sp>
      <p:sp>
        <p:nvSpPr>
          <p:cNvPr id="15" name="コンテンツ プレースホルダー 14">
            <a:extLst>
              <a:ext uri="{FF2B5EF4-FFF2-40B4-BE49-F238E27FC236}">
                <a16:creationId xmlns:a16="http://schemas.microsoft.com/office/drawing/2014/main" id="{F51E5A19-FBB7-6442-9D4F-1E3DFA3936D4}"/>
              </a:ext>
            </a:extLst>
          </p:cNvPr>
          <p:cNvSpPr>
            <a:spLocks noGrp="1"/>
          </p:cNvSpPr>
          <p:nvPr>
            <p:ph sz="quarter" idx="10" hasCustomPrompt="1"/>
          </p:nvPr>
        </p:nvSpPr>
        <p:spPr>
          <a:xfrm>
            <a:off x="414338" y="865415"/>
            <a:ext cx="11550650" cy="5371874"/>
          </a:xfrm>
        </p:spPr>
        <p:txBody>
          <a:bodyPr/>
          <a:lstStyle>
            <a:lvl1pPr>
              <a:lnSpc>
                <a:spcPct val="150000"/>
              </a:lnSpc>
              <a:defRPr sz="1600"/>
            </a:lvl1pPr>
            <a:lvl2pPr>
              <a:lnSpc>
                <a:spcPct val="150000"/>
              </a:lnSpc>
              <a:defRPr/>
            </a:lvl2pPr>
            <a:lvl3pPr>
              <a:lnSpc>
                <a:spcPct val="150000"/>
              </a:lnSpc>
              <a:defRPr/>
            </a:lvl3pPr>
            <a:lvl4pPr>
              <a:lnSpc>
                <a:spcPct val="150000"/>
              </a:lnSpc>
              <a:defRPr/>
            </a:lvl4pPr>
            <a:lvl5pPr>
              <a:lnSpc>
                <a:spcPct val="150000"/>
              </a:lnSpc>
              <a:defRPr/>
            </a:lvl5pPr>
          </a:lstStyle>
          <a:p>
            <a:pPr lvl="0"/>
            <a:r>
              <a:rPr kumimoji="1" lang="ja-JP" altLang="en-US"/>
              <a:t>本文テキスト</a:t>
            </a:r>
            <a:r>
              <a:rPr kumimoji="1" lang="en-US" altLang="ja-JP"/>
              <a:t> </a:t>
            </a:r>
            <a:r>
              <a:rPr kumimoji="1" lang="ja-JP" altLang="en-US"/>
              <a:t>游ゴシック </a:t>
            </a:r>
            <a:r>
              <a:rPr kumimoji="1" lang="en-US" altLang="ja-JP"/>
              <a:t>Medium 16pt / </a:t>
            </a:r>
            <a:r>
              <a:rPr kumimoji="1" lang="ja-JP" altLang="en-US"/>
              <a:t>行間</a:t>
            </a:r>
            <a:r>
              <a:rPr kumimoji="1" lang="en-US" altLang="ja-JP"/>
              <a:t>1.5</a:t>
            </a:r>
            <a:br>
              <a:rPr kumimoji="1" lang="en-US" altLang="ja-JP"/>
            </a:br>
            <a:r>
              <a:rPr kumimoji="1" lang="ja-JP" altLang="en-US"/>
              <a:t>テーマカラー：</a:t>
            </a:r>
            <a:r>
              <a:rPr kumimoji="1" lang="en-US" altLang="ja-JP"/>
              <a:t>Blue and Cool gray </a:t>
            </a:r>
          </a:p>
        </p:txBody>
      </p:sp>
      <p:pic>
        <p:nvPicPr>
          <p:cNvPr id="3" name="図 2" descr="アイコン&#10;&#10;低い精度で自動的に生成された説明">
            <a:extLst>
              <a:ext uri="{FF2B5EF4-FFF2-40B4-BE49-F238E27FC236}">
                <a16:creationId xmlns:a16="http://schemas.microsoft.com/office/drawing/2014/main" id="{CE14A7BB-2994-99E1-3721-81C07CB69B1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89431" y="66162"/>
            <a:ext cx="1441424" cy="662901"/>
          </a:xfrm>
          <a:prstGeom prst="rect">
            <a:avLst/>
          </a:prstGeom>
        </p:spPr>
      </p:pic>
    </p:spTree>
    <p:extLst>
      <p:ext uri="{BB962C8B-B14F-4D97-AF65-F5344CB8AC3E}">
        <p14:creationId xmlns:p14="http://schemas.microsoft.com/office/powerpoint/2010/main" val="9527298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2137499107"/>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105231" y="999000"/>
            <a:ext cx="5981538" cy="4860000"/>
          </a:xfrm>
          <a:prstGeom prst="rect">
            <a:avLst/>
          </a:prstGeom>
        </p:spPr>
        <p:txBody>
          <a:bodyPr/>
          <a:lstStyle>
            <a:lvl1pPr>
              <a:defRPr baseline="0">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tx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baseline="0">
                <a:solidFill>
                  <a:schemeClr val="tx1"/>
                </a:solidFill>
                <a:latin typeface="+mn-lt"/>
                <a:ea typeface="+mn-ea"/>
                <a:cs typeface="+mn-cs"/>
                <a:sym typeface="+mn-lt"/>
              </a:defRPr>
            </a:lvl1pPr>
            <a:lvl2pPr marL="495320" indent="0" algn="ctr">
              <a:buNone/>
              <a:defRPr sz="2167"/>
            </a:lvl2pPr>
            <a:lvl3pPr marL="990639" indent="0" algn="ctr">
              <a:buNone/>
              <a:defRPr sz="1950"/>
            </a:lvl3pPr>
            <a:lvl4pPr marL="1485957" indent="0" algn="ctr">
              <a:buNone/>
              <a:defRPr sz="1733"/>
            </a:lvl4pPr>
            <a:lvl5pPr marL="1981275" indent="0" algn="ctr">
              <a:buNone/>
              <a:defRPr sz="1733"/>
            </a:lvl5pPr>
            <a:lvl6pPr marL="2476596" indent="0" algn="ctr">
              <a:buNone/>
              <a:defRPr sz="1733"/>
            </a:lvl6pPr>
            <a:lvl7pPr marL="2971915" indent="0" algn="ctr">
              <a:buNone/>
              <a:defRPr sz="1733"/>
            </a:lvl7pPr>
            <a:lvl8pPr marL="3467232" indent="0" algn="ctr">
              <a:buNone/>
              <a:defRPr sz="1733"/>
            </a:lvl8pPr>
            <a:lvl9pPr marL="3962552"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baseline="0">
                <a:solidFill>
                  <a:schemeClr val="tx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6000" y="396000"/>
            <a:ext cx="5582769" cy="676800"/>
          </a:xfrm>
          <a:prstGeom prst="rect">
            <a:avLst/>
          </a:prstGeom>
        </p:spPr>
        <p:txBody>
          <a:bodyPr lIns="0">
            <a:normAutofit/>
          </a:bodyPr>
          <a:lstStyle>
            <a:lvl1pPr algn="r">
              <a:lnSpc>
                <a:spcPct val="100000"/>
              </a:lnSpc>
              <a:spcBef>
                <a:spcPts val="0"/>
              </a:spcBef>
              <a:defRPr sz="2200" baseline="0">
                <a:latin typeface="+mn-lt"/>
                <a:ea typeface="+mn-ea"/>
                <a:cs typeface="+mn-cs"/>
                <a:sym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7" name="図 6"/>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512610" y="432000"/>
            <a:ext cx="2304000" cy="587972"/>
          </a:xfrm>
          <a:prstGeom prst="rect">
            <a:avLst/>
          </a:prstGeom>
        </p:spPr>
      </p:pic>
      <p:sp>
        <p:nvSpPr>
          <p:cNvPr id="6" name="日付プレースホルダー 5">
            <a:extLst>
              <a:ext uri="{FF2B5EF4-FFF2-40B4-BE49-F238E27FC236}">
                <a16:creationId xmlns:a16="http://schemas.microsoft.com/office/drawing/2014/main" id="{3C0424FA-1860-43B7-8A94-43021EEC50FC}"/>
              </a:ext>
            </a:extLst>
          </p:cNvPr>
          <p:cNvSpPr>
            <a:spLocks noGrp="1"/>
          </p:cNvSpPr>
          <p:nvPr>
            <p:ph type="dt" sz="half" idx="13"/>
          </p:nvPr>
        </p:nvSpPr>
        <p:spPr bwMode="gray"/>
        <p:txBody>
          <a:bodyPr/>
          <a:lstStyle>
            <a:lvl1pPr>
              <a:defRPr>
                <a:cs typeface="+mn-cs"/>
              </a:defRPr>
            </a:lvl1pPr>
          </a:lstStyle>
          <a:p>
            <a:pPr algn="ctr"/>
            <a:r>
              <a:rPr lang="en-US"/>
              <a:t>&lt; Confidential &gt;</a:t>
            </a:r>
          </a:p>
        </p:txBody>
      </p:sp>
    </p:spTree>
    <p:extLst>
      <p:ext uri="{BB962C8B-B14F-4D97-AF65-F5344CB8AC3E}">
        <p14:creationId xmlns:p14="http://schemas.microsoft.com/office/powerpoint/2010/main" val="1058155235"/>
      </p:ext>
    </p:extLst>
  </p:cSld>
  <p:clrMapOvr>
    <a:masterClrMapping/>
  </p:clrMapOvr>
  <p:hf hdr="0"/>
  <p:extLst>
    <p:ext uri="{DCECCB84-F9BA-43D5-87BE-67443E8EF086}">
      <p15:sldGuideLst xmlns:p15="http://schemas.microsoft.com/office/powerpoint/2012/main"/>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2838639486"/>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105231" y="999000"/>
            <a:ext cx="5981538" cy="4860000"/>
          </a:xfrm>
          <a:prstGeom prst="rect">
            <a:avLst/>
          </a:prstGeom>
        </p:spPr>
        <p:txBody>
          <a:bodyPr/>
          <a:lstStyle>
            <a:lvl1pPr>
              <a:defRPr>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tx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a:solidFill>
                  <a:schemeClr val="tx1"/>
                </a:solidFill>
                <a:latin typeface="+mn-lt"/>
                <a:ea typeface="+mn-ea"/>
                <a:cs typeface="+mn-cs"/>
                <a:sym typeface="+mn-lt"/>
              </a:defRPr>
            </a:lvl1pPr>
            <a:lvl2pPr marL="495320" indent="0" algn="ctr">
              <a:buNone/>
              <a:defRPr sz="2167"/>
            </a:lvl2pPr>
            <a:lvl3pPr marL="990639" indent="0" algn="ctr">
              <a:buNone/>
              <a:defRPr sz="1950"/>
            </a:lvl3pPr>
            <a:lvl4pPr marL="1485957" indent="0" algn="ctr">
              <a:buNone/>
              <a:defRPr sz="1733"/>
            </a:lvl4pPr>
            <a:lvl5pPr marL="1981275" indent="0" algn="ctr">
              <a:buNone/>
              <a:defRPr sz="1733"/>
            </a:lvl5pPr>
            <a:lvl6pPr marL="2476596" indent="0" algn="ctr">
              <a:buNone/>
              <a:defRPr sz="1733"/>
            </a:lvl6pPr>
            <a:lvl7pPr marL="2971915" indent="0" algn="ctr">
              <a:buNone/>
              <a:defRPr sz="1733"/>
            </a:lvl7pPr>
            <a:lvl8pPr marL="3467232" indent="0" algn="ctr">
              <a:buNone/>
              <a:defRPr sz="1733"/>
            </a:lvl8pPr>
            <a:lvl9pPr marL="3962552"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a:solidFill>
                  <a:schemeClr val="tx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a:extLst>
              <a:ext uri="{FF2B5EF4-FFF2-40B4-BE49-F238E27FC236}">
                <a16:creationId xmlns:a16="http://schemas.microsoft.com/office/drawing/2014/main" id="{5C5A3295-3564-4576-96DB-80CBF7A205A7}"/>
              </a:ext>
            </a:extLst>
          </p:cNvPr>
          <p:cNvSpPr>
            <a:spLocks noGrp="1"/>
          </p:cNvSpPr>
          <p:nvPr>
            <p:ph type="dt" sz="half" idx="12"/>
          </p:nvPr>
        </p:nvSpPr>
        <p:spPr bwMode="gray"/>
        <p:txBody>
          <a:bodyPr/>
          <a:lstStyle>
            <a:lvl1pPr>
              <a:defRPr>
                <a:cs typeface="+mn-cs"/>
              </a:defRPr>
            </a:lvl1pPr>
          </a:lstStyle>
          <a:p>
            <a:pPr algn="ctr"/>
            <a:r>
              <a:rPr lang="en-US"/>
              <a:t>&lt; Confidential &gt;</a:t>
            </a:r>
          </a:p>
        </p:txBody>
      </p:sp>
    </p:spTree>
    <p:extLst>
      <p:ext uri="{BB962C8B-B14F-4D97-AF65-F5344CB8AC3E}">
        <p14:creationId xmlns:p14="http://schemas.microsoft.com/office/powerpoint/2010/main" val="2543739819"/>
      </p:ext>
    </p:extLst>
  </p:cSld>
  <p:clrMapOvr>
    <a:masterClrMapping/>
  </p:clrMapOvr>
  <p:hf hdr="0"/>
  <p:extLst>
    <p:ext uri="{DCECCB84-F9BA-43D5-87BE-67443E8EF086}">
      <p15:sldGuideLst xmlns:p15="http://schemas.microsoft.com/office/powerpoint/2012/main"/>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A4_黒">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4215721748"/>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105231" y="999000"/>
            <a:ext cx="5981538" cy="4860000"/>
          </a:xfrm>
          <a:prstGeom prst="rect">
            <a:avLst/>
          </a:prstGeom>
        </p:spPr>
        <p:txBody>
          <a:bodyPr/>
          <a:lstStyle>
            <a:lvl1pPr>
              <a:defRPr baseline="0">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bg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baseline="0">
                <a:solidFill>
                  <a:schemeClr val="bg1"/>
                </a:solidFill>
                <a:latin typeface="+mn-lt"/>
                <a:ea typeface="+mn-ea"/>
                <a:cs typeface="+mn-cs"/>
                <a:sym typeface="+mn-lt"/>
              </a:defRPr>
            </a:lvl1pPr>
            <a:lvl2pPr marL="495320" indent="0" algn="ctr">
              <a:buNone/>
              <a:defRPr sz="2167"/>
            </a:lvl2pPr>
            <a:lvl3pPr marL="990639" indent="0" algn="ctr">
              <a:buNone/>
              <a:defRPr sz="1950"/>
            </a:lvl3pPr>
            <a:lvl4pPr marL="1485957" indent="0" algn="ctr">
              <a:buNone/>
              <a:defRPr sz="1733"/>
            </a:lvl4pPr>
            <a:lvl5pPr marL="1981275" indent="0" algn="ctr">
              <a:buNone/>
              <a:defRPr sz="1733"/>
            </a:lvl5pPr>
            <a:lvl6pPr marL="2476596" indent="0" algn="ctr">
              <a:buNone/>
              <a:defRPr sz="1733"/>
            </a:lvl6pPr>
            <a:lvl7pPr marL="2971915" indent="0" algn="ctr">
              <a:buNone/>
              <a:defRPr sz="1733"/>
            </a:lvl7pPr>
            <a:lvl8pPr marL="3467232" indent="0" algn="ctr">
              <a:buNone/>
              <a:defRPr sz="1733"/>
            </a:lvl8pPr>
            <a:lvl9pPr marL="3962552"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baseline="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6000" y="396000"/>
            <a:ext cx="5582769" cy="676800"/>
          </a:xfrm>
          <a:prstGeom prst="rect">
            <a:avLst/>
          </a:prstGeom>
        </p:spPr>
        <p:txBody>
          <a:bodyPr lIns="0">
            <a:normAutofit/>
          </a:bodyPr>
          <a:lstStyle>
            <a:lvl1pPr algn="r">
              <a:lnSpc>
                <a:spcPct val="100000"/>
              </a:lnSpc>
              <a:spcBef>
                <a:spcPts val="0"/>
              </a:spcBef>
              <a:defRPr sz="2200" baseline="0">
                <a:solidFill>
                  <a:schemeClr val="bg1"/>
                </a:solidFill>
                <a:latin typeface="+mn-lt"/>
                <a:ea typeface="+mn-ea"/>
                <a:cs typeface="+mn-cs"/>
                <a:sym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a:extLst>
              <a:ext uri="{FF2B5EF4-FFF2-40B4-BE49-F238E27FC236}">
                <a16:creationId xmlns:a16="http://schemas.microsoft.com/office/drawing/2014/main" id="{E823F930-1440-4D98-B4B0-A60A3B34534B}"/>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513969" y="432000"/>
            <a:ext cx="2304000" cy="581488"/>
          </a:xfrm>
          <a:prstGeom prst="rect">
            <a:avLst/>
          </a:prstGeom>
        </p:spPr>
      </p:pic>
      <p:sp>
        <p:nvSpPr>
          <p:cNvPr id="6" name="日付プレースホルダー 5">
            <a:extLst>
              <a:ext uri="{FF2B5EF4-FFF2-40B4-BE49-F238E27FC236}">
                <a16:creationId xmlns:a16="http://schemas.microsoft.com/office/drawing/2014/main" id="{72F109B1-F10E-4107-A5FF-847826BE510A}"/>
              </a:ext>
            </a:extLst>
          </p:cNvPr>
          <p:cNvSpPr>
            <a:spLocks noGrp="1"/>
          </p:cNvSpPr>
          <p:nvPr>
            <p:ph type="dt" sz="half" idx="13"/>
          </p:nvPr>
        </p:nvSpPr>
        <p:spPr bwMode="gray"/>
        <p:txBody>
          <a:bodyPr/>
          <a:lstStyle>
            <a:lvl1pPr>
              <a:defRPr>
                <a:cs typeface="+mn-cs"/>
              </a:defRPr>
            </a:lvl1pPr>
          </a:lstStyle>
          <a:p>
            <a:pPr algn="ctr"/>
            <a:r>
              <a:rPr lang="en-US"/>
              <a:t>&lt; Confidential &gt;</a:t>
            </a:r>
          </a:p>
        </p:txBody>
      </p:sp>
    </p:spTree>
    <p:extLst>
      <p:ext uri="{BB962C8B-B14F-4D97-AF65-F5344CB8AC3E}">
        <p14:creationId xmlns:p14="http://schemas.microsoft.com/office/powerpoint/2010/main" val="3291538517"/>
      </p:ext>
    </p:extLst>
  </p:cSld>
  <p:clrMapOvr>
    <a:masterClrMapping/>
  </p:clrMapOvr>
  <p:hf hdr="0"/>
  <p:extLst>
    <p:ext uri="{DCECCB84-F9BA-43D5-87BE-67443E8EF086}">
      <p15:sldGuideLst xmlns:p15="http://schemas.microsoft.com/office/powerpoint/2012/main"/>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A4_黒">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74857153"/>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105231" y="999000"/>
            <a:ext cx="5981538" cy="4860000"/>
          </a:xfrm>
          <a:prstGeom prst="rect">
            <a:avLst/>
          </a:prstGeom>
        </p:spPr>
        <p:txBody>
          <a:bodyPr/>
          <a:lstStyle>
            <a:lvl1pPr>
              <a:defRPr>
                <a:latin typeface="+mn-lt"/>
                <a:ea typeface="+mn-ea"/>
                <a:cs typeface="+mn-cs"/>
                <a:sym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513969" y="5040009"/>
            <a:ext cx="5582769" cy="615553"/>
          </a:xfrm>
        </p:spPr>
        <p:txBody>
          <a:bodyPr vert="horz" anchor="b" anchorCtr="0">
            <a:noAutofit/>
          </a:bodyPr>
          <a:lstStyle>
            <a:lvl1pPr algn="l">
              <a:lnSpc>
                <a:spcPct val="100000"/>
              </a:lnSpc>
              <a:spcBef>
                <a:spcPts val="0"/>
              </a:spcBef>
              <a:spcAft>
                <a:spcPts val="0"/>
              </a:spcAft>
              <a:defRPr sz="2000" b="1" baseline="0">
                <a:solidFill>
                  <a:schemeClr val="bg1"/>
                </a:solidFill>
                <a:latin typeface="+mj-lt"/>
                <a:ea typeface="+mj-ea"/>
                <a:cs typeface="+mj-cs"/>
                <a:sym typeface="+mj-lt"/>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513969" y="5652009"/>
            <a:ext cx="5582769" cy="492443"/>
          </a:xfrm>
          <a:prstGeom prst="rect">
            <a:avLst/>
          </a:prstGeom>
        </p:spPr>
        <p:txBody>
          <a:bodyPr lIns="0" tIns="0" rIns="0" bIns="0" anchor="t" anchorCtr="0">
            <a:noAutofit/>
          </a:bodyPr>
          <a:lstStyle>
            <a:lvl1pPr marL="0" indent="0" algn="l">
              <a:lnSpc>
                <a:spcPct val="100000"/>
              </a:lnSpc>
              <a:spcBef>
                <a:spcPts val="0"/>
              </a:spcBef>
              <a:spcAft>
                <a:spcPts val="0"/>
              </a:spcAft>
              <a:buNone/>
              <a:defRPr sz="1600">
                <a:solidFill>
                  <a:schemeClr val="bg1"/>
                </a:solidFill>
                <a:latin typeface="+mn-lt"/>
                <a:ea typeface="+mn-ea"/>
                <a:cs typeface="+mn-cs"/>
                <a:sym typeface="+mn-lt"/>
              </a:defRPr>
            </a:lvl1pPr>
            <a:lvl2pPr marL="495320" indent="0" algn="ctr">
              <a:buNone/>
              <a:defRPr sz="2167"/>
            </a:lvl2pPr>
            <a:lvl3pPr marL="990639" indent="0" algn="ctr">
              <a:buNone/>
              <a:defRPr sz="1950"/>
            </a:lvl3pPr>
            <a:lvl4pPr marL="1485957" indent="0" algn="ctr">
              <a:buNone/>
              <a:defRPr sz="1733"/>
            </a:lvl4pPr>
            <a:lvl5pPr marL="1981275" indent="0" algn="ctr">
              <a:buNone/>
              <a:defRPr sz="1733"/>
            </a:lvl5pPr>
            <a:lvl6pPr marL="2476596" indent="0" algn="ctr">
              <a:buNone/>
              <a:defRPr sz="1733"/>
            </a:lvl6pPr>
            <a:lvl7pPr marL="2971915" indent="0" algn="ctr">
              <a:buNone/>
              <a:defRPr sz="1733"/>
            </a:lvl7pPr>
            <a:lvl8pPr marL="3467232" indent="0" algn="ctr">
              <a:buNone/>
              <a:defRPr sz="1733"/>
            </a:lvl8pPr>
            <a:lvl9pPr marL="3962552"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513968" y="6408003"/>
            <a:ext cx="5582769" cy="215444"/>
          </a:xfrm>
          <a:prstGeom prst="rect">
            <a:avLst/>
          </a:prstGeom>
        </p:spPr>
        <p:txBody>
          <a:bodyPr wrap="square" lIns="0" anchor="b" anchorCtr="0">
            <a:spAutoFit/>
          </a:bodyPr>
          <a:lstStyle>
            <a:lvl1pPr>
              <a:lnSpc>
                <a:spcPct val="100000"/>
              </a:lnSpc>
              <a:spcBef>
                <a:spcPts val="0"/>
              </a:spcBef>
              <a:spcAft>
                <a:spcPts val="0"/>
              </a:spcAft>
              <a:defRPr sz="1400">
                <a:solidFill>
                  <a:schemeClr val="bg1"/>
                </a:solidFill>
                <a:latin typeface="+mn-lt"/>
                <a:ea typeface="+mn-ea"/>
                <a:cs typeface="+mn-cs"/>
                <a:sym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a:extLst>
              <a:ext uri="{FF2B5EF4-FFF2-40B4-BE49-F238E27FC236}">
                <a16:creationId xmlns:a16="http://schemas.microsoft.com/office/drawing/2014/main" id="{A205A9A3-5008-49F4-8A06-BC95DA2477A8}"/>
              </a:ext>
            </a:extLst>
          </p:cNvPr>
          <p:cNvSpPr>
            <a:spLocks noGrp="1"/>
          </p:cNvSpPr>
          <p:nvPr>
            <p:ph type="dt" sz="half" idx="12"/>
          </p:nvPr>
        </p:nvSpPr>
        <p:spPr bwMode="gray"/>
        <p:txBody>
          <a:bodyPr/>
          <a:lstStyle>
            <a:lvl1pPr>
              <a:defRPr>
                <a:cs typeface="+mn-cs"/>
              </a:defRPr>
            </a:lvl1pPr>
          </a:lstStyle>
          <a:p>
            <a:pPr algn="ctr"/>
            <a:r>
              <a:rPr lang="en-US"/>
              <a:t>&lt; Confidential &gt;</a:t>
            </a:r>
          </a:p>
        </p:txBody>
      </p:sp>
    </p:spTree>
    <p:extLst>
      <p:ext uri="{BB962C8B-B14F-4D97-AF65-F5344CB8AC3E}">
        <p14:creationId xmlns:p14="http://schemas.microsoft.com/office/powerpoint/2010/main" val="793438547"/>
      </p:ext>
    </p:extLst>
  </p:cSld>
  <p:clrMapOvr>
    <a:masterClrMapping/>
  </p:clrMapOvr>
  <p:hf hdr="0"/>
  <p:extLst>
    <p:ext uri="{DCECCB84-F9BA-43D5-87BE-67443E8EF086}">
      <p15:sldGuideLst xmlns:p15="http://schemas.microsoft.com/office/powerpoint/2012/main"/>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preserve="1" userDrawn="1">
  <p:cSld name="（基本版） 目次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259983232"/>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13" name="Content Placeholder 3"/>
          <p:cNvSpPr>
            <a:spLocks noGrp="1"/>
          </p:cNvSpPr>
          <p:nvPr>
            <p:ph sz="quarter" idx="10"/>
          </p:nvPr>
        </p:nvSpPr>
        <p:spPr bwMode="gray">
          <a:xfrm>
            <a:off x="513233" y="1476000"/>
            <a:ext cx="5361231" cy="4824000"/>
          </a:xfrm>
          <a:prstGeom prst="rect">
            <a:avLst/>
          </a:prstGeom>
        </p:spPr>
        <p:txBody>
          <a:bodyPr/>
          <a:lstStyle>
            <a:lvl1pPr>
              <a:lnSpc>
                <a:spcPct val="110000"/>
              </a:lnSpc>
              <a:spcBef>
                <a:spcPts val="600"/>
              </a:spcBef>
              <a:tabLst>
                <a:tab pos="5448509" algn="r"/>
              </a:tabLst>
              <a:defRPr sz="1200">
                <a:latin typeface="+mn-lt"/>
                <a:ea typeface="+mn-ea"/>
                <a:cs typeface="+mn-cs"/>
                <a:sym typeface="+mn-lt"/>
              </a:defRPr>
            </a:lvl1pPr>
            <a:lvl2pPr>
              <a:lnSpc>
                <a:spcPct val="110000"/>
              </a:lnSpc>
              <a:spcBef>
                <a:spcPts val="600"/>
              </a:spcBef>
              <a:tabLst>
                <a:tab pos="5448509" algn="r"/>
              </a:tabLst>
              <a:defRPr sz="1200">
                <a:latin typeface="+mn-lt"/>
                <a:ea typeface="+mn-ea"/>
                <a:cs typeface="+mn-cs"/>
                <a:sym typeface="+mn-lt"/>
              </a:defRPr>
            </a:lvl2pPr>
            <a:lvl3pPr>
              <a:lnSpc>
                <a:spcPct val="110000"/>
              </a:lnSpc>
              <a:spcBef>
                <a:spcPts val="600"/>
              </a:spcBef>
              <a:tabLst>
                <a:tab pos="5448509" algn="r"/>
              </a:tabLst>
              <a:defRPr sz="1200">
                <a:latin typeface="+mn-lt"/>
                <a:ea typeface="+mn-ea"/>
                <a:cs typeface="+mn-cs"/>
                <a:sym typeface="+mn-lt"/>
              </a:defRPr>
            </a:lvl3pPr>
            <a:lvl4pPr>
              <a:lnSpc>
                <a:spcPct val="110000"/>
              </a:lnSpc>
              <a:spcBef>
                <a:spcPts val="600"/>
              </a:spcBef>
              <a:tabLst>
                <a:tab pos="5448509" algn="r"/>
              </a:tabLst>
              <a:defRPr sz="1200">
                <a:latin typeface="+mn-lt"/>
                <a:ea typeface="+mn-ea"/>
                <a:cs typeface="+mn-cs"/>
                <a:sym typeface="+mn-lt"/>
              </a:defRPr>
            </a:lvl4pPr>
            <a:lvl5pPr>
              <a:tabLst>
                <a:tab pos="5448509"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317538" y="1476000"/>
            <a:ext cx="5361231" cy="4824000"/>
          </a:xfrm>
          <a:prstGeom prst="rect">
            <a:avLst/>
          </a:prstGeom>
        </p:spPr>
        <p:txBody>
          <a:bodyPr/>
          <a:lstStyle>
            <a:lvl1pPr>
              <a:lnSpc>
                <a:spcPct val="110000"/>
              </a:lnSpc>
              <a:spcBef>
                <a:spcPts val="600"/>
              </a:spcBef>
              <a:tabLst>
                <a:tab pos="5448509" algn="r"/>
              </a:tabLst>
              <a:defRPr sz="1200">
                <a:latin typeface="+mn-lt"/>
                <a:ea typeface="+mn-ea"/>
                <a:cs typeface="+mn-cs"/>
                <a:sym typeface="+mn-lt"/>
              </a:defRPr>
            </a:lvl1pPr>
            <a:lvl2pPr>
              <a:lnSpc>
                <a:spcPct val="110000"/>
              </a:lnSpc>
              <a:spcBef>
                <a:spcPts val="600"/>
              </a:spcBef>
              <a:tabLst>
                <a:tab pos="5448509" algn="r"/>
              </a:tabLst>
              <a:defRPr sz="1200">
                <a:latin typeface="+mn-lt"/>
                <a:ea typeface="+mn-ea"/>
                <a:cs typeface="+mn-cs"/>
                <a:sym typeface="+mn-lt"/>
              </a:defRPr>
            </a:lvl2pPr>
            <a:lvl3pPr>
              <a:lnSpc>
                <a:spcPct val="110000"/>
              </a:lnSpc>
              <a:spcBef>
                <a:spcPts val="600"/>
              </a:spcBef>
              <a:tabLst>
                <a:tab pos="5448509" algn="r"/>
              </a:tabLst>
              <a:defRPr sz="1200">
                <a:latin typeface="+mn-lt"/>
                <a:ea typeface="+mn-ea"/>
                <a:cs typeface="+mn-cs"/>
                <a:sym typeface="+mn-lt"/>
              </a:defRPr>
            </a:lvl3pPr>
            <a:lvl4pPr>
              <a:lnSpc>
                <a:spcPct val="110000"/>
              </a:lnSpc>
              <a:spcBef>
                <a:spcPts val="600"/>
              </a:spcBef>
              <a:tabLst>
                <a:tab pos="5448509" algn="r"/>
              </a:tabLst>
              <a:defRPr sz="1200">
                <a:latin typeface="+mn-lt"/>
                <a:ea typeface="+mn-ea"/>
                <a:cs typeface="+mn-cs"/>
                <a:sym typeface="+mn-lt"/>
              </a:defRPr>
            </a:lvl4pPr>
            <a:lvl5pPr>
              <a:tabLst>
                <a:tab pos="5448509"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p:txBody>
          <a:bodyPr vert="horz"/>
          <a:lstStyle>
            <a:lvl1pPr>
              <a:defRPr>
                <a:latin typeface="+mj-lt"/>
                <a:ea typeface="+mj-ea"/>
                <a:cs typeface="+mj-cs"/>
                <a:sym typeface="+mj-lt"/>
              </a:defRPr>
            </a:lvl1pPr>
          </a:lstStyle>
          <a:p>
            <a:r>
              <a:rPr kumimoji="1" lang="ja-JP" altLang="en-US"/>
              <a:t>マスター タイトルの書式設定</a:t>
            </a:r>
          </a:p>
        </p:txBody>
      </p:sp>
    </p:spTree>
    <p:extLst>
      <p:ext uri="{BB962C8B-B14F-4D97-AF65-F5344CB8AC3E}">
        <p14:creationId xmlns:p14="http://schemas.microsoft.com/office/powerpoint/2010/main" val="2982903191"/>
      </p:ext>
    </p:extLst>
  </p:cSld>
  <p:clrMapOvr>
    <a:masterClrMapping/>
  </p:clrMapOvr>
  <p:hf hdr="0"/>
  <p:extLst>
    <p:ext uri="{DCECCB84-F9BA-43D5-87BE-67443E8EF086}">
      <p15:sldGuideLst xmlns:p15="http://schemas.microsoft.com/office/powerpoint/2012/main"/>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preserve="1">
  <p:cSld name="（基本版） 白紙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040479384"/>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ー 2"/>
          <p:cNvSpPr>
            <a:spLocks noGrp="1"/>
          </p:cNvSpPr>
          <p:nvPr>
            <p:ph type="ftr" sz="quarter" idx="10"/>
          </p:nvPr>
        </p:nvSpPr>
        <p:spPr bwMode="gray"/>
        <p:txBody>
          <a:bodyPr/>
          <a:lstStyle>
            <a:lvl1pPr>
              <a:defRPr>
                <a:latin typeface="+mn-lt"/>
                <a:ea typeface="+mn-ea"/>
                <a:cs typeface="+mn-cs"/>
                <a:sym typeface="+mn-lt"/>
              </a:defRPr>
            </a:lvl1pPr>
          </a:lstStyle>
          <a:p>
            <a:r>
              <a:rPr lang="en-GB" altLang="en-GB"/>
              <a:t>DT Template A4</a:t>
            </a:r>
          </a:p>
        </p:txBody>
      </p:sp>
      <p:sp>
        <p:nvSpPr>
          <p:cNvPr id="4" name="スライド番号プレースホルダー 3"/>
          <p:cNvSpPr>
            <a:spLocks noGrp="1"/>
          </p:cNvSpPr>
          <p:nvPr>
            <p:ph type="sldNum" sz="quarter" idx="11"/>
          </p:nvPr>
        </p:nvSpPr>
        <p:spPr bwMode="gray"/>
        <p:txBody>
          <a:bodyPr/>
          <a:lstStyle>
            <a:lvl1pPr>
              <a:defRPr>
                <a:latin typeface="+mn-lt"/>
                <a:ea typeface="+mn-ea"/>
                <a:cs typeface="+mn-cs"/>
                <a:sym typeface="+mn-lt"/>
              </a:defRPr>
            </a:lvl1pPr>
          </a:lstStyle>
          <a:p>
            <a:fld id="{AA5FCFE5-FE56-4EF1-80A8-07776887C2A1}" type="slidenum">
              <a:rPr lang="ja-JP" altLang="en-US" smtClean="0"/>
              <a:pPr/>
              <a:t>‹#›</a:t>
            </a:fld>
            <a:endParaRPr lang="ja-JP" altLang="en-US"/>
          </a:p>
        </p:txBody>
      </p:sp>
      <p:sp>
        <p:nvSpPr>
          <p:cNvPr id="6" name="テキスト プレースホルダー 5"/>
          <p:cNvSpPr>
            <a:spLocks noGrp="1"/>
          </p:cNvSpPr>
          <p:nvPr>
            <p:ph type="body" sz="quarter" idx="12"/>
          </p:nvPr>
        </p:nvSpPr>
        <p:spPr bwMode="gray">
          <a:xfrm>
            <a:off x="2329846" y="2340000"/>
            <a:ext cx="7532308" cy="2520000"/>
          </a:xfrm>
          <a:prstGeom prst="rect">
            <a:avLst/>
          </a:prstGeom>
        </p:spPr>
        <p:txBody>
          <a:bodyPr/>
          <a:lstStyle>
            <a:lvl1pPr>
              <a:defRPr>
                <a:latin typeface="+mn-lt"/>
                <a:ea typeface="+mn-ea"/>
                <a:cs typeface="+mn-cs"/>
                <a:sym typeface="+mn-lt"/>
              </a:defRPr>
            </a:lvl1pPr>
          </a:lstStyle>
          <a:p>
            <a:pPr lvl="0"/>
            <a:r>
              <a:rPr kumimoji="1" lang="ja-JP" altLang="en-US"/>
              <a:t>マスター テキストの書式設定</a:t>
            </a:r>
          </a:p>
        </p:txBody>
      </p:sp>
    </p:spTree>
    <p:extLst>
      <p:ext uri="{BB962C8B-B14F-4D97-AF65-F5344CB8AC3E}">
        <p14:creationId xmlns:p14="http://schemas.microsoft.com/office/powerpoint/2010/main" val="2894029594"/>
      </p:ext>
    </p:extLst>
  </p:cSld>
  <p:clrMapOvr>
    <a:masterClrMapping/>
  </p:clrMapOvr>
  <p:hf hdr="0"/>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基本版） 中表紙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213675910"/>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267199" y="2232000"/>
            <a:ext cx="6380308" cy="432000"/>
          </a:xfrm>
          <a:prstGeom prst="rect">
            <a:avLst/>
          </a:prstGeom>
          <a:noFill/>
        </p:spPr>
        <p:txBody>
          <a:bodyPr wrap="square" lIns="0" rIns="0" anchor="t" anchorCtr="0">
            <a:noAutofit/>
          </a:bodyPr>
          <a:lstStyle>
            <a:lvl1pPr marL="0" indent="0" algn="l">
              <a:lnSpc>
                <a:spcPct val="100000"/>
              </a:lnSpc>
              <a:spcBef>
                <a:spcPts val="0"/>
              </a:spcBef>
              <a:buNone/>
              <a:defRPr sz="2800" b="1" baseline="0">
                <a:solidFill>
                  <a:schemeClr val="tx1"/>
                </a:solidFill>
                <a:latin typeface="+mj-lt"/>
                <a:ea typeface="+mj-ea"/>
                <a:cs typeface="+mn-cs"/>
                <a:sym typeface="+mn-lt"/>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7" name="フッター プレースホルダ 6"/>
          <p:cNvSpPr>
            <a:spLocks noGrp="1"/>
          </p:cNvSpPr>
          <p:nvPr>
            <p:ph type="ftr" sz="quarter" idx="12"/>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Tree>
    <p:extLst>
      <p:ext uri="{BB962C8B-B14F-4D97-AF65-F5344CB8AC3E}">
        <p14:creationId xmlns:p14="http://schemas.microsoft.com/office/powerpoint/2010/main" val="1633268474"/>
      </p:ext>
    </p:extLst>
  </p:cSld>
  <p:clrMapOvr>
    <a:masterClrMapping/>
  </p:clrMapOvr>
  <p:hf hdr="0"/>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1502286080"/>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1689363007"/>
      </p:ext>
    </p:extLst>
  </p:cSld>
  <p:clrMapOvr>
    <a:masterClrMapping/>
  </p:clrMapOvr>
  <p:hf hdr="0"/>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基本版） タイトルのみ_Header上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1396902017"/>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9" name="テキスト プレースホルダー 2"/>
          <p:cNvSpPr>
            <a:spLocks noGrp="1"/>
          </p:cNvSpPr>
          <p:nvPr>
            <p:ph type="body" sz="quarter" idx="15" hasCustomPrompt="1"/>
          </p:nvPr>
        </p:nvSpPr>
        <p:spPr bwMode="gray">
          <a:xfrm>
            <a:off x="513231" y="180000"/>
            <a:ext cx="11165538" cy="360000"/>
          </a:xfrm>
          <a:prstGeom prst="rect">
            <a:avLst/>
          </a:prstGeom>
        </p:spPr>
        <p:txBody>
          <a:bodyPr wrap="none" anchor="t" anchorCtr="0">
            <a:noAutofit/>
          </a:bodyPr>
          <a:lstStyle>
            <a:lvl1pPr>
              <a:lnSpc>
                <a:spcPct val="100000"/>
              </a:lnSpc>
              <a:spcBef>
                <a:spcPts val="0"/>
              </a:spcBef>
              <a:defRPr sz="2100" b="1" baseline="0">
                <a:solidFill>
                  <a:schemeClr val="tx1"/>
                </a:solidFill>
                <a:latin typeface="+mj-lt"/>
                <a:ea typeface="+mj-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a:xfrm>
            <a:off x="512611" y="684000"/>
            <a:ext cx="11165538" cy="615600"/>
          </a:xfrm>
        </p:spPr>
        <p:txBody>
          <a:bodyPr vert="horz" anchor="t"/>
          <a:lstStyle>
            <a:lvl1pPr>
              <a:defRPr sz="1800" b="0" baseline="0">
                <a:latin typeface="+mn-lt"/>
                <a:ea typeface="+mn-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2791952206"/>
      </p:ext>
    </p:extLst>
  </p:cSld>
  <p:clrMapOvr>
    <a:masterClrMapping/>
  </p:clrMapOvr>
  <p:hf hdr="0"/>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asic_section cover">
    <p:bg>
      <p:bgPr>
        <a:solidFill>
          <a:schemeClr val="bg1"/>
        </a:solidFill>
        <a:effectLst/>
      </p:bgPr>
    </p:bg>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1A1BC9BC-7E85-1F07-EBFA-39A9BB38A2B7}"/>
              </a:ext>
            </a:extLst>
          </p:cNvPr>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28">
            <a:extLst>
              <a:ext uri="{FF2B5EF4-FFF2-40B4-BE49-F238E27FC236}">
                <a16:creationId xmlns:a16="http://schemas.microsoft.com/office/drawing/2014/main" id="{AA5ACE5D-BCC4-7FAF-258F-580CB021B585}"/>
              </a:ext>
            </a:extLst>
          </p:cNvPr>
          <p:cNvSpPr>
            <a:spLocks noGrp="1"/>
          </p:cNvSpPr>
          <p:nvPr>
            <p:ph type="body" sz="quarter" idx="11" hasCustomPrompt="1"/>
          </p:nvPr>
        </p:nvSpPr>
        <p:spPr>
          <a:xfrm>
            <a:off x="750626" y="4235913"/>
            <a:ext cx="10925374" cy="276999"/>
          </a:xfrm>
          <a:prstGeom prst="rect">
            <a:avLst/>
          </a:prstGeom>
          <a:noFill/>
        </p:spPr>
        <p:txBody>
          <a:bodyPr wrap="square" lIns="0" tIns="0" rIns="0" bIns="0" anchor="t" anchorCtr="0">
            <a:noAutofit/>
          </a:bodyPr>
          <a:lstStyle>
            <a:lvl1pPr marL="0" indent="0" defTabSz="158400">
              <a:lnSpc>
                <a:spcPct val="100000"/>
              </a:lnSpc>
              <a:spcBef>
                <a:spcPts val="500"/>
              </a:spcBef>
              <a:buNone/>
              <a:defRPr sz="1800" b="0" spc="-3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a:t>
            </a:r>
          </a:p>
        </p:txBody>
      </p:sp>
      <p:sp>
        <p:nvSpPr>
          <p:cNvPr id="23" name="タイトル 22">
            <a:extLst>
              <a:ext uri="{FF2B5EF4-FFF2-40B4-BE49-F238E27FC236}">
                <a16:creationId xmlns:a16="http://schemas.microsoft.com/office/drawing/2014/main" id="{3A40C814-17D5-4A7E-7A78-30BC828E8294}"/>
              </a:ext>
            </a:extLst>
          </p:cNvPr>
          <p:cNvSpPr>
            <a:spLocks noGrp="1"/>
          </p:cNvSpPr>
          <p:nvPr>
            <p:ph type="title" hasCustomPrompt="1"/>
          </p:nvPr>
        </p:nvSpPr>
        <p:spPr>
          <a:xfrm>
            <a:off x="750626" y="2867723"/>
            <a:ext cx="10925374" cy="1231106"/>
          </a:xfrm>
          <a:prstGeom prst="rect">
            <a:avLst/>
          </a:prstGeom>
        </p:spPr>
        <p:txBody>
          <a:bodyPr lIns="0" tIns="0" rIns="0" bIns="0" anchor="ctr">
            <a:noAutofit/>
          </a:bodyPr>
          <a:lstStyle>
            <a:lvl1pPr>
              <a:defRPr sz="4000"/>
            </a:lvl1pPr>
          </a:lstStyle>
          <a:p>
            <a:r>
              <a:rPr lang="ja-JP" altLang="en-US" sz="4000"/>
              <a:t>セクションタイトル</a:t>
            </a:r>
            <a:br>
              <a:rPr lang="en-US" altLang="ja-JP" sz="4000"/>
            </a:br>
            <a:r>
              <a:rPr lang="ja-JP" altLang="en-US" sz="4000"/>
              <a:t>游ゴシック</a:t>
            </a:r>
            <a:r>
              <a:rPr lang="en-US" altLang="ja-JP" sz="4000"/>
              <a:t> Bold 40pt / </a:t>
            </a:r>
            <a:r>
              <a:rPr lang="ja-JP" altLang="en-US" sz="4000"/>
              <a:t>行間</a:t>
            </a:r>
            <a:r>
              <a:rPr lang="en-US" altLang="ja-JP" sz="4000"/>
              <a:t>1</a:t>
            </a:r>
            <a:endParaRPr kumimoji="1" lang="ja-JP" altLang="en-US"/>
          </a:p>
        </p:txBody>
      </p:sp>
      <p:sp>
        <p:nvSpPr>
          <p:cNvPr id="2" name="テキスト ボックス 1">
            <a:extLst>
              <a:ext uri="{FF2B5EF4-FFF2-40B4-BE49-F238E27FC236}">
                <a16:creationId xmlns:a16="http://schemas.microsoft.com/office/drawing/2014/main" id="{530E25D7-0B34-F677-C09E-4185823DAB85}"/>
              </a:ext>
            </a:extLst>
          </p:cNvPr>
          <p:cNvSpPr txBox="1"/>
          <p:nvPr userDrawn="1"/>
        </p:nvSpPr>
        <p:spPr>
          <a:xfrm>
            <a:off x="10768120" y="639722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pic>
        <p:nvPicPr>
          <p:cNvPr id="5" name="図 4" descr="テキスト&#10;&#10;中程度の精度で自動的に生成された説明">
            <a:extLst>
              <a:ext uri="{FF2B5EF4-FFF2-40B4-BE49-F238E27FC236}">
                <a16:creationId xmlns:a16="http://schemas.microsoft.com/office/drawing/2014/main" id="{59FEB064-9E10-7E77-2F7C-DF29C7A3F838}"/>
              </a:ext>
            </a:extLst>
          </p:cNvPr>
          <p:cNvPicPr>
            <a:picLocks noChangeAspect="1"/>
          </p:cNvPicPr>
          <p:nvPr userDrawn="1"/>
        </p:nvPicPr>
        <p:blipFill>
          <a:blip r:embed="rId2"/>
          <a:stretch>
            <a:fillRect/>
          </a:stretch>
        </p:blipFill>
        <p:spPr>
          <a:xfrm>
            <a:off x="9930034" y="66263"/>
            <a:ext cx="2182024" cy="662400"/>
          </a:xfrm>
          <a:prstGeom prst="rect">
            <a:avLst/>
          </a:prstGeom>
        </p:spPr>
      </p:pic>
    </p:spTree>
    <p:extLst>
      <p:ext uri="{BB962C8B-B14F-4D97-AF65-F5344CB8AC3E}">
        <p14:creationId xmlns:p14="http://schemas.microsoft.com/office/powerpoint/2010/main" val="3913065378"/>
      </p:ext>
    </p:extLst>
  </p:cSld>
  <p:clrMapOvr>
    <a:masterClrMapping/>
  </p:clrMapOvr>
  <p:extLst>
    <p:ext uri="{DCECCB84-F9BA-43D5-87BE-67443E8EF086}">
      <p15:sldGuideLst xmlns:p15="http://schemas.microsoft.com/office/powerpoint/2012/main"/>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基本版） コンテンツ左サイド_レベル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2689392102"/>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600"/>
              </a:spcBef>
              <a:buNone/>
              <a:defRPr sz="1200" baseline="0">
                <a:latin typeface="+mn-lt"/>
                <a:ea typeface="+mn-ea"/>
                <a:cs typeface="+mn-cs"/>
                <a:sym typeface="+mn-lt"/>
              </a:defRPr>
            </a:lvl1pPr>
            <a:lvl2pPr marL="180013" indent="-180013">
              <a:lnSpc>
                <a:spcPct val="110000"/>
              </a:lnSpc>
              <a:spcBef>
                <a:spcPts val="600"/>
              </a:spcBef>
              <a:buFont typeface="Wingdings" pitchFamily="2" charset="2"/>
              <a:buChar char="n"/>
              <a:defRPr sz="1200" baseline="0">
                <a:latin typeface="+mn-lt"/>
                <a:ea typeface="+mn-ea"/>
                <a:cs typeface="+mn-cs"/>
                <a:sym typeface="+mn-lt"/>
              </a:defRPr>
            </a:lvl2pPr>
            <a:lvl3pPr marL="360027" indent="-180013">
              <a:lnSpc>
                <a:spcPct val="110000"/>
              </a:lnSpc>
              <a:spcBef>
                <a:spcPts val="600"/>
              </a:spcBef>
              <a:buFont typeface="Wingdings" pitchFamily="2" charset="2"/>
              <a:buChar char="Ø"/>
              <a:defRPr sz="1200" baseline="0">
                <a:latin typeface="+mn-lt"/>
                <a:ea typeface="+mn-ea"/>
                <a:cs typeface="+mn-cs"/>
                <a:sym typeface="+mn-lt"/>
              </a:defRPr>
            </a:lvl3pPr>
            <a:lvl4pPr marL="504038" marR="0" indent="-144011" algn="l" defTabSz="989088" rtl="0" eaLnBrk="1" fontAlgn="auto" latinLnBrk="0" hangingPunct="1">
              <a:lnSpc>
                <a:spcPct val="110000"/>
              </a:lnSpc>
              <a:spcBef>
                <a:spcPts val="600"/>
              </a:spcBef>
              <a:spcAft>
                <a:spcPts val="0"/>
              </a:spcAft>
              <a:buClrTx/>
              <a:buSzTx/>
              <a:buFont typeface="Arial" pitchFamily="34" charset="0"/>
              <a:buChar char="•"/>
              <a:tabLst/>
              <a:defRPr sz="1200" baseline="0">
                <a:latin typeface="+mn-lt"/>
                <a:ea typeface="+mn-ea"/>
                <a:cs typeface="+mn-cs"/>
                <a:sym typeface="+mn-lt"/>
              </a:defRPr>
            </a:lvl4pPr>
            <a:lvl5pPr>
              <a:defRPr sz="1200"/>
            </a:lvl5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スライド番号プレースホルダ 5"/>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0822A2BF-4EE5-45F6-88E1-9AA10A8C672A}" type="slidenum">
              <a:rPr lang="ja-JP" altLang="en-US" smtClean="0"/>
              <a:pPr/>
              <a:t>‹#›</a:t>
            </a:fld>
            <a:endParaRPr lang="ja-JP" altLang="en-US"/>
          </a:p>
        </p:txBody>
      </p:sp>
      <p:sp>
        <p:nvSpPr>
          <p:cNvPr id="8" name="フッター プレースホルダ 7"/>
          <p:cNvSpPr>
            <a:spLocks noGrp="1"/>
          </p:cNvSpPr>
          <p:nvPr>
            <p:ph type="ftr" sz="quarter" idx="11"/>
          </p:nvPr>
        </p:nvSpPr>
        <p:spPr bwMode="gray"/>
        <p:txBody>
          <a:bodyPr/>
          <a:lstStyle>
            <a:lvl1pPr>
              <a:defRPr baseline="0">
                <a:solidFill>
                  <a:schemeClr val="tx1"/>
                </a:solidFill>
                <a:latin typeface="+mn-lt"/>
                <a:ea typeface="+mn-ea"/>
                <a:cs typeface="+mn-cs"/>
                <a:sym typeface="+mn-lt"/>
              </a:defRPr>
            </a:lvl1pPr>
          </a:lstStyle>
          <a:p>
            <a:r>
              <a:rPr lang="en-GB" altLang="en-GB"/>
              <a:t>DT Template A4</a:t>
            </a:r>
          </a:p>
        </p:txBody>
      </p:sp>
      <p:sp>
        <p:nvSpPr>
          <p:cNvPr id="3" name="テキスト プレースホルダー 2"/>
          <p:cNvSpPr>
            <a:spLocks noGrp="1"/>
          </p:cNvSpPr>
          <p:nvPr>
            <p:ph type="body" sz="quarter" idx="12"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225068821"/>
      </p:ext>
    </p:extLst>
  </p:cSld>
  <p:clrMapOvr>
    <a:masterClrMapping/>
  </p:clrMapOvr>
  <p:hf hdr="0"/>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基本版） コンテンツ両サイド_レベル_A4">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3232190008"/>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600"/>
              </a:spcBef>
              <a:buNone/>
              <a:defRPr sz="1200" baseline="0">
                <a:latin typeface="+mn-lt"/>
                <a:ea typeface="+mn-ea"/>
                <a:cs typeface="+mn-cs"/>
                <a:sym typeface="+mn-lt"/>
              </a:defRPr>
            </a:lvl1pPr>
            <a:lvl2pPr marL="180013" indent="-180013">
              <a:lnSpc>
                <a:spcPct val="110000"/>
              </a:lnSpc>
              <a:spcBef>
                <a:spcPts val="600"/>
              </a:spcBef>
              <a:buFont typeface="Wingdings" pitchFamily="2" charset="2"/>
              <a:buChar char="n"/>
              <a:defRPr sz="1200" baseline="0">
                <a:latin typeface="+mn-lt"/>
                <a:ea typeface="+mn-ea"/>
                <a:cs typeface="+mn-cs"/>
                <a:sym typeface="+mn-lt"/>
              </a:defRPr>
            </a:lvl2pPr>
            <a:lvl3pPr marL="360027" indent="-180013">
              <a:lnSpc>
                <a:spcPct val="110000"/>
              </a:lnSpc>
              <a:spcBef>
                <a:spcPts val="600"/>
              </a:spcBef>
              <a:buFont typeface="Wingdings" pitchFamily="2" charset="2"/>
              <a:buChar char="Ø"/>
              <a:defRPr sz="1200" baseline="0">
                <a:latin typeface="+mn-lt"/>
                <a:ea typeface="+mn-ea"/>
                <a:cs typeface="+mn-cs"/>
                <a:sym typeface="+mn-lt"/>
              </a:defRPr>
            </a:lvl3pPr>
            <a:lvl4pPr marL="504038" marR="0" indent="-144011" algn="l" defTabSz="989088" rtl="0" eaLnBrk="1" fontAlgn="auto" latinLnBrk="0" hangingPunct="1">
              <a:lnSpc>
                <a:spcPct val="110000"/>
              </a:lnSpc>
              <a:spcBef>
                <a:spcPts val="600"/>
              </a:spcBef>
              <a:spcAft>
                <a:spcPts val="0"/>
              </a:spcAft>
              <a:buClrTx/>
              <a:buSzTx/>
              <a:buFont typeface="Arial" pitchFamily="34" charset="0"/>
              <a:buChar char="•"/>
              <a:tabLst/>
              <a:defRPr sz="1200"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316785" y="1476000"/>
            <a:ext cx="5361231" cy="4824000"/>
          </a:xfrm>
          <a:prstGeom prst="rect">
            <a:avLst/>
          </a:prstGeom>
        </p:spPr>
        <p:txBody>
          <a:bodyPr/>
          <a:lstStyle>
            <a:lvl1pPr>
              <a:lnSpc>
                <a:spcPct val="110000"/>
              </a:lnSpc>
              <a:spcBef>
                <a:spcPts val="600"/>
              </a:spcBef>
              <a:buNone/>
              <a:defRPr sz="1200" baseline="0">
                <a:latin typeface="+mn-lt"/>
                <a:ea typeface="+mn-ea"/>
                <a:cs typeface="+mn-cs"/>
                <a:sym typeface="+mn-lt"/>
              </a:defRPr>
            </a:lvl1pPr>
            <a:lvl2pPr marL="180013" indent="-180013">
              <a:lnSpc>
                <a:spcPct val="110000"/>
              </a:lnSpc>
              <a:spcBef>
                <a:spcPts val="600"/>
              </a:spcBef>
              <a:buFont typeface="Wingdings" pitchFamily="2" charset="2"/>
              <a:buChar char="n"/>
              <a:defRPr sz="1200" baseline="0">
                <a:latin typeface="+mn-lt"/>
                <a:ea typeface="+mn-ea"/>
                <a:cs typeface="+mn-cs"/>
                <a:sym typeface="+mn-lt"/>
              </a:defRPr>
            </a:lvl2pPr>
            <a:lvl3pPr marL="360027" indent="-180013">
              <a:lnSpc>
                <a:spcPct val="110000"/>
              </a:lnSpc>
              <a:spcBef>
                <a:spcPts val="600"/>
              </a:spcBef>
              <a:buFont typeface="Wingdings" pitchFamily="2" charset="2"/>
              <a:buChar char="Ø"/>
              <a:defRPr sz="1200" baseline="0">
                <a:latin typeface="+mn-lt"/>
                <a:ea typeface="+mn-ea"/>
                <a:cs typeface="+mn-cs"/>
                <a:sym typeface="+mn-lt"/>
              </a:defRPr>
            </a:lvl3pPr>
            <a:lvl4pPr marL="504038" indent="-144011">
              <a:lnSpc>
                <a:spcPct val="110000"/>
              </a:lnSpc>
              <a:spcBef>
                <a:spcPts val="600"/>
              </a:spcBef>
              <a:buFont typeface="Arial" pitchFamily="34" charset="0"/>
              <a:buChar char="•"/>
              <a:defRPr sz="1200"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ea typeface="+mn-ea"/>
                <a:cs typeface="+mn-cs"/>
                <a:sym typeface="+mn-lt"/>
              </a:defRPr>
            </a:lvl1pPr>
          </a:lstStyle>
          <a:p>
            <a:fld id="{A3EB1B23-9AF8-425B-BAD7-B9FA00F18833}" type="slidenum">
              <a:rPr lang="ja-JP" altLang="en-US" smtClean="0"/>
              <a:pPr/>
              <a:t>‹#›</a:t>
            </a:fld>
            <a:endParaRPr lang="ja-JP" altLang="en-US"/>
          </a:p>
        </p:txBody>
      </p:sp>
      <p:sp>
        <p:nvSpPr>
          <p:cNvPr id="11" name="フッター プレースホルダ 10"/>
          <p:cNvSpPr>
            <a:spLocks noGrp="1"/>
          </p:cNvSpPr>
          <p:nvPr>
            <p:ph type="ftr" sz="quarter" idx="14"/>
          </p:nvPr>
        </p:nvSpPr>
        <p:spPr bwMode="gray"/>
        <p:txBody>
          <a:bodyPr/>
          <a:lstStyle>
            <a:lvl1pPr>
              <a:defRPr baseline="0">
                <a:solidFill>
                  <a:schemeClr val="tx1"/>
                </a:solidFill>
                <a:latin typeface="+mn-lt"/>
                <a:ea typeface="+mn-ea"/>
                <a:cs typeface="+mn-cs"/>
                <a:sym typeface="+mn-lt"/>
              </a:defRPr>
            </a:lvl1pPr>
          </a:lstStyle>
          <a:p>
            <a:r>
              <a:rPr lang="en-GB" altLang="en-GB"/>
              <a:t>DT Template A4</a:t>
            </a:r>
          </a:p>
        </p:txBody>
      </p:sp>
      <p:sp>
        <p:nvSpPr>
          <p:cNvPr id="3"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316785"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1784938550"/>
      </p:ext>
    </p:extLst>
  </p:cSld>
  <p:clrMapOvr>
    <a:masterClrMapping/>
  </p:clrMapOvr>
  <p:hf hdr="0"/>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基本版） コンテンツ全面_レベル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137810597"/>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513230" y="1476000"/>
            <a:ext cx="11165538" cy="4824000"/>
          </a:xfrm>
          <a:prstGeom prst="rect">
            <a:avLst/>
          </a:prstGeom>
        </p:spPr>
        <p:txBody>
          <a:bodyPr/>
          <a:lstStyle>
            <a:lvl1pPr>
              <a:lnSpc>
                <a:spcPct val="110000"/>
              </a:lnSpc>
              <a:spcBef>
                <a:spcPts val="600"/>
              </a:spcBef>
              <a:buFont typeface="Arial" pitchFamily="34" charset="0"/>
              <a:buNone/>
              <a:defRPr sz="1200" baseline="0">
                <a:latin typeface="+mn-lt"/>
                <a:ea typeface="+mn-ea"/>
                <a:cs typeface="+mn-cs"/>
                <a:sym typeface="+mn-lt"/>
              </a:defRPr>
            </a:lvl1pPr>
            <a:lvl2pPr marL="180013" indent="-180013">
              <a:lnSpc>
                <a:spcPct val="110000"/>
              </a:lnSpc>
              <a:spcBef>
                <a:spcPts val="600"/>
              </a:spcBef>
              <a:buFont typeface="Wingdings" pitchFamily="2" charset="2"/>
              <a:buChar char="n"/>
              <a:defRPr sz="1200" baseline="0">
                <a:latin typeface="+mn-lt"/>
                <a:ea typeface="+mn-ea"/>
                <a:cs typeface="+mn-cs"/>
                <a:sym typeface="+mn-lt"/>
              </a:defRPr>
            </a:lvl2pPr>
            <a:lvl3pPr marL="360027" indent="-180013">
              <a:lnSpc>
                <a:spcPct val="110000"/>
              </a:lnSpc>
              <a:spcBef>
                <a:spcPts val="600"/>
              </a:spcBef>
              <a:buFont typeface="Wingdings" pitchFamily="2" charset="2"/>
              <a:buChar char="Ø"/>
              <a:defRPr sz="1200" baseline="0">
                <a:latin typeface="+mn-lt"/>
                <a:ea typeface="+mn-ea"/>
                <a:cs typeface="+mn-cs"/>
                <a:sym typeface="+mn-lt"/>
              </a:defRPr>
            </a:lvl3pPr>
            <a:lvl4pPr marL="504038" indent="-144011">
              <a:lnSpc>
                <a:spcPct val="110000"/>
              </a:lnSpc>
              <a:spcBef>
                <a:spcPts val="600"/>
              </a:spcBef>
              <a:buFont typeface="Arial" pitchFamily="34" charset="0"/>
              <a:buChar char="•"/>
              <a:defRPr sz="1200"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543A0986-838B-4D2A-A95C-8CB1738263FE}" type="slidenum">
              <a:rPr lang="ja-JP" altLang="en-US" smtClean="0"/>
              <a:pPr/>
              <a:t>‹#›</a:t>
            </a:fld>
            <a:endParaRPr lang="ja-JP" altLang="en-US"/>
          </a:p>
        </p:txBody>
      </p:sp>
      <p:sp>
        <p:nvSpPr>
          <p:cNvPr id="10" name="フッター プレースホルダ 9"/>
          <p:cNvSpPr>
            <a:spLocks noGrp="1"/>
          </p:cNvSpPr>
          <p:nvPr>
            <p:ph type="ftr" sz="quarter" idx="11"/>
          </p:nvPr>
        </p:nvSpPr>
        <p:spPr bwMode="gray"/>
        <p:txBody>
          <a:bodyPr/>
          <a:lstStyle>
            <a:lvl1pPr>
              <a:defRPr baseline="0">
                <a:solidFill>
                  <a:schemeClr val="tx1"/>
                </a:solidFill>
                <a:latin typeface="+mn-lt"/>
                <a:ea typeface="+mn-ea"/>
                <a:cs typeface="+mn-cs"/>
                <a:sym typeface="+mn-lt"/>
              </a:defRPr>
            </a:lvl1pPr>
          </a:lstStyle>
          <a:p>
            <a:r>
              <a:rPr lang="en-GB" altLang="en-GB"/>
              <a:t>DT Template A4</a:t>
            </a:r>
          </a:p>
        </p:txBody>
      </p:sp>
      <p:sp>
        <p:nvSpPr>
          <p:cNvPr id="8"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1383826657"/>
      </p:ext>
    </p:extLst>
  </p:cSld>
  <p:clrMapOvr>
    <a:masterClrMapping/>
  </p:clrMapOvr>
  <p:hf hdr="0"/>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9698542"/>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a:extLst>
              <a:ext uri="{FF2B5EF4-FFF2-40B4-BE49-F238E27FC236}">
                <a16:creationId xmlns:a16="http://schemas.microsoft.com/office/drawing/2014/main" id="{A03F3504-9539-4146-B3C1-F25407A51609}"/>
              </a:ext>
            </a:extLst>
          </p:cNvPr>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latin typeface="+mn-lt"/>
                <a:cs typeface="+mn-cs"/>
                <a:sym typeface="+mn-lt"/>
              </a:rPr>
              <a:t>Member of</a:t>
            </a:r>
            <a:br>
              <a:rPr kumimoji="1" lang="en-US" altLang="ja-JP" sz="800">
                <a:latin typeface="+mn-lt"/>
                <a:cs typeface="+mn-cs"/>
                <a:sym typeface="+mn-lt"/>
              </a:rPr>
            </a:br>
            <a:r>
              <a:rPr kumimoji="1" lang="en-US" altLang="ja-JP" sz="800" b="1">
                <a:latin typeface="+mn-lt"/>
                <a:cs typeface="+mn-cs"/>
                <a:sym typeface="+mn-lt"/>
              </a:rPr>
              <a:t>Deloitte Touche Tohmatsu Limited</a:t>
            </a:r>
            <a:endParaRPr kumimoji="1" lang="ja-JP" altLang="en-US" sz="800" b="1">
              <a:latin typeface="+mn-lt"/>
              <a:cs typeface="+mn-cs"/>
              <a:sym typeface="+mn-lt"/>
            </a:endParaRPr>
          </a:p>
        </p:txBody>
      </p:sp>
      <p:sp>
        <p:nvSpPr>
          <p:cNvPr id="14" name="テキスト プレースホルダー 13">
            <a:extLst>
              <a:ext uri="{FF2B5EF4-FFF2-40B4-BE49-F238E27FC236}">
                <a16:creationId xmlns:a16="http://schemas.microsoft.com/office/drawing/2014/main" id="{4D4831B1-A04A-42C3-BD52-942B25744B6D}"/>
              </a:ext>
            </a:extLst>
          </p:cNvPr>
          <p:cNvSpPr>
            <a:spLocks noGrp="1"/>
          </p:cNvSpPr>
          <p:nvPr>
            <p:ph type="body" sz="quarter" idx="10"/>
          </p:nvPr>
        </p:nvSpPr>
        <p:spPr bwMode="gray">
          <a:xfrm>
            <a:off x="513969" y="6336003"/>
            <a:ext cx="8640000" cy="127856"/>
          </a:xfrm>
        </p:spPr>
        <p:txBody>
          <a:bodyPr anchor="b" anchorCtr="0">
            <a:spAutoFit/>
          </a:bodyPr>
          <a:lstStyle>
            <a:lvl1pPr>
              <a:defRPr sz="800">
                <a:cs typeface="+mn-cs"/>
              </a:defRPr>
            </a:lvl1pPr>
          </a:lstStyle>
          <a:p>
            <a:pPr lvl="0"/>
            <a:r>
              <a:rPr kumimoji="1" lang="ja-JP" altLang="en-US"/>
              <a:t>マスター テキストの書式設定</a:t>
            </a:r>
          </a:p>
        </p:txBody>
      </p:sp>
      <p:pic>
        <p:nvPicPr>
          <p:cNvPr id="18" name="図 17">
            <a:extLst>
              <a:ext uri="{FF2B5EF4-FFF2-40B4-BE49-F238E27FC236}">
                <a16:creationId xmlns:a16="http://schemas.microsoft.com/office/drawing/2014/main" id="{7F14F7E8-2C42-4BD2-8B4C-7C658763AB7B}"/>
              </a:ext>
            </a:extLst>
          </p:cNvPr>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513969" y="432000"/>
            <a:ext cx="2304000" cy="587972"/>
          </a:xfrm>
          <a:prstGeom prst="rect">
            <a:avLst/>
          </a:prstGeom>
        </p:spPr>
      </p:pic>
      <p:sp>
        <p:nvSpPr>
          <p:cNvPr id="8" name="Text Box 37">
            <a:extLst>
              <a:ext uri="{FF2B5EF4-FFF2-40B4-BE49-F238E27FC236}">
                <a16:creationId xmlns:a16="http://schemas.microsoft.com/office/drawing/2014/main" id="{D6BA3D81-CAD1-43DC-A531-54F7C4DC8DF8}"/>
              </a:ext>
            </a:extLst>
          </p:cNvPr>
          <p:cNvSpPr txBox="1">
            <a:spLocks noChangeArrowheads="1"/>
          </p:cNvSpPr>
          <p:nvPr userDrawn="1"/>
        </p:nvSpPr>
        <p:spPr bwMode="gray">
          <a:xfrm>
            <a:off x="513969" y="6588000"/>
            <a:ext cx="5361231" cy="169200"/>
          </a:xfrm>
          <a:prstGeom prst="rect">
            <a:avLst/>
          </a:prstGeom>
          <a:noFill/>
          <a:ln w="9525">
            <a:noFill/>
            <a:miter lim="800000"/>
            <a:headEnd/>
            <a:tailEnd/>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4" name="図 3">
            <a:extLst>
              <a:ext uri="{FF2B5EF4-FFF2-40B4-BE49-F238E27FC236}">
                <a16:creationId xmlns:a16="http://schemas.microsoft.com/office/drawing/2014/main" id="{784D5B73-DF9C-49AC-94A2-96EF6F33C255}"/>
              </a:ext>
            </a:extLst>
          </p:cNvPr>
          <p:cNvPicPr>
            <a:picLocks noChangeAspect="1"/>
          </p:cNvPicPr>
          <p:nvPr userDrawn="1"/>
        </p:nvPicPr>
        <p:blipFill>
          <a:blip r:embed="rId6"/>
          <a:stretch>
            <a:fillRect/>
          </a:stretch>
        </p:blipFill>
        <p:spPr bwMode="gray">
          <a:xfrm>
            <a:off x="9908831" y="5472511"/>
            <a:ext cx="1772308" cy="873777"/>
          </a:xfrm>
          <a:prstGeom prst="rect">
            <a:avLst/>
          </a:prstGeom>
        </p:spPr>
      </p:pic>
    </p:spTree>
    <p:extLst>
      <p:ext uri="{BB962C8B-B14F-4D97-AF65-F5344CB8AC3E}">
        <p14:creationId xmlns:p14="http://schemas.microsoft.com/office/powerpoint/2010/main" val="1180930575"/>
      </p:ext>
    </p:extLst>
  </p:cSld>
  <p:clrMapOvr>
    <a:masterClrMapping/>
  </p:clrMapOvr>
  <p:extLst>
    <p:ext uri="{DCECCB84-F9BA-43D5-87BE-67443E8EF086}">
      <p15:sldGuideLst xmlns:p15="http://schemas.microsoft.com/office/powerpoint/2012/main"/>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A4">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2442340363"/>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a:extLst>
              <a:ext uri="{FF2B5EF4-FFF2-40B4-BE49-F238E27FC236}">
                <a16:creationId xmlns:a16="http://schemas.microsoft.com/office/drawing/2014/main" id="{A03F3504-9539-4146-B3C1-F25407A51609}"/>
              </a:ext>
            </a:extLst>
          </p:cNvPr>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11" name="テキスト プレースホルダー 13">
            <a:extLst>
              <a:ext uri="{FF2B5EF4-FFF2-40B4-BE49-F238E27FC236}">
                <a16:creationId xmlns:a16="http://schemas.microsoft.com/office/drawing/2014/main" id="{EC10764A-D9E5-4773-9998-E6E340EF200C}"/>
              </a:ext>
            </a:extLst>
          </p:cNvPr>
          <p:cNvSpPr>
            <a:spLocks noGrp="1"/>
          </p:cNvSpPr>
          <p:nvPr>
            <p:ph type="body" sz="quarter" idx="10"/>
          </p:nvPr>
        </p:nvSpPr>
        <p:spPr bwMode="gray">
          <a:xfrm>
            <a:off x="513969" y="6336003"/>
            <a:ext cx="8640000" cy="127856"/>
          </a:xfrm>
        </p:spPr>
        <p:txBody>
          <a:bodyPr anchor="b" anchorCtr="0">
            <a:spAutoFit/>
          </a:bodyPr>
          <a:lstStyle>
            <a:lvl1pPr>
              <a:defRPr sz="800">
                <a:solidFill>
                  <a:schemeClr val="bg1"/>
                </a:solidFill>
                <a:cs typeface="+mn-cs"/>
              </a:defRPr>
            </a:lvl1pPr>
          </a:lstStyle>
          <a:p>
            <a:pPr lvl="0"/>
            <a:r>
              <a:rPr kumimoji="1" lang="ja-JP" altLang="en-US"/>
              <a:t>マスター テキストの書式設定</a:t>
            </a:r>
          </a:p>
        </p:txBody>
      </p:sp>
      <p:pic>
        <p:nvPicPr>
          <p:cNvPr id="13" name="図 12">
            <a:extLst>
              <a:ext uri="{FF2B5EF4-FFF2-40B4-BE49-F238E27FC236}">
                <a16:creationId xmlns:a16="http://schemas.microsoft.com/office/drawing/2014/main" id="{08C8D089-6B7B-4D22-A423-606FF0A07235}"/>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513971" y="432000"/>
            <a:ext cx="2302096" cy="586800"/>
          </a:xfrm>
          <a:prstGeom prst="rect">
            <a:avLst/>
          </a:prstGeom>
        </p:spPr>
      </p:pic>
      <p:sp>
        <p:nvSpPr>
          <p:cNvPr id="8" name="Text Box 37">
            <a:extLst>
              <a:ext uri="{FF2B5EF4-FFF2-40B4-BE49-F238E27FC236}">
                <a16:creationId xmlns:a16="http://schemas.microsoft.com/office/drawing/2014/main" id="{8ECAF025-B44C-4744-8C34-DBC751A55D36}"/>
              </a:ext>
            </a:extLst>
          </p:cNvPr>
          <p:cNvSpPr txBox="1">
            <a:spLocks noChangeArrowheads="1"/>
          </p:cNvSpPr>
          <p:nvPr userDrawn="1"/>
        </p:nvSpPr>
        <p:spPr bwMode="gray">
          <a:xfrm>
            <a:off x="513969" y="6588000"/>
            <a:ext cx="5361231" cy="169200"/>
          </a:xfrm>
          <a:prstGeom prst="rect">
            <a:avLst/>
          </a:prstGeom>
          <a:noFill/>
          <a:ln w="9525">
            <a:noFill/>
            <a:miter lim="800000"/>
            <a:headEnd/>
            <a:tailEnd/>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6" name="図 5">
            <a:extLst>
              <a:ext uri="{FF2B5EF4-FFF2-40B4-BE49-F238E27FC236}">
                <a16:creationId xmlns:a16="http://schemas.microsoft.com/office/drawing/2014/main" id="{EA662424-EC38-41B4-918D-98953BBCEA84}"/>
              </a:ext>
            </a:extLst>
          </p:cNvPr>
          <p:cNvPicPr>
            <a:picLocks noChangeAspect="1"/>
          </p:cNvPicPr>
          <p:nvPr userDrawn="1"/>
        </p:nvPicPr>
        <p:blipFill>
          <a:blip r:embed="rId6"/>
          <a:stretch>
            <a:fillRect/>
          </a:stretch>
        </p:blipFill>
        <p:spPr bwMode="gray">
          <a:xfrm>
            <a:off x="9908831" y="5472506"/>
            <a:ext cx="1772308" cy="873777"/>
          </a:xfrm>
          <a:prstGeom prst="rect">
            <a:avLst/>
          </a:prstGeom>
        </p:spPr>
      </p:pic>
    </p:spTree>
    <p:extLst>
      <p:ext uri="{BB962C8B-B14F-4D97-AF65-F5344CB8AC3E}">
        <p14:creationId xmlns:p14="http://schemas.microsoft.com/office/powerpoint/2010/main" val="41468536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トーマツロゴ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1441586452"/>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a:extLst>
              <a:ext uri="{FF2B5EF4-FFF2-40B4-BE49-F238E27FC236}">
                <a16:creationId xmlns:a16="http://schemas.microsoft.com/office/drawing/2014/main" id="{A03F3504-9539-4146-B3C1-F25407A51609}"/>
              </a:ext>
            </a:extLst>
          </p:cNvPr>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latin typeface="+mn-lt"/>
                <a:cs typeface="+mn-cs"/>
                <a:sym typeface="+mn-lt"/>
              </a:rPr>
              <a:t>Member of</a:t>
            </a:r>
            <a:br>
              <a:rPr kumimoji="1" lang="en-US" altLang="ja-JP" sz="800">
                <a:latin typeface="+mn-lt"/>
                <a:cs typeface="+mn-cs"/>
                <a:sym typeface="+mn-lt"/>
              </a:rPr>
            </a:br>
            <a:r>
              <a:rPr kumimoji="1" lang="en-US" altLang="ja-JP" sz="800" b="1">
                <a:latin typeface="+mn-lt"/>
                <a:cs typeface="+mn-cs"/>
                <a:sym typeface="+mn-lt"/>
              </a:rPr>
              <a:t>Deloitte Touche Tohmatsu Limited</a:t>
            </a:r>
            <a:endParaRPr kumimoji="1" lang="ja-JP" altLang="en-US" sz="800" b="1">
              <a:latin typeface="+mn-lt"/>
              <a:cs typeface="+mn-cs"/>
              <a:sym typeface="+mn-lt"/>
            </a:endParaRPr>
          </a:p>
        </p:txBody>
      </p:sp>
      <p:sp>
        <p:nvSpPr>
          <p:cNvPr id="10" name="テキスト プレースホルダー 13">
            <a:extLst>
              <a:ext uri="{FF2B5EF4-FFF2-40B4-BE49-F238E27FC236}">
                <a16:creationId xmlns:a16="http://schemas.microsoft.com/office/drawing/2014/main" id="{8D7302B4-C3B2-43C1-A9E9-2DFB590FF1E9}"/>
              </a:ext>
            </a:extLst>
          </p:cNvPr>
          <p:cNvSpPr>
            <a:spLocks noGrp="1"/>
          </p:cNvSpPr>
          <p:nvPr>
            <p:ph type="body" sz="quarter" idx="10"/>
          </p:nvPr>
        </p:nvSpPr>
        <p:spPr bwMode="gray">
          <a:xfrm>
            <a:off x="513969" y="6336003"/>
            <a:ext cx="8640000" cy="127856"/>
          </a:xfrm>
        </p:spPr>
        <p:txBody>
          <a:bodyPr anchor="b" anchorCtr="0">
            <a:spAutoFit/>
          </a:bodyPr>
          <a:lstStyle>
            <a:lvl1pPr>
              <a:defRPr sz="800">
                <a:cs typeface="+mn-cs"/>
              </a:defRPr>
            </a:lvl1pPr>
          </a:lstStyle>
          <a:p>
            <a:pPr lvl="0"/>
            <a:r>
              <a:rPr kumimoji="1" lang="ja-JP" altLang="en-US"/>
              <a:t>マスター テキストの書式設定</a:t>
            </a:r>
          </a:p>
        </p:txBody>
      </p:sp>
      <p:pic>
        <p:nvPicPr>
          <p:cNvPr id="13" name="図 12">
            <a:extLst>
              <a:ext uri="{FF2B5EF4-FFF2-40B4-BE49-F238E27FC236}">
                <a16:creationId xmlns:a16="http://schemas.microsoft.com/office/drawing/2014/main" id="{881D215A-DF31-4FC4-A706-4B6A3613D035}"/>
              </a:ext>
            </a:extLst>
          </p:cNvPr>
          <p:cNvPicPr>
            <a:picLocks noChangeAspect="1"/>
          </p:cNvPicPr>
          <p:nvPr userDrawn="1"/>
        </p:nvPicPr>
        <p:blipFill rotWithShape="1">
          <a:blip r:embed="rId5">
            <a:extLst>
              <a:ext uri="{28A0092B-C50C-407E-A947-70E740481C1C}">
                <a14:useLocalDpi xmlns:a14="http://schemas.microsoft.com/office/drawing/2010/main" val="0"/>
              </a:ext>
            </a:extLst>
          </a:blip>
          <a:srcRect/>
          <a:stretch/>
        </p:blipFill>
        <p:spPr bwMode="gray">
          <a:xfrm>
            <a:off x="512610" y="431005"/>
            <a:ext cx="4243429" cy="586800"/>
          </a:xfrm>
          <a:prstGeom prst="rect">
            <a:avLst/>
          </a:prstGeom>
          <a:noFill/>
          <a:ln>
            <a:noFill/>
          </a:ln>
        </p:spPr>
      </p:pic>
      <p:sp>
        <p:nvSpPr>
          <p:cNvPr id="8" name="Text Box 37">
            <a:extLst>
              <a:ext uri="{FF2B5EF4-FFF2-40B4-BE49-F238E27FC236}">
                <a16:creationId xmlns:a16="http://schemas.microsoft.com/office/drawing/2014/main" id="{5FB43949-A16F-4CF9-89FA-2868A80FA4F7}"/>
              </a:ext>
            </a:extLst>
          </p:cNvPr>
          <p:cNvSpPr txBox="1">
            <a:spLocks noChangeArrowheads="1"/>
          </p:cNvSpPr>
          <p:nvPr userDrawn="1"/>
        </p:nvSpPr>
        <p:spPr bwMode="gray">
          <a:xfrm>
            <a:off x="513969" y="6588000"/>
            <a:ext cx="5361231" cy="169200"/>
          </a:xfrm>
          <a:prstGeom prst="rect">
            <a:avLst/>
          </a:prstGeom>
          <a:noFill/>
          <a:ln w="9525">
            <a:noFill/>
            <a:miter lim="800000"/>
            <a:headEnd/>
            <a:tailEnd/>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12" name="図 11">
            <a:extLst>
              <a:ext uri="{FF2B5EF4-FFF2-40B4-BE49-F238E27FC236}">
                <a16:creationId xmlns:a16="http://schemas.microsoft.com/office/drawing/2014/main" id="{4770B572-0E41-4F38-9C69-20D76FA470AF}"/>
              </a:ext>
            </a:extLst>
          </p:cNvPr>
          <p:cNvPicPr>
            <a:picLocks noChangeAspect="1"/>
          </p:cNvPicPr>
          <p:nvPr userDrawn="1"/>
        </p:nvPicPr>
        <p:blipFill>
          <a:blip r:embed="rId6"/>
          <a:stretch>
            <a:fillRect/>
          </a:stretch>
        </p:blipFill>
        <p:spPr bwMode="gray">
          <a:xfrm>
            <a:off x="9908831" y="5472511"/>
            <a:ext cx="1772308" cy="873777"/>
          </a:xfrm>
          <a:prstGeom prst="rect">
            <a:avLst/>
          </a:prstGeom>
        </p:spPr>
      </p:pic>
    </p:spTree>
    <p:extLst>
      <p:ext uri="{BB962C8B-B14F-4D97-AF65-F5344CB8AC3E}">
        <p14:creationId xmlns:p14="http://schemas.microsoft.com/office/powerpoint/2010/main" val="348466952"/>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トーマツロゴ_A4">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769900466"/>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7" name="テキスト ボックス 6">
            <a:extLst>
              <a:ext uri="{FF2B5EF4-FFF2-40B4-BE49-F238E27FC236}">
                <a16:creationId xmlns:a16="http://schemas.microsoft.com/office/drawing/2014/main" id="{A03F3504-9539-4146-B3C1-F25407A51609}"/>
              </a:ext>
            </a:extLst>
          </p:cNvPr>
          <p:cNvSpPr txBox="1"/>
          <p:nvPr userDrawn="1"/>
        </p:nvSpPr>
        <p:spPr bwMode="gray">
          <a:xfrm>
            <a:off x="9896858" y="6517424"/>
            <a:ext cx="1402628" cy="251544"/>
          </a:xfrm>
          <a:prstGeom prst="rect">
            <a:avLst/>
          </a:prstGeom>
          <a:noFill/>
        </p:spPr>
        <p:txBody>
          <a:bodyPr wrap="none" lIns="0" tIns="0" rIns="0" bIns="0" rtlCol="0">
            <a:spAutoFit/>
          </a:bodyPr>
          <a:lstStyle/>
          <a:p>
            <a:pPr algn="l">
              <a:lnSpc>
                <a:spcPts val="950"/>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10" name="テキスト プレースホルダー 13">
            <a:extLst>
              <a:ext uri="{FF2B5EF4-FFF2-40B4-BE49-F238E27FC236}">
                <a16:creationId xmlns:a16="http://schemas.microsoft.com/office/drawing/2014/main" id="{98ED7F2A-D8F8-44B8-9950-656D3B6AC777}"/>
              </a:ext>
            </a:extLst>
          </p:cNvPr>
          <p:cNvSpPr>
            <a:spLocks noGrp="1"/>
          </p:cNvSpPr>
          <p:nvPr>
            <p:ph type="body" sz="quarter" idx="10"/>
          </p:nvPr>
        </p:nvSpPr>
        <p:spPr bwMode="gray">
          <a:xfrm>
            <a:off x="513969" y="6336003"/>
            <a:ext cx="8640000" cy="127856"/>
          </a:xfrm>
        </p:spPr>
        <p:txBody>
          <a:bodyPr anchor="b" anchorCtr="0">
            <a:spAutoFit/>
          </a:bodyPr>
          <a:lstStyle>
            <a:lvl1pPr>
              <a:defRPr sz="800">
                <a:solidFill>
                  <a:schemeClr val="bg1"/>
                </a:solidFill>
                <a:cs typeface="+mn-cs"/>
              </a:defRPr>
            </a:lvl1pPr>
          </a:lstStyle>
          <a:p>
            <a:pPr lvl="0"/>
            <a:r>
              <a:rPr kumimoji="1" lang="ja-JP" altLang="en-US"/>
              <a:t>マスター テキストの書式設定</a:t>
            </a:r>
          </a:p>
        </p:txBody>
      </p:sp>
      <p:pic>
        <p:nvPicPr>
          <p:cNvPr id="13" name="図 12">
            <a:extLst>
              <a:ext uri="{FF2B5EF4-FFF2-40B4-BE49-F238E27FC236}">
                <a16:creationId xmlns:a16="http://schemas.microsoft.com/office/drawing/2014/main" id="{66211CF3-AF55-4BB2-ABA6-DFDFA3C5155C}"/>
              </a:ext>
            </a:extLst>
          </p:cNvPr>
          <p:cNvPicPr>
            <a:picLocks noChangeAspect="1"/>
          </p:cNvPicPr>
          <p:nvPr userDrawn="1"/>
        </p:nvPicPr>
        <p:blipFill rotWithShape="1">
          <a:blip r:embed="rId5">
            <a:extLst>
              <a:ext uri="{28A0092B-C50C-407E-A947-70E740481C1C}">
                <a14:useLocalDpi xmlns:a14="http://schemas.microsoft.com/office/drawing/2010/main" val="0"/>
              </a:ext>
            </a:extLst>
          </a:blip>
          <a:stretch/>
        </p:blipFill>
        <p:spPr bwMode="gray">
          <a:xfrm>
            <a:off x="513969" y="432000"/>
            <a:ext cx="4246090" cy="586076"/>
          </a:xfrm>
          <a:prstGeom prst="rect">
            <a:avLst/>
          </a:prstGeom>
        </p:spPr>
      </p:pic>
      <p:sp>
        <p:nvSpPr>
          <p:cNvPr id="9" name="Text Box 37">
            <a:extLst>
              <a:ext uri="{FF2B5EF4-FFF2-40B4-BE49-F238E27FC236}">
                <a16:creationId xmlns:a16="http://schemas.microsoft.com/office/drawing/2014/main" id="{97296455-89ED-4F08-B776-BE18D4C8DF8F}"/>
              </a:ext>
            </a:extLst>
          </p:cNvPr>
          <p:cNvSpPr txBox="1">
            <a:spLocks noChangeArrowheads="1"/>
          </p:cNvSpPr>
          <p:nvPr userDrawn="1"/>
        </p:nvSpPr>
        <p:spPr bwMode="gray">
          <a:xfrm>
            <a:off x="513969" y="6588000"/>
            <a:ext cx="5361231" cy="169200"/>
          </a:xfrm>
          <a:prstGeom prst="rect">
            <a:avLst/>
          </a:prstGeom>
          <a:noFill/>
          <a:ln w="9525">
            <a:noFill/>
            <a:miter lim="800000"/>
            <a:headEnd/>
            <a:tailEnd/>
          </a:ln>
          <a:effectLst/>
        </p:spPr>
        <p:txBody>
          <a:bodyPr wrap="none" lIns="0" tIns="0" rIns="0" bIns="0" anchor="b" anchorCtr="0">
            <a:no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12" name="図 11">
            <a:extLst>
              <a:ext uri="{FF2B5EF4-FFF2-40B4-BE49-F238E27FC236}">
                <a16:creationId xmlns:a16="http://schemas.microsoft.com/office/drawing/2014/main" id="{D2BBA463-2249-4A4A-80B9-2AD354819623}"/>
              </a:ext>
            </a:extLst>
          </p:cNvPr>
          <p:cNvPicPr>
            <a:picLocks noChangeAspect="1"/>
          </p:cNvPicPr>
          <p:nvPr userDrawn="1"/>
        </p:nvPicPr>
        <p:blipFill>
          <a:blip r:embed="rId6"/>
          <a:stretch>
            <a:fillRect/>
          </a:stretch>
        </p:blipFill>
        <p:spPr bwMode="gray">
          <a:xfrm>
            <a:off x="9908831" y="5472506"/>
            <a:ext cx="1772308" cy="873777"/>
          </a:xfrm>
          <a:prstGeom prst="rect">
            <a:avLst/>
          </a:prstGeom>
        </p:spPr>
      </p:pic>
    </p:spTree>
    <p:extLst>
      <p:ext uri="{BB962C8B-B14F-4D97-AF65-F5344CB8AC3E}">
        <p14:creationId xmlns:p14="http://schemas.microsoft.com/office/powerpoint/2010/main" val="308747852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72E5A2AA-8632-4C90-834B-AAF8FA2847A7}"/>
              </a:ext>
            </a:extLst>
          </p:cNvPr>
          <p:cNvGraphicFramePr>
            <a:graphicFrameLocks noChangeAspect="1"/>
          </p:cNvGraphicFramePr>
          <p:nvPr userDrawn="1">
            <p:custDataLst>
              <p:tags r:id="rId1"/>
            </p:custDataLst>
            <p:extLst>
              <p:ext uri="{D42A27DB-BD31-4B8C-83A1-F6EECF244321}">
                <p14:modId xmlns:p14="http://schemas.microsoft.com/office/powerpoint/2010/main" val="30944208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72E5A2AA-8632-4C90-834B-AAF8FA2847A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666000" y="999000"/>
            <a:ext cx="4860000" cy="4860000"/>
          </a:xfrm>
          <a:prstGeom prst="rect">
            <a:avLst/>
          </a:prstGeom>
        </p:spPr>
        <p:txBody>
          <a:bodyPr/>
          <a:lstStyle>
            <a:lvl1pPr>
              <a:defRPr>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tx1"/>
                </a:solidFill>
                <a:latin typeface="+mn-lt"/>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5999" y="396000"/>
            <a:ext cx="5616000" cy="676800"/>
          </a:xfrm>
          <a:prstGeom prst="rect">
            <a:avLst/>
          </a:prstGeom>
        </p:spPr>
        <p:txBody>
          <a:bodyPr lIns="0" tIns="0">
            <a:normAutofit/>
          </a:bodyPr>
          <a:lstStyle>
            <a:lvl1pPr algn="r">
              <a:lnSpc>
                <a:spcPct val="100000"/>
              </a:lnSpc>
              <a:spcBef>
                <a:spcPts val="0"/>
              </a:spcBef>
              <a:defRPr sz="2200">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478800" y="432000"/>
            <a:ext cx="2016000" cy="633201"/>
          </a:xfrm>
          <a:prstGeom prst="rect">
            <a:avLst/>
          </a:prstGeom>
        </p:spPr>
      </p:pic>
      <p:sp>
        <p:nvSpPr>
          <p:cNvPr id="6" name="日付プレースホルダー 5">
            <a:extLst>
              <a:ext uri="{FF2B5EF4-FFF2-40B4-BE49-F238E27FC236}">
                <a16:creationId xmlns:a16="http://schemas.microsoft.com/office/drawing/2014/main" id="{F26CE00B-EF0F-41D9-B6BD-2D199AF6C07D}"/>
              </a:ext>
            </a:extLst>
          </p:cNvPr>
          <p:cNvSpPr>
            <a:spLocks noGrp="1"/>
          </p:cNvSpPr>
          <p:nvPr>
            <p:ph type="dt" sz="half" idx="13"/>
          </p:nvPr>
        </p:nvSpPr>
        <p:spPr bwMode="gray"/>
        <p:txBody>
          <a:bodyPr/>
          <a:lstStyle/>
          <a:p>
            <a:pPr algn="ctr"/>
            <a:r>
              <a:rPr lang="en-US"/>
              <a:t>&lt; Confidential &gt;</a:t>
            </a:r>
          </a:p>
        </p:txBody>
      </p:sp>
    </p:spTree>
    <p:extLst>
      <p:ext uri="{BB962C8B-B14F-4D97-AF65-F5344CB8AC3E}">
        <p14:creationId xmlns:p14="http://schemas.microsoft.com/office/powerpoint/2010/main" val="699402159"/>
      </p:ext>
    </p:extLst>
  </p:cSld>
  <p:clrMapOvr>
    <a:masterClrMapping/>
  </p:clrMapOvr>
  <p:extLst>
    <p:ext uri="{DCECCB84-F9BA-43D5-87BE-67443E8EF086}">
      <p15:sldGuideLst xmlns:p15="http://schemas.microsoft.com/office/powerpoint/2012/main"/>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8F3F91AC-B9F8-4593-AC14-9A64CBC99950}"/>
              </a:ext>
            </a:extLst>
          </p:cNvPr>
          <p:cNvGraphicFramePr>
            <a:graphicFrameLocks noChangeAspect="1"/>
          </p:cNvGraphicFramePr>
          <p:nvPr userDrawn="1">
            <p:custDataLst>
              <p:tags r:id="rId1"/>
            </p:custDataLst>
            <p:extLst>
              <p:ext uri="{D42A27DB-BD31-4B8C-83A1-F6EECF244321}">
                <p14:modId xmlns:p14="http://schemas.microsoft.com/office/powerpoint/2010/main" val="31632547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8F3F91AC-B9F8-4593-AC14-9A64CBC9995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666000" y="999000"/>
            <a:ext cx="4860000" cy="4860000"/>
          </a:xfrm>
          <a:prstGeom prst="rect">
            <a:avLst/>
          </a:prstGeom>
        </p:spPr>
        <p:txBody>
          <a:bodyPr/>
          <a:lstStyle>
            <a:lvl1pPr>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tx1"/>
                </a:solidFill>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a:extLst>
              <a:ext uri="{FF2B5EF4-FFF2-40B4-BE49-F238E27FC236}">
                <a16:creationId xmlns:a16="http://schemas.microsoft.com/office/drawing/2014/main" id="{123FC496-31C5-46DB-A99D-560417973E7D}"/>
              </a:ext>
            </a:extLst>
          </p:cNvPr>
          <p:cNvSpPr>
            <a:spLocks noGrp="1"/>
          </p:cNvSpPr>
          <p:nvPr>
            <p:ph type="dt" sz="half" idx="12"/>
          </p:nvPr>
        </p:nvSpPr>
        <p:spPr bwMode="gray"/>
        <p:txBody>
          <a:bodyPr/>
          <a:lstStyle/>
          <a:p>
            <a:pPr algn="ctr"/>
            <a:r>
              <a:rPr lang="en-US"/>
              <a:t>&lt; Confidential &gt;</a:t>
            </a:r>
          </a:p>
        </p:txBody>
      </p:sp>
    </p:spTree>
    <p:extLst>
      <p:ext uri="{BB962C8B-B14F-4D97-AF65-F5344CB8AC3E}">
        <p14:creationId xmlns:p14="http://schemas.microsoft.com/office/powerpoint/2010/main" val="648972768"/>
      </p:ext>
    </p:extLst>
  </p:cSld>
  <p:clrMapOvr>
    <a:masterClrMapping/>
  </p:clrMapOvr>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showMasterSp="0" preserve="1">
  <p:cSld name="黒_（基本版） タイトル_ ロゴ入り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A7976D6E-C49A-4F4A-AE13-FFFBECE61404}"/>
              </a:ext>
            </a:extLst>
          </p:cNvPr>
          <p:cNvGraphicFramePr>
            <a:graphicFrameLocks noChangeAspect="1"/>
          </p:cNvGraphicFramePr>
          <p:nvPr userDrawn="1">
            <p:custDataLst>
              <p:tags r:id="rId1"/>
            </p:custDataLst>
            <p:extLst>
              <p:ext uri="{D42A27DB-BD31-4B8C-83A1-F6EECF244321}">
                <p14:modId xmlns:p14="http://schemas.microsoft.com/office/powerpoint/2010/main" val="28462010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A7976D6E-C49A-4F4A-AE13-FFFBECE6140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666000" y="999000"/>
            <a:ext cx="4860000" cy="4860000"/>
          </a:xfrm>
          <a:prstGeom prst="rect">
            <a:avLst/>
          </a:prstGeom>
        </p:spPr>
        <p:txBody>
          <a:bodyPr/>
          <a:lstStyle>
            <a:lvl1pPr>
              <a:defRPr>
                <a:solidFill>
                  <a:schemeClr val="bg1"/>
                </a:solidFill>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bg1"/>
                </a:solidFill>
                <a:latin typeface="+mn-lt"/>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4800" y="396000"/>
            <a:ext cx="5616000" cy="676800"/>
          </a:xfrm>
          <a:prstGeom prst="rect">
            <a:avLst/>
          </a:prstGeom>
        </p:spPr>
        <p:txBody>
          <a:bodyPr lIns="0" tIns="0">
            <a:normAutofit/>
          </a:bodyPr>
          <a:lstStyle>
            <a:lvl1pPr algn="r">
              <a:lnSpc>
                <a:spcPct val="100000"/>
              </a:lnSpc>
              <a:spcBef>
                <a:spcPts val="0"/>
              </a:spcBef>
              <a:defRPr sz="2200">
                <a:solidFill>
                  <a:schemeClr val="bg1"/>
                </a:solidFill>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
        <p:nvSpPr>
          <p:cNvPr id="6" name="日付プレースホルダー 5">
            <a:extLst>
              <a:ext uri="{FF2B5EF4-FFF2-40B4-BE49-F238E27FC236}">
                <a16:creationId xmlns:a16="http://schemas.microsoft.com/office/drawing/2014/main" id="{3C714361-BA49-499D-BC89-8E0AF24FD365}"/>
              </a:ext>
            </a:extLst>
          </p:cNvPr>
          <p:cNvSpPr>
            <a:spLocks noGrp="1"/>
          </p:cNvSpPr>
          <p:nvPr>
            <p:ph type="dt" sz="half" idx="13"/>
          </p:nvPr>
        </p:nvSpPr>
        <p:spPr bwMode="gray"/>
        <p:txBody>
          <a:bodyPr/>
          <a:lstStyle/>
          <a:p>
            <a:pPr algn="ctr"/>
            <a:r>
              <a:rPr lang="en-US"/>
              <a:t>&lt; Confidential &gt;</a:t>
            </a:r>
          </a:p>
        </p:txBody>
      </p:sp>
    </p:spTree>
    <p:extLst>
      <p:ext uri="{BB962C8B-B14F-4D97-AF65-F5344CB8AC3E}">
        <p14:creationId xmlns:p14="http://schemas.microsoft.com/office/powerpoint/2010/main" val="3788071704"/>
      </p:ext>
    </p:extLst>
  </p:cSld>
  <p:clrMapOvr>
    <a:masterClrMapping/>
  </p:clrMapOvr>
  <p:extLst>
    <p:ext uri="{DCECCB84-F9BA-43D5-87BE-67443E8EF086}">
      <p15:sldGuideLst xmlns:p15="http://schemas.microsoft.com/office/powerpoint/2012/main"/>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basic_text">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554A9AD2-A44F-6C4C-90A5-7E0F6615ABFB}"/>
              </a:ext>
            </a:extLst>
          </p:cNvPr>
          <p:cNvSpPr>
            <a:spLocks noGrp="1"/>
          </p:cNvSpPr>
          <p:nvPr>
            <p:ph type="title" hasCustomPrompt="1"/>
          </p:nvPr>
        </p:nvSpPr>
        <p:spPr>
          <a:xfrm>
            <a:off x="414336" y="255264"/>
            <a:ext cx="9327072" cy="369332"/>
          </a:xfrm>
        </p:spPr>
        <p:txBody>
          <a:bodyPr/>
          <a:lstStyle/>
          <a:p>
            <a:r>
              <a:rPr kumimoji="1" lang="ja-JP" altLang="en-US"/>
              <a:t>タイトル</a:t>
            </a:r>
            <a:r>
              <a:rPr kumimoji="1" lang="en-US" altLang="ja-JP"/>
              <a:t> </a:t>
            </a:r>
            <a:r>
              <a:rPr kumimoji="1" lang="ja-JP" altLang="en-US"/>
              <a:t>游ゴシック</a:t>
            </a:r>
            <a:r>
              <a:rPr kumimoji="1" lang="en-US" altLang="ja-JP"/>
              <a:t>Bold 24pt</a:t>
            </a:r>
            <a:endParaRPr kumimoji="1" lang="ja-JP" altLang="en-US"/>
          </a:p>
        </p:txBody>
      </p:sp>
      <p:sp>
        <p:nvSpPr>
          <p:cNvPr id="15" name="コンテンツ プレースホルダー 14">
            <a:extLst>
              <a:ext uri="{FF2B5EF4-FFF2-40B4-BE49-F238E27FC236}">
                <a16:creationId xmlns:a16="http://schemas.microsoft.com/office/drawing/2014/main" id="{F51E5A19-FBB7-6442-9D4F-1E3DFA3936D4}"/>
              </a:ext>
            </a:extLst>
          </p:cNvPr>
          <p:cNvSpPr>
            <a:spLocks noGrp="1"/>
          </p:cNvSpPr>
          <p:nvPr>
            <p:ph sz="quarter" idx="10" hasCustomPrompt="1"/>
          </p:nvPr>
        </p:nvSpPr>
        <p:spPr>
          <a:xfrm>
            <a:off x="414338" y="857251"/>
            <a:ext cx="11550650" cy="5380038"/>
          </a:xfrm>
        </p:spPr>
        <p:txBody>
          <a:bodyPr/>
          <a:lstStyle>
            <a:lvl1pPr>
              <a:lnSpc>
                <a:spcPct val="150000"/>
              </a:lnSpc>
              <a:defRPr sz="1600"/>
            </a:lvl1pPr>
            <a:lvl2pPr>
              <a:lnSpc>
                <a:spcPct val="150000"/>
              </a:lnSpc>
              <a:defRPr/>
            </a:lvl2pPr>
            <a:lvl3pPr>
              <a:lnSpc>
                <a:spcPct val="150000"/>
              </a:lnSpc>
              <a:defRPr/>
            </a:lvl3pPr>
            <a:lvl4pPr>
              <a:lnSpc>
                <a:spcPct val="150000"/>
              </a:lnSpc>
              <a:defRPr/>
            </a:lvl4pPr>
            <a:lvl5pPr>
              <a:lnSpc>
                <a:spcPct val="150000"/>
              </a:lnSpc>
              <a:defRPr/>
            </a:lvl5pPr>
          </a:lstStyle>
          <a:p>
            <a:pPr lvl="0"/>
            <a:r>
              <a:rPr kumimoji="1" lang="ja-JP" altLang="en-US"/>
              <a:t>本文テキスト</a:t>
            </a:r>
            <a:r>
              <a:rPr kumimoji="1" lang="en-US" altLang="ja-JP"/>
              <a:t> </a:t>
            </a:r>
            <a:r>
              <a:rPr kumimoji="1" lang="ja-JP" altLang="en-US"/>
              <a:t>游ゴシック </a:t>
            </a:r>
            <a:r>
              <a:rPr kumimoji="1" lang="en-US" altLang="ja-JP"/>
              <a:t>Medium 16pt / </a:t>
            </a:r>
            <a:r>
              <a:rPr kumimoji="1" lang="ja-JP" altLang="en-US"/>
              <a:t>行間</a:t>
            </a:r>
            <a:r>
              <a:rPr kumimoji="1" lang="en-US" altLang="ja-JP"/>
              <a:t>1.5</a:t>
            </a:r>
            <a:br>
              <a:rPr kumimoji="1" lang="en-US" altLang="ja-JP"/>
            </a:br>
            <a:r>
              <a:rPr kumimoji="1" lang="ja-JP" altLang="en-US"/>
              <a:t>テーマカラー：</a:t>
            </a:r>
            <a:r>
              <a:rPr kumimoji="1" lang="en-US" altLang="ja-JP"/>
              <a:t>Blue and Cool gray </a:t>
            </a:r>
          </a:p>
        </p:txBody>
      </p:sp>
      <p:pic>
        <p:nvPicPr>
          <p:cNvPr id="3" name="図 2" descr="アイコン&#10;&#10;低い精度で自動的に生成された説明">
            <a:extLst>
              <a:ext uri="{FF2B5EF4-FFF2-40B4-BE49-F238E27FC236}">
                <a16:creationId xmlns:a16="http://schemas.microsoft.com/office/drawing/2014/main" id="{CE14A7BB-2994-99E1-3721-81C07CB69B1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689431" y="66162"/>
            <a:ext cx="1441424" cy="662901"/>
          </a:xfrm>
          <a:prstGeom prst="rect">
            <a:avLst/>
          </a:prstGeom>
        </p:spPr>
      </p:pic>
      <p:sp>
        <p:nvSpPr>
          <p:cNvPr id="5" name="テキスト ボックス 4">
            <a:extLst>
              <a:ext uri="{FF2B5EF4-FFF2-40B4-BE49-F238E27FC236}">
                <a16:creationId xmlns:a16="http://schemas.microsoft.com/office/drawing/2014/main" id="{97FBA75B-73F9-C2BD-82A5-BB1CC51D09F9}"/>
              </a:ext>
            </a:extLst>
          </p:cNvPr>
          <p:cNvSpPr txBox="1"/>
          <p:nvPr userDrawn="1"/>
        </p:nvSpPr>
        <p:spPr>
          <a:xfrm>
            <a:off x="10768120" y="6397228"/>
            <a:ext cx="1188000" cy="241980"/>
          </a:xfrm>
          <a:prstGeom prst="rect">
            <a:avLst/>
          </a:prstGeom>
          <a:noFill/>
          <a:ln>
            <a:solidFill>
              <a:srgbClr val="FF0000"/>
            </a:solidFill>
          </a:ln>
        </p:spPr>
        <p:txBody>
          <a:bodyPr wrap="square" lIns="36000" tIns="36000" rIns="36000" bIns="36000" rtlCol="0" anchor="ctr">
            <a:spAutoFit/>
          </a:bodyPr>
          <a:lstStyle/>
          <a:p>
            <a:pPr algn="ctr"/>
            <a:r>
              <a:rPr kumimoji="1" lang="en-US" altLang="ja-JP" sz="1100" b="0" i="0">
                <a:solidFill>
                  <a:srgbClr val="FF0000"/>
                </a:solidFill>
                <a:latin typeface="+mj-lt"/>
                <a:ea typeface="MS Gothic" panose="020B0609070205080204" pitchFamily="49" charset="-128"/>
              </a:rPr>
              <a:t>CONFIDENTIAL</a:t>
            </a:r>
            <a:endParaRPr kumimoji="1" lang="ja-JP" altLang="en-US" sz="1100" b="0" i="0">
              <a:solidFill>
                <a:srgbClr val="FF0000"/>
              </a:solidFill>
              <a:latin typeface="+mj-lt"/>
              <a:ea typeface="MS Gothic" panose="020B0609070205080204" pitchFamily="49" charset="-128"/>
            </a:endParaRPr>
          </a:p>
        </p:txBody>
      </p:sp>
    </p:spTree>
    <p:extLst>
      <p:ext uri="{BB962C8B-B14F-4D97-AF65-F5344CB8AC3E}">
        <p14:creationId xmlns:p14="http://schemas.microsoft.com/office/powerpoint/2010/main" val="1093137618"/>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showMasterSp="0" preserve="1">
  <p:cSld name="黒_（基本版） タイトル ロゴ無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B84D28BC-667A-4B82-8BF2-52395A1B866F}"/>
              </a:ext>
            </a:extLst>
          </p:cNvPr>
          <p:cNvGraphicFramePr>
            <a:graphicFrameLocks noChangeAspect="1"/>
          </p:cNvGraphicFramePr>
          <p:nvPr userDrawn="1">
            <p:custDataLst>
              <p:tags r:id="rId1"/>
            </p:custDataLst>
            <p:extLst>
              <p:ext uri="{D42A27DB-BD31-4B8C-83A1-F6EECF244321}">
                <p14:modId xmlns:p14="http://schemas.microsoft.com/office/powerpoint/2010/main" val="4581993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B84D28BC-667A-4B82-8BF2-52395A1B866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666000" y="999000"/>
            <a:ext cx="4860000" cy="4860000"/>
          </a:xfrm>
          <a:prstGeom prst="rect">
            <a:avLst/>
          </a:prstGeom>
        </p:spPr>
        <p:txBody>
          <a:bodyPr/>
          <a:lstStyle>
            <a:lvl1pPr>
              <a:defRPr>
                <a:solidFill>
                  <a:schemeClr val="bg1"/>
                </a:solidFill>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bg1"/>
                </a:solidFill>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a:extLst>
              <a:ext uri="{FF2B5EF4-FFF2-40B4-BE49-F238E27FC236}">
                <a16:creationId xmlns:a16="http://schemas.microsoft.com/office/drawing/2014/main" id="{9E461804-808B-4C49-B40D-446D892A3BF8}"/>
              </a:ext>
            </a:extLst>
          </p:cNvPr>
          <p:cNvSpPr>
            <a:spLocks noGrp="1"/>
          </p:cNvSpPr>
          <p:nvPr>
            <p:ph type="dt" sz="half" idx="12"/>
          </p:nvPr>
        </p:nvSpPr>
        <p:spPr bwMode="gray"/>
        <p:txBody>
          <a:bodyPr/>
          <a:lstStyle/>
          <a:p>
            <a:pPr algn="ctr"/>
            <a:r>
              <a:rPr lang="en-US"/>
              <a:t>&lt; Confidential &gt;</a:t>
            </a:r>
          </a:p>
        </p:txBody>
      </p:sp>
    </p:spTree>
    <p:extLst>
      <p:ext uri="{BB962C8B-B14F-4D97-AF65-F5344CB8AC3E}">
        <p14:creationId xmlns:p14="http://schemas.microsoft.com/office/powerpoint/2010/main" val="3339237856"/>
      </p:ext>
    </p:extLst>
  </p:cSld>
  <p:clrMapOvr>
    <a:masterClrMapping/>
  </p:clrMapOvr>
  <p:extLst>
    <p:ext uri="{DCECCB84-F9BA-43D5-87BE-67443E8EF086}">
      <p15:sldGuideLst xmlns:p15="http://schemas.microsoft.com/office/powerpoint/2012/main"/>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showMasterSp="0" preserve="1">
  <p:cSld name="（基本版） 目次_16:9">
    <p:bg bwMode="gray">
      <p:bgRef idx="1001">
        <a:schemeClr val="bg1"/>
      </p:bgRef>
    </p:bg>
    <p:spTree>
      <p:nvGrpSpPr>
        <p:cNvPr id="1" name=""/>
        <p:cNvGrpSpPr/>
        <p:nvPr/>
      </p:nvGrpSpPr>
      <p:grpSpPr>
        <a:xfrm>
          <a:off x="0" y="0"/>
          <a:ext cx="0" cy="0"/>
          <a:chOff x="0" y="0"/>
          <a:chExt cx="0" cy="0"/>
        </a:xfrm>
      </p:grpSpPr>
      <p:graphicFrame>
        <p:nvGraphicFramePr>
          <p:cNvPr id="3" name="オブジェクト 2" hidden="1">
            <a:extLst>
              <a:ext uri="{FF2B5EF4-FFF2-40B4-BE49-F238E27FC236}">
                <a16:creationId xmlns:a16="http://schemas.microsoft.com/office/drawing/2014/main" id="{D6642530-2487-4EE6-BEA5-E8FB44599D74}"/>
              </a:ext>
            </a:extLst>
          </p:cNvPr>
          <p:cNvGraphicFramePr>
            <a:graphicFrameLocks noChangeAspect="1"/>
          </p:cNvGraphicFramePr>
          <p:nvPr userDrawn="1">
            <p:custDataLst>
              <p:tags r:id="rId1"/>
            </p:custDataLst>
            <p:extLst>
              <p:ext uri="{D42A27DB-BD31-4B8C-83A1-F6EECF244321}">
                <p14:modId xmlns:p14="http://schemas.microsoft.com/office/powerpoint/2010/main" val="27976302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4" imgW="444" imgH="443" progId="TCLayout.ActiveDocument.1">
                  <p:embed/>
                </p:oleObj>
              </mc:Choice>
              <mc:Fallback>
                <p:oleObj name="think-cellスライド" r:id="rId4" imgW="444" imgH="443" progId="TCLayout.ActiveDocument.1">
                  <p:embed/>
                  <p:pic>
                    <p:nvPicPr>
                      <p:cNvPr id="3" name="オブジェクト 2" hidden="1">
                        <a:extLst>
                          <a:ext uri="{FF2B5EF4-FFF2-40B4-BE49-F238E27FC236}">
                            <a16:creationId xmlns:a16="http://schemas.microsoft.com/office/drawing/2014/main" id="{D6642530-2487-4EE6-BEA5-E8FB44599D7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正方形/長方形 4" hidden="1">
            <a:extLst>
              <a:ext uri="{FF2B5EF4-FFF2-40B4-BE49-F238E27FC236}">
                <a16:creationId xmlns:a16="http://schemas.microsoft.com/office/drawing/2014/main" id="{8C8D86AF-9D9D-4067-A4BC-C728044F77F8}"/>
              </a:ext>
            </a:extLst>
          </p:cNvPr>
          <p:cNvSpPr/>
          <p:nvPr userDrawn="1">
            <p:custDataLst>
              <p:tags r:id="rId2"/>
            </p:custDataLst>
          </p:nvPr>
        </p:nvSpPr>
        <p:spPr bwMode="gray">
          <a:xfrm>
            <a:off x="0" y="0"/>
            <a:ext cx="158750" cy="158750"/>
          </a:xfrm>
          <a:prstGeom prst="rect">
            <a:avLst/>
          </a:prstGeom>
          <a:solidFill>
            <a:srgbClr val="BBBCBC"/>
          </a:solidFill>
          <a:ln w="12700" algn="ctr">
            <a:solidFill>
              <a:srgbClr val="BBBCBC"/>
            </a:solidFill>
            <a:miter lim="800000"/>
            <a:headEnd/>
            <a:tailEnd/>
          </a:ln>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endParaRPr kumimoji="1" lang="ja-JP" altLang="en-US" sz="2400" b="1" i="0" u="none" strike="noStrike" kern="1200" cap="none" spc="0" normalizeH="0" baseline="0" noProof="0">
              <a:ln>
                <a:noFill/>
              </a:ln>
              <a:solidFill>
                <a:prstClr val="black"/>
              </a:solidFill>
              <a:effectLst/>
              <a:uLnTx/>
              <a:uFillTx/>
              <a:latin typeface="Calibri" panose="020F0502020204030204" pitchFamily="34" charset="0"/>
              <a:ea typeface="Yu Gothic UI" panose="020B0500000000000000" pitchFamily="50" charset="-128"/>
              <a:cs typeface="+mj-cs"/>
              <a:sym typeface="Calibri" panose="020F0502020204030204" pitchFamily="34" charset="0"/>
            </a:endParaRPr>
          </a:p>
        </p:txBody>
      </p:sp>
      <p:sp>
        <p:nvSpPr>
          <p:cNvPr id="13" name="Content Placeholder 3"/>
          <p:cNvSpPr>
            <a:spLocks noGrp="1"/>
          </p:cNvSpPr>
          <p:nvPr>
            <p:ph sz="quarter" idx="10"/>
          </p:nvPr>
        </p:nvSpPr>
        <p:spPr bwMode="gray">
          <a:xfrm>
            <a:off x="480000" y="1476000"/>
            <a:ext cx="5436000" cy="4824000"/>
          </a:xfrm>
          <a:prstGeom prst="rect">
            <a:avLst/>
          </a:prstGeom>
        </p:spPr>
        <p:txBody>
          <a:bodyPr/>
          <a:lstStyle>
            <a:lvl1pPr>
              <a:tabLst>
                <a:tab pos="5448101" algn="r"/>
              </a:tabLst>
              <a:defRPr/>
            </a:lvl1pPr>
            <a:lvl2pPr>
              <a:tabLst>
                <a:tab pos="5448101" algn="r"/>
              </a:tabLst>
              <a:defRPr/>
            </a:lvl2pPr>
            <a:lvl3pPr>
              <a:tabLst>
                <a:tab pos="5448101" algn="r"/>
              </a:tabLst>
              <a:defRPr/>
            </a:lvl3pPr>
            <a:lvl4pPr>
              <a:tabLst>
                <a:tab pos="5448101" algn="r"/>
              </a:tabLst>
              <a:defRPr/>
            </a:lvl4pPr>
            <a:lvl5pPr>
              <a:tabLst>
                <a:tab pos="5448101"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276000" y="1476000"/>
            <a:ext cx="5436000" cy="4824000"/>
          </a:xfrm>
          <a:prstGeom prst="rect">
            <a:avLst/>
          </a:prstGeom>
        </p:spPr>
        <p:txBody>
          <a:bodyPr/>
          <a:lstStyle>
            <a:lvl1pPr>
              <a:tabLst>
                <a:tab pos="5448101" algn="r"/>
              </a:tabLst>
              <a:defRPr/>
            </a:lvl1pPr>
            <a:lvl2pPr>
              <a:tabLst>
                <a:tab pos="5448101" algn="r"/>
              </a:tabLst>
              <a:defRPr/>
            </a:lvl2pPr>
            <a:lvl3pPr>
              <a:tabLst>
                <a:tab pos="5448101" algn="r"/>
              </a:tabLst>
              <a:defRPr/>
            </a:lvl3pPr>
            <a:lvl4pPr>
              <a:tabLst>
                <a:tab pos="5448101" algn="r"/>
              </a:tabLst>
              <a:defRPr/>
            </a:lvl4pPr>
            <a:lvl5pPr>
              <a:tabLst>
                <a:tab pos="5448101"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a:xfrm>
            <a:off x="480000" y="108000"/>
            <a:ext cx="11232000" cy="738000"/>
          </a:xfrm>
        </p:spPr>
        <p:txBody>
          <a:bodyPr/>
          <a:lstStyle>
            <a:lvl1pPr>
              <a:defRPr baseline="0">
                <a:latin typeface="+mj-lt"/>
                <a:ea typeface="+mj-ea"/>
              </a:defRPr>
            </a:lvl1pPr>
          </a:lstStyle>
          <a:p>
            <a:r>
              <a:rPr kumimoji="1" lang="ja-JP" altLang="en-US"/>
              <a:t>マスター タイトルの書式設定</a:t>
            </a:r>
          </a:p>
        </p:txBody>
      </p:sp>
    </p:spTree>
    <p:extLst>
      <p:ext uri="{BB962C8B-B14F-4D97-AF65-F5344CB8AC3E}">
        <p14:creationId xmlns:p14="http://schemas.microsoft.com/office/powerpoint/2010/main" val="1523777044"/>
      </p:ext>
    </p:extLst>
  </p:cSld>
  <p:clrMapOvr>
    <a:masterClrMapping/>
  </p:clrMapOvr>
  <p:hf hdr="0"/>
  <p:extLst>
    <p:ext uri="{DCECCB84-F9BA-43D5-87BE-67443E8EF086}">
      <p15:sldGuideLst xmlns:p15="http://schemas.microsoft.com/office/powerpoint/2012/main"/>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showMasterSp="0" preserve="1" userDrawn="1">
  <p:cSld name="（基本版） 白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9638820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ー 3"/>
          <p:cNvSpPr>
            <a:spLocks noGrp="1"/>
          </p:cNvSpPr>
          <p:nvPr>
            <p:ph type="sldNum" sz="quarter" idx="11"/>
          </p:nvPr>
        </p:nvSpPr>
        <p:spPr bwMode="gray"/>
        <p:txBody>
          <a:bodyPr/>
          <a:lstStyle>
            <a:lvl1pPr>
              <a:defRPr/>
            </a:lvl1pPr>
          </a:lstStyle>
          <a:p>
            <a:fld id="{AA5FCFE5-FE56-4EF1-80A8-07776887C2A1}" type="slidenum">
              <a:rPr lang="ja-JP" altLang="en-US" smtClean="0"/>
              <a:pPr/>
              <a:t>‹#›</a:t>
            </a:fld>
            <a:endParaRPr lang="ja-JP" altLang="en-US"/>
          </a:p>
        </p:txBody>
      </p:sp>
      <p:sp>
        <p:nvSpPr>
          <p:cNvPr id="6" name="テキスト プレースホルダー 5"/>
          <p:cNvSpPr>
            <a:spLocks noGrp="1"/>
          </p:cNvSpPr>
          <p:nvPr>
            <p:ph type="body" sz="quarter" idx="12"/>
          </p:nvPr>
        </p:nvSpPr>
        <p:spPr bwMode="gray">
          <a:xfrm>
            <a:off x="1596000" y="2556000"/>
            <a:ext cx="9000000" cy="1440000"/>
          </a:xfrm>
          <a:prstGeom prst="rect">
            <a:avLst/>
          </a:prstGeom>
        </p:spPr>
        <p:txBody>
          <a:bodyPr/>
          <a:lstStyle>
            <a:lvl1pPr>
              <a:defRPr sz="2400" baseline="0">
                <a:latin typeface="+mj-lt"/>
                <a:ea typeface="+mj-ea"/>
              </a:defRPr>
            </a:lvl1pPr>
          </a:lstStyle>
          <a:p>
            <a:pPr lvl="0"/>
            <a:r>
              <a:rPr kumimoji="1" lang="ja-JP" altLang="en-US"/>
              <a:t>マスター テキストの書式設定</a:t>
            </a:r>
          </a:p>
        </p:txBody>
      </p:sp>
      <p:sp>
        <p:nvSpPr>
          <p:cNvPr id="5" name="フッター プレースホルダー 5">
            <a:extLst>
              <a:ext uri="{FF2B5EF4-FFF2-40B4-BE49-F238E27FC236}">
                <a16:creationId xmlns:a16="http://schemas.microsoft.com/office/drawing/2014/main" id="{6273600F-CF7E-B990-6162-16B9B8D81E57}"/>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358284183"/>
      </p:ext>
    </p:extLst>
  </p:cSld>
  <p:clrMapOvr>
    <a:masterClrMapping/>
  </p:clrMapOvr>
  <p:hf hdr="0"/>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基本版） 中表紙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CBD7C55F-79D3-4D3C-BF22-E2499EF30284}"/>
              </a:ext>
            </a:extLst>
          </p:cNvPr>
          <p:cNvGraphicFramePr>
            <a:graphicFrameLocks noChangeAspect="1"/>
          </p:cNvGraphicFramePr>
          <p:nvPr userDrawn="1">
            <p:custDataLst>
              <p:tags r:id="rId1"/>
            </p:custDataLst>
            <p:extLst>
              <p:ext uri="{D42A27DB-BD31-4B8C-83A1-F6EECF244321}">
                <p14:modId xmlns:p14="http://schemas.microsoft.com/office/powerpoint/2010/main" val="31270042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CBD7C55F-79D3-4D3C-BF22-E2499EF3028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018800" y="2232000"/>
            <a:ext cx="6264000" cy="432000"/>
          </a:xfrm>
          <a:prstGeom prst="rect">
            <a:avLst/>
          </a:prstGeom>
          <a:noFill/>
        </p:spPr>
        <p:txBody>
          <a:bodyPr wrap="none" lIns="0" tIns="0" rIns="0" anchor="t" anchorCtr="0">
            <a:noAutofit/>
          </a:bodyPr>
          <a:lstStyle>
            <a:lvl1pPr marL="0" indent="0" algn="l">
              <a:lnSpc>
                <a:spcPct val="100000"/>
              </a:lnSpc>
              <a:spcBef>
                <a:spcPts val="0"/>
              </a:spcBef>
              <a:buNone/>
              <a:defRPr sz="2800" b="1" baseline="0">
                <a:solidFill>
                  <a:schemeClr val="tx1"/>
                </a:solidFill>
                <a:latin typeface="+mj-lt"/>
                <a:ea typeface="+mj-ea"/>
                <a:cs typeface="+mn-cs"/>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pPr/>
              <a:t>‹#›</a:t>
            </a:fld>
            <a:endParaRPr lang="ja-JP" altLang="en-US"/>
          </a:p>
        </p:txBody>
      </p:sp>
      <p:sp>
        <p:nvSpPr>
          <p:cNvPr id="3" name="フッター プレースホルダー 5">
            <a:extLst>
              <a:ext uri="{FF2B5EF4-FFF2-40B4-BE49-F238E27FC236}">
                <a16:creationId xmlns:a16="http://schemas.microsoft.com/office/drawing/2014/main" id="{FB658550-42CB-E14E-14DD-356EFBB48BE2}"/>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1323249379"/>
      </p:ext>
    </p:extLst>
  </p:cSld>
  <p:clrMapOvr>
    <a:masterClrMapping/>
  </p:clrMapOvr>
  <p:hf hdr="0"/>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基本版） タイトルのみ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77D81023-2A1D-453A-B6C3-7E7FA34E4217}"/>
              </a:ext>
            </a:extLst>
          </p:cNvPr>
          <p:cNvGraphicFramePr>
            <a:graphicFrameLocks noChangeAspect="1"/>
          </p:cNvGraphicFramePr>
          <p:nvPr userDrawn="1">
            <p:custDataLst>
              <p:tags r:id="rId1"/>
            </p:custDataLst>
            <p:extLst>
              <p:ext uri="{D42A27DB-BD31-4B8C-83A1-F6EECF244321}">
                <p14:modId xmlns:p14="http://schemas.microsoft.com/office/powerpoint/2010/main" val="16770963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77D81023-2A1D-453A-B6C3-7E7FA34E421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テキスト プレースホルダー 2"/>
          <p:cNvSpPr>
            <a:spLocks noGrp="1"/>
          </p:cNvSpPr>
          <p:nvPr>
            <p:ph type="body" sz="quarter" idx="15" hasCustomPrompt="1"/>
          </p:nvPr>
        </p:nvSpPr>
        <p:spPr bwMode="gray">
          <a:xfrm>
            <a:off x="478799" y="1008000"/>
            <a:ext cx="5436000" cy="468000"/>
          </a:xfrm>
          <a:prstGeom prst="rect">
            <a:avLst/>
          </a:prstGeom>
        </p:spPr>
        <p:txBody>
          <a:bodyPr wrap="none" tIns="0" anchor="ctr">
            <a:noAutofit/>
          </a:bodyPr>
          <a:lstStyle>
            <a:lvl1pPr>
              <a:lnSpc>
                <a:spcPct val="100000"/>
              </a:lnSpc>
              <a:spcBef>
                <a:spcPts val="0"/>
              </a:spcBef>
              <a:defRPr sz="1800" b="1">
                <a:solidFill>
                  <a:schemeClr val="accent1"/>
                </a:solidFill>
              </a:defRPr>
            </a:lvl1pPr>
          </a:lstStyle>
          <a:p>
            <a:pPr lvl="0"/>
            <a:r>
              <a:rPr kumimoji="1" lang="en-US" altLang="ja-JP"/>
              <a:t>Header</a:t>
            </a:r>
            <a:r>
              <a:rPr kumimoji="1" lang="ja-JP" altLang="en-US"/>
              <a:t>を入力（スライドタイトル）</a:t>
            </a:r>
          </a:p>
        </p:txBody>
      </p:sp>
      <p:sp>
        <p:nvSpPr>
          <p:cNvPr id="7" name="タイトル 6">
            <a:extLst>
              <a:ext uri="{FF2B5EF4-FFF2-40B4-BE49-F238E27FC236}">
                <a16:creationId xmlns:a16="http://schemas.microsoft.com/office/drawing/2014/main" id="{D6382723-BDF8-412A-A400-B577A3A76D3C}"/>
              </a:ext>
            </a:extLst>
          </p:cNvPr>
          <p:cNvSpPr>
            <a:spLocks noGrp="1"/>
          </p:cNvSpPr>
          <p:nvPr>
            <p:ph type="title"/>
          </p:nvPr>
        </p:nvSpPr>
        <p:spPr/>
        <p:txBody>
          <a:bodyPr/>
          <a:lstStyle/>
          <a:p>
            <a:r>
              <a:rPr kumimoji="1" lang="ja-JP" altLang="en-US"/>
              <a:t>マスター タイトルの書式設定</a:t>
            </a:r>
          </a:p>
        </p:txBody>
      </p:sp>
      <p:sp>
        <p:nvSpPr>
          <p:cNvPr id="24" name="スライド番号プレースホルダー 23">
            <a:extLst>
              <a:ext uri="{FF2B5EF4-FFF2-40B4-BE49-F238E27FC236}">
                <a16:creationId xmlns:a16="http://schemas.microsoft.com/office/drawing/2014/main" id="{5077665D-3395-4371-A62E-F9F868484345}"/>
              </a:ext>
            </a:extLst>
          </p:cNvPr>
          <p:cNvSpPr>
            <a:spLocks noGrp="1"/>
          </p:cNvSpPr>
          <p:nvPr>
            <p:ph type="sldNum" sz="quarter" idx="18"/>
          </p:nvPr>
        </p:nvSpPr>
        <p:spPr/>
        <p:txBody>
          <a:bodyPr/>
          <a:lstStyle/>
          <a:p>
            <a:pPr fontAlgn="auto">
              <a:spcBef>
                <a:spcPts val="0"/>
              </a:spcBef>
              <a:spcAft>
                <a:spcPts val="0"/>
              </a:spcAft>
            </a:pPr>
            <a:fld id="{AA5FCFE5-FE56-4EF1-80A8-07776887C2A1}" type="slidenum">
              <a:rPr kumimoji="1" lang="ja-JP" altLang="en-US" smtClean="0"/>
              <a:pPr fontAlgn="auto">
                <a:spcBef>
                  <a:spcPts val="0"/>
                </a:spcBef>
                <a:spcAft>
                  <a:spcPts val="0"/>
                </a:spcAft>
              </a:pPr>
              <a:t>‹#›</a:t>
            </a:fld>
            <a:endParaRPr kumimoji="1" lang="ja-JP" altLang="en-US"/>
          </a:p>
        </p:txBody>
      </p:sp>
      <p:sp>
        <p:nvSpPr>
          <p:cNvPr id="3" name="フッター プレースホルダー 5">
            <a:extLst>
              <a:ext uri="{FF2B5EF4-FFF2-40B4-BE49-F238E27FC236}">
                <a16:creationId xmlns:a16="http://schemas.microsoft.com/office/drawing/2014/main" id="{E31F8DD1-3F3E-D752-E559-D2F93B0185EE}"/>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1684984910"/>
      </p:ext>
    </p:extLst>
  </p:cSld>
  <p:clrMapOvr>
    <a:masterClrMapping/>
  </p:clrMapOvr>
  <p:hf hdr="0"/>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基本版） タイトルのみ_Header上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77D81023-2A1D-453A-B6C3-7E7FA34E4217}"/>
              </a:ext>
            </a:extLst>
          </p:cNvPr>
          <p:cNvGraphicFramePr>
            <a:graphicFrameLocks noChangeAspect="1"/>
          </p:cNvGraphicFramePr>
          <p:nvPr userDrawn="1">
            <p:custDataLst>
              <p:tags r:id="rId1"/>
            </p:custDataLst>
            <p:extLst>
              <p:ext uri="{D42A27DB-BD31-4B8C-83A1-F6EECF244321}">
                <p14:modId xmlns:p14="http://schemas.microsoft.com/office/powerpoint/2010/main" val="19265803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77D81023-2A1D-453A-B6C3-7E7FA34E421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 3"/>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pPr/>
              <a:t>‹#›</a:t>
            </a:fld>
            <a:endParaRPr lang="ja-JP" altLang="en-US"/>
          </a:p>
        </p:txBody>
      </p:sp>
      <p:sp>
        <p:nvSpPr>
          <p:cNvPr id="9" name="テキスト プレースホルダー 2"/>
          <p:cNvSpPr>
            <a:spLocks noGrp="1"/>
          </p:cNvSpPr>
          <p:nvPr>
            <p:ph type="body" sz="quarter" idx="15" hasCustomPrompt="1"/>
          </p:nvPr>
        </p:nvSpPr>
        <p:spPr bwMode="gray">
          <a:xfrm>
            <a:off x="478798" y="180000"/>
            <a:ext cx="11232000" cy="369332"/>
          </a:xfrm>
          <a:prstGeom prst="rect">
            <a:avLst/>
          </a:prstGeom>
        </p:spPr>
        <p:txBody>
          <a:bodyPr wrap="none" tIns="0" anchor="t" anchorCtr="0">
            <a:noAutofit/>
          </a:bodyPr>
          <a:lstStyle>
            <a:lvl1pPr>
              <a:lnSpc>
                <a:spcPct val="100000"/>
              </a:lnSpc>
              <a:spcBef>
                <a:spcPts val="0"/>
              </a:spcBef>
              <a:defRPr sz="2400" b="1" baseline="0">
                <a:solidFill>
                  <a:schemeClr val="tx1"/>
                </a:solidFill>
                <a:latin typeface="+mj-lt"/>
                <a:ea typeface="+mj-ea"/>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a:xfrm>
            <a:off x="480000" y="684000"/>
            <a:ext cx="11232000" cy="576000"/>
          </a:xfrm>
        </p:spPr>
        <p:txBody>
          <a:bodyPr vert="horz" anchor="t" anchorCtr="0">
            <a:noAutofit/>
          </a:bodyPr>
          <a:lstStyle>
            <a:lvl1pPr>
              <a:defRPr sz="1800" b="0" baseline="0">
                <a:latin typeface="+mn-lt"/>
                <a:ea typeface="+mn-ea"/>
              </a:defRPr>
            </a:lvl1p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a:extLst>
              <a:ext uri="{FF2B5EF4-FFF2-40B4-BE49-F238E27FC236}">
                <a16:creationId xmlns:a16="http://schemas.microsoft.com/office/drawing/2014/main" id="{D32A95D4-7938-BBEE-26F6-A6CBD155113D}"/>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782301988"/>
      </p:ext>
    </p:extLst>
  </p:cSld>
  <p:clrMapOvr>
    <a:masterClrMapping/>
  </p:clrMapOvr>
  <p:hf hdr="0"/>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基本版） コンテンツ左サイド_レベル_16:9">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040F6459-93BB-4F14-8CDE-BF67F2E0C10C}"/>
              </a:ext>
            </a:extLst>
          </p:cNvPr>
          <p:cNvGraphicFramePr>
            <a:graphicFrameLocks noChangeAspect="1"/>
          </p:cNvGraphicFramePr>
          <p:nvPr userDrawn="1">
            <p:custDataLst>
              <p:tags r:id="rId1"/>
            </p:custDataLst>
            <p:extLst>
              <p:ext uri="{D42A27DB-BD31-4B8C-83A1-F6EECF244321}">
                <p14:modId xmlns:p14="http://schemas.microsoft.com/office/powerpoint/2010/main" val="13392633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040F6459-93BB-4F14-8CDE-BF67F2E0C10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marR="0" indent="-180000" algn="l" defTabSz="989013" rtl="0" eaLnBrk="1" fontAlgn="auto" latinLnBrk="0" hangingPunct="1">
              <a:lnSpc>
                <a:spcPct val="110000"/>
              </a:lnSpc>
              <a:spcBef>
                <a:spcPts val="600"/>
              </a:spcBef>
              <a:spcAft>
                <a:spcPts val="0"/>
              </a:spcAft>
              <a:buClrTx/>
              <a:buSzTx/>
              <a:buFont typeface="Arial" pitchFamily="34" charset="0"/>
              <a:buChar char="•"/>
              <a:tabLst/>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スライド番号プレースホルダ 5"/>
          <p:cNvSpPr>
            <a:spLocks noGrp="1"/>
          </p:cNvSpPr>
          <p:nvPr>
            <p:ph type="sldNum" sz="quarter" idx="10"/>
          </p:nvPr>
        </p:nvSpPr>
        <p:spPr bwMode="gray"/>
        <p:txBody>
          <a:bodyPr/>
          <a:lstStyle>
            <a:lvl1pPr>
              <a:defRPr baseline="0">
                <a:solidFill>
                  <a:schemeClr val="tx1"/>
                </a:solidFill>
                <a:latin typeface="+mn-lt"/>
              </a:defRPr>
            </a:lvl1pPr>
          </a:lstStyle>
          <a:p>
            <a:fld id="{0822A2BF-4EE5-45F6-88E1-9AA10A8C672A}" type="slidenum">
              <a:rPr lang="ja-JP" altLang="en-US" smtClean="0"/>
              <a:pPr/>
              <a:t>‹#›</a:t>
            </a:fld>
            <a:endParaRPr lang="ja-JP" altLang="en-US"/>
          </a:p>
        </p:txBody>
      </p:sp>
      <p:sp>
        <p:nvSpPr>
          <p:cNvPr id="3" name="テキスト プレースホルダー 2"/>
          <p:cNvSpPr>
            <a:spLocks noGrp="1"/>
          </p:cNvSpPr>
          <p:nvPr>
            <p:ph type="body" sz="quarter" idx="12"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a:extLst>
              <a:ext uri="{FF2B5EF4-FFF2-40B4-BE49-F238E27FC236}">
                <a16:creationId xmlns:a16="http://schemas.microsoft.com/office/drawing/2014/main" id="{C8839B8E-DC49-06BE-CA2A-A617EB71C08A}"/>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3946312208"/>
      </p:ext>
    </p:extLst>
  </p:cSld>
  <p:clrMapOvr>
    <a:masterClrMapping/>
  </p:clrMapOvr>
  <p:hf hdr="0"/>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基本版） コンテンツ両サイド_レベル_16:9">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3F276000-B0DF-4D7D-B4D7-B984F0C2DA24}"/>
              </a:ext>
            </a:extLst>
          </p:cNvPr>
          <p:cNvGraphicFramePr>
            <a:graphicFrameLocks noChangeAspect="1"/>
          </p:cNvGraphicFramePr>
          <p:nvPr userDrawn="1">
            <p:custDataLst>
              <p:tags r:id="rId1"/>
            </p:custDataLst>
            <p:extLst>
              <p:ext uri="{D42A27DB-BD31-4B8C-83A1-F6EECF244321}">
                <p14:modId xmlns:p14="http://schemas.microsoft.com/office/powerpoint/2010/main" val="14010236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3F276000-B0DF-4D7D-B4D7-B984F0C2DA2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marR="0" indent="-180000" algn="l" defTabSz="989013" rtl="0" eaLnBrk="1" fontAlgn="auto" latinLnBrk="0" hangingPunct="1">
              <a:lnSpc>
                <a:spcPct val="110000"/>
              </a:lnSpc>
              <a:spcBef>
                <a:spcPts val="600"/>
              </a:spcBef>
              <a:spcAft>
                <a:spcPts val="0"/>
              </a:spcAft>
              <a:buClrTx/>
              <a:buSzTx/>
              <a:buFont typeface="Arial" pitchFamily="34" charset="0"/>
              <a:buChar char="•"/>
              <a:tabLst/>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276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indent="-180000">
              <a:lnSpc>
                <a:spcPct val="110000"/>
              </a:lnSpc>
              <a:spcBef>
                <a:spcPts val="600"/>
              </a:spcBef>
              <a:buFont typeface="Arial"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defRPr>
            </a:lvl1pPr>
          </a:lstStyle>
          <a:p>
            <a:fld id="{A3EB1B23-9AF8-425B-BAD7-B9FA00F18833}" type="slidenum">
              <a:rPr lang="ja-JP" altLang="en-US" smtClean="0"/>
              <a:pPr/>
              <a:t>‹#›</a:t>
            </a:fld>
            <a:endParaRPr lang="ja-JP" altLang="en-US"/>
          </a:p>
        </p:txBody>
      </p:sp>
      <p:sp>
        <p:nvSpPr>
          <p:cNvPr id="3"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276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a:extLst>
              <a:ext uri="{FF2B5EF4-FFF2-40B4-BE49-F238E27FC236}">
                <a16:creationId xmlns:a16="http://schemas.microsoft.com/office/drawing/2014/main" id="{10D44422-B5E8-640D-2524-A5A45E92F954}"/>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48601266"/>
      </p:ext>
    </p:extLst>
  </p:cSld>
  <p:clrMapOvr>
    <a:masterClrMapping/>
  </p:clrMapOvr>
  <p:hf hdr="0"/>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基本版） コンテンツ全面_レベル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FF2D0448-4F15-4870-89C3-54C24DB3DF3D}"/>
              </a:ext>
            </a:extLst>
          </p:cNvPr>
          <p:cNvGraphicFramePr>
            <a:graphicFrameLocks noChangeAspect="1"/>
          </p:cNvGraphicFramePr>
          <p:nvPr userDrawn="1">
            <p:custDataLst>
              <p:tags r:id="rId1"/>
            </p:custDataLst>
            <p:extLst>
              <p:ext uri="{D42A27DB-BD31-4B8C-83A1-F6EECF244321}">
                <p14:modId xmlns:p14="http://schemas.microsoft.com/office/powerpoint/2010/main" val="19627484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FF2D0448-4F15-4870-89C3-54C24DB3DF3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480000" y="1476000"/>
            <a:ext cx="11232000" cy="4824000"/>
          </a:xfrm>
          <a:prstGeom prst="rect">
            <a:avLst/>
          </a:prstGeom>
        </p:spPr>
        <p:txBody>
          <a:bodyPr/>
          <a:lstStyle>
            <a:lvl1pPr>
              <a:lnSpc>
                <a:spcPct val="110000"/>
              </a:lnSpc>
              <a:spcBef>
                <a:spcPts val="600"/>
              </a:spcBef>
              <a:buFont typeface="Arial" pitchFamily="34" charset="0"/>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indent="-180000">
              <a:lnSpc>
                <a:spcPct val="110000"/>
              </a:lnSpc>
              <a:spcBef>
                <a:spcPts val="600"/>
              </a:spcBef>
              <a:buFont typeface="Arial"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defRPr>
            </a:lvl1pPr>
          </a:lstStyle>
          <a:p>
            <a:fld id="{543A0986-838B-4D2A-A95C-8CB1738263FE}" type="slidenum">
              <a:rPr lang="ja-JP" altLang="en-US" smtClean="0"/>
              <a:pPr/>
              <a:t>‹#›</a:t>
            </a:fld>
            <a:endParaRPr lang="ja-JP" altLang="en-US"/>
          </a:p>
        </p:txBody>
      </p:sp>
      <p:sp>
        <p:nvSpPr>
          <p:cNvPr id="8"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4" name="フッター プレースホルダー 5">
            <a:extLst>
              <a:ext uri="{FF2B5EF4-FFF2-40B4-BE49-F238E27FC236}">
                <a16:creationId xmlns:a16="http://schemas.microsoft.com/office/drawing/2014/main" id="{277F1F7E-840F-5189-7EBA-81017B1BCF4A}"/>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1541916774"/>
      </p:ext>
    </p:extLst>
  </p:cSld>
  <p:clrMapOvr>
    <a:masterClrMapping/>
  </p:clrMapOvr>
  <p:hf hdr="0"/>
</p:sldLayout>
</file>

<file path=ppt/slideLayouts/slideLayout39.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10347446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a:extLst>
              <a:ext uri="{FF2B5EF4-FFF2-40B4-BE49-F238E27FC236}">
                <a16:creationId xmlns:a16="http://schemas.microsoft.com/office/drawing/2014/main" id="{08BD6DA0-CD1D-4FBB-8417-3DBF7AD2A534}"/>
              </a:ext>
            </a:extLst>
          </p:cNvPr>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7" name="図 6">
            <a:extLst>
              <a:ext uri="{FF2B5EF4-FFF2-40B4-BE49-F238E27FC236}">
                <a16:creationId xmlns:a16="http://schemas.microsoft.com/office/drawing/2014/main" id="{367F1314-1825-435D-8B63-69D515D2D34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spTree>
    <p:extLst>
      <p:ext uri="{BB962C8B-B14F-4D97-AF65-F5344CB8AC3E}">
        <p14:creationId xmlns:p14="http://schemas.microsoft.com/office/powerpoint/2010/main" val="3370641503"/>
      </p:ext>
    </p:extLst>
  </p:cSld>
  <p:clrMapOvr>
    <a:masterClrMapping/>
  </p:clrMapOvr>
  <p:hf hdr="0"/>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1502286080"/>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Power Library &amp; Appendix</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3602642936"/>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4297136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a:extLst>
              <a:ext uri="{FF2B5EF4-FFF2-40B4-BE49-F238E27FC236}">
                <a16:creationId xmlns:a16="http://schemas.microsoft.com/office/drawing/2014/main" id="{A4D3EA14-DEB0-4CBD-9D70-552DCBB8AA4C}"/>
              </a:ext>
            </a:extLst>
          </p:cNvPr>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9" name="図 8">
            <a:extLst>
              <a:ext uri="{FF2B5EF4-FFF2-40B4-BE49-F238E27FC236}">
                <a16:creationId xmlns:a16="http://schemas.microsoft.com/office/drawing/2014/main" id="{FE41D69D-2433-4D11-814D-C797F4E5053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Tree>
    <p:extLst>
      <p:ext uri="{BB962C8B-B14F-4D97-AF65-F5344CB8AC3E}">
        <p14:creationId xmlns:p14="http://schemas.microsoft.com/office/powerpoint/2010/main" val="1498545198"/>
      </p:ext>
    </p:extLst>
  </p:cSld>
  <p:clrMapOvr>
    <a:masterClrMapping/>
  </p:clrMapOvr>
  <p:hf hdr="0"/>
</p:sldLayout>
</file>

<file path=ppt/slideLayouts/slideLayout41.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トーマツロゴ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33140465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a:extLst>
              <a:ext uri="{FF2B5EF4-FFF2-40B4-BE49-F238E27FC236}">
                <a16:creationId xmlns:a16="http://schemas.microsoft.com/office/drawing/2014/main" id="{08BD6DA0-CD1D-4FBB-8417-3DBF7AD2A534}"/>
              </a:ext>
            </a:extLst>
          </p:cNvPr>
          <p:cNvPicPr>
            <a:picLocks noChangeAspect="1"/>
          </p:cNvPicPr>
          <p:nvPr userDrawn="1"/>
        </p:nvPicPr>
        <p:blipFill>
          <a:blip r:embed="rId5"/>
          <a:stretch>
            <a:fillRect/>
          </a:stretch>
        </p:blipFill>
        <p:spPr bwMode="gray">
          <a:xfrm>
            <a:off x="10270800" y="5472000"/>
            <a:ext cx="1440000" cy="873776"/>
          </a:xfrm>
          <a:prstGeom prst="rect">
            <a:avLst/>
          </a:prstGeom>
        </p:spPr>
      </p:pic>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8" name="図 7">
            <a:extLst>
              <a:ext uri="{FF2B5EF4-FFF2-40B4-BE49-F238E27FC236}">
                <a16:creationId xmlns:a16="http://schemas.microsoft.com/office/drawing/2014/main" id="{501A15D5-7B51-4B9F-8EF0-8D771BACAF70}"/>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a:stretch/>
        </p:blipFill>
        <p:spPr bwMode="gray">
          <a:xfrm>
            <a:off x="478800" y="431005"/>
            <a:ext cx="3721455" cy="632962"/>
          </a:xfrm>
          <a:prstGeom prst="rect">
            <a:avLst/>
          </a:prstGeom>
          <a:noFill/>
          <a:ln>
            <a:noFill/>
          </a:ln>
        </p:spPr>
      </p:pic>
    </p:spTree>
    <p:extLst>
      <p:ext uri="{BB962C8B-B14F-4D97-AF65-F5344CB8AC3E}">
        <p14:creationId xmlns:p14="http://schemas.microsoft.com/office/powerpoint/2010/main" val="3612372367"/>
      </p:ext>
    </p:extLst>
  </p:cSld>
  <p:clrMapOvr>
    <a:masterClrMapping/>
  </p:clrMapOvr>
  <p:hf hdr="0"/>
</p:sldLayout>
</file>

<file path=ppt/slideLayouts/slideLayout42.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トーマツロゴ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32697351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a:extLst>
              <a:ext uri="{FF2B5EF4-FFF2-40B4-BE49-F238E27FC236}">
                <a16:creationId xmlns:a16="http://schemas.microsoft.com/office/drawing/2014/main" id="{A4D3EA14-DEB0-4CBD-9D70-552DCBB8AA4C}"/>
              </a:ext>
            </a:extLst>
          </p:cNvPr>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10" name="図 9">
            <a:extLst>
              <a:ext uri="{FF2B5EF4-FFF2-40B4-BE49-F238E27FC236}">
                <a16:creationId xmlns:a16="http://schemas.microsoft.com/office/drawing/2014/main" id="{9C0938ED-B2BE-4693-8FA5-820BAD918B8F}"/>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a:stretch/>
        </p:blipFill>
        <p:spPr bwMode="gray">
          <a:xfrm>
            <a:off x="478800" y="431997"/>
            <a:ext cx="3725944" cy="632962"/>
          </a:xfrm>
          <a:prstGeom prst="rect">
            <a:avLst/>
          </a:prstGeom>
        </p:spPr>
      </p:pic>
    </p:spTree>
    <p:extLst>
      <p:ext uri="{BB962C8B-B14F-4D97-AF65-F5344CB8AC3E}">
        <p14:creationId xmlns:p14="http://schemas.microsoft.com/office/powerpoint/2010/main" val="2171607969"/>
      </p:ext>
    </p:extLst>
  </p:cSld>
  <p:clrMapOvr>
    <a:masterClrMapping/>
  </p:clrMapOvr>
  <p:hf hdr="0"/>
</p:sldLayout>
</file>

<file path=ppt/slideLayouts/slideLayout43.xml><?xml version="1.0" encoding="utf-8"?>
<p:sldLayout xmlns:a="http://schemas.openxmlformats.org/drawingml/2006/main" xmlns:r="http://schemas.openxmlformats.org/officeDocument/2006/relationships" xmlns:p="http://schemas.openxmlformats.org/presentationml/2006/main" showMasterSp="0" userDrawn="1">
  <p:cSld name="（基本版） 目次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238136555"/>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13" name="Content Placeholder 3"/>
          <p:cNvSpPr>
            <a:spLocks noGrp="1"/>
          </p:cNvSpPr>
          <p:nvPr>
            <p:ph sz="quarter" idx="10"/>
          </p:nvPr>
        </p:nvSpPr>
        <p:spPr bwMode="gray">
          <a:xfrm>
            <a:off x="513231" y="1476000"/>
            <a:ext cx="5361231" cy="4824000"/>
          </a:xfrm>
          <a:prstGeom prst="rect">
            <a:avLst/>
          </a:prstGeom>
        </p:spPr>
        <p:txBody>
          <a:bodyPr/>
          <a:lstStyle>
            <a:lvl1pPr>
              <a:lnSpc>
                <a:spcPct val="110000"/>
              </a:lnSpc>
              <a:spcBef>
                <a:spcPts val="738"/>
              </a:spcBef>
              <a:tabLst>
                <a:tab pos="6705523" algn="r"/>
              </a:tabLst>
              <a:defRPr sz="1477">
                <a:latin typeface="+mn-lt"/>
                <a:ea typeface="+mn-ea"/>
                <a:cs typeface="+mn-cs"/>
                <a:sym typeface="+mn-lt"/>
              </a:defRPr>
            </a:lvl1pPr>
            <a:lvl2pPr>
              <a:lnSpc>
                <a:spcPct val="110000"/>
              </a:lnSpc>
              <a:spcBef>
                <a:spcPts val="738"/>
              </a:spcBef>
              <a:tabLst>
                <a:tab pos="6705523" algn="r"/>
              </a:tabLst>
              <a:defRPr sz="1477">
                <a:latin typeface="+mn-lt"/>
                <a:ea typeface="+mn-ea"/>
                <a:cs typeface="+mn-cs"/>
                <a:sym typeface="+mn-lt"/>
              </a:defRPr>
            </a:lvl2pPr>
            <a:lvl3pPr>
              <a:lnSpc>
                <a:spcPct val="110000"/>
              </a:lnSpc>
              <a:spcBef>
                <a:spcPts val="738"/>
              </a:spcBef>
              <a:tabLst>
                <a:tab pos="6705523" algn="r"/>
              </a:tabLst>
              <a:defRPr sz="1477">
                <a:latin typeface="+mn-lt"/>
                <a:ea typeface="+mn-ea"/>
                <a:cs typeface="+mn-cs"/>
                <a:sym typeface="+mn-lt"/>
              </a:defRPr>
            </a:lvl3pPr>
            <a:lvl4pPr>
              <a:lnSpc>
                <a:spcPct val="110000"/>
              </a:lnSpc>
              <a:spcBef>
                <a:spcPts val="738"/>
              </a:spcBef>
              <a:tabLst>
                <a:tab pos="6705523" algn="r"/>
              </a:tabLst>
              <a:defRPr sz="1477">
                <a:latin typeface="+mn-lt"/>
                <a:ea typeface="+mn-ea"/>
                <a:cs typeface="+mn-cs"/>
                <a:sym typeface="+mn-lt"/>
              </a:defRPr>
            </a:lvl4pPr>
            <a:lvl5pPr>
              <a:tabLst>
                <a:tab pos="6705523"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317538" y="1476000"/>
            <a:ext cx="5361231" cy="4824000"/>
          </a:xfrm>
          <a:prstGeom prst="rect">
            <a:avLst/>
          </a:prstGeom>
        </p:spPr>
        <p:txBody>
          <a:bodyPr/>
          <a:lstStyle>
            <a:lvl1pPr>
              <a:lnSpc>
                <a:spcPct val="110000"/>
              </a:lnSpc>
              <a:spcBef>
                <a:spcPts val="738"/>
              </a:spcBef>
              <a:tabLst>
                <a:tab pos="6705523" algn="r"/>
              </a:tabLst>
              <a:defRPr sz="1477">
                <a:latin typeface="+mn-lt"/>
                <a:ea typeface="+mn-ea"/>
                <a:cs typeface="+mn-cs"/>
                <a:sym typeface="+mn-lt"/>
              </a:defRPr>
            </a:lvl1pPr>
            <a:lvl2pPr>
              <a:lnSpc>
                <a:spcPct val="110000"/>
              </a:lnSpc>
              <a:spcBef>
                <a:spcPts val="738"/>
              </a:spcBef>
              <a:tabLst>
                <a:tab pos="6705523" algn="r"/>
              </a:tabLst>
              <a:defRPr sz="1477">
                <a:latin typeface="+mn-lt"/>
                <a:ea typeface="+mn-ea"/>
                <a:cs typeface="+mn-cs"/>
                <a:sym typeface="+mn-lt"/>
              </a:defRPr>
            </a:lvl2pPr>
            <a:lvl3pPr>
              <a:lnSpc>
                <a:spcPct val="110000"/>
              </a:lnSpc>
              <a:spcBef>
                <a:spcPts val="738"/>
              </a:spcBef>
              <a:tabLst>
                <a:tab pos="6705523" algn="r"/>
              </a:tabLst>
              <a:defRPr sz="1477">
                <a:latin typeface="+mn-lt"/>
                <a:ea typeface="+mn-ea"/>
                <a:cs typeface="+mn-cs"/>
                <a:sym typeface="+mn-lt"/>
              </a:defRPr>
            </a:lvl3pPr>
            <a:lvl4pPr>
              <a:lnSpc>
                <a:spcPct val="110000"/>
              </a:lnSpc>
              <a:spcBef>
                <a:spcPts val="738"/>
              </a:spcBef>
              <a:tabLst>
                <a:tab pos="6705523" algn="r"/>
              </a:tabLst>
              <a:defRPr sz="1477">
                <a:latin typeface="+mn-lt"/>
                <a:ea typeface="+mn-ea"/>
                <a:cs typeface="+mn-cs"/>
                <a:sym typeface="+mn-lt"/>
              </a:defRPr>
            </a:lvl4pPr>
            <a:lvl5pPr>
              <a:tabLst>
                <a:tab pos="6705523"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p:txBody>
          <a:bodyPr vert="horz"/>
          <a:lstStyle>
            <a:lvl1pPr>
              <a:defRPr>
                <a:latin typeface="+mj-lt"/>
                <a:ea typeface="+mj-ea"/>
                <a:cs typeface="+mj-cs"/>
                <a:sym typeface="+mj-lt"/>
              </a:defRPr>
            </a:lvl1pPr>
          </a:lstStyle>
          <a:p>
            <a:r>
              <a:rPr kumimoji="1" lang="ja-JP" altLang="en-US"/>
              <a:t>マスター タイトルの書式設定</a:t>
            </a:r>
          </a:p>
        </p:txBody>
      </p:sp>
    </p:spTree>
    <p:extLst>
      <p:ext uri="{BB962C8B-B14F-4D97-AF65-F5344CB8AC3E}">
        <p14:creationId xmlns:p14="http://schemas.microsoft.com/office/powerpoint/2010/main" val="3516100408"/>
      </p:ext>
    </p:extLst>
  </p:cSld>
  <p:clrMapOvr>
    <a:masterClrMapping/>
  </p:clrMapOvr>
  <p:extLst>
    <p:ext uri="{DCECCB84-F9BA-43D5-87BE-67443E8EF086}">
      <p15:sldGuideLst xmlns:p15="http://schemas.microsoft.com/office/powerpoint/2012/main"/>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基本版） 中表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946549097"/>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267199" y="2232000"/>
            <a:ext cx="6380308" cy="432000"/>
          </a:xfrm>
          <a:prstGeom prst="rect">
            <a:avLst/>
          </a:prstGeom>
          <a:noFill/>
        </p:spPr>
        <p:txBody>
          <a:bodyPr wrap="square" lIns="0" rIns="0" anchor="t" anchorCtr="0">
            <a:noAutofit/>
          </a:bodyPr>
          <a:lstStyle>
            <a:lvl1pPr marL="0" indent="0" algn="l">
              <a:lnSpc>
                <a:spcPct val="100000"/>
              </a:lnSpc>
              <a:spcBef>
                <a:spcPts val="0"/>
              </a:spcBef>
              <a:buNone/>
              <a:defRPr sz="3446" b="1" baseline="0">
                <a:solidFill>
                  <a:schemeClr val="tx1"/>
                </a:solidFill>
                <a:latin typeface="+mj-lt"/>
                <a:ea typeface="+mj-ea"/>
                <a:cs typeface="+mn-cs"/>
                <a:sym typeface="+mn-lt"/>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7" name="フッター プレースホルダ 6"/>
          <p:cNvSpPr>
            <a:spLocks noGrp="1"/>
          </p:cNvSpPr>
          <p:nvPr>
            <p:ph type="ftr" sz="quarter" idx="12"/>
          </p:nvPr>
        </p:nvSpPr>
        <p:spPr bwMode="gray">
          <a:xfrm>
            <a:off x="730800" y="6588000"/>
            <a:ext cx="5184000" cy="169200"/>
          </a:xfrm>
          <a:prstGeom prst="rect">
            <a:avLst/>
          </a:prstGeom>
        </p:spPr>
        <p:txBody>
          <a:bodyPr/>
          <a:lstStyle>
            <a:lvl1pPr>
              <a:defRPr>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1233120091"/>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cSld name="（基本版） コンテンツ両サイド_レベル_Proposal">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3548472800"/>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738"/>
              </a:spcBef>
              <a:buNone/>
              <a:defRPr sz="1477" baseline="0">
                <a:latin typeface="+mn-lt"/>
                <a:ea typeface="+mn-ea"/>
                <a:cs typeface="+mn-cs"/>
                <a:sym typeface="+mn-lt"/>
              </a:defRPr>
            </a:lvl1pPr>
            <a:lvl2pPr marL="221544" indent="-221544">
              <a:lnSpc>
                <a:spcPct val="110000"/>
              </a:lnSpc>
              <a:spcBef>
                <a:spcPts val="738"/>
              </a:spcBef>
              <a:buFont typeface="Wingdings" pitchFamily="2" charset="2"/>
              <a:buChar char="n"/>
              <a:defRPr sz="1477" baseline="0">
                <a:latin typeface="+mn-lt"/>
                <a:ea typeface="+mn-ea"/>
                <a:cs typeface="+mn-cs"/>
                <a:sym typeface="+mn-lt"/>
              </a:defRPr>
            </a:lvl2pPr>
            <a:lvl3pPr marL="443088" indent="-221544">
              <a:lnSpc>
                <a:spcPct val="110000"/>
              </a:lnSpc>
              <a:spcBef>
                <a:spcPts val="738"/>
              </a:spcBef>
              <a:buFont typeface="Wingdings" pitchFamily="2" charset="2"/>
              <a:buChar char="Ø"/>
              <a:defRPr sz="1477" baseline="0">
                <a:latin typeface="+mn-lt"/>
                <a:ea typeface="+mn-ea"/>
                <a:cs typeface="+mn-cs"/>
                <a:sym typeface="+mn-lt"/>
              </a:defRPr>
            </a:lvl3pPr>
            <a:lvl4pPr marL="620323" marR="0" indent="-177235" algn="l" defTabSz="1217277" rtl="0" eaLnBrk="1" fontAlgn="auto" latinLnBrk="0" hangingPunct="1">
              <a:lnSpc>
                <a:spcPct val="110000"/>
              </a:lnSpc>
              <a:spcBef>
                <a:spcPts val="738"/>
              </a:spcBef>
              <a:spcAft>
                <a:spcPts val="0"/>
              </a:spcAft>
              <a:buClrTx/>
              <a:buSzTx/>
              <a:buFont typeface="Arial" pitchFamily="34" charset="0"/>
              <a:buChar char="•"/>
              <a:tabLst/>
              <a:defRPr sz="1477"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316785" y="1476000"/>
            <a:ext cx="5361231" cy="4824000"/>
          </a:xfrm>
          <a:prstGeom prst="rect">
            <a:avLst/>
          </a:prstGeom>
        </p:spPr>
        <p:txBody>
          <a:bodyPr/>
          <a:lstStyle>
            <a:lvl1pPr>
              <a:lnSpc>
                <a:spcPct val="110000"/>
              </a:lnSpc>
              <a:spcBef>
                <a:spcPts val="738"/>
              </a:spcBef>
              <a:buNone/>
              <a:defRPr sz="1477" baseline="0">
                <a:latin typeface="+mn-lt"/>
                <a:ea typeface="+mn-ea"/>
                <a:cs typeface="+mn-cs"/>
                <a:sym typeface="+mn-lt"/>
              </a:defRPr>
            </a:lvl1pPr>
            <a:lvl2pPr marL="221544" indent="-221544">
              <a:lnSpc>
                <a:spcPct val="110000"/>
              </a:lnSpc>
              <a:spcBef>
                <a:spcPts val="738"/>
              </a:spcBef>
              <a:buFont typeface="Wingdings" pitchFamily="2" charset="2"/>
              <a:buChar char="n"/>
              <a:defRPr sz="1477" baseline="0">
                <a:latin typeface="+mn-lt"/>
                <a:ea typeface="+mn-ea"/>
                <a:cs typeface="+mn-cs"/>
                <a:sym typeface="+mn-lt"/>
              </a:defRPr>
            </a:lvl2pPr>
            <a:lvl3pPr marL="443088" indent="-221544">
              <a:lnSpc>
                <a:spcPct val="110000"/>
              </a:lnSpc>
              <a:spcBef>
                <a:spcPts val="738"/>
              </a:spcBef>
              <a:buFont typeface="Wingdings" pitchFamily="2" charset="2"/>
              <a:buChar char="Ø"/>
              <a:defRPr sz="1477" baseline="0">
                <a:latin typeface="+mn-lt"/>
                <a:ea typeface="+mn-ea"/>
                <a:cs typeface="+mn-cs"/>
                <a:sym typeface="+mn-lt"/>
              </a:defRPr>
            </a:lvl3pPr>
            <a:lvl4pPr marL="620323" indent="-177235">
              <a:lnSpc>
                <a:spcPct val="110000"/>
              </a:lnSpc>
              <a:spcBef>
                <a:spcPts val="738"/>
              </a:spcBef>
              <a:buFont typeface="Arial" pitchFamily="34" charset="0"/>
              <a:buChar char="•"/>
              <a:defRPr sz="1477"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ea typeface="+mn-ea"/>
                <a:cs typeface="+mn-cs"/>
                <a:sym typeface="+mn-lt"/>
              </a:defRPr>
            </a:lvl1pPr>
          </a:lstStyle>
          <a:p>
            <a:fld id="{A3EB1B23-9AF8-425B-BAD7-B9FA00F18833}" type="slidenum">
              <a:rPr lang="ja-JP" altLang="en-US" smtClean="0"/>
              <a:pPr/>
              <a:t>‹#›</a:t>
            </a:fld>
            <a:endParaRPr lang="ja-JP" altLang="en-US"/>
          </a:p>
        </p:txBody>
      </p:sp>
      <p:sp>
        <p:nvSpPr>
          <p:cNvPr id="11" name="フッター プレースホルダ 10"/>
          <p:cNvSpPr>
            <a:spLocks noGrp="1"/>
          </p:cNvSpPr>
          <p:nvPr>
            <p:ph type="ftr" sz="quarter" idx="14"/>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3"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3"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316785" y="1008000"/>
            <a:ext cx="5361231" cy="468000"/>
          </a:xfrm>
          <a:prstGeom prst="rect">
            <a:avLst/>
          </a:prstGeom>
        </p:spPr>
        <p:txBody>
          <a:bodyPr wrap="none" anchor="ctr">
            <a:noAutofit/>
          </a:bodyPr>
          <a:lstStyle>
            <a:lvl1pPr>
              <a:lnSpc>
                <a:spcPct val="100000"/>
              </a:lnSpc>
              <a:spcBef>
                <a:spcPts val="0"/>
              </a:spcBef>
              <a:defRPr sz="1723"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2218765975"/>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基本版） コンテンツ全面_レベル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1499005202"/>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513230" y="1476000"/>
            <a:ext cx="11165538" cy="4824000"/>
          </a:xfrm>
          <a:prstGeom prst="rect">
            <a:avLst/>
          </a:prstGeom>
        </p:spPr>
        <p:txBody>
          <a:bodyPr/>
          <a:lstStyle>
            <a:lvl1pPr>
              <a:lnSpc>
                <a:spcPct val="110000"/>
              </a:lnSpc>
              <a:spcBef>
                <a:spcPts val="738"/>
              </a:spcBef>
              <a:buFont typeface="Arial" pitchFamily="34" charset="0"/>
              <a:buNone/>
              <a:defRPr sz="1477" baseline="0">
                <a:latin typeface="+mn-lt"/>
                <a:ea typeface="+mn-ea"/>
                <a:cs typeface="+mn-cs"/>
                <a:sym typeface="+mn-lt"/>
              </a:defRPr>
            </a:lvl1pPr>
            <a:lvl2pPr marL="221544" indent="-221544">
              <a:lnSpc>
                <a:spcPct val="110000"/>
              </a:lnSpc>
              <a:spcBef>
                <a:spcPts val="738"/>
              </a:spcBef>
              <a:buFont typeface="Wingdings" pitchFamily="2" charset="2"/>
              <a:buChar char="n"/>
              <a:defRPr sz="1477" baseline="0">
                <a:latin typeface="+mn-lt"/>
                <a:ea typeface="+mn-ea"/>
                <a:cs typeface="+mn-cs"/>
                <a:sym typeface="+mn-lt"/>
              </a:defRPr>
            </a:lvl2pPr>
            <a:lvl3pPr marL="443088" indent="-221544">
              <a:lnSpc>
                <a:spcPct val="110000"/>
              </a:lnSpc>
              <a:spcBef>
                <a:spcPts val="738"/>
              </a:spcBef>
              <a:buFont typeface="Wingdings" pitchFamily="2" charset="2"/>
              <a:buChar char="Ø"/>
              <a:defRPr sz="1477" baseline="0">
                <a:latin typeface="+mn-lt"/>
                <a:ea typeface="+mn-ea"/>
                <a:cs typeface="+mn-cs"/>
                <a:sym typeface="+mn-lt"/>
              </a:defRPr>
            </a:lvl3pPr>
            <a:lvl4pPr marL="620323" indent="-177235">
              <a:lnSpc>
                <a:spcPct val="110000"/>
              </a:lnSpc>
              <a:spcBef>
                <a:spcPts val="738"/>
              </a:spcBef>
              <a:buFont typeface="Arial" pitchFamily="34" charset="0"/>
              <a:buChar char="•"/>
              <a:defRPr sz="1477"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543A0986-838B-4D2A-A95C-8CB1738263FE}" type="slidenum">
              <a:rPr lang="ja-JP" altLang="en-US" smtClean="0"/>
              <a:pPr/>
              <a:t>‹#›</a:t>
            </a:fld>
            <a:endParaRPr lang="ja-JP" altLang="en-US"/>
          </a:p>
        </p:txBody>
      </p:sp>
      <p:sp>
        <p:nvSpPr>
          <p:cNvPr id="10" name="フッター プレースホルダ 9"/>
          <p:cNvSpPr>
            <a:spLocks noGrp="1"/>
          </p:cNvSpPr>
          <p:nvPr>
            <p:ph type="ftr" sz="quarter" idx="11"/>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8"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3"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3634732678"/>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showMasterSp="0">
  <p:cSld name="（基本版） 白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428125917"/>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ー 2"/>
          <p:cNvSpPr>
            <a:spLocks noGrp="1"/>
          </p:cNvSpPr>
          <p:nvPr>
            <p:ph type="ftr" sz="quarter" idx="10"/>
          </p:nvPr>
        </p:nvSpPr>
        <p:spPr bwMode="gray">
          <a:xfrm>
            <a:off x="730800" y="6588000"/>
            <a:ext cx="5184000" cy="169200"/>
          </a:xfrm>
          <a:prstGeom prst="rect">
            <a:avLst/>
          </a:prstGeom>
        </p:spPr>
        <p:txBody>
          <a:bodyPr/>
          <a:lstStyle>
            <a:lvl1pPr>
              <a:defRPr>
                <a:latin typeface="+mn-lt"/>
                <a:ea typeface="+mn-ea"/>
                <a:cs typeface="+mn-cs"/>
                <a:sym typeface="+mn-lt"/>
              </a:defRPr>
            </a:lvl1pPr>
          </a:lstStyle>
          <a:p>
            <a:r>
              <a:rPr lang="en-US" altLang="ja-JP"/>
              <a:t>Notes</a:t>
            </a:r>
            <a:r>
              <a:rPr lang="ja-JP" altLang="en-US"/>
              <a:t>アプリ刷新のご提案</a:t>
            </a:r>
            <a:endParaRPr lang="en-GB" altLang="en-GB"/>
          </a:p>
        </p:txBody>
      </p:sp>
      <p:sp>
        <p:nvSpPr>
          <p:cNvPr id="4" name="スライド番号プレースホルダー 3"/>
          <p:cNvSpPr>
            <a:spLocks noGrp="1"/>
          </p:cNvSpPr>
          <p:nvPr>
            <p:ph type="sldNum" sz="quarter" idx="11"/>
          </p:nvPr>
        </p:nvSpPr>
        <p:spPr bwMode="gray"/>
        <p:txBody>
          <a:bodyPr/>
          <a:lstStyle>
            <a:lvl1pPr>
              <a:defRPr>
                <a:latin typeface="+mn-lt"/>
                <a:ea typeface="+mn-ea"/>
                <a:cs typeface="+mn-cs"/>
                <a:sym typeface="+mn-lt"/>
              </a:defRPr>
            </a:lvl1pPr>
          </a:lstStyle>
          <a:p>
            <a:fld id="{AA5FCFE5-FE56-4EF1-80A8-07776887C2A1}" type="slidenum">
              <a:rPr lang="ja-JP" altLang="en-US" smtClean="0"/>
              <a:pPr/>
              <a:t>‹#›</a:t>
            </a:fld>
            <a:endParaRPr lang="ja-JP" altLang="en-US"/>
          </a:p>
        </p:txBody>
      </p:sp>
      <p:sp>
        <p:nvSpPr>
          <p:cNvPr id="6" name="テキスト プレースホルダー 5"/>
          <p:cNvSpPr>
            <a:spLocks noGrp="1"/>
          </p:cNvSpPr>
          <p:nvPr>
            <p:ph type="body" sz="quarter" idx="12"/>
          </p:nvPr>
        </p:nvSpPr>
        <p:spPr bwMode="gray">
          <a:xfrm>
            <a:off x="2329846" y="2340000"/>
            <a:ext cx="7532308" cy="2520000"/>
          </a:xfrm>
          <a:prstGeom prst="rect">
            <a:avLst/>
          </a:prstGeom>
        </p:spPr>
        <p:txBody>
          <a:bodyPr/>
          <a:lstStyle>
            <a:lvl1pPr>
              <a:defRPr>
                <a:latin typeface="+mn-lt"/>
                <a:ea typeface="+mn-ea"/>
                <a:cs typeface="+mn-cs"/>
                <a:sym typeface="+mn-lt"/>
              </a:defRPr>
            </a:lvl1pPr>
          </a:lstStyle>
          <a:p>
            <a:pPr lvl="0"/>
            <a:r>
              <a:rPr kumimoji="1" lang="ja-JP" altLang="en-US"/>
              <a:t>マスター テキストの書式設定</a:t>
            </a:r>
          </a:p>
        </p:txBody>
      </p:sp>
    </p:spTree>
    <p:extLst>
      <p:ext uri="{BB962C8B-B14F-4D97-AF65-F5344CB8AC3E}">
        <p14:creationId xmlns:p14="http://schemas.microsoft.com/office/powerpoint/2010/main" val="141712484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731592270"/>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4139035198"/>
      </p:ext>
    </p:extLst>
  </p:cSld>
  <p:clrMapOvr>
    <a:masterClrMapping/>
  </p:clrMapOvr>
  <p:hf hdr="0"/>
</p:sldLayout>
</file>

<file path=ppt/slideLayouts/slideLayout49.xml><?xml version="1.0" encoding="utf-8"?>
<p:sldLayout xmlns:a="http://schemas.openxmlformats.org/drawingml/2006/main" xmlns:r="http://schemas.openxmlformats.org/officeDocument/2006/relationships" xmlns:p="http://schemas.openxmlformats.org/presentationml/2006/main" showMasterSp="0" userDrawn="1">
  <p:cSld name="（基本版）背表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33950152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図 6">
            <a:extLst>
              <a:ext uri="{FF2B5EF4-FFF2-40B4-BE49-F238E27FC236}">
                <a16:creationId xmlns:a16="http://schemas.microsoft.com/office/drawing/2014/main" id="{367F1314-1825-435D-8B63-69D515D2D346}"/>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8820000" cy="127856"/>
          </a:xfrm>
        </p:spPr>
        <p:txBody>
          <a:bodyPr vert="horz" lIns="0" tIns="0" rIns="0" bIns="0" rtlCol="0" anchor="b" anchorCtr="0">
            <a:spAutoFit/>
          </a:bodyPr>
          <a:lstStyle>
            <a:lvl1pPr>
              <a:defRPr lang="ja-JP" altLang="en-US" sz="800" smtClean="0">
                <a:cs typeface="+mn-cs"/>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87861"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2024. For information, contact Deloitte Tohmatsu Group.</a:t>
            </a:r>
          </a:p>
        </p:txBody>
      </p:sp>
      <p:grpSp>
        <p:nvGrpSpPr>
          <p:cNvPr id="8" name="グループ化 7">
            <a:extLst>
              <a:ext uri="{FF2B5EF4-FFF2-40B4-BE49-F238E27FC236}">
                <a16:creationId xmlns:a16="http://schemas.microsoft.com/office/drawing/2014/main" id="{6D3A5278-6D4D-48CD-B33F-E16518FBA520}"/>
              </a:ext>
            </a:extLst>
          </p:cNvPr>
          <p:cNvGrpSpPr/>
          <p:nvPr userDrawn="1"/>
        </p:nvGrpSpPr>
        <p:grpSpPr>
          <a:xfrm>
            <a:off x="10270800" y="4114800"/>
            <a:ext cx="1440000" cy="1894801"/>
            <a:chOff x="8050246" y="4451478"/>
            <a:chExt cx="1440000" cy="1894801"/>
          </a:xfrm>
        </p:grpSpPr>
        <p:pic>
          <p:nvPicPr>
            <p:cNvPr id="9" name="図 8" descr="ロゴ, 会社名&#10;&#10;自動的に生成された説明">
              <a:extLst>
                <a:ext uri="{FF2B5EF4-FFF2-40B4-BE49-F238E27FC236}">
                  <a16:creationId xmlns:a16="http://schemas.microsoft.com/office/drawing/2014/main" id="{EE572D97-F5AE-4209-9B5E-6F62708DD6FB}"/>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bwMode="gray">
            <a:xfrm>
              <a:off x="8050246" y="4451478"/>
              <a:ext cx="1440000" cy="873777"/>
            </a:xfrm>
            <a:prstGeom prst="rect">
              <a:avLst/>
            </a:prstGeom>
          </p:spPr>
        </p:pic>
        <p:pic>
          <p:nvPicPr>
            <p:cNvPr id="10" name="図 9" descr="ロゴ&#10;&#10;自動的に生成された説明">
              <a:extLst>
                <a:ext uri="{FF2B5EF4-FFF2-40B4-BE49-F238E27FC236}">
                  <a16:creationId xmlns:a16="http://schemas.microsoft.com/office/drawing/2014/main" id="{174BAC09-EE91-4451-95F8-BA04B238569C}"/>
                </a:ext>
              </a:extLst>
            </p:cNvPr>
            <p:cNvPicPr>
              <a:picLocks noChangeAspect="1"/>
            </p:cNvPicPr>
            <p:nvPr userDrawn="1"/>
          </p:nvPicPr>
          <p:blipFill>
            <a:blip r:embed="rId7" cstate="print">
              <a:extLst>
                <a:ext uri="{28A0092B-C50C-407E-A947-70E740481C1C}">
                  <a14:useLocalDpi xmlns:a14="http://schemas.microsoft.com/office/drawing/2010/main"/>
                </a:ext>
              </a:extLst>
            </a:blip>
            <a:stretch>
              <a:fillRect/>
            </a:stretch>
          </p:blipFill>
          <p:spPr>
            <a:xfrm>
              <a:off x="8148021" y="5473537"/>
              <a:ext cx="1244450" cy="872742"/>
            </a:xfrm>
            <a:prstGeom prst="rect">
              <a:avLst/>
            </a:prstGeom>
          </p:spPr>
        </p:pic>
      </p:grpSp>
    </p:spTree>
    <p:extLst>
      <p:ext uri="{BB962C8B-B14F-4D97-AF65-F5344CB8AC3E}">
        <p14:creationId xmlns:p14="http://schemas.microsoft.com/office/powerpoint/2010/main" val="2417628554"/>
      </p:ext>
    </p:extLst>
  </p:cSld>
  <p:clrMapOvr>
    <a:masterClrMapping/>
  </p:clrMapOvr>
  <p:hf hdr="0"/>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3_green_circular_text">
    <p:spTree>
      <p:nvGrpSpPr>
        <p:cNvPr id="1" name=""/>
        <p:cNvGrpSpPr/>
        <p:nvPr/>
      </p:nvGrpSpPr>
      <p:grpSpPr>
        <a:xfrm>
          <a:off x="0" y="0"/>
          <a:ext cx="0" cy="0"/>
          <a:chOff x="0" y="0"/>
          <a:chExt cx="0" cy="0"/>
        </a:xfrm>
      </p:grpSpPr>
      <p:sp>
        <p:nvSpPr>
          <p:cNvPr id="12" name="スライド番号プレースホルダー 3">
            <a:extLst>
              <a:ext uri="{FF2B5EF4-FFF2-40B4-BE49-F238E27FC236}">
                <a16:creationId xmlns:a16="http://schemas.microsoft.com/office/drawing/2014/main" id="{9154874E-585B-8A05-2CDC-1474B6AEEBC6}"/>
              </a:ext>
            </a:extLst>
          </p:cNvPr>
          <p:cNvSpPr>
            <a:spLocks noGrp="1"/>
          </p:cNvSpPr>
          <p:nvPr>
            <p:ph type="sldNum" sz="quarter" idx="4"/>
          </p:nvPr>
        </p:nvSpPr>
        <p:spPr>
          <a:xfrm>
            <a:off x="242501" y="6474646"/>
            <a:ext cx="343672" cy="239418"/>
          </a:xfrm>
          <a:prstGeom prst="rect">
            <a:avLst/>
          </a:prstGeom>
        </p:spPr>
        <p:txBody>
          <a:bodyPr vert="horz" lIns="0" tIns="45720" rIns="91440" bIns="45720" rtlCol="0" anchor="t" anchorCtr="0"/>
          <a:lstStyle>
            <a:lvl1pPr algn="l">
              <a:defRPr sz="1130">
                <a:solidFill>
                  <a:schemeClr val="tx1"/>
                </a:solidFill>
                <a:latin typeface="+mj-lt"/>
              </a:defRPr>
            </a:lvl1pPr>
          </a:lstStyle>
          <a:p>
            <a:fld id="{48394356-8693-4048-8EAF-2BF05B04AA80}" type="slidenum">
              <a:rPr lang="ja-JP" altLang="en-US" smtClean="0"/>
              <a:pPr/>
              <a:t>‹#›</a:t>
            </a:fld>
            <a:endParaRPr lang="ja-JP" altLang="en-US"/>
          </a:p>
        </p:txBody>
      </p:sp>
      <p:sp>
        <p:nvSpPr>
          <p:cNvPr id="11" name="フッター プレースホルダー 2">
            <a:extLst>
              <a:ext uri="{FF2B5EF4-FFF2-40B4-BE49-F238E27FC236}">
                <a16:creationId xmlns:a16="http://schemas.microsoft.com/office/drawing/2014/main" id="{BF1224ED-0F96-677B-6766-A667DE634105}"/>
              </a:ext>
            </a:extLst>
          </p:cNvPr>
          <p:cNvSpPr>
            <a:spLocks noGrp="1"/>
          </p:cNvSpPr>
          <p:nvPr>
            <p:ph type="ftr" sz="quarter" idx="3"/>
          </p:nvPr>
        </p:nvSpPr>
        <p:spPr>
          <a:xfrm>
            <a:off x="638758" y="6474646"/>
            <a:ext cx="4456805" cy="239418"/>
          </a:xfrm>
          <a:prstGeom prst="rect">
            <a:avLst/>
          </a:prstGeom>
        </p:spPr>
        <p:txBody>
          <a:bodyPr/>
          <a:lstStyle>
            <a:lvl1pPr algn="l">
              <a:defRPr sz="1100">
                <a:solidFill>
                  <a:schemeClr val="tx1"/>
                </a:solidFill>
              </a:defRPr>
            </a:lvl1pPr>
          </a:lstStyle>
          <a:p>
            <a:r>
              <a:rPr lang="en" altLang="ja-JP"/>
              <a:t>Mitsubishi Chemical </a:t>
            </a:r>
            <a:r>
              <a:rPr lang="en-US" altLang="ja-JP" dirty="0"/>
              <a:t>Group</a:t>
            </a:r>
            <a:r>
              <a:rPr lang="en" altLang="ja-JP"/>
              <a:t> Corporation </a:t>
            </a:r>
            <a:endParaRPr lang="ja-JP" altLang="en-US"/>
          </a:p>
        </p:txBody>
      </p:sp>
      <p:sp>
        <p:nvSpPr>
          <p:cNvPr id="4" name="タイトル 3">
            <a:extLst>
              <a:ext uri="{FF2B5EF4-FFF2-40B4-BE49-F238E27FC236}">
                <a16:creationId xmlns:a16="http://schemas.microsoft.com/office/drawing/2014/main" id="{554A9AD2-A44F-6C4C-90A5-7E0F6615ABFB}"/>
              </a:ext>
            </a:extLst>
          </p:cNvPr>
          <p:cNvSpPr>
            <a:spLocks noGrp="1"/>
          </p:cNvSpPr>
          <p:nvPr>
            <p:ph type="title" hasCustomPrompt="1"/>
          </p:nvPr>
        </p:nvSpPr>
        <p:spPr>
          <a:xfrm>
            <a:off x="414336" y="255264"/>
            <a:ext cx="9327072" cy="369332"/>
          </a:xfrm>
        </p:spPr>
        <p:txBody>
          <a:bodyPr/>
          <a:lstStyle/>
          <a:p>
            <a:r>
              <a:rPr kumimoji="1" lang="en" altLang="ja-JP"/>
              <a:t>Title Arial 24pt</a:t>
            </a:r>
            <a:endParaRPr kumimoji="1" lang="ja-JP" altLang="en-US"/>
          </a:p>
        </p:txBody>
      </p:sp>
      <p:sp>
        <p:nvSpPr>
          <p:cNvPr id="15" name="コンテンツ プレースホルダー 14">
            <a:extLst>
              <a:ext uri="{FF2B5EF4-FFF2-40B4-BE49-F238E27FC236}">
                <a16:creationId xmlns:a16="http://schemas.microsoft.com/office/drawing/2014/main" id="{F51E5A19-FBB7-6442-9D4F-1E3DFA3936D4}"/>
              </a:ext>
            </a:extLst>
          </p:cNvPr>
          <p:cNvSpPr>
            <a:spLocks noGrp="1"/>
          </p:cNvSpPr>
          <p:nvPr>
            <p:ph sz="quarter" idx="10" hasCustomPrompt="1"/>
          </p:nvPr>
        </p:nvSpPr>
        <p:spPr>
          <a:xfrm>
            <a:off x="414338" y="1187355"/>
            <a:ext cx="11550650" cy="5049933"/>
          </a:xfrm>
        </p:spPr>
        <p:txBody>
          <a:bodyPr/>
          <a:lstStyle>
            <a:lvl1pPr>
              <a:lnSpc>
                <a:spcPct val="150000"/>
              </a:lnSpc>
              <a:defRPr sz="1600"/>
            </a:lvl1pPr>
            <a:lvl2pPr>
              <a:lnSpc>
                <a:spcPct val="150000"/>
              </a:lnSpc>
              <a:defRPr/>
            </a:lvl2pPr>
            <a:lvl3pPr>
              <a:lnSpc>
                <a:spcPct val="150000"/>
              </a:lnSpc>
              <a:defRPr/>
            </a:lvl3pPr>
            <a:lvl4pPr>
              <a:lnSpc>
                <a:spcPct val="150000"/>
              </a:lnSpc>
              <a:defRPr/>
            </a:lvl4pPr>
            <a:lvl5pPr>
              <a:lnSpc>
                <a:spcPct val="150000"/>
              </a:lnSpc>
              <a:defRPr/>
            </a:lvl5pPr>
          </a:lstStyle>
          <a:p>
            <a:pPr marL="0" marR="0" lvl="0" indent="0" algn="l" defTabSz="914400" rtl="0" eaLnBrk="1" fontAlgn="auto" latinLnBrk="0" hangingPunct="1">
              <a:lnSpc>
                <a:spcPct val="150000"/>
              </a:lnSpc>
              <a:spcBef>
                <a:spcPts val="1000"/>
              </a:spcBef>
              <a:spcAft>
                <a:spcPts val="0"/>
              </a:spcAft>
              <a:buClrTx/>
              <a:buSzTx/>
              <a:buFont typeface="Arial" panose="020B0604020202020204" pitchFamily="34" charset="0"/>
              <a:buNone/>
              <a:tabLst/>
              <a:defRPr/>
            </a:pPr>
            <a:r>
              <a:rPr kumimoji="1" lang="en" altLang="ja-JP"/>
              <a:t>Text Arial 16pt / Line spacing 1.5 </a:t>
            </a:r>
            <a:br>
              <a:rPr kumimoji="1" lang="en-US" altLang="ja-JP"/>
            </a:br>
            <a:r>
              <a:rPr kumimoji="1" lang="en-US" altLang="ja-JP"/>
              <a:t>Theme Color</a:t>
            </a:r>
            <a:r>
              <a:rPr kumimoji="1" lang="ja-JP" altLang="en-US"/>
              <a:t>：</a:t>
            </a:r>
            <a:r>
              <a:rPr kumimoji="1" lang="en-US" altLang="ja-JP"/>
              <a:t>Blue and Cool gray </a:t>
            </a:r>
          </a:p>
        </p:txBody>
      </p:sp>
      <p:cxnSp>
        <p:nvCxnSpPr>
          <p:cNvPr id="9" name="直線コネクタ 8">
            <a:extLst>
              <a:ext uri="{FF2B5EF4-FFF2-40B4-BE49-F238E27FC236}">
                <a16:creationId xmlns:a16="http://schemas.microsoft.com/office/drawing/2014/main" id="{48411784-F115-E34D-82CF-2B9A4DC7E26D}"/>
              </a:ext>
            </a:extLst>
          </p:cNvPr>
          <p:cNvCxnSpPr>
            <a:cxnSpLocks/>
          </p:cNvCxnSpPr>
          <p:nvPr userDrawn="1"/>
        </p:nvCxnSpPr>
        <p:spPr>
          <a:xfrm>
            <a:off x="550714" y="6497492"/>
            <a:ext cx="0" cy="1980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
        <p:nvSpPr>
          <p:cNvPr id="5" name="テキスト ボックス 4">
            <a:extLst>
              <a:ext uri="{FF2B5EF4-FFF2-40B4-BE49-F238E27FC236}">
                <a16:creationId xmlns:a16="http://schemas.microsoft.com/office/drawing/2014/main" id="{E2A51262-EBF5-A9EF-5DE2-9D7414762723}"/>
              </a:ext>
            </a:extLst>
          </p:cNvPr>
          <p:cNvSpPr txBox="1"/>
          <p:nvPr userDrawn="1"/>
        </p:nvSpPr>
        <p:spPr>
          <a:xfrm>
            <a:off x="10905066" y="6490836"/>
            <a:ext cx="1051053" cy="211203"/>
          </a:xfrm>
          <a:prstGeom prst="rect">
            <a:avLst/>
          </a:prstGeom>
          <a:noFill/>
          <a:ln>
            <a:solidFill>
              <a:srgbClr val="323232"/>
            </a:solidFill>
          </a:ln>
        </p:spPr>
        <p:txBody>
          <a:bodyPr wrap="square" lIns="36000" tIns="36000" rIns="36000" bIns="36000" rtlCol="0" anchor="ctr">
            <a:spAutoFit/>
          </a:bodyPr>
          <a:lstStyle/>
          <a:p>
            <a:pPr algn="ctr"/>
            <a:r>
              <a:rPr kumimoji="1" lang="en-US" altLang="ja-JP" sz="900" b="0" i="0" dirty="0">
                <a:solidFill>
                  <a:srgbClr val="323232"/>
                </a:solidFill>
                <a:latin typeface="+mj-lt"/>
                <a:ea typeface="MS Gothic" panose="020B0609070205080204" pitchFamily="49" charset="-128"/>
              </a:rPr>
              <a:t>CONFIDENTIAL</a:t>
            </a:r>
            <a:endParaRPr kumimoji="1" lang="ja-JP" altLang="en-US" sz="900" b="0" i="0">
              <a:solidFill>
                <a:srgbClr val="323232"/>
              </a:solidFill>
              <a:latin typeface="+mj-lt"/>
              <a:ea typeface="MS Gothic" panose="020B0609070205080204" pitchFamily="49" charset="-128"/>
            </a:endParaRPr>
          </a:p>
        </p:txBody>
      </p:sp>
      <p:pic>
        <p:nvPicPr>
          <p:cNvPr id="10" name="図 9" descr="図形&#10;&#10;中程度の精度で自動的に生成された説明">
            <a:extLst>
              <a:ext uri="{FF2B5EF4-FFF2-40B4-BE49-F238E27FC236}">
                <a16:creationId xmlns:a16="http://schemas.microsoft.com/office/drawing/2014/main" id="{C69D6576-8772-E9C9-93AC-25EDDE921743}"/>
              </a:ext>
            </a:extLst>
          </p:cNvPr>
          <p:cNvPicPr>
            <a:picLocks noChangeAspect="1"/>
          </p:cNvPicPr>
          <p:nvPr userDrawn="1"/>
        </p:nvPicPr>
        <p:blipFill>
          <a:blip r:embed="rId2"/>
          <a:stretch>
            <a:fillRect/>
          </a:stretch>
        </p:blipFill>
        <p:spPr>
          <a:xfrm>
            <a:off x="9017000" y="4064000"/>
            <a:ext cx="3175000" cy="2794000"/>
          </a:xfrm>
          <a:prstGeom prst="rect">
            <a:avLst/>
          </a:prstGeom>
        </p:spPr>
      </p:pic>
      <p:pic>
        <p:nvPicPr>
          <p:cNvPr id="2" name="図 1" descr="アイコン&#10;&#10;低い精度で自動的に生成された説明">
            <a:extLst>
              <a:ext uri="{FF2B5EF4-FFF2-40B4-BE49-F238E27FC236}">
                <a16:creationId xmlns:a16="http://schemas.microsoft.com/office/drawing/2014/main" id="{ACEBE799-31F3-35CA-8167-53F86B56A213}"/>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0689431" y="66162"/>
            <a:ext cx="1441424" cy="662901"/>
          </a:xfrm>
          <a:prstGeom prst="rect">
            <a:avLst/>
          </a:prstGeom>
        </p:spPr>
      </p:pic>
    </p:spTree>
    <p:extLst>
      <p:ext uri="{BB962C8B-B14F-4D97-AF65-F5344CB8AC3E}">
        <p14:creationId xmlns:p14="http://schemas.microsoft.com/office/powerpoint/2010/main" val="4007925398"/>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showMasterSp="0" preserve="1">
  <p:cSld name="（基本版） タイトル_ ロゴ入り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72E5A2AA-8632-4C90-834B-AAF8FA2847A7}"/>
              </a:ext>
            </a:extLst>
          </p:cNvPr>
          <p:cNvGraphicFramePr>
            <a:graphicFrameLocks noChangeAspect="1"/>
          </p:cNvGraphicFramePr>
          <p:nvPr userDrawn="1">
            <p:custDataLst>
              <p:tags r:id="rId1"/>
            </p:custDataLst>
            <p:extLst>
              <p:ext uri="{D42A27DB-BD31-4B8C-83A1-F6EECF244321}">
                <p14:modId xmlns:p14="http://schemas.microsoft.com/office/powerpoint/2010/main" val="309442082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72E5A2AA-8632-4C90-834B-AAF8FA2847A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666000" y="999000"/>
            <a:ext cx="4860000" cy="4860000"/>
          </a:xfrm>
          <a:prstGeom prst="rect">
            <a:avLst/>
          </a:prstGeom>
        </p:spPr>
        <p:txBody>
          <a:bodyPr/>
          <a:lstStyle>
            <a:lvl1pPr>
              <a:defRPr>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tx1"/>
                </a:solidFill>
                <a:latin typeface="+mn-lt"/>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5999" y="396000"/>
            <a:ext cx="5616000" cy="676800"/>
          </a:xfrm>
          <a:prstGeom prst="rect">
            <a:avLst/>
          </a:prstGeom>
        </p:spPr>
        <p:txBody>
          <a:bodyPr lIns="0" tIns="0">
            <a:normAutofit/>
          </a:bodyPr>
          <a:lstStyle>
            <a:lvl1pPr algn="r">
              <a:lnSpc>
                <a:spcPct val="100000"/>
              </a:lnSpc>
              <a:spcBef>
                <a:spcPts val="0"/>
              </a:spcBef>
              <a:defRPr sz="2200">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a:extLst>
              <a:ext uri="{28A0092B-C50C-407E-A947-70E740481C1C}">
                <a14:useLocalDpi xmlns:a14="http://schemas.microsoft.com/office/drawing/2010/main" val="0"/>
              </a:ext>
            </a:extLst>
          </a:blip>
          <a:stretch>
            <a:fillRect/>
          </a:stretch>
        </p:blipFill>
        <p:spPr bwMode="gray">
          <a:xfrm>
            <a:off x="478800" y="432000"/>
            <a:ext cx="2016000" cy="633201"/>
          </a:xfrm>
          <a:prstGeom prst="rect">
            <a:avLst/>
          </a:prstGeom>
        </p:spPr>
      </p:pic>
      <p:sp>
        <p:nvSpPr>
          <p:cNvPr id="6" name="日付プレースホルダー 5">
            <a:extLst>
              <a:ext uri="{FF2B5EF4-FFF2-40B4-BE49-F238E27FC236}">
                <a16:creationId xmlns:a16="http://schemas.microsoft.com/office/drawing/2014/main" id="{F26CE00B-EF0F-41D9-B6BD-2D199AF6C07D}"/>
              </a:ext>
            </a:extLst>
          </p:cNvPr>
          <p:cNvSpPr>
            <a:spLocks noGrp="1"/>
          </p:cNvSpPr>
          <p:nvPr>
            <p:ph type="dt" sz="half" idx="13"/>
          </p:nvPr>
        </p:nvSpPr>
        <p:spPr bwMode="gray"/>
        <p:txBody>
          <a:bodyPr/>
          <a:lstStyle/>
          <a:p>
            <a:pPr algn="ctr"/>
            <a:r>
              <a:rPr lang="en-US"/>
              <a:t>&lt; Confidential &gt;</a:t>
            </a:r>
          </a:p>
        </p:txBody>
      </p:sp>
    </p:spTree>
    <p:extLst>
      <p:ext uri="{BB962C8B-B14F-4D97-AF65-F5344CB8AC3E}">
        <p14:creationId xmlns:p14="http://schemas.microsoft.com/office/powerpoint/2010/main" val="526339623"/>
      </p:ext>
    </p:extLst>
  </p:cSld>
  <p:clrMapOvr>
    <a:masterClrMapping/>
  </p:clrMapOvr>
  <p:extLst>
    <p:ext uri="{DCECCB84-F9BA-43D5-87BE-67443E8EF086}">
      <p15:sldGuideLst xmlns:p15="http://schemas.microsoft.com/office/powerpoint/2012/main"/>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showMasterSp="0" preserve="1">
  <p:cSld name="（基本版） タイトル ロゴ無_16:9">
    <p:bg bwMode="gray">
      <p:bgPr>
        <a:solidFill>
          <a:schemeClr val="bg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8F3F91AC-B9F8-4593-AC14-9A64CBC99950}"/>
              </a:ext>
            </a:extLst>
          </p:cNvPr>
          <p:cNvGraphicFramePr>
            <a:graphicFrameLocks noChangeAspect="1"/>
          </p:cNvGraphicFramePr>
          <p:nvPr userDrawn="1">
            <p:custDataLst>
              <p:tags r:id="rId1"/>
            </p:custDataLst>
            <p:extLst>
              <p:ext uri="{D42A27DB-BD31-4B8C-83A1-F6EECF244321}">
                <p14:modId xmlns:p14="http://schemas.microsoft.com/office/powerpoint/2010/main" val="316325476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8F3F91AC-B9F8-4593-AC14-9A64CBC99950}"/>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666000" y="999000"/>
            <a:ext cx="4860000" cy="4860000"/>
          </a:xfrm>
          <a:prstGeom prst="rect">
            <a:avLst/>
          </a:prstGeom>
        </p:spPr>
        <p:txBody>
          <a:bodyPr/>
          <a:lstStyle>
            <a:lvl1pPr>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tx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tx1"/>
                </a:solidFill>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a:extLst>
              <a:ext uri="{FF2B5EF4-FFF2-40B4-BE49-F238E27FC236}">
                <a16:creationId xmlns:a16="http://schemas.microsoft.com/office/drawing/2014/main" id="{123FC496-31C5-46DB-A99D-560417973E7D}"/>
              </a:ext>
            </a:extLst>
          </p:cNvPr>
          <p:cNvSpPr>
            <a:spLocks noGrp="1"/>
          </p:cNvSpPr>
          <p:nvPr>
            <p:ph type="dt" sz="half" idx="12"/>
          </p:nvPr>
        </p:nvSpPr>
        <p:spPr bwMode="gray"/>
        <p:txBody>
          <a:bodyPr/>
          <a:lstStyle/>
          <a:p>
            <a:pPr algn="ctr"/>
            <a:r>
              <a:rPr lang="en-US"/>
              <a:t>&lt; Confidential &gt;</a:t>
            </a:r>
          </a:p>
        </p:txBody>
      </p:sp>
    </p:spTree>
    <p:extLst>
      <p:ext uri="{BB962C8B-B14F-4D97-AF65-F5344CB8AC3E}">
        <p14:creationId xmlns:p14="http://schemas.microsoft.com/office/powerpoint/2010/main" val="381545989"/>
      </p:ext>
    </p:extLst>
  </p:cSld>
  <p:clrMapOvr>
    <a:masterClrMapping/>
  </p:clrMapOvr>
  <p:extLst>
    <p:ext uri="{DCECCB84-F9BA-43D5-87BE-67443E8EF086}">
      <p15:sldGuideLst xmlns:p15="http://schemas.microsoft.com/office/powerpoint/2012/main"/>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showMasterSp="0" preserve="1">
  <p:cSld name="黒_（基本版） タイトル_ ロゴ入り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A7976D6E-C49A-4F4A-AE13-FFFBECE61404}"/>
              </a:ext>
            </a:extLst>
          </p:cNvPr>
          <p:cNvGraphicFramePr>
            <a:graphicFrameLocks noChangeAspect="1"/>
          </p:cNvGraphicFramePr>
          <p:nvPr userDrawn="1">
            <p:custDataLst>
              <p:tags r:id="rId1"/>
            </p:custDataLst>
            <p:extLst>
              <p:ext uri="{D42A27DB-BD31-4B8C-83A1-F6EECF244321}">
                <p14:modId xmlns:p14="http://schemas.microsoft.com/office/powerpoint/2010/main" val="284620103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A7976D6E-C49A-4F4A-AE13-FFFBECE6140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666000" y="999000"/>
            <a:ext cx="4860000" cy="4860000"/>
          </a:xfrm>
          <a:prstGeom prst="rect">
            <a:avLst/>
          </a:prstGeom>
        </p:spPr>
        <p:txBody>
          <a:bodyPr/>
          <a:lstStyle>
            <a:lvl1pPr>
              <a:defRPr>
                <a:solidFill>
                  <a:schemeClr val="bg1"/>
                </a:solidFill>
                <a:latin typeface="+mn-lt"/>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800"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800" y="5760001"/>
            <a:ext cx="5616000" cy="307777"/>
          </a:xfrm>
          <a:prstGeom prst="rect">
            <a:avLst/>
          </a:prstGeom>
        </p:spPr>
        <p:txBody>
          <a:bodyPr wrap="none" lIns="0" tIns="0" rIns="0" bIns="0" anchor="t" anchorCtr="0">
            <a:noAutofit/>
          </a:bodyPr>
          <a:lstStyle>
            <a:lvl1pPr marL="0" indent="0" algn="l">
              <a:lnSpc>
                <a:spcPct val="100000"/>
              </a:lnSpc>
              <a:spcBef>
                <a:spcPts val="0"/>
              </a:spcBef>
              <a:spcAft>
                <a:spcPts val="0"/>
              </a:spcAft>
              <a:buNone/>
              <a:defRPr sz="2000">
                <a:solidFill>
                  <a:schemeClr val="bg1"/>
                </a:solidFill>
                <a:latin typeface="+mn-lt"/>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800"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latin typeface="+mn-lt"/>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10" name="テキスト プレースホルダー 9"/>
          <p:cNvSpPr>
            <a:spLocks noGrp="1"/>
          </p:cNvSpPr>
          <p:nvPr>
            <p:ph type="body" sz="quarter" idx="12" hasCustomPrompt="1"/>
          </p:nvPr>
        </p:nvSpPr>
        <p:spPr bwMode="gray">
          <a:xfrm>
            <a:off x="6094800" y="396000"/>
            <a:ext cx="5616000" cy="676800"/>
          </a:xfrm>
          <a:prstGeom prst="rect">
            <a:avLst/>
          </a:prstGeom>
        </p:spPr>
        <p:txBody>
          <a:bodyPr lIns="0" tIns="0">
            <a:normAutofit/>
          </a:bodyPr>
          <a:lstStyle>
            <a:lvl1pPr algn="r">
              <a:lnSpc>
                <a:spcPct val="100000"/>
              </a:lnSpc>
              <a:spcBef>
                <a:spcPts val="0"/>
              </a:spcBef>
              <a:defRPr sz="2200">
                <a:solidFill>
                  <a:schemeClr val="bg1"/>
                </a:solidFill>
                <a:latin typeface="+mn-lt"/>
              </a:defRPr>
            </a:lvl1pPr>
            <a:lvl2pPr>
              <a:defRPr sz="2200"/>
            </a:lvl2pPr>
            <a:lvl3pPr>
              <a:defRPr sz="2200"/>
            </a:lvl3pPr>
            <a:lvl4pPr>
              <a:defRPr sz="2200"/>
            </a:lvl4pPr>
            <a:lvl5pPr>
              <a:defRPr sz="2200"/>
            </a:lvl5pPr>
          </a:lstStyle>
          <a:p>
            <a:pPr lvl="0"/>
            <a:r>
              <a:rPr kumimoji="1" lang="ja-JP" altLang="en-US"/>
              <a:t>クライアント社名</a:t>
            </a:r>
          </a:p>
        </p:txBody>
      </p:sp>
      <p:pic>
        <p:nvPicPr>
          <p:cNvPr id="11" name="図 10"/>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
        <p:nvSpPr>
          <p:cNvPr id="6" name="日付プレースホルダー 5">
            <a:extLst>
              <a:ext uri="{FF2B5EF4-FFF2-40B4-BE49-F238E27FC236}">
                <a16:creationId xmlns:a16="http://schemas.microsoft.com/office/drawing/2014/main" id="{3C714361-BA49-499D-BC89-8E0AF24FD365}"/>
              </a:ext>
            </a:extLst>
          </p:cNvPr>
          <p:cNvSpPr>
            <a:spLocks noGrp="1"/>
          </p:cNvSpPr>
          <p:nvPr>
            <p:ph type="dt" sz="half" idx="13"/>
          </p:nvPr>
        </p:nvSpPr>
        <p:spPr bwMode="gray"/>
        <p:txBody>
          <a:bodyPr/>
          <a:lstStyle/>
          <a:p>
            <a:pPr algn="ctr"/>
            <a:r>
              <a:rPr lang="en-US"/>
              <a:t>&lt; Confidential &gt;</a:t>
            </a:r>
          </a:p>
        </p:txBody>
      </p:sp>
    </p:spTree>
    <p:extLst>
      <p:ext uri="{BB962C8B-B14F-4D97-AF65-F5344CB8AC3E}">
        <p14:creationId xmlns:p14="http://schemas.microsoft.com/office/powerpoint/2010/main" val="2696240745"/>
      </p:ext>
    </p:extLst>
  </p:cSld>
  <p:clrMapOvr>
    <a:masterClrMapping/>
  </p:clrMapOvr>
  <p:extLst>
    <p:ext uri="{DCECCB84-F9BA-43D5-87BE-67443E8EF086}">
      <p15:sldGuideLst xmlns:p15="http://schemas.microsoft.com/office/powerpoint/2012/main"/>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showMasterSp="0" preserve="1">
  <p:cSld name="黒_（基本版） タイトル ロゴ無_16:9">
    <p:bg bwMode="gray">
      <p:bgPr>
        <a:solidFill>
          <a:schemeClr val="tx1"/>
        </a:solidFill>
        <a:effectLst/>
      </p:bgPr>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B84D28BC-667A-4B82-8BF2-52395A1B866F}"/>
              </a:ext>
            </a:extLst>
          </p:cNvPr>
          <p:cNvGraphicFramePr>
            <a:graphicFrameLocks noChangeAspect="1"/>
          </p:cNvGraphicFramePr>
          <p:nvPr userDrawn="1">
            <p:custDataLst>
              <p:tags r:id="rId1"/>
            </p:custDataLst>
            <p:extLst>
              <p:ext uri="{D42A27DB-BD31-4B8C-83A1-F6EECF244321}">
                <p14:modId xmlns:p14="http://schemas.microsoft.com/office/powerpoint/2010/main" val="458199365"/>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B84D28BC-667A-4B82-8BF2-52395A1B866F}"/>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Picture Placeholder 8"/>
          <p:cNvSpPr>
            <a:spLocks noGrp="1" noChangeAspect="1"/>
          </p:cNvSpPr>
          <p:nvPr>
            <p:ph type="pic" sz="quarter" idx="11"/>
          </p:nvPr>
        </p:nvSpPr>
        <p:spPr bwMode="gray">
          <a:xfrm>
            <a:off x="3666000" y="999000"/>
            <a:ext cx="4860000" cy="4860000"/>
          </a:xfrm>
          <a:prstGeom prst="rect">
            <a:avLst/>
          </a:prstGeom>
        </p:spPr>
        <p:txBody>
          <a:bodyPr/>
          <a:lstStyle>
            <a:lvl1pPr>
              <a:defRPr>
                <a:solidFill>
                  <a:schemeClr val="bg1"/>
                </a:solidFill>
              </a:defRPr>
            </a:lvl1pPr>
          </a:lstStyle>
          <a:p>
            <a:r>
              <a:rPr lang="ja-JP" altLang="en-US"/>
              <a:t>アイコンをクリックして図を追加</a:t>
            </a:r>
            <a:endParaRPr lang="en-GB"/>
          </a:p>
        </p:txBody>
      </p:sp>
      <p:sp>
        <p:nvSpPr>
          <p:cNvPr id="2" name="Title 1"/>
          <p:cNvSpPr>
            <a:spLocks noGrp="1"/>
          </p:cNvSpPr>
          <p:nvPr>
            <p:ph type="ctrTitle" hasCustomPrompt="1"/>
          </p:nvPr>
        </p:nvSpPr>
        <p:spPr bwMode="gray">
          <a:xfrm>
            <a:off x="478799" y="5292000"/>
            <a:ext cx="5616000" cy="864000"/>
          </a:xfrm>
        </p:spPr>
        <p:txBody>
          <a:bodyPr anchor="t" anchorCtr="0">
            <a:noAutofit/>
          </a:bodyPr>
          <a:lstStyle>
            <a:lvl1pPr algn="l">
              <a:lnSpc>
                <a:spcPct val="100000"/>
              </a:lnSpc>
              <a:spcBef>
                <a:spcPts val="0"/>
              </a:spcBef>
              <a:spcAft>
                <a:spcPts val="0"/>
              </a:spcAft>
              <a:defRPr sz="2800" b="1" baseline="0">
                <a:solidFill>
                  <a:schemeClr val="bg1"/>
                </a:solidFill>
                <a:latin typeface="+mj-lt"/>
                <a:ea typeface="+mj-ea"/>
                <a:cs typeface="+mj-cs"/>
              </a:defRPr>
            </a:lvl1pPr>
          </a:lstStyle>
          <a:p>
            <a:r>
              <a:rPr lang="ja-JP" altLang="en-US" noProof="0"/>
              <a:t>表紙タイトル</a:t>
            </a:r>
            <a:endParaRPr lang="en-US" noProof="0"/>
          </a:p>
        </p:txBody>
      </p:sp>
      <p:sp>
        <p:nvSpPr>
          <p:cNvPr id="3" name="Subtitle 2"/>
          <p:cNvSpPr>
            <a:spLocks noGrp="1"/>
          </p:cNvSpPr>
          <p:nvPr>
            <p:ph type="subTitle" idx="1" hasCustomPrompt="1"/>
          </p:nvPr>
        </p:nvSpPr>
        <p:spPr bwMode="gray">
          <a:xfrm>
            <a:off x="478799" y="5760001"/>
            <a:ext cx="5616000" cy="307777"/>
          </a:xfrm>
          <a:prstGeom prst="rect">
            <a:avLst/>
          </a:prstGeom>
        </p:spPr>
        <p:txBody>
          <a:bodyPr lIns="0" tIns="0" rIns="0" bIns="0" anchor="t" anchorCtr="0">
            <a:noAutofit/>
          </a:bodyPr>
          <a:lstStyle>
            <a:lvl1pPr marL="0" indent="0" algn="l">
              <a:lnSpc>
                <a:spcPct val="100000"/>
              </a:lnSpc>
              <a:spcBef>
                <a:spcPts val="0"/>
              </a:spcBef>
              <a:spcAft>
                <a:spcPts val="0"/>
              </a:spcAft>
              <a:buNone/>
              <a:defRPr sz="2000">
                <a:solidFill>
                  <a:schemeClr val="bg1"/>
                </a:solidFill>
              </a:defRPr>
            </a:lvl1pPr>
            <a:lvl2pPr marL="495283" indent="0" algn="ctr">
              <a:buNone/>
              <a:defRPr sz="2167"/>
            </a:lvl2pPr>
            <a:lvl3pPr marL="990564" indent="0" algn="ctr">
              <a:buNone/>
              <a:defRPr sz="1950"/>
            </a:lvl3pPr>
            <a:lvl4pPr marL="1485846" indent="0" algn="ctr">
              <a:buNone/>
              <a:defRPr sz="1733"/>
            </a:lvl4pPr>
            <a:lvl5pPr marL="1981127" indent="0" algn="ctr">
              <a:buNone/>
              <a:defRPr sz="1733"/>
            </a:lvl5pPr>
            <a:lvl6pPr marL="2476410" indent="0" algn="ctr">
              <a:buNone/>
              <a:defRPr sz="1733"/>
            </a:lvl6pPr>
            <a:lvl7pPr marL="2971692" indent="0" algn="ctr">
              <a:buNone/>
              <a:defRPr sz="1733"/>
            </a:lvl7pPr>
            <a:lvl8pPr marL="3466973" indent="0" algn="ctr">
              <a:buNone/>
              <a:defRPr sz="1733"/>
            </a:lvl8pPr>
            <a:lvl9pPr marL="3962255" indent="0" algn="ctr">
              <a:buNone/>
              <a:defRPr sz="1733"/>
            </a:lvl9pPr>
          </a:lstStyle>
          <a:p>
            <a:r>
              <a:rPr lang="ja-JP" altLang="en-US" noProof="0"/>
              <a:t>表紙サブタイトル</a:t>
            </a:r>
            <a:endParaRPr lang="en-US" noProof="0"/>
          </a:p>
        </p:txBody>
      </p:sp>
      <p:sp>
        <p:nvSpPr>
          <p:cNvPr id="5" name="Text Placeholder 4"/>
          <p:cNvSpPr>
            <a:spLocks noGrp="1"/>
          </p:cNvSpPr>
          <p:nvPr>
            <p:ph type="body" sz="quarter" idx="10"/>
          </p:nvPr>
        </p:nvSpPr>
        <p:spPr bwMode="gray">
          <a:xfrm>
            <a:off x="478799" y="6408000"/>
            <a:ext cx="5616000" cy="215444"/>
          </a:xfrm>
          <a:prstGeom prst="rect">
            <a:avLst/>
          </a:prstGeom>
        </p:spPr>
        <p:txBody>
          <a:bodyPr wrap="square" lIns="0" tIns="0" anchor="b" anchorCtr="0">
            <a:spAutoFit/>
          </a:bodyPr>
          <a:lstStyle>
            <a:lvl1pPr>
              <a:lnSpc>
                <a:spcPct val="100000"/>
              </a:lnSpc>
              <a:spcBef>
                <a:spcPts val="0"/>
              </a:spcBef>
              <a:spcAft>
                <a:spcPts val="0"/>
              </a:spcAft>
              <a:defRPr sz="1400">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ja-JP" altLang="en-US" noProof="0"/>
              <a:t>マスター テキストの書式設定</a:t>
            </a:r>
          </a:p>
        </p:txBody>
      </p:sp>
      <p:sp>
        <p:nvSpPr>
          <p:cNvPr id="6" name="日付プレースホルダー 5">
            <a:extLst>
              <a:ext uri="{FF2B5EF4-FFF2-40B4-BE49-F238E27FC236}">
                <a16:creationId xmlns:a16="http://schemas.microsoft.com/office/drawing/2014/main" id="{9E461804-808B-4C49-B40D-446D892A3BF8}"/>
              </a:ext>
            </a:extLst>
          </p:cNvPr>
          <p:cNvSpPr>
            <a:spLocks noGrp="1"/>
          </p:cNvSpPr>
          <p:nvPr>
            <p:ph type="dt" sz="half" idx="12"/>
          </p:nvPr>
        </p:nvSpPr>
        <p:spPr bwMode="gray"/>
        <p:txBody>
          <a:bodyPr/>
          <a:lstStyle/>
          <a:p>
            <a:pPr algn="ctr"/>
            <a:r>
              <a:rPr lang="en-US"/>
              <a:t>&lt; Confidential &gt;</a:t>
            </a:r>
          </a:p>
        </p:txBody>
      </p:sp>
    </p:spTree>
    <p:extLst>
      <p:ext uri="{BB962C8B-B14F-4D97-AF65-F5344CB8AC3E}">
        <p14:creationId xmlns:p14="http://schemas.microsoft.com/office/powerpoint/2010/main" val="3833072194"/>
      </p:ext>
    </p:extLst>
  </p:cSld>
  <p:clrMapOvr>
    <a:masterClrMapping/>
  </p:clrMapOvr>
  <p:extLst>
    <p:ext uri="{DCECCB84-F9BA-43D5-87BE-67443E8EF086}">
      <p15:sldGuideLst xmlns:p15="http://schemas.microsoft.com/office/powerpoint/2012/main"/>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showMasterSp="0" preserve="1">
  <p:cSld name="（基本版） 目次_16:9">
    <p:bg bwMode="gray">
      <p:bgRef idx="1001">
        <a:schemeClr val="bg1"/>
      </p:bgRef>
    </p:bg>
    <p:spTree>
      <p:nvGrpSpPr>
        <p:cNvPr id="1" name=""/>
        <p:cNvGrpSpPr/>
        <p:nvPr/>
      </p:nvGrpSpPr>
      <p:grpSpPr>
        <a:xfrm>
          <a:off x="0" y="0"/>
          <a:ext cx="0" cy="0"/>
          <a:chOff x="0" y="0"/>
          <a:chExt cx="0" cy="0"/>
        </a:xfrm>
      </p:grpSpPr>
      <p:graphicFrame>
        <p:nvGraphicFramePr>
          <p:cNvPr id="3" name="オブジェクト 2" hidden="1">
            <a:extLst>
              <a:ext uri="{FF2B5EF4-FFF2-40B4-BE49-F238E27FC236}">
                <a16:creationId xmlns:a16="http://schemas.microsoft.com/office/drawing/2014/main" id="{D6642530-2487-4EE6-BEA5-E8FB44599D74}"/>
              </a:ext>
            </a:extLst>
          </p:cNvPr>
          <p:cNvGraphicFramePr>
            <a:graphicFrameLocks noChangeAspect="1"/>
          </p:cNvGraphicFramePr>
          <p:nvPr userDrawn="1">
            <p:custDataLst>
              <p:tags r:id="rId1"/>
            </p:custDataLst>
            <p:extLst>
              <p:ext uri="{D42A27DB-BD31-4B8C-83A1-F6EECF244321}">
                <p14:modId xmlns:p14="http://schemas.microsoft.com/office/powerpoint/2010/main" val="27976302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4" imgW="444" imgH="443" progId="TCLayout.ActiveDocument.1">
                  <p:embed/>
                </p:oleObj>
              </mc:Choice>
              <mc:Fallback>
                <p:oleObj name="think-cellスライド" r:id="rId4" imgW="444" imgH="443" progId="TCLayout.ActiveDocument.1">
                  <p:embed/>
                  <p:pic>
                    <p:nvPicPr>
                      <p:cNvPr id="3" name="オブジェクト 2" hidden="1">
                        <a:extLst>
                          <a:ext uri="{FF2B5EF4-FFF2-40B4-BE49-F238E27FC236}">
                            <a16:creationId xmlns:a16="http://schemas.microsoft.com/office/drawing/2014/main" id="{D6642530-2487-4EE6-BEA5-E8FB44599D74}"/>
                          </a:ext>
                        </a:extLst>
                      </p:cNvPr>
                      <p:cNvPicPr/>
                      <p:nvPr/>
                    </p:nvPicPr>
                    <p:blipFill>
                      <a:blip r:embed="rId5"/>
                      <a:stretch>
                        <a:fillRect/>
                      </a:stretch>
                    </p:blipFill>
                    <p:spPr>
                      <a:xfrm>
                        <a:off x="1588" y="1588"/>
                        <a:ext cx="1588" cy="1588"/>
                      </a:xfrm>
                      <a:prstGeom prst="rect">
                        <a:avLst/>
                      </a:prstGeom>
                    </p:spPr>
                  </p:pic>
                </p:oleObj>
              </mc:Fallback>
            </mc:AlternateContent>
          </a:graphicData>
        </a:graphic>
      </p:graphicFrame>
      <p:sp>
        <p:nvSpPr>
          <p:cNvPr id="5" name="正方形/長方形 4" hidden="1">
            <a:extLst>
              <a:ext uri="{FF2B5EF4-FFF2-40B4-BE49-F238E27FC236}">
                <a16:creationId xmlns:a16="http://schemas.microsoft.com/office/drawing/2014/main" id="{8C8D86AF-9D9D-4067-A4BC-C728044F77F8}"/>
              </a:ext>
            </a:extLst>
          </p:cNvPr>
          <p:cNvSpPr/>
          <p:nvPr userDrawn="1">
            <p:custDataLst>
              <p:tags r:id="rId2"/>
            </p:custDataLst>
          </p:nvPr>
        </p:nvSpPr>
        <p:spPr bwMode="gray">
          <a:xfrm>
            <a:off x="0" y="0"/>
            <a:ext cx="158750" cy="158750"/>
          </a:xfrm>
          <a:prstGeom prst="rect">
            <a:avLst/>
          </a:prstGeom>
          <a:solidFill>
            <a:srgbClr val="BBBCBC"/>
          </a:solidFill>
          <a:ln w="12700" algn="ctr">
            <a:solidFill>
              <a:srgbClr val="BBBCBC"/>
            </a:solidFill>
            <a:miter lim="800000"/>
            <a:headEnd/>
            <a:tailEnd/>
          </a:ln>
        </p:spPr>
        <p:txBody>
          <a:bodyPr rot="0" spcFirstLastPara="0" vertOverflow="overflow" horzOverflow="overflow" vert="horz" wrap="none" lIns="0" tIns="0" rIns="0" bIns="0" numCol="1" spcCol="0" rtlCol="0" fromWordArt="0" anchor="ctr" anchorCtr="0" forceAA="0" compatLnSpc="1">
            <a:prstTxWarp prst="textNoShape">
              <a:avLst/>
            </a:prstTxWarp>
            <a:noAutofit/>
          </a:bodyPr>
          <a:lstStyle/>
          <a:p>
            <a:pPr marL="0" marR="0" lvl="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pPr>
            <a:endParaRPr kumimoji="1" lang="ja-JP" altLang="en-US" sz="2400" b="1" i="0" u="none" strike="noStrike" kern="1200" cap="none" spc="0" normalizeH="0" baseline="0" noProof="0">
              <a:ln>
                <a:noFill/>
              </a:ln>
              <a:solidFill>
                <a:prstClr val="black"/>
              </a:solidFill>
              <a:effectLst/>
              <a:uLnTx/>
              <a:uFillTx/>
              <a:latin typeface="Calibri" panose="020F0502020204030204" pitchFamily="34" charset="0"/>
              <a:ea typeface="Yu Gothic UI" panose="020B0500000000000000" pitchFamily="50" charset="-128"/>
              <a:cs typeface="+mj-cs"/>
              <a:sym typeface="Calibri" panose="020F0502020204030204" pitchFamily="34" charset="0"/>
            </a:endParaRPr>
          </a:p>
        </p:txBody>
      </p:sp>
      <p:sp>
        <p:nvSpPr>
          <p:cNvPr id="13" name="Content Placeholder 3"/>
          <p:cNvSpPr>
            <a:spLocks noGrp="1"/>
          </p:cNvSpPr>
          <p:nvPr>
            <p:ph sz="quarter" idx="10"/>
          </p:nvPr>
        </p:nvSpPr>
        <p:spPr bwMode="gray">
          <a:xfrm>
            <a:off x="480000" y="1476000"/>
            <a:ext cx="5436000" cy="4824000"/>
          </a:xfrm>
          <a:prstGeom prst="rect">
            <a:avLst/>
          </a:prstGeom>
        </p:spPr>
        <p:txBody>
          <a:bodyPr/>
          <a:lstStyle>
            <a:lvl1pPr>
              <a:tabLst>
                <a:tab pos="5448101" algn="r"/>
              </a:tabLst>
              <a:defRPr/>
            </a:lvl1pPr>
            <a:lvl2pPr>
              <a:tabLst>
                <a:tab pos="5448101" algn="r"/>
              </a:tabLst>
              <a:defRPr/>
            </a:lvl2pPr>
            <a:lvl3pPr>
              <a:tabLst>
                <a:tab pos="5448101" algn="r"/>
              </a:tabLst>
              <a:defRPr/>
            </a:lvl3pPr>
            <a:lvl4pPr>
              <a:tabLst>
                <a:tab pos="5448101" algn="r"/>
              </a:tabLst>
              <a:defRPr/>
            </a:lvl4pPr>
            <a:lvl5pPr>
              <a:tabLst>
                <a:tab pos="5448101"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276000" y="1476000"/>
            <a:ext cx="5436000" cy="4824000"/>
          </a:xfrm>
          <a:prstGeom prst="rect">
            <a:avLst/>
          </a:prstGeom>
        </p:spPr>
        <p:txBody>
          <a:bodyPr/>
          <a:lstStyle>
            <a:lvl1pPr>
              <a:tabLst>
                <a:tab pos="5448101" algn="r"/>
              </a:tabLst>
              <a:defRPr/>
            </a:lvl1pPr>
            <a:lvl2pPr>
              <a:tabLst>
                <a:tab pos="5448101" algn="r"/>
              </a:tabLst>
              <a:defRPr/>
            </a:lvl2pPr>
            <a:lvl3pPr>
              <a:tabLst>
                <a:tab pos="5448101" algn="r"/>
              </a:tabLst>
              <a:defRPr/>
            </a:lvl3pPr>
            <a:lvl4pPr>
              <a:tabLst>
                <a:tab pos="5448101" algn="r"/>
              </a:tabLst>
              <a:defRPr/>
            </a:lvl4pPr>
            <a:lvl5pPr>
              <a:tabLst>
                <a:tab pos="5448101"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a:xfrm>
            <a:off x="480000" y="108000"/>
            <a:ext cx="11232000" cy="738000"/>
          </a:xfrm>
        </p:spPr>
        <p:txBody>
          <a:bodyPr/>
          <a:lstStyle>
            <a:lvl1pPr>
              <a:defRPr baseline="0">
                <a:latin typeface="+mj-lt"/>
                <a:ea typeface="+mj-ea"/>
              </a:defRPr>
            </a:lvl1pPr>
          </a:lstStyle>
          <a:p>
            <a:r>
              <a:rPr kumimoji="1" lang="ja-JP" altLang="en-US"/>
              <a:t>マスター タイトルの書式設定</a:t>
            </a:r>
          </a:p>
        </p:txBody>
      </p:sp>
    </p:spTree>
    <p:extLst>
      <p:ext uri="{BB962C8B-B14F-4D97-AF65-F5344CB8AC3E}">
        <p14:creationId xmlns:p14="http://schemas.microsoft.com/office/powerpoint/2010/main" val="3403224066"/>
      </p:ext>
    </p:extLst>
  </p:cSld>
  <p:clrMapOvr>
    <a:masterClrMapping/>
  </p:clrMapOvr>
  <p:hf hdr="0"/>
  <p:extLst>
    <p:ext uri="{DCECCB84-F9BA-43D5-87BE-67443E8EF086}">
      <p15:sldGuideLst xmlns:p15="http://schemas.microsoft.com/office/powerpoint/2012/main"/>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showMasterSp="0" preserve="1" userDrawn="1">
  <p:cSld name="（基本版） 白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963882080"/>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ー 3"/>
          <p:cNvSpPr>
            <a:spLocks noGrp="1"/>
          </p:cNvSpPr>
          <p:nvPr>
            <p:ph type="sldNum" sz="quarter" idx="11"/>
          </p:nvPr>
        </p:nvSpPr>
        <p:spPr bwMode="gray"/>
        <p:txBody>
          <a:bodyPr/>
          <a:lstStyle>
            <a:lvl1pPr>
              <a:defRPr/>
            </a:lvl1pPr>
          </a:lstStyle>
          <a:p>
            <a:fld id="{AA5FCFE5-FE56-4EF1-80A8-07776887C2A1}" type="slidenum">
              <a:rPr lang="ja-JP" altLang="en-US" smtClean="0"/>
              <a:pPr/>
              <a:t>‹#›</a:t>
            </a:fld>
            <a:endParaRPr lang="ja-JP" altLang="en-US"/>
          </a:p>
        </p:txBody>
      </p:sp>
      <p:sp>
        <p:nvSpPr>
          <p:cNvPr id="6" name="テキスト プレースホルダー 5"/>
          <p:cNvSpPr>
            <a:spLocks noGrp="1"/>
          </p:cNvSpPr>
          <p:nvPr>
            <p:ph type="body" sz="quarter" idx="12"/>
          </p:nvPr>
        </p:nvSpPr>
        <p:spPr bwMode="gray">
          <a:xfrm>
            <a:off x="1596000" y="2556000"/>
            <a:ext cx="9000000" cy="1440000"/>
          </a:xfrm>
          <a:prstGeom prst="rect">
            <a:avLst/>
          </a:prstGeom>
        </p:spPr>
        <p:txBody>
          <a:bodyPr/>
          <a:lstStyle>
            <a:lvl1pPr>
              <a:defRPr sz="2400" baseline="0">
                <a:latin typeface="+mj-lt"/>
                <a:ea typeface="+mj-ea"/>
              </a:defRPr>
            </a:lvl1pPr>
          </a:lstStyle>
          <a:p>
            <a:pPr lvl="0"/>
            <a:r>
              <a:rPr kumimoji="1" lang="ja-JP" altLang="en-US"/>
              <a:t>マスター テキストの書式設定</a:t>
            </a:r>
          </a:p>
        </p:txBody>
      </p:sp>
      <p:sp>
        <p:nvSpPr>
          <p:cNvPr id="5" name="フッター プレースホルダー 5">
            <a:extLst>
              <a:ext uri="{FF2B5EF4-FFF2-40B4-BE49-F238E27FC236}">
                <a16:creationId xmlns:a16="http://schemas.microsoft.com/office/drawing/2014/main" id="{6273600F-CF7E-B990-6162-16B9B8D81E57}"/>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1913804407"/>
      </p:ext>
    </p:extLst>
  </p:cSld>
  <p:clrMapOvr>
    <a:masterClrMapping/>
  </p:clrMapOvr>
  <p:hf hdr="0"/>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基本版） 中表紙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CBD7C55F-79D3-4D3C-BF22-E2499EF30284}"/>
              </a:ext>
            </a:extLst>
          </p:cNvPr>
          <p:cNvGraphicFramePr>
            <a:graphicFrameLocks noChangeAspect="1"/>
          </p:cNvGraphicFramePr>
          <p:nvPr userDrawn="1">
            <p:custDataLst>
              <p:tags r:id="rId1"/>
            </p:custDataLst>
            <p:extLst>
              <p:ext uri="{D42A27DB-BD31-4B8C-83A1-F6EECF244321}">
                <p14:modId xmlns:p14="http://schemas.microsoft.com/office/powerpoint/2010/main" val="312700426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CBD7C55F-79D3-4D3C-BF22-E2499EF3028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018800" y="2232000"/>
            <a:ext cx="6264000" cy="432000"/>
          </a:xfrm>
          <a:prstGeom prst="rect">
            <a:avLst/>
          </a:prstGeom>
          <a:noFill/>
        </p:spPr>
        <p:txBody>
          <a:bodyPr wrap="none" lIns="0" tIns="0" rIns="0" anchor="t" anchorCtr="0">
            <a:noAutofit/>
          </a:bodyPr>
          <a:lstStyle>
            <a:lvl1pPr marL="0" indent="0" algn="l">
              <a:lnSpc>
                <a:spcPct val="100000"/>
              </a:lnSpc>
              <a:spcBef>
                <a:spcPts val="0"/>
              </a:spcBef>
              <a:buNone/>
              <a:defRPr sz="2800" b="1" baseline="0">
                <a:solidFill>
                  <a:schemeClr val="tx1"/>
                </a:solidFill>
                <a:latin typeface="+mj-lt"/>
                <a:ea typeface="+mj-ea"/>
                <a:cs typeface="+mn-cs"/>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pPr/>
              <a:t>‹#›</a:t>
            </a:fld>
            <a:endParaRPr lang="ja-JP" altLang="en-US"/>
          </a:p>
        </p:txBody>
      </p:sp>
      <p:sp>
        <p:nvSpPr>
          <p:cNvPr id="3" name="フッター プレースホルダー 5">
            <a:extLst>
              <a:ext uri="{FF2B5EF4-FFF2-40B4-BE49-F238E27FC236}">
                <a16:creationId xmlns:a16="http://schemas.microsoft.com/office/drawing/2014/main" id="{FB658550-42CB-E14E-14DD-356EFBB48BE2}"/>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1750688895"/>
      </p:ext>
    </p:extLst>
  </p:cSld>
  <p:clrMapOvr>
    <a:masterClrMapping/>
  </p:clrMapOvr>
  <p:hf hdr="0"/>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基本版） タイトルのみ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77D81023-2A1D-453A-B6C3-7E7FA34E4217}"/>
              </a:ext>
            </a:extLst>
          </p:cNvPr>
          <p:cNvGraphicFramePr>
            <a:graphicFrameLocks noChangeAspect="1"/>
          </p:cNvGraphicFramePr>
          <p:nvPr userDrawn="1">
            <p:custDataLst>
              <p:tags r:id="rId1"/>
            </p:custDataLst>
            <p:extLst>
              <p:ext uri="{D42A27DB-BD31-4B8C-83A1-F6EECF244321}">
                <p14:modId xmlns:p14="http://schemas.microsoft.com/office/powerpoint/2010/main" val="167709634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77D81023-2A1D-453A-B6C3-7E7FA34E421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9" name="テキスト プレースホルダー 2"/>
          <p:cNvSpPr>
            <a:spLocks noGrp="1"/>
          </p:cNvSpPr>
          <p:nvPr>
            <p:ph type="body" sz="quarter" idx="15" hasCustomPrompt="1"/>
          </p:nvPr>
        </p:nvSpPr>
        <p:spPr bwMode="gray">
          <a:xfrm>
            <a:off x="478799" y="1008000"/>
            <a:ext cx="5436000" cy="468000"/>
          </a:xfrm>
          <a:prstGeom prst="rect">
            <a:avLst/>
          </a:prstGeom>
        </p:spPr>
        <p:txBody>
          <a:bodyPr wrap="none" tIns="0" anchor="ctr">
            <a:noAutofit/>
          </a:bodyPr>
          <a:lstStyle>
            <a:lvl1pPr>
              <a:lnSpc>
                <a:spcPct val="100000"/>
              </a:lnSpc>
              <a:spcBef>
                <a:spcPts val="0"/>
              </a:spcBef>
              <a:defRPr sz="1800" b="1">
                <a:solidFill>
                  <a:schemeClr val="accent1"/>
                </a:solidFill>
              </a:defRPr>
            </a:lvl1pPr>
          </a:lstStyle>
          <a:p>
            <a:pPr lvl="0"/>
            <a:r>
              <a:rPr kumimoji="1" lang="en-US" altLang="ja-JP"/>
              <a:t>Header</a:t>
            </a:r>
            <a:r>
              <a:rPr kumimoji="1" lang="ja-JP" altLang="en-US"/>
              <a:t>を入力（スライドタイトル）</a:t>
            </a:r>
          </a:p>
        </p:txBody>
      </p:sp>
      <p:sp>
        <p:nvSpPr>
          <p:cNvPr id="7" name="タイトル 6">
            <a:extLst>
              <a:ext uri="{FF2B5EF4-FFF2-40B4-BE49-F238E27FC236}">
                <a16:creationId xmlns:a16="http://schemas.microsoft.com/office/drawing/2014/main" id="{D6382723-BDF8-412A-A400-B577A3A76D3C}"/>
              </a:ext>
            </a:extLst>
          </p:cNvPr>
          <p:cNvSpPr>
            <a:spLocks noGrp="1"/>
          </p:cNvSpPr>
          <p:nvPr>
            <p:ph type="title"/>
          </p:nvPr>
        </p:nvSpPr>
        <p:spPr/>
        <p:txBody>
          <a:bodyPr/>
          <a:lstStyle/>
          <a:p>
            <a:r>
              <a:rPr kumimoji="1" lang="ja-JP" altLang="en-US"/>
              <a:t>マスター タイトルの書式設定</a:t>
            </a:r>
          </a:p>
        </p:txBody>
      </p:sp>
      <p:sp>
        <p:nvSpPr>
          <p:cNvPr id="24" name="スライド番号プレースホルダー 23">
            <a:extLst>
              <a:ext uri="{FF2B5EF4-FFF2-40B4-BE49-F238E27FC236}">
                <a16:creationId xmlns:a16="http://schemas.microsoft.com/office/drawing/2014/main" id="{5077665D-3395-4371-A62E-F9F868484345}"/>
              </a:ext>
            </a:extLst>
          </p:cNvPr>
          <p:cNvSpPr>
            <a:spLocks noGrp="1"/>
          </p:cNvSpPr>
          <p:nvPr>
            <p:ph type="sldNum" sz="quarter" idx="18"/>
          </p:nvPr>
        </p:nvSpPr>
        <p:spPr/>
        <p:txBody>
          <a:bodyPr/>
          <a:lstStyle/>
          <a:p>
            <a:pPr fontAlgn="auto">
              <a:spcBef>
                <a:spcPts val="0"/>
              </a:spcBef>
              <a:spcAft>
                <a:spcPts val="0"/>
              </a:spcAft>
            </a:pPr>
            <a:fld id="{AA5FCFE5-FE56-4EF1-80A8-07776887C2A1}" type="slidenum">
              <a:rPr kumimoji="1" lang="ja-JP" altLang="en-US" smtClean="0"/>
              <a:pPr fontAlgn="auto">
                <a:spcBef>
                  <a:spcPts val="0"/>
                </a:spcBef>
                <a:spcAft>
                  <a:spcPts val="0"/>
                </a:spcAft>
              </a:pPr>
              <a:t>‹#›</a:t>
            </a:fld>
            <a:endParaRPr kumimoji="1" lang="ja-JP" altLang="en-US"/>
          </a:p>
        </p:txBody>
      </p:sp>
      <p:sp>
        <p:nvSpPr>
          <p:cNvPr id="3" name="フッター プレースホルダー 5">
            <a:extLst>
              <a:ext uri="{FF2B5EF4-FFF2-40B4-BE49-F238E27FC236}">
                <a16:creationId xmlns:a16="http://schemas.microsoft.com/office/drawing/2014/main" id="{E31F8DD1-3F3E-D752-E559-D2F93B0185EE}"/>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3096250922"/>
      </p:ext>
    </p:extLst>
  </p:cSld>
  <p:clrMapOvr>
    <a:masterClrMapping/>
  </p:clrMapOvr>
  <p:hf hdr="0"/>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基本版） タイトルのみ_Header上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77D81023-2A1D-453A-B6C3-7E7FA34E4217}"/>
              </a:ext>
            </a:extLst>
          </p:cNvPr>
          <p:cNvGraphicFramePr>
            <a:graphicFrameLocks noChangeAspect="1"/>
          </p:cNvGraphicFramePr>
          <p:nvPr userDrawn="1">
            <p:custDataLst>
              <p:tags r:id="rId1"/>
            </p:custDataLst>
            <p:extLst>
              <p:ext uri="{D42A27DB-BD31-4B8C-83A1-F6EECF244321}">
                <p14:modId xmlns:p14="http://schemas.microsoft.com/office/powerpoint/2010/main" val="192658031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77D81023-2A1D-453A-B6C3-7E7FA34E4217}"/>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4" name="スライド番号プレースホルダ 3"/>
          <p:cNvSpPr>
            <a:spLocks noGrp="1"/>
          </p:cNvSpPr>
          <p:nvPr>
            <p:ph type="sldNum" sz="quarter" idx="11"/>
          </p:nvPr>
        </p:nvSpPr>
        <p:spPr bwMode="gray"/>
        <p:txBody>
          <a:bodyPr/>
          <a:lstStyle>
            <a:lvl1pPr>
              <a:defRPr>
                <a:solidFill>
                  <a:schemeClr val="tx1"/>
                </a:solidFill>
              </a:defRPr>
            </a:lvl1pPr>
          </a:lstStyle>
          <a:p>
            <a:fld id="{AA5FCFE5-FE56-4EF1-80A8-07776887C2A1}" type="slidenum">
              <a:rPr lang="ja-JP" altLang="en-US" smtClean="0"/>
              <a:pPr/>
              <a:t>‹#›</a:t>
            </a:fld>
            <a:endParaRPr lang="ja-JP" altLang="en-US"/>
          </a:p>
        </p:txBody>
      </p:sp>
      <p:sp>
        <p:nvSpPr>
          <p:cNvPr id="9" name="テキスト プレースホルダー 2"/>
          <p:cNvSpPr>
            <a:spLocks noGrp="1"/>
          </p:cNvSpPr>
          <p:nvPr>
            <p:ph type="body" sz="quarter" idx="15" hasCustomPrompt="1"/>
          </p:nvPr>
        </p:nvSpPr>
        <p:spPr bwMode="gray">
          <a:xfrm>
            <a:off x="478798" y="180000"/>
            <a:ext cx="11232000" cy="369332"/>
          </a:xfrm>
          <a:prstGeom prst="rect">
            <a:avLst/>
          </a:prstGeom>
        </p:spPr>
        <p:txBody>
          <a:bodyPr wrap="none" tIns="0" anchor="t" anchorCtr="0">
            <a:noAutofit/>
          </a:bodyPr>
          <a:lstStyle>
            <a:lvl1pPr>
              <a:lnSpc>
                <a:spcPct val="100000"/>
              </a:lnSpc>
              <a:spcBef>
                <a:spcPts val="0"/>
              </a:spcBef>
              <a:defRPr sz="2400" b="1" baseline="0">
                <a:solidFill>
                  <a:schemeClr val="tx1"/>
                </a:solidFill>
                <a:latin typeface="+mj-lt"/>
                <a:ea typeface="+mj-ea"/>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a:xfrm>
            <a:off x="480000" y="684000"/>
            <a:ext cx="11232000" cy="576000"/>
          </a:xfrm>
        </p:spPr>
        <p:txBody>
          <a:bodyPr vert="horz" anchor="t" anchorCtr="0">
            <a:noAutofit/>
          </a:bodyPr>
          <a:lstStyle>
            <a:lvl1pPr>
              <a:defRPr sz="1800" b="0" baseline="0">
                <a:latin typeface="+mn-lt"/>
                <a:ea typeface="+mn-ea"/>
              </a:defRPr>
            </a:lvl1p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a:extLst>
              <a:ext uri="{FF2B5EF4-FFF2-40B4-BE49-F238E27FC236}">
                <a16:creationId xmlns:a16="http://schemas.microsoft.com/office/drawing/2014/main" id="{D32A95D4-7938-BBEE-26F6-A6CBD155113D}"/>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3198289505"/>
      </p:ext>
    </p:extLst>
  </p:cSld>
  <p:clrMapOvr>
    <a:masterClrMapping/>
  </p:clrMapOvr>
  <p:hf hdr="0"/>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基本版） コンテンツ左サイド_レベル_16:9">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040F6459-93BB-4F14-8CDE-BF67F2E0C10C}"/>
              </a:ext>
            </a:extLst>
          </p:cNvPr>
          <p:cNvGraphicFramePr>
            <a:graphicFrameLocks noChangeAspect="1"/>
          </p:cNvGraphicFramePr>
          <p:nvPr userDrawn="1">
            <p:custDataLst>
              <p:tags r:id="rId1"/>
            </p:custDataLst>
            <p:extLst>
              <p:ext uri="{D42A27DB-BD31-4B8C-83A1-F6EECF244321}">
                <p14:modId xmlns:p14="http://schemas.microsoft.com/office/powerpoint/2010/main" val="133926339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040F6459-93BB-4F14-8CDE-BF67F2E0C10C}"/>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7"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marR="0" indent="-180000" algn="l" defTabSz="989013" rtl="0" eaLnBrk="1" fontAlgn="auto" latinLnBrk="0" hangingPunct="1">
              <a:lnSpc>
                <a:spcPct val="110000"/>
              </a:lnSpc>
              <a:spcBef>
                <a:spcPts val="600"/>
              </a:spcBef>
              <a:spcAft>
                <a:spcPts val="0"/>
              </a:spcAft>
              <a:buClrTx/>
              <a:buSzTx/>
              <a:buFont typeface="Arial" pitchFamily="34" charset="0"/>
              <a:buChar char="•"/>
              <a:tabLst/>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6" name="スライド番号プレースホルダ 5"/>
          <p:cNvSpPr>
            <a:spLocks noGrp="1"/>
          </p:cNvSpPr>
          <p:nvPr>
            <p:ph type="sldNum" sz="quarter" idx="10"/>
          </p:nvPr>
        </p:nvSpPr>
        <p:spPr bwMode="gray"/>
        <p:txBody>
          <a:bodyPr/>
          <a:lstStyle>
            <a:lvl1pPr>
              <a:defRPr baseline="0">
                <a:solidFill>
                  <a:schemeClr val="tx1"/>
                </a:solidFill>
                <a:latin typeface="+mn-lt"/>
              </a:defRPr>
            </a:lvl1pPr>
          </a:lstStyle>
          <a:p>
            <a:fld id="{0822A2BF-4EE5-45F6-88E1-9AA10A8C672A}" type="slidenum">
              <a:rPr lang="ja-JP" altLang="en-US" smtClean="0"/>
              <a:pPr/>
              <a:t>‹#›</a:t>
            </a:fld>
            <a:endParaRPr lang="ja-JP" altLang="en-US"/>
          </a:p>
        </p:txBody>
      </p:sp>
      <p:sp>
        <p:nvSpPr>
          <p:cNvPr id="3" name="テキスト プレースホルダー 2"/>
          <p:cNvSpPr>
            <a:spLocks noGrp="1"/>
          </p:cNvSpPr>
          <p:nvPr>
            <p:ph type="body" sz="quarter" idx="12"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a:extLst>
              <a:ext uri="{FF2B5EF4-FFF2-40B4-BE49-F238E27FC236}">
                <a16:creationId xmlns:a16="http://schemas.microsoft.com/office/drawing/2014/main" id="{C8839B8E-DC49-06BE-CA2A-A617EB71C08A}"/>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3318050554"/>
      </p:ext>
    </p:extLst>
  </p:cSld>
  <p:clrMapOvr>
    <a:masterClrMapping/>
  </p:clrMapOvr>
  <p:hf hdr="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8/20/2025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06752133"/>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基本版） コンテンツ両サイド_レベル_16:9">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3F276000-B0DF-4D7D-B4D7-B984F0C2DA24}"/>
              </a:ext>
            </a:extLst>
          </p:cNvPr>
          <p:cNvGraphicFramePr>
            <a:graphicFrameLocks noChangeAspect="1"/>
          </p:cNvGraphicFramePr>
          <p:nvPr userDrawn="1">
            <p:custDataLst>
              <p:tags r:id="rId1"/>
            </p:custDataLst>
            <p:extLst>
              <p:ext uri="{D42A27DB-BD31-4B8C-83A1-F6EECF244321}">
                <p14:modId xmlns:p14="http://schemas.microsoft.com/office/powerpoint/2010/main" val="140102367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4" name="オブジェクト 3" hidden="1">
                        <a:extLst>
                          <a:ext uri="{FF2B5EF4-FFF2-40B4-BE49-F238E27FC236}">
                            <a16:creationId xmlns:a16="http://schemas.microsoft.com/office/drawing/2014/main" id="{3F276000-B0DF-4D7D-B4D7-B984F0C2DA24}"/>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480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marR="0" indent="-180000" algn="l" defTabSz="989013" rtl="0" eaLnBrk="1" fontAlgn="auto" latinLnBrk="0" hangingPunct="1">
              <a:lnSpc>
                <a:spcPct val="110000"/>
              </a:lnSpc>
              <a:spcBef>
                <a:spcPts val="600"/>
              </a:spcBef>
              <a:spcAft>
                <a:spcPts val="0"/>
              </a:spcAft>
              <a:buClrTx/>
              <a:buSzTx/>
              <a:buFont typeface="Arial" pitchFamily="34" charset="0"/>
              <a:buChar char="•"/>
              <a:tabLst/>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276000" y="1476000"/>
            <a:ext cx="5436000" cy="4824000"/>
          </a:xfrm>
          <a:prstGeom prst="rect">
            <a:avLst/>
          </a:prstGeom>
        </p:spPr>
        <p:txBody>
          <a:bodyPr/>
          <a:lstStyle>
            <a:lvl1pPr>
              <a:lnSpc>
                <a:spcPct val="110000"/>
              </a:lnSpc>
              <a:spcBef>
                <a:spcPts val="600"/>
              </a:spcBef>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indent="-180000">
              <a:lnSpc>
                <a:spcPct val="110000"/>
              </a:lnSpc>
              <a:spcBef>
                <a:spcPts val="600"/>
              </a:spcBef>
              <a:buFont typeface="Arial"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defRPr>
            </a:lvl1pPr>
          </a:lstStyle>
          <a:p>
            <a:fld id="{A3EB1B23-9AF8-425B-BAD7-B9FA00F18833}" type="slidenum">
              <a:rPr lang="ja-JP" altLang="en-US" smtClean="0"/>
              <a:pPr/>
              <a:t>‹#›</a:t>
            </a:fld>
            <a:endParaRPr lang="ja-JP" altLang="en-US"/>
          </a:p>
        </p:txBody>
      </p:sp>
      <p:sp>
        <p:nvSpPr>
          <p:cNvPr id="3"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276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5" name="フッター プレースホルダー 5">
            <a:extLst>
              <a:ext uri="{FF2B5EF4-FFF2-40B4-BE49-F238E27FC236}">
                <a16:creationId xmlns:a16="http://schemas.microsoft.com/office/drawing/2014/main" id="{10D44422-B5E8-640D-2524-A5A45E92F954}"/>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4084728406"/>
      </p:ext>
    </p:extLst>
  </p:cSld>
  <p:clrMapOvr>
    <a:masterClrMapping/>
  </p:clrMapOvr>
  <p:hf hdr="0"/>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基本版） コンテンツ全面_レベル_16:9">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FF2D0448-4F15-4870-89C3-54C24DB3DF3D}"/>
              </a:ext>
            </a:extLst>
          </p:cNvPr>
          <p:cNvGraphicFramePr>
            <a:graphicFrameLocks noChangeAspect="1"/>
          </p:cNvGraphicFramePr>
          <p:nvPr userDrawn="1">
            <p:custDataLst>
              <p:tags r:id="rId1"/>
            </p:custDataLst>
            <p:extLst>
              <p:ext uri="{D42A27DB-BD31-4B8C-83A1-F6EECF244321}">
                <p14:modId xmlns:p14="http://schemas.microsoft.com/office/powerpoint/2010/main" val="1962748434"/>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FF2D0448-4F15-4870-89C3-54C24DB3DF3D}"/>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480000" y="1476000"/>
            <a:ext cx="11232000" cy="4824000"/>
          </a:xfrm>
          <a:prstGeom prst="rect">
            <a:avLst/>
          </a:prstGeom>
        </p:spPr>
        <p:txBody>
          <a:bodyPr/>
          <a:lstStyle>
            <a:lvl1pPr>
              <a:lnSpc>
                <a:spcPct val="110000"/>
              </a:lnSpc>
              <a:spcBef>
                <a:spcPts val="600"/>
              </a:spcBef>
              <a:buFont typeface="Arial" pitchFamily="34" charset="0"/>
              <a:buNone/>
              <a:defRPr sz="1600" baseline="0">
                <a:latin typeface="+mn-lt"/>
                <a:ea typeface="+mn-ea"/>
                <a:cs typeface="+mn-cs"/>
              </a:defRPr>
            </a:lvl1pPr>
            <a:lvl2pPr marL="252000" indent="-252000">
              <a:lnSpc>
                <a:spcPct val="110000"/>
              </a:lnSpc>
              <a:spcBef>
                <a:spcPts val="600"/>
              </a:spcBef>
              <a:buFont typeface="Wingdings" pitchFamily="2" charset="2"/>
              <a:buChar char="n"/>
              <a:defRPr sz="1600" baseline="0">
                <a:latin typeface="+mn-lt"/>
                <a:ea typeface="+mn-ea"/>
                <a:cs typeface="+mn-cs"/>
              </a:defRPr>
            </a:lvl2pPr>
            <a:lvl3pPr marL="504000" indent="-252000">
              <a:lnSpc>
                <a:spcPct val="110000"/>
              </a:lnSpc>
              <a:spcBef>
                <a:spcPts val="600"/>
              </a:spcBef>
              <a:buFont typeface="Wingdings" pitchFamily="2" charset="2"/>
              <a:buChar char="Ø"/>
              <a:defRPr sz="1600" baseline="0">
                <a:latin typeface="+mn-lt"/>
                <a:ea typeface="+mn-ea"/>
                <a:cs typeface="+mn-cs"/>
              </a:defRPr>
            </a:lvl3pPr>
            <a:lvl4pPr marL="684000" indent="-180000">
              <a:lnSpc>
                <a:spcPct val="110000"/>
              </a:lnSpc>
              <a:spcBef>
                <a:spcPts val="600"/>
              </a:spcBef>
              <a:buFont typeface="Arial" pitchFamily="34" charset="0"/>
              <a:buChar char="•"/>
              <a:defRPr sz="1600" baseline="0">
                <a:latin typeface="+mn-lt"/>
                <a:ea typeface="+mn-ea"/>
                <a:cs typeface="+mn-cs"/>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defRPr>
            </a:lvl1pPr>
          </a:lstStyle>
          <a:p>
            <a:fld id="{543A0986-838B-4D2A-A95C-8CB1738263FE}" type="slidenum">
              <a:rPr lang="ja-JP" altLang="en-US" smtClean="0"/>
              <a:pPr/>
              <a:t>‹#›</a:t>
            </a:fld>
            <a:endParaRPr lang="ja-JP" altLang="en-US"/>
          </a:p>
        </p:txBody>
      </p:sp>
      <p:sp>
        <p:nvSpPr>
          <p:cNvPr id="8" name="テキスト プレースホルダー 2"/>
          <p:cNvSpPr>
            <a:spLocks noGrp="1"/>
          </p:cNvSpPr>
          <p:nvPr>
            <p:ph type="body" sz="quarter" idx="15" hasCustomPrompt="1"/>
          </p:nvPr>
        </p:nvSpPr>
        <p:spPr bwMode="gray">
          <a:xfrm>
            <a:off x="480000" y="1008000"/>
            <a:ext cx="5436000" cy="468000"/>
          </a:xfrm>
          <a:prstGeom prst="rect">
            <a:avLst/>
          </a:prstGeom>
        </p:spPr>
        <p:txBody>
          <a:bodyPr vert="horz" wrap="none" lIns="0" tIns="0" rIns="0" bIns="0" rtlCol="0" anchor="ctr">
            <a:noAutofit/>
          </a:bodyPr>
          <a:lstStyle>
            <a:lvl1pPr>
              <a:defRPr lang="ja-JP" altLang="en-US" sz="1800" b="1" baseline="0" dirty="0">
                <a:solidFill>
                  <a:schemeClr val="accent1"/>
                </a:solidFill>
                <a:latin typeface="+mn-lt"/>
              </a:defRPr>
            </a:lvl1pPr>
          </a:lstStyle>
          <a:p>
            <a:pPr lvl="0">
              <a:lnSpc>
                <a:spcPct val="100000"/>
              </a:lnSpc>
              <a:spcBef>
                <a:spcPts val="0"/>
              </a:spcBef>
            </a:pPr>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a:xfrm>
            <a:off x="480000" y="108000"/>
            <a:ext cx="11232000" cy="738000"/>
          </a:xfrm>
        </p:spPr>
        <p:txBody>
          <a:bodyPr/>
          <a:lstStyle/>
          <a:p>
            <a:r>
              <a:rPr lang="ja-JP" altLang="en-US"/>
              <a:t>キーメッセージを入力（本スライドで一番伝えたいこと＜名詞止め・体言止め不可＞）</a:t>
            </a:r>
            <a:endParaRPr kumimoji="1" lang="ja-JP" altLang="en-US"/>
          </a:p>
        </p:txBody>
      </p:sp>
      <p:sp>
        <p:nvSpPr>
          <p:cNvPr id="4" name="フッター プレースホルダー 5">
            <a:extLst>
              <a:ext uri="{FF2B5EF4-FFF2-40B4-BE49-F238E27FC236}">
                <a16:creationId xmlns:a16="http://schemas.microsoft.com/office/drawing/2014/main" id="{277F1F7E-840F-5189-7EBA-81017B1BCF4A}"/>
              </a:ext>
            </a:extLst>
          </p:cNvPr>
          <p:cNvSpPr>
            <a:spLocks noGrp="1"/>
          </p:cNvSpPr>
          <p:nvPr>
            <p:ph type="ftr" sz="quarter" idx="17"/>
          </p:nvPr>
        </p:nvSpPr>
        <p:spPr>
          <a:xfrm>
            <a:off x="730800" y="6588000"/>
            <a:ext cx="5184000" cy="169200"/>
          </a:xfrm>
          <a:prstGeom prst="rect">
            <a:avLst/>
          </a:prstGeom>
        </p:spPr>
        <p:txBody>
          <a:body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4190798259"/>
      </p:ext>
    </p:extLst>
  </p:cSld>
  <p:clrMapOvr>
    <a:masterClrMapping/>
  </p:clrMapOvr>
  <p:hf hdr="0"/>
</p:sldLayout>
</file>

<file path=ppt/slideLayouts/slideLayout62.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103474465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a:extLst>
              <a:ext uri="{FF2B5EF4-FFF2-40B4-BE49-F238E27FC236}">
                <a16:creationId xmlns:a16="http://schemas.microsoft.com/office/drawing/2014/main" id="{08BD6DA0-CD1D-4FBB-8417-3DBF7AD2A534}"/>
              </a:ext>
            </a:extLst>
          </p:cNvPr>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7" name="図 6">
            <a:extLst>
              <a:ext uri="{FF2B5EF4-FFF2-40B4-BE49-F238E27FC236}">
                <a16:creationId xmlns:a16="http://schemas.microsoft.com/office/drawing/2014/main" id="{367F1314-1825-435D-8B63-69D515D2D346}"/>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spTree>
    <p:extLst>
      <p:ext uri="{BB962C8B-B14F-4D97-AF65-F5344CB8AC3E}">
        <p14:creationId xmlns:p14="http://schemas.microsoft.com/office/powerpoint/2010/main" val="3570051598"/>
      </p:ext>
    </p:extLst>
  </p:cSld>
  <p:clrMapOvr>
    <a:masterClrMapping/>
  </p:clrMapOvr>
  <p:hf hdr="0"/>
</p:sldLayout>
</file>

<file path=ppt/slideLayouts/slideLayout63.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429713689"/>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a:extLst>
              <a:ext uri="{FF2B5EF4-FFF2-40B4-BE49-F238E27FC236}">
                <a16:creationId xmlns:a16="http://schemas.microsoft.com/office/drawing/2014/main" id="{A4D3EA14-DEB0-4CBD-9D70-552DCBB8AA4C}"/>
              </a:ext>
            </a:extLst>
          </p:cNvPr>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9" name="図 8">
            <a:extLst>
              <a:ext uri="{FF2B5EF4-FFF2-40B4-BE49-F238E27FC236}">
                <a16:creationId xmlns:a16="http://schemas.microsoft.com/office/drawing/2014/main" id="{FE41D69D-2433-4D11-814D-C797F4E5053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bwMode="gray">
          <a:xfrm>
            <a:off x="478800" y="431999"/>
            <a:ext cx="2016000" cy="627200"/>
          </a:xfrm>
          <a:prstGeom prst="rect">
            <a:avLst/>
          </a:prstGeom>
        </p:spPr>
      </p:pic>
    </p:spTree>
    <p:extLst>
      <p:ext uri="{BB962C8B-B14F-4D97-AF65-F5344CB8AC3E}">
        <p14:creationId xmlns:p14="http://schemas.microsoft.com/office/powerpoint/2010/main" val="552179560"/>
      </p:ext>
    </p:extLst>
  </p:cSld>
  <p:clrMapOvr>
    <a:masterClrMapping/>
  </p:clrMapOvr>
  <p:hf hdr="0"/>
</p:sldLayout>
</file>

<file path=ppt/slideLayouts/slideLayout64.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白_トーマツロゴ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331404651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12" name="図 11">
            <a:extLst>
              <a:ext uri="{FF2B5EF4-FFF2-40B4-BE49-F238E27FC236}">
                <a16:creationId xmlns:a16="http://schemas.microsoft.com/office/drawing/2014/main" id="{08BD6DA0-CD1D-4FBB-8417-3DBF7AD2A534}"/>
              </a:ext>
            </a:extLst>
          </p:cNvPr>
          <p:cNvPicPr>
            <a:picLocks noChangeAspect="1"/>
          </p:cNvPicPr>
          <p:nvPr userDrawn="1"/>
        </p:nvPicPr>
        <p:blipFill>
          <a:blip r:embed="rId5"/>
          <a:stretch>
            <a:fillRect/>
          </a:stretch>
        </p:blipFill>
        <p:spPr bwMode="gray">
          <a:xfrm>
            <a:off x="10270800" y="5472000"/>
            <a:ext cx="1440000" cy="873776"/>
          </a:xfrm>
          <a:prstGeom prst="rect">
            <a:avLst/>
          </a:prstGeom>
        </p:spPr>
      </p:pic>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2022. For information, contact Deloitte Tohmatsu Group.</a:t>
            </a:r>
          </a:p>
        </p:txBody>
      </p:sp>
      <p:pic>
        <p:nvPicPr>
          <p:cNvPr id="8" name="図 7">
            <a:extLst>
              <a:ext uri="{FF2B5EF4-FFF2-40B4-BE49-F238E27FC236}">
                <a16:creationId xmlns:a16="http://schemas.microsoft.com/office/drawing/2014/main" id="{501A15D5-7B51-4B9F-8EF0-8D771BACAF70}"/>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a:stretch/>
        </p:blipFill>
        <p:spPr bwMode="gray">
          <a:xfrm>
            <a:off x="478800" y="431005"/>
            <a:ext cx="3721455" cy="632962"/>
          </a:xfrm>
          <a:prstGeom prst="rect">
            <a:avLst/>
          </a:prstGeom>
          <a:noFill/>
          <a:ln>
            <a:noFill/>
          </a:ln>
        </p:spPr>
      </p:pic>
    </p:spTree>
    <p:extLst>
      <p:ext uri="{BB962C8B-B14F-4D97-AF65-F5344CB8AC3E}">
        <p14:creationId xmlns:p14="http://schemas.microsoft.com/office/powerpoint/2010/main" val="2252375199"/>
      </p:ext>
    </p:extLst>
  </p:cSld>
  <p:clrMapOvr>
    <a:masterClrMapping/>
  </p:clrMapOvr>
  <p:hf hdr="0"/>
</p:sldLayout>
</file>

<file path=ppt/slideLayouts/slideLayout65.xml><?xml version="1.0" encoding="utf-8"?>
<p:sldLayout xmlns:a="http://schemas.openxmlformats.org/drawingml/2006/main" xmlns:r="http://schemas.openxmlformats.org/officeDocument/2006/relationships" xmlns:p="http://schemas.openxmlformats.org/presentationml/2006/main" showMasterSp="0" preserve="1" userDrawn="1">
  <p:cSld name="（基本版）背表紙_黒_トーマツロゴ_16:9">
    <p:bg bwMode="gray">
      <p:bgPr>
        <a:solidFill>
          <a:schemeClr val="tx1"/>
        </a:solidFill>
        <a:effectLst/>
      </p:bgPr>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3269735168"/>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schemeClr val="bg1"/>
                </a:solidFill>
                <a:latin typeface="+mn-lt"/>
                <a:cs typeface="+mn-cs"/>
                <a:sym typeface="+mn-lt"/>
              </a:rPr>
              <a:t>Member of</a:t>
            </a:r>
            <a:br>
              <a:rPr kumimoji="1" lang="en-US" altLang="ja-JP" sz="800">
                <a:solidFill>
                  <a:schemeClr val="bg1"/>
                </a:solidFill>
                <a:latin typeface="+mn-lt"/>
                <a:cs typeface="+mn-cs"/>
                <a:sym typeface="+mn-lt"/>
              </a:rPr>
            </a:br>
            <a:r>
              <a:rPr kumimoji="1" lang="en-US" altLang="ja-JP" sz="800" b="1">
                <a:solidFill>
                  <a:schemeClr val="bg1"/>
                </a:solidFill>
                <a:latin typeface="+mn-lt"/>
                <a:cs typeface="+mn-cs"/>
                <a:sym typeface="+mn-lt"/>
              </a:rPr>
              <a:t>Deloitte Touche Tohmatsu Limited</a:t>
            </a:r>
            <a:endParaRPr kumimoji="1" lang="ja-JP" altLang="en-US" sz="800" b="1">
              <a:solidFill>
                <a:schemeClr val="bg1"/>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7272000" cy="127856"/>
          </a:xfrm>
        </p:spPr>
        <p:txBody>
          <a:bodyPr vert="horz" lIns="0" tIns="0" rIns="0" bIns="0" rtlCol="0" anchor="b" anchorCtr="0">
            <a:spAutoFit/>
          </a:bodyPr>
          <a:lstStyle>
            <a:lvl1pPr>
              <a:defRPr lang="ja-JP" altLang="en-US" sz="800" smtClean="0">
                <a:solidFill>
                  <a:schemeClr val="bg1"/>
                </a:solidFill>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52594"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bg1"/>
                </a:solidFill>
                <a:latin typeface="+mn-lt"/>
                <a:ea typeface="+mn-ea"/>
                <a:cs typeface="+mn-cs"/>
                <a:sym typeface="+mn-lt"/>
              </a:rPr>
              <a:t>© 2022. For information, contact Deloitte Tohmatsu Group.</a:t>
            </a:r>
          </a:p>
        </p:txBody>
      </p:sp>
      <p:pic>
        <p:nvPicPr>
          <p:cNvPr id="8" name="図 7">
            <a:extLst>
              <a:ext uri="{FF2B5EF4-FFF2-40B4-BE49-F238E27FC236}">
                <a16:creationId xmlns:a16="http://schemas.microsoft.com/office/drawing/2014/main" id="{A4D3EA14-DEB0-4CBD-9D70-552DCBB8AA4C}"/>
              </a:ext>
            </a:extLst>
          </p:cNvPr>
          <p:cNvPicPr>
            <a:picLocks noChangeAspect="1"/>
          </p:cNvPicPr>
          <p:nvPr userDrawn="1"/>
        </p:nvPicPr>
        <p:blipFill>
          <a:blip r:embed="rId5"/>
          <a:stretch>
            <a:fillRect/>
          </a:stretch>
        </p:blipFill>
        <p:spPr bwMode="gray">
          <a:xfrm>
            <a:off x="10270800" y="5472000"/>
            <a:ext cx="1440000" cy="873776"/>
          </a:xfrm>
          <a:prstGeom prst="rect">
            <a:avLst/>
          </a:prstGeom>
        </p:spPr>
      </p:pic>
      <p:pic>
        <p:nvPicPr>
          <p:cNvPr id="10" name="図 9">
            <a:extLst>
              <a:ext uri="{FF2B5EF4-FFF2-40B4-BE49-F238E27FC236}">
                <a16:creationId xmlns:a16="http://schemas.microsoft.com/office/drawing/2014/main" id="{9C0938ED-B2BE-4693-8FA5-820BAD918B8F}"/>
              </a:ext>
            </a:extLst>
          </p:cNvPr>
          <p:cNvPicPr>
            <a:picLocks noChangeAspect="1"/>
          </p:cNvPicPr>
          <p:nvPr userDrawn="1"/>
        </p:nvPicPr>
        <p:blipFill rotWithShape="1">
          <a:blip r:embed="rId6">
            <a:extLst>
              <a:ext uri="{28A0092B-C50C-407E-A947-70E740481C1C}">
                <a14:useLocalDpi xmlns:a14="http://schemas.microsoft.com/office/drawing/2010/main" val="0"/>
              </a:ext>
            </a:extLst>
          </a:blip>
          <a:srcRect/>
          <a:stretch/>
        </p:blipFill>
        <p:spPr bwMode="gray">
          <a:xfrm>
            <a:off x="478800" y="431997"/>
            <a:ext cx="3725944" cy="632962"/>
          </a:xfrm>
          <a:prstGeom prst="rect">
            <a:avLst/>
          </a:prstGeom>
        </p:spPr>
      </p:pic>
    </p:spTree>
    <p:extLst>
      <p:ext uri="{BB962C8B-B14F-4D97-AF65-F5344CB8AC3E}">
        <p14:creationId xmlns:p14="http://schemas.microsoft.com/office/powerpoint/2010/main" val="1488936238"/>
      </p:ext>
    </p:extLst>
  </p:cSld>
  <p:clrMapOvr>
    <a:masterClrMapping/>
  </p:clrMapOvr>
  <p:hf hdr="0"/>
</p:sldLayout>
</file>

<file path=ppt/slideLayouts/slideLayout66.xml><?xml version="1.0" encoding="utf-8"?>
<p:sldLayout xmlns:a="http://schemas.openxmlformats.org/drawingml/2006/main" xmlns:r="http://schemas.openxmlformats.org/officeDocument/2006/relationships" xmlns:p="http://schemas.openxmlformats.org/presentationml/2006/main" showMasterSp="0" userDrawn="1">
  <p:cSld name="（基本版） 目次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238136555"/>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13" name="Content Placeholder 3"/>
          <p:cNvSpPr>
            <a:spLocks noGrp="1"/>
          </p:cNvSpPr>
          <p:nvPr>
            <p:ph sz="quarter" idx="10"/>
          </p:nvPr>
        </p:nvSpPr>
        <p:spPr bwMode="gray">
          <a:xfrm>
            <a:off x="513231" y="1476000"/>
            <a:ext cx="5361231" cy="4824000"/>
          </a:xfrm>
          <a:prstGeom prst="rect">
            <a:avLst/>
          </a:prstGeom>
        </p:spPr>
        <p:txBody>
          <a:bodyPr/>
          <a:lstStyle>
            <a:lvl1pPr>
              <a:lnSpc>
                <a:spcPct val="110000"/>
              </a:lnSpc>
              <a:spcBef>
                <a:spcPts val="738"/>
              </a:spcBef>
              <a:tabLst>
                <a:tab pos="6705523" algn="r"/>
              </a:tabLst>
              <a:defRPr sz="1477">
                <a:latin typeface="+mn-lt"/>
                <a:ea typeface="+mn-ea"/>
                <a:cs typeface="+mn-cs"/>
                <a:sym typeface="+mn-lt"/>
              </a:defRPr>
            </a:lvl1pPr>
            <a:lvl2pPr>
              <a:lnSpc>
                <a:spcPct val="110000"/>
              </a:lnSpc>
              <a:spcBef>
                <a:spcPts val="738"/>
              </a:spcBef>
              <a:tabLst>
                <a:tab pos="6705523" algn="r"/>
              </a:tabLst>
              <a:defRPr sz="1477">
                <a:latin typeface="+mn-lt"/>
                <a:ea typeface="+mn-ea"/>
                <a:cs typeface="+mn-cs"/>
                <a:sym typeface="+mn-lt"/>
              </a:defRPr>
            </a:lvl2pPr>
            <a:lvl3pPr>
              <a:lnSpc>
                <a:spcPct val="110000"/>
              </a:lnSpc>
              <a:spcBef>
                <a:spcPts val="738"/>
              </a:spcBef>
              <a:tabLst>
                <a:tab pos="6705523" algn="r"/>
              </a:tabLst>
              <a:defRPr sz="1477">
                <a:latin typeface="+mn-lt"/>
                <a:ea typeface="+mn-ea"/>
                <a:cs typeface="+mn-cs"/>
                <a:sym typeface="+mn-lt"/>
              </a:defRPr>
            </a:lvl3pPr>
            <a:lvl4pPr>
              <a:lnSpc>
                <a:spcPct val="110000"/>
              </a:lnSpc>
              <a:spcBef>
                <a:spcPts val="738"/>
              </a:spcBef>
              <a:tabLst>
                <a:tab pos="6705523" algn="r"/>
              </a:tabLst>
              <a:defRPr sz="1477">
                <a:latin typeface="+mn-lt"/>
                <a:ea typeface="+mn-ea"/>
                <a:cs typeface="+mn-cs"/>
                <a:sym typeface="+mn-lt"/>
              </a:defRPr>
            </a:lvl4pPr>
            <a:lvl5pPr>
              <a:tabLst>
                <a:tab pos="6705523"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15" name="Content Placeholder 3"/>
          <p:cNvSpPr>
            <a:spLocks noGrp="1"/>
          </p:cNvSpPr>
          <p:nvPr>
            <p:ph sz="quarter" idx="20"/>
          </p:nvPr>
        </p:nvSpPr>
        <p:spPr bwMode="gray">
          <a:xfrm>
            <a:off x="6317538" y="1476000"/>
            <a:ext cx="5361231" cy="4824000"/>
          </a:xfrm>
          <a:prstGeom prst="rect">
            <a:avLst/>
          </a:prstGeom>
        </p:spPr>
        <p:txBody>
          <a:bodyPr/>
          <a:lstStyle>
            <a:lvl1pPr>
              <a:lnSpc>
                <a:spcPct val="110000"/>
              </a:lnSpc>
              <a:spcBef>
                <a:spcPts val="738"/>
              </a:spcBef>
              <a:tabLst>
                <a:tab pos="6705523" algn="r"/>
              </a:tabLst>
              <a:defRPr sz="1477">
                <a:latin typeface="+mn-lt"/>
                <a:ea typeface="+mn-ea"/>
                <a:cs typeface="+mn-cs"/>
                <a:sym typeface="+mn-lt"/>
              </a:defRPr>
            </a:lvl1pPr>
            <a:lvl2pPr>
              <a:lnSpc>
                <a:spcPct val="110000"/>
              </a:lnSpc>
              <a:spcBef>
                <a:spcPts val="738"/>
              </a:spcBef>
              <a:tabLst>
                <a:tab pos="6705523" algn="r"/>
              </a:tabLst>
              <a:defRPr sz="1477">
                <a:latin typeface="+mn-lt"/>
                <a:ea typeface="+mn-ea"/>
                <a:cs typeface="+mn-cs"/>
                <a:sym typeface="+mn-lt"/>
              </a:defRPr>
            </a:lvl2pPr>
            <a:lvl3pPr>
              <a:lnSpc>
                <a:spcPct val="110000"/>
              </a:lnSpc>
              <a:spcBef>
                <a:spcPts val="738"/>
              </a:spcBef>
              <a:tabLst>
                <a:tab pos="6705523" algn="r"/>
              </a:tabLst>
              <a:defRPr sz="1477">
                <a:latin typeface="+mn-lt"/>
                <a:ea typeface="+mn-ea"/>
                <a:cs typeface="+mn-cs"/>
                <a:sym typeface="+mn-lt"/>
              </a:defRPr>
            </a:lvl3pPr>
            <a:lvl4pPr>
              <a:lnSpc>
                <a:spcPct val="110000"/>
              </a:lnSpc>
              <a:spcBef>
                <a:spcPts val="738"/>
              </a:spcBef>
              <a:tabLst>
                <a:tab pos="6705523" algn="r"/>
              </a:tabLst>
              <a:defRPr sz="1477">
                <a:latin typeface="+mn-lt"/>
                <a:ea typeface="+mn-ea"/>
                <a:cs typeface="+mn-cs"/>
                <a:sym typeface="+mn-lt"/>
              </a:defRPr>
            </a:lvl4pPr>
            <a:lvl5pPr>
              <a:tabLst>
                <a:tab pos="6705523" algn="r"/>
              </a:tabLst>
              <a:defRPr baseline="0"/>
            </a:lvl5p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p:txBody>
      </p:sp>
      <p:sp>
        <p:nvSpPr>
          <p:cNvPr id="4" name="タイトル 3"/>
          <p:cNvSpPr>
            <a:spLocks noGrp="1"/>
          </p:cNvSpPr>
          <p:nvPr>
            <p:ph type="title"/>
          </p:nvPr>
        </p:nvSpPr>
        <p:spPr bwMode="gray"/>
        <p:txBody>
          <a:bodyPr vert="horz"/>
          <a:lstStyle>
            <a:lvl1pPr>
              <a:defRPr>
                <a:latin typeface="+mj-lt"/>
                <a:ea typeface="+mj-ea"/>
                <a:cs typeface="+mj-cs"/>
                <a:sym typeface="+mj-lt"/>
              </a:defRPr>
            </a:lvl1pPr>
          </a:lstStyle>
          <a:p>
            <a:r>
              <a:rPr kumimoji="1" lang="ja-JP" altLang="en-US"/>
              <a:t>マスター タイトルの書式設定</a:t>
            </a:r>
          </a:p>
        </p:txBody>
      </p:sp>
    </p:spTree>
    <p:extLst>
      <p:ext uri="{BB962C8B-B14F-4D97-AF65-F5344CB8AC3E}">
        <p14:creationId xmlns:p14="http://schemas.microsoft.com/office/powerpoint/2010/main" val="2830627197"/>
      </p:ext>
    </p:extLst>
  </p:cSld>
  <p:clrMapOvr>
    <a:masterClrMapping/>
  </p:clrMapOvr>
  <p:extLst>
    <p:ext uri="{DCECCB84-F9BA-43D5-87BE-67443E8EF086}">
      <p15:sldGuideLst xmlns:p15="http://schemas.microsoft.com/office/powerpoint/2012/main"/>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userDrawn="1">
  <p:cSld name="（基本版） 中表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946549097"/>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Text Placeholder 7"/>
          <p:cNvSpPr>
            <a:spLocks noGrp="1"/>
          </p:cNvSpPr>
          <p:nvPr>
            <p:ph type="body" sz="quarter" idx="10" hasCustomPrompt="1"/>
          </p:nvPr>
        </p:nvSpPr>
        <p:spPr bwMode="gray">
          <a:xfrm>
            <a:off x="1267199" y="2232000"/>
            <a:ext cx="6380308" cy="432000"/>
          </a:xfrm>
          <a:prstGeom prst="rect">
            <a:avLst/>
          </a:prstGeom>
          <a:noFill/>
        </p:spPr>
        <p:txBody>
          <a:bodyPr wrap="square" lIns="0" rIns="0" anchor="t" anchorCtr="0">
            <a:noAutofit/>
          </a:bodyPr>
          <a:lstStyle>
            <a:lvl1pPr marL="0" indent="0" algn="l">
              <a:lnSpc>
                <a:spcPct val="100000"/>
              </a:lnSpc>
              <a:spcBef>
                <a:spcPts val="0"/>
              </a:spcBef>
              <a:buNone/>
              <a:defRPr sz="3446" b="1" baseline="0">
                <a:solidFill>
                  <a:schemeClr val="tx1"/>
                </a:solidFill>
                <a:latin typeface="+mj-lt"/>
                <a:ea typeface="+mj-ea"/>
                <a:cs typeface="+mn-cs"/>
                <a:sym typeface="+mn-lt"/>
              </a:defRPr>
            </a:lvl1pPr>
          </a:lstStyle>
          <a:p>
            <a:pPr lvl="0"/>
            <a:r>
              <a:rPr lang="ja-JP" altLang="en-US"/>
              <a:t>中表紙タイトル</a:t>
            </a:r>
          </a:p>
        </p:txBody>
      </p:sp>
      <p:sp>
        <p:nvSpPr>
          <p:cNvPr id="5" name="スライド番号プレースホルダ 4"/>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7" name="フッター プレースホルダ 6"/>
          <p:cNvSpPr>
            <a:spLocks noGrp="1"/>
          </p:cNvSpPr>
          <p:nvPr>
            <p:ph type="ftr" sz="quarter" idx="12"/>
          </p:nvPr>
        </p:nvSpPr>
        <p:spPr bwMode="gray">
          <a:xfrm>
            <a:off x="730800" y="6588000"/>
            <a:ext cx="5184000" cy="169200"/>
          </a:xfrm>
          <a:prstGeom prst="rect">
            <a:avLst/>
          </a:prstGeom>
        </p:spPr>
        <p:txBody>
          <a:bodyPr/>
          <a:lstStyle>
            <a:lvl1pPr>
              <a:defRPr>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Tree>
    <p:extLst>
      <p:ext uri="{BB962C8B-B14F-4D97-AF65-F5344CB8AC3E}">
        <p14:creationId xmlns:p14="http://schemas.microsoft.com/office/powerpoint/2010/main" val="365252254"/>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cSld name="（基本版） コンテンツ両サイド_レベル_Proposal">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
            </p:custDataLst>
            <p:extLst>
              <p:ext uri="{D42A27DB-BD31-4B8C-83A1-F6EECF244321}">
                <p14:modId xmlns:p14="http://schemas.microsoft.com/office/powerpoint/2010/main" val="3548472800"/>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4" name="オブジェクト 3"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8" name="コンテンツ プレースホルダ 2"/>
          <p:cNvSpPr>
            <a:spLocks noGrp="1"/>
          </p:cNvSpPr>
          <p:nvPr>
            <p:ph idx="1"/>
          </p:nvPr>
        </p:nvSpPr>
        <p:spPr bwMode="gray">
          <a:xfrm>
            <a:off x="512610" y="1476000"/>
            <a:ext cx="5361231" cy="4824000"/>
          </a:xfrm>
          <a:prstGeom prst="rect">
            <a:avLst/>
          </a:prstGeom>
        </p:spPr>
        <p:txBody>
          <a:bodyPr/>
          <a:lstStyle>
            <a:lvl1pPr>
              <a:lnSpc>
                <a:spcPct val="110000"/>
              </a:lnSpc>
              <a:spcBef>
                <a:spcPts val="738"/>
              </a:spcBef>
              <a:buNone/>
              <a:defRPr sz="1477" baseline="0">
                <a:latin typeface="+mn-lt"/>
                <a:ea typeface="+mn-ea"/>
                <a:cs typeface="+mn-cs"/>
                <a:sym typeface="+mn-lt"/>
              </a:defRPr>
            </a:lvl1pPr>
            <a:lvl2pPr marL="221544" indent="-221544">
              <a:lnSpc>
                <a:spcPct val="110000"/>
              </a:lnSpc>
              <a:spcBef>
                <a:spcPts val="738"/>
              </a:spcBef>
              <a:buFont typeface="Wingdings" pitchFamily="2" charset="2"/>
              <a:buChar char="n"/>
              <a:defRPr sz="1477" baseline="0">
                <a:latin typeface="+mn-lt"/>
                <a:ea typeface="+mn-ea"/>
                <a:cs typeface="+mn-cs"/>
                <a:sym typeface="+mn-lt"/>
              </a:defRPr>
            </a:lvl2pPr>
            <a:lvl3pPr marL="443088" indent="-221544">
              <a:lnSpc>
                <a:spcPct val="110000"/>
              </a:lnSpc>
              <a:spcBef>
                <a:spcPts val="738"/>
              </a:spcBef>
              <a:buFont typeface="Wingdings" pitchFamily="2" charset="2"/>
              <a:buChar char="Ø"/>
              <a:defRPr sz="1477" baseline="0">
                <a:latin typeface="+mn-lt"/>
                <a:ea typeface="+mn-ea"/>
                <a:cs typeface="+mn-cs"/>
                <a:sym typeface="+mn-lt"/>
              </a:defRPr>
            </a:lvl3pPr>
            <a:lvl4pPr marL="620323" marR="0" indent="-177235" algn="l" defTabSz="1217277" rtl="0" eaLnBrk="1" fontAlgn="auto" latinLnBrk="0" hangingPunct="1">
              <a:lnSpc>
                <a:spcPct val="110000"/>
              </a:lnSpc>
              <a:spcBef>
                <a:spcPts val="738"/>
              </a:spcBef>
              <a:spcAft>
                <a:spcPts val="0"/>
              </a:spcAft>
              <a:buClrTx/>
              <a:buSzTx/>
              <a:buFont typeface="Arial" pitchFamily="34" charset="0"/>
              <a:buChar char="•"/>
              <a:tabLst/>
              <a:defRPr sz="1477"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コンテンツ プレースホルダ 2"/>
          <p:cNvSpPr>
            <a:spLocks noGrp="1"/>
          </p:cNvSpPr>
          <p:nvPr>
            <p:ph idx="12"/>
          </p:nvPr>
        </p:nvSpPr>
        <p:spPr bwMode="gray">
          <a:xfrm>
            <a:off x="6316785" y="1476000"/>
            <a:ext cx="5361231" cy="4824000"/>
          </a:xfrm>
          <a:prstGeom prst="rect">
            <a:avLst/>
          </a:prstGeom>
        </p:spPr>
        <p:txBody>
          <a:bodyPr/>
          <a:lstStyle>
            <a:lvl1pPr>
              <a:lnSpc>
                <a:spcPct val="110000"/>
              </a:lnSpc>
              <a:spcBef>
                <a:spcPts val="738"/>
              </a:spcBef>
              <a:buNone/>
              <a:defRPr sz="1477" baseline="0">
                <a:latin typeface="+mn-lt"/>
                <a:ea typeface="+mn-ea"/>
                <a:cs typeface="+mn-cs"/>
                <a:sym typeface="+mn-lt"/>
              </a:defRPr>
            </a:lvl1pPr>
            <a:lvl2pPr marL="221544" indent="-221544">
              <a:lnSpc>
                <a:spcPct val="110000"/>
              </a:lnSpc>
              <a:spcBef>
                <a:spcPts val="738"/>
              </a:spcBef>
              <a:buFont typeface="Wingdings" pitchFamily="2" charset="2"/>
              <a:buChar char="n"/>
              <a:defRPr sz="1477" baseline="0">
                <a:latin typeface="+mn-lt"/>
                <a:ea typeface="+mn-ea"/>
                <a:cs typeface="+mn-cs"/>
                <a:sym typeface="+mn-lt"/>
              </a:defRPr>
            </a:lvl2pPr>
            <a:lvl3pPr marL="443088" indent="-221544">
              <a:lnSpc>
                <a:spcPct val="110000"/>
              </a:lnSpc>
              <a:spcBef>
                <a:spcPts val="738"/>
              </a:spcBef>
              <a:buFont typeface="Wingdings" pitchFamily="2" charset="2"/>
              <a:buChar char="Ø"/>
              <a:defRPr sz="1477" baseline="0">
                <a:latin typeface="+mn-lt"/>
                <a:ea typeface="+mn-ea"/>
                <a:cs typeface="+mn-cs"/>
                <a:sym typeface="+mn-lt"/>
              </a:defRPr>
            </a:lvl3pPr>
            <a:lvl4pPr marL="620323" indent="-177235">
              <a:lnSpc>
                <a:spcPct val="110000"/>
              </a:lnSpc>
              <a:spcBef>
                <a:spcPts val="738"/>
              </a:spcBef>
              <a:buFont typeface="Arial" pitchFamily="34" charset="0"/>
              <a:buChar char="•"/>
              <a:defRPr sz="1477"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10" name="スライド番号プレースホルダ 9"/>
          <p:cNvSpPr>
            <a:spLocks noGrp="1"/>
          </p:cNvSpPr>
          <p:nvPr>
            <p:ph type="sldNum" sz="quarter" idx="13"/>
          </p:nvPr>
        </p:nvSpPr>
        <p:spPr bwMode="gray"/>
        <p:txBody>
          <a:bodyPr/>
          <a:lstStyle>
            <a:lvl1pPr>
              <a:defRPr baseline="0">
                <a:solidFill>
                  <a:schemeClr val="tx1"/>
                </a:solidFill>
                <a:latin typeface="+mn-lt"/>
                <a:ea typeface="+mn-ea"/>
                <a:cs typeface="+mn-cs"/>
                <a:sym typeface="+mn-lt"/>
              </a:defRPr>
            </a:lvl1pPr>
          </a:lstStyle>
          <a:p>
            <a:fld id="{A3EB1B23-9AF8-425B-BAD7-B9FA00F18833}" type="slidenum">
              <a:rPr lang="ja-JP" altLang="en-US" smtClean="0"/>
              <a:pPr/>
              <a:t>‹#›</a:t>
            </a:fld>
            <a:endParaRPr lang="ja-JP" altLang="en-US"/>
          </a:p>
        </p:txBody>
      </p:sp>
      <p:sp>
        <p:nvSpPr>
          <p:cNvPr id="11" name="フッター プレースホルダ 10"/>
          <p:cNvSpPr>
            <a:spLocks noGrp="1"/>
          </p:cNvSpPr>
          <p:nvPr>
            <p:ph type="ftr" sz="quarter" idx="14"/>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3"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3"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13" name="テキスト プレースホルダー 2"/>
          <p:cNvSpPr>
            <a:spLocks noGrp="1"/>
          </p:cNvSpPr>
          <p:nvPr>
            <p:ph type="body" sz="quarter" idx="16" hasCustomPrompt="1"/>
          </p:nvPr>
        </p:nvSpPr>
        <p:spPr bwMode="gray">
          <a:xfrm>
            <a:off x="6316785" y="1008000"/>
            <a:ext cx="5361231" cy="468000"/>
          </a:xfrm>
          <a:prstGeom prst="rect">
            <a:avLst/>
          </a:prstGeom>
        </p:spPr>
        <p:txBody>
          <a:bodyPr wrap="none" anchor="ctr">
            <a:noAutofit/>
          </a:bodyPr>
          <a:lstStyle>
            <a:lvl1pPr>
              <a:lnSpc>
                <a:spcPct val="100000"/>
              </a:lnSpc>
              <a:spcBef>
                <a:spcPts val="0"/>
              </a:spcBef>
              <a:defRPr sz="1723"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2" name="タイトル 1"/>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1101207893"/>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userDrawn="1">
  <p:cSld name="（基本版） コンテンツ全面_レベル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1499005202"/>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6" name="コンテンツ プレースホルダ 2"/>
          <p:cNvSpPr>
            <a:spLocks noGrp="1"/>
          </p:cNvSpPr>
          <p:nvPr>
            <p:ph idx="1"/>
          </p:nvPr>
        </p:nvSpPr>
        <p:spPr bwMode="gray">
          <a:xfrm>
            <a:off x="513230" y="1476000"/>
            <a:ext cx="11165538" cy="4824000"/>
          </a:xfrm>
          <a:prstGeom prst="rect">
            <a:avLst/>
          </a:prstGeom>
        </p:spPr>
        <p:txBody>
          <a:bodyPr/>
          <a:lstStyle>
            <a:lvl1pPr>
              <a:lnSpc>
                <a:spcPct val="110000"/>
              </a:lnSpc>
              <a:spcBef>
                <a:spcPts val="738"/>
              </a:spcBef>
              <a:buFont typeface="Arial" pitchFamily="34" charset="0"/>
              <a:buNone/>
              <a:defRPr sz="1477" baseline="0">
                <a:latin typeface="+mn-lt"/>
                <a:ea typeface="+mn-ea"/>
                <a:cs typeface="+mn-cs"/>
                <a:sym typeface="+mn-lt"/>
              </a:defRPr>
            </a:lvl1pPr>
            <a:lvl2pPr marL="221544" indent="-221544">
              <a:lnSpc>
                <a:spcPct val="110000"/>
              </a:lnSpc>
              <a:spcBef>
                <a:spcPts val="738"/>
              </a:spcBef>
              <a:buFont typeface="Wingdings" pitchFamily="2" charset="2"/>
              <a:buChar char="n"/>
              <a:defRPr sz="1477" baseline="0">
                <a:latin typeface="+mn-lt"/>
                <a:ea typeface="+mn-ea"/>
                <a:cs typeface="+mn-cs"/>
                <a:sym typeface="+mn-lt"/>
              </a:defRPr>
            </a:lvl2pPr>
            <a:lvl3pPr marL="443088" indent="-221544">
              <a:lnSpc>
                <a:spcPct val="110000"/>
              </a:lnSpc>
              <a:spcBef>
                <a:spcPts val="738"/>
              </a:spcBef>
              <a:buFont typeface="Wingdings" pitchFamily="2" charset="2"/>
              <a:buChar char="Ø"/>
              <a:defRPr sz="1477" baseline="0">
                <a:latin typeface="+mn-lt"/>
                <a:ea typeface="+mn-ea"/>
                <a:cs typeface="+mn-cs"/>
                <a:sym typeface="+mn-lt"/>
              </a:defRPr>
            </a:lvl3pPr>
            <a:lvl4pPr marL="620323" indent="-177235">
              <a:lnSpc>
                <a:spcPct val="110000"/>
              </a:lnSpc>
              <a:spcBef>
                <a:spcPts val="738"/>
              </a:spcBef>
              <a:buFont typeface="Arial" pitchFamily="34" charset="0"/>
              <a:buChar char="•"/>
              <a:defRPr sz="1477" baseline="0">
                <a:latin typeface="+mn-lt"/>
                <a:ea typeface="+mn-ea"/>
                <a:cs typeface="+mn-cs"/>
                <a:sym typeface="+mn-lt"/>
              </a:defRPr>
            </a:lvl4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p:txBody>
      </p:sp>
      <p:sp>
        <p:nvSpPr>
          <p:cNvPr id="9" name="スライド番号プレースホルダ 8"/>
          <p:cNvSpPr>
            <a:spLocks noGrp="1"/>
          </p:cNvSpPr>
          <p:nvPr>
            <p:ph type="sldNum" sz="quarter" idx="10"/>
          </p:nvPr>
        </p:nvSpPr>
        <p:spPr bwMode="gray"/>
        <p:txBody>
          <a:bodyPr/>
          <a:lstStyle>
            <a:lvl1pPr>
              <a:defRPr baseline="0">
                <a:solidFill>
                  <a:schemeClr val="tx1"/>
                </a:solidFill>
                <a:latin typeface="+mn-lt"/>
                <a:ea typeface="+mn-ea"/>
                <a:cs typeface="+mn-cs"/>
                <a:sym typeface="+mn-lt"/>
              </a:defRPr>
            </a:lvl1pPr>
          </a:lstStyle>
          <a:p>
            <a:fld id="{543A0986-838B-4D2A-A95C-8CB1738263FE}" type="slidenum">
              <a:rPr lang="ja-JP" altLang="en-US" smtClean="0"/>
              <a:pPr/>
              <a:t>‹#›</a:t>
            </a:fld>
            <a:endParaRPr lang="ja-JP" altLang="en-US"/>
          </a:p>
        </p:txBody>
      </p:sp>
      <p:sp>
        <p:nvSpPr>
          <p:cNvPr id="10" name="フッター プレースホルダ 9"/>
          <p:cNvSpPr>
            <a:spLocks noGrp="1"/>
          </p:cNvSpPr>
          <p:nvPr>
            <p:ph type="ftr" sz="quarter" idx="11"/>
          </p:nvPr>
        </p:nvSpPr>
        <p:spPr bwMode="gray">
          <a:xfrm>
            <a:off x="730800" y="6588000"/>
            <a:ext cx="5184000" cy="169200"/>
          </a:xfrm>
          <a:prstGeom prst="rect">
            <a:avLst/>
          </a:prstGeom>
        </p:spPr>
        <p:txBody>
          <a:bodyPr/>
          <a:lstStyle>
            <a:lvl1pPr>
              <a:defRPr baseline="0">
                <a:solidFill>
                  <a:schemeClr val="tx1"/>
                </a:solidFill>
                <a:latin typeface="+mn-lt"/>
                <a:ea typeface="+mn-ea"/>
                <a:cs typeface="+mn-cs"/>
                <a:sym typeface="+mn-lt"/>
              </a:defRPr>
            </a:lvl1pPr>
          </a:lstStyle>
          <a:p>
            <a:r>
              <a:rPr lang="en-US" altLang="ja-JP"/>
              <a:t>Notes</a:t>
            </a:r>
            <a:r>
              <a:rPr lang="ja-JP" altLang="en-US"/>
              <a:t>アプリ刷新のご提案</a:t>
            </a:r>
            <a:endParaRPr lang="en-GB" altLang="en-GB"/>
          </a:p>
        </p:txBody>
      </p:sp>
      <p:sp>
        <p:nvSpPr>
          <p:cNvPr id="8"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723" b="1" baseline="0">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3" name="タイトル 2"/>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76838378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标题和内容">
    <p:spTree>
      <p:nvGrpSpPr>
        <p:cNvPr id="1" name=""/>
        <p:cNvGrpSpPr/>
        <p:nvPr/>
      </p:nvGrpSpPr>
      <p:grpSpPr>
        <a:xfrm>
          <a:off x="0" y="0"/>
          <a:ext cx="0" cy="0"/>
          <a:chOff x="0" y="0"/>
          <a:chExt cx="0" cy="0"/>
        </a:xfrm>
      </p:grpSpPr>
      <p:sp>
        <p:nvSpPr>
          <p:cNvPr id="9" name="长方形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rtl="0"/>
            <a:endParaRPr lang="zh-CN" altLang="en-US" sz="1800" noProof="0">
              <a:latin typeface="Microsoft YaHei UI" panose="020B0503020204020204" pitchFamily="34" charset="-122"/>
              <a:ea typeface="Microsoft YaHei UI" panose="020B0503020204020204" pitchFamily="34" charset="-122"/>
            </a:endParaRPr>
          </a:p>
        </p:txBody>
      </p:sp>
      <p:cxnSp>
        <p:nvCxnSpPr>
          <p:cNvPr id="12" name="直接连接符​​(S)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标题 3"/>
          <p:cNvSpPr>
            <a:spLocks noGrp="1"/>
          </p:cNvSpPr>
          <p:nvPr>
            <p:ph type="title"/>
          </p:nvPr>
        </p:nvSpPr>
        <p:spPr>
          <a:xfrm>
            <a:off x="521207" y="448056"/>
            <a:ext cx="6877119" cy="640080"/>
          </a:xfrm>
        </p:spPr>
        <p:txBody>
          <a:bodyPr rtlCol="0" anchor="b" anchorCtr="0">
            <a:normAutofit/>
          </a:bodyPr>
          <a:lstStyle>
            <a:lvl1pPr>
              <a:defRPr sz="2800">
                <a:solidFill>
                  <a:schemeClr val="bg2">
                    <a:lumMod val="25000"/>
                  </a:schemeClr>
                </a:solidFill>
                <a:latin typeface="Microsoft YaHei UI Light" panose="020B0502040204020203" pitchFamily="34" charset="-122"/>
                <a:ea typeface="Microsoft YaHei UI Light" panose="020B0502040204020203" pitchFamily="34" charset="-122"/>
              </a:defRPr>
            </a:lvl1pPr>
          </a:lstStyle>
          <a:p>
            <a:pPr rtl="0"/>
            <a:r>
              <a:rPr lang="zh-CN" altLang="en-US" noProof="0"/>
              <a:t>单击此处编辑母版标题样式</a:t>
            </a:r>
          </a:p>
        </p:txBody>
      </p:sp>
      <p:sp>
        <p:nvSpPr>
          <p:cNvPr id="3" name="内容占位符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1pPr>
            <a:lvl2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2pPr>
            <a:lvl3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3pPr>
            <a:lvl4pPr>
              <a:defRPr lang="en-US" sz="1200" smtClean="0">
                <a:solidFill>
                  <a:schemeClr val="tx1">
                    <a:lumMod val="75000"/>
                    <a:lumOff val="25000"/>
                  </a:schemeClr>
                </a:solidFill>
                <a:latin typeface="Microsoft YaHei UI" panose="020B0503020204020204" pitchFamily="34" charset="-122"/>
                <a:ea typeface="Microsoft YaHei UI" panose="020B0503020204020204" pitchFamily="34" charset="-122"/>
              </a:defRPr>
            </a:lvl4pPr>
            <a:lvl5pPr>
              <a:defRPr lang="en-US" sz="1200">
                <a:solidFill>
                  <a:schemeClr val="tx1">
                    <a:lumMod val="75000"/>
                    <a:lumOff val="25000"/>
                  </a:schemeClr>
                </a:solidFill>
                <a:latin typeface="Microsoft YaHei UI" panose="020B0503020204020204" pitchFamily="34" charset="-122"/>
                <a:ea typeface="Microsoft YaHei UI" panose="020B0503020204020204" pitchFamily="34" charset="-122"/>
              </a:defRPr>
            </a:lvl5pPr>
          </a:lstStyle>
          <a:p>
            <a:pPr marL="0" lvl="0" indent="0" rtl="0">
              <a:lnSpc>
                <a:spcPct val="150000"/>
              </a:lnSpc>
              <a:spcBef>
                <a:spcPts val="1000"/>
              </a:spcBef>
              <a:spcAft>
                <a:spcPts val="1200"/>
              </a:spcAft>
              <a:buNone/>
            </a:pPr>
            <a:r>
              <a:rPr lang="zh-CN" altLang="en-US" noProof="0"/>
              <a:t>单击此处编辑母版文本样式</a:t>
            </a:r>
          </a:p>
          <a:p>
            <a:pPr marL="0" lvl="1" indent="0" rtl="0">
              <a:lnSpc>
                <a:spcPct val="150000"/>
              </a:lnSpc>
              <a:spcBef>
                <a:spcPts val="1000"/>
              </a:spcBef>
              <a:spcAft>
                <a:spcPts val="1200"/>
              </a:spcAft>
              <a:buNone/>
            </a:pPr>
            <a:r>
              <a:rPr lang="zh-CN" altLang="en-US" noProof="0"/>
              <a:t>二级</a:t>
            </a:r>
          </a:p>
          <a:p>
            <a:pPr marL="0" lvl="2" indent="0" rtl="0">
              <a:lnSpc>
                <a:spcPct val="150000"/>
              </a:lnSpc>
              <a:spcBef>
                <a:spcPts val="1000"/>
              </a:spcBef>
              <a:spcAft>
                <a:spcPts val="1200"/>
              </a:spcAft>
              <a:buNone/>
            </a:pPr>
            <a:r>
              <a:rPr lang="zh-CN" altLang="en-US" noProof="0"/>
              <a:t>三级</a:t>
            </a:r>
          </a:p>
          <a:p>
            <a:pPr marL="0" lvl="3" indent="0" rtl="0">
              <a:lnSpc>
                <a:spcPct val="150000"/>
              </a:lnSpc>
              <a:spcBef>
                <a:spcPts val="1000"/>
              </a:spcBef>
              <a:spcAft>
                <a:spcPts val="1200"/>
              </a:spcAft>
              <a:buNone/>
            </a:pPr>
            <a:r>
              <a:rPr lang="zh-CN" altLang="en-US" noProof="0"/>
              <a:t>四级</a:t>
            </a:r>
          </a:p>
          <a:p>
            <a:pPr marL="0" lvl="4" indent="0" rtl="0">
              <a:lnSpc>
                <a:spcPct val="150000"/>
              </a:lnSpc>
              <a:spcBef>
                <a:spcPts val="1000"/>
              </a:spcBef>
              <a:spcAft>
                <a:spcPts val="1200"/>
              </a:spcAft>
              <a:buNone/>
            </a:pPr>
            <a:r>
              <a:rPr lang="zh-CN" altLang="en-US" noProof="0"/>
              <a:t>五级</a:t>
            </a:r>
          </a:p>
        </p:txBody>
      </p:sp>
      <p:sp>
        <p:nvSpPr>
          <p:cNvPr id="6" name="日期占位符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FC0AFDC1-AB40-4941-83E0-44D5ED544864}" type="datetime1">
              <a:rPr lang="zh-CN" altLang="en-US" noProof="0" smtClean="0"/>
              <a:t>2025/8/20</a:t>
            </a:fld>
            <a:endParaRPr lang="zh-CN" altLang="en-US" noProof="0"/>
          </a:p>
        </p:txBody>
      </p:sp>
      <p:sp>
        <p:nvSpPr>
          <p:cNvPr id="7" name="页脚占位符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endParaRPr lang="zh-CN" altLang="en-US" noProof="0"/>
          </a:p>
        </p:txBody>
      </p:sp>
      <p:sp>
        <p:nvSpPr>
          <p:cNvPr id="8" name="灯片编号占位符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latin typeface="Microsoft YaHei UI" panose="020B0503020204020204" pitchFamily="34" charset="-122"/>
                <a:ea typeface="Microsoft YaHei UI" panose="020B0503020204020204" pitchFamily="34" charset="-122"/>
              </a:defRPr>
            </a:lvl1pPr>
          </a:lstStyle>
          <a:p>
            <a:fld id="{9860EDB8-5305-433F-BE41-D7A86D811DB3}" type="slidenum">
              <a:rPr lang="en-US" altLang="zh-CN" noProof="0" smtClean="0"/>
              <a:pPr/>
              <a:t>‹#›</a:t>
            </a:fld>
            <a:endParaRPr lang="zh-CN" altLang="en-US" noProof="0"/>
          </a:p>
        </p:txBody>
      </p:sp>
    </p:spTree>
    <p:extLst>
      <p:ext uri="{BB962C8B-B14F-4D97-AF65-F5344CB8AC3E}">
        <p14:creationId xmlns:p14="http://schemas.microsoft.com/office/powerpoint/2010/main" val="415248634"/>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showMasterSp="0">
  <p:cSld name="（基本版） 白紙_Proposal">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428125917"/>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ー 2"/>
          <p:cNvSpPr>
            <a:spLocks noGrp="1"/>
          </p:cNvSpPr>
          <p:nvPr>
            <p:ph type="ftr" sz="quarter" idx="10"/>
          </p:nvPr>
        </p:nvSpPr>
        <p:spPr bwMode="gray">
          <a:xfrm>
            <a:off x="730800" y="6588000"/>
            <a:ext cx="5184000" cy="169200"/>
          </a:xfrm>
          <a:prstGeom prst="rect">
            <a:avLst/>
          </a:prstGeom>
        </p:spPr>
        <p:txBody>
          <a:bodyPr/>
          <a:lstStyle>
            <a:lvl1pPr>
              <a:defRPr>
                <a:latin typeface="+mn-lt"/>
                <a:ea typeface="+mn-ea"/>
                <a:cs typeface="+mn-cs"/>
                <a:sym typeface="+mn-lt"/>
              </a:defRPr>
            </a:lvl1pPr>
          </a:lstStyle>
          <a:p>
            <a:r>
              <a:rPr lang="en-US" altLang="ja-JP"/>
              <a:t>Notes</a:t>
            </a:r>
            <a:r>
              <a:rPr lang="ja-JP" altLang="en-US"/>
              <a:t>アプリ刷新のご提案</a:t>
            </a:r>
            <a:endParaRPr lang="en-GB" altLang="en-GB"/>
          </a:p>
        </p:txBody>
      </p:sp>
      <p:sp>
        <p:nvSpPr>
          <p:cNvPr id="4" name="スライド番号プレースホルダー 3"/>
          <p:cNvSpPr>
            <a:spLocks noGrp="1"/>
          </p:cNvSpPr>
          <p:nvPr>
            <p:ph type="sldNum" sz="quarter" idx="11"/>
          </p:nvPr>
        </p:nvSpPr>
        <p:spPr bwMode="gray"/>
        <p:txBody>
          <a:bodyPr/>
          <a:lstStyle>
            <a:lvl1pPr>
              <a:defRPr>
                <a:latin typeface="+mn-lt"/>
                <a:ea typeface="+mn-ea"/>
                <a:cs typeface="+mn-cs"/>
                <a:sym typeface="+mn-lt"/>
              </a:defRPr>
            </a:lvl1pPr>
          </a:lstStyle>
          <a:p>
            <a:fld id="{AA5FCFE5-FE56-4EF1-80A8-07776887C2A1}" type="slidenum">
              <a:rPr lang="ja-JP" altLang="en-US" smtClean="0"/>
              <a:pPr/>
              <a:t>‹#›</a:t>
            </a:fld>
            <a:endParaRPr lang="ja-JP" altLang="en-US"/>
          </a:p>
        </p:txBody>
      </p:sp>
      <p:sp>
        <p:nvSpPr>
          <p:cNvPr id="6" name="テキスト プレースホルダー 5"/>
          <p:cNvSpPr>
            <a:spLocks noGrp="1"/>
          </p:cNvSpPr>
          <p:nvPr>
            <p:ph type="body" sz="quarter" idx="12"/>
          </p:nvPr>
        </p:nvSpPr>
        <p:spPr bwMode="gray">
          <a:xfrm>
            <a:off x="2329846" y="2340000"/>
            <a:ext cx="7532308" cy="2520000"/>
          </a:xfrm>
          <a:prstGeom prst="rect">
            <a:avLst/>
          </a:prstGeom>
        </p:spPr>
        <p:txBody>
          <a:bodyPr/>
          <a:lstStyle>
            <a:lvl1pPr>
              <a:defRPr>
                <a:latin typeface="+mn-lt"/>
                <a:ea typeface="+mn-ea"/>
                <a:cs typeface="+mn-cs"/>
                <a:sym typeface="+mn-lt"/>
              </a:defRPr>
            </a:lvl1pPr>
          </a:lstStyle>
          <a:p>
            <a:pPr lvl="0"/>
            <a:r>
              <a:rPr kumimoji="1" lang="ja-JP" altLang="en-US"/>
              <a:t>マスター テキストの書式設定</a:t>
            </a:r>
          </a:p>
        </p:txBody>
      </p:sp>
    </p:spTree>
    <p:extLst>
      <p:ext uri="{BB962C8B-B14F-4D97-AF65-F5344CB8AC3E}">
        <p14:creationId xmlns:p14="http://schemas.microsoft.com/office/powerpoint/2010/main" val="4180732527"/>
      </p:ext>
    </p:extLst>
  </p:cSld>
  <p:clrMapOvr>
    <a:masterClrMapping/>
  </p:clrMapOvr>
</p:sldLayout>
</file>

<file path=ppt/slideLayouts/slideLayout71.xml><?xml version="1.0" encoding="utf-8"?>
<p:sldLayout xmlns:a="http://schemas.openxmlformats.org/drawingml/2006/main" xmlns:r="http://schemas.openxmlformats.org/officeDocument/2006/relationships" xmlns:p="http://schemas.openxmlformats.org/presentationml/2006/main" userDrawn="1">
  <p:cSld name="（基本版） タイトルのみ_A4">
    <p:spTree>
      <p:nvGrpSpPr>
        <p:cNvPr id="1" name=""/>
        <p:cNvGrpSpPr/>
        <p:nvPr/>
      </p:nvGrpSpPr>
      <p:grpSpPr>
        <a:xfrm>
          <a:off x="0" y="0"/>
          <a:ext cx="0" cy="0"/>
          <a:chOff x="0" y="0"/>
          <a:chExt cx="0" cy="0"/>
        </a:xfrm>
      </p:grpSpPr>
      <p:graphicFrame>
        <p:nvGraphicFramePr>
          <p:cNvPr id="2" name="オブジェクト 1" hidden="1"/>
          <p:cNvGraphicFramePr>
            <a:graphicFrameLocks noChangeAspect="1"/>
          </p:cNvGraphicFramePr>
          <p:nvPr userDrawn="1">
            <p:custDataLst>
              <p:tags r:id="rId1"/>
            </p:custDataLst>
            <p:extLst>
              <p:ext uri="{D42A27DB-BD31-4B8C-83A1-F6EECF244321}">
                <p14:modId xmlns:p14="http://schemas.microsoft.com/office/powerpoint/2010/main" val="3731592270"/>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3" imgW="563" imgH="564" progId="TCLayout.ActiveDocument.1">
                  <p:embed/>
                </p:oleObj>
              </mc:Choice>
              <mc:Fallback>
                <p:oleObj name="think-cellスライド" r:id="rId3" imgW="563" imgH="564" progId="TCLayout.ActiveDocument.1">
                  <p:embed/>
                  <p:pic>
                    <p:nvPicPr>
                      <p:cNvPr id="2" name="オブジェクト 1" hidden="1"/>
                      <p:cNvPicPr/>
                      <p:nvPr/>
                    </p:nvPicPr>
                    <p:blipFill>
                      <a:blip r:embed="rId4"/>
                      <a:stretch>
                        <a:fillRect/>
                      </a:stretch>
                    </p:blipFill>
                    <p:spPr>
                      <a:xfrm>
                        <a:off x="1955" y="1588"/>
                        <a:ext cx="1954" cy="1588"/>
                      </a:xfrm>
                      <a:prstGeom prst="rect">
                        <a:avLst/>
                      </a:prstGeom>
                    </p:spPr>
                  </p:pic>
                </p:oleObj>
              </mc:Fallback>
            </mc:AlternateContent>
          </a:graphicData>
        </a:graphic>
      </p:graphicFrame>
      <p:sp>
        <p:nvSpPr>
          <p:cNvPr id="3" name="フッター プレースホルダ 2"/>
          <p:cNvSpPr>
            <a:spLocks noGrp="1"/>
          </p:cNvSpPr>
          <p:nvPr>
            <p:ph type="ftr" sz="quarter" idx="10"/>
          </p:nvPr>
        </p:nvSpPr>
        <p:spPr bwMode="gray"/>
        <p:txBody>
          <a:bodyPr/>
          <a:lstStyle>
            <a:lvl1pPr>
              <a:defRPr>
                <a:solidFill>
                  <a:schemeClr val="tx1"/>
                </a:solidFill>
                <a:latin typeface="+mn-lt"/>
                <a:ea typeface="+mn-ea"/>
                <a:cs typeface="+mn-cs"/>
                <a:sym typeface="+mn-lt"/>
              </a:defRPr>
            </a:lvl1pPr>
          </a:lstStyle>
          <a:p>
            <a:r>
              <a:rPr lang="en-GB" altLang="en-GB"/>
              <a:t>DT Template A4</a:t>
            </a:r>
          </a:p>
        </p:txBody>
      </p:sp>
      <p:sp>
        <p:nvSpPr>
          <p:cNvPr id="4" name="スライド番号プレースホルダ 3"/>
          <p:cNvSpPr>
            <a:spLocks noGrp="1"/>
          </p:cNvSpPr>
          <p:nvPr>
            <p:ph type="sldNum" sz="quarter" idx="11"/>
          </p:nvPr>
        </p:nvSpPr>
        <p:spPr bwMode="gray"/>
        <p:txBody>
          <a:bodyPr/>
          <a:lstStyle>
            <a:lvl1pPr>
              <a:defRPr>
                <a:solidFill>
                  <a:schemeClr val="tx1"/>
                </a:solidFill>
                <a:latin typeface="+mn-lt"/>
                <a:ea typeface="+mn-ea"/>
                <a:cs typeface="+mn-cs"/>
                <a:sym typeface="+mn-lt"/>
              </a:defRPr>
            </a:lvl1pPr>
          </a:lstStyle>
          <a:p>
            <a:fld id="{AA5FCFE5-FE56-4EF1-80A8-07776887C2A1}" type="slidenum">
              <a:rPr lang="ja-JP" altLang="en-US" smtClean="0"/>
              <a:pPr/>
              <a:t>‹#›</a:t>
            </a:fld>
            <a:endParaRPr lang="ja-JP" altLang="en-US"/>
          </a:p>
        </p:txBody>
      </p:sp>
      <p:sp>
        <p:nvSpPr>
          <p:cNvPr id="9" name="テキスト プレースホルダー 2"/>
          <p:cNvSpPr>
            <a:spLocks noGrp="1"/>
          </p:cNvSpPr>
          <p:nvPr>
            <p:ph type="body" sz="quarter" idx="15" hasCustomPrompt="1"/>
          </p:nvPr>
        </p:nvSpPr>
        <p:spPr bwMode="gray">
          <a:xfrm>
            <a:off x="512610" y="1008000"/>
            <a:ext cx="5361231" cy="468000"/>
          </a:xfrm>
          <a:prstGeom prst="rect">
            <a:avLst/>
          </a:prstGeom>
        </p:spPr>
        <p:txBody>
          <a:bodyPr wrap="none" anchor="ctr">
            <a:noAutofit/>
          </a:bodyPr>
          <a:lstStyle>
            <a:lvl1pPr>
              <a:lnSpc>
                <a:spcPct val="100000"/>
              </a:lnSpc>
              <a:spcBef>
                <a:spcPts val="0"/>
              </a:spcBef>
              <a:defRPr sz="1600" b="1">
                <a:solidFill>
                  <a:schemeClr val="accent1"/>
                </a:solidFill>
                <a:latin typeface="+mn-lt"/>
                <a:ea typeface="+mn-ea"/>
                <a:cs typeface="+mn-cs"/>
                <a:sym typeface="+mn-lt"/>
              </a:defRPr>
            </a:lvl1pPr>
          </a:lstStyle>
          <a:p>
            <a:pPr lvl="0"/>
            <a:r>
              <a:rPr kumimoji="1" lang="en-US" altLang="ja-JP"/>
              <a:t>Header</a:t>
            </a:r>
            <a:r>
              <a:rPr kumimoji="1" lang="ja-JP" altLang="en-US"/>
              <a:t>を入力（スライドタイトル）</a:t>
            </a:r>
          </a:p>
        </p:txBody>
      </p:sp>
      <p:sp>
        <p:nvSpPr>
          <p:cNvPr id="6" name="タイトル 5"/>
          <p:cNvSpPr>
            <a:spLocks noGrp="1"/>
          </p:cNvSpPr>
          <p:nvPr>
            <p:ph type="title" hasCustomPrompt="1"/>
          </p:nvPr>
        </p:nvSpPr>
        <p:spPr bwMode="gray"/>
        <p:txBody>
          <a:bodyPr vert="horz"/>
          <a:lstStyle>
            <a:lvl1pPr>
              <a:defRPr>
                <a:latin typeface="+mj-lt"/>
                <a:ea typeface="+mj-ea"/>
                <a:cs typeface="+mj-cs"/>
                <a:sym typeface="+mj-lt"/>
              </a:defRPr>
            </a:lvl1pPr>
          </a:lstStyle>
          <a:p>
            <a:r>
              <a:rPr lang="ja-JP" altLang="en-US"/>
              <a:t>キーメッセージを入力（本スライドで一番伝えたいこと＜名詞止め・体言止め不可＞）</a:t>
            </a:r>
            <a:endParaRPr kumimoji="1" lang="ja-JP" altLang="en-US"/>
          </a:p>
        </p:txBody>
      </p:sp>
    </p:spTree>
    <p:extLst>
      <p:ext uri="{BB962C8B-B14F-4D97-AF65-F5344CB8AC3E}">
        <p14:creationId xmlns:p14="http://schemas.microsoft.com/office/powerpoint/2010/main" val="2700223113"/>
      </p:ext>
    </p:extLst>
  </p:cSld>
  <p:clrMapOvr>
    <a:masterClrMapping/>
  </p:clrMapOvr>
  <p:hf hdr="0"/>
</p:sldLayout>
</file>

<file path=ppt/slideLayouts/slideLayout72.xml><?xml version="1.0" encoding="utf-8"?>
<p:sldLayout xmlns:a="http://schemas.openxmlformats.org/drawingml/2006/main" xmlns:r="http://schemas.openxmlformats.org/officeDocument/2006/relationships" xmlns:p="http://schemas.openxmlformats.org/presentationml/2006/main" showMasterSp="0" userDrawn="1">
  <p:cSld name="（基本版）背表紙_16:9">
    <p:bg bwMode="gray">
      <p:bgRef idx="1001">
        <a:schemeClr val="bg1"/>
      </p:bgRef>
    </p:bg>
    <p:spTree>
      <p:nvGrpSpPr>
        <p:cNvPr id="1" name=""/>
        <p:cNvGrpSpPr/>
        <p:nvPr/>
      </p:nvGrpSpPr>
      <p:grpSpPr>
        <a:xfrm>
          <a:off x="0" y="0"/>
          <a:ext cx="0" cy="0"/>
          <a:chOff x="0" y="0"/>
          <a:chExt cx="0" cy="0"/>
        </a:xfrm>
      </p:grpSpPr>
      <p:graphicFrame>
        <p:nvGraphicFramePr>
          <p:cNvPr id="2" name="オブジェクト 1" hidden="1">
            <a:extLst>
              <a:ext uri="{FF2B5EF4-FFF2-40B4-BE49-F238E27FC236}">
                <a16:creationId xmlns:a16="http://schemas.microsoft.com/office/drawing/2014/main" id="{3FE34F38-94AA-4F62-8832-48A80D3F204E}"/>
              </a:ext>
            </a:extLst>
          </p:cNvPr>
          <p:cNvGraphicFramePr>
            <a:graphicFrameLocks noChangeAspect="1"/>
          </p:cNvGraphicFramePr>
          <p:nvPr userDrawn="1">
            <p:custDataLst>
              <p:tags r:id="rId1"/>
            </p:custDataLst>
            <p:extLst>
              <p:ext uri="{D42A27DB-BD31-4B8C-83A1-F6EECF244321}">
                <p14:modId xmlns:p14="http://schemas.microsoft.com/office/powerpoint/2010/main" val="3395015271"/>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3" imgW="444" imgH="443" progId="TCLayout.ActiveDocument.1">
                  <p:embed/>
                </p:oleObj>
              </mc:Choice>
              <mc:Fallback>
                <p:oleObj name="think-cellスライド" r:id="rId3" imgW="444" imgH="443" progId="TCLayout.ActiveDocument.1">
                  <p:embed/>
                  <p:pic>
                    <p:nvPicPr>
                      <p:cNvPr id="2" name="オブジェクト 1" hidden="1">
                        <a:extLst>
                          <a:ext uri="{FF2B5EF4-FFF2-40B4-BE49-F238E27FC236}">
                            <a16:creationId xmlns:a16="http://schemas.microsoft.com/office/drawing/2014/main" id="{3FE34F38-94AA-4F62-8832-48A80D3F204E}"/>
                          </a:ext>
                        </a:extLst>
                      </p:cNvPr>
                      <p:cNvPicPr/>
                      <p:nvPr/>
                    </p:nvPicPr>
                    <p:blipFill>
                      <a:blip r:embed="rId4"/>
                      <a:stretch>
                        <a:fillRect/>
                      </a:stretch>
                    </p:blipFill>
                    <p:spPr>
                      <a:xfrm>
                        <a:off x="1588" y="1588"/>
                        <a:ext cx="1588" cy="1588"/>
                      </a:xfrm>
                      <a:prstGeom prst="rect">
                        <a:avLst/>
                      </a:prstGeom>
                    </p:spPr>
                  </p:pic>
                </p:oleObj>
              </mc:Fallback>
            </mc:AlternateContent>
          </a:graphicData>
        </a:graphic>
      </p:graphicFrame>
      <p:pic>
        <p:nvPicPr>
          <p:cNvPr id="7" name="図 6">
            <a:extLst>
              <a:ext uri="{FF2B5EF4-FFF2-40B4-BE49-F238E27FC236}">
                <a16:creationId xmlns:a16="http://schemas.microsoft.com/office/drawing/2014/main" id="{367F1314-1825-435D-8B63-69D515D2D346}"/>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bwMode="gray">
          <a:xfrm>
            <a:off x="478800" y="432000"/>
            <a:ext cx="2016000" cy="631680"/>
          </a:xfrm>
          <a:prstGeom prst="rect">
            <a:avLst/>
          </a:prstGeom>
        </p:spPr>
      </p:pic>
      <p:sp>
        <p:nvSpPr>
          <p:cNvPr id="19" name="テキスト ボックス 18">
            <a:extLst>
              <a:ext uri="{FF2B5EF4-FFF2-40B4-BE49-F238E27FC236}">
                <a16:creationId xmlns:a16="http://schemas.microsoft.com/office/drawing/2014/main" id="{9483C3FE-A231-4B89-B872-32F0B9B83B51}"/>
              </a:ext>
            </a:extLst>
          </p:cNvPr>
          <p:cNvSpPr txBox="1"/>
          <p:nvPr userDrawn="1"/>
        </p:nvSpPr>
        <p:spPr bwMode="gray">
          <a:xfrm>
            <a:off x="10308172" y="6517422"/>
            <a:ext cx="1402628" cy="251544"/>
          </a:xfrm>
          <a:prstGeom prst="rect">
            <a:avLst/>
          </a:prstGeom>
          <a:noFill/>
        </p:spPr>
        <p:txBody>
          <a:bodyPr wrap="none" lIns="0" tIns="0" rIns="0" bIns="0" rtlCol="0">
            <a:spAutoFit/>
          </a:bodyPr>
          <a:lstStyle/>
          <a:p>
            <a:pPr>
              <a:lnSpc>
                <a:spcPts val="951"/>
              </a:lnSpc>
            </a:pPr>
            <a:r>
              <a:rPr kumimoji="1" lang="en-US" altLang="ja-JP" sz="800">
                <a:solidFill>
                  <a:prstClr val="black"/>
                </a:solidFill>
                <a:latin typeface="+mn-lt"/>
                <a:cs typeface="+mn-cs"/>
                <a:sym typeface="+mn-lt"/>
              </a:rPr>
              <a:t>Member of</a:t>
            </a:r>
            <a:br>
              <a:rPr kumimoji="1" lang="en-US" altLang="ja-JP" sz="800">
                <a:solidFill>
                  <a:prstClr val="black"/>
                </a:solidFill>
                <a:latin typeface="+mn-lt"/>
                <a:cs typeface="+mn-cs"/>
                <a:sym typeface="+mn-lt"/>
              </a:rPr>
            </a:br>
            <a:r>
              <a:rPr kumimoji="1" lang="en-US" altLang="ja-JP" sz="800" b="1">
                <a:solidFill>
                  <a:prstClr val="black"/>
                </a:solidFill>
                <a:latin typeface="+mn-lt"/>
                <a:cs typeface="+mn-cs"/>
                <a:sym typeface="+mn-lt"/>
              </a:rPr>
              <a:t>Deloitte Touche Tohmatsu Limited</a:t>
            </a:r>
            <a:endParaRPr kumimoji="1" lang="ja-JP" altLang="en-US" sz="800" b="1">
              <a:solidFill>
                <a:prstClr val="black"/>
              </a:solidFill>
              <a:latin typeface="+mn-lt"/>
              <a:cs typeface="+mn-cs"/>
              <a:sym typeface="+mn-lt"/>
            </a:endParaRPr>
          </a:p>
        </p:txBody>
      </p:sp>
      <p:sp>
        <p:nvSpPr>
          <p:cNvPr id="4" name="テキスト プレースホルダー 3">
            <a:extLst>
              <a:ext uri="{FF2B5EF4-FFF2-40B4-BE49-F238E27FC236}">
                <a16:creationId xmlns:a16="http://schemas.microsoft.com/office/drawing/2014/main" id="{524BFF78-91C0-4FA5-B03F-78B1D33C00F5}"/>
              </a:ext>
            </a:extLst>
          </p:cNvPr>
          <p:cNvSpPr>
            <a:spLocks noGrp="1"/>
          </p:cNvSpPr>
          <p:nvPr>
            <p:ph type="body" sz="quarter" idx="11"/>
          </p:nvPr>
        </p:nvSpPr>
        <p:spPr bwMode="gray">
          <a:xfrm>
            <a:off x="478800" y="6372000"/>
            <a:ext cx="8820000" cy="127856"/>
          </a:xfrm>
        </p:spPr>
        <p:txBody>
          <a:bodyPr vert="horz" lIns="0" tIns="0" rIns="0" bIns="0" rtlCol="0" anchor="b" anchorCtr="0">
            <a:spAutoFit/>
          </a:bodyPr>
          <a:lstStyle>
            <a:lvl1pPr>
              <a:defRPr lang="ja-JP" altLang="en-US" sz="800" smtClean="0">
                <a:cs typeface="+mn-cs"/>
              </a:defRPr>
            </a:lvl1pPr>
            <a:lvl2pPr>
              <a:defRPr lang="ja-JP" altLang="en-US" smtClean="0"/>
            </a:lvl2pPr>
            <a:lvl3pPr>
              <a:defRPr lang="ja-JP" altLang="en-US" smtClean="0"/>
            </a:lvl3pPr>
            <a:lvl4pPr>
              <a:defRPr lang="ja-JP" altLang="en-US" smtClean="0"/>
            </a:lvl4pPr>
            <a:lvl5pPr>
              <a:defRPr lang="ja-JP" altLang="en-US"/>
            </a:lvl5pPr>
          </a:lstStyle>
          <a:p>
            <a:pPr lvl="0"/>
            <a:r>
              <a:rPr kumimoji="1" lang="ja-JP" altLang="en-US"/>
              <a:t>マスター テキストの書式設定</a:t>
            </a:r>
          </a:p>
        </p:txBody>
      </p:sp>
      <p:sp>
        <p:nvSpPr>
          <p:cNvPr id="13" name="Text Box 37">
            <a:extLst>
              <a:ext uri="{FF2B5EF4-FFF2-40B4-BE49-F238E27FC236}">
                <a16:creationId xmlns:a16="http://schemas.microsoft.com/office/drawing/2014/main" id="{9BD445DE-20C1-460B-9740-50459E6F6E63}"/>
              </a:ext>
            </a:extLst>
          </p:cNvPr>
          <p:cNvSpPr txBox="1">
            <a:spLocks noChangeArrowheads="1"/>
          </p:cNvSpPr>
          <p:nvPr userDrawn="1"/>
        </p:nvSpPr>
        <p:spPr bwMode="gray">
          <a:xfrm>
            <a:off x="478800" y="6660000"/>
            <a:ext cx="2487861" cy="123111"/>
          </a:xfrm>
          <a:prstGeom prst="rect">
            <a:avLst/>
          </a:prstGeom>
          <a:noFill/>
          <a:ln w="9525">
            <a:noFill/>
            <a:miter lim="800000"/>
            <a:headEnd/>
            <a:tailEnd/>
          </a:ln>
          <a:effectLst/>
        </p:spPr>
        <p:txBody>
          <a:bodyPr wrap="none" lIns="0" tIns="0" rIns="0" bIns="0" anchor="t" anchorCtr="0">
            <a:spAutoFit/>
          </a:bodyPr>
          <a:lstStyle/>
          <a:p>
            <a:pPr algn="l" rtl="0" eaLnBrk="0" fontAlgn="base" hangingPunct="0">
              <a:spcBef>
                <a:spcPct val="50000"/>
              </a:spcBef>
              <a:spcAft>
                <a:spcPct val="0"/>
              </a:spcAft>
            </a:pPr>
            <a:r>
              <a:rPr lang="en-US" altLang="ja-JP" sz="800" kern="1200">
                <a:solidFill>
                  <a:schemeClr val="tx1"/>
                </a:solidFill>
                <a:latin typeface="+mn-lt"/>
                <a:ea typeface="+mn-ea"/>
                <a:cs typeface="+mn-cs"/>
                <a:sym typeface="+mn-lt"/>
              </a:rPr>
              <a:t>© 2025. For information, contact Deloitte Tohmatsu Group.</a:t>
            </a:r>
          </a:p>
        </p:txBody>
      </p:sp>
      <p:grpSp>
        <p:nvGrpSpPr>
          <p:cNvPr id="8" name="グループ化 7">
            <a:extLst>
              <a:ext uri="{FF2B5EF4-FFF2-40B4-BE49-F238E27FC236}">
                <a16:creationId xmlns:a16="http://schemas.microsoft.com/office/drawing/2014/main" id="{6D3A5278-6D4D-48CD-B33F-E16518FBA520}"/>
              </a:ext>
            </a:extLst>
          </p:cNvPr>
          <p:cNvGrpSpPr/>
          <p:nvPr userDrawn="1"/>
        </p:nvGrpSpPr>
        <p:grpSpPr>
          <a:xfrm>
            <a:off x="10270800" y="4114800"/>
            <a:ext cx="1440000" cy="1894801"/>
            <a:chOff x="8050246" y="4451478"/>
            <a:chExt cx="1440000" cy="1894801"/>
          </a:xfrm>
        </p:grpSpPr>
        <p:pic>
          <p:nvPicPr>
            <p:cNvPr id="9" name="図 8" descr="ロゴ, 会社名&#10;&#10;自動的に生成された説明">
              <a:extLst>
                <a:ext uri="{FF2B5EF4-FFF2-40B4-BE49-F238E27FC236}">
                  <a16:creationId xmlns:a16="http://schemas.microsoft.com/office/drawing/2014/main" id="{EE572D97-F5AE-4209-9B5E-6F62708DD6FB}"/>
                </a:ext>
              </a:extLst>
            </p:cNvPr>
            <p:cNvPicPr>
              <a:picLocks noChangeAspect="1"/>
            </p:cNvPicPr>
            <p:nvPr userDrawn="1"/>
          </p:nvPicPr>
          <p:blipFill>
            <a:blip r:embed="rId6" cstate="print">
              <a:extLst>
                <a:ext uri="{28A0092B-C50C-407E-A947-70E740481C1C}">
                  <a14:useLocalDpi xmlns:a14="http://schemas.microsoft.com/office/drawing/2010/main"/>
                </a:ext>
              </a:extLst>
            </a:blip>
            <a:stretch>
              <a:fillRect/>
            </a:stretch>
          </p:blipFill>
          <p:spPr bwMode="gray">
            <a:xfrm>
              <a:off x="8050246" y="4451478"/>
              <a:ext cx="1440000" cy="873777"/>
            </a:xfrm>
            <a:prstGeom prst="rect">
              <a:avLst/>
            </a:prstGeom>
          </p:spPr>
        </p:pic>
        <p:pic>
          <p:nvPicPr>
            <p:cNvPr id="10" name="図 9" descr="ロゴ&#10;&#10;自動的に生成された説明">
              <a:extLst>
                <a:ext uri="{FF2B5EF4-FFF2-40B4-BE49-F238E27FC236}">
                  <a16:creationId xmlns:a16="http://schemas.microsoft.com/office/drawing/2014/main" id="{174BAC09-EE91-4451-95F8-BA04B238569C}"/>
                </a:ext>
              </a:extLst>
            </p:cNvPr>
            <p:cNvPicPr>
              <a:picLocks noChangeAspect="1"/>
            </p:cNvPicPr>
            <p:nvPr userDrawn="1"/>
          </p:nvPicPr>
          <p:blipFill>
            <a:blip r:embed="rId7" cstate="print">
              <a:extLst>
                <a:ext uri="{28A0092B-C50C-407E-A947-70E740481C1C}">
                  <a14:useLocalDpi xmlns:a14="http://schemas.microsoft.com/office/drawing/2010/main"/>
                </a:ext>
              </a:extLst>
            </a:blip>
            <a:stretch>
              <a:fillRect/>
            </a:stretch>
          </p:blipFill>
          <p:spPr>
            <a:xfrm>
              <a:off x="8148021" y="5473537"/>
              <a:ext cx="1244450" cy="872742"/>
            </a:xfrm>
            <a:prstGeom prst="rect">
              <a:avLst/>
            </a:prstGeom>
          </p:spPr>
        </p:pic>
      </p:grpSp>
    </p:spTree>
    <p:extLst>
      <p:ext uri="{BB962C8B-B14F-4D97-AF65-F5344CB8AC3E}">
        <p14:creationId xmlns:p14="http://schemas.microsoft.com/office/powerpoint/2010/main" val="3737016179"/>
      </p:ext>
    </p:extLst>
  </p:cSld>
  <p:clrMapOvr>
    <a:masterClrMapping/>
  </p:clrMapOvr>
  <p:hf hdr="0"/>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basic_cover">
    <p:bg>
      <p:bgPr>
        <a:solidFill>
          <a:schemeClr val="bg1"/>
        </a:solidFill>
        <a:effectLst/>
      </p:bgPr>
    </p:bg>
    <p:spTree>
      <p:nvGrpSpPr>
        <p:cNvPr id="1" name=""/>
        <p:cNvGrpSpPr/>
        <p:nvPr/>
      </p:nvGrpSpPr>
      <p:grpSpPr>
        <a:xfrm>
          <a:off x="0" y="0"/>
          <a:ext cx="0" cy="0"/>
          <a:chOff x="0" y="0"/>
          <a:chExt cx="0" cy="0"/>
        </a:xfrm>
      </p:grpSpPr>
      <p:sp>
        <p:nvSpPr>
          <p:cNvPr id="56" name="正方形/長方形 55">
            <a:extLst>
              <a:ext uri="{FF2B5EF4-FFF2-40B4-BE49-F238E27FC236}">
                <a16:creationId xmlns:a16="http://schemas.microsoft.com/office/drawing/2014/main" id="{8145FA22-8B15-8165-6374-D653E8B173C9}"/>
              </a:ext>
            </a:extLst>
          </p:cNvPr>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タイトル 66"/>
          <p:cNvSpPr>
            <a:spLocks noGrp="1"/>
          </p:cNvSpPr>
          <p:nvPr>
            <p:ph type="title" hasCustomPrompt="1"/>
          </p:nvPr>
        </p:nvSpPr>
        <p:spPr>
          <a:xfrm>
            <a:off x="750626" y="2520666"/>
            <a:ext cx="10925374" cy="1842043"/>
          </a:xfrm>
          <a:prstGeom prst="rect">
            <a:avLst/>
          </a:prstGeom>
          <a:noFill/>
        </p:spPr>
        <p:txBody>
          <a:bodyPr wrap="square" lIns="0" tIns="0" rIns="0" bIns="0" anchor="t">
            <a:noAutofit/>
          </a:bodyPr>
          <a:lstStyle>
            <a:lvl1pPr>
              <a:lnSpc>
                <a:spcPct val="95000"/>
              </a:lnSpc>
              <a:defRPr sz="4200" b="1" spc="-100" baseline="0">
                <a:latin typeface="+mj-lt"/>
                <a:ea typeface="+mj-ea"/>
              </a:defRPr>
            </a:lvl1pPr>
          </a:lstStyle>
          <a:p>
            <a:r>
              <a:rPr kumimoji="1" lang="ja-JP" altLang="en-US"/>
              <a:t>プレゼンテーション</a:t>
            </a:r>
            <a:r>
              <a:rPr kumimoji="1" lang="en-US" altLang="ja-JP"/>
              <a:t> </a:t>
            </a:r>
            <a:r>
              <a:rPr kumimoji="1" lang="ja-JP" altLang="en-US"/>
              <a:t>タイトル</a:t>
            </a:r>
            <a:br>
              <a:rPr kumimoji="1" lang="en-US" altLang="ja-JP"/>
            </a:br>
            <a:r>
              <a:rPr kumimoji="1" lang="ja-JP" altLang="en-US"/>
              <a:t>游ゴシック</a:t>
            </a:r>
            <a:r>
              <a:rPr kumimoji="1" lang="en-US" altLang="ja-JP"/>
              <a:t> Bold 42pt </a:t>
            </a:r>
            <a:br>
              <a:rPr kumimoji="1" lang="en-US" altLang="ja-JP"/>
            </a:br>
            <a:r>
              <a:rPr kumimoji="1" lang="ja-JP" altLang="en-US"/>
              <a:t>行間</a:t>
            </a:r>
            <a:r>
              <a:rPr kumimoji="1" lang="en-US" altLang="ja-JP"/>
              <a:t>0.95</a:t>
            </a:r>
            <a:endParaRPr kumimoji="1" lang="ja-JP" altLang="en-US"/>
          </a:p>
        </p:txBody>
      </p:sp>
      <p:sp>
        <p:nvSpPr>
          <p:cNvPr id="16" name="テキスト プレースホルダー 28"/>
          <p:cNvSpPr>
            <a:spLocks noGrp="1"/>
          </p:cNvSpPr>
          <p:nvPr>
            <p:ph type="body" sz="quarter" idx="11" hasCustomPrompt="1"/>
          </p:nvPr>
        </p:nvSpPr>
        <p:spPr>
          <a:xfrm>
            <a:off x="750626" y="4704321"/>
            <a:ext cx="10925374" cy="553998"/>
          </a:xfrm>
          <a:prstGeom prst="rect">
            <a:avLst/>
          </a:prstGeom>
          <a:noFill/>
        </p:spPr>
        <p:txBody>
          <a:bodyPr wrap="square" lIns="0" tIns="0" rIns="0" bIns="0" anchor="t" anchorCtr="0">
            <a:noAutofit/>
          </a:bodyPr>
          <a:lstStyle>
            <a:lvl1pPr marL="0" indent="0" defTabSz="158400">
              <a:lnSpc>
                <a:spcPct val="100000"/>
              </a:lnSpc>
              <a:spcBef>
                <a:spcPts val="0"/>
              </a:spcBef>
              <a:buNone/>
              <a:defRPr sz="1800" b="0" spc="-3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 / </a:t>
            </a:r>
            <a:r>
              <a:rPr kumimoji="1" lang="ja-JP" altLang="en-US"/>
              <a:t>行間</a:t>
            </a:r>
            <a:r>
              <a:rPr kumimoji="1" lang="en-US" altLang="ja-JP"/>
              <a:t>1</a:t>
            </a:r>
            <a:br>
              <a:rPr kumimoji="1" lang="en-US" altLang="ja-JP"/>
            </a:br>
            <a:r>
              <a:rPr kumimoji="1" lang="ja-JP" altLang="en-US"/>
              <a:t>日付　　＊社外向け資料には、サブタイトル内に自社名を必ず記入してください。</a:t>
            </a:r>
            <a:endParaRPr kumimoji="1" lang="en-US" altLang="ja-JP"/>
          </a:p>
        </p:txBody>
      </p:sp>
      <p:sp>
        <p:nvSpPr>
          <p:cNvPr id="14" name="テキスト プレースホルダー 4"/>
          <p:cNvSpPr>
            <a:spLocks noGrp="1"/>
          </p:cNvSpPr>
          <p:nvPr>
            <p:ph type="body" sz="quarter" idx="17" hasCustomPrompt="1"/>
          </p:nvPr>
        </p:nvSpPr>
        <p:spPr>
          <a:xfrm>
            <a:off x="750627" y="1653463"/>
            <a:ext cx="10925373" cy="369332"/>
          </a:xfrm>
          <a:prstGeom prst="rect">
            <a:avLst/>
          </a:prstGeom>
        </p:spPr>
        <p:txBody>
          <a:bodyPr lIns="0" tIns="0" rIns="0" bIns="0" anchor="ctr">
            <a:noAutofit/>
          </a:bodyPr>
          <a:lstStyle>
            <a:lvl1pPr marL="0" indent="0">
              <a:spcBef>
                <a:spcPts val="0"/>
              </a:spcBef>
              <a:buNone/>
              <a:defRPr sz="2400" b="0" spc="-30" baseline="0">
                <a:solidFill>
                  <a:schemeClr val="tx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kumimoji="1" lang="ja-JP" altLang="en-US"/>
              <a:t>タイトル</a:t>
            </a:r>
            <a:r>
              <a:rPr kumimoji="1" lang="en-US" altLang="ja-JP"/>
              <a:t> </a:t>
            </a:r>
            <a:r>
              <a:rPr kumimoji="1" lang="ja-JP" altLang="en-US"/>
              <a:t>游ゴシック </a:t>
            </a:r>
            <a:r>
              <a:rPr kumimoji="1" lang="en-US" altLang="ja-JP"/>
              <a:t>Medium 24pt</a:t>
            </a:r>
            <a:endParaRPr kumimoji="1" lang="ja-JP" altLang="en-US"/>
          </a:p>
        </p:txBody>
      </p:sp>
      <p:pic>
        <p:nvPicPr>
          <p:cNvPr id="3" name="図 2" descr="テキスト&#10;&#10;中程度の精度で自動的に生成された説明">
            <a:extLst>
              <a:ext uri="{FF2B5EF4-FFF2-40B4-BE49-F238E27FC236}">
                <a16:creationId xmlns:a16="http://schemas.microsoft.com/office/drawing/2014/main" id="{64AB173A-EA3B-7645-9D0D-8E3868B4053B}"/>
              </a:ext>
            </a:extLst>
          </p:cNvPr>
          <p:cNvPicPr>
            <a:picLocks noChangeAspect="1"/>
          </p:cNvPicPr>
          <p:nvPr userDrawn="1"/>
        </p:nvPicPr>
        <p:blipFill>
          <a:blip r:embed="rId2"/>
          <a:stretch>
            <a:fillRect/>
          </a:stretch>
        </p:blipFill>
        <p:spPr>
          <a:xfrm>
            <a:off x="9930034" y="66263"/>
            <a:ext cx="2182024" cy="662400"/>
          </a:xfrm>
          <a:prstGeom prst="rect">
            <a:avLst/>
          </a:prstGeom>
        </p:spPr>
      </p:pic>
    </p:spTree>
    <p:extLst>
      <p:ext uri="{BB962C8B-B14F-4D97-AF65-F5344CB8AC3E}">
        <p14:creationId xmlns:p14="http://schemas.microsoft.com/office/powerpoint/2010/main" val="2792484236"/>
      </p:ext>
    </p:extLst>
  </p:cSld>
  <p:clrMapOvr>
    <a:masterClrMapping/>
  </p:clrMapOvr>
  <p:extLst>
    <p:ext uri="{DCECCB84-F9BA-43D5-87BE-67443E8EF086}">
      <p15:sldGuideLst xmlns:p15="http://schemas.microsoft.com/office/powerpoint/2012/main"/>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basic_section cover">
    <p:bg>
      <p:bgPr>
        <a:solidFill>
          <a:schemeClr val="bg1"/>
        </a:solidFill>
        <a:effectLst/>
      </p:bgPr>
    </p:bg>
    <p:spTree>
      <p:nvGrpSpPr>
        <p:cNvPr id="1" name=""/>
        <p:cNvGrpSpPr/>
        <p:nvPr/>
      </p:nvGrpSpPr>
      <p:grpSpPr>
        <a:xfrm>
          <a:off x="0" y="0"/>
          <a:ext cx="0" cy="0"/>
          <a:chOff x="0" y="0"/>
          <a:chExt cx="0" cy="0"/>
        </a:xfrm>
      </p:grpSpPr>
      <p:sp>
        <p:nvSpPr>
          <p:cNvPr id="9" name="正方形/長方形 8">
            <a:extLst>
              <a:ext uri="{FF2B5EF4-FFF2-40B4-BE49-F238E27FC236}">
                <a16:creationId xmlns:a16="http://schemas.microsoft.com/office/drawing/2014/main" id="{1A1BC9BC-7E85-1F07-EBFA-39A9BB38A2B7}"/>
              </a:ext>
            </a:extLst>
          </p:cNvPr>
          <p:cNvSpPr/>
          <p:nvPr userDrawn="1"/>
        </p:nvSpPr>
        <p:spPr>
          <a:xfrm>
            <a:off x="119063" y="728663"/>
            <a:ext cx="11953875" cy="6012000"/>
          </a:xfrm>
          <a:prstGeom prst="rect">
            <a:avLst/>
          </a:prstGeom>
          <a:solidFill>
            <a:srgbClr val="ECF1F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プレースホルダー 28">
            <a:extLst>
              <a:ext uri="{FF2B5EF4-FFF2-40B4-BE49-F238E27FC236}">
                <a16:creationId xmlns:a16="http://schemas.microsoft.com/office/drawing/2014/main" id="{AA5ACE5D-BCC4-7FAF-258F-580CB021B585}"/>
              </a:ext>
            </a:extLst>
          </p:cNvPr>
          <p:cNvSpPr>
            <a:spLocks noGrp="1"/>
          </p:cNvSpPr>
          <p:nvPr>
            <p:ph type="body" sz="quarter" idx="11" hasCustomPrompt="1"/>
          </p:nvPr>
        </p:nvSpPr>
        <p:spPr>
          <a:xfrm>
            <a:off x="750626" y="4235913"/>
            <a:ext cx="10925374" cy="276999"/>
          </a:xfrm>
          <a:prstGeom prst="rect">
            <a:avLst/>
          </a:prstGeom>
          <a:noFill/>
        </p:spPr>
        <p:txBody>
          <a:bodyPr wrap="square" lIns="0" tIns="0" rIns="0" bIns="0" anchor="t" anchorCtr="0">
            <a:noAutofit/>
          </a:bodyPr>
          <a:lstStyle>
            <a:lvl1pPr marL="0" indent="0" defTabSz="158400">
              <a:lnSpc>
                <a:spcPct val="100000"/>
              </a:lnSpc>
              <a:spcBef>
                <a:spcPts val="500"/>
              </a:spcBef>
              <a:buNone/>
              <a:defRPr sz="1800" b="0" spc="-30" baseline="0">
                <a:latin typeface="+mj-lt"/>
                <a:ea typeface="+mj-ea"/>
              </a:defRPr>
            </a:lvl1pPr>
            <a:lvl2pPr marL="0" indent="0" defTabSz="158400">
              <a:buNone/>
              <a:defRPr sz="1400" b="1"/>
            </a:lvl2pPr>
            <a:lvl3pPr marL="0" indent="0" defTabSz="158400">
              <a:buNone/>
              <a:defRPr b="1"/>
            </a:lvl3pPr>
            <a:lvl4pPr marL="1371600" indent="0">
              <a:buNone/>
              <a:defRPr/>
            </a:lvl4pPr>
            <a:lvl5pPr marL="1828800" indent="0">
              <a:buNone/>
              <a:defRPr/>
            </a:lvl5pPr>
          </a:lstStyle>
          <a:p>
            <a:pPr lvl="0"/>
            <a:r>
              <a:rPr kumimoji="1" lang="ja-JP" altLang="en-US"/>
              <a:t>サブタイトル</a:t>
            </a:r>
            <a:r>
              <a:rPr kumimoji="1" lang="en-US" altLang="ja-JP"/>
              <a:t> </a:t>
            </a:r>
            <a:r>
              <a:rPr kumimoji="1" lang="ja-JP" altLang="en-US"/>
              <a:t>游ゴシック </a:t>
            </a:r>
            <a:r>
              <a:rPr kumimoji="1" lang="en-US" altLang="ja-JP"/>
              <a:t>Medium 18pt</a:t>
            </a:r>
          </a:p>
        </p:txBody>
      </p:sp>
      <p:sp>
        <p:nvSpPr>
          <p:cNvPr id="23" name="タイトル 22">
            <a:extLst>
              <a:ext uri="{FF2B5EF4-FFF2-40B4-BE49-F238E27FC236}">
                <a16:creationId xmlns:a16="http://schemas.microsoft.com/office/drawing/2014/main" id="{3A40C814-17D5-4A7E-7A78-30BC828E8294}"/>
              </a:ext>
            </a:extLst>
          </p:cNvPr>
          <p:cNvSpPr>
            <a:spLocks noGrp="1"/>
          </p:cNvSpPr>
          <p:nvPr>
            <p:ph type="title" hasCustomPrompt="1"/>
          </p:nvPr>
        </p:nvSpPr>
        <p:spPr>
          <a:xfrm>
            <a:off x="750626" y="2867723"/>
            <a:ext cx="10925374" cy="1231106"/>
          </a:xfrm>
          <a:prstGeom prst="rect">
            <a:avLst/>
          </a:prstGeom>
        </p:spPr>
        <p:txBody>
          <a:bodyPr lIns="0" tIns="0" rIns="0" bIns="0" anchor="ctr">
            <a:noAutofit/>
          </a:bodyPr>
          <a:lstStyle>
            <a:lvl1pPr>
              <a:defRPr sz="4000"/>
            </a:lvl1pPr>
          </a:lstStyle>
          <a:p>
            <a:r>
              <a:rPr lang="ja-JP" altLang="en-US" sz="4000"/>
              <a:t>セクションタイトル</a:t>
            </a:r>
            <a:br>
              <a:rPr lang="en-US" altLang="ja-JP" sz="4000"/>
            </a:br>
            <a:r>
              <a:rPr lang="ja-JP" altLang="en-US" sz="4000"/>
              <a:t>游ゴシック</a:t>
            </a:r>
            <a:r>
              <a:rPr lang="en-US" altLang="ja-JP" sz="4000"/>
              <a:t> Bold 40pt / </a:t>
            </a:r>
            <a:r>
              <a:rPr lang="ja-JP" altLang="en-US" sz="4000"/>
              <a:t>行間</a:t>
            </a:r>
            <a:r>
              <a:rPr lang="en-US" altLang="ja-JP" sz="4000"/>
              <a:t>1</a:t>
            </a:r>
            <a:endParaRPr kumimoji="1" lang="ja-JP" altLang="en-US"/>
          </a:p>
        </p:txBody>
      </p:sp>
      <p:pic>
        <p:nvPicPr>
          <p:cNvPr id="5" name="図 4" descr="テキスト&#10;&#10;中程度の精度で自動的に生成された説明">
            <a:extLst>
              <a:ext uri="{FF2B5EF4-FFF2-40B4-BE49-F238E27FC236}">
                <a16:creationId xmlns:a16="http://schemas.microsoft.com/office/drawing/2014/main" id="{59FEB064-9E10-7E77-2F7C-DF29C7A3F838}"/>
              </a:ext>
            </a:extLst>
          </p:cNvPr>
          <p:cNvPicPr>
            <a:picLocks noChangeAspect="1"/>
          </p:cNvPicPr>
          <p:nvPr userDrawn="1"/>
        </p:nvPicPr>
        <p:blipFill>
          <a:blip r:embed="rId2"/>
          <a:stretch>
            <a:fillRect/>
          </a:stretch>
        </p:blipFill>
        <p:spPr>
          <a:xfrm>
            <a:off x="9930034" y="66263"/>
            <a:ext cx="2182024" cy="662400"/>
          </a:xfrm>
          <a:prstGeom prst="rect">
            <a:avLst/>
          </a:prstGeom>
        </p:spPr>
      </p:pic>
    </p:spTree>
    <p:extLst>
      <p:ext uri="{BB962C8B-B14F-4D97-AF65-F5344CB8AC3E}">
        <p14:creationId xmlns:p14="http://schemas.microsoft.com/office/powerpoint/2010/main" val="2561020861"/>
      </p:ext>
    </p:extLst>
  </p:cSld>
  <p:clrMapOvr>
    <a:masterClrMapping/>
  </p:clrMapOvr>
  <p:extLst>
    <p:ext uri="{DCECCB84-F9BA-43D5-87BE-67443E8EF086}">
      <p15:sldGuideLst xmlns:p15="http://schemas.microsoft.com/office/powerpoint/2012/main"/>
    </p:ext>
  </p:extLs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image" Target="../media/image1.emf"/><Relationship Id="rId5" Type="http://schemas.openxmlformats.org/officeDocument/2006/relationships/slideLayout" Target="../slideLayouts/slideLayout5.xml"/><Relationship Id="rId10" Type="http://schemas.openxmlformats.org/officeDocument/2006/relationships/oleObject" Target="../embeddings/oleObject1.bin"/><Relationship Id="rId4" Type="http://schemas.openxmlformats.org/officeDocument/2006/relationships/slideLayout" Target="../slideLayouts/slideLayout4.xml"/><Relationship Id="rId9" Type="http://schemas.openxmlformats.org/officeDocument/2006/relationships/tags" Target="../tags/tag2.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7" Type="http://schemas.openxmlformats.org/officeDocument/2006/relationships/image" Target="../media/image1.emf"/><Relationship Id="rId2" Type="http://schemas.openxmlformats.org/officeDocument/2006/relationships/slideLayout" Target="../slideLayouts/slideLayout9.xml"/><Relationship Id="rId1" Type="http://schemas.openxmlformats.org/officeDocument/2006/relationships/slideLayout" Target="../slideLayouts/slideLayout8.xml"/><Relationship Id="rId6" Type="http://schemas.openxmlformats.org/officeDocument/2006/relationships/oleObject" Target="../embeddings/oleObject3.bin"/><Relationship Id="rId5" Type="http://schemas.openxmlformats.org/officeDocument/2006/relationships/tags" Target="../tags/tag4.xml"/><Relationship Id="rId4" Type="http://schemas.openxmlformats.org/officeDocument/2006/relationships/theme" Target="../theme/theme2.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18.xml"/><Relationship Id="rId13" Type="http://schemas.openxmlformats.org/officeDocument/2006/relationships/slideLayout" Target="../slideLayouts/slideLayout23.xml"/><Relationship Id="rId18" Type="http://schemas.openxmlformats.org/officeDocument/2006/relationships/tags" Target="../tags/tag5.xml"/><Relationship Id="rId3" Type="http://schemas.openxmlformats.org/officeDocument/2006/relationships/slideLayout" Target="../slideLayouts/slideLayout13.xml"/><Relationship Id="rId7" Type="http://schemas.openxmlformats.org/officeDocument/2006/relationships/slideLayout" Target="../slideLayouts/slideLayout17.xml"/><Relationship Id="rId12" Type="http://schemas.openxmlformats.org/officeDocument/2006/relationships/slideLayout" Target="../slideLayouts/slideLayout22.xml"/><Relationship Id="rId17" Type="http://schemas.openxmlformats.org/officeDocument/2006/relationships/theme" Target="../theme/theme3.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0" Type="http://schemas.openxmlformats.org/officeDocument/2006/relationships/image" Target="../media/image4.emf"/><Relationship Id="rId1" Type="http://schemas.openxmlformats.org/officeDocument/2006/relationships/slideLayout" Target="../slideLayouts/slideLayout11.xml"/><Relationship Id="rId6" Type="http://schemas.openxmlformats.org/officeDocument/2006/relationships/slideLayout" Target="../slideLayouts/slideLayout16.xml"/><Relationship Id="rId11" Type="http://schemas.openxmlformats.org/officeDocument/2006/relationships/slideLayout" Target="../slideLayouts/slideLayout21.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10" Type="http://schemas.openxmlformats.org/officeDocument/2006/relationships/slideLayout" Target="../slideLayouts/slideLayout20.xml"/><Relationship Id="rId19" Type="http://schemas.openxmlformats.org/officeDocument/2006/relationships/oleObject" Target="../embeddings/oleObject4.bin"/><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34.xml"/><Relationship Id="rId13" Type="http://schemas.openxmlformats.org/officeDocument/2006/relationships/slideLayout" Target="../slideLayouts/slideLayout39.xml"/><Relationship Id="rId18" Type="http://schemas.openxmlformats.org/officeDocument/2006/relationships/slideLayout" Target="../slideLayouts/slideLayout44.xml"/><Relationship Id="rId26" Type="http://schemas.openxmlformats.org/officeDocument/2006/relationships/oleObject" Target="../embeddings/oleObject21.bin"/><Relationship Id="rId3" Type="http://schemas.openxmlformats.org/officeDocument/2006/relationships/slideLayout" Target="../slideLayouts/slideLayout29.xml"/><Relationship Id="rId21" Type="http://schemas.openxmlformats.org/officeDocument/2006/relationships/slideLayout" Target="../slideLayouts/slideLayout47.xml"/><Relationship Id="rId7" Type="http://schemas.openxmlformats.org/officeDocument/2006/relationships/slideLayout" Target="../slideLayouts/slideLayout33.xml"/><Relationship Id="rId12" Type="http://schemas.openxmlformats.org/officeDocument/2006/relationships/slideLayout" Target="../slideLayouts/slideLayout38.xml"/><Relationship Id="rId17" Type="http://schemas.openxmlformats.org/officeDocument/2006/relationships/slideLayout" Target="../slideLayouts/slideLayout43.xml"/><Relationship Id="rId25" Type="http://schemas.openxmlformats.org/officeDocument/2006/relationships/tags" Target="../tags/tag22.xml"/><Relationship Id="rId2" Type="http://schemas.openxmlformats.org/officeDocument/2006/relationships/slideLayout" Target="../slideLayouts/slideLayout28.xml"/><Relationship Id="rId16" Type="http://schemas.openxmlformats.org/officeDocument/2006/relationships/slideLayout" Target="../slideLayouts/slideLayout42.xml"/><Relationship Id="rId20" Type="http://schemas.openxmlformats.org/officeDocument/2006/relationships/slideLayout" Target="../slideLayouts/slideLayout46.xml"/><Relationship Id="rId1" Type="http://schemas.openxmlformats.org/officeDocument/2006/relationships/slideLayout" Target="../slideLayouts/slideLayout27.xml"/><Relationship Id="rId6" Type="http://schemas.openxmlformats.org/officeDocument/2006/relationships/slideLayout" Target="../slideLayouts/slideLayout32.xml"/><Relationship Id="rId11" Type="http://schemas.openxmlformats.org/officeDocument/2006/relationships/slideLayout" Target="../slideLayouts/slideLayout37.xml"/><Relationship Id="rId24" Type="http://schemas.openxmlformats.org/officeDocument/2006/relationships/theme" Target="../theme/theme4.xml"/><Relationship Id="rId5" Type="http://schemas.openxmlformats.org/officeDocument/2006/relationships/slideLayout" Target="../slideLayouts/slideLayout31.xml"/><Relationship Id="rId15" Type="http://schemas.openxmlformats.org/officeDocument/2006/relationships/slideLayout" Target="../slideLayouts/slideLayout41.xml"/><Relationship Id="rId23" Type="http://schemas.openxmlformats.org/officeDocument/2006/relationships/slideLayout" Target="../slideLayouts/slideLayout49.xml"/><Relationship Id="rId10" Type="http://schemas.openxmlformats.org/officeDocument/2006/relationships/slideLayout" Target="../slideLayouts/slideLayout36.xml"/><Relationship Id="rId19" Type="http://schemas.openxmlformats.org/officeDocument/2006/relationships/slideLayout" Target="../slideLayouts/slideLayout45.xml"/><Relationship Id="rId4" Type="http://schemas.openxmlformats.org/officeDocument/2006/relationships/slideLayout" Target="../slideLayouts/slideLayout30.xml"/><Relationship Id="rId9" Type="http://schemas.openxmlformats.org/officeDocument/2006/relationships/slideLayout" Target="../slideLayouts/slideLayout35.xml"/><Relationship Id="rId14" Type="http://schemas.openxmlformats.org/officeDocument/2006/relationships/slideLayout" Target="../slideLayouts/slideLayout40.xml"/><Relationship Id="rId22" Type="http://schemas.openxmlformats.org/officeDocument/2006/relationships/slideLayout" Target="../slideLayouts/slideLayout48.xml"/><Relationship Id="rId27" Type="http://schemas.openxmlformats.org/officeDocument/2006/relationships/image" Target="../media/image12.emf"/></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57.xml"/><Relationship Id="rId13" Type="http://schemas.openxmlformats.org/officeDocument/2006/relationships/slideLayout" Target="../slideLayouts/slideLayout62.xml"/><Relationship Id="rId18" Type="http://schemas.openxmlformats.org/officeDocument/2006/relationships/slideLayout" Target="../slideLayouts/slideLayout67.xml"/><Relationship Id="rId26" Type="http://schemas.openxmlformats.org/officeDocument/2006/relationships/oleObject" Target="../embeddings/oleObject45.bin"/><Relationship Id="rId3" Type="http://schemas.openxmlformats.org/officeDocument/2006/relationships/slideLayout" Target="../slideLayouts/slideLayout52.xml"/><Relationship Id="rId21" Type="http://schemas.openxmlformats.org/officeDocument/2006/relationships/slideLayout" Target="../slideLayouts/slideLayout70.xml"/><Relationship Id="rId7" Type="http://schemas.openxmlformats.org/officeDocument/2006/relationships/slideLayout" Target="../slideLayouts/slideLayout56.xml"/><Relationship Id="rId12" Type="http://schemas.openxmlformats.org/officeDocument/2006/relationships/slideLayout" Target="../slideLayouts/slideLayout61.xml"/><Relationship Id="rId17" Type="http://schemas.openxmlformats.org/officeDocument/2006/relationships/slideLayout" Target="../slideLayouts/slideLayout66.xml"/><Relationship Id="rId25" Type="http://schemas.openxmlformats.org/officeDocument/2006/relationships/tags" Target="../tags/tag47.xml"/><Relationship Id="rId2" Type="http://schemas.openxmlformats.org/officeDocument/2006/relationships/slideLayout" Target="../slideLayouts/slideLayout51.xml"/><Relationship Id="rId16" Type="http://schemas.openxmlformats.org/officeDocument/2006/relationships/slideLayout" Target="../slideLayouts/slideLayout65.xml"/><Relationship Id="rId20" Type="http://schemas.openxmlformats.org/officeDocument/2006/relationships/slideLayout" Target="../slideLayouts/slideLayout69.xml"/><Relationship Id="rId1" Type="http://schemas.openxmlformats.org/officeDocument/2006/relationships/slideLayout" Target="../slideLayouts/slideLayout50.xml"/><Relationship Id="rId6" Type="http://schemas.openxmlformats.org/officeDocument/2006/relationships/slideLayout" Target="../slideLayouts/slideLayout55.xml"/><Relationship Id="rId11" Type="http://schemas.openxmlformats.org/officeDocument/2006/relationships/slideLayout" Target="../slideLayouts/slideLayout60.xml"/><Relationship Id="rId24" Type="http://schemas.openxmlformats.org/officeDocument/2006/relationships/theme" Target="../theme/theme5.xml"/><Relationship Id="rId5" Type="http://schemas.openxmlformats.org/officeDocument/2006/relationships/slideLayout" Target="../slideLayouts/slideLayout54.xml"/><Relationship Id="rId15" Type="http://schemas.openxmlformats.org/officeDocument/2006/relationships/slideLayout" Target="../slideLayouts/slideLayout64.xml"/><Relationship Id="rId23" Type="http://schemas.openxmlformats.org/officeDocument/2006/relationships/slideLayout" Target="../slideLayouts/slideLayout72.xml"/><Relationship Id="rId10" Type="http://schemas.openxmlformats.org/officeDocument/2006/relationships/slideLayout" Target="../slideLayouts/slideLayout59.xml"/><Relationship Id="rId19" Type="http://schemas.openxmlformats.org/officeDocument/2006/relationships/slideLayout" Target="../slideLayouts/slideLayout68.xml"/><Relationship Id="rId4" Type="http://schemas.openxmlformats.org/officeDocument/2006/relationships/slideLayout" Target="../slideLayouts/slideLayout53.xml"/><Relationship Id="rId9" Type="http://schemas.openxmlformats.org/officeDocument/2006/relationships/slideLayout" Target="../slideLayouts/slideLayout58.xml"/><Relationship Id="rId14" Type="http://schemas.openxmlformats.org/officeDocument/2006/relationships/slideLayout" Target="../slideLayouts/slideLayout63.xml"/><Relationship Id="rId22" Type="http://schemas.openxmlformats.org/officeDocument/2006/relationships/slideLayout" Target="../slideLayouts/slideLayout71.xml"/><Relationship Id="rId27" Type="http://schemas.openxmlformats.org/officeDocument/2006/relationships/image" Target="../media/image12.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オブジェクト 2" hidden="1">
            <a:extLst>
              <a:ext uri="{FF2B5EF4-FFF2-40B4-BE49-F238E27FC236}">
                <a16:creationId xmlns:a16="http://schemas.microsoft.com/office/drawing/2014/main" id="{D8BB8C0E-288F-4F85-A195-FC8D03F654AD}"/>
              </a:ext>
            </a:extLst>
          </p:cNvPr>
          <p:cNvGraphicFramePr>
            <a:graphicFrameLocks noChangeAspect="1"/>
          </p:cNvGraphicFramePr>
          <p:nvPr userDrawn="1">
            <p:custDataLst>
              <p:tags r:id="rId9"/>
            </p:custDataLst>
            <p:extLst>
              <p:ext uri="{D42A27DB-BD31-4B8C-83A1-F6EECF244321}">
                <p14:modId xmlns:p14="http://schemas.microsoft.com/office/powerpoint/2010/main" val="1138697113"/>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10" imgW="624" imgH="623" progId="TCLayout.ActiveDocument.1">
                  <p:embed/>
                </p:oleObj>
              </mc:Choice>
              <mc:Fallback>
                <p:oleObj name="think-cellスライド" r:id="rId10" imgW="624" imgH="623" progId="TCLayout.ActiveDocument.1">
                  <p:embed/>
                  <p:pic>
                    <p:nvPicPr>
                      <p:cNvPr id="3" name="オブジェクト 2" hidden="1">
                        <a:extLst>
                          <a:ext uri="{FF2B5EF4-FFF2-40B4-BE49-F238E27FC236}">
                            <a16:creationId xmlns:a16="http://schemas.microsoft.com/office/drawing/2014/main" id="{D8BB8C0E-288F-4F85-A195-FC8D03F654AD}"/>
                          </a:ext>
                        </a:extLst>
                      </p:cNvPr>
                      <p:cNvPicPr/>
                      <p:nvPr/>
                    </p:nvPicPr>
                    <p:blipFill>
                      <a:blip r:embed="rId11"/>
                      <a:stretch>
                        <a:fillRect/>
                      </a:stretch>
                    </p:blipFill>
                    <p:spPr>
                      <a:xfrm>
                        <a:off x="1588" y="1588"/>
                        <a:ext cx="1588" cy="1588"/>
                      </a:xfrm>
                      <a:prstGeom prst="rect">
                        <a:avLst/>
                      </a:prstGeom>
                    </p:spPr>
                  </p:pic>
                </p:oleObj>
              </mc:Fallback>
            </mc:AlternateContent>
          </a:graphicData>
        </a:graphic>
      </p:graphicFrame>
      <p:sp>
        <p:nvSpPr>
          <p:cNvPr id="5" name="タイトル プレースホルダー 4">
            <a:extLst>
              <a:ext uri="{FF2B5EF4-FFF2-40B4-BE49-F238E27FC236}">
                <a16:creationId xmlns:a16="http://schemas.microsoft.com/office/drawing/2014/main" id="{20757BDD-7C5A-9847-972C-E62918DA2709}"/>
              </a:ext>
            </a:extLst>
          </p:cNvPr>
          <p:cNvSpPr>
            <a:spLocks noGrp="1"/>
          </p:cNvSpPr>
          <p:nvPr>
            <p:ph type="title"/>
          </p:nvPr>
        </p:nvSpPr>
        <p:spPr>
          <a:xfrm>
            <a:off x="414336" y="255264"/>
            <a:ext cx="9548530" cy="369332"/>
          </a:xfrm>
          <a:prstGeom prst="rect">
            <a:avLst/>
          </a:prstGeom>
        </p:spPr>
        <p:txBody>
          <a:bodyPr vert="horz" wrap="square" lIns="0" tIns="0" rIns="0" bIns="0" rtlCol="0" anchor="b">
            <a:noAutofit/>
          </a:bodyPr>
          <a:lstStyle/>
          <a:p>
            <a:r>
              <a:rPr kumimoji="1" lang="ja-JP" altLang="en-US"/>
              <a:t>マスター タイトルの書式設定</a:t>
            </a:r>
          </a:p>
        </p:txBody>
      </p:sp>
      <p:sp>
        <p:nvSpPr>
          <p:cNvPr id="6" name="テキスト プレースホルダー 5">
            <a:extLst>
              <a:ext uri="{FF2B5EF4-FFF2-40B4-BE49-F238E27FC236}">
                <a16:creationId xmlns:a16="http://schemas.microsoft.com/office/drawing/2014/main" id="{DAEC7C21-0104-334A-9DA4-A217535898C9}"/>
              </a:ext>
            </a:extLst>
          </p:cNvPr>
          <p:cNvSpPr>
            <a:spLocks noGrp="1"/>
          </p:cNvSpPr>
          <p:nvPr>
            <p:ph type="body" idx="1"/>
          </p:nvPr>
        </p:nvSpPr>
        <p:spPr>
          <a:xfrm>
            <a:off x="407988" y="1187354"/>
            <a:ext cx="11556999" cy="5049933"/>
          </a:xfrm>
          <a:prstGeom prst="rect">
            <a:avLst/>
          </a:prstGeom>
        </p:spPr>
        <p:txBody>
          <a:bodyPr vert="horz" lIns="0" tIns="0" rIns="0" bIns="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Tree>
    <p:extLst>
      <p:ext uri="{BB962C8B-B14F-4D97-AF65-F5344CB8AC3E}">
        <p14:creationId xmlns:p14="http://schemas.microsoft.com/office/powerpoint/2010/main" val="1696390841"/>
      </p:ext>
    </p:extLst>
  </p:cSld>
  <p:clrMap bg1="lt1" tx1="dk1" bg2="lt2" tx2="dk2" accent1="accent1" accent2="accent2" accent3="accent3" accent4="accent4" accent5="accent5" accent6="accent6" hlink="hlink" folHlink="folHlink"/>
  <p:sldLayoutIdLst>
    <p:sldLayoutId id="2147483821" r:id="rId1"/>
    <p:sldLayoutId id="2147483858" r:id="rId2"/>
    <p:sldLayoutId id="2147483864" r:id="rId3"/>
    <p:sldLayoutId id="2147483958" r:id="rId4"/>
    <p:sldLayoutId id="2147484021" r:id="rId5"/>
    <p:sldLayoutId id="2147484022" r:id="rId6"/>
    <p:sldLayoutId id="2147484023" r:id="rId7"/>
  </p:sldLayoutIdLst>
  <p:hf hdr="0" ftr="0" dt="0"/>
  <p:txStyles>
    <p:titleStyle>
      <a:lvl1pPr algn="l" defTabSz="914400" rtl="0" eaLnBrk="1" latinLnBrk="0" hangingPunct="1">
        <a:lnSpc>
          <a:spcPct val="100000"/>
        </a:lnSpc>
        <a:spcBef>
          <a:spcPct val="0"/>
        </a:spcBef>
        <a:buNone/>
        <a:defRPr kumimoji="1" sz="2400" b="1" i="0" kern="1200" spc="-50" baseline="0">
          <a:solidFill>
            <a:schemeClr val="tx1"/>
          </a:solidFill>
          <a:latin typeface="+mj-lt"/>
          <a:ea typeface="+mj-ea"/>
          <a:cs typeface="Meiryo" charset="-128"/>
        </a:defRPr>
      </a:lvl1pPr>
    </p:titleStyle>
    <p:bodyStyle>
      <a:lvl1pPr marL="285750" indent="-285750" algn="l" defTabSz="914400" rtl="0" eaLnBrk="1" latinLnBrk="0" hangingPunct="1">
        <a:lnSpc>
          <a:spcPct val="100000"/>
        </a:lnSpc>
        <a:spcBef>
          <a:spcPts val="1000"/>
        </a:spcBef>
        <a:buFont typeface="Arial" panose="020B0604020202020204" pitchFamily="34" charset="0"/>
        <a:buChar char="•"/>
        <a:defRPr kumimoji="1" sz="1600" kern="1200" baseline="0">
          <a:solidFill>
            <a:schemeClr val="tx1"/>
          </a:solidFill>
          <a:latin typeface="+mn-lt"/>
          <a:ea typeface="+mn-ea"/>
          <a:cs typeface="+mn-cs"/>
        </a:defRPr>
      </a:lvl1pPr>
      <a:lvl2pPr marL="645750"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1005750"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3pPr>
      <a:lvl4pPr marL="1365750"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4pPr>
      <a:lvl5pPr marL="1725750" indent="-28575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99" userDrawn="1">
          <p15:clr>
            <a:srgbClr val="F26B43"/>
          </p15:clr>
        </p15:guide>
        <p15:guide id="2" pos="3840" userDrawn="1">
          <p15:clr>
            <a:srgbClr val="F26B43"/>
          </p15:clr>
        </p15:guide>
        <p15:guide id="4" pos="7537" userDrawn="1">
          <p15:clr>
            <a:srgbClr val="F26B43"/>
          </p15:clr>
        </p15:guide>
        <p15:guide id="5" pos="257" userDrawn="1">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graphicFrame>
        <p:nvGraphicFramePr>
          <p:cNvPr id="3" name="オブジェクト 2" hidden="1">
            <a:extLst>
              <a:ext uri="{FF2B5EF4-FFF2-40B4-BE49-F238E27FC236}">
                <a16:creationId xmlns:a16="http://schemas.microsoft.com/office/drawing/2014/main" id="{20176253-E33D-4B5B-873F-452B85359265}"/>
              </a:ext>
            </a:extLst>
          </p:cNvPr>
          <p:cNvGraphicFramePr>
            <a:graphicFrameLocks noChangeAspect="1"/>
          </p:cNvGraphicFramePr>
          <p:nvPr userDrawn="1">
            <p:custDataLst>
              <p:tags r:id="rId5"/>
            </p:custDataLst>
            <p:extLst>
              <p:ext uri="{D42A27DB-BD31-4B8C-83A1-F6EECF244321}">
                <p14:modId xmlns:p14="http://schemas.microsoft.com/office/powerpoint/2010/main" val="1708172202"/>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6" imgW="624" imgH="623" progId="TCLayout.ActiveDocument.1">
                  <p:embed/>
                </p:oleObj>
              </mc:Choice>
              <mc:Fallback>
                <p:oleObj name="think-cellスライド" r:id="rId6" imgW="624" imgH="623" progId="TCLayout.ActiveDocument.1">
                  <p:embed/>
                  <p:pic>
                    <p:nvPicPr>
                      <p:cNvPr id="3" name="オブジェクト 2" hidden="1">
                        <a:extLst>
                          <a:ext uri="{FF2B5EF4-FFF2-40B4-BE49-F238E27FC236}">
                            <a16:creationId xmlns:a16="http://schemas.microsoft.com/office/drawing/2014/main" id="{20176253-E33D-4B5B-873F-452B85359265}"/>
                          </a:ext>
                        </a:extLst>
                      </p:cNvPr>
                      <p:cNvPicPr/>
                      <p:nvPr/>
                    </p:nvPicPr>
                    <p:blipFill>
                      <a:blip r:embed="rId7"/>
                      <a:stretch>
                        <a:fillRect/>
                      </a:stretch>
                    </p:blipFill>
                    <p:spPr>
                      <a:xfrm>
                        <a:off x="1588" y="1588"/>
                        <a:ext cx="1588" cy="1588"/>
                      </a:xfrm>
                      <a:prstGeom prst="rect">
                        <a:avLst/>
                      </a:prstGeom>
                    </p:spPr>
                  </p:pic>
                </p:oleObj>
              </mc:Fallback>
            </mc:AlternateContent>
          </a:graphicData>
        </a:graphic>
      </p:graphicFrame>
      <p:sp>
        <p:nvSpPr>
          <p:cNvPr id="5" name="タイトル プレースホルダー 4">
            <a:extLst>
              <a:ext uri="{FF2B5EF4-FFF2-40B4-BE49-F238E27FC236}">
                <a16:creationId xmlns:a16="http://schemas.microsoft.com/office/drawing/2014/main" id="{20757BDD-7C5A-9847-972C-E62918DA2709}"/>
              </a:ext>
            </a:extLst>
          </p:cNvPr>
          <p:cNvSpPr>
            <a:spLocks noGrp="1"/>
          </p:cNvSpPr>
          <p:nvPr>
            <p:ph type="title"/>
          </p:nvPr>
        </p:nvSpPr>
        <p:spPr>
          <a:xfrm>
            <a:off x="414336" y="255264"/>
            <a:ext cx="9548530" cy="369332"/>
          </a:xfrm>
          <a:prstGeom prst="rect">
            <a:avLst/>
          </a:prstGeom>
        </p:spPr>
        <p:txBody>
          <a:bodyPr vert="horz" wrap="square" lIns="0" tIns="0" rIns="0" bIns="0" rtlCol="0" anchor="b">
            <a:noAutofit/>
          </a:bodyPr>
          <a:lstStyle/>
          <a:p>
            <a:r>
              <a:rPr kumimoji="1" lang="ja-JP" altLang="en-US"/>
              <a:t>マスター タイトルの書式設定</a:t>
            </a:r>
          </a:p>
        </p:txBody>
      </p:sp>
      <p:sp>
        <p:nvSpPr>
          <p:cNvPr id="6" name="テキスト プレースホルダー 5">
            <a:extLst>
              <a:ext uri="{FF2B5EF4-FFF2-40B4-BE49-F238E27FC236}">
                <a16:creationId xmlns:a16="http://schemas.microsoft.com/office/drawing/2014/main" id="{DAEC7C21-0104-334A-9DA4-A217535898C9}"/>
              </a:ext>
            </a:extLst>
          </p:cNvPr>
          <p:cNvSpPr>
            <a:spLocks noGrp="1"/>
          </p:cNvSpPr>
          <p:nvPr>
            <p:ph type="body" idx="1"/>
          </p:nvPr>
        </p:nvSpPr>
        <p:spPr>
          <a:xfrm>
            <a:off x="407988" y="1187354"/>
            <a:ext cx="11556999" cy="5049933"/>
          </a:xfrm>
          <a:prstGeom prst="rect">
            <a:avLst/>
          </a:prstGeom>
        </p:spPr>
        <p:txBody>
          <a:bodyPr vert="horz" lIns="0" tIns="0" rIns="0" bIns="0" rtlCol="0">
            <a:normAutofit/>
          </a:bodyPr>
          <a:lstStyle/>
          <a:p>
            <a:pPr marL="285750" marR="0" lvl="0"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マスター テキストの書式設定</a:t>
            </a:r>
          </a:p>
          <a:p>
            <a:pPr marL="645750" marR="0" lvl="1"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第 </a:t>
            </a:r>
            <a:r>
              <a:rPr kumimoji="1" lang="en-US" altLang="ja-JP" sz="1600" b="0" i="0" u="none" strike="noStrike" kern="1200" cap="none" spc="0" normalizeH="0" baseline="0" noProof="0">
                <a:ln>
                  <a:noFill/>
                </a:ln>
                <a:solidFill>
                  <a:srgbClr val="000000"/>
                </a:solidFill>
                <a:effectLst/>
                <a:uLnTx/>
                <a:uFillTx/>
                <a:latin typeface="Arial"/>
                <a:ea typeface="游ゴシック Medium"/>
                <a:cs typeface="+mn-cs"/>
              </a:rPr>
              <a:t>2 </a:t>
            </a: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レベル</a:t>
            </a:r>
          </a:p>
          <a:p>
            <a:pPr marL="1005750" marR="0" lvl="2"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第 </a:t>
            </a:r>
            <a:r>
              <a:rPr kumimoji="1" lang="en-US" altLang="ja-JP" sz="1600" b="0" i="0" u="none" strike="noStrike" kern="1200" cap="none" spc="0" normalizeH="0" baseline="0" noProof="0">
                <a:ln>
                  <a:noFill/>
                </a:ln>
                <a:solidFill>
                  <a:srgbClr val="000000"/>
                </a:solidFill>
                <a:effectLst/>
                <a:uLnTx/>
                <a:uFillTx/>
                <a:latin typeface="Arial"/>
                <a:ea typeface="游ゴシック Medium"/>
                <a:cs typeface="+mn-cs"/>
              </a:rPr>
              <a:t>3 </a:t>
            </a: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レベル</a:t>
            </a:r>
          </a:p>
          <a:p>
            <a:pPr marL="1365750" marR="0" lvl="3"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第 </a:t>
            </a:r>
            <a:r>
              <a:rPr kumimoji="1" lang="en-US" altLang="ja-JP" sz="1600" b="0" i="0" u="none" strike="noStrike" kern="1200" cap="none" spc="0" normalizeH="0" baseline="0" noProof="0">
                <a:ln>
                  <a:noFill/>
                </a:ln>
                <a:solidFill>
                  <a:srgbClr val="000000"/>
                </a:solidFill>
                <a:effectLst/>
                <a:uLnTx/>
                <a:uFillTx/>
                <a:latin typeface="Arial"/>
                <a:ea typeface="游ゴシック Medium"/>
                <a:cs typeface="+mn-cs"/>
              </a:rPr>
              <a:t>4 </a:t>
            </a: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レベル</a:t>
            </a:r>
          </a:p>
          <a:p>
            <a:pPr marL="1725750" marR="0" lvl="4" indent="-285750" algn="l" defTabSz="914400" rtl="0" eaLnBrk="1" fontAlgn="auto" latinLnBrk="0" hangingPunct="1">
              <a:lnSpc>
                <a:spcPct val="100000"/>
              </a:lnSpc>
              <a:spcBef>
                <a:spcPts val="1000"/>
              </a:spcBef>
              <a:spcAft>
                <a:spcPts val="0"/>
              </a:spcAft>
              <a:buClrTx/>
              <a:buSzTx/>
              <a:buFont typeface="Arial" panose="020B0604020202020204" pitchFamily="34" charset="0"/>
              <a:buChar char="•"/>
              <a:tabLst/>
              <a:defRPr/>
            </a:pP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第 </a:t>
            </a:r>
            <a:r>
              <a:rPr kumimoji="1" lang="en-US" altLang="ja-JP" sz="1600" b="0" i="0" u="none" strike="noStrike" kern="1200" cap="none" spc="0" normalizeH="0" baseline="0" noProof="0">
                <a:ln>
                  <a:noFill/>
                </a:ln>
                <a:solidFill>
                  <a:srgbClr val="000000"/>
                </a:solidFill>
                <a:effectLst/>
                <a:uLnTx/>
                <a:uFillTx/>
                <a:latin typeface="Arial"/>
                <a:ea typeface="游ゴシック Medium"/>
                <a:cs typeface="+mn-cs"/>
              </a:rPr>
              <a:t>5 </a:t>
            </a:r>
            <a:r>
              <a:rPr kumimoji="1" lang="ja-JP" altLang="en-US" sz="1600" b="0" i="0" u="none" strike="noStrike" kern="1200" cap="none" spc="0" normalizeH="0" baseline="0" noProof="0">
                <a:ln>
                  <a:noFill/>
                </a:ln>
                <a:solidFill>
                  <a:srgbClr val="000000"/>
                </a:solidFill>
                <a:effectLst/>
                <a:uLnTx/>
                <a:uFillTx/>
                <a:latin typeface="Arial"/>
                <a:ea typeface="游ゴシック Medium"/>
                <a:cs typeface="+mn-cs"/>
              </a:rPr>
              <a:t>レベル</a:t>
            </a:r>
          </a:p>
        </p:txBody>
      </p:sp>
    </p:spTree>
    <p:extLst>
      <p:ext uri="{BB962C8B-B14F-4D97-AF65-F5344CB8AC3E}">
        <p14:creationId xmlns:p14="http://schemas.microsoft.com/office/powerpoint/2010/main" val="3522324436"/>
      </p:ext>
    </p:extLst>
  </p:cSld>
  <p:clrMap bg1="lt1" tx1="dk1" bg2="lt2" tx2="dk2" accent1="accent1" accent2="accent2" accent3="accent3" accent4="accent4" accent5="accent5" accent6="accent6" hlink="hlink" folHlink="folHlink"/>
  <p:sldLayoutIdLst>
    <p:sldLayoutId id="2147483903" r:id="rId1"/>
    <p:sldLayoutId id="2147483904" r:id="rId2"/>
    <p:sldLayoutId id="2147483905" r:id="rId3"/>
  </p:sldLayoutIdLst>
  <p:hf hdr="0" ftr="0" dt="0"/>
  <p:txStyles>
    <p:titleStyle>
      <a:lvl1pPr algn="l" defTabSz="914400" rtl="0" eaLnBrk="1" latinLnBrk="0" hangingPunct="1">
        <a:lnSpc>
          <a:spcPct val="100000"/>
        </a:lnSpc>
        <a:spcBef>
          <a:spcPct val="0"/>
        </a:spcBef>
        <a:buNone/>
        <a:defRPr kumimoji="1" sz="2400" b="1" i="0" kern="1200" spc="-50" baseline="0">
          <a:solidFill>
            <a:schemeClr val="tx1"/>
          </a:solidFill>
          <a:latin typeface="+mj-lt"/>
          <a:ea typeface="+mj-ea"/>
          <a:cs typeface="Meiryo" charset="-128"/>
        </a:defRPr>
      </a:lvl1pPr>
    </p:titleStyle>
    <p:bodyStyle>
      <a:lvl1pPr marL="0" indent="0" algn="l" defTabSz="914400" rtl="0" eaLnBrk="1" latinLnBrk="0" hangingPunct="1">
        <a:lnSpc>
          <a:spcPct val="100000"/>
        </a:lnSpc>
        <a:spcBef>
          <a:spcPts val="1000"/>
        </a:spcBef>
        <a:buFont typeface="Arial" panose="020B0604020202020204" pitchFamily="34" charset="0"/>
        <a:buNone/>
        <a:defRPr kumimoji="1" sz="1600" kern="1200" baseline="0">
          <a:solidFill>
            <a:schemeClr val="tx1"/>
          </a:solidFill>
          <a:latin typeface="+mn-lt"/>
          <a:ea typeface="+mn-ea"/>
          <a:cs typeface="+mn-cs"/>
        </a:defRPr>
      </a:lvl1pPr>
      <a:lvl2pPr marL="360000"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2pPr>
      <a:lvl3pPr marL="720000"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3pPr>
      <a:lvl4pPr marL="1080000"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4pPr>
      <a:lvl5pPr marL="1440000" indent="0" algn="l" defTabSz="914400" rtl="0" eaLnBrk="1" latinLnBrk="0" hangingPunct="1">
        <a:lnSpc>
          <a:spcPct val="100000"/>
        </a:lnSpc>
        <a:spcBef>
          <a:spcPts val="1000"/>
        </a:spcBef>
        <a:buFont typeface="Arial" panose="020B0604020202020204" pitchFamily="34" charset="0"/>
        <a:buNone/>
        <a:defRPr kumimoji="1" sz="160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799" userDrawn="1">
          <p15:clr>
            <a:srgbClr val="F26B43"/>
          </p15:clr>
        </p15:guide>
        <p15:guide id="2" pos="3840" userDrawn="1">
          <p15:clr>
            <a:srgbClr val="F26B43"/>
          </p15:clr>
        </p15:guide>
        <p15:guide id="4" pos="7537" userDrawn="1">
          <p15:clr>
            <a:srgbClr val="F26B43"/>
          </p15:clr>
        </p15:guide>
        <p15:guide id="5" pos="257" userDrawn="1">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4" name="オブジェクト 3" hidden="1"/>
          <p:cNvGraphicFramePr>
            <a:graphicFrameLocks noChangeAspect="1"/>
          </p:cNvGraphicFramePr>
          <p:nvPr userDrawn="1">
            <p:custDataLst>
              <p:tags r:id="rId18"/>
            </p:custDataLst>
            <p:extLst>
              <p:ext uri="{D42A27DB-BD31-4B8C-83A1-F6EECF244321}">
                <p14:modId xmlns:p14="http://schemas.microsoft.com/office/powerpoint/2010/main" val="3597090605"/>
              </p:ext>
            </p:extLst>
          </p:nvPr>
        </p:nvGraphicFramePr>
        <p:xfrm>
          <a:off x="1955" y="1588"/>
          <a:ext cx="1954" cy="1588"/>
        </p:xfrm>
        <a:graphic>
          <a:graphicData uri="http://schemas.openxmlformats.org/presentationml/2006/ole">
            <mc:AlternateContent xmlns:mc="http://schemas.openxmlformats.org/markup-compatibility/2006">
              <mc:Choice xmlns:v="urn:schemas-microsoft-com:vml" Requires="v">
                <p:oleObj name="think-cellスライド" r:id="rId19" imgW="563" imgH="564" progId="TCLayout.ActiveDocument.1">
                  <p:embed/>
                </p:oleObj>
              </mc:Choice>
              <mc:Fallback>
                <p:oleObj name="think-cellスライド" r:id="rId19" imgW="563" imgH="564" progId="TCLayout.ActiveDocument.1">
                  <p:embed/>
                  <p:pic>
                    <p:nvPicPr>
                      <p:cNvPr id="4" name="オブジェクト 3" hidden="1"/>
                      <p:cNvPicPr/>
                      <p:nvPr/>
                    </p:nvPicPr>
                    <p:blipFill>
                      <a:blip r:embed="rId20"/>
                      <a:stretch>
                        <a:fillRect/>
                      </a:stretch>
                    </p:blipFill>
                    <p:spPr>
                      <a:xfrm>
                        <a:off x="1955" y="1588"/>
                        <a:ext cx="1954" cy="1588"/>
                      </a:xfrm>
                      <a:prstGeom prst="rect">
                        <a:avLst/>
                      </a:prstGeom>
                    </p:spPr>
                  </p:pic>
                </p:oleObj>
              </mc:Fallback>
            </mc:AlternateContent>
          </a:graphicData>
        </a:graphic>
      </p:graphicFrame>
      <p:sp>
        <p:nvSpPr>
          <p:cNvPr id="2" name="Title Placeholder 1"/>
          <p:cNvSpPr>
            <a:spLocks noGrp="1"/>
          </p:cNvSpPr>
          <p:nvPr>
            <p:ph type="title"/>
          </p:nvPr>
        </p:nvSpPr>
        <p:spPr bwMode="gray">
          <a:xfrm>
            <a:off x="513231" y="180000"/>
            <a:ext cx="11165538" cy="615600"/>
          </a:xfrm>
          <a:prstGeom prst="rect">
            <a:avLst/>
          </a:prstGeom>
        </p:spPr>
        <p:txBody>
          <a:bodyPr vert="horz" lIns="0" tIns="0" rIns="0" bIns="0" rtlCol="0" anchor="b" anchorCtr="0">
            <a:noAutofit/>
          </a:bodyPr>
          <a:lstStyle/>
          <a:p>
            <a:r>
              <a:rPr lang="ja-JP" altLang="en-US" noProof="0"/>
              <a:t>キーメッセージを入力（本スライドで一番伝えたいこと＜名詞止め・体言止め不可＞）</a:t>
            </a:r>
            <a:endParaRPr lang="en-US" noProof="0"/>
          </a:p>
        </p:txBody>
      </p:sp>
      <p:sp>
        <p:nvSpPr>
          <p:cNvPr id="8" name="フッター プレースホルダ 8"/>
          <p:cNvSpPr>
            <a:spLocks noGrp="1"/>
          </p:cNvSpPr>
          <p:nvPr>
            <p:ph type="ftr" sz="quarter" idx="3"/>
          </p:nvPr>
        </p:nvSpPr>
        <p:spPr bwMode="gray">
          <a:xfrm>
            <a:off x="868432" y="6588000"/>
            <a:ext cx="5006769" cy="169200"/>
          </a:xfrm>
          <a:prstGeom prst="rect">
            <a:avLst/>
          </a:prstGeom>
        </p:spPr>
        <p:txBody>
          <a:bodyPr vert="horz" lIns="0" tIns="0" rIns="0" bIns="0" rtlCol="0" anchor="b" anchorCtr="0"/>
          <a:lstStyle>
            <a:lvl1pPr algn="l">
              <a:defRPr sz="900">
                <a:solidFill>
                  <a:schemeClr val="tx1"/>
                </a:solidFill>
                <a:latin typeface="+mn-lt"/>
                <a:ea typeface="+mn-ea"/>
                <a:cs typeface="+mn-cs"/>
                <a:sym typeface="+mn-lt"/>
              </a:defRPr>
            </a:lvl1pPr>
          </a:lstStyle>
          <a:p>
            <a:pPr fontAlgn="auto">
              <a:spcBef>
                <a:spcPts val="0"/>
              </a:spcBef>
              <a:spcAft>
                <a:spcPts val="0"/>
              </a:spcAft>
            </a:pPr>
            <a:r>
              <a:rPr kumimoji="1" lang="en-GB" altLang="en-GB"/>
              <a:t>DT Template A4</a:t>
            </a:r>
          </a:p>
        </p:txBody>
      </p:sp>
      <p:sp>
        <p:nvSpPr>
          <p:cNvPr id="9" name="スライド番号プレースホルダ 9"/>
          <p:cNvSpPr>
            <a:spLocks noGrp="1"/>
          </p:cNvSpPr>
          <p:nvPr>
            <p:ph type="sldNum" sz="quarter" idx="4"/>
          </p:nvPr>
        </p:nvSpPr>
        <p:spPr bwMode="gray">
          <a:xfrm>
            <a:off x="513969" y="6588000"/>
            <a:ext cx="221538" cy="169200"/>
          </a:xfrm>
          <a:prstGeom prst="rect">
            <a:avLst/>
          </a:prstGeom>
        </p:spPr>
        <p:txBody>
          <a:bodyPr vert="horz" wrap="none" lIns="0" tIns="0" rIns="0" bIns="0" rtlCol="0" anchor="b" anchorCtr="0"/>
          <a:lstStyle>
            <a:lvl1pPr algn="r">
              <a:defRPr sz="900">
                <a:solidFill>
                  <a:schemeClr val="tx1"/>
                </a:solidFill>
                <a:latin typeface="+mn-lt"/>
                <a:ea typeface="+mn-ea"/>
                <a:cs typeface="+mn-cs"/>
                <a:sym typeface="+mn-lt"/>
              </a:defRPr>
            </a:lvl1pPr>
          </a:lstStyle>
          <a:p>
            <a:pPr fontAlgn="auto">
              <a:spcBef>
                <a:spcPts val="0"/>
              </a:spcBef>
              <a:spcAft>
                <a:spcPts val="0"/>
              </a:spcAft>
            </a:pPr>
            <a:fld id="{AA5FCFE5-FE56-4EF1-80A8-07776887C2A1}" type="slidenum">
              <a:rPr kumimoji="1" lang="ja-JP" altLang="en-US" smtClean="0"/>
              <a:pPr fontAlgn="auto">
                <a:spcBef>
                  <a:spcPts val="0"/>
                </a:spcBef>
                <a:spcAft>
                  <a:spcPts val="0"/>
                </a:spcAft>
              </a:pPr>
              <a:t>‹#›</a:t>
            </a:fld>
            <a:endParaRPr kumimoji="1" lang="ja-JP" altLang="en-US"/>
          </a:p>
        </p:txBody>
      </p:sp>
      <p:sp>
        <p:nvSpPr>
          <p:cNvPr id="15" name="Text Box 37"/>
          <p:cNvSpPr txBox="1">
            <a:spLocks noChangeArrowheads="1"/>
          </p:cNvSpPr>
          <p:nvPr/>
        </p:nvSpPr>
        <p:spPr bwMode="gray">
          <a:xfrm>
            <a:off x="6317538" y="6588000"/>
            <a:ext cx="5361231" cy="169200"/>
          </a:xfrm>
          <a:prstGeom prst="rect">
            <a:avLst/>
          </a:prstGeom>
          <a:noFill/>
          <a:ln w="9525">
            <a:noFill/>
            <a:miter lim="800000"/>
            <a:headEnd/>
            <a:tailEnd/>
          </a:ln>
          <a:effectLst/>
        </p:spPr>
        <p:txBody>
          <a:bodyPr wrap="none" lIns="0" tIns="0" rIns="0" bIns="0" anchor="b" anchorCtr="0">
            <a:noAutofit/>
          </a:bodyPr>
          <a:lstStyle/>
          <a:p>
            <a:pPr algn="r" rtl="0" eaLnBrk="0" fontAlgn="base" hangingPunct="0">
              <a:spcBef>
                <a:spcPct val="50000"/>
              </a:spcBef>
              <a:spcAft>
                <a:spcPct val="0"/>
              </a:spcAft>
            </a:pPr>
            <a:r>
              <a:rPr lang="en-US" altLang="ja-JP" sz="900" kern="1200">
                <a:solidFill>
                  <a:schemeClr val="tx1"/>
                </a:solidFill>
                <a:latin typeface="+mn-lt"/>
                <a:ea typeface="+mn-ea"/>
                <a:cs typeface="+mn-cs"/>
                <a:sym typeface="+mn-lt"/>
              </a:rPr>
              <a:t>© 2022. For information, contact Deloitte Tohmatsu Group.</a:t>
            </a:r>
          </a:p>
        </p:txBody>
      </p:sp>
      <p:sp>
        <p:nvSpPr>
          <p:cNvPr id="3" name="テキスト プレースホルダー 2"/>
          <p:cNvSpPr>
            <a:spLocks noGrp="1"/>
          </p:cNvSpPr>
          <p:nvPr>
            <p:ph type="body" idx="1"/>
          </p:nvPr>
        </p:nvSpPr>
        <p:spPr bwMode="gray">
          <a:xfrm>
            <a:off x="513231" y="1476000"/>
            <a:ext cx="11166862" cy="4824000"/>
          </a:xfrm>
          <a:prstGeom prst="rect">
            <a:avLst/>
          </a:prstGeom>
        </p:spPr>
        <p:txBody>
          <a:bodyPr vert="horz" lIns="0" tIns="0" rIns="0" bIns="0" rtlCol="0">
            <a:noAutofit/>
          </a:bodyPr>
          <a:lstStyle/>
          <a:p>
            <a:pPr lvl="0"/>
            <a:r>
              <a:rPr kumimoji="1" lang="ja-JP" altLang="en-US"/>
              <a:t>マスター テキストの書式設定</a:t>
            </a:r>
            <a:endParaRPr kumimoji="1" lang="en-US" altLang="ja-JP"/>
          </a:p>
          <a:p>
            <a:pPr lvl="1"/>
            <a:r>
              <a:rPr kumimoji="1" lang="ja-JP" altLang="en-US"/>
              <a:t>第 </a:t>
            </a:r>
            <a:r>
              <a:rPr kumimoji="1" lang="en-US" altLang="ja-JP"/>
              <a:t>1 </a:t>
            </a:r>
            <a:r>
              <a:rPr kumimoji="1" lang="ja-JP" altLang="en-US"/>
              <a:t>レベル</a:t>
            </a:r>
            <a:endParaRPr kumimoji="1" lang="en-US" altLang="ja-JP"/>
          </a:p>
          <a:p>
            <a:pPr lvl="2"/>
            <a:r>
              <a:rPr kumimoji="1" lang="ja-JP" altLang="en-US"/>
              <a:t>第 </a:t>
            </a:r>
            <a:r>
              <a:rPr kumimoji="1" lang="en-US" altLang="ja-JP"/>
              <a:t>2 </a:t>
            </a:r>
            <a:r>
              <a:rPr kumimoji="1" lang="ja-JP" altLang="en-US"/>
              <a:t>レベル</a:t>
            </a:r>
            <a:endParaRPr kumimoji="1" lang="en-US" altLang="ja-JP"/>
          </a:p>
          <a:p>
            <a:pPr lvl="3"/>
            <a:r>
              <a:rPr kumimoji="1" lang="ja-JP" altLang="en-US"/>
              <a:t>第 </a:t>
            </a:r>
            <a:r>
              <a:rPr kumimoji="1" lang="en-US" altLang="ja-JP"/>
              <a:t>3 </a:t>
            </a:r>
            <a:r>
              <a:rPr kumimoji="1" lang="ja-JP" altLang="en-US"/>
              <a:t>レベル</a:t>
            </a:r>
            <a:endParaRPr kumimoji="1" lang="en-US" altLang="ja-JP"/>
          </a:p>
        </p:txBody>
      </p:sp>
      <p:sp>
        <p:nvSpPr>
          <p:cNvPr id="5" name="日付プレースホルダー 4">
            <a:extLst>
              <a:ext uri="{FF2B5EF4-FFF2-40B4-BE49-F238E27FC236}">
                <a16:creationId xmlns:a16="http://schemas.microsoft.com/office/drawing/2014/main" id="{E4C0FFE5-9BDB-4F97-92E4-5E9243BDA74A}"/>
              </a:ext>
            </a:extLst>
          </p:cNvPr>
          <p:cNvSpPr>
            <a:spLocks noGrp="1"/>
          </p:cNvSpPr>
          <p:nvPr>
            <p:ph type="dt" sz="half" idx="2"/>
          </p:nvPr>
        </p:nvSpPr>
        <p:spPr bwMode="gray">
          <a:xfrm>
            <a:off x="5651170" y="6444006"/>
            <a:ext cx="889666" cy="169277"/>
          </a:xfrm>
          <a:prstGeom prst="rect">
            <a:avLst/>
          </a:prstGeom>
        </p:spPr>
        <p:txBody>
          <a:bodyPr vert="horz" wrap="none" lIns="0" tIns="0" rIns="0" bIns="0" rtlCol="0" anchor="t" anchorCtr="0">
            <a:spAutoFit/>
          </a:bodyPr>
          <a:lstStyle>
            <a:lvl1pPr>
              <a:defRPr kumimoji="1" lang="en-US" altLang="ja-JP" sz="1100" smtClean="0">
                <a:solidFill>
                  <a:srgbClr val="75787B"/>
                </a:solidFill>
                <a:latin typeface="+mn-lt"/>
                <a:cs typeface="+mn-cs"/>
              </a:defRPr>
            </a:lvl1pPr>
          </a:lstStyle>
          <a:p>
            <a:pPr algn="ctr"/>
            <a:r>
              <a:rPr lang="en-US"/>
              <a:t>&lt; Confidential &gt;</a:t>
            </a:r>
          </a:p>
        </p:txBody>
      </p:sp>
    </p:spTree>
    <p:extLst>
      <p:ext uri="{BB962C8B-B14F-4D97-AF65-F5344CB8AC3E}">
        <p14:creationId xmlns:p14="http://schemas.microsoft.com/office/powerpoint/2010/main" val="1977651121"/>
      </p:ext>
    </p:extLst>
  </p:cSld>
  <p:clrMap bg1="lt1" tx1="dk1" bg2="lt2" tx2="dk2" accent1="accent1" accent2="accent2" accent3="accent3" accent4="accent4" accent5="accent5" accent6="accent6" hlink="hlink" folHlink="folHlink"/>
  <p:sldLayoutIdLst>
    <p:sldLayoutId id="2147483935" r:id="rId1"/>
    <p:sldLayoutId id="2147483944" r:id="rId2"/>
    <p:sldLayoutId id="2147483951" r:id="rId3"/>
    <p:sldLayoutId id="2147483952" r:id="rId4"/>
    <p:sldLayoutId id="2147483911" r:id="rId5"/>
    <p:sldLayoutId id="2147483912" r:id="rId6"/>
    <p:sldLayoutId id="2147483934" r:id="rId7"/>
    <p:sldLayoutId id="2147483936" r:id="rId8"/>
    <p:sldLayoutId id="2147483953" r:id="rId9"/>
    <p:sldLayoutId id="2147483937" r:id="rId10"/>
    <p:sldLayoutId id="2147483938" r:id="rId11"/>
    <p:sldLayoutId id="2147483939" r:id="rId12"/>
    <p:sldLayoutId id="2147483954" r:id="rId13"/>
    <p:sldLayoutId id="2147483955" r:id="rId14"/>
    <p:sldLayoutId id="2147483956" r:id="rId15"/>
    <p:sldLayoutId id="2147483957" r:id="rId16"/>
  </p:sldLayoutIdLst>
  <p:hf hdr="0"/>
  <p:txStyles>
    <p:titleStyle>
      <a:lvl1pPr algn="l" defTabSz="990639" rtl="0" eaLnBrk="1" latinLnBrk="0" hangingPunct="1">
        <a:spcBef>
          <a:spcPct val="0"/>
        </a:spcBef>
        <a:buNone/>
        <a:defRPr kumimoji="1" sz="2000" b="1" kern="1200" baseline="0">
          <a:solidFill>
            <a:schemeClr val="tx1"/>
          </a:solidFill>
          <a:latin typeface="+mj-lt"/>
          <a:ea typeface="+mj-ea"/>
          <a:cs typeface="+mj-cs"/>
          <a:sym typeface="+mj-lt"/>
        </a:defRPr>
      </a:lvl1pPr>
    </p:titleStyle>
    <p:bodyStyle>
      <a:lvl1pPr marL="0" marR="0" indent="0" algn="l" defTabSz="990639" rtl="0" eaLnBrk="1" fontAlgn="auto" latinLnBrk="0" hangingPunct="1">
        <a:lnSpc>
          <a:spcPct val="110000"/>
        </a:lnSpc>
        <a:spcBef>
          <a:spcPts val="600"/>
        </a:spcBef>
        <a:spcAft>
          <a:spcPts val="0"/>
        </a:spcAft>
        <a:buClrTx/>
        <a:buSzPct val="100000"/>
        <a:buFont typeface="Arial" panose="020B0604020202020204" pitchFamily="34" charset="0"/>
        <a:buNone/>
        <a:tabLst/>
        <a:defRPr kumimoji="1" sz="1200" b="0" kern="1200">
          <a:solidFill>
            <a:schemeClr val="tx1"/>
          </a:solidFill>
          <a:latin typeface="+mn-lt"/>
          <a:ea typeface="+mn-ea"/>
          <a:cs typeface="+mn-cs"/>
          <a:sym typeface="+mn-lt"/>
        </a:defRPr>
      </a:lvl1pPr>
      <a:lvl2pPr marL="180013" marR="0" indent="-180013" algn="l" defTabSz="990639" rtl="0" eaLnBrk="1" fontAlgn="auto" latinLnBrk="0" hangingPunct="1">
        <a:lnSpc>
          <a:spcPct val="110000"/>
        </a:lnSpc>
        <a:spcBef>
          <a:spcPts val="600"/>
        </a:spcBef>
        <a:spcAft>
          <a:spcPts val="0"/>
        </a:spcAft>
        <a:buClrTx/>
        <a:buSzPct val="100000"/>
        <a:buFont typeface="Wingdings" panose="05000000000000000000" pitchFamily="2" charset="2"/>
        <a:buChar char="n"/>
        <a:tabLst/>
        <a:defRPr kumimoji="1" lang="en-US" sz="1200" b="0" kern="1200" dirty="0" smtClean="0">
          <a:solidFill>
            <a:schemeClr val="tx1"/>
          </a:solidFill>
          <a:latin typeface="+mn-lt"/>
          <a:ea typeface="+mn-ea"/>
          <a:cs typeface="+mn-cs"/>
          <a:sym typeface="+mn-lt"/>
        </a:defRPr>
      </a:lvl2pPr>
      <a:lvl3pPr marL="360027" marR="0" indent="-180013" algn="l" defTabSz="990639" rtl="0" eaLnBrk="1" fontAlgn="auto" latinLnBrk="0" hangingPunct="1">
        <a:lnSpc>
          <a:spcPct val="110000"/>
        </a:lnSpc>
        <a:spcBef>
          <a:spcPts val="600"/>
        </a:spcBef>
        <a:spcAft>
          <a:spcPts val="0"/>
        </a:spcAft>
        <a:buClrTx/>
        <a:buSzPct val="100000"/>
        <a:buFont typeface="Wingdings" panose="05000000000000000000" pitchFamily="2" charset="2"/>
        <a:buChar char="Ø"/>
        <a:tabLst/>
        <a:defRPr kumimoji="1" lang="en-US" sz="1200" b="0" kern="1200" dirty="0" smtClean="0">
          <a:solidFill>
            <a:schemeClr val="tx1"/>
          </a:solidFill>
          <a:latin typeface="+mn-lt"/>
          <a:ea typeface="+mn-ea"/>
          <a:cs typeface="+mn-cs"/>
          <a:sym typeface="+mn-lt"/>
        </a:defRPr>
      </a:lvl3pPr>
      <a:lvl4pPr marL="504038" marR="0" indent="-144011" algn="l" defTabSz="990639" rtl="0" eaLnBrk="1" fontAlgn="auto" latinLnBrk="0" hangingPunct="1">
        <a:lnSpc>
          <a:spcPct val="110000"/>
        </a:lnSpc>
        <a:spcBef>
          <a:spcPts val="600"/>
        </a:spcBef>
        <a:spcAft>
          <a:spcPts val="0"/>
        </a:spcAft>
        <a:buClrTx/>
        <a:buSzPct val="100000"/>
        <a:buFont typeface="Arial" panose="020B0604020202020204" pitchFamily="34" charset="0"/>
        <a:buChar char="•"/>
        <a:tabLst/>
        <a:defRPr kumimoji="1" lang="en-US" sz="1200" b="0" kern="1200" baseline="0" dirty="0" smtClean="0">
          <a:solidFill>
            <a:schemeClr val="tx1"/>
          </a:solidFill>
          <a:latin typeface="+mn-lt"/>
          <a:ea typeface="+mn-ea"/>
          <a:cs typeface="+mn-cs"/>
          <a:sym typeface="+mn-lt"/>
        </a:defRPr>
      </a:lvl4pPr>
      <a:lvl5pPr marL="684051" indent="-180013" algn="l" defTabSz="865090" rtl="0" eaLnBrk="1" latinLnBrk="0" hangingPunct="1">
        <a:lnSpc>
          <a:spcPct val="110000"/>
        </a:lnSpc>
        <a:spcBef>
          <a:spcPts val="600"/>
        </a:spcBef>
        <a:spcAft>
          <a:spcPts val="0"/>
        </a:spcAft>
        <a:buClrTx/>
        <a:buSzPct val="100000"/>
        <a:buFont typeface="Verdana" panose="020B0604030504040204" pitchFamily="34" charset="0"/>
        <a:buChar char="−"/>
        <a:tabLst/>
        <a:defRPr kumimoji="1" lang="en-US" sz="1200" kern="1200" baseline="0" dirty="0" smtClean="0">
          <a:solidFill>
            <a:schemeClr val="tx1"/>
          </a:solidFill>
          <a:latin typeface="+mn-lt"/>
          <a:ea typeface="+mn-ea"/>
          <a:cs typeface="+mn-cs"/>
        </a:defRPr>
      </a:lvl5pPr>
      <a:lvl6pPr marL="864065" indent="-180013" algn="l" defTabSz="990639" rtl="0" eaLnBrk="1" latinLnBrk="0" hangingPunct="1">
        <a:lnSpc>
          <a:spcPct val="110000"/>
        </a:lnSpc>
        <a:spcBef>
          <a:spcPts val="600"/>
        </a:spcBef>
        <a:spcAft>
          <a:spcPts val="0"/>
        </a:spcAft>
        <a:buFont typeface="Wingdings" panose="05000000000000000000" pitchFamily="2" charset="2"/>
        <a:buChar char="ü"/>
        <a:defRPr kumimoji="1" sz="1200" kern="1200" baseline="0">
          <a:solidFill>
            <a:schemeClr val="tx1"/>
          </a:solidFill>
          <a:latin typeface="+mn-lt"/>
          <a:ea typeface="+mn-ea"/>
          <a:cs typeface="+mn-cs"/>
        </a:defRPr>
      </a:lvl6pPr>
      <a:lvl7pPr marL="577223" indent="-191107" algn="l" defTabSz="990639" rtl="0" eaLnBrk="1" latinLnBrk="0" hangingPunct="1">
        <a:spcBef>
          <a:spcPts val="0"/>
        </a:spcBef>
        <a:spcAft>
          <a:spcPts val="1083"/>
        </a:spcAft>
        <a:buFont typeface="Verdana" panose="020B0604030504040204" pitchFamily="34" charset="0"/>
        <a:buChar char="−"/>
        <a:defRPr kumimoji="1" sz="1300" kern="1200">
          <a:solidFill>
            <a:schemeClr val="tx1"/>
          </a:solidFill>
          <a:latin typeface="+mn-lt"/>
          <a:ea typeface="+mn-ea"/>
          <a:cs typeface="+mn-cs"/>
        </a:defRPr>
      </a:lvl7pPr>
      <a:lvl8pPr marL="577223" indent="-191107" algn="l" defTabSz="990639" rtl="0" eaLnBrk="1" latinLnBrk="0" hangingPunct="1">
        <a:spcBef>
          <a:spcPts val="0"/>
        </a:spcBef>
        <a:spcAft>
          <a:spcPts val="1083"/>
        </a:spcAft>
        <a:buFont typeface="Verdana" panose="020B0604030504040204" pitchFamily="34" charset="0"/>
        <a:buChar char="−"/>
        <a:defRPr kumimoji="1" sz="1300" kern="1200" baseline="0">
          <a:solidFill>
            <a:schemeClr val="tx1"/>
          </a:solidFill>
          <a:latin typeface="+mn-lt"/>
          <a:ea typeface="+mn-ea"/>
          <a:cs typeface="+mn-cs"/>
        </a:defRPr>
      </a:lvl8pPr>
      <a:lvl9pPr marL="577223" indent="-191107" algn="l" defTabSz="990639" rtl="0" eaLnBrk="1" latinLnBrk="0" hangingPunct="1">
        <a:spcBef>
          <a:spcPts val="0"/>
        </a:spcBef>
        <a:spcAft>
          <a:spcPts val="1083"/>
        </a:spcAft>
        <a:buFont typeface="Verdana" panose="020B0604030504040204" pitchFamily="34" charset="0"/>
        <a:buChar char="−"/>
        <a:defRPr kumimoji="1" sz="1300" kern="1200" baseline="0">
          <a:solidFill>
            <a:schemeClr val="tx1"/>
          </a:solidFill>
          <a:latin typeface="+mn-lt"/>
          <a:ea typeface="+mn-ea"/>
          <a:cs typeface="+mn-cs"/>
        </a:defRPr>
      </a:lvl9pPr>
    </p:bodyStyle>
    <p:otherStyle>
      <a:defPPr>
        <a:defRPr lang="en-US"/>
      </a:defPPr>
      <a:lvl1pPr marL="0" algn="l" defTabSz="990639" rtl="0" eaLnBrk="1" latinLnBrk="0" hangingPunct="1">
        <a:defRPr kumimoji="1" sz="1950" kern="1200">
          <a:solidFill>
            <a:schemeClr val="tx1"/>
          </a:solidFill>
          <a:latin typeface="+mn-lt"/>
          <a:ea typeface="+mn-ea"/>
          <a:cs typeface="+mn-cs"/>
        </a:defRPr>
      </a:lvl1pPr>
      <a:lvl2pPr marL="495320" algn="l" defTabSz="990639" rtl="0" eaLnBrk="1" latinLnBrk="0" hangingPunct="1">
        <a:defRPr kumimoji="1" sz="1950" kern="1200">
          <a:solidFill>
            <a:schemeClr val="tx1"/>
          </a:solidFill>
          <a:latin typeface="+mn-lt"/>
          <a:ea typeface="+mn-ea"/>
          <a:cs typeface="+mn-cs"/>
        </a:defRPr>
      </a:lvl2pPr>
      <a:lvl3pPr marL="990639" algn="l" defTabSz="990639" rtl="0" eaLnBrk="1" latinLnBrk="0" hangingPunct="1">
        <a:defRPr kumimoji="1" sz="1950" kern="1200">
          <a:solidFill>
            <a:schemeClr val="tx1"/>
          </a:solidFill>
          <a:latin typeface="+mn-lt"/>
          <a:ea typeface="+mn-ea"/>
          <a:cs typeface="+mn-cs"/>
        </a:defRPr>
      </a:lvl3pPr>
      <a:lvl4pPr marL="1485957" algn="l" defTabSz="990639" rtl="0" eaLnBrk="1" latinLnBrk="0" hangingPunct="1">
        <a:defRPr kumimoji="1" sz="1950" kern="1200">
          <a:solidFill>
            <a:schemeClr val="tx1"/>
          </a:solidFill>
          <a:latin typeface="+mn-lt"/>
          <a:ea typeface="+mn-ea"/>
          <a:cs typeface="+mn-cs"/>
        </a:defRPr>
      </a:lvl4pPr>
      <a:lvl5pPr marL="1981275" algn="l" defTabSz="990639" rtl="0" eaLnBrk="1" latinLnBrk="0" hangingPunct="1">
        <a:defRPr kumimoji="1" sz="1950" kern="1200">
          <a:solidFill>
            <a:schemeClr val="tx1"/>
          </a:solidFill>
          <a:latin typeface="+mn-lt"/>
          <a:ea typeface="+mn-ea"/>
          <a:cs typeface="+mn-cs"/>
        </a:defRPr>
      </a:lvl5pPr>
      <a:lvl6pPr marL="2476596" algn="l" defTabSz="990639" rtl="0" eaLnBrk="1" latinLnBrk="0" hangingPunct="1">
        <a:defRPr kumimoji="1" sz="1950" kern="1200">
          <a:solidFill>
            <a:schemeClr val="tx1"/>
          </a:solidFill>
          <a:latin typeface="+mn-lt"/>
          <a:ea typeface="+mn-ea"/>
          <a:cs typeface="+mn-cs"/>
        </a:defRPr>
      </a:lvl6pPr>
      <a:lvl7pPr marL="2971915" algn="l" defTabSz="990639" rtl="0" eaLnBrk="1" latinLnBrk="0" hangingPunct="1">
        <a:defRPr kumimoji="1" sz="1950" kern="1200">
          <a:solidFill>
            <a:schemeClr val="tx1"/>
          </a:solidFill>
          <a:latin typeface="+mn-lt"/>
          <a:ea typeface="+mn-ea"/>
          <a:cs typeface="+mn-cs"/>
        </a:defRPr>
      </a:lvl7pPr>
      <a:lvl8pPr marL="3467232" algn="l" defTabSz="990639" rtl="0" eaLnBrk="1" latinLnBrk="0" hangingPunct="1">
        <a:defRPr kumimoji="1" sz="1950" kern="1200">
          <a:solidFill>
            <a:schemeClr val="tx1"/>
          </a:solidFill>
          <a:latin typeface="+mn-lt"/>
          <a:ea typeface="+mn-ea"/>
          <a:cs typeface="+mn-cs"/>
        </a:defRPr>
      </a:lvl8pPr>
      <a:lvl9pPr marL="3962552" algn="l" defTabSz="990639" rtl="0" eaLnBrk="1" latinLnBrk="0" hangingPunct="1">
        <a:defRPr kumimoji="1" sz="195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3840" userDrawn="1">
          <p15:clr>
            <a:srgbClr val="A4A3A4"/>
          </p15:clr>
        </p15:guide>
        <p15:guide id="1" orient="horz" pos="96" userDrawn="1">
          <p15:clr>
            <a:srgbClr val="A4A3A4"/>
          </p15:clr>
        </p15:guide>
        <p15:guide id="2" pos="3701" userDrawn="1">
          <p15:clr>
            <a:srgbClr val="A4A3A4"/>
          </p15:clr>
        </p15:guide>
        <p15:guide id="3" pos="3979" userDrawn="1">
          <p15:clr>
            <a:srgbClr val="A4A3A4"/>
          </p15:clr>
        </p15:guide>
        <p15:guide id="4" pos="7358" userDrawn="1">
          <p15:clr>
            <a:srgbClr val="A4A3A4"/>
          </p15:clr>
        </p15:guide>
        <p15:guide id="5" pos="322" userDrawn="1">
          <p15:clr>
            <a:srgbClr val="A4A3A4"/>
          </p15:clr>
        </p15:guide>
        <p15:guide id="6" orient="horz" pos="504" userDrawn="1">
          <p15:clr>
            <a:srgbClr val="A4A3A4"/>
          </p15:clr>
        </p15:guide>
        <p15:guide id="7" orient="horz" pos="640" userDrawn="1">
          <p15:clr>
            <a:srgbClr val="A4A3A4"/>
          </p15:clr>
        </p15:guide>
        <p15:guide id="8" orient="horz" pos="935" userDrawn="1">
          <p15:clr>
            <a:srgbClr val="A4A3A4"/>
          </p15:clr>
        </p15:guide>
        <p15:guide id="9" orient="horz" pos="3974" userDrawn="1">
          <p15:clr>
            <a:srgbClr val="A4A3A4"/>
          </p15:clr>
        </p15:guide>
        <p15:guide id="10" orient="horz" pos="4156" userDrawn="1">
          <p15:clr>
            <a:srgbClr val="A4A3A4"/>
          </p15:clr>
        </p15:guide>
        <p15:guide id="11" orient="horz" pos="4269" userDrawn="1">
          <p15:clr>
            <a:srgbClr val="A4A3A4"/>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886ACD3C-B1FD-4D8B-B85B-1B25921C344F}"/>
              </a:ext>
            </a:extLst>
          </p:cNvPr>
          <p:cNvGraphicFramePr>
            <a:graphicFrameLocks noChangeAspect="1"/>
          </p:cNvGraphicFramePr>
          <p:nvPr userDrawn="1">
            <p:custDataLst>
              <p:tags r:id="rId25"/>
            </p:custDataLst>
            <p:extLst>
              <p:ext uri="{D42A27DB-BD31-4B8C-83A1-F6EECF244321}">
                <p14:modId xmlns:p14="http://schemas.microsoft.com/office/powerpoint/2010/main" val="869480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26" imgW="444" imgH="443" progId="TCLayout.ActiveDocument.1">
                  <p:embed/>
                </p:oleObj>
              </mc:Choice>
              <mc:Fallback>
                <p:oleObj name="think-cellスライド" r:id="rId26" imgW="444" imgH="443" progId="TCLayout.ActiveDocument.1">
                  <p:embed/>
                  <p:pic>
                    <p:nvPicPr>
                      <p:cNvPr id="4" name="オブジェクト 3" hidden="1">
                        <a:extLst>
                          <a:ext uri="{FF2B5EF4-FFF2-40B4-BE49-F238E27FC236}">
                            <a16:creationId xmlns:a16="http://schemas.microsoft.com/office/drawing/2014/main" id="{886ACD3C-B1FD-4D8B-B85B-1B25921C344F}"/>
                          </a:ext>
                        </a:extLst>
                      </p:cNvPr>
                      <p:cNvPicPr/>
                      <p:nvPr/>
                    </p:nvPicPr>
                    <p:blipFill>
                      <a:blip r:embed="rId27"/>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bwMode="gray">
          <a:xfrm>
            <a:off x="480000" y="108000"/>
            <a:ext cx="11232000" cy="738000"/>
          </a:xfrm>
          <a:prstGeom prst="rect">
            <a:avLst/>
          </a:prstGeom>
        </p:spPr>
        <p:txBody>
          <a:bodyPr vert="horz" lIns="0" tIns="0" rIns="0" bIns="0" rtlCol="0" anchor="b" anchorCtr="0">
            <a:noAutofit/>
          </a:bodyPr>
          <a:lstStyle/>
          <a:p>
            <a:r>
              <a:rPr lang="ja-JP" altLang="en-US" noProof="0"/>
              <a:t>キーメッセージを入力（本スライドで一番伝えたいこと＜名詞止め・体言止め不可＞）</a:t>
            </a:r>
            <a:endParaRPr lang="en-US" noProof="0"/>
          </a:p>
        </p:txBody>
      </p:sp>
      <p:sp>
        <p:nvSpPr>
          <p:cNvPr id="8" name="フッター プレースホルダ 8"/>
          <p:cNvSpPr>
            <a:spLocks noGrp="1"/>
          </p:cNvSpPr>
          <p:nvPr>
            <p:ph type="ftr" sz="quarter" idx="3"/>
          </p:nvPr>
        </p:nvSpPr>
        <p:spPr bwMode="gray">
          <a:xfrm>
            <a:off x="730800" y="6588000"/>
            <a:ext cx="5184000" cy="169200"/>
          </a:xfrm>
          <a:prstGeom prst="rect">
            <a:avLst/>
          </a:prstGeom>
        </p:spPr>
        <p:txBody>
          <a:bodyPr vert="horz" lIns="0" tIns="0" rIns="0" bIns="0" rtlCol="0" anchor="b" anchorCtr="0"/>
          <a:lstStyle>
            <a:lvl1pPr algn="l">
              <a:defRPr sz="900">
                <a:solidFill>
                  <a:schemeClr val="tx1"/>
                </a:solidFill>
                <a:latin typeface="+mn-lt"/>
                <a:ea typeface="+mn-ea"/>
                <a:cs typeface="+mn-cs"/>
              </a:defRPr>
            </a:lvl1pPr>
          </a:lstStyle>
          <a:p>
            <a:pPr fontAlgn="auto">
              <a:spcBef>
                <a:spcPts val="0"/>
              </a:spcBef>
              <a:spcAft>
                <a:spcPts val="0"/>
              </a:spcAft>
            </a:pPr>
            <a:r>
              <a:rPr lang="en-US" altLang="ja-JP"/>
              <a:t>Notes</a:t>
            </a:r>
            <a:r>
              <a:rPr lang="ja-JP" altLang="en-US"/>
              <a:t>アプリ刷新のご提案</a:t>
            </a:r>
            <a:endParaRPr lang="en-GB" altLang="en-GB"/>
          </a:p>
        </p:txBody>
      </p:sp>
      <p:sp>
        <p:nvSpPr>
          <p:cNvPr id="9" name="スライド番号プレースホルダ 9"/>
          <p:cNvSpPr>
            <a:spLocks noGrp="1"/>
          </p:cNvSpPr>
          <p:nvPr>
            <p:ph type="sldNum" sz="quarter" idx="4"/>
          </p:nvPr>
        </p:nvSpPr>
        <p:spPr bwMode="gray">
          <a:xfrm>
            <a:off x="480000" y="6588000"/>
            <a:ext cx="180000" cy="169200"/>
          </a:xfrm>
          <a:prstGeom prst="rect">
            <a:avLst/>
          </a:prstGeom>
        </p:spPr>
        <p:txBody>
          <a:bodyPr vert="horz" wrap="none" lIns="0" tIns="0" rIns="0" bIns="0" rtlCol="0" anchor="b" anchorCtr="0"/>
          <a:lstStyle>
            <a:lvl1pPr algn="r">
              <a:defRPr sz="900">
                <a:solidFill>
                  <a:schemeClr val="tx1"/>
                </a:solidFill>
                <a:latin typeface="+mn-lt"/>
                <a:ea typeface="+mn-ea"/>
                <a:cs typeface="+mn-cs"/>
              </a:defRPr>
            </a:lvl1pPr>
          </a:lstStyle>
          <a:p>
            <a:pPr fontAlgn="auto">
              <a:spcBef>
                <a:spcPts val="0"/>
              </a:spcBef>
              <a:spcAft>
                <a:spcPts val="0"/>
              </a:spcAft>
            </a:pPr>
            <a:fld id="{AA5FCFE5-FE56-4EF1-80A8-07776887C2A1}" type="slidenum">
              <a:rPr kumimoji="1" lang="ja-JP" altLang="en-US" smtClean="0"/>
              <a:pPr fontAlgn="auto">
                <a:spcBef>
                  <a:spcPts val="0"/>
                </a:spcBef>
                <a:spcAft>
                  <a:spcPts val="0"/>
                </a:spcAft>
              </a:pPr>
              <a:t>‹#›</a:t>
            </a:fld>
            <a:endParaRPr kumimoji="1" lang="ja-JP" altLang="en-US"/>
          </a:p>
        </p:txBody>
      </p:sp>
      <p:sp>
        <p:nvSpPr>
          <p:cNvPr id="15" name="Text Box 37"/>
          <p:cNvSpPr txBox="1">
            <a:spLocks noChangeArrowheads="1"/>
          </p:cNvSpPr>
          <p:nvPr/>
        </p:nvSpPr>
        <p:spPr bwMode="gray">
          <a:xfrm>
            <a:off x="6276000" y="6588000"/>
            <a:ext cx="5436000" cy="169200"/>
          </a:xfrm>
          <a:prstGeom prst="rect">
            <a:avLst/>
          </a:prstGeom>
          <a:noFill/>
          <a:ln w="9525">
            <a:noFill/>
            <a:miter lim="800000"/>
            <a:headEnd/>
            <a:tailEnd/>
          </a:ln>
          <a:effectLst/>
        </p:spPr>
        <p:txBody>
          <a:bodyPr wrap="none" lIns="0" tIns="0" rIns="0" bIns="0" anchor="b" anchorCtr="0">
            <a:noAutofit/>
          </a:bodyPr>
          <a:lstStyle/>
          <a:p>
            <a:pPr algn="r" rtl="0" eaLnBrk="0" fontAlgn="base" hangingPunct="0">
              <a:spcBef>
                <a:spcPct val="50000"/>
              </a:spcBef>
              <a:spcAft>
                <a:spcPct val="0"/>
              </a:spcAft>
            </a:pPr>
            <a:r>
              <a:rPr lang="en-US" altLang="ja-JP" sz="900" kern="1200">
                <a:solidFill>
                  <a:schemeClr val="tx1"/>
                </a:solidFill>
                <a:latin typeface="+mn-lt"/>
                <a:ea typeface="+mn-ea"/>
                <a:cs typeface="+mn-cs"/>
              </a:rPr>
              <a:t>© 2024. For information, contact Deloitte Tohmatsu Group.</a:t>
            </a:r>
          </a:p>
        </p:txBody>
      </p:sp>
      <p:sp>
        <p:nvSpPr>
          <p:cNvPr id="3" name="テキスト プレースホルダー 2"/>
          <p:cNvSpPr>
            <a:spLocks noGrp="1"/>
          </p:cNvSpPr>
          <p:nvPr>
            <p:ph type="body" idx="1"/>
          </p:nvPr>
        </p:nvSpPr>
        <p:spPr bwMode="gray">
          <a:xfrm>
            <a:off x="480000" y="1476000"/>
            <a:ext cx="11232000" cy="4824000"/>
          </a:xfrm>
          <a:prstGeom prst="rect">
            <a:avLst/>
          </a:prstGeom>
        </p:spPr>
        <p:txBody>
          <a:bodyPr vert="horz" lIns="0" tIns="0" rIns="0" bIns="0" rtlCol="0">
            <a:noAutofit/>
          </a:bodyPr>
          <a:lstStyle/>
          <a:p>
            <a:pPr lvl="0"/>
            <a:r>
              <a:rPr kumimoji="1" lang="ja-JP" altLang="en-US"/>
              <a:t>マスター テキストの書式設定</a:t>
            </a:r>
          </a:p>
          <a:p>
            <a:pPr lvl="1"/>
            <a:r>
              <a:rPr kumimoji="1" lang="ja-JP" altLang="en-US"/>
              <a:t>第 </a:t>
            </a:r>
            <a:r>
              <a:rPr kumimoji="1" lang="en-US" altLang="ja-JP"/>
              <a:t>1 </a:t>
            </a:r>
            <a:r>
              <a:rPr kumimoji="1" lang="ja-JP" altLang="en-US"/>
              <a:t>レベル</a:t>
            </a:r>
          </a:p>
          <a:p>
            <a:pPr lvl="2"/>
            <a:r>
              <a:rPr kumimoji="1" lang="ja-JP" altLang="en-US"/>
              <a:t>第 </a:t>
            </a:r>
            <a:r>
              <a:rPr kumimoji="1" lang="en-US" altLang="ja-JP"/>
              <a:t>2 </a:t>
            </a:r>
            <a:r>
              <a:rPr kumimoji="1" lang="ja-JP" altLang="en-US"/>
              <a:t>レベル</a:t>
            </a:r>
          </a:p>
          <a:p>
            <a:pPr lvl="3"/>
            <a:r>
              <a:rPr kumimoji="1" lang="ja-JP" altLang="en-US"/>
              <a:t>第 </a:t>
            </a:r>
            <a:r>
              <a:rPr kumimoji="1" lang="en-US" altLang="ja-JP"/>
              <a:t>3 </a:t>
            </a:r>
            <a:r>
              <a:rPr kumimoji="1" lang="ja-JP" altLang="en-US"/>
              <a:t>レベル</a:t>
            </a:r>
          </a:p>
        </p:txBody>
      </p:sp>
      <p:sp>
        <p:nvSpPr>
          <p:cNvPr id="10" name="日付プレースホルダー 3">
            <a:extLst>
              <a:ext uri="{FF2B5EF4-FFF2-40B4-BE49-F238E27FC236}">
                <a16:creationId xmlns:a16="http://schemas.microsoft.com/office/drawing/2014/main" id="{E0E64AB6-CEBE-4B69-BA95-262258503BE9}"/>
              </a:ext>
            </a:extLst>
          </p:cNvPr>
          <p:cNvSpPr>
            <a:spLocks noGrp="1"/>
          </p:cNvSpPr>
          <p:nvPr>
            <p:ph type="dt" sz="half" idx="2"/>
          </p:nvPr>
        </p:nvSpPr>
        <p:spPr bwMode="gray">
          <a:xfrm>
            <a:off x="5651167" y="6444000"/>
            <a:ext cx="889666" cy="169277"/>
          </a:xfrm>
          <a:prstGeom prst="rect">
            <a:avLst/>
          </a:prstGeom>
        </p:spPr>
        <p:txBody>
          <a:bodyPr vert="horz" wrap="none" lIns="0" tIns="0" rIns="0" bIns="0" rtlCol="0" anchor="t" anchorCtr="0">
            <a:spAutoFit/>
          </a:bodyPr>
          <a:lstStyle>
            <a:lvl1pPr>
              <a:defRPr kumimoji="1" lang="en-US" altLang="ja-JP" sz="1100" smtClean="0">
                <a:solidFill>
                  <a:srgbClr val="75787B"/>
                </a:solidFill>
                <a:latin typeface="+mn-lt"/>
                <a:cs typeface="+mn-cs"/>
              </a:defRPr>
            </a:lvl1pPr>
          </a:lstStyle>
          <a:p>
            <a:pPr algn="ctr"/>
            <a:r>
              <a:rPr lang="en-US"/>
              <a:t>&lt; Confidential &gt;</a:t>
            </a:r>
          </a:p>
        </p:txBody>
      </p:sp>
      <p:sp>
        <p:nvSpPr>
          <p:cNvPr id="6" name="フッター プレースホルダー 5">
            <a:extLst>
              <a:ext uri="{FF2B5EF4-FFF2-40B4-BE49-F238E27FC236}">
                <a16:creationId xmlns:a16="http://schemas.microsoft.com/office/drawing/2014/main" id="{14F60FC2-356C-6EBE-036A-126C6E7B6787}"/>
              </a:ext>
            </a:extLst>
          </p:cNvPr>
          <p:cNvSpPr txBox="1">
            <a:spLocks/>
          </p:cNvSpPr>
          <p:nvPr userDrawn="1"/>
        </p:nvSpPr>
        <p:spPr>
          <a:xfrm>
            <a:off x="883200" y="6740400"/>
            <a:ext cx="5184000" cy="169200"/>
          </a:xfrm>
          <a:prstGeom prst="rect">
            <a:avLst/>
          </a:prstGeom>
        </p:spPr>
        <p:txBody>
          <a:bodyPr/>
          <a:lstStyle>
            <a:defPPr>
              <a:defRPr lang="en-US"/>
            </a:defPPr>
            <a:lvl1pPr algn="l" rtl="0" fontAlgn="base">
              <a:spcBef>
                <a:spcPct val="0"/>
              </a:spcBef>
              <a:spcAft>
                <a:spcPct val="0"/>
              </a:spcAft>
              <a:defRPr sz="1900" kern="1200">
                <a:solidFill>
                  <a:schemeClr val="tx1"/>
                </a:solidFill>
                <a:latin typeface="Arial" charset="0"/>
                <a:ea typeface="+mn-ea"/>
                <a:cs typeface="Arial" charset="0"/>
              </a:defRPr>
            </a:lvl1pPr>
            <a:lvl2pPr marL="429768" algn="l" rtl="0" fontAlgn="base">
              <a:spcBef>
                <a:spcPct val="0"/>
              </a:spcBef>
              <a:spcAft>
                <a:spcPct val="0"/>
              </a:spcAft>
              <a:defRPr sz="1900" kern="1200">
                <a:solidFill>
                  <a:schemeClr val="tx1"/>
                </a:solidFill>
                <a:latin typeface="Arial" charset="0"/>
                <a:ea typeface="+mn-ea"/>
                <a:cs typeface="Arial" charset="0"/>
              </a:defRPr>
            </a:lvl2pPr>
            <a:lvl3pPr marL="859536" algn="l" rtl="0" fontAlgn="base">
              <a:spcBef>
                <a:spcPct val="0"/>
              </a:spcBef>
              <a:spcAft>
                <a:spcPct val="0"/>
              </a:spcAft>
              <a:defRPr sz="1900" kern="1200">
                <a:solidFill>
                  <a:schemeClr val="tx1"/>
                </a:solidFill>
                <a:latin typeface="Arial" charset="0"/>
                <a:ea typeface="+mn-ea"/>
                <a:cs typeface="Arial" charset="0"/>
              </a:defRPr>
            </a:lvl3pPr>
            <a:lvl4pPr marL="1289304" algn="l" rtl="0" fontAlgn="base">
              <a:spcBef>
                <a:spcPct val="0"/>
              </a:spcBef>
              <a:spcAft>
                <a:spcPct val="0"/>
              </a:spcAft>
              <a:defRPr sz="1900" kern="1200">
                <a:solidFill>
                  <a:schemeClr val="tx1"/>
                </a:solidFill>
                <a:latin typeface="Arial" charset="0"/>
                <a:ea typeface="+mn-ea"/>
                <a:cs typeface="Arial" charset="0"/>
              </a:defRPr>
            </a:lvl4pPr>
            <a:lvl5pPr marL="1719072" algn="l" rtl="0" fontAlgn="base">
              <a:spcBef>
                <a:spcPct val="0"/>
              </a:spcBef>
              <a:spcAft>
                <a:spcPct val="0"/>
              </a:spcAft>
              <a:defRPr sz="1900" kern="1200">
                <a:solidFill>
                  <a:schemeClr val="tx1"/>
                </a:solidFill>
                <a:latin typeface="Arial" charset="0"/>
                <a:ea typeface="+mn-ea"/>
                <a:cs typeface="Arial" charset="0"/>
              </a:defRPr>
            </a:lvl5pPr>
            <a:lvl6pPr marL="2148840" algn="l" defTabSz="859536" rtl="0" eaLnBrk="1" latinLnBrk="0" hangingPunct="1">
              <a:defRPr sz="1900" kern="1200">
                <a:solidFill>
                  <a:schemeClr val="tx1"/>
                </a:solidFill>
                <a:latin typeface="Arial" charset="0"/>
                <a:ea typeface="+mn-ea"/>
                <a:cs typeface="Arial" charset="0"/>
              </a:defRPr>
            </a:lvl6pPr>
            <a:lvl7pPr marL="2578608" algn="l" defTabSz="859536" rtl="0" eaLnBrk="1" latinLnBrk="0" hangingPunct="1">
              <a:defRPr sz="1900" kern="1200">
                <a:solidFill>
                  <a:schemeClr val="tx1"/>
                </a:solidFill>
                <a:latin typeface="Arial" charset="0"/>
                <a:ea typeface="+mn-ea"/>
                <a:cs typeface="Arial" charset="0"/>
              </a:defRPr>
            </a:lvl7pPr>
            <a:lvl8pPr marL="3008376" algn="l" defTabSz="859536" rtl="0" eaLnBrk="1" latinLnBrk="0" hangingPunct="1">
              <a:defRPr sz="1900" kern="1200">
                <a:solidFill>
                  <a:schemeClr val="tx1"/>
                </a:solidFill>
                <a:latin typeface="Arial" charset="0"/>
                <a:ea typeface="+mn-ea"/>
                <a:cs typeface="Arial" charset="0"/>
              </a:defRPr>
            </a:lvl8pPr>
            <a:lvl9pPr marL="3438144" algn="l" defTabSz="859536" rtl="0" eaLnBrk="1" latinLnBrk="0" hangingPunct="1">
              <a:defRPr sz="1900" kern="1200">
                <a:solidFill>
                  <a:schemeClr val="tx1"/>
                </a:solidFill>
                <a:latin typeface="Arial" charset="0"/>
                <a:ea typeface="+mn-ea"/>
                <a:cs typeface="Arial" charset="0"/>
              </a:defRPr>
            </a:lvl9pPr>
          </a:lstStyle>
          <a:p>
            <a:endParaRPr lang="en-GB" altLang="en-GB"/>
          </a:p>
        </p:txBody>
      </p:sp>
    </p:spTree>
    <p:extLst>
      <p:ext uri="{BB962C8B-B14F-4D97-AF65-F5344CB8AC3E}">
        <p14:creationId xmlns:p14="http://schemas.microsoft.com/office/powerpoint/2010/main" val="25568846"/>
      </p:ext>
    </p:extLst>
  </p:cSld>
  <p:clrMap bg1="lt1" tx1="dk1" bg2="lt2" tx2="dk2" accent1="accent1" accent2="accent2" accent3="accent3" accent4="accent4" accent5="accent5" accent6="accent6" hlink="hlink" folHlink="folHlink"/>
  <p:sldLayoutIdLst>
    <p:sldLayoutId id="2147483960" r:id="rId1"/>
    <p:sldLayoutId id="2147483961" r:id="rId2"/>
    <p:sldLayoutId id="2147483962" r:id="rId3"/>
    <p:sldLayoutId id="2147483963" r:id="rId4"/>
    <p:sldLayoutId id="2147483964" r:id="rId5"/>
    <p:sldLayoutId id="2147483965" r:id="rId6"/>
    <p:sldLayoutId id="2147483966" r:id="rId7"/>
    <p:sldLayoutId id="2147483967" r:id="rId8"/>
    <p:sldLayoutId id="2147483968" r:id="rId9"/>
    <p:sldLayoutId id="2147483969" r:id="rId10"/>
    <p:sldLayoutId id="2147483970" r:id="rId11"/>
    <p:sldLayoutId id="2147483971" r:id="rId12"/>
    <p:sldLayoutId id="2147483972" r:id="rId13"/>
    <p:sldLayoutId id="2147483973" r:id="rId14"/>
    <p:sldLayoutId id="2147483974" r:id="rId15"/>
    <p:sldLayoutId id="2147483975" r:id="rId16"/>
    <p:sldLayoutId id="2147483976" r:id="rId17"/>
    <p:sldLayoutId id="2147483977" r:id="rId18"/>
    <p:sldLayoutId id="2147483978" r:id="rId19"/>
    <p:sldLayoutId id="2147483979" r:id="rId20"/>
    <p:sldLayoutId id="2147483980" r:id="rId21"/>
    <p:sldLayoutId id="2147483981" r:id="rId22"/>
    <p:sldLayoutId id="2147483982" r:id="rId23"/>
  </p:sldLayoutIdLst>
  <p:hf hdr="0"/>
  <p:txStyles>
    <p:titleStyle>
      <a:lvl1pPr algn="l" defTabSz="990564" rtl="0" eaLnBrk="1" latinLnBrk="0" hangingPunct="1">
        <a:spcBef>
          <a:spcPct val="0"/>
        </a:spcBef>
        <a:buNone/>
        <a:defRPr kumimoji="1" sz="2400" b="1" kern="1200" baseline="0">
          <a:solidFill>
            <a:schemeClr val="tx1"/>
          </a:solidFill>
          <a:latin typeface="+mj-lt"/>
          <a:ea typeface="+mj-ea"/>
          <a:cs typeface="+mj-cs"/>
        </a:defRPr>
      </a:lvl1pPr>
    </p:titleStyle>
    <p:bodyStyle>
      <a:lvl1pPr marL="0" marR="0" indent="0" algn="l" defTabSz="990564" rtl="0" eaLnBrk="1" fontAlgn="auto" latinLnBrk="0" hangingPunct="1">
        <a:lnSpc>
          <a:spcPct val="110000"/>
        </a:lnSpc>
        <a:spcBef>
          <a:spcPts val="600"/>
        </a:spcBef>
        <a:spcAft>
          <a:spcPts val="0"/>
        </a:spcAft>
        <a:buClrTx/>
        <a:buSzPct val="100000"/>
        <a:buFont typeface="Arial" panose="020B0604020202020204" pitchFamily="34" charset="0"/>
        <a:buNone/>
        <a:tabLst/>
        <a:defRPr kumimoji="1" sz="1600" b="0" kern="1200">
          <a:solidFill>
            <a:schemeClr val="tx1"/>
          </a:solidFill>
          <a:latin typeface="+mn-lt"/>
          <a:ea typeface="+mn-ea"/>
          <a:cs typeface="+mn-cs"/>
        </a:defRPr>
      </a:lvl1pPr>
      <a:lvl2pPr marL="252000" marR="0" indent="-252000" algn="l" defTabSz="990564" rtl="0" eaLnBrk="1" fontAlgn="auto" latinLnBrk="0" hangingPunct="1">
        <a:lnSpc>
          <a:spcPct val="110000"/>
        </a:lnSpc>
        <a:spcBef>
          <a:spcPts val="600"/>
        </a:spcBef>
        <a:spcAft>
          <a:spcPts val="0"/>
        </a:spcAft>
        <a:buClrTx/>
        <a:buSzPct val="100000"/>
        <a:buFont typeface="Wingdings" panose="05000000000000000000" pitchFamily="2" charset="2"/>
        <a:buChar char="n"/>
        <a:tabLst/>
        <a:defRPr kumimoji="1" lang="en-US" sz="1600" b="0" kern="1200" dirty="0" smtClean="0">
          <a:solidFill>
            <a:schemeClr val="tx1"/>
          </a:solidFill>
          <a:latin typeface="+mn-lt"/>
          <a:ea typeface="+mn-ea"/>
          <a:cs typeface="+mn-cs"/>
        </a:defRPr>
      </a:lvl2pPr>
      <a:lvl3pPr marL="504000" marR="0" indent="-252000" algn="l" defTabSz="990564" rtl="0" eaLnBrk="1" fontAlgn="auto" latinLnBrk="0" hangingPunct="1">
        <a:lnSpc>
          <a:spcPct val="110000"/>
        </a:lnSpc>
        <a:spcBef>
          <a:spcPts val="600"/>
        </a:spcBef>
        <a:spcAft>
          <a:spcPts val="0"/>
        </a:spcAft>
        <a:buClrTx/>
        <a:buSzPct val="100000"/>
        <a:buFont typeface="Wingdings" panose="05000000000000000000" pitchFamily="2" charset="2"/>
        <a:buChar char="Ø"/>
        <a:tabLst/>
        <a:defRPr kumimoji="1" lang="en-US" sz="1600" b="0" kern="1200" dirty="0" smtClean="0">
          <a:solidFill>
            <a:schemeClr val="tx1"/>
          </a:solidFill>
          <a:latin typeface="+mn-lt"/>
          <a:ea typeface="+mn-ea"/>
          <a:cs typeface="+mn-cs"/>
        </a:defRPr>
      </a:lvl3pPr>
      <a:lvl4pPr marL="684000" marR="0" indent="-180000" algn="l" defTabSz="990564" rtl="0" eaLnBrk="1" fontAlgn="auto" latinLnBrk="0" hangingPunct="1">
        <a:lnSpc>
          <a:spcPct val="110000"/>
        </a:lnSpc>
        <a:spcBef>
          <a:spcPts val="600"/>
        </a:spcBef>
        <a:spcAft>
          <a:spcPts val="0"/>
        </a:spcAft>
        <a:buClrTx/>
        <a:buSzPct val="100000"/>
        <a:buFont typeface="Arial" panose="020B0604020202020204" pitchFamily="34" charset="0"/>
        <a:buChar char="•"/>
        <a:tabLst/>
        <a:defRPr kumimoji="1" lang="en-US" sz="1600" b="0" kern="1200" baseline="0" dirty="0" smtClean="0">
          <a:solidFill>
            <a:schemeClr val="tx1"/>
          </a:solidFill>
          <a:latin typeface="+mn-lt"/>
          <a:ea typeface="+mn-ea"/>
          <a:cs typeface="+mn-cs"/>
        </a:defRPr>
      </a:lvl4pPr>
      <a:lvl5pPr marL="936000" indent="-252000" algn="l" defTabSz="865024" rtl="0" eaLnBrk="1" latinLnBrk="0" hangingPunct="1">
        <a:lnSpc>
          <a:spcPct val="110000"/>
        </a:lnSpc>
        <a:spcBef>
          <a:spcPts val="600"/>
        </a:spcBef>
        <a:spcAft>
          <a:spcPts val="0"/>
        </a:spcAft>
        <a:buClrTx/>
        <a:buSzPct val="100000"/>
        <a:buFont typeface="Verdana" panose="020B0604030504040204" pitchFamily="34" charset="0"/>
        <a:buChar char="−"/>
        <a:tabLst/>
        <a:defRPr kumimoji="1" lang="en-US" sz="1600" kern="1200" baseline="0" dirty="0" smtClean="0">
          <a:solidFill>
            <a:schemeClr val="tx1"/>
          </a:solidFill>
          <a:latin typeface="+mn-lt"/>
          <a:ea typeface="+mn-ea"/>
          <a:cs typeface="+mn-cs"/>
        </a:defRPr>
      </a:lvl5pPr>
      <a:lvl6pPr marL="1188000" indent="-252000" algn="l" defTabSz="990564" rtl="0" eaLnBrk="1" latinLnBrk="0" hangingPunct="1">
        <a:lnSpc>
          <a:spcPct val="110000"/>
        </a:lnSpc>
        <a:spcBef>
          <a:spcPts val="600"/>
        </a:spcBef>
        <a:spcAft>
          <a:spcPts val="0"/>
        </a:spcAft>
        <a:buFont typeface="Wingdings" panose="05000000000000000000" pitchFamily="2" charset="2"/>
        <a:buChar char="ü"/>
        <a:defRPr kumimoji="1" sz="1600" kern="1200" baseline="0">
          <a:solidFill>
            <a:schemeClr val="tx1"/>
          </a:solidFill>
          <a:latin typeface="+mn-lt"/>
          <a:ea typeface="+mn-ea"/>
          <a:cs typeface="+mn-cs"/>
        </a:defRPr>
      </a:lvl6pPr>
      <a:lvl7pPr marL="577179" indent="-191093" algn="l" defTabSz="990564" rtl="0" eaLnBrk="1" latinLnBrk="0" hangingPunct="1">
        <a:spcBef>
          <a:spcPts val="0"/>
        </a:spcBef>
        <a:spcAft>
          <a:spcPts val="1083"/>
        </a:spcAft>
        <a:buFont typeface="Verdana" panose="020B0604030504040204" pitchFamily="34" charset="0"/>
        <a:buChar char="−"/>
        <a:defRPr kumimoji="1" sz="1300" kern="1200">
          <a:solidFill>
            <a:schemeClr val="tx1"/>
          </a:solidFill>
          <a:latin typeface="+mn-lt"/>
          <a:ea typeface="+mn-ea"/>
          <a:cs typeface="+mn-cs"/>
        </a:defRPr>
      </a:lvl7pPr>
      <a:lvl8pPr marL="577179" indent="-191093" algn="l" defTabSz="990564" rtl="0" eaLnBrk="1" latinLnBrk="0" hangingPunct="1">
        <a:spcBef>
          <a:spcPts val="0"/>
        </a:spcBef>
        <a:spcAft>
          <a:spcPts val="1083"/>
        </a:spcAft>
        <a:buFont typeface="Verdana" panose="020B0604030504040204" pitchFamily="34" charset="0"/>
        <a:buChar char="−"/>
        <a:defRPr kumimoji="1" sz="1300" kern="1200" baseline="0">
          <a:solidFill>
            <a:schemeClr val="tx1"/>
          </a:solidFill>
          <a:latin typeface="+mn-lt"/>
          <a:ea typeface="+mn-ea"/>
          <a:cs typeface="+mn-cs"/>
        </a:defRPr>
      </a:lvl8pPr>
      <a:lvl9pPr marL="577179" indent="-191093" algn="l" defTabSz="990564" rtl="0" eaLnBrk="1" latinLnBrk="0" hangingPunct="1">
        <a:spcBef>
          <a:spcPts val="0"/>
        </a:spcBef>
        <a:spcAft>
          <a:spcPts val="1083"/>
        </a:spcAft>
        <a:buFont typeface="Verdana" panose="020B0604030504040204" pitchFamily="34" charset="0"/>
        <a:buChar char="−"/>
        <a:defRPr kumimoji="1" sz="1300" kern="1200" baseline="0">
          <a:solidFill>
            <a:schemeClr val="tx1"/>
          </a:solidFill>
          <a:latin typeface="+mn-lt"/>
          <a:ea typeface="+mn-ea"/>
          <a:cs typeface="+mn-cs"/>
        </a:defRPr>
      </a:lvl9pPr>
    </p:bodyStyle>
    <p:otherStyle>
      <a:defPPr>
        <a:defRPr lang="en-US"/>
      </a:defPPr>
      <a:lvl1pPr marL="0" algn="l" defTabSz="990564" rtl="0" eaLnBrk="1" latinLnBrk="0" hangingPunct="1">
        <a:defRPr kumimoji="1" sz="1950" kern="1200">
          <a:solidFill>
            <a:schemeClr val="tx1"/>
          </a:solidFill>
          <a:latin typeface="+mn-lt"/>
          <a:ea typeface="+mn-ea"/>
          <a:cs typeface="+mn-cs"/>
        </a:defRPr>
      </a:lvl1pPr>
      <a:lvl2pPr marL="495283" algn="l" defTabSz="990564" rtl="0" eaLnBrk="1" latinLnBrk="0" hangingPunct="1">
        <a:defRPr kumimoji="1" sz="1950" kern="1200">
          <a:solidFill>
            <a:schemeClr val="tx1"/>
          </a:solidFill>
          <a:latin typeface="+mn-lt"/>
          <a:ea typeface="+mn-ea"/>
          <a:cs typeface="+mn-cs"/>
        </a:defRPr>
      </a:lvl2pPr>
      <a:lvl3pPr marL="990564" algn="l" defTabSz="990564" rtl="0" eaLnBrk="1" latinLnBrk="0" hangingPunct="1">
        <a:defRPr kumimoji="1" sz="1950" kern="1200">
          <a:solidFill>
            <a:schemeClr val="tx1"/>
          </a:solidFill>
          <a:latin typeface="+mn-lt"/>
          <a:ea typeface="+mn-ea"/>
          <a:cs typeface="+mn-cs"/>
        </a:defRPr>
      </a:lvl3pPr>
      <a:lvl4pPr marL="1485846" algn="l" defTabSz="990564" rtl="0" eaLnBrk="1" latinLnBrk="0" hangingPunct="1">
        <a:defRPr kumimoji="1" sz="1950" kern="1200">
          <a:solidFill>
            <a:schemeClr val="tx1"/>
          </a:solidFill>
          <a:latin typeface="+mn-lt"/>
          <a:ea typeface="+mn-ea"/>
          <a:cs typeface="+mn-cs"/>
        </a:defRPr>
      </a:lvl4pPr>
      <a:lvl5pPr marL="1981127" algn="l" defTabSz="990564" rtl="0" eaLnBrk="1" latinLnBrk="0" hangingPunct="1">
        <a:defRPr kumimoji="1" sz="1950" kern="1200">
          <a:solidFill>
            <a:schemeClr val="tx1"/>
          </a:solidFill>
          <a:latin typeface="+mn-lt"/>
          <a:ea typeface="+mn-ea"/>
          <a:cs typeface="+mn-cs"/>
        </a:defRPr>
      </a:lvl5pPr>
      <a:lvl6pPr marL="2476410" algn="l" defTabSz="990564" rtl="0" eaLnBrk="1" latinLnBrk="0" hangingPunct="1">
        <a:defRPr kumimoji="1" sz="1950" kern="1200">
          <a:solidFill>
            <a:schemeClr val="tx1"/>
          </a:solidFill>
          <a:latin typeface="+mn-lt"/>
          <a:ea typeface="+mn-ea"/>
          <a:cs typeface="+mn-cs"/>
        </a:defRPr>
      </a:lvl6pPr>
      <a:lvl7pPr marL="2971692" algn="l" defTabSz="990564" rtl="0" eaLnBrk="1" latinLnBrk="0" hangingPunct="1">
        <a:defRPr kumimoji="1" sz="1950" kern="1200">
          <a:solidFill>
            <a:schemeClr val="tx1"/>
          </a:solidFill>
          <a:latin typeface="+mn-lt"/>
          <a:ea typeface="+mn-ea"/>
          <a:cs typeface="+mn-cs"/>
        </a:defRPr>
      </a:lvl7pPr>
      <a:lvl8pPr marL="3466973" algn="l" defTabSz="990564" rtl="0" eaLnBrk="1" latinLnBrk="0" hangingPunct="1">
        <a:defRPr kumimoji="1" sz="1950" kern="1200">
          <a:solidFill>
            <a:schemeClr val="tx1"/>
          </a:solidFill>
          <a:latin typeface="+mn-lt"/>
          <a:ea typeface="+mn-ea"/>
          <a:cs typeface="+mn-cs"/>
        </a:defRPr>
      </a:lvl8pPr>
      <a:lvl9pPr marL="3962255" algn="l" defTabSz="990564" rtl="0" eaLnBrk="1" latinLnBrk="0" hangingPunct="1">
        <a:defRPr kumimoji="1" sz="195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3840">
          <p15:clr>
            <a:srgbClr val="A4A3A4"/>
          </p15:clr>
        </p15:guide>
        <p15:guide id="1" orient="horz" pos="96">
          <p15:clr>
            <a:srgbClr val="A4A3A4"/>
          </p15:clr>
        </p15:guide>
        <p15:guide id="2" pos="3727">
          <p15:clr>
            <a:srgbClr val="A4A3A4"/>
          </p15:clr>
        </p15:guide>
        <p15:guide id="3" pos="3953">
          <p15:clr>
            <a:srgbClr val="A4A3A4"/>
          </p15:clr>
        </p15:guide>
        <p15:guide id="4" pos="7378">
          <p15:clr>
            <a:srgbClr val="A4A3A4"/>
          </p15:clr>
        </p15:guide>
        <p15:guide id="5" pos="302">
          <p15:clr>
            <a:srgbClr val="A4A3A4"/>
          </p15:clr>
        </p15:guide>
        <p15:guide id="6" orient="horz" pos="504">
          <p15:clr>
            <a:srgbClr val="A4A3A4"/>
          </p15:clr>
        </p15:guide>
        <p15:guide id="7" orient="horz" pos="640">
          <p15:clr>
            <a:srgbClr val="A4A3A4"/>
          </p15:clr>
        </p15:guide>
        <p15:guide id="8" orient="horz" pos="935">
          <p15:clr>
            <a:srgbClr val="A4A3A4"/>
          </p15:clr>
        </p15:guide>
        <p15:guide id="9" orient="horz" pos="3974">
          <p15:clr>
            <a:srgbClr val="A4A3A4"/>
          </p15:clr>
        </p15:guide>
        <p15:guide id="10" orient="horz" pos="4156">
          <p15:clr>
            <a:srgbClr val="A4A3A4"/>
          </p15:clr>
        </p15:guide>
        <p15:guide id="11" orient="horz" pos="4269">
          <p15:clr>
            <a:srgbClr val="A4A3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graphicFrame>
        <p:nvGraphicFramePr>
          <p:cNvPr id="4" name="オブジェクト 3" hidden="1">
            <a:extLst>
              <a:ext uri="{FF2B5EF4-FFF2-40B4-BE49-F238E27FC236}">
                <a16:creationId xmlns:a16="http://schemas.microsoft.com/office/drawing/2014/main" id="{886ACD3C-B1FD-4D8B-B85B-1B25921C344F}"/>
              </a:ext>
            </a:extLst>
          </p:cNvPr>
          <p:cNvGraphicFramePr>
            <a:graphicFrameLocks noChangeAspect="1"/>
          </p:cNvGraphicFramePr>
          <p:nvPr userDrawn="1">
            <p:custDataLst>
              <p:tags r:id="rId25"/>
            </p:custDataLst>
            <p:extLst>
              <p:ext uri="{D42A27DB-BD31-4B8C-83A1-F6EECF244321}">
                <p14:modId xmlns:p14="http://schemas.microsoft.com/office/powerpoint/2010/main" val="86948027"/>
              </p:ext>
            </p:extLst>
          </p:nvPr>
        </p:nvGraphicFramePr>
        <p:xfrm>
          <a:off x="1588" y="1588"/>
          <a:ext cx="1588" cy="1588"/>
        </p:xfrm>
        <a:graphic>
          <a:graphicData uri="http://schemas.openxmlformats.org/presentationml/2006/ole">
            <mc:AlternateContent xmlns:mc="http://schemas.openxmlformats.org/markup-compatibility/2006">
              <mc:Choice xmlns:v="urn:schemas-microsoft-com:vml" Requires="v">
                <p:oleObj name="think-cellスライド" r:id="rId26" imgW="444" imgH="443" progId="TCLayout.ActiveDocument.1">
                  <p:embed/>
                </p:oleObj>
              </mc:Choice>
              <mc:Fallback>
                <p:oleObj name="think-cellスライド" r:id="rId26" imgW="444" imgH="443" progId="TCLayout.ActiveDocument.1">
                  <p:embed/>
                  <p:pic>
                    <p:nvPicPr>
                      <p:cNvPr id="4" name="オブジェクト 3" hidden="1">
                        <a:extLst>
                          <a:ext uri="{FF2B5EF4-FFF2-40B4-BE49-F238E27FC236}">
                            <a16:creationId xmlns:a16="http://schemas.microsoft.com/office/drawing/2014/main" id="{886ACD3C-B1FD-4D8B-B85B-1B25921C344F}"/>
                          </a:ext>
                        </a:extLst>
                      </p:cNvPr>
                      <p:cNvPicPr/>
                      <p:nvPr/>
                    </p:nvPicPr>
                    <p:blipFill>
                      <a:blip r:embed="rId27"/>
                      <a:stretch>
                        <a:fillRect/>
                      </a:stretch>
                    </p:blipFill>
                    <p:spPr>
                      <a:xfrm>
                        <a:off x="1588" y="1588"/>
                        <a:ext cx="1588" cy="1588"/>
                      </a:xfrm>
                      <a:prstGeom prst="rect">
                        <a:avLst/>
                      </a:prstGeom>
                    </p:spPr>
                  </p:pic>
                </p:oleObj>
              </mc:Fallback>
            </mc:AlternateContent>
          </a:graphicData>
        </a:graphic>
      </p:graphicFrame>
      <p:sp>
        <p:nvSpPr>
          <p:cNvPr id="2" name="Title Placeholder 1"/>
          <p:cNvSpPr>
            <a:spLocks noGrp="1"/>
          </p:cNvSpPr>
          <p:nvPr>
            <p:ph type="title"/>
          </p:nvPr>
        </p:nvSpPr>
        <p:spPr bwMode="gray">
          <a:xfrm>
            <a:off x="480000" y="108000"/>
            <a:ext cx="11232000" cy="738000"/>
          </a:xfrm>
          <a:prstGeom prst="rect">
            <a:avLst/>
          </a:prstGeom>
        </p:spPr>
        <p:txBody>
          <a:bodyPr vert="horz" lIns="0" tIns="0" rIns="0" bIns="0" rtlCol="0" anchor="b" anchorCtr="0">
            <a:noAutofit/>
          </a:bodyPr>
          <a:lstStyle/>
          <a:p>
            <a:r>
              <a:rPr lang="ja-JP" altLang="en-US" noProof="0"/>
              <a:t>キーメッセージを入力（本スライドで一番伝えたいこと＜名詞止め・体言止め不可＞）</a:t>
            </a:r>
            <a:endParaRPr lang="en-US" noProof="0"/>
          </a:p>
        </p:txBody>
      </p:sp>
      <p:sp>
        <p:nvSpPr>
          <p:cNvPr id="8" name="フッター プレースホルダ 8"/>
          <p:cNvSpPr>
            <a:spLocks noGrp="1"/>
          </p:cNvSpPr>
          <p:nvPr>
            <p:ph type="ftr" sz="quarter" idx="3"/>
          </p:nvPr>
        </p:nvSpPr>
        <p:spPr bwMode="gray">
          <a:xfrm>
            <a:off x="730800" y="6588000"/>
            <a:ext cx="5184000" cy="169200"/>
          </a:xfrm>
          <a:prstGeom prst="rect">
            <a:avLst/>
          </a:prstGeom>
        </p:spPr>
        <p:txBody>
          <a:bodyPr vert="horz" lIns="0" tIns="0" rIns="0" bIns="0" rtlCol="0" anchor="b" anchorCtr="0"/>
          <a:lstStyle>
            <a:lvl1pPr algn="l">
              <a:defRPr sz="900">
                <a:solidFill>
                  <a:schemeClr val="tx1"/>
                </a:solidFill>
                <a:latin typeface="+mn-lt"/>
                <a:ea typeface="+mn-ea"/>
                <a:cs typeface="+mn-cs"/>
              </a:defRPr>
            </a:lvl1pPr>
          </a:lstStyle>
          <a:p>
            <a:pPr fontAlgn="auto">
              <a:spcBef>
                <a:spcPts val="0"/>
              </a:spcBef>
              <a:spcAft>
                <a:spcPts val="0"/>
              </a:spcAft>
            </a:pPr>
            <a:r>
              <a:rPr lang="en-US" altLang="ja-JP"/>
              <a:t>Notes</a:t>
            </a:r>
            <a:r>
              <a:rPr lang="ja-JP" altLang="en-US"/>
              <a:t>アプリ刷新のご提案</a:t>
            </a:r>
            <a:endParaRPr lang="en-GB" altLang="en-GB"/>
          </a:p>
        </p:txBody>
      </p:sp>
      <p:sp>
        <p:nvSpPr>
          <p:cNvPr id="9" name="スライド番号プレースホルダ 9"/>
          <p:cNvSpPr>
            <a:spLocks noGrp="1"/>
          </p:cNvSpPr>
          <p:nvPr>
            <p:ph type="sldNum" sz="quarter" idx="4"/>
          </p:nvPr>
        </p:nvSpPr>
        <p:spPr bwMode="gray">
          <a:xfrm>
            <a:off x="480000" y="6588000"/>
            <a:ext cx="180000" cy="169200"/>
          </a:xfrm>
          <a:prstGeom prst="rect">
            <a:avLst/>
          </a:prstGeom>
        </p:spPr>
        <p:txBody>
          <a:bodyPr vert="horz" wrap="none" lIns="0" tIns="0" rIns="0" bIns="0" rtlCol="0" anchor="b" anchorCtr="0"/>
          <a:lstStyle>
            <a:lvl1pPr algn="r">
              <a:defRPr sz="900">
                <a:solidFill>
                  <a:schemeClr val="tx1"/>
                </a:solidFill>
                <a:latin typeface="+mn-lt"/>
                <a:ea typeface="+mn-ea"/>
                <a:cs typeface="+mn-cs"/>
              </a:defRPr>
            </a:lvl1pPr>
          </a:lstStyle>
          <a:p>
            <a:pPr fontAlgn="auto">
              <a:spcBef>
                <a:spcPts val="0"/>
              </a:spcBef>
              <a:spcAft>
                <a:spcPts val="0"/>
              </a:spcAft>
            </a:pPr>
            <a:fld id="{AA5FCFE5-FE56-4EF1-80A8-07776887C2A1}" type="slidenum">
              <a:rPr kumimoji="1" lang="ja-JP" altLang="en-US" smtClean="0"/>
              <a:pPr fontAlgn="auto">
                <a:spcBef>
                  <a:spcPts val="0"/>
                </a:spcBef>
                <a:spcAft>
                  <a:spcPts val="0"/>
                </a:spcAft>
              </a:pPr>
              <a:t>‹#›</a:t>
            </a:fld>
            <a:endParaRPr kumimoji="1" lang="ja-JP" altLang="en-US"/>
          </a:p>
        </p:txBody>
      </p:sp>
      <p:sp>
        <p:nvSpPr>
          <p:cNvPr id="15" name="Text Box 37"/>
          <p:cNvSpPr txBox="1">
            <a:spLocks noChangeArrowheads="1"/>
          </p:cNvSpPr>
          <p:nvPr/>
        </p:nvSpPr>
        <p:spPr bwMode="gray">
          <a:xfrm>
            <a:off x="6276000" y="6588000"/>
            <a:ext cx="5436000" cy="169200"/>
          </a:xfrm>
          <a:prstGeom prst="rect">
            <a:avLst/>
          </a:prstGeom>
          <a:noFill/>
          <a:ln w="9525">
            <a:noFill/>
            <a:miter lim="800000"/>
            <a:headEnd/>
            <a:tailEnd/>
          </a:ln>
          <a:effectLst/>
        </p:spPr>
        <p:txBody>
          <a:bodyPr wrap="none" lIns="0" tIns="0" rIns="0" bIns="0" anchor="b" anchorCtr="0">
            <a:noAutofit/>
          </a:bodyPr>
          <a:lstStyle/>
          <a:p>
            <a:pPr algn="r" rtl="0" eaLnBrk="0" fontAlgn="base" hangingPunct="0">
              <a:spcBef>
                <a:spcPct val="50000"/>
              </a:spcBef>
              <a:spcAft>
                <a:spcPct val="0"/>
              </a:spcAft>
            </a:pPr>
            <a:r>
              <a:rPr lang="en-US" altLang="ja-JP" sz="900" kern="1200">
                <a:solidFill>
                  <a:schemeClr val="tx1"/>
                </a:solidFill>
                <a:latin typeface="+mn-lt"/>
                <a:ea typeface="+mn-ea"/>
                <a:cs typeface="+mn-cs"/>
              </a:rPr>
              <a:t>© 2025. For information, contact Deloitte Tohmatsu Group.</a:t>
            </a:r>
          </a:p>
        </p:txBody>
      </p:sp>
      <p:sp>
        <p:nvSpPr>
          <p:cNvPr id="3" name="テキスト プレースホルダー 2"/>
          <p:cNvSpPr>
            <a:spLocks noGrp="1"/>
          </p:cNvSpPr>
          <p:nvPr>
            <p:ph type="body" idx="1"/>
          </p:nvPr>
        </p:nvSpPr>
        <p:spPr bwMode="gray">
          <a:xfrm>
            <a:off x="480000" y="1476000"/>
            <a:ext cx="11232000" cy="4824000"/>
          </a:xfrm>
          <a:prstGeom prst="rect">
            <a:avLst/>
          </a:prstGeom>
        </p:spPr>
        <p:txBody>
          <a:bodyPr vert="horz" lIns="0" tIns="0" rIns="0" bIns="0" rtlCol="0">
            <a:noAutofit/>
          </a:bodyPr>
          <a:lstStyle/>
          <a:p>
            <a:pPr lvl="0"/>
            <a:r>
              <a:rPr kumimoji="1" lang="ja-JP" altLang="en-US"/>
              <a:t>マスター テキストの書式設定</a:t>
            </a:r>
          </a:p>
          <a:p>
            <a:pPr lvl="1"/>
            <a:r>
              <a:rPr kumimoji="1" lang="ja-JP" altLang="en-US"/>
              <a:t>第 </a:t>
            </a:r>
            <a:r>
              <a:rPr kumimoji="1" lang="en-US" altLang="ja-JP"/>
              <a:t>1 </a:t>
            </a:r>
            <a:r>
              <a:rPr kumimoji="1" lang="ja-JP" altLang="en-US"/>
              <a:t>レベル</a:t>
            </a:r>
          </a:p>
          <a:p>
            <a:pPr lvl="2"/>
            <a:r>
              <a:rPr kumimoji="1" lang="ja-JP" altLang="en-US"/>
              <a:t>第 </a:t>
            </a:r>
            <a:r>
              <a:rPr kumimoji="1" lang="en-US" altLang="ja-JP"/>
              <a:t>2 </a:t>
            </a:r>
            <a:r>
              <a:rPr kumimoji="1" lang="ja-JP" altLang="en-US"/>
              <a:t>レベル</a:t>
            </a:r>
          </a:p>
          <a:p>
            <a:pPr lvl="3"/>
            <a:r>
              <a:rPr kumimoji="1" lang="ja-JP" altLang="en-US"/>
              <a:t>第 </a:t>
            </a:r>
            <a:r>
              <a:rPr kumimoji="1" lang="en-US" altLang="ja-JP"/>
              <a:t>3 </a:t>
            </a:r>
            <a:r>
              <a:rPr kumimoji="1" lang="ja-JP" altLang="en-US"/>
              <a:t>レベル</a:t>
            </a:r>
          </a:p>
        </p:txBody>
      </p:sp>
      <p:sp>
        <p:nvSpPr>
          <p:cNvPr id="10" name="日付プレースホルダー 3">
            <a:extLst>
              <a:ext uri="{FF2B5EF4-FFF2-40B4-BE49-F238E27FC236}">
                <a16:creationId xmlns:a16="http://schemas.microsoft.com/office/drawing/2014/main" id="{E0E64AB6-CEBE-4B69-BA95-262258503BE9}"/>
              </a:ext>
            </a:extLst>
          </p:cNvPr>
          <p:cNvSpPr>
            <a:spLocks noGrp="1"/>
          </p:cNvSpPr>
          <p:nvPr>
            <p:ph type="dt" sz="half" idx="2"/>
          </p:nvPr>
        </p:nvSpPr>
        <p:spPr bwMode="gray">
          <a:xfrm>
            <a:off x="5651167" y="6444000"/>
            <a:ext cx="889666" cy="169277"/>
          </a:xfrm>
          <a:prstGeom prst="rect">
            <a:avLst/>
          </a:prstGeom>
        </p:spPr>
        <p:txBody>
          <a:bodyPr vert="horz" wrap="none" lIns="0" tIns="0" rIns="0" bIns="0" rtlCol="0" anchor="t" anchorCtr="0">
            <a:spAutoFit/>
          </a:bodyPr>
          <a:lstStyle>
            <a:lvl1pPr>
              <a:defRPr kumimoji="1" lang="en-US" altLang="ja-JP" sz="1100" smtClean="0">
                <a:solidFill>
                  <a:srgbClr val="75787B"/>
                </a:solidFill>
                <a:latin typeface="+mn-lt"/>
                <a:cs typeface="+mn-cs"/>
              </a:defRPr>
            </a:lvl1pPr>
          </a:lstStyle>
          <a:p>
            <a:pPr algn="ctr"/>
            <a:r>
              <a:rPr lang="en-US"/>
              <a:t>&lt; Confidential &gt;</a:t>
            </a:r>
          </a:p>
        </p:txBody>
      </p:sp>
      <p:sp>
        <p:nvSpPr>
          <p:cNvPr id="6" name="フッター プレースホルダー 5">
            <a:extLst>
              <a:ext uri="{FF2B5EF4-FFF2-40B4-BE49-F238E27FC236}">
                <a16:creationId xmlns:a16="http://schemas.microsoft.com/office/drawing/2014/main" id="{14F60FC2-356C-6EBE-036A-126C6E7B6787}"/>
              </a:ext>
            </a:extLst>
          </p:cNvPr>
          <p:cNvSpPr txBox="1">
            <a:spLocks/>
          </p:cNvSpPr>
          <p:nvPr userDrawn="1"/>
        </p:nvSpPr>
        <p:spPr>
          <a:xfrm>
            <a:off x="883200" y="6740400"/>
            <a:ext cx="5184000" cy="169200"/>
          </a:xfrm>
          <a:prstGeom prst="rect">
            <a:avLst/>
          </a:prstGeom>
        </p:spPr>
        <p:txBody>
          <a:bodyPr/>
          <a:lstStyle>
            <a:defPPr>
              <a:defRPr lang="en-US"/>
            </a:defPPr>
            <a:lvl1pPr algn="l" rtl="0" fontAlgn="base">
              <a:spcBef>
                <a:spcPct val="0"/>
              </a:spcBef>
              <a:spcAft>
                <a:spcPct val="0"/>
              </a:spcAft>
              <a:defRPr sz="1900" kern="1200">
                <a:solidFill>
                  <a:schemeClr val="tx1"/>
                </a:solidFill>
                <a:latin typeface="Arial" charset="0"/>
                <a:ea typeface="+mn-ea"/>
                <a:cs typeface="Arial" charset="0"/>
              </a:defRPr>
            </a:lvl1pPr>
            <a:lvl2pPr marL="429768" algn="l" rtl="0" fontAlgn="base">
              <a:spcBef>
                <a:spcPct val="0"/>
              </a:spcBef>
              <a:spcAft>
                <a:spcPct val="0"/>
              </a:spcAft>
              <a:defRPr sz="1900" kern="1200">
                <a:solidFill>
                  <a:schemeClr val="tx1"/>
                </a:solidFill>
                <a:latin typeface="Arial" charset="0"/>
                <a:ea typeface="+mn-ea"/>
                <a:cs typeface="Arial" charset="0"/>
              </a:defRPr>
            </a:lvl2pPr>
            <a:lvl3pPr marL="859536" algn="l" rtl="0" fontAlgn="base">
              <a:spcBef>
                <a:spcPct val="0"/>
              </a:spcBef>
              <a:spcAft>
                <a:spcPct val="0"/>
              </a:spcAft>
              <a:defRPr sz="1900" kern="1200">
                <a:solidFill>
                  <a:schemeClr val="tx1"/>
                </a:solidFill>
                <a:latin typeface="Arial" charset="0"/>
                <a:ea typeface="+mn-ea"/>
                <a:cs typeface="Arial" charset="0"/>
              </a:defRPr>
            </a:lvl3pPr>
            <a:lvl4pPr marL="1289304" algn="l" rtl="0" fontAlgn="base">
              <a:spcBef>
                <a:spcPct val="0"/>
              </a:spcBef>
              <a:spcAft>
                <a:spcPct val="0"/>
              </a:spcAft>
              <a:defRPr sz="1900" kern="1200">
                <a:solidFill>
                  <a:schemeClr val="tx1"/>
                </a:solidFill>
                <a:latin typeface="Arial" charset="0"/>
                <a:ea typeface="+mn-ea"/>
                <a:cs typeface="Arial" charset="0"/>
              </a:defRPr>
            </a:lvl4pPr>
            <a:lvl5pPr marL="1719072" algn="l" rtl="0" fontAlgn="base">
              <a:spcBef>
                <a:spcPct val="0"/>
              </a:spcBef>
              <a:spcAft>
                <a:spcPct val="0"/>
              </a:spcAft>
              <a:defRPr sz="1900" kern="1200">
                <a:solidFill>
                  <a:schemeClr val="tx1"/>
                </a:solidFill>
                <a:latin typeface="Arial" charset="0"/>
                <a:ea typeface="+mn-ea"/>
                <a:cs typeface="Arial" charset="0"/>
              </a:defRPr>
            </a:lvl5pPr>
            <a:lvl6pPr marL="2148840" algn="l" defTabSz="859536" rtl="0" eaLnBrk="1" latinLnBrk="0" hangingPunct="1">
              <a:defRPr sz="1900" kern="1200">
                <a:solidFill>
                  <a:schemeClr val="tx1"/>
                </a:solidFill>
                <a:latin typeface="Arial" charset="0"/>
                <a:ea typeface="+mn-ea"/>
                <a:cs typeface="Arial" charset="0"/>
              </a:defRPr>
            </a:lvl6pPr>
            <a:lvl7pPr marL="2578608" algn="l" defTabSz="859536" rtl="0" eaLnBrk="1" latinLnBrk="0" hangingPunct="1">
              <a:defRPr sz="1900" kern="1200">
                <a:solidFill>
                  <a:schemeClr val="tx1"/>
                </a:solidFill>
                <a:latin typeface="Arial" charset="0"/>
                <a:ea typeface="+mn-ea"/>
                <a:cs typeface="Arial" charset="0"/>
              </a:defRPr>
            </a:lvl7pPr>
            <a:lvl8pPr marL="3008376" algn="l" defTabSz="859536" rtl="0" eaLnBrk="1" latinLnBrk="0" hangingPunct="1">
              <a:defRPr sz="1900" kern="1200">
                <a:solidFill>
                  <a:schemeClr val="tx1"/>
                </a:solidFill>
                <a:latin typeface="Arial" charset="0"/>
                <a:ea typeface="+mn-ea"/>
                <a:cs typeface="Arial" charset="0"/>
              </a:defRPr>
            </a:lvl8pPr>
            <a:lvl9pPr marL="3438144" algn="l" defTabSz="859536" rtl="0" eaLnBrk="1" latinLnBrk="0" hangingPunct="1">
              <a:defRPr sz="1900" kern="1200">
                <a:solidFill>
                  <a:schemeClr val="tx1"/>
                </a:solidFill>
                <a:latin typeface="Arial" charset="0"/>
                <a:ea typeface="+mn-ea"/>
                <a:cs typeface="Arial" charset="0"/>
              </a:defRPr>
            </a:lvl9pPr>
          </a:lstStyle>
          <a:p>
            <a:endParaRPr lang="en-GB" altLang="en-GB"/>
          </a:p>
        </p:txBody>
      </p:sp>
    </p:spTree>
    <p:extLst>
      <p:ext uri="{BB962C8B-B14F-4D97-AF65-F5344CB8AC3E}">
        <p14:creationId xmlns:p14="http://schemas.microsoft.com/office/powerpoint/2010/main" val="1767087048"/>
      </p:ext>
    </p:extLst>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 id="2147484007" r:id="rId10"/>
    <p:sldLayoutId id="2147484008" r:id="rId11"/>
    <p:sldLayoutId id="2147484009" r:id="rId12"/>
    <p:sldLayoutId id="2147484010" r:id="rId13"/>
    <p:sldLayoutId id="2147484011" r:id="rId14"/>
    <p:sldLayoutId id="2147484012" r:id="rId15"/>
    <p:sldLayoutId id="2147484013" r:id="rId16"/>
    <p:sldLayoutId id="2147484014" r:id="rId17"/>
    <p:sldLayoutId id="2147484015" r:id="rId18"/>
    <p:sldLayoutId id="2147484016" r:id="rId19"/>
    <p:sldLayoutId id="2147484017" r:id="rId20"/>
    <p:sldLayoutId id="2147484018" r:id="rId21"/>
    <p:sldLayoutId id="2147484019" r:id="rId22"/>
    <p:sldLayoutId id="2147484020" r:id="rId23"/>
  </p:sldLayoutIdLst>
  <p:hf hdr="0"/>
  <p:txStyles>
    <p:titleStyle>
      <a:lvl1pPr algn="l" defTabSz="990564" rtl="0" eaLnBrk="1" latinLnBrk="0" hangingPunct="1">
        <a:spcBef>
          <a:spcPct val="0"/>
        </a:spcBef>
        <a:buNone/>
        <a:defRPr kumimoji="1" sz="2400" b="1" kern="1200" baseline="0">
          <a:solidFill>
            <a:schemeClr val="tx1"/>
          </a:solidFill>
          <a:latin typeface="+mj-lt"/>
          <a:ea typeface="+mj-ea"/>
          <a:cs typeface="+mj-cs"/>
        </a:defRPr>
      </a:lvl1pPr>
    </p:titleStyle>
    <p:bodyStyle>
      <a:lvl1pPr marL="0" marR="0" indent="0" algn="l" defTabSz="990564" rtl="0" eaLnBrk="1" fontAlgn="auto" latinLnBrk="0" hangingPunct="1">
        <a:lnSpc>
          <a:spcPct val="110000"/>
        </a:lnSpc>
        <a:spcBef>
          <a:spcPts val="600"/>
        </a:spcBef>
        <a:spcAft>
          <a:spcPts val="0"/>
        </a:spcAft>
        <a:buClrTx/>
        <a:buSzPct val="100000"/>
        <a:buFont typeface="Arial" panose="020B0604020202020204" pitchFamily="34" charset="0"/>
        <a:buNone/>
        <a:tabLst/>
        <a:defRPr kumimoji="1" sz="1600" b="0" kern="1200">
          <a:solidFill>
            <a:schemeClr val="tx1"/>
          </a:solidFill>
          <a:latin typeface="+mn-lt"/>
          <a:ea typeface="+mn-ea"/>
          <a:cs typeface="+mn-cs"/>
        </a:defRPr>
      </a:lvl1pPr>
      <a:lvl2pPr marL="252000" marR="0" indent="-252000" algn="l" defTabSz="990564" rtl="0" eaLnBrk="1" fontAlgn="auto" latinLnBrk="0" hangingPunct="1">
        <a:lnSpc>
          <a:spcPct val="110000"/>
        </a:lnSpc>
        <a:spcBef>
          <a:spcPts val="600"/>
        </a:spcBef>
        <a:spcAft>
          <a:spcPts val="0"/>
        </a:spcAft>
        <a:buClrTx/>
        <a:buSzPct val="100000"/>
        <a:buFont typeface="Wingdings" panose="05000000000000000000" pitchFamily="2" charset="2"/>
        <a:buChar char="n"/>
        <a:tabLst/>
        <a:defRPr kumimoji="1" lang="en-US" sz="1600" b="0" kern="1200" dirty="0" smtClean="0">
          <a:solidFill>
            <a:schemeClr val="tx1"/>
          </a:solidFill>
          <a:latin typeface="+mn-lt"/>
          <a:ea typeface="+mn-ea"/>
          <a:cs typeface="+mn-cs"/>
        </a:defRPr>
      </a:lvl2pPr>
      <a:lvl3pPr marL="504000" marR="0" indent="-252000" algn="l" defTabSz="990564" rtl="0" eaLnBrk="1" fontAlgn="auto" latinLnBrk="0" hangingPunct="1">
        <a:lnSpc>
          <a:spcPct val="110000"/>
        </a:lnSpc>
        <a:spcBef>
          <a:spcPts val="600"/>
        </a:spcBef>
        <a:spcAft>
          <a:spcPts val="0"/>
        </a:spcAft>
        <a:buClrTx/>
        <a:buSzPct val="100000"/>
        <a:buFont typeface="Wingdings" panose="05000000000000000000" pitchFamily="2" charset="2"/>
        <a:buChar char="Ø"/>
        <a:tabLst/>
        <a:defRPr kumimoji="1" lang="en-US" sz="1600" b="0" kern="1200" dirty="0" smtClean="0">
          <a:solidFill>
            <a:schemeClr val="tx1"/>
          </a:solidFill>
          <a:latin typeface="+mn-lt"/>
          <a:ea typeface="+mn-ea"/>
          <a:cs typeface="+mn-cs"/>
        </a:defRPr>
      </a:lvl3pPr>
      <a:lvl4pPr marL="684000" marR="0" indent="-180000" algn="l" defTabSz="990564" rtl="0" eaLnBrk="1" fontAlgn="auto" latinLnBrk="0" hangingPunct="1">
        <a:lnSpc>
          <a:spcPct val="110000"/>
        </a:lnSpc>
        <a:spcBef>
          <a:spcPts val="600"/>
        </a:spcBef>
        <a:spcAft>
          <a:spcPts val="0"/>
        </a:spcAft>
        <a:buClrTx/>
        <a:buSzPct val="100000"/>
        <a:buFont typeface="Arial" panose="020B0604020202020204" pitchFamily="34" charset="0"/>
        <a:buChar char="•"/>
        <a:tabLst/>
        <a:defRPr kumimoji="1" lang="en-US" sz="1600" b="0" kern="1200" baseline="0" dirty="0" smtClean="0">
          <a:solidFill>
            <a:schemeClr val="tx1"/>
          </a:solidFill>
          <a:latin typeface="+mn-lt"/>
          <a:ea typeface="+mn-ea"/>
          <a:cs typeface="+mn-cs"/>
        </a:defRPr>
      </a:lvl4pPr>
      <a:lvl5pPr marL="936000" indent="-252000" algn="l" defTabSz="865024" rtl="0" eaLnBrk="1" latinLnBrk="0" hangingPunct="1">
        <a:lnSpc>
          <a:spcPct val="110000"/>
        </a:lnSpc>
        <a:spcBef>
          <a:spcPts val="600"/>
        </a:spcBef>
        <a:spcAft>
          <a:spcPts val="0"/>
        </a:spcAft>
        <a:buClrTx/>
        <a:buSzPct val="100000"/>
        <a:buFont typeface="Verdana" panose="020B0604030504040204" pitchFamily="34" charset="0"/>
        <a:buChar char="−"/>
        <a:tabLst/>
        <a:defRPr kumimoji="1" lang="en-US" sz="1600" kern="1200" baseline="0" dirty="0" smtClean="0">
          <a:solidFill>
            <a:schemeClr val="tx1"/>
          </a:solidFill>
          <a:latin typeface="+mn-lt"/>
          <a:ea typeface="+mn-ea"/>
          <a:cs typeface="+mn-cs"/>
        </a:defRPr>
      </a:lvl5pPr>
      <a:lvl6pPr marL="1188000" indent="-252000" algn="l" defTabSz="990564" rtl="0" eaLnBrk="1" latinLnBrk="0" hangingPunct="1">
        <a:lnSpc>
          <a:spcPct val="110000"/>
        </a:lnSpc>
        <a:spcBef>
          <a:spcPts val="600"/>
        </a:spcBef>
        <a:spcAft>
          <a:spcPts val="0"/>
        </a:spcAft>
        <a:buFont typeface="Wingdings" panose="05000000000000000000" pitchFamily="2" charset="2"/>
        <a:buChar char="ü"/>
        <a:defRPr kumimoji="1" sz="1600" kern="1200" baseline="0">
          <a:solidFill>
            <a:schemeClr val="tx1"/>
          </a:solidFill>
          <a:latin typeface="+mn-lt"/>
          <a:ea typeface="+mn-ea"/>
          <a:cs typeface="+mn-cs"/>
        </a:defRPr>
      </a:lvl6pPr>
      <a:lvl7pPr marL="577179" indent="-191093" algn="l" defTabSz="990564" rtl="0" eaLnBrk="1" latinLnBrk="0" hangingPunct="1">
        <a:spcBef>
          <a:spcPts val="0"/>
        </a:spcBef>
        <a:spcAft>
          <a:spcPts val="1083"/>
        </a:spcAft>
        <a:buFont typeface="Verdana" panose="020B0604030504040204" pitchFamily="34" charset="0"/>
        <a:buChar char="−"/>
        <a:defRPr kumimoji="1" sz="1300" kern="1200">
          <a:solidFill>
            <a:schemeClr val="tx1"/>
          </a:solidFill>
          <a:latin typeface="+mn-lt"/>
          <a:ea typeface="+mn-ea"/>
          <a:cs typeface="+mn-cs"/>
        </a:defRPr>
      </a:lvl7pPr>
      <a:lvl8pPr marL="577179" indent="-191093" algn="l" defTabSz="990564" rtl="0" eaLnBrk="1" latinLnBrk="0" hangingPunct="1">
        <a:spcBef>
          <a:spcPts val="0"/>
        </a:spcBef>
        <a:spcAft>
          <a:spcPts val="1083"/>
        </a:spcAft>
        <a:buFont typeface="Verdana" panose="020B0604030504040204" pitchFamily="34" charset="0"/>
        <a:buChar char="−"/>
        <a:defRPr kumimoji="1" sz="1300" kern="1200" baseline="0">
          <a:solidFill>
            <a:schemeClr val="tx1"/>
          </a:solidFill>
          <a:latin typeface="+mn-lt"/>
          <a:ea typeface="+mn-ea"/>
          <a:cs typeface="+mn-cs"/>
        </a:defRPr>
      </a:lvl8pPr>
      <a:lvl9pPr marL="577179" indent="-191093" algn="l" defTabSz="990564" rtl="0" eaLnBrk="1" latinLnBrk="0" hangingPunct="1">
        <a:spcBef>
          <a:spcPts val="0"/>
        </a:spcBef>
        <a:spcAft>
          <a:spcPts val="1083"/>
        </a:spcAft>
        <a:buFont typeface="Verdana" panose="020B0604030504040204" pitchFamily="34" charset="0"/>
        <a:buChar char="−"/>
        <a:defRPr kumimoji="1" sz="1300" kern="1200" baseline="0">
          <a:solidFill>
            <a:schemeClr val="tx1"/>
          </a:solidFill>
          <a:latin typeface="+mn-lt"/>
          <a:ea typeface="+mn-ea"/>
          <a:cs typeface="+mn-cs"/>
        </a:defRPr>
      </a:lvl9pPr>
    </p:bodyStyle>
    <p:otherStyle>
      <a:defPPr>
        <a:defRPr lang="en-US"/>
      </a:defPPr>
      <a:lvl1pPr marL="0" algn="l" defTabSz="990564" rtl="0" eaLnBrk="1" latinLnBrk="0" hangingPunct="1">
        <a:defRPr kumimoji="1" sz="1950" kern="1200">
          <a:solidFill>
            <a:schemeClr val="tx1"/>
          </a:solidFill>
          <a:latin typeface="+mn-lt"/>
          <a:ea typeface="+mn-ea"/>
          <a:cs typeface="+mn-cs"/>
        </a:defRPr>
      </a:lvl1pPr>
      <a:lvl2pPr marL="495283" algn="l" defTabSz="990564" rtl="0" eaLnBrk="1" latinLnBrk="0" hangingPunct="1">
        <a:defRPr kumimoji="1" sz="1950" kern="1200">
          <a:solidFill>
            <a:schemeClr val="tx1"/>
          </a:solidFill>
          <a:latin typeface="+mn-lt"/>
          <a:ea typeface="+mn-ea"/>
          <a:cs typeface="+mn-cs"/>
        </a:defRPr>
      </a:lvl2pPr>
      <a:lvl3pPr marL="990564" algn="l" defTabSz="990564" rtl="0" eaLnBrk="1" latinLnBrk="0" hangingPunct="1">
        <a:defRPr kumimoji="1" sz="1950" kern="1200">
          <a:solidFill>
            <a:schemeClr val="tx1"/>
          </a:solidFill>
          <a:latin typeface="+mn-lt"/>
          <a:ea typeface="+mn-ea"/>
          <a:cs typeface="+mn-cs"/>
        </a:defRPr>
      </a:lvl3pPr>
      <a:lvl4pPr marL="1485846" algn="l" defTabSz="990564" rtl="0" eaLnBrk="1" latinLnBrk="0" hangingPunct="1">
        <a:defRPr kumimoji="1" sz="1950" kern="1200">
          <a:solidFill>
            <a:schemeClr val="tx1"/>
          </a:solidFill>
          <a:latin typeface="+mn-lt"/>
          <a:ea typeface="+mn-ea"/>
          <a:cs typeface="+mn-cs"/>
        </a:defRPr>
      </a:lvl4pPr>
      <a:lvl5pPr marL="1981127" algn="l" defTabSz="990564" rtl="0" eaLnBrk="1" latinLnBrk="0" hangingPunct="1">
        <a:defRPr kumimoji="1" sz="1950" kern="1200">
          <a:solidFill>
            <a:schemeClr val="tx1"/>
          </a:solidFill>
          <a:latin typeface="+mn-lt"/>
          <a:ea typeface="+mn-ea"/>
          <a:cs typeface="+mn-cs"/>
        </a:defRPr>
      </a:lvl5pPr>
      <a:lvl6pPr marL="2476410" algn="l" defTabSz="990564" rtl="0" eaLnBrk="1" latinLnBrk="0" hangingPunct="1">
        <a:defRPr kumimoji="1" sz="1950" kern="1200">
          <a:solidFill>
            <a:schemeClr val="tx1"/>
          </a:solidFill>
          <a:latin typeface="+mn-lt"/>
          <a:ea typeface="+mn-ea"/>
          <a:cs typeface="+mn-cs"/>
        </a:defRPr>
      </a:lvl6pPr>
      <a:lvl7pPr marL="2971692" algn="l" defTabSz="990564" rtl="0" eaLnBrk="1" latinLnBrk="0" hangingPunct="1">
        <a:defRPr kumimoji="1" sz="1950" kern="1200">
          <a:solidFill>
            <a:schemeClr val="tx1"/>
          </a:solidFill>
          <a:latin typeface="+mn-lt"/>
          <a:ea typeface="+mn-ea"/>
          <a:cs typeface="+mn-cs"/>
        </a:defRPr>
      </a:lvl7pPr>
      <a:lvl8pPr marL="3466973" algn="l" defTabSz="990564" rtl="0" eaLnBrk="1" latinLnBrk="0" hangingPunct="1">
        <a:defRPr kumimoji="1" sz="1950" kern="1200">
          <a:solidFill>
            <a:schemeClr val="tx1"/>
          </a:solidFill>
          <a:latin typeface="+mn-lt"/>
          <a:ea typeface="+mn-ea"/>
          <a:cs typeface="+mn-cs"/>
        </a:defRPr>
      </a:lvl8pPr>
      <a:lvl9pPr marL="3962255" algn="l" defTabSz="990564" rtl="0" eaLnBrk="1" latinLnBrk="0" hangingPunct="1">
        <a:defRPr kumimoji="1" sz="1950" kern="1200">
          <a:solidFill>
            <a:schemeClr val="tx1"/>
          </a:solidFill>
          <a:latin typeface="+mn-lt"/>
          <a:ea typeface="+mn-ea"/>
          <a:cs typeface="+mn-cs"/>
        </a:defRPr>
      </a:lvl9pPr>
    </p:otherStyle>
  </p:txStyles>
  <p:extLst>
    <p:ext uri="{27BBF7A9-308A-43DC-89C8-2F10F3537804}">
      <p15:sldGuideLst xmlns:p15="http://schemas.microsoft.com/office/powerpoint/2012/main">
        <p15:guide id="0" pos="3840">
          <p15:clr>
            <a:srgbClr val="A4A3A4"/>
          </p15:clr>
        </p15:guide>
        <p15:guide id="1" orient="horz" pos="96">
          <p15:clr>
            <a:srgbClr val="A4A3A4"/>
          </p15:clr>
        </p15:guide>
        <p15:guide id="2" pos="3727">
          <p15:clr>
            <a:srgbClr val="A4A3A4"/>
          </p15:clr>
        </p15:guide>
        <p15:guide id="3" pos="3953">
          <p15:clr>
            <a:srgbClr val="A4A3A4"/>
          </p15:clr>
        </p15:guide>
        <p15:guide id="4" pos="7378">
          <p15:clr>
            <a:srgbClr val="A4A3A4"/>
          </p15:clr>
        </p15:guide>
        <p15:guide id="5" pos="302">
          <p15:clr>
            <a:srgbClr val="A4A3A4"/>
          </p15:clr>
        </p15:guide>
        <p15:guide id="6" orient="horz" pos="504">
          <p15:clr>
            <a:srgbClr val="A4A3A4"/>
          </p15:clr>
        </p15:guide>
        <p15:guide id="7" orient="horz" pos="640">
          <p15:clr>
            <a:srgbClr val="A4A3A4"/>
          </p15:clr>
        </p15:guide>
        <p15:guide id="8" orient="horz" pos="935">
          <p15:clr>
            <a:srgbClr val="A4A3A4"/>
          </p15:clr>
        </p15:guide>
        <p15:guide id="9" orient="horz" pos="3974">
          <p15:clr>
            <a:srgbClr val="A4A3A4"/>
          </p15:clr>
        </p15:guide>
        <p15:guide id="10" orient="horz" pos="4156">
          <p15:clr>
            <a:srgbClr val="A4A3A4"/>
          </p15:clr>
        </p15:guide>
        <p15:guide id="11" orient="horz" pos="4269">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hyperlink" Target="https://mchcgr-my.sharepoint.com/:x:/p/0888989/EfTjRGOFws1KlckNaOIDJc8BBMQ4jVwDLGACnyQooJGroA?e=AggO6g" TargetMode="Externa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8" Type="http://schemas.openxmlformats.org/officeDocument/2006/relationships/hyperlink" Target="https://en.wikipedia.org/wiki/SharePoint" TargetMode="External"/><Relationship Id="rId13" Type="http://schemas.openxmlformats.org/officeDocument/2006/relationships/image" Target="../media/image21.png"/><Relationship Id="rId3" Type="http://schemas.openxmlformats.org/officeDocument/2006/relationships/image" Target="../media/image16.jpg"/><Relationship Id="rId7" Type="http://schemas.openxmlformats.org/officeDocument/2006/relationships/image" Target="../media/image18.png"/><Relationship Id="rId12" Type="http://schemas.openxmlformats.org/officeDocument/2006/relationships/hyperlink" Target="https://www.youngdata.io/blog/microsoft-dataverse" TargetMode="External"/><Relationship Id="rId17" Type="http://schemas.openxmlformats.org/officeDocument/2006/relationships/hyperlink" Target="https://svgsilh.com/image/157064.html" TargetMode="External"/><Relationship Id="rId2" Type="http://schemas.openxmlformats.org/officeDocument/2006/relationships/notesSlide" Target="../notesSlides/notesSlide2.xml"/><Relationship Id="rId16" Type="http://schemas.openxmlformats.org/officeDocument/2006/relationships/image" Target="../media/image23.svg"/><Relationship Id="rId1" Type="http://schemas.openxmlformats.org/officeDocument/2006/relationships/slideLayout" Target="../slideLayouts/slideLayout3.xml"/><Relationship Id="rId6" Type="http://schemas.openxmlformats.org/officeDocument/2006/relationships/hyperlink" Target="https://www.azurecurve.co.uk/2024/03/page/3/?wptheme=azurecurve" TargetMode="External"/><Relationship Id="rId11" Type="http://schemas.openxmlformats.org/officeDocument/2006/relationships/image" Target="../media/image20.png"/><Relationship Id="rId5" Type="http://schemas.openxmlformats.org/officeDocument/2006/relationships/image" Target="../media/image17.png"/><Relationship Id="rId15" Type="http://schemas.openxmlformats.org/officeDocument/2006/relationships/image" Target="../media/image22.png"/><Relationship Id="rId10" Type="http://schemas.openxmlformats.org/officeDocument/2006/relationships/hyperlink" Target="https://blog.hametbenoit.info/2019/11/04/power-bi-the-new-exe-installer-command-lines/" TargetMode="External"/><Relationship Id="rId4" Type="http://schemas.openxmlformats.org/officeDocument/2006/relationships/hyperlink" Target="https://spisanievip.com/interview-s-magi-djanavarova/" TargetMode="External"/><Relationship Id="rId9" Type="http://schemas.openxmlformats.org/officeDocument/2006/relationships/image" Target="../media/image19.png"/><Relationship Id="rId14" Type="http://schemas.openxmlformats.org/officeDocument/2006/relationships/hyperlink" Target="https://jldexcelsp.blogspot.com/2014/12/la-ultima-actualizacion-de-excel.html"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25.png"/><Relationship Id="rId13" Type="http://schemas.openxmlformats.org/officeDocument/2006/relationships/image" Target="../media/image20.png"/><Relationship Id="rId18" Type="http://schemas.openxmlformats.org/officeDocument/2006/relationships/hyperlink" Target="https://en.wikipedia.org/wiki/SharePoint" TargetMode="External"/><Relationship Id="rId26" Type="http://schemas.openxmlformats.org/officeDocument/2006/relationships/hyperlink" Target="https://www.betterteam.com/web-developer-interview-questions" TargetMode="External"/><Relationship Id="rId3" Type="http://schemas.openxmlformats.org/officeDocument/2006/relationships/hyperlink" Target="https://spisanievip.com/interview-s-magi-djanavarova/" TargetMode="External"/><Relationship Id="rId21" Type="http://schemas.openxmlformats.org/officeDocument/2006/relationships/image" Target="../media/image17.png"/><Relationship Id="rId7" Type="http://schemas.openxmlformats.org/officeDocument/2006/relationships/hyperlink" Target="https://blog.sysfore.com/the-a-z-of-microsoft-azure-services/" TargetMode="External"/><Relationship Id="rId12" Type="http://schemas.openxmlformats.org/officeDocument/2006/relationships/hyperlink" Target="https://insightx.com.mx/que-es-sql-server/" TargetMode="External"/><Relationship Id="rId17" Type="http://schemas.openxmlformats.org/officeDocument/2006/relationships/image" Target="../media/image18.png"/><Relationship Id="rId25" Type="http://schemas.openxmlformats.org/officeDocument/2006/relationships/image" Target="../media/image31.jpeg"/><Relationship Id="rId2" Type="http://schemas.openxmlformats.org/officeDocument/2006/relationships/image" Target="../media/image16.jpg"/><Relationship Id="rId16" Type="http://schemas.openxmlformats.org/officeDocument/2006/relationships/hyperlink" Target="https://wallpaperaccess.com/4k-server" TargetMode="External"/><Relationship Id="rId20" Type="http://schemas.openxmlformats.org/officeDocument/2006/relationships/hyperlink" Target="https://www.anupamanatarajan.com/2016/10/power-bi-desktop-google-analytics.html" TargetMode="External"/><Relationship Id="rId1" Type="http://schemas.openxmlformats.org/officeDocument/2006/relationships/slideLayout" Target="../slideLayouts/slideLayout5.xml"/><Relationship Id="rId6" Type="http://schemas.openxmlformats.org/officeDocument/2006/relationships/image" Target="../media/image24.png"/><Relationship Id="rId11" Type="http://schemas.openxmlformats.org/officeDocument/2006/relationships/image" Target="../media/image27.png"/><Relationship Id="rId24" Type="http://schemas.openxmlformats.org/officeDocument/2006/relationships/hyperlink" Target="http://www.matc.edu/course-catalog/stem/it-web-and-software-developer.html" TargetMode="External"/><Relationship Id="rId5" Type="http://schemas.openxmlformats.org/officeDocument/2006/relationships/hyperlink" Target="https://blog.hametbenoit.info/2019/11/04/power-bi-the-new-exe-installer-command-lines/" TargetMode="External"/><Relationship Id="rId15" Type="http://schemas.openxmlformats.org/officeDocument/2006/relationships/image" Target="../media/image28.jpg"/><Relationship Id="rId23" Type="http://schemas.openxmlformats.org/officeDocument/2006/relationships/image" Target="../media/image30.png"/><Relationship Id="rId10" Type="http://schemas.openxmlformats.org/officeDocument/2006/relationships/image" Target="../media/image26.png"/><Relationship Id="rId19" Type="http://schemas.openxmlformats.org/officeDocument/2006/relationships/image" Target="../media/image29.png"/><Relationship Id="rId4" Type="http://schemas.openxmlformats.org/officeDocument/2006/relationships/image" Target="../media/image19.png"/><Relationship Id="rId9" Type="http://schemas.openxmlformats.org/officeDocument/2006/relationships/hyperlink" Target="https://newrelic.com/instant-observability/azure-relay" TargetMode="External"/><Relationship Id="rId14" Type="http://schemas.openxmlformats.org/officeDocument/2006/relationships/hyperlink" Target="https://www.youngdata.io/blog/microsoft-dataverse" TargetMode="External"/><Relationship Id="rId22" Type="http://schemas.openxmlformats.org/officeDocument/2006/relationships/hyperlink" Target="https://www.azurecurve.co.uk/2024/03/page/3/?wptheme=azurecurve"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322B3D-50D9-F7CC-491B-AAAF05FDA95B}"/>
            </a:ext>
          </a:extLst>
        </p:cNvPr>
        <p:cNvGrpSpPr/>
        <p:nvPr/>
      </p:nvGrpSpPr>
      <p:grpSpPr>
        <a:xfrm>
          <a:off x="0" y="0"/>
          <a:ext cx="0" cy="0"/>
          <a:chOff x="0" y="0"/>
          <a:chExt cx="0" cy="0"/>
        </a:xfrm>
      </p:grpSpPr>
      <p:sp>
        <p:nvSpPr>
          <p:cNvPr id="4" name="タイトル 3">
            <a:extLst>
              <a:ext uri="{FF2B5EF4-FFF2-40B4-BE49-F238E27FC236}">
                <a16:creationId xmlns:a16="http://schemas.microsoft.com/office/drawing/2014/main" id="{8844D472-7C7C-8156-46B5-2D95CE601A5A}"/>
              </a:ext>
            </a:extLst>
          </p:cNvPr>
          <p:cNvSpPr>
            <a:spLocks noGrp="1"/>
          </p:cNvSpPr>
          <p:nvPr>
            <p:ph type="title"/>
          </p:nvPr>
        </p:nvSpPr>
        <p:spPr/>
        <p:txBody>
          <a:bodyPr/>
          <a:lstStyle/>
          <a:p>
            <a:r>
              <a:rPr lang="en-US" altLang="ja-JP" dirty="0"/>
              <a:t>Notes</a:t>
            </a:r>
            <a:r>
              <a:rPr lang="ja-JP" altLang="en-US" dirty="0"/>
              <a:t>アプリ刷新プロジェクト</a:t>
            </a:r>
            <a:br>
              <a:rPr lang="en-US" altLang="ja-JP" dirty="0"/>
            </a:br>
            <a:r>
              <a:rPr lang="en-US" altLang="ja-JP" dirty="0"/>
              <a:t>Power Platform</a:t>
            </a:r>
            <a:r>
              <a:rPr lang="ja-JP" altLang="en-US" sz="4000" dirty="0"/>
              <a:t>案</a:t>
            </a:r>
            <a:endParaRPr lang="ja-JP" altLang="en-US" sz="4000" b="0" dirty="0"/>
          </a:p>
        </p:txBody>
      </p:sp>
      <p:sp>
        <p:nvSpPr>
          <p:cNvPr id="5" name="テキスト プレースホルダー 4">
            <a:extLst>
              <a:ext uri="{FF2B5EF4-FFF2-40B4-BE49-F238E27FC236}">
                <a16:creationId xmlns:a16="http://schemas.microsoft.com/office/drawing/2014/main" id="{6D55FFF0-FAAF-8266-89FF-BC0343E9E47F}"/>
              </a:ext>
            </a:extLst>
          </p:cNvPr>
          <p:cNvSpPr>
            <a:spLocks noGrp="1"/>
          </p:cNvSpPr>
          <p:nvPr>
            <p:ph type="body" sz="quarter" idx="11"/>
          </p:nvPr>
        </p:nvSpPr>
        <p:spPr/>
        <p:txBody>
          <a:bodyPr/>
          <a:lstStyle/>
          <a:p>
            <a:r>
              <a:rPr lang="en-US" altLang="ja-JP" dirty="0" err="1"/>
              <a:t>Docuware</a:t>
            </a:r>
            <a:r>
              <a:rPr lang="ja-JP" altLang="en-US" dirty="0"/>
              <a:t>代替案</a:t>
            </a:r>
            <a:endParaRPr lang="en-US" altLang="ja-JP" dirty="0"/>
          </a:p>
          <a:p>
            <a:r>
              <a:rPr lang="en-US" altLang="ja-JP" dirty="0"/>
              <a:t>GCJ</a:t>
            </a:r>
            <a:endParaRPr lang="ja-JP" altLang="en-US" dirty="0"/>
          </a:p>
        </p:txBody>
      </p:sp>
      <p:sp>
        <p:nvSpPr>
          <p:cNvPr id="6" name="テキスト プレースホルダー 5">
            <a:extLst>
              <a:ext uri="{FF2B5EF4-FFF2-40B4-BE49-F238E27FC236}">
                <a16:creationId xmlns:a16="http://schemas.microsoft.com/office/drawing/2014/main" id="{D0792852-5D28-AF09-780C-2F03217DD214}"/>
              </a:ext>
            </a:extLst>
          </p:cNvPr>
          <p:cNvSpPr>
            <a:spLocks noGrp="1"/>
          </p:cNvSpPr>
          <p:nvPr>
            <p:ph type="body" sz="quarter" idx="17"/>
          </p:nvPr>
        </p:nvSpPr>
        <p:spPr/>
        <p:txBody>
          <a:bodyPr/>
          <a:lstStyle/>
          <a:p>
            <a:endParaRPr lang="ja-JP" altLang="en-US" dirty="0"/>
          </a:p>
        </p:txBody>
      </p:sp>
    </p:spTree>
    <p:extLst>
      <p:ext uri="{BB962C8B-B14F-4D97-AF65-F5344CB8AC3E}">
        <p14:creationId xmlns:p14="http://schemas.microsoft.com/office/powerpoint/2010/main" val="320735596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56BFCB-5F6E-E24C-3730-D45379CDD2F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24AC70D-0FF0-0E4C-1DFE-C141903CC191}"/>
              </a:ext>
            </a:extLst>
          </p:cNvPr>
          <p:cNvSpPr>
            <a:spLocks noGrp="1"/>
          </p:cNvSpPr>
          <p:nvPr>
            <p:ph type="title"/>
          </p:nvPr>
        </p:nvSpPr>
        <p:spPr/>
        <p:txBody>
          <a:bodyPr/>
          <a:lstStyle/>
          <a:p>
            <a:r>
              <a:rPr kumimoji="1" lang="ja-JP" altLang="en-US" dirty="0"/>
              <a:t>権限の申請と承認</a:t>
            </a:r>
            <a:r>
              <a:rPr kumimoji="1" lang="en-US" altLang="ja-JP" dirty="0"/>
              <a:t>Matrix</a:t>
            </a:r>
            <a:endParaRPr kumimoji="1" lang="ja-JP" altLang="en-US" dirty="0"/>
          </a:p>
        </p:txBody>
      </p:sp>
      <p:pic>
        <p:nvPicPr>
          <p:cNvPr id="17" name="Picture 16">
            <a:extLst>
              <a:ext uri="{FF2B5EF4-FFF2-40B4-BE49-F238E27FC236}">
                <a16:creationId xmlns:a16="http://schemas.microsoft.com/office/drawing/2014/main" id="{2D09FD76-B4E5-0DBF-1EDC-8C3078BAB0EF}"/>
              </a:ext>
            </a:extLst>
          </p:cNvPr>
          <p:cNvPicPr>
            <a:picLocks noChangeAspect="1"/>
          </p:cNvPicPr>
          <p:nvPr/>
        </p:nvPicPr>
        <p:blipFill>
          <a:blip r:embed="rId2"/>
          <a:stretch>
            <a:fillRect/>
          </a:stretch>
        </p:blipFill>
        <p:spPr>
          <a:xfrm>
            <a:off x="250997" y="1054914"/>
            <a:ext cx="5364673" cy="4819488"/>
          </a:xfrm>
          <a:prstGeom prst="rect">
            <a:avLst/>
          </a:prstGeom>
        </p:spPr>
      </p:pic>
      <p:sp>
        <p:nvSpPr>
          <p:cNvPr id="4" name="TextBox 3">
            <a:extLst>
              <a:ext uri="{FF2B5EF4-FFF2-40B4-BE49-F238E27FC236}">
                <a16:creationId xmlns:a16="http://schemas.microsoft.com/office/drawing/2014/main" id="{BCD04546-1AE9-CCFE-1E61-E0FBFC80FBC4}"/>
              </a:ext>
            </a:extLst>
          </p:cNvPr>
          <p:cNvSpPr txBox="1"/>
          <p:nvPr/>
        </p:nvSpPr>
        <p:spPr>
          <a:xfrm>
            <a:off x="5615188" y="1059216"/>
            <a:ext cx="6317088" cy="5193729"/>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a:spcBef>
                <a:spcPts val="300"/>
              </a:spcBef>
              <a:spcAft>
                <a:spcPts val="200"/>
              </a:spcAft>
            </a:pPr>
            <a:r>
              <a:rPr lang="ja-JP" altLang="en-US" sz="1600" b="1" dirty="0">
                <a:latin typeface="游ゴシック Medium 本文"/>
              </a:rPr>
              <a:t>組織体系とビジネス体系について</a:t>
            </a:r>
            <a:endParaRPr lang="en-US" altLang="ja-JP" sz="1600" b="1" dirty="0">
              <a:latin typeface="游ゴシック Medium 本文"/>
            </a:endParaRPr>
          </a:p>
          <a:p>
            <a:pPr marL="228600" indent="-228600">
              <a:spcBef>
                <a:spcPts val="300"/>
              </a:spcBef>
              <a:spcAft>
                <a:spcPts val="200"/>
              </a:spcAft>
              <a:buFont typeface="+mj-lt"/>
              <a:buAutoNum type="arabicPeriod"/>
            </a:pPr>
            <a:r>
              <a:rPr lang="ja-JP" altLang="en-US" sz="1100" b="1" dirty="0">
                <a:latin typeface="游ゴシック Medium 本文"/>
              </a:rPr>
              <a:t>縦軸の組織体系</a:t>
            </a:r>
            <a:r>
              <a:rPr lang="en-US" altLang="ja-JP" sz="1100" b="1" dirty="0">
                <a:latin typeface="游ゴシック Medium 本文"/>
              </a:rPr>
              <a:t>（Region → </a:t>
            </a:r>
            <a:r>
              <a:rPr lang="ja-JP" altLang="en-US" sz="1100" b="1" dirty="0">
                <a:latin typeface="游ゴシック Medium 本文"/>
              </a:rPr>
              <a:t>会社</a:t>
            </a:r>
            <a:r>
              <a:rPr lang="en-US" altLang="ja-JP" sz="1100" b="1" dirty="0">
                <a:latin typeface="游ゴシック Medium 本文"/>
              </a:rPr>
              <a:t> → </a:t>
            </a:r>
            <a:r>
              <a:rPr lang="ja-JP" altLang="en-US" sz="1100" b="1" dirty="0">
                <a:latin typeface="游ゴシック Medium 本文"/>
              </a:rPr>
              <a:t>部署</a:t>
            </a:r>
            <a:r>
              <a:rPr lang="en-US" altLang="ja-JP" sz="1100" b="1" dirty="0">
                <a:latin typeface="游ゴシック Medium 本文"/>
              </a:rPr>
              <a:t>）</a:t>
            </a:r>
          </a:p>
          <a:p>
            <a:pPr marL="685800" lvl="1" indent="-228600">
              <a:spcBef>
                <a:spcPts val="300"/>
              </a:spcBef>
              <a:spcAft>
                <a:spcPts val="200"/>
              </a:spcAft>
              <a:buFont typeface="Arial" panose="020B0604020202020204" pitchFamily="34" charset="0"/>
              <a:buChar char="•"/>
            </a:pPr>
            <a:r>
              <a:rPr lang="en-US" altLang="ja-JP" sz="1100" dirty="0">
                <a:latin typeface="游ゴシック Medium 本文"/>
              </a:rPr>
              <a:t>「Region</a:t>
            </a:r>
            <a:r>
              <a:rPr lang="ja-JP" altLang="en-US" sz="1100" dirty="0">
                <a:latin typeface="游ゴシック Medium 本文"/>
              </a:rPr>
              <a:t>（地域</a:t>
            </a:r>
            <a:r>
              <a:rPr lang="en-US" altLang="ja-JP" sz="1100" dirty="0">
                <a:latin typeface="游ゴシック Medium 本文"/>
              </a:rPr>
              <a:t>）」「Company</a:t>
            </a:r>
            <a:r>
              <a:rPr lang="ja-JP" altLang="en-US" sz="1100" dirty="0">
                <a:latin typeface="游ゴシック Medium 本文"/>
              </a:rPr>
              <a:t>（会社）」「部署</a:t>
            </a:r>
            <a:r>
              <a:rPr lang="en-US" altLang="ja-JP" sz="1100" dirty="0">
                <a:latin typeface="游ゴシック Medium 本文"/>
              </a:rPr>
              <a:t>（Department</a:t>
            </a:r>
            <a:r>
              <a:rPr lang="ja-JP" altLang="en-US" sz="1100" dirty="0">
                <a:latin typeface="游ゴシック Medium 本文"/>
              </a:rPr>
              <a:t>）」という</a:t>
            </a:r>
            <a:r>
              <a:rPr lang="ja-JP" altLang="en-US" sz="1100" b="1" dirty="0">
                <a:latin typeface="游ゴシック Medium 本文"/>
              </a:rPr>
              <a:t>階層的・縦方向の組織構造</a:t>
            </a:r>
            <a:r>
              <a:rPr lang="ja-JP" altLang="en-US" sz="1100" dirty="0">
                <a:latin typeface="游ゴシック Medium 本文"/>
              </a:rPr>
              <a:t>がベースになる</a:t>
            </a:r>
            <a:br>
              <a:rPr lang="en-US" sz="1100" b="1" dirty="0">
                <a:latin typeface="游ゴシック Medium 本文"/>
              </a:rPr>
            </a:br>
            <a:r>
              <a:rPr lang="ja-JP" altLang="en-US" sz="1100" dirty="0">
                <a:latin typeface="游ゴシック Medium 本文"/>
              </a:rPr>
              <a:t>例：東日本リージョン</a:t>
            </a:r>
            <a:r>
              <a:rPr lang="en-US" sz="1100" dirty="0">
                <a:latin typeface="游ゴシック Medium 本文"/>
              </a:rPr>
              <a:t> → ABC</a:t>
            </a:r>
            <a:r>
              <a:rPr lang="ja-JP" altLang="en-US" sz="1100" dirty="0">
                <a:latin typeface="游ゴシック Medium 本文"/>
              </a:rPr>
              <a:t>株式会社</a:t>
            </a:r>
            <a:r>
              <a:rPr lang="en-US" sz="1100" dirty="0">
                <a:latin typeface="游ゴシック Medium 本文"/>
              </a:rPr>
              <a:t> →</a:t>
            </a:r>
            <a:r>
              <a:rPr lang="en-US" altLang="ja-JP" sz="1100" dirty="0">
                <a:latin typeface="游ゴシック Medium 本文"/>
              </a:rPr>
              <a:t> </a:t>
            </a:r>
            <a:r>
              <a:rPr lang="ja-JP" altLang="en-US" sz="1100" dirty="0">
                <a:latin typeface="游ゴシック Medium 本文"/>
              </a:rPr>
              <a:t>経理部</a:t>
            </a:r>
            <a:endParaRPr lang="ja-JP" altLang="en-US" sz="1100" dirty="0">
              <a:latin typeface="游ゴシック Medium 本文"/>
              <a:cs typeface="Segoe UI"/>
            </a:endParaRPr>
          </a:p>
          <a:p>
            <a:pPr marL="228600" indent="-228600">
              <a:spcBef>
                <a:spcPts val="300"/>
              </a:spcBef>
              <a:spcAft>
                <a:spcPts val="200"/>
              </a:spcAft>
              <a:buFont typeface="+mj-lt"/>
              <a:buAutoNum type="arabicPeriod"/>
            </a:pPr>
            <a:r>
              <a:rPr lang="ja-JP" altLang="en-US" sz="1100" b="1" dirty="0">
                <a:latin typeface="游ゴシック Medium 本文"/>
              </a:rPr>
              <a:t>横軸のビジネスユニット構造（</a:t>
            </a:r>
            <a:r>
              <a:rPr lang="en-US" altLang="ja-JP" sz="1100" b="1" dirty="0">
                <a:latin typeface="游ゴシック Medium 本文"/>
              </a:rPr>
              <a:t>BG → FU → SBU</a:t>
            </a:r>
            <a:r>
              <a:rPr lang="ja-JP" altLang="en-US" sz="1100" b="1" dirty="0">
                <a:latin typeface="游ゴシック Medium 本文"/>
              </a:rPr>
              <a:t>）</a:t>
            </a:r>
          </a:p>
          <a:p>
            <a:pPr marL="628650" lvl="1" indent="-171450">
              <a:spcBef>
                <a:spcPts val="300"/>
              </a:spcBef>
              <a:spcAft>
                <a:spcPts val="200"/>
              </a:spcAft>
              <a:buFont typeface="Arial" panose="020B0604020202020204" pitchFamily="34" charset="0"/>
              <a:buChar char="•"/>
            </a:pPr>
            <a:r>
              <a:rPr lang="ja-JP" altLang="en-US" sz="1100" dirty="0">
                <a:latin typeface="游ゴシック Medium 本文"/>
              </a:rPr>
              <a:t>「</a:t>
            </a:r>
            <a:r>
              <a:rPr lang="en-US" altLang="ja-JP" sz="1100" dirty="0">
                <a:latin typeface="游ゴシック Medium 本文"/>
              </a:rPr>
              <a:t>BG</a:t>
            </a:r>
            <a:r>
              <a:rPr lang="ja-JP" altLang="en-US" sz="1100" dirty="0">
                <a:latin typeface="游ゴシック Medium 本文"/>
              </a:rPr>
              <a:t>（</a:t>
            </a:r>
            <a:r>
              <a:rPr lang="en-US" altLang="ja-JP" sz="1100" dirty="0">
                <a:latin typeface="游ゴシック Medium 本文"/>
              </a:rPr>
              <a:t>Business Group</a:t>
            </a:r>
            <a:r>
              <a:rPr lang="ja-JP" altLang="en-US" sz="1100" dirty="0">
                <a:latin typeface="游ゴシック Medium 本文"/>
              </a:rPr>
              <a:t>）」「</a:t>
            </a:r>
            <a:r>
              <a:rPr lang="en-US" altLang="ja-JP" sz="1100" dirty="0">
                <a:latin typeface="游ゴシック Medium 本文"/>
              </a:rPr>
              <a:t>FU</a:t>
            </a:r>
            <a:r>
              <a:rPr lang="ja-JP" altLang="en-US" sz="1100" dirty="0">
                <a:latin typeface="游ゴシック Medium 本文"/>
              </a:rPr>
              <a:t>（</a:t>
            </a:r>
            <a:r>
              <a:rPr lang="en-US" altLang="ja-JP" sz="1100" dirty="0">
                <a:latin typeface="游ゴシック Medium 本文"/>
              </a:rPr>
              <a:t>Function Unit</a:t>
            </a:r>
            <a:r>
              <a:rPr lang="ja-JP" altLang="en-US" sz="1100" dirty="0">
                <a:latin typeface="游ゴシック Medium 本文"/>
              </a:rPr>
              <a:t>）」「</a:t>
            </a:r>
            <a:r>
              <a:rPr lang="en-US" altLang="ja-JP" sz="1100" dirty="0">
                <a:latin typeface="游ゴシック Medium 本文"/>
              </a:rPr>
              <a:t>SBU</a:t>
            </a:r>
            <a:r>
              <a:rPr lang="ja-JP" altLang="en-US" sz="1100" dirty="0">
                <a:latin typeface="游ゴシック Medium 本文"/>
              </a:rPr>
              <a:t>（</a:t>
            </a:r>
            <a:r>
              <a:rPr lang="en-US" altLang="ja-JP" sz="1100" dirty="0">
                <a:latin typeface="游ゴシック Medium 本文"/>
              </a:rPr>
              <a:t>Strategic Business Unit</a:t>
            </a:r>
            <a:r>
              <a:rPr lang="ja-JP" altLang="en-US" sz="1100" dirty="0">
                <a:latin typeface="游ゴシック Medium 本文"/>
              </a:rPr>
              <a:t>）」は、事業（ビジネス）を中心としたグルーピングです。</a:t>
            </a:r>
            <a:endParaRPr lang="en-US" altLang="ja-JP" sz="1100" dirty="0">
              <a:latin typeface="游ゴシック Medium 本文"/>
            </a:endParaRPr>
          </a:p>
          <a:p>
            <a:pPr marL="628650" lvl="1" indent="-171450">
              <a:spcBef>
                <a:spcPts val="300"/>
              </a:spcBef>
              <a:spcAft>
                <a:spcPts val="200"/>
              </a:spcAft>
              <a:buFont typeface="Arial" panose="020B0604020202020204" pitchFamily="34" charset="0"/>
              <a:buChar char="•"/>
            </a:pPr>
            <a:r>
              <a:rPr lang="ja-JP" altLang="en-US" sz="1100" dirty="0">
                <a:latin typeface="游ゴシック Medium 本文"/>
              </a:rPr>
              <a:t>組織（部署）と関係はありますが、組織横断的に編成された投資管理や事業戦略の単位です。</a:t>
            </a:r>
            <a:endParaRPr lang="en-US" altLang="ja-JP" sz="1100" dirty="0">
              <a:latin typeface="游ゴシック Medium 本文"/>
            </a:endParaRPr>
          </a:p>
          <a:p>
            <a:pPr marL="628650" lvl="1" indent="-171450">
              <a:spcBef>
                <a:spcPts val="300"/>
              </a:spcBef>
              <a:spcAft>
                <a:spcPts val="200"/>
              </a:spcAft>
              <a:buFont typeface="Arial" panose="020B0604020202020204" pitchFamily="34" charset="0"/>
              <a:buChar char="•"/>
            </a:pPr>
            <a:r>
              <a:rPr lang="ja-JP" altLang="en-US" sz="1100" dirty="0">
                <a:latin typeface="游ゴシック Medium 本文"/>
              </a:rPr>
              <a:t>投資案件はこのビジネス単位（</a:t>
            </a:r>
            <a:r>
              <a:rPr lang="en-US" altLang="ja-JP" sz="1100" dirty="0">
                <a:latin typeface="游ゴシック Medium 本文"/>
              </a:rPr>
              <a:t>BG</a:t>
            </a:r>
            <a:r>
              <a:rPr lang="ja-JP" altLang="en-US" sz="1100" dirty="0">
                <a:latin typeface="游ゴシック Medium 本文"/>
              </a:rPr>
              <a:t>～</a:t>
            </a:r>
            <a:r>
              <a:rPr lang="en-US" altLang="ja-JP" sz="1100" dirty="0">
                <a:latin typeface="游ゴシック Medium 本文"/>
              </a:rPr>
              <a:t>SBU</a:t>
            </a:r>
            <a:r>
              <a:rPr lang="ja-JP" altLang="en-US" sz="1100" dirty="0">
                <a:latin typeface="游ゴシック Medium 本文"/>
              </a:rPr>
              <a:t>）に紐づけられるという運用ポリシーです。例：</a:t>
            </a:r>
            <a:r>
              <a:rPr lang="en-US" altLang="ja-JP" sz="1100" dirty="0">
                <a:latin typeface="游ゴシック Medium 本文"/>
              </a:rPr>
              <a:t>SBU</a:t>
            </a:r>
            <a:r>
              <a:rPr lang="ja-JP" altLang="en-US" sz="1100" dirty="0">
                <a:latin typeface="游ゴシック Medium 本文"/>
              </a:rPr>
              <a:t>として「海外生産戦略」があり、複数の会社や部署にまたがって同じ</a:t>
            </a:r>
            <a:r>
              <a:rPr lang="en-US" altLang="ja-JP" sz="1100" dirty="0">
                <a:latin typeface="游ゴシック Medium 本文"/>
              </a:rPr>
              <a:t>SBU</a:t>
            </a:r>
            <a:r>
              <a:rPr lang="ja-JP" altLang="en-US" sz="1100" dirty="0">
                <a:latin typeface="游ゴシック Medium 本文"/>
              </a:rPr>
              <a:t>に属することがあります。</a:t>
            </a:r>
          </a:p>
          <a:p>
            <a:pPr marL="228600" indent="-228600">
              <a:spcBef>
                <a:spcPts val="300"/>
              </a:spcBef>
              <a:spcAft>
                <a:spcPts val="200"/>
              </a:spcAft>
              <a:buFont typeface="+mj-lt"/>
              <a:buAutoNum type="arabicPeriod"/>
            </a:pPr>
            <a:r>
              <a:rPr lang="ja-JP" altLang="en-US" sz="1100" b="1" dirty="0">
                <a:latin typeface="游ゴシック Medium 本文"/>
              </a:rPr>
              <a:t>人の所属</a:t>
            </a:r>
          </a:p>
          <a:p>
            <a:pPr marL="628650" lvl="1" indent="-171450">
              <a:spcBef>
                <a:spcPts val="300"/>
              </a:spcBef>
              <a:spcAft>
                <a:spcPts val="200"/>
              </a:spcAft>
              <a:buFont typeface="Arial" panose="020B0604020202020204" pitchFamily="34" charset="0"/>
              <a:buChar char="•"/>
            </a:pPr>
            <a:r>
              <a:rPr lang="ja-JP" altLang="en-US" sz="1100" dirty="0">
                <a:latin typeface="游ゴシック Medium 本文"/>
                <a:ea typeface="+mn-lt"/>
                <a:cs typeface="+mn-lt"/>
              </a:rPr>
              <a:t>「人（ユーザ）」は縦軸の</a:t>
            </a:r>
            <a:r>
              <a:rPr lang="ja-JP" altLang="en-US" sz="1100" b="1" dirty="0">
                <a:latin typeface="游ゴシック Medium 本文"/>
                <a:ea typeface="+mn-lt"/>
                <a:cs typeface="+mn-lt"/>
              </a:rPr>
              <a:t>実組織（部署）に所属</a:t>
            </a:r>
            <a:r>
              <a:rPr lang="ja-JP" altLang="en-US" sz="1100" dirty="0">
                <a:latin typeface="游ゴシック Medium 本文"/>
                <a:ea typeface="+mn-lt"/>
                <a:cs typeface="+mn-lt"/>
              </a:rPr>
              <a:t>します。</a:t>
            </a:r>
            <a:endParaRPr lang="en-US" altLang="ja-JP" sz="1100" dirty="0">
              <a:latin typeface="游ゴシック Medium 本文"/>
              <a:cs typeface="Segoe UI"/>
            </a:endParaRPr>
          </a:p>
          <a:p>
            <a:pPr lvl="1">
              <a:spcBef>
                <a:spcPts val="300"/>
              </a:spcBef>
              <a:spcAft>
                <a:spcPts val="200"/>
              </a:spcAft>
            </a:pPr>
            <a:r>
              <a:rPr lang="ja-JP" altLang="en-US" sz="1100" dirty="0">
                <a:latin typeface="游ゴシック Medium 本文"/>
                <a:ea typeface="+mn-lt"/>
                <a:cs typeface="+mn-lt"/>
              </a:rPr>
              <a:t>例：経理部の山田さん → </a:t>
            </a:r>
            <a:r>
              <a:rPr lang="en-US" altLang="ja-JP" sz="1100" dirty="0">
                <a:latin typeface="游ゴシック Medium 本文"/>
                <a:ea typeface="+mn-lt"/>
                <a:cs typeface="+mn-lt"/>
              </a:rPr>
              <a:t>Region:</a:t>
            </a:r>
            <a:r>
              <a:rPr lang="ja-JP" altLang="en-US" sz="1100" dirty="0">
                <a:latin typeface="游ゴシック Medium 本文"/>
                <a:ea typeface="+mn-lt"/>
                <a:cs typeface="+mn-lt"/>
              </a:rPr>
              <a:t> 関東</a:t>
            </a:r>
            <a:r>
              <a:rPr lang="en-US" altLang="ja-JP" sz="1100" dirty="0">
                <a:latin typeface="游ゴシック Medium 本文"/>
                <a:ea typeface="+mn-lt"/>
                <a:cs typeface="+mn-lt"/>
              </a:rPr>
              <a:t>,</a:t>
            </a:r>
            <a:r>
              <a:rPr lang="ja-JP" altLang="en-US" sz="1100" dirty="0">
                <a:latin typeface="游ゴシック Medium 本文"/>
                <a:ea typeface="+mn-lt"/>
                <a:cs typeface="+mn-lt"/>
              </a:rPr>
              <a:t> </a:t>
            </a:r>
            <a:r>
              <a:rPr lang="en-US" altLang="ja-JP" sz="1100" dirty="0">
                <a:latin typeface="游ゴシック Medium 本文"/>
                <a:ea typeface="+mn-lt"/>
                <a:cs typeface="+mn-lt"/>
              </a:rPr>
              <a:t>Company:</a:t>
            </a:r>
            <a:r>
              <a:rPr lang="ja-JP" altLang="en-US" sz="1100" dirty="0">
                <a:latin typeface="游ゴシック Medium 本文"/>
                <a:ea typeface="+mn-lt"/>
                <a:cs typeface="+mn-lt"/>
              </a:rPr>
              <a:t> </a:t>
            </a:r>
            <a:r>
              <a:rPr lang="en-US" altLang="ja-JP" sz="1100" dirty="0">
                <a:latin typeface="游ゴシック Medium 本文"/>
                <a:ea typeface="+mn-lt"/>
                <a:cs typeface="+mn-lt"/>
              </a:rPr>
              <a:t>ABC,</a:t>
            </a:r>
            <a:r>
              <a:rPr lang="ja-JP" altLang="en-US" sz="1100" dirty="0">
                <a:latin typeface="游ゴシック Medium 本文"/>
                <a:ea typeface="+mn-lt"/>
                <a:cs typeface="+mn-lt"/>
              </a:rPr>
              <a:t> </a:t>
            </a:r>
            <a:r>
              <a:rPr lang="en-US" altLang="ja-JP" sz="1100" dirty="0">
                <a:latin typeface="游ゴシック Medium 本文"/>
                <a:ea typeface="+mn-lt"/>
                <a:cs typeface="+mn-lt"/>
              </a:rPr>
              <a:t>Department:</a:t>
            </a:r>
            <a:r>
              <a:rPr lang="ja-JP" altLang="en-US" sz="1100" dirty="0">
                <a:latin typeface="游ゴシック Medium 本文"/>
                <a:ea typeface="+mn-lt"/>
                <a:cs typeface="+mn-lt"/>
              </a:rPr>
              <a:t> 経理部</a:t>
            </a:r>
            <a:endParaRPr lang="ja-JP" altLang="en-US" sz="1100" dirty="0">
              <a:latin typeface="游ゴシック Medium 本文"/>
              <a:cs typeface="Segoe UI"/>
            </a:endParaRPr>
          </a:p>
          <a:p>
            <a:pPr marL="228600" indent="-228600">
              <a:spcBef>
                <a:spcPts val="300"/>
              </a:spcBef>
              <a:spcAft>
                <a:spcPts val="200"/>
              </a:spcAft>
              <a:buFont typeface="+mj-lt"/>
              <a:buAutoNum type="arabicPeriod"/>
            </a:pPr>
            <a:r>
              <a:rPr lang="ja-JP" altLang="en-US" sz="1100" b="1" dirty="0">
                <a:latin typeface="游ゴシック Medium 本文"/>
              </a:rPr>
              <a:t>案件の所属</a:t>
            </a:r>
            <a:endParaRPr lang="en-US" altLang="ja-JP" sz="1100" b="1" dirty="0">
              <a:latin typeface="游ゴシック Medium 本文"/>
            </a:endParaRPr>
          </a:p>
          <a:p>
            <a:pPr marL="685800" lvl="1" indent="-228600">
              <a:spcBef>
                <a:spcPts val="300"/>
              </a:spcBef>
              <a:spcAft>
                <a:spcPts val="200"/>
              </a:spcAft>
              <a:buFont typeface="Arial" panose="020B0604020202020204" pitchFamily="34" charset="0"/>
              <a:buChar char="•"/>
            </a:pPr>
            <a:r>
              <a:rPr lang="ja-JP" altLang="en-US" sz="1100" dirty="0">
                <a:latin typeface="游ゴシック Medium 本文"/>
                <a:ea typeface="+mn-lt"/>
                <a:cs typeface="+mn-lt"/>
              </a:rPr>
              <a:t>「投資案件」は横軸の</a:t>
            </a:r>
            <a:r>
              <a:rPr lang="ja-JP" altLang="en-US" sz="1100" b="1" dirty="0">
                <a:latin typeface="游ゴシック Medium 本文"/>
                <a:ea typeface="+mn-lt"/>
                <a:cs typeface="+mn-lt"/>
              </a:rPr>
              <a:t>ビジネス単位（</a:t>
            </a:r>
            <a:r>
              <a:rPr lang="en-US" altLang="ja-JP" sz="1100" b="1" dirty="0">
                <a:latin typeface="游ゴシック Medium 本文"/>
                <a:ea typeface="+mn-lt"/>
                <a:cs typeface="+mn-lt"/>
              </a:rPr>
              <a:t>BG</a:t>
            </a:r>
            <a:r>
              <a:rPr lang="ja-JP" altLang="en-US" sz="1100" b="1" dirty="0">
                <a:latin typeface="游ゴシック Medium 本文"/>
                <a:ea typeface="+mn-lt"/>
                <a:cs typeface="+mn-lt"/>
              </a:rPr>
              <a:t>～</a:t>
            </a:r>
            <a:r>
              <a:rPr lang="en-US" altLang="ja-JP" sz="1100" b="1" dirty="0">
                <a:latin typeface="游ゴシック Medium 本文"/>
                <a:ea typeface="+mn-lt"/>
                <a:cs typeface="+mn-lt"/>
              </a:rPr>
              <a:t>SBU</a:t>
            </a:r>
            <a:r>
              <a:rPr lang="ja-JP" altLang="en-US" sz="1100" b="1" dirty="0">
                <a:latin typeface="游ゴシック Medium 本文"/>
                <a:ea typeface="+mn-lt"/>
                <a:cs typeface="+mn-lt"/>
              </a:rPr>
              <a:t>）に紐づく</a:t>
            </a:r>
            <a:r>
              <a:rPr lang="ja-JP" altLang="en-US" sz="1100" dirty="0">
                <a:latin typeface="游ゴシック Medium 本文"/>
                <a:ea typeface="+mn-lt"/>
                <a:cs typeface="+mn-lt"/>
              </a:rPr>
              <a:t>とされています。</a:t>
            </a:r>
            <a:endParaRPr lang="en-US" altLang="ja-JP" sz="1100" b="1" dirty="0">
              <a:latin typeface="游ゴシック Medium 本文"/>
              <a:ea typeface="+mn-lt"/>
            </a:endParaRPr>
          </a:p>
          <a:p>
            <a:pPr lvl="1">
              <a:spcBef>
                <a:spcPts val="300"/>
              </a:spcBef>
              <a:spcAft>
                <a:spcPts val="200"/>
              </a:spcAft>
            </a:pPr>
            <a:r>
              <a:rPr lang="ja-JP" altLang="en-US" sz="1100" dirty="0">
                <a:latin typeface="游ゴシック Medium 本文"/>
                <a:ea typeface="+mn-lt"/>
                <a:cs typeface="+mn-lt"/>
              </a:rPr>
              <a:t>よって、ユーザと案件の所属体系は</a:t>
            </a:r>
            <a:r>
              <a:rPr lang="ja-JP" altLang="en-US" sz="1100" b="1" dirty="0">
                <a:latin typeface="游ゴシック Medium 本文"/>
                <a:ea typeface="+mn-lt"/>
                <a:cs typeface="+mn-lt"/>
              </a:rPr>
              <a:t>直結していない</a:t>
            </a:r>
            <a:r>
              <a:rPr lang="ja-JP" altLang="en-US" sz="1100" dirty="0">
                <a:latin typeface="游ゴシック Medium 本文"/>
                <a:ea typeface="+mn-lt"/>
                <a:cs typeface="+mn-lt"/>
              </a:rPr>
              <a:t>ため、権限制御やアクセス設定においてマッピングが必要です。</a:t>
            </a:r>
            <a:endParaRPr lang="ja-JP" altLang="en-US" sz="1100" dirty="0">
              <a:latin typeface="游ゴシック Medium 本文"/>
              <a:cs typeface="Segoe UI"/>
            </a:endParaRPr>
          </a:p>
          <a:p>
            <a:pPr marL="228600" indent="-228600">
              <a:spcBef>
                <a:spcPts val="300"/>
              </a:spcBef>
              <a:spcAft>
                <a:spcPts val="200"/>
              </a:spcAft>
              <a:buFont typeface="+mj-lt"/>
              <a:buAutoNum type="arabicPeriod"/>
            </a:pPr>
            <a:r>
              <a:rPr lang="en-US" altLang="ja-JP" sz="1100" b="1" dirty="0">
                <a:latin typeface="游ゴシック Medium 本文"/>
              </a:rPr>
              <a:t>Area</a:t>
            </a:r>
            <a:r>
              <a:rPr lang="ja-JP" altLang="en-US" sz="1100" b="1" dirty="0">
                <a:latin typeface="游ゴシック Medium 本文"/>
              </a:rPr>
              <a:t>（地域原価センタ）</a:t>
            </a:r>
            <a:endParaRPr lang="en-US" altLang="ja-JP" sz="1100" b="1" dirty="0">
              <a:latin typeface="游ゴシック Medium 本文"/>
            </a:endParaRPr>
          </a:p>
          <a:p>
            <a:pPr marL="685800" lvl="1" indent="-228600">
              <a:spcBef>
                <a:spcPts val="300"/>
              </a:spcBef>
              <a:spcAft>
                <a:spcPts val="200"/>
              </a:spcAft>
              <a:buFont typeface="Arial" panose="020B0604020202020204" pitchFamily="34" charset="0"/>
              <a:buChar char="•"/>
            </a:pPr>
            <a:r>
              <a:rPr lang="ja-JP" altLang="en-US" sz="1100" dirty="0">
                <a:latin typeface="游ゴシック Medium 本文"/>
                <a:ea typeface="+mn-lt"/>
                <a:cs typeface="+mn-lt"/>
              </a:rPr>
              <a:t>「関東</a:t>
            </a:r>
            <a:r>
              <a:rPr lang="en-US" altLang="ja-JP" sz="1100" dirty="0">
                <a:latin typeface="游ゴシック Medium 本文"/>
                <a:ea typeface="+mn-lt"/>
                <a:cs typeface="+mn-lt"/>
              </a:rPr>
              <a:t>Area</a:t>
            </a:r>
            <a:r>
              <a:rPr lang="ja-JP" altLang="en-US" sz="1100" dirty="0">
                <a:latin typeface="游ゴシック Medium 本文"/>
                <a:ea typeface="+mn-lt"/>
                <a:cs typeface="+mn-lt"/>
              </a:rPr>
              <a:t>」などは</a:t>
            </a:r>
            <a:r>
              <a:rPr lang="en-US" altLang="ja-JP" sz="1100" b="1" dirty="0">
                <a:latin typeface="游ゴシック Medium 本文"/>
                <a:ea typeface="+mn-lt"/>
                <a:cs typeface="+mn-lt"/>
              </a:rPr>
              <a:t>MCC</a:t>
            </a:r>
            <a:r>
              <a:rPr lang="ja-JP" altLang="en-US" sz="1100" b="1" dirty="0">
                <a:latin typeface="游ゴシック Medium 本文"/>
                <a:ea typeface="+mn-lt"/>
                <a:cs typeface="+mn-lt"/>
              </a:rPr>
              <a:t>（工場等）などの物理的・拠点的な区分け</a:t>
            </a:r>
            <a:r>
              <a:rPr lang="ja-JP" altLang="en-US" sz="1100" dirty="0">
                <a:latin typeface="游ゴシック Medium 本文"/>
                <a:ea typeface="+mn-lt"/>
                <a:cs typeface="+mn-lt"/>
              </a:rPr>
              <a:t>を表し、</a:t>
            </a:r>
            <a:r>
              <a:rPr lang="ja-JP" altLang="en-US" sz="1100" b="1" dirty="0">
                <a:latin typeface="游ゴシック Medium 本文"/>
                <a:ea typeface="+mn-lt"/>
                <a:cs typeface="+mn-lt"/>
              </a:rPr>
              <a:t>会社や</a:t>
            </a:r>
            <a:r>
              <a:rPr lang="en-US" altLang="ja-JP" sz="1100" b="1" dirty="0">
                <a:latin typeface="游ゴシック Medium 本文"/>
                <a:ea typeface="+mn-lt"/>
                <a:cs typeface="+mn-lt"/>
              </a:rPr>
              <a:t>BG/SBU</a:t>
            </a:r>
            <a:r>
              <a:rPr lang="ja-JP" altLang="en-US" sz="1100" b="1" dirty="0">
                <a:latin typeface="游ゴシック Medium 本文"/>
                <a:ea typeface="+mn-lt"/>
                <a:cs typeface="+mn-lt"/>
              </a:rPr>
              <a:t>とは別系統の管理単位</a:t>
            </a:r>
            <a:r>
              <a:rPr lang="ja-JP" altLang="en-US" sz="1100" dirty="0">
                <a:latin typeface="游ゴシック Medium 本文"/>
                <a:ea typeface="+mn-lt"/>
                <a:cs typeface="+mn-lt"/>
              </a:rPr>
              <a:t>。</a:t>
            </a:r>
            <a:endParaRPr lang="en-US" altLang="ja-JP" sz="1100" dirty="0">
              <a:latin typeface="游ゴシック Medium 本文"/>
              <a:cs typeface="Segoe UI"/>
            </a:endParaRPr>
          </a:p>
          <a:p>
            <a:pPr marL="685800" lvl="1" indent="-228600">
              <a:spcBef>
                <a:spcPts val="300"/>
              </a:spcBef>
              <a:spcAft>
                <a:spcPts val="200"/>
              </a:spcAft>
              <a:buFont typeface="Arial" panose="020B0604020202020204" pitchFamily="34" charset="0"/>
              <a:buChar char="•"/>
            </a:pPr>
            <a:r>
              <a:rPr lang="ja-JP" altLang="en-US" sz="1100" dirty="0">
                <a:latin typeface="游ゴシック Medium 本文"/>
                <a:ea typeface="+mn-lt"/>
                <a:cs typeface="+mn-lt"/>
              </a:rPr>
              <a:t>原価センタ単位での集計や拠点単位での投資管理に使われることがあります。</a:t>
            </a:r>
            <a:endParaRPr lang="ja-JP" altLang="en-US" sz="1100" dirty="0">
              <a:latin typeface="游ゴシック Medium 本文"/>
              <a:cs typeface="Segoe UI"/>
            </a:endParaRPr>
          </a:p>
        </p:txBody>
      </p:sp>
      <p:sp>
        <p:nvSpPr>
          <p:cNvPr id="5" name="Rectangle 4">
            <a:extLst>
              <a:ext uri="{FF2B5EF4-FFF2-40B4-BE49-F238E27FC236}">
                <a16:creationId xmlns:a16="http://schemas.microsoft.com/office/drawing/2014/main" id="{85525832-A519-EAD5-8919-93B3EEDDAEAF}"/>
              </a:ext>
            </a:extLst>
          </p:cNvPr>
          <p:cNvSpPr/>
          <p:nvPr/>
        </p:nvSpPr>
        <p:spPr>
          <a:xfrm>
            <a:off x="761804" y="3641614"/>
            <a:ext cx="1878336" cy="926365"/>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3136033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 name="四角形: 角を丸くする 112">
            <a:extLst>
              <a:ext uri="{FF2B5EF4-FFF2-40B4-BE49-F238E27FC236}">
                <a16:creationId xmlns:a16="http://schemas.microsoft.com/office/drawing/2014/main" id="{57BB4783-F805-F440-659A-B9F4FF3CFE15}"/>
              </a:ext>
            </a:extLst>
          </p:cNvPr>
          <p:cNvSpPr/>
          <p:nvPr/>
        </p:nvSpPr>
        <p:spPr>
          <a:xfrm>
            <a:off x="726184" y="1904474"/>
            <a:ext cx="3427602" cy="3358406"/>
          </a:xfrm>
          <a:prstGeom prst="roundRect">
            <a:avLst>
              <a:gd name="adj" fmla="val 4850"/>
            </a:avLst>
          </a:prstGeom>
          <a:solidFill>
            <a:schemeClr val="accent2">
              <a:lumMod val="20000"/>
              <a:lumOff val="80000"/>
              <a:alpha val="50000"/>
            </a:schemeClr>
          </a:solidFill>
          <a:ln w="635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400">
              <a:latin typeface="游ゴシック Medium 本文"/>
            </a:endParaRPr>
          </a:p>
        </p:txBody>
      </p:sp>
      <p:sp>
        <p:nvSpPr>
          <p:cNvPr id="2" name="Title 1"/>
          <p:cNvSpPr>
            <a:spLocks noGrp="1"/>
          </p:cNvSpPr>
          <p:nvPr>
            <p:ph type="title"/>
          </p:nvPr>
        </p:nvSpPr>
        <p:spPr/>
        <p:txBody>
          <a:bodyPr/>
          <a:lstStyle/>
          <a:p>
            <a:r>
              <a:rPr lang="ja-JP" altLang="en-US">
                <a:latin typeface="游ゴシック Medium 本文"/>
              </a:rPr>
              <a:t>権限申請・承認</a:t>
            </a:r>
            <a:r>
              <a:rPr err="1">
                <a:latin typeface="游ゴシック Medium 本文"/>
              </a:rPr>
              <a:t>ワークフロー概要</a:t>
            </a:r>
            <a:endParaRPr>
              <a:latin typeface="游ゴシック Medium 本文"/>
            </a:endParaRPr>
          </a:p>
        </p:txBody>
      </p:sp>
      <p:sp>
        <p:nvSpPr>
          <p:cNvPr id="6" name="四角形: 角を丸くする 5">
            <a:extLst>
              <a:ext uri="{FF2B5EF4-FFF2-40B4-BE49-F238E27FC236}">
                <a16:creationId xmlns:a16="http://schemas.microsoft.com/office/drawing/2014/main" id="{11176C0A-1516-F431-DECB-584A3C6A3719}"/>
              </a:ext>
            </a:extLst>
          </p:cNvPr>
          <p:cNvSpPr/>
          <p:nvPr/>
        </p:nvSpPr>
        <p:spPr>
          <a:xfrm>
            <a:off x="1353820" y="1262814"/>
            <a:ext cx="2280920" cy="551113"/>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50">
                <a:latin typeface="游ゴシック Medium 本文"/>
              </a:rPr>
              <a:t>ユーザは所在実体組織・ビジネス組織・地理組織のアクセス権限を申請</a:t>
            </a:r>
          </a:p>
        </p:txBody>
      </p:sp>
      <p:sp>
        <p:nvSpPr>
          <p:cNvPr id="7" name="四角形: 角を丸くする 6">
            <a:extLst>
              <a:ext uri="{FF2B5EF4-FFF2-40B4-BE49-F238E27FC236}">
                <a16:creationId xmlns:a16="http://schemas.microsoft.com/office/drawing/2014/main" id="{0037DC89-27BF-0E9A-E5D5-730CE5B4178C}"/>
              </a:ext>
            </a:extLst>
          </p:cNvPr>
          <p:cNvSpPr/>
          <p:nvPr/>
        </p:nvSpPr>
        <p:spPr>
          <a:xfrm>
            <a:off x="1362964" y="3490769"/>
            <a:ext cx="2280920" cy="363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50">
                <a:latin typeface="游ゴシック Medium 本文"/>
              </a:rPr>
              <a:t>システムは自動的に対象組織の</a:t>
            </a:r>
            <a:r>
              <a:rPr kumimoji="1" lang="en-US" altLang="ja-JP" sz="1050">
                <a:latin typeface="游ゴシック Medium 本文"/>
              </a:rPr>
              <a:t>Admins</a:t>
            </a:r>
            <a:r>
              <a:rPr kumimoji="1" lang="ja-JP" altLang="en-US" sz="1050">
                <a:latin typeface="游ゴシック Medium 本文"/>
              </a:rPr>
              <a:t>へ送信（お知らせ）</a:t>
            </a:r>
          </a:p>
        </p:txBody>
      </p:sp>
      <p:sp>
        <p:nvSpPr>
          <p:cNvPr id="8" name="四角形: 角を丸くする 7">
            <a:extLst>
              <a:ext uri="{FF2B5EF4-FFF2-40B4-BE49-F238E27FC236}">
                <a16:creationId xmlns:a16="http://schemas.microsoft.com/office/drawing/2014/main" id="{C1D7D680-1AD6-F986-675A-83D283264B9C}"/>
              </a:ext>
            </a:extLst>
          </p:cNvPr>
          <p:cNvSpPr/>
          <p:nvPr/>
        </p:nvSpPr>
        <p:spPr>
          <a:xfrm>
            <a:off x="726184" y="4173789"/>
            <a:ext cx="1468376" cy="363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00">
                <a:latin typeface="游ゴシック Medium 本文"/>
              </a:rPr>
              <a:t>OneClick</a:t>
            </a:r>
            <a:r>
              <a:rPr kumimoji="1" lang="ja-JP" altLang="en-US" sz="1000">
                <a:latin typeface="游ゴシック Medium 本文"/>
              </a:rPr>
              <a:t>で承認</a:t>
            </a:r>
            <a:endParaRPr kumimoji="1" lang="en-US" altLang="ja-JP" sz="1000">
              <a:latin typeface="游ゴシック Medium 本文"/>
            </a:endParaRPr>
          </a:p>
          <a:p>
            <a:pPr algn="ctr"/>
            <a:r>
              <a:rPr kumimoji="1" lang="ja-JP" altLang="en-US" sz="1000">
                <a:latin typeface="游ゴシック Medium 本文"/>
              </a:rPr>
              <a:t>（</a:t>
            </a:r>
            <a:r>
              <a:rPr kumimoji="1" lang="en-US" altLang="ja-JP" sz="1000">
                <a:latin typeface="游ゴシック Medium 本文"/>
              </a:rPr>
              <a:t>DB</a:t>
            </a:r>
            <a:r>
              <a:rPr kumimoji="1" lang="ja-JP" altLang="en-US" sz="1000">
                <a:latin typeface="游ゴシック Medium 本文"/>
              </a:rPr>
              <a:t>反映）</a:t>
            </a:r>
          </a:p>
        </p:txBody>
      </p:sp>
      <p:sp>
        <p:nvSpPr>
          <p:cNvPr id="9" name="四角形: 角を丸くする 8">
            <a:extLst>
              <a:ext uri="{FF2B5EF4-FFF2-40B4-BE49-F238E27FC236}">
                <a16:creationId xmlns:a16="http://schemas.microsoft.com/office/drawing/2014/main" id="{F0081299-463F-C07F-1304-DA152B8D3652}"/>
              </a:ext>
            </a:extLst>
          </p:cNvPr>
          <p:cNvSpPr/>
          <p:nvPr/>
        </p:nvSpPr>
        <p:spPr>
          <a:xfrm>
            <a:off x="2843402" y="4173789"/>
            <a:ext cx="1468376" cy="363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00">
                <a:latin typeface="游ゴシック Medium 本文"/>
              </a:rPr>
              <a:t>OneClick</a:t>
            </a:r>
            <a:r>
              <a:rPr kumimoji="1" lang="ja-JP" altLang="en-US" sz="1000">
                <a:latin typeface="游ゴシック Medium 本文"/>
              </a:rPr>
              <a:t>で却下</a:t>
            </a:r>
          </a:p>
        </p:txBody>
      </p:sp>
      <p:sp>
        <p:nvSpPr>
          <p:cNvPr id="10" name="四角形: 角を丸くする 9">
            <a:extLst>
              <a:ext uri="{FF2B5EF4-FFF2-40B4-BE49-F238E27FC236}">
                <a16:creationId xmlns:a16="http://schemas.microsoft.com/office/drawing/2014/main" id="{853F0399-1AA0-5ECD-EC6E-19B8917AB064}"/>
              </a:ext>
            </a:extLst>
          </p:cNvPr>
          <p:cNvSpPr/>
          <p:nvPr/>
        </p:nvSpPr>
        <p:spPr>
          <a:xfrm>
            <a:off x="1503680" y="6257544"/>
            <a:ext cx="1945640" cy="340614"/>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50">
                <a:latin typeface="游ゴシック Medium 本文"/>
              </a:rPr>
              <a:t>完了</a:t>
            </a:r>
          </a:p>
        </p:txBody>
      </p:sp>
      <p:sp>
        <p:nvSpPr>
          <p:cNvPr id="11" name="四角形: 角を丸くする 10">
            <a:extLst>
              <a:ext uri="{FF2B5EF4-FFF2-40B4-BE49-F238E27FC236}">
                <a16:creationId xmlns:a16="http://schemas.microsoft.com/office/drawing/2014/main" id="{8D7A446A-E242-3CFC-9F83-7D88DABF43D9}"/>
              </a:ext>
            </a:extLst>
          </p:cNvPr>
          <p:cNvSpPr/>
          <p:nvPr/>
        </p:nvSpPr>
        <p:spPr>
          <a:xfrm>
            <a:off x="327660" y="5509154"/>
            <a:ext cx="1945640" cy="363600"/>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50" err="1">
                <a:latin typeface="游ゴシック Medium 本文"/>
              </a:rPr>
              <a:t>PowerBI</a:t>
            </a:r>
            <a:r>
              <a:rPr kumimoji="1" lang="en-US" altLang="ja-JP" sz="1050">
                <a:latin typeface="游ゴシック Medium 本文"/>
              </a:rPr>
              <a:t>/Apps</a:t>
            </a:r>
            <a:r>
              <a:rPr kumimoji="1" lang="ja-JP" altLang="en-US" sz="1050">
                <a:latin typeface="游ゴシック Medium 本文"/>
              </a:rPr>
              <a:t>側のデータ表示</a:t>
            </a:r>
            <a:r>
              <a:rPr kumimoji="1" lang="en-US" altLang="ja-JP" sz="1050">
                <a:latin typeface="游ゴシック Medium 本文"/>
              </a:rPr>
              <a:t>/</a:t>
            </a:r>
            <a:r>
              <a:rPr kumimoji="1" lang="ja-JP" altLang="en-US" sz="1050">
                <a:latin typeface="游ゴシック Medium 本文"/>
              </a:rPr>
              <a:t>機能利用</a:t>
            </a:r>
          </a:p>
        </p:txBody>
      </p:sp>
      <p:graphicFrame>
        <p:nvGraphicFramePr>
          <p:cNvPr id="12" name="コンテンツ プレースホルダー 4">
            <a:extLst>
              <a:ext uri="{FF2B5EF4-FFF2-40B4-BE49-F238E27FC236}">
                <a16:creationId xmlns:a16="http://schemas.microsoft.com/office/drawing/2014/main" id="{73A6E17A-9398-00AB-58C5-9427041BC6B3}"/>
              </a:ext>
            </a:extLst>
          </p:cNvPr>
          <p:cNvGraphicFramePr>
            <a:graphicFrameLocks/>
          </p:cNvGraphicFramePr>
          <p:nvPr/>
        </p:nvGraphicFramePr>
        <p:xfrm>
          <a:off x="4766057" y="1397144"/>
          <a:ext cx="7178546" cy="5137768"/>
        </p:xfrm>
        <a:graphic>
          <a:graphicData uri="http://schemas.openxmlformats.org/drawingml/2006/table">
            <a:tbl>
              <a:tblPr firstRow="1" bandRow="1">
                <a:tableStyleId>{5C22544A-7EE6-4342-B048-85BDC9FD1C3A}</a:tableStyleId>
              </a:tblPr>
              <a:tblGrid>
                <a:gridCol w="2736595">
                  <a:extLst>
                    <a:ext uri="{9D8B030D-6E8A-4147-A177-3AD203B41FA5}">
                      <a16:colId xmlns:a16="http://schemas.microsoft.com/office/drawing/2014/main" val="1534846031"/>
                    </a:ext>
                  </a:extLst>
                </a:gridCol>
                <a:gridCol w="4441951">
                  <a:extLst>
                    <a:ext uri="{9D8B030D-6E8A-4147-A177-3AD203B41FA5}">
                      <a16:colId xmlns:a16="http://schemas.microsoft.com/office/drawing/2014/main" val="1736106719"/>
                    </a:ext>
                  </a:extLst>
                </a:gridCol>
              </a:tblGrid>
              <a:tr h="322149">
                <a:tc>
                  <a:txBody>
                    <a:bodyPr/>
                    <a:lstStyle/>
                    <a:p>
                      <a:r>
                        <a:rPr kumimoji="1" lang="en-US" altLang="ja-JP" sz="1200">
                          <a:solidFill>
                            <a:schemeClr val="tx1"/>
                          </a:solidFill>
                        </a:rPr>
                        <a:t>CASE</a:t>
                      </a:r>
                      <a:endParaRPr kumimoji="1" lang="ja-JP" altLang="en-US" sz="1200">
                        <a:solidFill>
                          <a:schemeClr val="tx1"/>
                        </a:solidFill>
                      </a:endParaRPr>
                    </a:p>
                  </a:txBody>
                  <a:tcPr/>
                </a:tc>
                <a:tc>
                  <a:txBody>
                    <a:bodyPr/>
                    <a:lstStyle/>
                    <a:p>
                      <a:r>
                        <a:rPr kumimoji="1" lang="ja-JP" altLang="en-US" sz="1200">
                          <a:solidFill>
                            <a:schemeClr val="tx1"/>
                          </a:solidFill>
                        </a:rPr>
                        <a:t>説明</a:t>
                      </a:r>
                    </a:p>
                  </a:txBody>
                  <a:tcPr/>
                </a:tc>
                <a:extLst>
                  <a:ext uri="{0D108BD9-81ED-4DB2-BD59-A6C34878D82A}">
                    <a16:rowId xmlns:a16="http://schemas.microsoft.com/office/drawing/2014/main" val="746737597"/>
                  </a:ext>
                </a:extLst>
              </a:tr>
              <a:tr h="322149">
                <a:tc>
                  <a:txBody>
                    <a:bodyPr/>
                    <a:lstStyle/>
                    <a:p>
                      <a:r>
                        <a:rPr kumimoji="1" lang="ja-JP" altLang="en-US" sz="1050">
                          <a:solidFill>
                            <a:schemeClr val="tx1"/>
                          </a:solidFill>
                        </a:rPr>
                        <a:t>申請権限に対する承認対象</a:t>
                      </a:r>
                    </a:p>
                  </a:txBody>
                  <a:tcPr anchor="ctr"/>
                </a:tc>
                <a:tc>
                  <a:txBody>
                    <a:bodyPr/>
                    <a:lstStyle/>
                    <a:p>
                      <a:pPr lvl="0" algn="l">
                        <a:lnSpc>
                          <a:spcPct val="100000"/>
                        </a:lnSpc>
                        <a:spcBef>
                          <a:spcPts val="0"/>
                        </a:spcBef>
                        <a:spcAft>
                          <a:spcPts val="0"/>
                        </a:spcAft>
                        <a:buNone/>
                      </a:pPr>
                      <a:r>
                        <a:rPr kumimoji="1" lang="ja-JP" altLang="en-US" sz="1100" b="0" i="0" u="none" strike="noStrike" kern="1200">
                          <a:solidFill>
                            <a:schemeClr val="tx1"/>
                          </a:solidFill>
                          <a:latin typeface="Consolas"/>
                          <a:ea typeface="+mn-ea"/>
                          <a:cs typeface="+mn-cs"/>
                        </a:rPr>
                        <a:t>詳細は下記を参照　</a:t>
                      </a:r>
                      <a:r>
                        <a:rPr lang="en-US" altLang="ja-JP" sz="1200">
                          <a:hlinkClick r:id="rId2"/>
                        </a:rPr>
                        <a:t>Vesta-</a:t>
                      </a:r>
                      <a:r>
                        <a:rPr lang="en-US" altLang="ja-JP" sz="1200" err="1">
                          <a:hlinkClick r:id="rId2"/>
                        </a:rPr>
                        <a:t>app_rep</a:t>
                      </a:r>
                      <a:r>
                        <a:rPr lang="ja-JP" altLang="en-US" sz="1200">
                          <a:hlinkClick r:id="rId2"/>
                        </a:rPr>
                        <a:t>参照権限設定基準</a:t>
                      </a:r>
                      <a:r>
                        <a:rPr lang="en-US" altLang="ja-JP" sz="1200">
                          <a:hlinkClick r:id="rId2"/>
                        </a:rPr>
                        <a:t>.xlsx</a:t>
                      </a:r>
                      <a:endParaRPr kumimoji="1" lang="ja-JP" altLang="en-US" sz="1200">
                        <a:solidFill>
                          <a:schemeClr val="tx1"/>
                        </a:solidFill>
                      </a:endParaRPr>
                    </a:p>
                  </a:txBody>
                  <a:tcPr anchor="ctr"/>
                </a:tc>
                <a:extLst>
                  <a:ext uri="{0D108BD9-81ED-4DB2-BD59-A6C34878D82A}">
                    <a16:rowId xmlns:a16="http://schemas.microsoft.com/office/drawing/2014/main" val="984837890"/>
                  </a:ext>
                </a:extLst>
              </a:tr>
              <a:tr h="501121">
                <a:tc>
                  <a:txBody>
                    <a:bodyPr/>
                    <a:lstStyle/>
                    <a:p>
                      <a:pPr lvl="0" algn="l">
                        <a:lnSpc>
                          <a:spcPct val="100000"/>
                        </a:lnSpc>
                        <a:spcBef>
                          <a:spcPts val="0"/>
                        </a:spcBef>
                        <a:spcAft>
                          <a:spcPts val="0"/>
                        </a:spcAft>
                        <a:buNone/>
                      </a:pPr>
                      <a:r>
                        <a:rPr kumimoji="1" lang="ja-JP" altLang="en-US" sz="1050" kern="1200" noProof="0">
                          <a:solidFill>
                            <a:schemeClr val="tx1"/>
                          </a:solidFill>
                          <a:latin typeface="+mn-lt"/>
                          <a:ea typeface="+mn-ea"/>
                          <a:cs typeface="+mn-cs"/>
                        </a:rPr>
                        <a:t>承認／却下されないまま放置された場合</a:t>
                      </a:r>
                      <a:endParaRPr kumimoji="1" lang="en-US" sz="1050" kern="1200" noProof="0">
                        <a:solidFill>
                          <a:schemeClr val="tx1"/>
                        </a:solidFill>
                        <a:latin typeface="+mn-lt"/>
                        <a:ea typeface="+mn-ea"/>
                        <a:cs typeface="+mn-cs"/>
                      </a:endParaRPr>
                    </a:p>
                    <a:p>
                      <a:pPr lvl="0">
                        <a:buNone/>
                      </a:pPr>
                      <a:endParaRPr kumimoji="1" lang="ja-JP" altLang="en-US" sz="1050" kern="1200">
                        <a:solidFill>
                          <a:schemeClr val="tx1"/>
                        </a:solidFill>
                        <a:latin typeface="+mn-lt"/>
                        <a:ea typeface="+mn-ea"/>
                        <a:cs typeface="+mn-cs"/>
                      </a:endParaRPr>
                    </a:p>
                  </a:txBody>
                  <a:tcPr anchor="ctr"/>
                </a:tc>
                <a:tc>
                  <a:txBody>
                    <a:bodyPr/>
                    <a:lstStyle/>
                    <a:p>
                      <a:pPr lvl="0" algn="l">
                        <a:lnSpc>
                          <a:spcPct val="100000"/>
                        </a:lnSpc>
                        <a:spcBef>
                          <a:spcPts val="0"/>
                        </a:spcBef>
                        <a:spcAft>
                          <a:spcPts val="0"/>
                        </a:spcAft>
                        <a:buNone/>
                      </a:pPr>
                      <a:r>
                        <a:rPr kumimoji="1" lang="en-US" altLang="ja-JP" sz="1100" b="0" i="0" u="none" strike="noStrike" kern="1200" noProof="0">
                          <a:solidFill>
                            <a:schemeClr val="tx1"/>
                          </a:solidFill>
                          <a:latin typeface="Consolas"/>
                          <a:ea typeface="+mn-ea"/>
                          <a:cs typeface="+mn-cs"/>
                        </a:rPr>
                        <a:t>3</a:t>
                      </a:r>
                      <a:r>
                        <a:rPr kumimoji="1" lang="ja-JP" altLang="en-US" sz="1100" b="0" i="0" u="none" strike="noStrike" kern="1200" noProof="0">
                          <a:solidFill>
                            <a:schemeClr val="tx1"/>
                          </a:solidFill>
                          <a:latin typeface="Consolas"/>
                          <a:ea typeface="+mn-ea"/>
                          <a:cs typeface="+mn-cs"/>
                        </a:rPr>
                        <a:t>日後に</a:t>
                      </a:r>
                      <a:r>
                        <a:rPr kumimoji="1" lang="en-US" altLang="ja-JP" sz="1100" b="0" i="0" u="none" strike="noStrike" kern="1200" noProof="0">
                          <a:solidFill>
                            <a:schemeClr val="tx1"/>
                          </a:solidFill>
                          <a:latin typeface="Consolas"/>
                          <a:ea typeface="+mn-ea"/>
                          <a:cs typeface="+mn-cs"/>
                        </a:rPr>
                        <a:t>Alert</a:t>
                      </a:r>
                      <a:r>
                        <a:rPr kumimoji="1" lang="ja-JP" altLang="en-US" sz="1100" b="0" i="0" u="none" strike="noStrike" kern="1200" noProof="0">
                          <a:solidFill>
                            <a:schemeClr val="tx1"/>
                          </a:solidFill>
                          <a:latin typeface="Consolas"/>
                          <a:ea typeface="+mn-ea"/>
                          <a:cs typeface="+mn-cs"/>
                        </a:rPr>
                        <a:t>メールが承認者</a:t>
                      </a:r>
                      <a:r>
                        <a:rPr kumimoji="1" lang="en-US" altLang="ja-JP" sz="1100" b="0" i="0" u="none" strike="noStrike" kern="1200" noProof="0">
                          <a:solidFill>
                            <a:schemeClr val="tx1"/>
                          </a:solidFill>
                          <a:latin typeface="Consolas"/>
                          <a:ea typeface="+mn-ea"/>
                          <a:cs typeface="+mn-cs"/>
                        </a:rPr>
                        <a:t>Group</a:t>
                      </a:r>
                      <a:r>
                        <a:rPr kumimoji="1" lang="ja-JP" altLang="en-US" sz="1100" b="0" i="0" u="none" strike="noStrike" kern="1200" noProof="0">
                          <a:solidFill>
                            <a:schemeClr val="tx1"/>
                          </a:solidFill>
                          <a:latin typeface="Consolas"/>
                          <a:ea typeface="+mn-ea"/>
                          <a:cs typeface="+mn-cs"/>
                        </a:rPr>
                        <a:t>全体へ送信されます。対応の見落としを防ぎます。</a:t>
                      </a:r>
                      <a:endParaRPr kumimoji="1" lang="en-US" altLang="ja-JP" sz="1100" b="0" i="0" u="none" strike="noStrike" kern="1200">
                        <a:solidFill>
                          <a:schemeClr val="tx1"/>
                        </a:solidFill>
                        <a:latin typeface="Consolas"/>
                        <a:ea typeface="+mn-ea"/>
                        <a:cs typeface="+mn-cs"/>
                      </a:endParaRPr>
                    </a:p>
                  </a:txBody>
                  <a:tcPr anchor="ctr"/>
                </a:tc>
                <a:extLst>
                  <a:ext uri="{0D108BD9-81ED-4DB2-BD59-A6C34878D82A}">
                    <a16:rowId xmlns:a16="http://schemas.microsoft.com/office/drawing/2014/main" val="793693833"/>
                  </a:ext>
                </a:extLst>
              </a:tr>
              <a:tr h="501121">
                <a:tc>
                  <a:txBody>
                    <a:bodyPr/>
                    <a:lstStyle/>
                    <a:p>
                      <a:pPr lvl="0" algn="l">
                        <a:lnSpc>
                          <a:spcPct val="100000"/>
                        </a:lnSpc>
                        <a:spcBef>
                          <a:spcPts val="0"/>
                        </a:spcBef>
                        <a:spcAft>
                          <a:spcPts val="0"/>
                        </a:spcAft>
                        <a:buNone/>
                      </a:pPr>
                      <a:r>
                        <a:rPr kumimoji="1" lang="ja-JP" altLang="en-US" sz="1050" kern="1200" noProof="0">
                          <a:solidFill>
                            <a:schemeClr val="tx1"/>
                          </a:solidFill>
                          <a:latin typeface="+mn-lt"/>
                          <a:ea typeface="+mn-ea"/>
                          <a:cs typeface="+mn-cs"/>
                        </a:rPr>
                        <a:t>承認／却下操作時</a:t>
                      </a:r>
                      <a:endParaRPr kumimoji="1" lang="en-US" altLang="ja-JP" sz="1050" kern="1200">
                        <a:solidFill>
                          <a:schemeClr val="tx1"/>
                        </a:solidFill>
                        <a:latin typeface="+mn-lt"/>
                        <a:ea typeface="+mn-ea"/>
                        <a:cs typeface="+mn-cs"/>
                      </a:endParaRPr>
                    </a:p>
                    <a:p>
                      <a:pPr lvl="0">
                        <a:buNone/>
                      </a:pPr>
                      <a:endParaRPr kumimoji="1" lang="ja-JP" altLang="en-US" sz="1050" kern="1200">
                        <a:solidFill>
                          <a:schemeClr val="tx1"/>
                        </a:solidFill>
                        <a:latin typeface="+mn-lt"/>
                        <a:ea typeface="+mn-ea"/>
                        <a:cs typeface="+mn-cs"/>
                      </a:endParaRPr>
                    </a:p>
                  </a:txBody>
                  <a:tcPr anchor="ctr"/>
                </a:tc>
                <a:tc>
                  <a:txBody>
                    <a:bodyPr/>
                    <a:lstStyle/>
                    <a:p>
                      <a:pPr lvl="0" algn="l">
                        <a:lnSpc>
                          <a:spcPct val="100000"/>
                        </a:lnSpc>
                        <a:spcBef>
                          <a:spcPts val="0"/>
                        </a:spcBef>
                        <a:spcAft>
                          <a:spcPts val="0"/>
                        </a:spcAft>
                        <a:buNone/>
                      </a:pPr>
                      <a:r>
                        <a:rPr kumimoji="1" lang="ja-JP" altLang="en-US" sz="1100" b="0" i="0" u="none" strike="noStrike" kern="1200" noProof="0">
                          <a:solidFill>
                            <a:schemeClr val="tx1"/>
                          </a:solidFill>
                          <a:latin typeface="Consolas"/>
                          <a:ea typeface="+mn-ea"/>
                          <a:cs typeface="+mn-cs"/>
                        </a:rPr>
                        <a:t>承認者</a:t>
                      </a:r>
                      <a:r>
                        <a:rPr kumimoji="1" lang="en-US" altLang="ja-JP" sz="1100" b="0" i="0" u="none" strike="noStrike" kern="1200" noProof="0">
                          <a:solidFill>
                            <a:schemeClr val="tx1"/>
                          </a:solidFill>
                          <a:latin typeface="Consolas"/>
                          <a:ea typeface="+mn-ea"/>
                          <a:cs typeface="+mn-cs"/>
                        </a:rPr>
                        <a:t>Group</a:t>
                      </a:r>
                      <a:r>
                        <a:rPr kumimoji="1" lang="ja-JP" altLang="en-US" sz="1100" b="0" i="0" u="none" strike="noStrike" kern="1200" noProof="0">
                          <a:solidFill>
                            <a:schemeClr val="tx1"/>
                          </a:solidFill>
                          <a:latin typeface="Consolas"/>
                          <a:ea typeface="+mn-ea"/>
                          <a:cs typeface="+mn-cs"/>
                        </a:rPr>
                        <a:t>に属する</a:t>
                      </a:r>
                      <a:r>
                        <a:rPr kumimoji="1" lang="en-US" altLang="ja-JP" sz="1100" b="0" i="0" u="none" strike="noStrike" kern="1200" noProof="0">
                          <a:solidFill>
                            <a:schemeClr val="tx1"/>
                          </a:solidFill>
                          <a:latin typeface="Consolas"/>
                          <a:ea typeface="+mn-ea"/>
                          <a:cs typeface="+mn-cs"/>
                        </a:rPr>
                        <a:t>Admin</a:t>
                      </a:r>
                      <a:r>
                        <a:rPr kumimoji="1" lang="ja-JP" altLang="en-US" sz="1100" b="0" i="0" u="none" strike="noStrike" kern="1200" noProof="0">
                          <a:solidFill>
                            <a:schemeClr val="tx1"/>
                          </a:solidFill>
                          <a:latin typeface="Consolas"/>
                          <a:ea typeface="+mn-ea"/>
                          <a:cs typeface="+mn-cs"/>
                        </a:rPr>
                        <a:t>は誰でも承認／却下可能。上位階層の</a:t>
                      </a:r>
                      <a:r>
                        <a:rPr kumimoji="1" lang="en-US" altLang="ja-JP" sz="1100" b="0" i="0" u="none" strike="noStrike" kern="1200" noProof="0">
                          <a:solidFill>
                            <a:schemeClr val="tx1"/>
                          </a:solidFill>
                          <a:latin typeface="Consolas"/>
                          <a:ea typeface="+mn-ea"/>
                          <a:cs typeface="+mn-cs"/>
                        </a:rPr>
                        <a:t>Admin</a:t>
                      </a:r>
                      <a:r>
                        <a:rPr kumimoji="1" lang="ja-JP" altLang="en-US" sz="1100" b="0" i="0" u="none" strike="noStrike" kern="1200" noProof="0">
                          <a:solidFill>
                            <a:schemeClr val="tx1"/>
                          </a:solidFill>
                          <a:latin typeface="Consolas"/>
                          <a:ea typeface="+mn-ea"/>
                          <a:cs typeface="+mn-cs"/>
                        </a:rPr>
                        <a:t>であっても同じ</a:t>
                      </a:r>
                      <a:r>
                        <a:rPr kumimoji="1" lang="en-US" altLang="ja-JP" sz="1100" b="0" i="0" u="none" strike="noStrike" kern="1200" noProof="0">
                          <a:solidFill>
                            <a:schemeClr val="tx1"/>
                          </a:solidFill>
                          <a:latin typeface="Consolas"/>
                          <a:ea typeface="+mn-ea"/>
                          <a:cs typeface="+mn-cs"/>
                        </a:rPr>
                        <a:t>Group</a:t>
                      </a:r>
                      <a:r>
                        <a:rPr kumimoji="1" lang="ja-JP" altLang="en-US" sz="1100" b="0" i="0" u="none" strike="noStrike" kern="1200" noProof="0">
                          <a:solidFill>
                            <a:schemeClr val="tx1"/>
                          </a:solidFill>
                          <a:latin typeface="Consolas"/>
                          <a:ea typeface="+mn-ea"/>
                          <a:cs typeface="+mn-cs"/>
                        </a:rPr>
                        <a:t>の案件であれば操作可能です。</a:t>
                      </a:r>
                      <a:endParaRPr kumimoji="1" lang="en-US" altLang="ja-JP" sz="1100" b="0" i="0" u="none" strike="noStrike" kern="1200">
                        <a:solidFill>
                          <a:schemeClr val="tx1"/>
                        </a:solidFill>
                        <a:latin typeface="Consolas"/>
                        <a:ea typeface="+mn-ea"/>
                        <a:cs typeface="+mn-cs"/>
                      </a:endParaRPr>
                    </a:p>
                  </a:txBody>
                  <a:tcPr anchor="ctr"/>
                </a:tc>
                <a:extLst>
                  <a:ext uri="{0D108BD9-81ED-4DB2-BD59-A6C34878D82A}">
                    <a16:rowId xmlns:a16="http://schemas.microsoft.com/office/drawing/2014/main" val="298873775"/>
                  </a:ext>
                </a:extLst>
              </a:tr>
              <a:tr h="501121">
                <a:tc>
                  <a:txBody>
                    <a:bodyPr/>
                    <a:lstStyle/>
                    <a:p>
                      <a:pPr lvl="0" algn="l">
                        <a:lnSpc>
                          <a:spcPct val="100000"/>
                        </a:lnSpc>
                        <a:spcBef>
                          <a:spcPts val="0"/>
                        </a:spcBef>
                        <a:spcAft>
                          <a:spcPts val="0"/>
                        </a:spcAft>
                        <a:buNone/>
                      </a:pPr>
                      <a:r>
                        <a:rPr kumimoji="1" lang="en-US" altLang="ja-JP" sz="1050" kern="1200" noProof="0">
                          <a:solidFill>
                            <a:schemeClr val="tx1"/>
                          </a:solidFill>
                          <a:latin typeface="+mn-lt"/>
                          <a:ea typeface="+mn-ea"/>
                          <a:cs typeface="+mn-cs"/>
                        </a:rPr>
                        <a:t>Admin</a:t>
                      </a:r>
                      <a:r>
                        <a:rPr kumimoji="1" lang="ja-JP" altLang="en-US" sz="1050" kern="1200" noProof="0">
                          <a:solidFill>
                            <a:schemeClr val="tx1"/>
                          </a:solidFill>
                          <a:latin typeface="+mn-lt"/>
                          <a:ea typeface="+mn-ea"/>
                          <a:cs typeface="+mn-cs"/>
                        </a:rPr>
                        <a:t>権限申請</a:t>
                      </a:r>
                      <a:endParaRPr kumimoji="1" lang="en-US" altLang="ja-JP" sz="1050" kern="1200">
                        <a:solidFill>
                          <a:schemeClr val="tx1"/>
                        </a:solidFill>
                        <a:latin typeface="+mn-lt"/>
                        <a:ea typeface="+mn-ea"/>
                        <a:cs typeface="+mn-cs"/>
                      </a:endParaRPr>
                    </a:p>
                    <a:p>
                      <a:pPr lvl="0">
                        <a:buNone/>
                      </a:pPr>
                      <a:endParaRPr kumimoji="1" lang="ja-JP" altLang="en-US" sz="1050" kern="1200">
                        <a:solidFill>
                          <a:schemeClr val="tx1"/>
                        </a:solidFill>
                        <a:latin typeface="+mn-lt"/>
                        <a:ea typeface="+mn-ea"/>
                        <a:cs typeface="+mn-cs"/>
                      </a:endParaRPr>
                    </a:p>
                  </a:txBody>
                  <a:tcPr anchor="ctr"/>
                </a:tc>
                <a:tc>
                  <a:txBody>
                    <a:bodyPr/>
                    <a:lstStyle/>
                    <a:p>
                      <a:pPr lvl="0" algn="l">
                        <a:lnSpc>
                          <a:spcPct val="100000"/>
                        </a:lnSpc>
                        <a:spcBef>
                          <a:spcPts val="0"/>
                        </a:spcBef>
                        <a:spcAft>
                          <a:spcPts val="0"/>
                        </a:spcAft>
                        <a:buNone/>
                      </a:pPr>
                      <a:r>
                        <a:rPr kumimoji="1" lang="ja-JP" altLang="en-US" sz="1100" b="0" i="0" u="none" strike="noStrike" kern="1200" noProof="0">
                          <a:solidFill>
                            <a:schemeClr val="tx1"/>
                          </a:solidFill>
                          <a:latin typeface="Consolas"/>
                          <a:ea typeface="+mn-ea"/>
                          <a:cs typeface="+mn-cs"/>
                        </a:rPr>
                        <a:t>禁止。オフライン相談にて、既存</a:t>
                      </a:r>
                      <a:r>
                        <a:rPr kumimoji="1" lang="en-US" altLang="ja-JP" sz="1100" b="0" i="0" u="none" strike="noStrike" kern="1200" noProof="0">
                          <a:solidFill>
                            <a:schemeClr val="tx1"/>
                          </a:solidFill>
                          <a:latin typeface="Consolas"/>
                          <a:ea typeface="+mn-ea"/>
                          <a:cs typeface="+mn-cs"/>
                        </a:rPr>
                        <a:t>Admin</a:t>
                      </a:r>
                      <a:r>
                        <a:rPr kumimoji="1" lang="ja-JP" altLang="en-US" sz="1100" b="0" i="0" u="none" strike="noStrike" kern="1200" noProof="0">
                          <a:solidFill>
                            <a:schemeClr val="tx1"/>
                          </a:solidFill>
                          <a:latin typeface="Consolas"/>
                          <a:ea typeface="+mn-ea"/>
                          <a:cs typeface="+mn-cs"/>
                        </a:rPr>
                        <a:t>が対象組織の</a:t>
                      </a:r>
                      <a:r>
                        <a:rPr kumimoji="1" lang="en-US" altLang="ja-JP" sz="1100" b="0" i="0" u="none" strike="noStrike" kern="1200" noProof="0">
                          <a:solidFill>
                            <a:schemeClr val="tx1"/>
                          </a:solidFill>
                          <a:latin typeface="Consolas"/>
                          <a:ea typeface="+mn-ea"/>
                          <a:cs typeface="+mn-cs"/>
                        </a:rPr>
                        <a:t>Group</a:t>
                      </a:r>
                      <a:r>
                        <a:rPr kumimoji="1" lang="ja-JP" altLang="en-US" sz="1100" b="0" i="0" u="none" strike="noStrike" kern="1200" noProof="0">
                          <a:solidFill>
                            <a:schemeClr val="tx1"/>
                          </a:solidFill>
                          <a:latin typeface="Consolas"/>
                          <a:ea typeface="+mn-ea"/>
                          <a:cs typeface="+mn-cs"/>
                        </a:rPr>
                        <a:t>に追加することで権限を付与します。</a:t>
                      </a:r>
                      <a:endParaRPr kumimoji="1" lang="en-US" altLang="ja-JP" sz="1100" b="0" i="0" u="none" strike="noStrike" kern="1200">
                        <a:solidFill>
                          <a:schemeClr val="tx1"/>
                        </a:solidFill>
                        <a:latin typeface="Consolas"/>
                        <a:ea typeface="+mn-ea"/>
                        <a:cs typeface="+mn-cs"/>
                      </a:endParaRPr>
                    </a:p>
                  </a:txBody>
                  <a:tcPr anchor="ctr"/>
                </a:tc>
                <a:extLst>
                  <a:ext uri="{0D108BD9-81ED-4DB2-BD59-A6C34878D82A}">
                    <a16:rowId xmlns:a16="http://schemas.microsoft.com/office/drawing/2014/main" val="3241173466"/>
                  </a:ext>
                </a:extLst>
              </a:tr>
              <a:tr h="501121">
                <a:tc>
                  <a:txBody>
                    <a:bodyPr/>
                    <a:lstStyle/>
                    <a:p>
                      <a:r>
                        <a:rPr kumimoji="1" lang="ja-JP" altLang="en-US" sz="1100">
                          <a:solidFill>
                            <a:schemeClr val="tx1"/>
                          </a:solidFill>
                        </a:rPr>
                        <a:t>各</a:t>
                      </a:r>
                      <a:r>
                        <a:rPr kumimoji="1" lang="en-US" altLang="ja-JP" sz="1100">
                          <a:solidFill>
                            <a:schemeClr val="tx1"/>
                          </a:solidFill>
                        </a:rPr>
                        <a:t>Security Group</a:t>
                      </a:r>
                      <a:r>
                        <a:rPr kumimoji="1" lang="ja-JP" altLang="en-US" sz="1100">
                          <a:solidFill>
                            <a:schemeClr val="tx1"/>
                          </a:solidFill>
                        </a:rPr>
                        <a:t>の操作できる内容の設定（例：一時全体の編集</a:t>
                      </a:r>
                      <a:r>
                        <a:rPr kumimoji="1" lang="en-US" altLang="ja-JP" sz="1100">
                          <a:solidFill>
                            <a:schemeClr val="tx1"/>
                          </a:solidFill>
                        </a:rPr>
                        <a:t>/</a:t>
                      </a:r>
                      <a:r>
                        <a:rPr kumimoji="1" lang="ja-JP" altLang="en-US" sz="1100">
                          <a:solidFill>
                            <a:schemeClr val="tx1"/>
                          </a:solidFill>
                        </a:rPr>
                        <a:t>構成禁止）</a:t>
                      </a:r>
                    </a:p>
                  </a:txBody>
                  <a:tcPr anchor="ctr"/>
                </a:tc>
                <a:tc>
                  <a:txBody>
                    <a:bodyPr/>
                    <a:lstStyle/>
                    <a:p>
                      <a:pPr lvl="0">
                        <a:buNone/>
                      </a:pPr>
                      <a:r>
                        <a:rPr kumimoji="1" lang="en-US" altLang="ja-JP" sz="1100" b="0" i="0" u="none" strike="noStrike" kern="1200">
                          <a:solidFill>
                            <a:schemeClr val="tx1"/>
                          </a:solidFill>
                          <a:latin typeface="Consolas"/>
                          <a:ea typeface="+mn-ea"/>
                          <a:cs typeface="+mn-cs"/>
                        </a:rPr>
                        <a:t>Admin/BG</a:t>
                      </a:r>
                      <a:r>
                        <a:rPr kumimoji="1" lang="ja-JP" altLang="en-US" sz="1100" b="0" i="0" u="none" strike="noStrike" kern="1200">
                          <a:solidFill>
                            <a:schemeClr val="tx1"/>
                          </a:solidFill>
                          <a:latin typeface="Consolas"/>
                          <a:ea typeface="+mn-ea"/>
                          <a:cs typeface="+mn-cs"/>
                        </a:rPr>
                        <a:t>管理者により設定、申請不可</a:t>
                      </a:r>
                    </a:p>
                  </a:txBody>
                  <a:tcPr anchor="ctr"/>
                </a:tc>
                <a:extLst>
                  <a:ext uri="{0D108BD9-81ED-4DB2-BD59-A6C34878D82A}">
                    <a16:rowId xmlns:a16="http://schemas.microsoft.com/office/drawing/2014/main" val="378724576"/>
                  </a:ext>
                </a:extLst>
              </a:tr>
              <a:tr h="1288597">
                <a:tc>
                  <a:txBody>
                    <a:bodyPr/>
                    <a:lstStyle/>
                    <a:p>
                      <a:pPr lvl="0">
                        <a:buNone/>
                      </a:pPr>
                      <a:r>
                        <a:rPr kumimoji="1" lang="ja-JP" altLang="en-US" sz="1100">
                          <a:solidFill>
                            <a:schemeClr val="tx1"/>
                          </a:solidFill>
                        </a:rPr>
                        <a:t>自分の権限を申請する</a:t>
                      </a:r>
                    </a:p>
                  </a:txBody>
                  <a:tcPr anchor="ctr"/>
                </a:tc>
                <a:tc>
                  <a:txBody>
                    <a:bodyPr/>
                    <a:lstStyle/>
                    <a:p>
                      <a:pPr lvl="0">
                        <a:buNone/>
                      </a:pPr>
                      <a:r>
                        <a:rPr kumimoji="1" lang="en-US" altLang="ja-JP" sz="1100" b="0" i="0" u="none" strike="noStrike" kern="1200">
                          <a:solidFill>
                            <a:schemeClr val="tx1"/>
                          </a:solidFill>
                          <a:latin typeface="Consolas"/>
                          <a:ea typeface="+mn-ea"/>
                          <a:cs typeface="+mn-cs"/>
                        </a:rPr>
                        <a:t>A</a:t>
                      </a:r>
                      <a:r>
                        <a:rPr kumimoji="1" lang="ja-JP" altLang="en-US" sz="1100" b="0" i="0" u="none" strike="noStrike" kern="1200">
                          <a:solidFill>
                            <a:schemeClr val="tx1"/>
                          </a:solidFill>
                          <a:latin typeface="Consolas"/>
                          <a:ea typeface="+mn-ea"/>
                          <a:cs typeface="+mn-cs"/>
                        </a:rPr>
                        <a:t>さんは➊部の社員であり、</a:t>
                      </a:r>
                      <a:r>
                        <a:rPr kumimoji="1" lang="en-US" altLang="ja-JP" sz="1100" b="0" i="0" u="none" strike="noStrike" kern="1200">
                          <a:solidFill>
                            <a:schemeClr val="tx1"/>
                          </a:solidFill>
                          <a:latin typeface="Consolas"/>
                          <a:ea typeface="+mn-ea"/>
                          <a:cs typeface="+mn-cs"/>
                        </a:rPr>
                        <a:t>A</a:t>
                      </a:r>
                      <a:r>
                        <a:rPr kumimoji="1" lang="ja-JP" altLang="en-US" sz="1100" b="0" i="0" u="none" strike="noStrike" kern="1200">
                          <a:solidFill>
                            <a:schemeClr val="tx1"/>
                          </a:solidFill>
                          <a:latin typeface="Consolas"/>
                          <a:ea typeface="+mn-ea"/>
                          <a:cs typeface="+mn-cs"/>
                        </a:rPr>
                        <a:t>さんは下記のいずれを申請する場合</a:t>
                      </a:r>
                      <a:r>
                        <a:rPr kumimoji="1" lang="en-US" altLang="ja-JP" sz="1100" b="0" i="0" u="none" strike="noStrike" kern="1200">
                          <a:solidFill>
                            <a:schemeClr val="tx1"/>
                          </a:solidFill>
                          <a:latin typeface="Consolas"/>
                          <a:ea typeface="+mn-ea"/>
                          <a:cs typeface="+mn-cs"/>
                        </a:rPr>
                        <a:t>:</a:t>
                      </a:r>
                    </a:p>
                    <a:p>
                      <a:pPr marL="171450" lvl="0" indent="-171450">
                        <a:buFont typeface="Arial" panose="020B0604020202020204" pitchFamily="34" charset="0"/>
                        <a:buChar char="•"/>
                      </a:pPr>
                      <a:r>
                        <a:rPr kumimoji="1" lang="en-US" altLang="ja-JP" sz="1100" b="0" i="0" u="none" strike="noStrike" kern="1200">
                          <a:solidFill>
                            <a:schemeClr val="tx1"/>
                          </a:solidFill>
                          <a:latin typeface="Consolas"/>
                          <a:ea typeface="+mn-ea"/>
                          <a:cs typeface="+mn-cs"/>
                        </a:rPr>
                        <a:t>SBU1</a:t>
                      </a:r>
                      <a:r>
                        <a:rPr kumimoji="1" lang="ja-JP" altLang="en-US" sz="1100" b="0" i="0" u="none" strike="noStrike" kern="1200">
                          <a:solidFill>
                            <a:schemeClr val="tx1"/>
                          </a:solidFill>
                          <a:latin typeface="Consolas"/>
                          <a:ea typeface="+mn-ea"/>
                          <a:cs typeface="+mn-cs"/>
                        </a:rPr>
                        <a:t>の閲覧権限</a:t>
                      </a:r>
                      <a:endParaRPr kumimoji="1" lang="en-US" altLang="ja-JP" sz="1100" b="0" i="0" u="none" strike="noStrike" kern="1200">
                        <a:solidFill>
                          <a:schemeClr val="tx1"/>
                        </a:solidFill>
                        <a:latin typeface="Consolas"/>
                        <a:ea typeface="+mn-ea"/>
                        <a:cs typeface="+mn-cs"/>
                      </a:endParaRPr>
                    </a:p>
                    <a:p>
                      <a:pPr marL="171450" lvl="0" indent="-171450">
                        <a:buFont typeface="Arial" panose="020B0604020202020204" pitchFamily="34" charset="0"/>
                        <a:buChar char="•"/>
                      </a:pPr>
                      <a:r>
                        <a:rPr kumimoji="1" lang="ja-JP" altLang="en-US" sz="1100" b="0" i="0" u="none" strike="noStrike" kern="1200">
                          <a:solidFill>
                            <a:schemeClr val="tx1"/>
                          </a:solidFill>
                          <a:latin typeface="Consolas"/>
                          <a:ea typeface="+mn-ea"/>
                          <a:cs typeface="+mn-cs"/>
                        </a:rPr>
                        <a:t>他組織（部門）の閲覧権限</a:t>
                      </a:r>
                      <a:endParaRPr kumimoji="1" lang="en-US" altLang="ja-JP" sz="1100" b="0" i="0" u="none" strike="noStrike" kern="1200">
                        <a:solidFill>
                          <a:schemeClr val="tx1"/>
                        </a:solidFill>
                        <a:latin typeface="Consolas"/>
                        <a:ea typeface="+mn-ea"/>
                        <a:cs typeface="+mn-cs"/>
                      </a:endParaRPr>
                    </a:p>
                    <a:p>
                      <a:pPr marL="171450" lvl="0" indent="-171450">
                        <a:buFont typeface="Arial" panose="020B0604020202020204" pitchFamily="34" charset="0"/>
                        <a:buChar char="•"/>
                      </a:pPr>
                      <a:r>
                        <a:rPr kumimoji="1" lang="en-US" altLang="ja-JP" sz="1100" b="0" i="0" u="none" strike="noStrike" kern="1200">
                          <a:solidFill>
                            <a:schemeClr val="tx1"/>
                          </a:solidFill>
                          <a:latin typeface="Consolas"/>
                          <a:ea typeface="+mn-ea"/>
                          <a:cs typeface="+mn-cs"/>
                        </a:rPr>
                        <a:t>Region</a:t>
                      </a:r>
                      <a:r>
                        <a:rPr kumimoji="1" lang="ja-JP" altLang="en-US" sz="1100" b="0" i="0" u="none" strike="noStrike" kern="1200">
                          <a:solidFill>
                            <a:schemeClr val="tx1"/>
                          </a:solidFill>
                          <a:latin typeface="Consolas"/>
                          <a:ea typeface="+mn-ea"/>
                          <a:cs typeface="+mn-cs"/>
                        </a:rPr>
                        <a:t>閲覧権限</a:t>
                      </a:r>
                      <a:endParaRPr kumimoji="1" lang="en-US" altLang="ja-JP" sz="1100" b="0" i="0" u="none" strike="noStrike" kern="1200">
                        <a:solidFill>
                          <a:schemeClr val="tx1"/>
                        </a:solidFill>
                        <a:latin typeface="Consolas"/>
                        <a:ea typeface="+mn-ea"/>
                        <a:cs typeface="+mn-cs"/>
                      </a:endParaRPr>
                    </a:p>
                    <a:p>
                      <a:pPr marL="171450" lvl="0" indent="-171450">
                        <a:buFont typeface="Arial" panose="020B0604020202020204" pitchFamily="34" charset="0"/>
                        <a:buChar char="•"/>
                      </a:pPr>
                      <a:r>
                        <a:rPr kumimoji="1" lang="en-US" altLang="ja-JP" sz="1100" b="0" i="0" u="none" strike="noStrike" kern="1200">
                          <a:solidFill>
                            <a:schemeClr val="tx1"/>
                          </a:solidFill>
                          <a:latin typeface="Consolas"/>
                          <a:ea typeface="+mn-ea"/>
                          <a:cs typeface="+mn-cs"/>
                        </a:rPr>
                        <a:t>BG</a:t>
                      </a:r>
                      <a:r>
                        <a:rPr kumimoji="1" lang="ja-JP" altLang="en-US" sz="1100" b="0" i="0" u="none" strike="noStrike" kern="1200">
                          <a:solidFill>
                            <a:schemeClr val="tx1"/>
                          </a:solidFill>
                          <a:latin typeface="Consolas"/>
                          <a:ea typeface="+mn-ea"/>
                          <a:cs typeface="+mn-cs"/>
                        </a:rPr>
                        <a:t>の閲覧権限</a:t>
                      </a:r>
                      <a:endParaRPr kumimoji="1" lang="en-US" altLang="ja-JP" sz="1100" b="0" i="0" u="none" strike="noStrike" kern="1200">
                        <a:solidFill>
                          <a:schemeClr val="tx1"/>
                        </a:solidFill>
                        <a:latin typeface="Consolas"/>
                        <a:ea typeface="+mn-ea"/>
                        <a:cs typeface="+mn-cs"/>
                      </a:endParaRPr>
                    </a:p>
                    <a:p>
                      <a:pPr lvl="0">
                        <a:buNone/>
                      </a:pPr>
                      <a:r>
                        <a:rPr kumimoji="1" lang="ja-JP" altLang="en-US" sz="1100" b="0" i="0" u="none" strike="noStrike" kern="1200">
                          <a:solidFill>
                            <a:schemeClr val="tx1"/>
                          </a:solidFill>
                          <a:latin typeface="Consolas"/>
                          <a:ea typeface="+mn-ea"/>
                          <a:cs typeface="+mn-cs"/>
                        </a:rPr>
                        <a:t>左記の上長は、</a:t>
                      </a:r>
                      <a:r>
                        <a:rPr kumimoji="1" lang="en-US" altLang="ja-JP" sz="1100" b="0" i="0" u="none" strike="noStrike" kern="1200">
                          <a:solidFill>
                            <a:schemeClr val="tx1"/>
                          </a:solidFill>
                          <a:latin typeface="Consolas"/>
                          <a:ea typeface="+mn-ea"/>
                          <a:cs typeface="+mn-cs"/>
                        </a:rPr>
                        <a:t>A</a:t>
                      </a:r>
                      <a:r>
                        <a:rPr kumimoji="1" lang="ja-JP" altLang="en-US" sz="1100" b="0" i="0" u="none" strike="noStrike" kern="1200">
                          <a:solidFill>
                            <a:schemeClr val="tx1"/>
                          </a:solidFill>
                          <a:latin typeface="Consolas"/>
                          <a:ea typeface="+mn-ea"/>
                          <a:cs typeface="+mn-cs"/>
                        </a:rPr>
                        <a:t>所属の</a:t>
                      </a:r>
                      <a:r>
                        <a:rPr kumimoji="1" lang="ja-JP" altLang="en-US" sz="1100" b="0" i="0" u="none" strike="noStrike" kern="1200">
                          <a:solidFill>
                            <a:srgbClr val="C00000"/>
                          </a:solidFill>
                          <a:latin typeface="Consolas"/>
                          <a:ea typeface="+mn-ea"/>
                          <a:cs typeface="+mn-cs"/>
                        </a:rPr>
                        <a:t>➊部の担当者</a:t>
                      </a:r>
                      <a:r>
                        <a:rPr kumimoji="1" lang="ja-JP" altLang="en-US" sz="1100" b="0" i="0" u="none" strike="noStrike" kern="1200">
                          <a:solidFill>
                            <a:schemeClr val="tx1"/>
                          </a:solidFill>
                          <a:latin typeface="Consolas"/>
                          <a:ea typeface="+mn-ea"/>
                          <a:cs typeface="+mn-cs"/>
                        </a:rPr>
                        <a:t>であること</a:t>
                      </a:r>
                      <a:endParaRPr kumimoji="1" lang="en-US" altLang="ja-JP" sz="1100" b="0" i="0" u="none" strike="noStrike" kern="1200">
                        <a:solidFill>
                          <a:schemeClr val="tx1"/>
                        </a:solidFill>
                        <a:latin typeface="Consolas"/>
                        <a:ea typeface="+mn-ea"/>
                        <a:cs typeface="+mn-cs"/>
                      </a:endParaRPr>
                    </a:p>
                  </a:txBody>
                  <a:tcPr anchor="ctr"/>
                </a:tc>
                <a:extLst>
                  <a:ext uri="{0D108BD9-81ED-4DB2-BD59-A6C34878D82A}">
                    <a16:rowId xmlns:a16="http://schemas.microsoft.com/office/drawing/2014/main" val="2152903052"/>
                  </a:ext>
                </a:extLst>
              </a:tr>
              <a:tr h="894859">
                <a:tc>
                  <a:txBody>
                    <a:bodyPr/>
                    <a:lstStyle/>
                    <a:p>
                      <a:pPr lvl="0">
                        <a:buNone/>
                      </a:pPr>
                      <a:r>
                        <a:rPr kumimoji="1" lang="ja-JP" altLang="en-US" sz="1100">
                          <a:solidFill>
                            <a:schemeClr val="tx1"/>
                          </a:solidFill>
                        </a:rPr>
                        <a:t>組織の権限を申請する</a:t>
                      </a:r>
                    </a:p>
                  </a:txBody>
                  <a:tcPr anchor="ctr"/>
                </a:tc>
                <a:tc>
                  <a:txBody>
                    <a:bodyPr/>
                    <a:lstStyle/>
                    <a:p>
                      <a:pPr lvl="0">
                        <a:buNone/>
                      </a:pPr>
                      <a:r>
                        <a:rPr kumimoji="1" lang="en-US" altLang="ja-JP" sz="1100" b="0" i="0" u="none" strike="noStrike" kern="1200">
                          <a:solidFill>
                            <a:schemeClr val="tx1"/>
                          </a:solidFill>
                          <a:latin typeface="Consolas"/>
                          <a:ea typeface="+mn-ea"/>
                          <a:cs typeface="+mn-cs"/>
                        </a:rPr>
                        <a:t>A</a:t>
                      </a:r>
                      <a:r>
                        <a:rPr kumimoji="1" lang="ja-JP" altLang="en-US" sz="1100" b="0" i="0" u="none" strike="noStrike" kern="1200">
                          <a:solidFill>
                            <a:schemeClr val="tx1"/>
                          </a:solidFill>
                          <a:latin typeface="Consolas"/>
                          <a:ea typeface="+mn-ea"/>
                          <a:cs typeface="+mn-cs"/>
                        </a:rPr>
                        <a:t>さんは➊部に所属し、</a:t>
                      </a:r>
                      <a:r>
                        <a:rPr kumimoji="1" lang="en-US" altLang="ja-JP" sz="1100" b="0" i="0" u="none" strike="noStrike" kern="1200">
                          <a:solidFill>
                            <a:schemeClr val="tx1"/>
                          </a:solidFill>
                          <a:latin typeface="Consolas"/>
                          <a:ea typeface="+mn-ea"/>
                          <a:cs typeface="+mn-cs"/>
                        </a:rPr>
                        <a:t>A</a:t>
                      </a:r>
                      <a:r>
                        <a:rPr kumimoji="1" lang="ja-JP" altLang="en-US" sz="1100" b="0" i="0" u="none" strike="noStrike" kern="1200">
                          <a:solidFill>
                            <a:schemeClr val="tx1"/>
                          </a:solidFill>
                          <a:latin typeface="Consolas"/>
                          <a:ea typeface="+mn-ea"/>
                          <a:cs typeface="+mn-cs"/>
                        </a:rPr>
                        <a:t>さんは➊部に➋部の案件閲覧権限を申請する場合</a:t>
                      </a:r>
                      <a:r>
                        <a:rPr kumimoji="1" lang="en-US" altLang="ja-JP" sz="1100" b="0" i="0" u="none" strike="noStrike" kern="1200">
                          <a:solidFill>
                            <a:schemeClr val="tx1"/>
                          </a:solidFill>
                          <a:latin typeface="Consolas"/>
                          <a:ea typeface="+mn-ea"/>
                          <a:cs typeface="+mn-cs"/>
                        </a:rPr>
                        <a:t>:</a:t>
                      </a:r>
                    </a:p>
                    <a:p>
                      <a:pPr lvl="0">
                        <a:buNone/>
                      </a:pPr>
                      <a:r>
                        <a:rPr kumimoji="1" lang="ja-JP" altLang="en-US" sz="1100" b="0" i="0" u="none" strike="noStrike" kern="1200">
                          <a:solidFill>
                            <a:schemeClr val="tx1"/>
                          </a:solidFill>
                          <a:latin typeface="Consolas"/>
                          <a:ea typeface="+mn-ea"/>
                          <a:cs typeface="+mn-cs"/>
                        </a:rPr>
                        <a:t>左記の上長は、</a:t>
                      </a:r>
                      <a:r>
                        <a:rPr kumimoji="1" lang="en-US" altLang="ja-JP" sz="1100" b="0" i="0" u="none" strike="noStrike" kern="1200">
                          <a:solidFill>
                            <a:schemeClr val="tx1"/>
                          </a:solidFill>
                          <a:latin typeface="Consolas"/>
                          <a:ea typeface="+mn-ea"/>
                          <a:cs typeface="+mn-cs"/>
                        </a:rPr>
                        <a:t>A</a:t>
                      </a:r>
                      <a:r>
                        <a:rPr kumimoji="1" lang="ja-JP" altLang="en-US" sz="1100" b="0" i="0" u="none" strike="noStrike" kern="1200">
                          <a:solidFill>
                            <a:schemeClr val="tx1"/>
                          </a:solidFill>
                          <a:latin typeface="Consolas"/>
                          <a:ea typeface="+mn-ea"/>
                          <a:cs typeface="+mn-cs"/>
                        </a:rPr>
                        <a:t>の上司（システムに該当組織情報がないため、</a:t>
                      </a:r>
                      <a:r>
                        <a:rPr kumimoji="1" lang="en-US" altLang="ja-JP" sz="1100" b="0" i="0" u="none" strike="noStrike" kern="1200">
                          <a:solidFill>
                            <a:schemeClr val="tx1"/>
                          </a:solidFill>
                          <a:latin typeface="Consolas"/>
                          <a:ea typeface="+mn-ea"/>
                          <a:cs typeface="+mn-cs"/>
                        </a:rPr>
                        <a:t>A</a:t>
                      </a:r>
                      <a:r>
                        <a:rPr kumimoji="1" lang="ja-JP" altLang="en-US" sz="1100" b="0" i="0" u="none" strike="noStrike" kern="1200">
                          <a:solidFill>
                            <a:schemeClr val="tx1"/>
                          </a:solidFill>
                          <a:latin typeface="Consolas"/>
                          <a:ea typeface="+mn-ea"/>
                          <a:cs typeface="+mn-cs"/>
                        </a:rPr>
                        <a:t>さん</a:t>
                      </a:r>
                      <a:r>
                        <a:rPr kumimoji="1" lang="en-US" altLang="ja-JP" sz="1100" b="0" i="0" u="none" strike="noStrike" kern="1200">
                          <a:solidFill>
                            <a:schemeClr val="tx1"/>
                          </a:solidFill>
                          <a:latin typeface="Consolas"/>
                          <a:ea typeface="+mn-ea"/>
                          <a:cs typeface="+mn-cs"/>
                        </a:rPr>
                        <a:t>Combo</a:t>
                      </a:r>
                      <a:r>
                        <a:rPr kumimoji="1" lang="ja-JP" altLang="en-US" sz="1100" b="0" i="0" u="none" strike="noStrike" kern="1200">
                          <a:solidFill>
                            <a:schemeClr val="tx1"/>
                          </a:solidFill>
                          <a:latin typeface="Consolas"/>
                          <a:ea typeface="+mn-ea"/>
                          <a:cs typeface="+mn-cs"/>
                        </a:rPr>
                        <a:t>選ぶ形式の独自入力）</a:t>
                      </a:r>
                      <a:endParaRPr kumimoji="1" lang="en-US" altLang="ja-JP" sz="1100" b="0" i="0" u="none" strike="noStrike" kern="1200">
                        <a:solidFill>
                          <a:schemeClr val="tx1"/>
                        </a:solidFill>
                        <a:latin typeface="Consolas"/>
                        <a:ea typeface="+mn-ea"/>
                        <a:cs typeface="+mn-cs"/>
                      </a:endParaRPr>
                    </a:p>
                  </a:txBody>
                  <a:tcPr anchor="ctr"/>
                </a:tc>
                <a:extLst>
                  <a:ext uri="{0D108BD9-81ED-4DB2-BD59-A6C34878D82A}">
                    <a16:rowId xmlns:a16="http://schemas.microsoft.com/office/drawing/2014/main" val="236440239"/>
                  </a:ext>
                </a:extLst>
              </a:tr>
              <a:tr h="305530">
                <a:tc>
                  <a:txBody>
                    <a:bodyPr/>
                    <a:lstStyle/>
                    <a:p>
                      <a:pPr lvl="0">
                        <a:buNone/>
                      </a:pPr>
                      <a:r>
                        <a:rPr kumimoji="1" lang="en-US" altLang="ja-JP" sz="1100">
                          <a:solidFill>
                            <a:schemeClr val="tx1"/>
                          </a:solidFill>
                        </a:rPr>
                        <a:t>KPI Dashboard</a:t>
                      </a:r>
                      <a:endParaRPr kumimoji="1" lang="ja-JP" altLang="en-US" sz="1100">
                        <a:solidFill>
                          <a:schemeClr val="tx1"/>
                        </a:solidFill>
                      </a:endParaRPr>
                    </a:p>
                  </a:txBody>
                  <a:tcPr anchor="ctr"/>
                </a:tc>
                <a:tc>
                  <a:txBody>
                    <a:bodyPr/>
                    <a:lstStyle/>
                    <a:p>
                      <a:pPr lvl="0">
                        <a:buNone/>
                      </a:pPr>
                      <a:r>
                        <a:rPr kumimoji="1" lang="ja-JP" altLang="en-US" sz="1100" b="0" i="0" u="none" strike="noStrike" kern="1200">
                          <a:solidFill>
                            <a:schemeClr val="tx1"/>
                          </a:solidFill>
                          <a:latin typeface="Consolas"/>
                          <a:ea typeface="+mn-ea"/>
                          <a:cs typeface="+mn-cs"/>
                        </a:rPr>
                        <a:t>現行</a:t>
                      </a:r>
                      <a:r>
                        <a:rPr kumimoji="1" lang="en-US" altLang="ja-JP" sz="1100" b="0" i="0" u="none" strike="noStrike" kern="1200">
                          <a:solidFill>
                            <a:schemeClr val="tx1"/>
                          </a:solidFill>
                          <a:latin typeface="Consolas"/>
                          <a:ea typeface="+mn-ea"/>
                          <a:cs typeface="+mn-cs"/>
                        </a:rPr>
                        <a:t>PBI</a:t>
                      </a:r>
                      <a:r>
                        <a:rPr kumimoji="1" lang="ja-JP" altLang="en-US" sz="1100" b="0" i="0" u="none" strike="noStrike" kern="1200">
                          <a:solidFill>
                            <a:schemeClr val="tx1"/>
                          </a:solidFill>
                          <a:latin typeface="Consolas"/>
                          <a:ea typeface="+mn-ea"/>
                          <a:cs typeface="+mn-cs"/>
                        </a:rPr>
                        <a:t>権限管理仕組み、</a:t>
                      </a:r>
                      <a:r>
                        <a:rPr kumimoji="1" lang="en-US" altLang="ja-JP" sz="1100" b="0" i="0" u="none" strike="noStrike" kern="1200">
                          <a:solidFill>
                            <a:schemeClr val="tx1"/>
                          </a:solidFill>
                          <a:latin typeface="Consolas"/>
                          <a:ea typeface="+mn-ea"/>
                          <a:cs typeface="+mn-cs"/>
                        </a:rPr>
                        <a:t>PBI</a:t>
                      </a:r>
                      <a:r>
                        <a:rPr kumimoji="1" lang="ja-JP" altLang="en-US" sz="1100" b="0" i="0" u="none" strike="noStrike" kern="1200">
                          <a:solidFill>
                            <a:schemeClr val="tx1"/>
                          </a:solidFill>
                          <a:latin typeface="Consolas"/>
                          <a:ea typeface="+mn-ea"/>
                          <a:cs typeface="+mn-cs"/>
                        </a:rPr>
                        <a:t>側で統一管理、</a:t>
                      </a:r>
                      <a:r>
                        <a:rPr kumimoji="1" lang="en-US" altLang="ja-JP" sz="1100" b="0" i="0" u="none" strike="noStrike" kern="1200">
                          <a:solidFill>
                            <a:schemeClr val="tx1"/>
                          </a:solidFill>
                          <a:latin typeface="Consolas"/>
                          <a:ea typeface="+mn-ea"/>
                          <a:cs typeface="+mn-cs"/>
                        </a:rPr>
                        <a:t>App</a:t>
                      </a:r>
                      <a:r>
                        <a:rPr kumimoji="1" lang="ja-JP" altLang="en-US" sz="1100" b="0" i="0" u="none" strike="noStrike" kern="1200">
                          <a:solidFill>
                            <a:schemeClr val="tx1"/>
                          </a:solidFill>
                          <a:latin typeface="Consolas"/>
                          <a:ea typeface="+mn-ea"/>
                          <a:cs typeface="+mn-cs"/>
                        </a:rPr>
                        <a:t>で管理しない</a:t>
                      </a:r>
                      <a:endParaRPr kumimoji="1" lang="en-US" altLang="ja-JP" sz="1100" b="0" i="0" u="none" strike="noStrike" kern="1200">
                        <a:solidFill>
                          <a:schemeClr val="tx1"/>
                        </a:solidFill>
                        <a:latin typeface="Consolas"/>
                        <a:ea typeface="+mn-ea"/>
                        <a:cs typeface="+mn-cs"/>
                      </a:endParaRPr>
                    </a:p>
                  </a:txBody>
                  <a:tcPr anchor="ctr"/>
                </a:tc>
                <a:extLst>
                  <a:ext uri="{0D108BD9-81ED-4DB2-BD59-A6C34878D82A}">
                    <a16:rowId xmlns:a16="http://schemas.microsoft.com/office/drawing/2014/main" val="1513720069"/>
                  </a:ext>
                </a:extLst>
              </a:tr>
            </a:tbl>
          </a:graphicData>
        </a:graphic>
      </p:graphicFrame>
      <p:cxnSp>
        <p:nvCxnSpPr>
          <p:cNvPr id="14" name="コネクタ: カギ線 13">
            <a:extLst>
              <a:ext uri="{FF2B5EF4-FFF2-40B4-BE49-F238E27FC236}">
                <a16:creationId xmlns:a16="http://schemas.microsoft.com/office/drawing/2014/main" id="{6D5A3604-FBB6-0F3F-0222-0E11559852EA}"/>
              </a:ext>
            </a:extLst>
          </p:cNvPr>
          <p:cNvCxnSpPr>
            <a:cxnSpLocks/>
            <a:stCxn id="7" idx="2"/>
            <a:endCxn id="8" idx="0"/>
          </p:cNvCxnSpPr>
          <p:nvPr/>
        </p:nvCxnSpPr>
        <p:spPr>
          <a:xfrm rot="5400000">
            <a:off x="1822188" y="3492553"/>
            <a:ext cx="319420" cy="1043052"/>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5" name="コネクタ: カギ線 14">
            <a:extLst>
              <a:ext uri="{FF2B5EF4-FFF2-40B4-BE49-F238E27FC236}">
                <a16:creationId xmlns:a16="http://schemas.microsoft.com/office/drawing/2014/main" id="{24BFFD66-1D2C-06E4-C599-5898DBAD9D04}"/>
              </a:ext>
            </a:extLst>
          </p:cNvPr>
          <p:cNvCxnSpPr>
            <a:cxnSpLocks/>
            <a:stCxn id="7" idx="2"/>
            <a:endCxn id="9" idx="0"/>
          </p:cNvCxnSpPr>
          <p:nvPr/>
        </p:nvCxnSpPr>
        <p:spPr>
          <a:xfrm rot="16200000" flipH="1">
            <a:off x="2880797" y="3476996"/>
            <a:ext cx="319420" cy="1074166"/>
          </a:xfrm>
          <a:prstGeom prst="bentConnector3">
            <a:avLst>
              <a:gd name="adj1" fmla="val 50000"/>
            </a:avLst>
          </a:prstGeom>
          <a:ln w="254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9" name="直線矢印コネクタ 18">
            <a:extLst>
              <a:ext uri="{FF2B5EF4-FFF2-40B4-BE49-F238E27FC236}">
                <a16:creationId xmlns:a16="http://schemas.microsoft.com/office/drawing/2014/main" id="{1AADEC77-7113-F3C7-1D91-BFBD2DF91269}"/>
              </a:ext>
            </a:extLst>
          </p:cNvPr>
          <p:cNvCxnSpPr>
            <a:cxnSpLocks/>
            <a:stCxn id="6" idx="2"/>
            <a:endCxn id="43" idx="0"/>
          </p:cNvCxnSpPr>
          <p:nvPr/>
        </p:nvCxnSpPr>
        <p:spPr>
          <a:xfrm>
            <a:off x="2494280" y="1813927"/>
            <a:ext cx="1" cy="20627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2" name="コネクタ: カギ線 21">
            <a:extLst>
              <a:ext uri="{FF2B5EF4-FFF2-40B4-BE49-F238E27FC236}">
                <a16:creationId xmlns:a16="http://schemas.microsoft.com/office/drawing/2014/main" id="{46867B9E-926C-A46A-3E8F-86BF5FD01ABA}"/>
              </a:ext>
            </a:extLst>
          </p:cNvPr>
          <p:cNvCxnSpPr>
            <a:cxnSpLocks/>
            <a:stCxn id="11" idx="2"/>
            <a:endCxn id="10" idx="0"/>
          </p:cNvCxnSpPr>
          <p:nvPr/>
        </p:nvCxnSpPr>
        <p:spPr>
          <a:xfrm rot="16200000" flipH="1">
            <a:off x="1696095" y="5477139"/>
            <a:ext cx="384790" cy="1176020"/>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25" name="コネクタ: カギ線 24">
            <a:extLst>
              <a:ext uri="{FF2B5EF4-FFF2-40B4-BE49-F238E27FC236}">
                <a16:creationId xmlns:a16="http://schemas.microsoft.com/office/drawing/2014/main" id="{CE8D45B9-5DD0-0D38-B4CA-2F1E2963ADD3}"/>
              </a:ext>
            </a:extLst>
          </p:cNvPr>
          <p:cNvCxnSpPr>
            <a:cxnSpLocks/>
            <a:stCxn id="9" idx="2"/>
            <a:endCxn id="10" idx="0"/>
          </p:cNvCxnSpPr>
          <p:nvPr/>
        </p:nvCxnSpPr>
        <p:spPr>
          <a:xfrm rot="5400000">
            <a:off x="2166968" y="4846921"/>
            <a:ext cx="1720155" cy="1101090"/>
          </a:xfrm>
          <a:prstGeom prst="bentConnector3">
            <a:avLst>
              <a:gd name="adj1" fmla="val 50000"/>
            </a:avLst>
          </a:prstGeom>
          <a:ln w="25400">
            <a:prstDash val="sysDash"/>
            <a:tailEnd type="triangle"/>
          </a:ln>
        </p:spPr>
        <p:style>
          <a:lnRef idx="1">
            <a:schemeClr val="accent1"/>
          </a:lnRef>
          <a:fillRef idx="0">
            <a:schemeClr val="accent1"/>
          </a:fillRef>
          <a:effectRef idx="0">
            <a:schemeClr val="accent1"/>
          </a:effectRef>
          <a:fontRef idx="minor">
            <a:schemeClr val="tx1"/>
          </a:fontRef>
        </p:style>
      </p:cxnSp>
      <p:sp>
        <p:nvSpPr>
          <p:cNvPr id="39" name="フローチャート: 判断 38">
            <a:extLst>
              <a:ext uri="{FF2B5EF4-FFF2-40B4-BE49-F238E27FC236}">
                <a16:creationId xmlns:a16="http://schemas.microsoft.com/office/drawing/2014/main" id="{813CC310-F0C6-C4DA-25BA-B84A43232D2B}"/>
              </a:ext>
            </a:extLst>
          </p:cNvPr>
          <p:cNvSpPr/>
          <p:nvPr/>
        </p:nvSpPr>
        <p:spPr>
          <a:xfrm>
            <a:off x="855983" y="4804596"/>
            <a:ext cx="1683001" cy="392623"/>
          </a:xfrm>
          <a:prstGeom prst="flowChartDecision">
            <a:avLst/>
          </a:prstGeom>
          <a:solidFill>
            <a:schemeClr val="accent5">
              <a:lumMod val="60000"/>
              <a:lumOff val="4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50">
                <a:solidFill>
                  <a:srgbClr val="FF0000"/>
                </a:solidFill>
                <a:latin typeface="游ゴシック Medium 本文"/>
              </a:rPr>
              <a:t>次承認者が居る？</a:t>
            </a:r>
          </a:p>
        </p:txBody>
      </p:sp>
      <p:cxnSp>
        <p:nvCxnSpPr>
          <p:cNvPr id="45" name="コネクタ: カギ線 44">
            <a:extLst>
              <a:ext uri="{FF2B5EF4-FFF2-40B4-BE49-F238E27FC236}">
                <a16:creationId xmlns:a16="http://schemas.microsoft.com/office/drawing/2014/main" id="{89D23B2D-C044-7E55-FBFC-4C10487A7A73}"/>
              </a:ext>
            </a:extLst>
          </p:cNvPr>
          <p:cNvCxnSpPr>
            <a:cxnSpLocks/>
            <a:stCxn id="8" idx="2"/>
            <a:endCxn id="39" idx="0"/>
          </p:cNvCxnSpPr>
          <p:nvPr/>
        </p:nvCxnSpPr>
        <p:spPr>
          <a:xfrm rot="16200000" flipH="1">
            <a:off x="1445325" y="4552436"/>
            <a:ext cx="267207" cy="237112"/>
          </a:xfrm>
          <a:prstGeom prst="bentConnector3">
            <a:avLst>
              <a:gd name="adj1" fmla="val 50000"/>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48" name="コネクタ: カギ線 47">
            <a:extLst>
              <a:ext uri="{FF2B5EF4-FFF2-40B4-BE49-F238E27FC236}">
                <a16:creationId xmlns:a16="http://schemas.microsoft.com/office/drawing/2014/main" id="{3683FA28-9E0F-2733-97DB-904144541499}"/>
              </a:ext>
            </a:extLst>
          </p:cNvPr>
          <p:cNvCxnSpPr>
            <a:cxnSpLocks/>
            <a:stCxn id="39" idx="2"/>
            <a:endCxn id="11" idx="0"/>
          </p:cNvCxnSpPr>
          <p:nvPr/>
        </p:nvCxnSpPr>
        <p:spPr>
          <a:xfrm rot="5400000">
            <a:off x="1343015" y="5154684"/>
            <a:ext cx="311935" cy="397004"/>
          </a:xfrm>
          <a:prstGeom prst="bentConnector3">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51" name="コネクタ: カギ線 50">
            <a:extLst>
              <a:ext uri="{FF2B5EF4-FFF2-40B4-BE49-F238E27FC236}">
                <a16:creationId xmlns:a16="http://schemas.microsoft.com/office/drawing/2014/main" id="{E8F6F722-41D9-D57F-EF38-C7036340236C}"/>
              </a:ext>
            </a:extLst>
          </p:cNvPr>
          <p:cNvCxnSpPr>
            <a:cxnSpLocks/>
            <a:stCxn id="39" idx="1"/>
            <a:endCxn id="7" idx="1"/>
          </p:cNvCxnSpPr>
          <p:nvPr/>
        </p:nvCxnSpPr>
        <p:spPr>
          <a:xfrm rot="10800000" flipH="1">
            <a:off x="855982" y="3672570"/>
            <a:ext cx="506981" cy="1328339"/>
          </a:xfrm>
          <a:prstGeom prst="bentConnector3">
            <a:avLst>
              <a:gd name="adj1" fmla="val -45090"/>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63" name="テキスト ボックス 62">
            <a:extLst>
              <a:ext uri="{FF2B5EF4-FFF2-40B4-BE49-F238E27FC236}">
                <a16:creationId xmlns:a16="http://schemas.microsoft.com/office/drawing/2014/main" id="{81CB727C-BD7C-C53E-8998-30C1AF8A2F17}"/>
              </a:ext>
            </a:extLst>
          </p:cNvPr>
          <p:cNvSpPr txBox="1"/>
          <p:nvPr/>
        </p:nvSpPr>
        <p:spPr>
          <a:xfrm>
            <a:off x="340089" y="4592212"/>
            <a:ext cx="441018" cy="307777"/>
          </a:xfrm>
          <a:prstGeom prst="rect">
            <a:avLst/>
          </a:prstGeom>
          <a:noFill/>
        </p:spPr>
        <p:txBody>
          <a:bodyPr wrap="none" rtlCol="0">
            <a:spAutoFit/>
          </a:bodyPr>
          <a:lstStyle/>
          <a:p>
            <a:r>
              <a:rPr kumimoji="1" lang="en-US" altLang="ja-JP" sz="1400">
                <a:latin typeface="游ゴシック Medium 本文"/>
              </a:rPr>
              <a:t>YES</a:t>
            </a:r>
            <a:endParaRPr kumimoji="1" lang="ja-JP" altLang="en-US" sz="1400">
              <a:latin typeface="游ゴシック Medium 本文"/>
            </a:endParaRPr>
          </a:p>
        </p:txBody>
      </p:sp>
      <p:sp>
        <p:nvSpPr>
          <p:cNvPr id="64" name="テキスト ボックス 63">
            <a:extLst>
              <a:ext uri="{FF2B5EF4-FFF2-40B4-BE49-F238E27FC236}">
                <a16:creationId xmlns:a16="http://schemas.microsoft.com/office/drawing/2014/main" id="{8CC44BD9-A59E-B183-D183-BA4A22C73042}"/>
              </a:ext>
            </a:extLst>
          </p:cNvPr>
          <p:cNvSpPr txBox="1"/>
          <p:nvPr/>
        </p:nvSpPr>
        <p:spPr>
          <a:xfrm>
            <a:off x="1578928" y="5182672"/>
            <a:ext cx="360996" cy="253916"/>
          </a:xfrm>
          <a:prstGeom prst="rect">
            <a:avLst/>
          </a:prstGeom>
          <a:noFill/>
        </p:spPr>
        <p:txBody>
          <a:bodyPr wrap="none" rtlCol="0">
            <a:spAutoFit/>
          </a:bodyPr>
          <a:lstStyle/>
          <a:p>
            <a:r>
              <a:rPr kumimoji="1" lang="en-US" altLang="ja-JP" sz="1050">
                <a:latin typeface="游ゴシック Medium 本文"/>
              </a:rPr>
              <a:t>NO</a:t>
            </a:r>
            <a:endParaRPr kumimoji="1" lang="ja-JP" altLang="en-US" sz="1050">
              <a:latin typeface="游ゴシック Medium 本文"/>
            </a:endParaRPr>
          </a:p>
        </p:txBody>
      </p:sp>
      <p:sp>
        <p:nvSpPr>
          <p:cNvPr id="42" name="四角形: 角を丸くする 41">
            <a:extLst>
              <a:ext uri="{FF2B5EF4-FFF2-40B4-BE49-F238E27FC236}">
                <a16:creationId xmlns:a16="http://schemas.microsoft.com/office/drawing/2014/main" id="{B095648E-707E-4DC6-77AE-E90D785F75F9}"/>
              </a:ext>
            </a:extLst>
          </p:cNvPr>
          <p:cNvSpPr/>
          <p:nvPr/>
        </p:nvSpPr>
        <p:spPr>
          <a:xfrm>
            <a:off x="1358392" y="2506746"/>
            <a:ext cx="2271777" cy="277882"/>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00">
                <a:latin typeface="游ゴシック Medium 本文"/>
              </a:rPr>
              <a:t>システムはログインユーザと申請対象を判別し、上場へ承認依頼送信</a:t>
            </a:r>
          </a:p>
        </p:txBody>
      </p:sp>
      <p:sp>
        <p:nvSpPr>
          <p:cNvPr id="43" name="フローチャート: 判断 42">
            <a:extLst>
              <a:ext uri="{FF2B5EF4-FFF2-40B4-BE49-F238E27FC236}">
                <a16:creationId xmlns:a16="http://schemas.microsoft.com/office/drawing/2014/main" id="{D7FFDC4E-A551-C90B-5169-29B777EBA2DD}"/>
              </a:ext>
            </a:extLst>
          </p:cNvPr>
          <p:cNvSpPr/>
          <p:nvPr/>
        </p:nvSpPr>
        <p:spPr>
          <a:xfrm>
            <a:off x="1652780" y="2020198"/>
            <a:ext cx="1683001" cy="331147"/>
          </a:xfrm>
          <a:prstGeom prst="flowChartDecision">
            <a:avLst/>
          </a:prstGeom>
          <a:solidFill>
            <a:schemeClr val="accent5">
              <a:lumMod val="60000"/>
              <a:lumOff val="40000"/>
            </a:schemeClr>
          </a:solidFill>
          <a:ln>
            <a:solidFill>
              <a:schemeClr val="accent2">
                <a:lumMod val="20000"/>
                <a:lumOff val="8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50">
                <a:solidFill>
                  <a:schemeClr val="tx1"/>
                </a:solidFill>
                <a:latin typeface="游ゴシック Medium 本文"/>
              </a:rPr>
              <a:t>上長承認が必要</a:t>
            </a:r>
          </a:p>
        </p:txBody>
      </p:sp>
      <p:sp>
        <p:nvSpPr>
          <p:cNvPr id="55" name="テキスト ボックス 54">
            <a:extLst>
              <a:ext uri="{FF2B5EF4-FFF2-40B4-BE49-F238E27FC236}">
                <a16:creationId xmlns:a16="http://schemas.microsoft.com/office/drawing/2014/main" id="{89DEF66D-C189-E9ED-6DDF-274CF01A4CBC}"/>
              </a:ext>
            </a:extLst>
          </p:cNvPr>
          <p:cNvSpPr txBox="1"/>
          <p:nvPr/>
        </p:nvSpPr>
        <p:spPr>
          <a:xfrm>
            <a:off x="2447140" y="2391986"/>
            <a:ext cx="370614" cy="253916"/>
          </a:xfrm>
          <a:prstGeom prst="rect">
            <a:avLst/>
          </a:prstGeom>
          <a:noFill/>
        </p:spPr>
        <p:txBody>
          <a:bodyPr wrap="none" rtlCol="0">
            <a:spAutoFit/>
          </a:bodyPr>
          <a:lstStyle/>
          <a:p>
            <a:r>
              <a:rPr kumimoji="1" lang="en-US" altLang="ja-JP" sz="1050">
                <a:latin typeface="游ゴシック Medium 本文"/>
              </a:rPr>
              <a:t>Yes</a:t>
            </a:r>
            <a:endParaRPr kumimoji="1" lang="ja-JP" altLang="en-US" sz="1050">
              <a:latin typeface="游ゴシック Medium 本文"/>
            </a:endParaRPr>
          </a:p>
        </p:txBody>
      </p:sp>
      <p:cxnSp>
        <p:nvCxnSpPr>
          <p:cNvPr id="56" name="コネクタ: カギ線 55">
            <a:extLst>
              <a:ext uri="{FF2B5EF4-FFF2-40B4-BE49-F238E27FC236}">
                <a16:creationId xmlns:a16="http://schemas.microsoft.com/office/drawing/2014/main" id="{9B159754-9E06-18BF-8872-A4A67175B43C}"/>
              </a:ext>
            </a:extLst>
          </p:cNvPr>
          <p:cNvCxnSpPr>
            <a:cxnSpLocks/>
            <a:stCxn id="43" idx="3"/>
            <a:endCxn id="7" idx="3"/>
          </p:cNvCxnSpPr>
          <p:nvPr/>
        </p:nvCxnSpPr>
        <p:spPr>
          <a:xfrm>
            <a:off x="3335781" y="2185772"/>
            <a:ext cx="308103" cy="1486797"/>
          </a:xfrm>
          <a:prstGeom prst="bentConnector3">
            <a:avLst>
              <a:gd name="adj1" fmla="val 174196"/>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59" name="テキスト ボックス 58">
            <a:extLst>
              <a:ext uri="{FF2B5EF4-FFF2-40B4-BE49-F238E27FC236}">
                <a16:creationId xmlns:a16="http://schemas.microsoft.com/office/drawing/2014/main" id="{BA6B6F0F-7237-2E4C-15B3-69EAC75E3C01}"/>
              </a:ext>
            </a:extLst>
          </p:cNvPr>
          <p:cNvSpPr txBox="1"/>
          <p:nvPr/>
        </p:nvSpPr>
        <p:spPr>
          <a:xfrm>
            <a:off x="3384268" y="2047470"/>
            <a:ext cx="341760" cy="253916"/>
          </a:xfrm>
          <a:prstGeom prst="rect">
            <a:avLst/>
          </a:prstGeom>
          <a:noFill/>
        </p:spPr>
        <p:txBody>
          <a:bodyPr wrap="none" rtlCol="0">
            <a:spAutoFit/>
          </a:bodyPr>
          <a:lstStyle/>
          <a:p>
            <a:r>
              <a:rPr kumimoji="1" lang="en-US" altLang="ja-JP" sz="1050">
                <a:latin typeface="游ゴシック Medium 本文"/>
              </a:rPr>
              <a:t>No</a:t>
            </a:r>
            <a:endParaRPr kumimoji="1" lang="ja-JP" altLang="en-US" sz="1050">
              <a:latin typeface="游ゴシック Medium 本文"/>
            </a:endParaRPr>
          </a:p>
        </p:txBody>
      </p:sp>
      <p:cxnSp>
        <p:nvCxnSpPr>
          <p:cNvPr id="65" name="コネクタ: カギ線 64">
            <a:extLst>
              <a:ext uri="{FF2B5EF4-FFF2-40B4-BE49-F238E27FC236}">
                <a16:creationId xmlns:a16="http://schemas.microsoft.com/office/drawing/2014/main" id="{9DE3F163-3F8F-14D2-2E8D-DF6646DF96A1}"/>
              </a:ext>
            </a:extLst>
          </p:cNvPr>
          <p:cNvCxnSpPr>
            <a:cxnSpLocks/>
            <a:stCxn id="80" idx="3"/>
            <a:endCxn id="10" idx="3"/>
          </p:cNvCxnSpPr>
          <p:nvPr/>
        </p:nvCxnSpPr>
        <p:spPr>
          <a:xfrm rot="5400000">
            <a:off x="2621345" y="4641493"/>
            <a:ext cx="2614333" cy="958382"/>
          </a:xfrm>
          <a:prstGeom prst="bentConnector2">
            <a:avLst/>
          </a:prstGeom>
          <a:ln w="254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A2847EC3-CD40-0A12-C6E8-359FEB05D171}"/>
              </a:ext>
            </a:extLst>
          </p:cNvPr>
          <p:cNvCxnSpPr>
            <a:cxnSpLocks/>
            <a:stCxn id="43" idx="2"/>
            <a:endCxn id="42" idx="0"/>
          </p:cNvCxnSpPr>
          <p:nvPr/>
        </p:nvCxnSpPr>
        <p:spPr>
          <a:xfrm>
            <a:off x="2494281" y="2351345"/>
            <a:ext cx="0" cy="15540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79" name="四角形: 角を丸くする 78">
            <a:extLst>
              <a:ext uri="{FF2B5EF4-FFF2-40B4-BE49-F238E27FC236}">
                <a16:creationId xmlns:a16="http://schemas.microsoft.com/office/drawing/2014/main" id="{81259AB5-9C96-572E-5B7F-A76C7159BE2B}"/>
              </a:ext>
            </a:extLst>
          </p:cNvPr>
          <p:cNvSpPr/>
          <p:nvPr/>
        </p:nvSpPr>
        <p:spPr>
          <a:xfrm>
            <a:off x="1358391" y="3010191"/>
            <a:ext cx="2271777" cy="25391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050">
                <a:latin typeface="游ゴシック Medium 本文"/>
              </a:rPr>
              <a:t>OneClick</a:t>
            </a:r>
            <a:r>
              <a:rPr kumimoji="1" lang="ja-JP" altLang="en-US" sz="1050">
                <a:latin typeface="游ゴシック Medium 本文"/>
              </a:rPr>
              <a:t>で承認</a:t>
            </a:r>
            <a:r>
              <a:rPr kumimoji="1" lang="en-US" altLang="ja-JP" sz="1000">
                <a:latin typeface="游ゴシック Medium 本文"/>
              </a:rPr>
              <a:t>(DB</a:t>
            </a:r>
            <a:r>
              <a:rPr kumimoji="1" lang="ja-JP" altLang="en-US" sz="1000">
                <a:latin typeface="游ゴシック Medium 本文"/>
              </a:rPr>
              <a:t>反映</a:t>
            </a:r>
            <a:r>
              <a:rPr kumimoji="1" lang="en-US" altLang="ja-JP" sz="1000">
                <a:latin typeface="游ゴシック Medium 本文"/>
              </a:rPr>
              <a:t>)</a:t>
            </a:r>
            <a:endParaRPr kumimoji="1" lang="ja-JP" altLang="en-US" sz="1000">
              <a:latin typeface="游ゴシック Medium 本文"/>
            </a:endParaRPr>
          </a:p>
        </p:txBody>
      </p:sp>
      <p:sp>
        <p:nvSpPr>
          <p:cNvPr id="80" name="四角形: 角を丸くする 79">
            <a:extLst>
              <a:ext uri="{FF2B5EF4-FFF2-40B4-BE49-F238E27FC236}">
                <a16:creationId xmlns:a16="http://schemas.microsoft.com/office/drawing/2014/main" id="{C231C5AB-569C-81AC-F1DA-69DD6A7CF9A9}"/>
              </a:ext>
            </a:extLst>
          </p:cNvPr>
          <p:cNvSpPr/>
          <p:nvPr/>
        </p:nvSpPr>
        <p:spPr>
          <a:xfrm rot="5400000">
            <a:off x="3823787" y="3102644"/>
            <a:ext cx="1167830" cy="253917"/>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00">
                <a:latin typeface="游ゴシック Medium 本文"/>
              </a:rPr>
              <a:t>OneClick</a:t>
            </a:r>
            <a:r>
              <a:rPr kumimoji="1" lang="ja-JP" altLang="en-US" sz="900">
                <a:latin typeface="游ゴシック Medium 本文"/>
              </a:rPr>
              <a:t>で却下</a:t>
            </a:r>
          </a:p>
        </p:txBody>
      </p:sp>
      <p:cxnSp>
        <p:nvCxnSpPr>
          <p:cNvPr id="87" name="コネクタ: カギ線 86">
            <a:extLst>
              <a:ext uri="{FF2B5EF4-FFF2-40B4-BE49-F238E27FC236}">
                <a16:creationId xmlns:a16="http://schemas.microsoft.com/office/drawing/2014/main" id="{704A1607-0B8F-029A-CCD7-02864CE564DA}"/>
              </a:ext>
            </a:extLst>
          </p:cNvPr>
          <p:cNvCxnSpPr>
            <a:cxnSpLocks/>
            <a:stCxn id="42" idx="3"/>
            <a:endCxn id="80" idx="2"/>
          </p:cNvCxnSpPr>
          <p:nvPr/>
        </p:nvCxnSpPr>
        <p:spPr>
          <a:xfrm>
            <a:off x="3630169" y="2645687"/>
            <a:ext cx="650575" cy="583916"/>
          </a:xfrm>
          <a:prstGeom prst="bentConnector3">
            <a:avLst>
              <a:gd name="adj1" fmla="val 50000"/>
            </a:avLst>
          </a:prstGeom>
          <a:ln w="2540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07" name="直線矢印コネクタ 106">
            <a:extLst>
              <a:ext uri="{FF2B5EF4-FFF2-40B4-BE49-F238E27FC236}">
                <a16:creationId xmlns:a16="http://schemas.microsoft.com/office/drawing/2014/main" id="{CC5CBF71-1BA6-78A2-4E7F-9E4CF34CC6B2}"/>
              </a:ext>
            </a:extLst>
          </p:cNvPr>
          <p:cNvCxnSpPr>
            <a:cxnSpLocks/>
            <a:stCxn id="42" idx="2"/>
            <a:endCxn id="79" idx="0"/>
          </p:cNvCxnSpPr>
          <p:nvPr/>
        </p:nvCxnSpPr>
        <p:spPr>
          <a:xfrm flipH="1">
            <a:off x="2494280" y="2784628"/>
            <a:ext cx="1" cy="225563"/>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cxnSp>
        <p:nvCxnSpPr>
          <p:cNvPr id="110" name="直線矢印コネクタ 109">
            <a:extLst>
              <a:ext uri="{FF2B5EF4-FFF2-40B4-BE49-F238E27FC236}">
                <a16:creationId xmlns:a16="http://schemas.microsoft.com/office/drawing/2014/main" id="{69803E06-ECA9-59FA-1EB7-CD68666B9411}"/>
              </a:ext>
            </a:extLst>
          </p:cNvPr>
          <p:cNvCxnSpPr>
            <a:cxnSpLocks/>
            <a:stCxn id="79" idx="2"/>
            <a:endCxn id="7" idx="0"/>
          </p:cNvCxnSpPr>
          <p:nvPr/>
        </p:nvCxnSpPr>
        <p:spPr>
          <a:xfrm>
            <a:off x="2494280" y="3264108"/>
            <a:ext cx="9144" cy="226661"/>
          </a:xfrm>
          <a:prstGeom prst="straightConnector1">
            <a:avLst/>
          </a:prstGeom>
          <a:ln w="25400">
            <a:tailEnd type="triangle"/>
          </a:ln>
        </p:spPr>
        <p:style>
          <a:lnRef idx="1">
            <a:schemeClr val="accent1"/>
          </a:lnRef>
          <a:fillRef idx="0">
            <a:schemeClr val="accent1"/>
          </a:fillRef>
          <a:effectRef idx="0">
            <a:schemeClr val="accent1"/>
          </a:effectRef>
          <a:fontRef idx="minor">
            <a:schemeClr val="tx1"/>
          </a:fontRef>
        </p:style>
      </p:cxnSp>
      <p:sp>
        <p:nvSpPr>
          <p:cNvPr id="114" name="テキスト ボックス 113">
            <a:extLst>
              <a:ext uri="{FF2B5EF4-FFF2-40B4-BE49-F238E27FC236}">
                <a16:creationId xmlns:a16="http://schemas.microsoft.com/office/drawing/2014/main" id="{C77A6C1D-8300-31FE-450C-9419C6C210ED}"/>
              </a:ext>
            </a:extLst>
          </p:cNvPr>
          <p:cNvSpPr txBox="1"/>
          <p:nvPr/>
        </p:nvSpPr>
        <p:spPr>
          <a:xfrm>
            <a:off x="706535" y="1889048"/>
            <a:ext cx="1208531" cy="276999"/>
          </a:xfrm>
          <a:prstGeom prst="rect">
            <a:avLst/>
          </a:prstGeom>
          <a:noFill/>
        </p:spPr>
        <p:txBody>
          <a:bodyPr wrap="square" rtlCol="0">
            <a:spAutoFit/>
          </a:bodyPr>
          <a:lstStyle/>
          <a:p>
            <a:r>
              <a:rPr kumimoji="1" lang="ja-JP" altLang="en-US" sz="1200">
                <a:latin typeface="游ゴシック Medium 本文"/>
              </a:rPr>
              <a:t>承認経路</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kumimoji="1" lang="en-US" altLang="ja-JP" dirty="0">
                <a:latin typeface="+mn-lt"/>
                <a:ea typeface="+mn-ea"/>
                <a:cs typeface="+mn-cs"/>
              </a:rPr>
              <a:t>Vesta</a:t>
            </a:r>
            <a:r>
              <a:rPr kumimoji="1" lang="ja-JP" altLang="en-US" dirty="0">
                <a:latin typeface="+mn-lt"/>
                <a:ea typeface="+mn-ea"/>
                <a:cs typeface="+mn-cs"/>
              </a:rPr>
              <a:t>ロール別の操作権限定義</a:t>
            </a:r>
            <a:endParaRPr kumimoji="1" dirty="0">
              <a:latin typeface="+mn-lt"/>
              <a:ea typeface="+mn-ea"/>
              <a:cs typeface="+mn-cs"/>
            </a:endParaRPr>
          </a:p>
        </p:txBody>
      </p:sp>
      <p:graphicFrame>
        <p:nvGraphicFramePr>
          <p:cNvPr id="4" name="Table 3"/>
          <p:cNvGraphicFramePr>
            <a:graphicFrameLocks noGrp="1"/>
          </p:cNvGraphicFramePr>
          <p:nvPr/>
        </p:nvGraphicFramePr>
        <p:xfrm>
          <a:off x="521206" y="1394674"/>
          <a:ext cx="11422890" cy="5144303"/>
        </p:xfrm>
        <a:graphic>
          <a:graphicData uri="http://schemas.openxmlformats.org/drawingml/2006/table">
            <a:tbl>
              <a:tblPr firstRow="1" bandRow="1">
                <a:tableStyleId>{5C22544A-7EE6-4342-B048-85BDC9FD1C3A}</a:tableStyleId>
              </a:tblPr>
              <a:tblGrid>
                <a:gridCol w="1075946">
                  <a:extLst>
                    <a:ext uri="{9D8B030D-6E8A-4147-A177-3AD203B41FA5}">
                      <a16:colId xmlns:a16="http://schemas.microsoft.com/office/drawing/2014/main" val="2045650584"/>
                    </a:ext>
                  </a:extLst>
                </a:gridCol>
                <a:gridCol w="1872978">
                  <a:extLst>
                    <a:ext uri="{9D8B030D-6E8A-4147-A177-3AD203B41FA5}">
                      <a16:colId xmlns:a16="http://schemas.microsoft.com/office/drawing/2014/main" val="20000"/>
                    </a:ext>
                  </a:extLst>
                </a:gridCol>
                <a:gridCol w="1252902">
                  <a:extLst>
                    <a:ext uri="{9D8B030D-6E8A-4147-A177-3AD203B41FA5}">
                      <a16:colId xmlns:a16="http://schemas.microsoft.com/office/drawing/2014/main" val="20001"/>
                    </a:ext>
                  </a:extLst>
                </a:gridCol>
                <a:gridCol w="1163194">
                  <a:extLst>
                    <a:ext uri="{9D8B030D-6E8A-4147-A177-3AD203B41FA5}">
                      <a16:colId xmlns:a16="http://schemas.microsoft.com/office/drawing/2014/main" val="20002"/>
                    </a:ext>
                  </a:extLst>
                </a:gridCol>
                <a:gridCol w="1496468">
                  <a:extLst>
                    <a:ext uri="{9D8B030D-6E8A-4147-A177-3AD203B41FA5}">
                      <a16:colId xmlns:a16="http://schemas.microsoft.com/office/drawing/2014/main" val="20003"/>
                    </a:ext>
                  </a:extLst>
                </a:gridCol>
                <a:gridCol w="4561402">
                  <a:extLst>
                    <a:ext uri="{9D8B030D-6E8A-4147-A177-3AD203B41FA5}">
                      <a16:colId xmlns:a16="http://schemas.microsoft.com/office/drawing/2014/main" val="2713213183"/>
                    </a:ext>
                  </a:extLst>
                </a:gridCol>
              </a:tblGrid>
              <a:tr h="291187">
                <a:tc>
                  <a:txBody>
                    <a:bodyPr/>
                    <a:lstStyle/>
                    <a:p>
                      <a:r>
                        <a:rPr lang="ja-JP" altLang="en-US" sz="1050">
                          <a:latin typeface="游ゴシック Medium 本文"/>
                        </a:rPr>
                        <a:t>権限種別</a:t>
                      </a:r>
                      <a:endParaRPr sz="1050">
                        <a:latin typeface="游ゴシック Medium 本文"/>
                      </a:endParaRPr>
                    </a:p>
                  </a:txBody>
                  <a:tcPr/>
                </a:tc>
                <a:tc>
                  <a:txBody>
                    <a:bodyPr/>
                    <a:lstStyle/>
                    <a:p>
                      <a:r>
                        <a:rPr lang="ja-JP" altLang="en-US" sz="1050">
                          <a:latin typeface="游ゴシック Medium 本文"/>
                        </a:rPr>
                        <a:t>詳細</a:t>
                      </a:r>
                      <a:r>
                        <a:rPr sz="1050" err="1">
                          <a:latin typeface="游ゴシック Medium 本文"/>
                        </a:rPr>
                        <a:t>操作</a:t>
                      </a:r>
                      <a:endParaRPr sz="1050">
                        <a:latin typeface="游ゴシック Medium 本文"/>
                      </a:endParaRPr>
                    </a:p>
                  </a:txBody>
                  <a:tcPr/>
                </a:tc>
                <a:tc>
                  <a:txBody>
                    <a:bodyPr/>
                    <a:lstStyle/>
                    <a:p>
                      <a:r>
                        <a:rPr lang="ja-JP" altLang="en-US" sz="1050">
                          <a:latin typeface="游ゴシック Medium 本文"/>
                        </a:rPr>
                        <a:t>一般ユーザ</a:t>
                      </a:r>
                      <a:endParaRPr sz="1050">
                        <a:latin typeface="游ゴシック Medium 本文"/>
                      </a:endParaRPr>
                    </a:p>
                  </a:txBody>
                  <a:tcPr/>
                </a:tc>
                <a:tc>
                  <a:txBody>
                    <a:bodyPr/>
                    <a:lstStyle/>
                    <a:p>
                      <a:r>
                        <a:rPr lang="en-US" altLang="ja-JP" sz="1050">
                          <a:latin typeface="游ゴシック Medium 本文"/>
                        </a:rPr>
                        <a:t>BGFU</a:t>
                      </a:r>
                      <a:r>
                        <a:rPr lang="ja-JP" altLang="en-US" sz="1050">
                          <a:latin typeface="游ゴシック Medium 本文"/>
                        </a:rPr>
                        <a:t>管理者</a:t>
                      </a:r>
                      <a:endParaRPr sz="1050">
                        <a:latin typeface="游ゴシック Medium 本文"/>
                      </a:endParaRPr>
                    </a:p>
                  </a:txBody>
                  <a:tcPr/>
                </a:tc>
                <a:tc>
                  <a:txBody>
                    <a:bodyPr/>
                    <a:lstStyle/>
                    <a:p>
                      <a:r>
                        <a:rPr lang="ja-JP" altLang="en-US" sz="1050">
                          <a:latin typeface="游ゴシック Medium 本文"/>
                        </a:rPr>
                        <a:t>システム管理者</a:t>
                      </a:r>
                      <a:endParaRPr sz="1050">
                        <a:latin typeface="游ゴシック Medium 本文"/>
                      </a:endParaRPr>
                    </a:p>
                  </a:txBody>
                  <a:tcPr/>
                </a:tc>
                <a:tc>
                  <a:txBody>
                    <a:bodyPr/>
                    <a:lstStyle/>
                    <a:p>
                      <a:r>
                        <a:rPr lang="ja-JP" altLang="en-US" sz="1050">
                          <a:latin typeface="游ゴシック Medium 本文"/>
                        </a:rPr>
                        <a:t>備考</a:t>
                      </a:r>
                      <a:endParaRPr sz="1050">
                        <a:latin typeface="游ゴシック Medium 本文"/>
                      </a:endParaRPr>
                    </a:p>
                  </a:txBody>
                  <a:tcPr/>
                </a:tc>
                <a:extLst>
                  <a:ext uri="{0D108BD9-81ED-4DB2-BD59-A6C34878D82A}">
                    <a16:rowId xmlns:a16="http://schemas.microsoft.com/office/drawing/2014/main" val="10000"/>
                  </a:ext>
                </a:extLst>
              </a:tr>
              <a:tr h="291187">
                <a:tc rowSpan="6">
                  <a:txBody>
                    <a:bodyPr/>
                    <a:lstStyle/>
                    <a:p>
                      <a:r>
                        <a:rPr lang="ja-JP" altLang="en-US" sz="1050">
                          <a:latin typeface="游ゴシック Medium 本文"/>
                        </a:rPr>
                        <a:t>一般ユーザ</a:t>
                      </a:r>
                      <a:r>
                        <a:rPr lang="en-US" altLang="ja-JP" sz="1050">
                          <a:latin typeface="游ゴシック Medium 本文"/>
                        </a:rPr>
                        <a:t>(Vesta</a:t>
                      </a:r>
                      <a:r>
                        <a:rPr lang="ja-JP" altLang="en-US" sz="1050">
                          <a:latin typeface="游ゴシック Medium 本文"/>
                        </a:rPr>
                        <a:t>基本権限</a:t>
                      </a:r>
                      <a:r>
                        <a:rPr lang="en-US" altLang="ja-JP" sz="1050">
                          <a:latin typeface="游ゴシック Medium 本文"/>
                        </a:rPr>
                        <a:t>)</a:t>
                      </a:r>
                      <a:endParaRPr sz="1050">
                        <a:latin typeface="游ゴシック Medium 本文"/>
                      </a:endParaRPr>
                    </a:p>
                  </a:txBody>
                  <a:tcPr anchor="ctr"/>
                </a:tc>
                <a:tc>
                  <a:txBody>
                    <a:bodyPr/>
                    <a:lstStyle/>
                    <a:p>
                      <a:r>
                        <a:rPr sz="1050" err="1">
                          <a:latin typeface="游ゴシック Medium 本文"/>
                        </a:rPr>
                        <a:t>申請作成</a:t>
                      </a:r>
                      <a:r>
                        <a:rPr lang="en-US" sz="1050">
                          <a:latin typeface="游ゴシック Medium 本文"/>
                        </a:rPr>
                        <a:t>・</a:t>
                      </a:r>
                      <a:r>
                        <a:rPr lang="ja-JP" altLang="en-US" sz="1050">
                          <a:latin typeface="游ゴシック Medium 本文"/>
                        </a:rPr>
                        <a:t>編集(更正含む）</a:t>
                      </a:r>
                      <a:endParaRPr sz="1050">
                        <a:latin typeface="游ゴシック Medium 本文"/>
                      </a:endParaRPr>
                    </a:p>
                  </a:txBody>
                  <a:tcPr/>
                </a:tc>
                <a:tc>
                  <a:txBody>
                    <a:bodyPr/>
                    <a:lstStyle/>
                    <a:p>
                      <a:r>
                        <a:rPr sz="1050">
                          <a:latin typeface="游ゴシック Medium 本文"/>
                        </a:rPr>
                        <a:t>✔</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a:latin typeface="游ゴシック Medium 本文"/>
                        </a:rPr>
                        <a:t>✔</a:t>
                      </a:r>
                    </a:p>
                  </a:txBody>
                  <a:tcPr/>
                </a:tc>
                <a:tc>
                  <a:txBody>
                    <a:bodyPr/>
                    <a:lstStyle/>
                    <a:p>
                      <a:r>
                        <a:rPr lang="ja-JP" altLang="en-US" sz="1050">
                          <a:latin typeface="游ゴシック Medium 本文"/>
                        </a:rPr>
                        <a:t>✔</a:t>
                      </a:r>
                      <a:endParaRPr sz="1050">
                        <a:latin typeface="游ゴシック Medium 本文"/>
                      </a:endParaRPr>
                    </a:p>
                  </a:txBody>
                  <a:tcPr/>
                </a:tc>
                <a:tc>
                  <a:txBody>
                    <a:bodyPr/>
                    <a:lstStyle/>
                    <a:p>
                      <a:endParaRPr sz="1050">
                        <a:latin typeface="游ゴシック Medium 本文"/>
                      </a:endParaRPr>
                    </a:p>
                  </a:txBody>
                  <a:tcPr/>
                </a:tc>
                <a:extLst>
                  <a:ext uri="{0D108BD9-81ED-4DB2-BD59-A6C34878D82A}">
                    <a16:rowId xmlns:a16="http://schemas.microsoft.com/office/drawing/2014/main" val="10001"/>
                  </a:ext>
                </a:extLst>
              </a:tr>
              <a:tr h="300011">
                <a:tc vMerge="1">
                  <a:txBody>
                    <a:bodyPr/>
                    <a:lstStyle/>
                    <a:p>
                      <a:endParaRPr sz="1050"/>
                    </a:p>
                  </a:txBody>
                  <a:tcPr/>
                </a:tc>
                <a:tc>
                  <a:txBody>
                    <a:bodyPr/>
                    <a:lstStyle/>
                    <a:p>
                      <a:r>
                        <a:rPr sz="1050" err="1">
                          <a:latin typeface="游ゴシック Medium 本文"/>
                        </a:rPr>
                        <a:t>申請承認</a:t>
                      </a:r>
                      <a:endParaRPr sz="1050">
                        <a:latin typeface="游ゴシック Medium 本文"/>
                      </a:endParaRPr>
                    </a:p>
                  </a:txBody>
                  <a:tcPr anchor="ctr"/>
                </a:tc>
                <a:tc>
                  <a:txBody>
                    <a:bodyPr/>
                    <a:lstStyle/>
                    <a:p>
                      <a:pPr lvl="0">
                        <a:buNone/>
                      </a:pPr>
                      <a:r>
                        <a:rPr lang="en-US" sz="1100" b="0" i="0" u="none" strike="noStrike" noProof="0">
                          <a:solidFill>
                            <a:srgbClr val="000000"/>
                          </a:solidFill>
                          <a:latin typeface="游ゴシック Medium 本文"/>
                        </a:rPr>
                        <a:t>✔</a:t>
                      </a:r>
                      <a:endParaRPr>
                        <a:latin typeface="游ゴシック Medium 本文"/>
                      </a:endParaRPr>
                    </a:p>
                  </a:txBody>
                  <a:tcPr anchor="ctr"/>
                </a:tc>
                <a:tc>
                  <a:txBody>
                    <a:bodyPr/>
                    <a:lstStyle/>
                    <a:p>
                      <a:r>
                        <a:rPr sz="1050">
                          <a:latin typeface="游ゴシック Medium 本文"/>
                        </a:rPr>
                        <a:t>✔</a:t>
                      </a:r>
                    </a:p>
                  </a:txBody>
                  <a:tcPr anchor="ctr"/>
                </a:tc>
                <a:tc>
                  <a:txBody>
                    <a:bodyPr/>
                    <a:lstStyle/>
                    <a:p>
                      <a:r>
                        <a:rPr lang="ja-JP" altLang="en-US" sz="1050">
                          <a:latin typeface="游ゴシック Medium 本文"/>
                        </a:rPr>
                        <a:t>✔</a:t>
                      </a:r>
                      <a:endParaRPr sz="1050">
                        <a:latin typeface="游ゴシック Medium 本文"/>
                      </a:endParaRPr>
                    </a:p>
                  </a:txBody>
                  <a:tcPr anchor="ctr"/>
                </a:tc>
                <a:tc>
                  <a:txBody>
                    <a:bodyPr/>
                    <a:lstStyle/>
                    <a:p>
                      <a:endParaRPr sz="1050">
                        <a:latin typeface="游ゴシック Medium 本文"/>
                      </a:endParaRPr>
                    </a:p>
                  </a:txBody>
                  <a:tcPr anchor="ctr"/>
                </a:tc>
                <a:extLst>
                  <a:ext uri="{0D108BD9-81ED-4DB2-BD59-A6C34878D82A}">
                    <a16:rowId xmlns:a16="http://schemas.microsoft.com/office/drawing/2014/main" val="10002"/>
                  </a:ext>
                </a:extLst>
              </a:tr>
              <a:tr h="291187">
                <a:tc vMerge="1">
                  <a:txBody>
                    <a:bodyPr/>
                    <a:lstStyle/>
                    <a:p>
                      <a:endParaRPr sz="1050"/>
                    </a:p>
                  </a:txBody>
                  <a:tcPr/>
                </a:tc>
                <a:tc>
                  <a:txBody>
                    <a:bodyPr/>
                    <a:lstStyle/>
                    <a:p>
                      <a:r>
                        <a:rPr sz="1050" err="1">
                          <a:latin typeface="游ゴシック Medium 本文"/>
                        </a:rPr>
                        <a:t>申請閲覧</a:t>
                      </a:r>
                      <a:endParaRPr sz="1050">
                        <a:latin typeface="游ゴシック Medium 本文"/>
                      </a:endParaRPr>
                    </a:p>
                  </a:txBody>
                  <a:tcPr anchor="ctr"/>
                </a:tc>
                <a:tc>
                  <a:txBody>
                    <a:bodyPr/>
                    <a:lstStyle/>
                    <a:p>
                      <a:r>
                        <a:rPr sz="1050">
                          <a:latin typeface="游ゴシック Medium 本文"/>
                        </a:rPr>
                        <a:t>✔</a:t>
                      </a:r>
                    </a:p>
                  </a:txBody>
                  <a:tcPr anchor="ctr"/>
                </a:tc>
                <a:tc>
                  <a:txBody>
                    <a:bodyPr/>
                    <a:lstStyle/>
                    <a:p>
                      <a:r>
                        <a:rPr sz="1050">
                          <a:latin typeface="游ゴシック Medium 本文"/>
                        </a:rPr>
                        <a:t>✔</a:t>
                      </a:r>
                    </a:p>
                  </a:txBody>
                  <a:tcPr anchor="ctr"/>
                </a:tc>
                <a:tc>
                  <a:txBody>
                    <a:bodyPr/>
                    <a:lstStyle/>
                    <a:p>
                      <a:r>
                        <a:rPr sz="1050">
                          <a:latin typeface="游ゴシック Medium 本文"/>
                        </a:rPr>
                        <a:t>✔</a:t>
                      </a:r>
                    </a:p>
                  </a:txBody>
                  <a:tcPr anchor="ctr"/>
                </a:tc>
                <a:tc>
                  <a:txBody>
                    <a:bodyPr/>
                    <a:lstStyle/>
                    <a:p>
                      <a:endParaRPr sz="1050">
                        <a:latin typeface="游ゴシック Medium 本文"/>
                      </a:endParaRPr>
                    </a:p>
                  </a:txBody>
                  <a:tcPr anchor="ctr"/>
                </a:tc>
                <a:extLst>
                  <a:ext uri="{0D108BD9-81ED-4DB2-BD59-A6C34878D82A}">
                    <a16:rowId xmlns:a16="http://schemas.microsoft.com/office/drawing/2014/main" val="10003"/>
                  </a:ext>
                </a:extLst>
              </a:tr>
              <a:tr h="300011">
                <a:tc vMerge="1">
                  <a:txBody>
                    <a:bodyPr/>
                    <a:lstStyle/>
                    <a:p>
                      <a:endParaRPr sz="1050"/>
                    </a:p>
                  </a:txBody>
                  <a:tcPr/>
                </a:tc>
                <a:tc>
                  <a:txBody>
                    <a:bodyPr/>
                    <a:lstStyle/>
                    <a:p>
                      <a:r>
                        <a:rPr sz="1050">
                          <a:latin typeface="游ゴシック Medium 本文"/>
                        </a:rPr>
                        <a:t>Export</a:t>
                      </a:r>
                    </a:p>
                  </a:txBody>
                  <a:tcPr anchor="ctr"/>
                </a:tc>
                <a:tc>
                  <a:txBody>
                    <a:bodyPr/>
                    <a:lstStyle/>
                    <a:p>
                      <a:pPr lvl="0">
                        <a:buNone/>
                      </a:pPr>
                      <a:r>
                        <a:rPr lang="en-US" sz="1100" b="0" i="0" u="none" strike="noStrike" noProof="0">
                          <a:solidFill>
                            <a:srgbClr val="000000"/>
                          </a:solidFill>
                          <a:latin typeface="游ゴシック Medium 本文"/>
                        </a:rPr>
                        <a:t>✔</a:t>
                      </a:r>
                      <a:endParaRPr>
                        <a:latin typeface="游ゴシック Medium 本文"/>
                      </a:endParaRPr>
                    </a:p>
                  </a:txBody>
                  <a:tcPr anchor="ctr"/>
                </a:tc>
                <a:tc>
                  <a:txBody>
                    <a:bodyPr/>
                    <a:lstStyle/>
                    <a:p>
                      <a:pPr lvl="0">
                        <a:buNone/>
                      </a:pPr>
                      <a:r>
                        <a:rPr lang="en-US" sz="1100" b="0" i="0" u="none" strike="noStrike" noProof="0">
                          <a:solidFill>
                            <a:srgbClr val="000000"/>
                          </a:solidFill>
                          <a:latin typeface="游ゴシック Medium 本文"/>
                        </a:rPr>
                        <a:t>✔</a:t>
                      </a:r>
                      <a:endParaRPr>
                        <a:latin typeface="游ゴシック Medium 本文"/>
                      </a:endParaRPr>
                    </a:p>
                  </a:txBody>
                  <a:tcPr anchor="ctr"/>
                </a:tc>
                <a:tc>
                  <a:txBody>
                    <a:bodyPr/>
                    <a:lstStyle/>
                    <a:p>
                      <a:r>
                        <a:rPr lang="ja-JP" altLang="en-US" sz="1050">
                          <a:latin typeface="游ゴシック Medium 本文"/>
                        </a:rPr>
                        <a:t>✔</a:t>
                      </a:r>
                      <a:endParaRPr sz="1050">
                        <a:latin typeface="游ゴシック Medium 本文"/>
                      </a:endParaRPr>
                    </a:p>
                  </a:txBody>
                  <a:tcPr anchor="ctr"/>
                </a:tc>
                <a:tc>
                  <a:txBody>
                    <a:bodyPr/>
                    <a:lstStyle/>
                    <a:p>
                      <a:endParaRPr sz="1050">
                        <a:latin typeface="游ゴシック Medium 本文"/>
                      </a:endParaRPr>
                    </a:p>
                  </a:txBody>
                  <a:tcPr anchor="ctr"/>
                </a:tc>
                <a:extLst>
                  <a:ext uri="{0D108BD9-81ED-4DB2-BD59-A6C34878D82A}">
                    <a16:rowId xmlns:a16="http://schemas.microsoft.com/office/drawing/2014/main" val="10005"/>
                  </a:ext>
                </a:extLst>
              </a:tr>
              <a:tr h="300011">
                <a:tc vMerge="1">
                  <a:txBody>
                    <a:bodyPr/>
                    <a:lstStyle/>
                    <a:p>
                      <a:endParaRPr sz="1050"/>
                    </a:p>
                  </a:txBody>
                  <a:tcPr/>
                </a:tc>
                <a:tc>
                  <a:txBody>
                    <a:bodyPr/>
                    <a:lstStyle/>
                    <a:p>
                      <a:r>
                        <a:rPr sz="1050">
                          <a:latin typeface="游ゴシック Medium 本文"/>
                        </a:rPr>
                        <a:t>Import</a:t>
                      </a:r>
                    </a:p>
                  </a:txBody>
                  <a:tcPr anchor="ctr"/>
                </a:tc>
                <a:tc>
                  <a:txBody>
                    <a:bodyPr/>
                    <a:lstStyle/>
                    <a:p>
                      <a:pPr lvl="0">
                        <a:buNone/>
                      </a:pPr>
                      <a:r>
                        <a:rPr lang="en-US" sz="1100" b="0" i="0" u="none" strike="noStrike" noProof="0">
                          <a:solidFill>
                            <a:srgbClr val="000000"/>
                          </a:solidFill>
                          <a:latin typeface="游ゴシック Medium 本文"/>
                        </a:rPr>
                        <a:t>✔</a:t>
                      </a:r>
                      <a:endParaRPr>
                        <a:latin typeface="游ゴシック Medium 本文"/>
                      </a:endParaRPr>
                    </a:p>
                  </a:txBody>
                  <a:tcPr anchor="ctr"/>
                </a:tc>
                <a:tc>
                  <a:txBody>
                    <a:bodyPr/>
                    <a:lstStyle/>
                    <a:p>
                      <a:pPr lvl="0">
                        <a:buNone/>
                      </a:pPr>
                      <a:r>
                        <a:rPr lang="en-US" sz="1100" b="0" i="0" u="none" strike="noStrike" noProof="0">
                          <a:solidFill>
                            <a:srgbClr val="000000"/>
                          </a:solidFill>
                          <a:latin typeface="游ゴシック Medium 本文"/>
                        </a:rPr>
                        <a:t>✔</a:t>
                      </a:r>
                      <a:endParaRPr>
                        <a:latin typeface="游ゴシック Medium 本文"/>
                      </a:endParaRPr>
                    </a:p>
                  </a:txBody>
                  <a:tcPr anchor="ctr"/>
                </a:tc>
                <a:tc>
                  <a:txBody>
                    <a:bodyPr/>
                    <a:lstStyle/>
                    <a:p>
                      <a:r>
                        <a:rPr lang="ja-JP" altLang="en-US" sz="1050">
                          <a:latin typeface="游ゴシック Medium 本文"/>
                        </a:rPr>
                        <a:t>✔</a:t>
                      </a:r>
                      <a:endParaRPr sz="1050">
                        <a:latin typeface="游ゴシック Medium 本文"/>
                      </a:endParaRPr>
                    </a:p>
                  </a:txBody>
                  <a:tcPr anchor="ctr"/>
                </a:tc>
                <a:tc>
                  <a:txBody>
                    <a:bodyPr/>
                    <a:lstStyle/>
                    <a:p>
                      <a:endParaRPr sz="1050">
                        <a:latin typeface="游ゴシック Medium 本文"/>
                      </a:endParaRPr>
                    </a:p>
                  </a:txBody>
                  <a:tcPr anchor="ctr"/>
                </a:tc>
                <a:extLst>
                  <a:ext uri="{0D108BD9-81ED-4DB2-BD59-A6C34878D82A}">
                    <a16:rowId xmlns:a16="http://schemas.microsoft.com/office/drawing/2014/main" val="10007"/>
                  </a:ext>
                </a:extLst>
              </a:tr>
              <a:tr h="300011">
                <a:tc vMerge="1">
                  <a:txBody>
                    <a:bodyPr/>
                    <a:lstStyle/>
                    <a:p>
                      <a:endParaRPr sz="1050"/>
                    </a:p>
                  </a:txBody>
                  <a:tcPr/>
                </a:tc>
                <a:tc>
                  <a:txBody>
                    <a:bodyPr/>
                    <a:lstStyle/>
                    <a:p>
                      <a:r>
                        <a:rPr lang="en-US" altLang="ja-JP" sz="1050">
                          <a:solidFill>
                            <a:schemeClr val="bg1">
                              <a:lumMod val="65000"/>
                            </a:schemeClr>
                          </a:solidFill>
                          <a:latin typeface="游ゴシック Medium 本文"/>
                        </a:rPr>
                        <a:t>KPI dashboard</a:t>
                      </a:r>
                      <a:endParaRPr sz="1050">
                        <a:solidFill>
                          <a:schemeClr val="bg1">
                            <a:lumMod val="65000"/>
                          </a:schemeClr>
                        </a:solidFill>
                        <a:latin typeface="游ゴシック Medium 本文"/>
                      </a:endParaRPr>
                    </a:p>
                  </a:txBody>
                  <a:tcPr anchor="ctr"/>
                </a:tc>
                <a:tc>
                  <a:txBody>
                    <a:bodyPr/>
                    <a:lstStyle/>
                    <a:p>
                      <a:pPr lvl="0">
                        <a:buNone/>
                      </a:pPr>
                      <a:r>
                        <a:rPr lang="en-US" altLang="ja-JP" sz="1100" b="0" i="0" u="none" strike="noStrike" noProof="0">
                          <a:solidFill>
                            <a:schemeClr val="bg1">
                              <a:lumMod val="65000"/>
                            </a:schemeClr>
                          </a:solidFill>
                          <a:latin typeface="游ゴシック Medium 本文"/>
                        </a:rPr>
                        <a:t>N/A</a:t>
                      </a:r>
                      <a:endParaRPr>
                        <a:solidFill>
                          <a:schemeClr val="bg1">
                            <a:lumMod val="65000"/>
                          </a:schemeClr>
                        </a:solidFill>
                        <a:latin typeface="游ゴシック Medium 本文"/>
                      </a:endParaRPr>
                    </a:p>
                  </a:txBody>
                  <a:tcPr anchor="ctr"/>
                </a:tc>
                <a:tc>
                  <a:txBody>
                    <a:bodyPr/>
                    <a:lstStyle/>
                    <a:p>
                      <a:pPr lvl="0">
                        <a:buNone/>
                      </a:pPr>
                      <a:r>
                        <a:rPr kumimoji="0" lang="en-US" altLang="ja-JP" sz="1100" b="0" i="0" u="none" strike="noStrike" kern="1200" cap="none" spc="0" normalizeH="0" baseline="0" noProof="0">
                          <a:ln>
                            <a:noFill/>
                          </a:ln>
                          <a:solidFill>
                            <a:prstClr val="white">
                              <a:lumMod val="65000"/>
                            </a:prstClr>
                          </a:solidFill>
                          <a:effectLst/>
                          <a:uLnTx/>
                          <a:uFillTx/>
                          <a:latin typeface="游ゴシック Medium 本文"/>
                          <a:ea typeface="+mn-ea"/>
                          <a:cs typeface="+mn-cs"/>
                        </a:rPr>
                        <a:t>N/A</a:t>
                      </a:r>
                      <a:endParaRPr>
                        <a:solidFill>
                          <a:schemeClr val="bg1">
                            <a:lumMod val="65000"/>
                          </a:schemeClr>
                        </a:solidFill>
                        <a:latin typeface="游ゴシック Medium 本文"/>
                      </a:endParaRPr>
                    </a:p>
                  </a:txBody>
                  <a:tcPr anchor="ctr"/>
                </a:tc>
                <a:tc>
                  <a:txBody>
                    <a:bodyPr/>
                    <a:lstStyle/>
                    <a:p>
                      <a:r>
                        <a:rPr kumimoji="0" lang="en-US" altLang="ja-JP" sz="1100" b="0" i="0" u="none" strike="noStrike" kern="1200" cap="none" spc="0" normalizeH="0" baseline="0" noProof="0">
                          <a:ln>
                            <a:noFill/>
                          </a:ln>
                          <a:solidFill>
                            <a:prstClr val="white">
                              <a:lumMod val="65000"/>
                            </a:prstClr>
                          </a:solidFill>
                          <a:effectLst/>
                          <a:uLnTx/>
                          <a:uFillTx/>
                          <a:latin typeface="游ゴシック Medium 本文"/>
                          <a:ea typeface="+mn-ea"/>
                          <a:cs typeface="+mn-cs"/>
                        </a:rPr>
                        <a:t>N/A</a:t>
                      </a:r>
                      <a:endParaRPr sz="1050">
                        <a:solidFill>
                          <a:schemeClr val="bg1">
                            <a:lumMod val="65000"/>
                          </a:schemeClr>
                        </a:solidFill>
                        <a:latin typeface="游ゴシック Medium 本文"/>
                      </a:endParaRPr>
                    </a:p>
                  </a:txBody>
                  <a:tcPr anchor="ctr"/>
                </a:tc>
                <a:tc>
                  <a:txBody>
                    <a:bodyPr/>
                    <a:lstStyle/>
                    <a:p>
                      <a:r>
                        <a:rPr lang="ja-JP" altLang="en-US" sz="1050">
                          <a:solidFill>
                            <a:srgbClr val="FF0000"/>
                          </a:solidFill>
                          <a:latin typeface="游ゴシック Medium 本文"/>
                        </a:rPr>
                        <a:t>現行の</a:t>
                      </a:r>
                      <a:r>
                        <a:rPr lang="en-US" altLang="ja-JP" sz="1050">
                          <a:solidFill>
                            <a:srgbClr val="FF0000"/>
                          </a:solidFill>
                          <a:latin typeface="游ゴシック Medium 本文"/>
                        </a:rPr>
                        <a:t>PBI</a:t>
                      </a:r>
                      <a:r>
                        <a:rPr lang="ja-JP" altLang="en-US" sz="1050">
                          <a:solidFill>
                            <a:srgbClr val="FF0000"/>
                          </a:solidFill>
                          <a:latin typeface="游ゴシック Medium 本文"/>
                        </a:rPr>
                        <a:t>権限仕組み延用（個別設定された経営者に限るもの）</a:t>
                      </a:r>
                      <a:endParaRPr sz="1050">
                        <a:solidFill>
                          <a:srgbClr val="FF0000"/>
                        </a:solidFill>
                        <a:latin typeface="游ゴシック Medium 本文"/>
                      </a:endParaRPr>
                    </a:p>
                  </a:txBody>
                  <a:tcPr anchor="ctr"/>
                </a:tc>
                <a:extLst>
                  <a:ext uri="{0D108BD9-81ED-4DB2-BD59-A6C34878D82A}">
                    <a16:rowId xmlns:a16="http://schemas.microsoft.com/office/drawing/2014/main" val="3491083374"/>
                  </a:ext>
                </a:extLst>
              </a:tr>
              <a:tr h="291187">
                <a:tc>
                  <a:txBody>
                    <a:bodyPr/>
                    <a:lstStyle/>
                    <a:p>
                      <a:r>
                        <a:rPr lang="en-US" altLang="ja-JP" sz="1050">
                          <a:solidFill>
                            <a:schemeClr val="tx1"/>
                          </a:solidFill>
                          <a:latin typeface="游ゴシック Medium 本文"/>
                        </a:rPr>
                        <a:t>BG</a:t>
                      </a:r>
                      <a:r>
                        <a:rPr lang="ja-JP" altLang="en-US" sz="1050">
                          <a:solidFill>
                            <a:schemeClr val="tx1"/>
                          </a:solidFill>
                          <a:latin typeface="游ゴシック Medium 本文"/>
                        </a:rPr>
                        <a:t>管理権限</a:t>
                      </a:r>
                      <a:endParaRPr sz="1050">
                        <a:solidFill>
                          <a:schemeClr val="tx1"/>
                        </a:solidFill>
                        <a:latin typeface="游ゴシック Medium 本文"/>
                      </a:endParaRPr>
                    </a:p>
                  </a:txBody>
                  <a:tcPr anchor="ctr"/>
                </a:tc>
                <a:tc>
                  <a:txBody>
                    <a:bodyPr/>
                    <a:lstStyle/>
                    <a:p>
                      <a:r>
                        <a:rPr lang="en-US" sz="1050">
                          <a:solidFill>
                            <a:schemeClr val="tx1"/>
                          </a:solidFill>
                          <a:latin typeface="游ゴシック Medium 本文"/>
                        </a:rPr>
                        <a:t>Close/Open</a:t>
                      </a:r>
                      <a:endParaRPr sz="1050">
                        <a:solidFill>
                          <a:schemeClr val="tx1"/>
                        </a:solidFill>
                        <a:latin typeface="游ゴシック Medium 本文"/>
                      </a:endParaRPr>
                    </a:p>
                  </a:txBody>
                  <a:tcPr anchor="ctr"/>
                </a:tc>
                <a:tc>
                  <a:txBody>
                    <a:bodyPr/>
                    <a:lstStyle/>
                    <a:p>
                      <a:endParaRPr sz="1050">
                        <a:solidFill>
                          <a:srgbClr val="FF0000"/>
                        </a:solidFill>
                        <a:latin typeface="游ゴシック Medium 本文"/>
                      </a:endParaRPr>
                    </a:p>
                  </a:txBody>
                  <a:tcPr anchor="ctr"/>
                </a:tc>
                <a:tc>
                  <a:txBody>
                    <a:bodyPr/>
                    <a:lstStyle/>
                    <a:p>
                      <a:r>
                        <a:rPr lang="ja-JP" altLang="en-US" sz="1050">
                          <a:latin typeface="游ゴシック Medium 本文"/>
                        </a:rPr>
                        <a:t>✔</a:t>
                      </a:r>
                      <a:endParaRPr sz="1050">
                        <a:latin typeface="游ゴシック Medium 本文"/>
                      </a:endParaRPr>
                    </a:p>
                  </a:txBody>
                  <a:tcPr anchor="ctr"/>
                </a:tc>
                <a:tc>
                  <a:txBody>
                    <a:bodyPr/>
                    <a:lstStyle/>
                    <a:p>
                      <a:r>
                        <a:rPr lang="ja-JP" altLang="en-US" sz="1050">
                          <a:latin typeface="游ゴシック Medium 本文"/>
                        </a:rPr>
                        <a:t>✔</a:t>
                      </a:r>
                      <a:endParaRPr sz="1050">
                        <a:latin typeface="游ゴシック Medium 本文"/>
                      </a:endParaRPr>
                    </a:p>
                  </a:txBody>
                  <a:tcPr anchor="ctr"/>
                </a:tc>
                <a:tc>
                  <a:txBody>
                    <a:bodyPr/>
                    <a:lstStyle/>
                    <a:p>
                      <a:endParaRPr sz="1050">
                        <a:latin typeface="游ゴシック Medium 本文"/>
                      </a:endParaRPr>
                    </a:p>
                  </a:txBody>
                  <a:tcPr anchor="ctr"/>
                </a:tc>
                <a:extLst>
                  <a:ext uri="{0D108BD9-81ED-4DB2-BD59-A6C34878D82A}">
                    <a16:rowId xmlns:a16="http://schemas.microsoft.com/office/drawing/2014/main" val="1059436145"/>
                  </a:ext>
                </a:extLst>
              </a:tr>
              <a:tr h="317658">
                <a:tc>
                  <a:txBody>
                    <a:bodyPr/>
                    <a:lstStyle/>
                    <a:p>
                      <a:endParaRPr sz="1050">
                        <a:solidFill>
                          <a:schemeClr val="tx1"/>
                        </a:solidFill>
                        <a:latin typeface="游ゴシック Medium 本文"/>
                      </a:endParaRPr>
                    </a:p>
                  </a:txBody>
                  <a:tcPr anchor="ctr"/>
                </a:tc>
                <a:tc>
                  <a:txBody>
                    <a:bodyPr/>
                    <a:lstStyle/>
                    <a:p>
                      <a:r>
                        <a:rPr lang="ja-JP" altLang="en-US" sz="1050">
                          <a:latin typeface="游ゴシック Medium 本文"/>
                        </a:rPr>
                        <a:t>調整値入力</a:t>
                      </a:r>
                      <a:r>
                        <a:rPr lang="ja-JP" altLang="en-US" sz="1050">
                          <a:solidFill>
                            <a:schemeClr val="tx1"/>
                          </a:solidFill>
                          <a:latin typeface="游ゴシック Medium 本文"/>
                        </a:rPr>
                        <a:t>（新設）</a:t>
                      </a:r>
                      <a:endParaRPr sz="1050">
                        <a:solidFill>
                          <a:schemeClr val="tx1"/>
                        </a:solidFill>
                        <a:latin typeface="游ゴシック Medium 本文"/>
                      </a:endParaRPr>
                    </a:p>
                  </a:txBody>
                  <a:tcPr anchor="ctr"/>
                </a:tc>
                <a:tc>
                  <a:txBody>
                    <a:bodyPr/>
                    <a:lstStyle/>
                    <a:p>
                      <a:pPr>
                        <a:buNone/>
                      </a:pPr>
                      <a:endParaRPr>
                        <a:latin typeface="游ゴシック Medium 本文"/>
                      </a:endParaRPr>
                    </a:p>
                  </a:txBody>
                  <a:tcPr marL="0" marR="0" marT="0" marB="0" anchor="ctr" horzOverflow="overflow"/>
                </a:tc>
                <a:tc>
                  <a:txBody>
                    <a:bodyPr/>
                    <a:lstStyle/>
                    <a:p>
                      <a:r>
                        <a:rPr lang="ja-JP" altLang="en-US" sz="1050">
                          <a:latin typeface="游ゴシック Medium 本文"/>
                        </a:rPr>
                        <a:t>✔</a:t>
                      </a:r>
                      <a:endParaRPr sz="1050">
                        <a:latin typeface="游ゴシック Medium 本文"/>
                      </a:endParaRPr>
                    </a:p>
                  </a:txBody>
                  <a:tcPr anchor="ctr"/>
                </a:tc>
                <a:tc>
                  <a:txBody>
                    <a:bodyPr/>
                    <a:lstStyle/>
                    <a:p>
                      <a:r>
                        <a:rPr lang="ja-JP" altLang="en-US" sz="1050">
                          <a:latin typeface="游ゴシック Medium 本文"/>
                        </a:rPr>
                        <a:t>✔</a:t>
                      </a:r>
                      <a:endParaRPr sz="1050">
                        <a:latin typeface="游ゴシック Medium 本文"/>
                      </a:endParaRPr>
                    </a:p>
                  </a:txBody>
                  <a:tcPr anchor="ctr"/>
                </a:tc>
                <a:tc>
                  <a:txBody>
                    <a:bodyPr/>
                    <a:lstStyle/>
                    <a:p>
                      <a:endParaRPr sz="1050">
                        <a:latin typeface="游ゴシック Medium 本文"/>
                      </a:endParaRPr>
                    </a:p>
                  </a:txBody>
                  <a:tcPr anchor="ctr"/>
                </a:tc>
                <a:extLst>
                  <a:ext uri="{0D108BD9-81ED-4DB2-BD59-A6C34878D82A}">
                    <a16:rowId xmlns:a16="http://schemas.microsoft.com/office/drawing/2014/main" val="984115711"/>
                  </a:ext>
                </a:extLst>
              </a:tr>
              <a:tr h="291187">
                <a:tc rowSpan="3">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200">
                          <a:solidFill>
                            <a:schemeClr val="tx1"/>
                          </a:solidFill>
                          <a:latin typeface="游ゴシック Medium 本文"/>
                          <a:ea typeface="+mn-ea"/>
                          <a:cs typeface="+mn-cs"/>
                        </a:rPr>
                        <a:t>Admin</a:t>
                      </a:r>
                      <a:endParaRPr sz="1050" kern="1200">
                        <a:solidFill>
                          <a:schemeClr val="tx1"/>
                        </a:solidFill>
                        <a:latin typeface="游ゴシック Medium 本文"/>
                        <a:ea typeface="+mn-ea"/>
                        <a:cs typeface="+mn-cs"/>
                      </a:endParaRPr>
                    </a:p>
                  </a:txBody>
                  <a:tcPr anchor="ctr"/>
                </a:tc>
                <a:tc>
                  <a:txBody>
                    <a:bodyPr/>
                    <a:lstStyle/>
                    <a:p>
                      <a:r>
                        <a:rPr sz="1050" err="1">
                          <a:latin typeface="游ゴシック Medium 本文"/>
                        </a:rPr>
                        <a:t>ユーザ</a:t>
                      </a:r>
                      <a:r>
                        <a:rPr lang="ja-JP" altLang="en-US" sz="1050">
                          <a:latin typeface="游ゴシック Medium 本文"/>
                        </a:rPr>
                        <a:t>管理</a:t>
                      </a:r>
                      <a:endParaRPr sz="1050">
                        <a:latin typeface="游ゴシック Medium 本文"/>
                      </a:endParaRPr>
                    </a:p>
                  </a:txBody>
                  <a:tcPr anchor="ctr"/>
                </a:tc>
                <a:tc>
                  <a:txBody>
                    <a:bodyPr/>
                    <a:lstStyle/>
                    <a:p>
                      <a:endParaRPr sz="1050">
                        <a:latin typeface="游ゴシック Medium 本文"/>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a:latin typeface="游ゴシック Medium 本文"/>
                        </a:rPr>
                        <a:t>✔</a:t>
                      </a:r>
                    </a:p>
                  </a:txBody>
                  <a:tcPr anchor="ctr"/>
                </a:tc>
                <a:tc>
                  <a:txBody>
                    <a:bodyPr/>
                    <a:lstStyle/>
                    <a:p>
                      <a:r>
                        <a:rPr lang="ja-JP" altLang="en-US" sz="1050">
                          <a:latin typeface="游ゴシック Medium 本文"/>
                        </a:rPr>
                        <a:t>✔</a:t>
                      </a:r>
                      <a:endParaRPr sz="1050">
                        <a:latin typeface="游ゴシック Medium 本文"/>
                      </a:endParaRPr>
                    </a:p>
                  </a:txBody>
                  <a:tcPr anchor="ctr"/>
                </a:tc>
                <a:tc>
                  <a:txBody>
                    <a:bodyPr/>
                    <a:lstStyle/>
                    <a:p>
                      <a:endParaRPr sz="1050">
                        <a:latin typeface="游ゴシック Medium 本文"/>
                      </a:endParaRPr>
                    </a:p>
                  </a:txBody>
                  <a:tcPr anchor="ctr"/>
                </a:tc>
                <a:extLst>
                  <a:ext uri="{0D108BD9-81ED-4DB2-BD59-A6C34878D82A}">
                    <a16:rowId xmlns:a16="http://schemas.microsoft.com/office/drawing/2014/main" val="1438471261"/>
                  </a:ext>
                </a:extLst>
              </a:tr>
              <a:tr h="291187">
                <a:tc vMerge="1">
                  <a:txBody>
                    <a:bodyPr/>
                    <a:lstStyle/>
                    <a:p>
                      <a:endParaRPr kumimoji="1" lang="ja-JP" altLang="en-US"/>
                    </a:p>
                  </a:txBody>
                  <a:tcPr/>
                </a:tc>
                <a:tc>
                  <a:txBody>
                    <a:bodyPr/>
                    <a:lstStyle/>
                    <a:p>
                      <a:r>
                        <a:rPr lang="ja-JP" altLang="en-US" sz="1050">
                          <a:latin typeface="游ゴシック Medium 本文"/>
                        </a:rPr>
                        <a:t>ロール管理</a:t>
                      </a:r>
                      <a:endParaRPr sz="1050">
                        <a:latin typeface="游ゴシック Medium 本文"/>
                      </a:endParaRPr>
                    </a:p>
                  </a:txBody>
                  <a:tcPr anchor="ctr"/>
                </a:tc>
                <a:tc>
                  <a:txBody>
                    <a:bodyPr/>
                    <a:lstStyle/>
                    <a:p>
                      <a:endParaRPr sz="1050">
                        <a:latin typeface="游ゴシック Medium 本文"/>
                      </a:endParaRPr>
                    </a:p>
                  </a:txBody>
                  <a:tcPr anchor="ctr"/>
                </a:tc>
                <a:tc>
                  <a:txBody>
                    <a:bodyPr/>
                    <a:lstStyle/>
                    <a:p>
                      <a:endParaRPr sz="1050">
                        <a:latin typeface="游ゴシック Medium 本文"/>
                      </a:endParaRP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1050">
                          <a:latin typeface="游ゴシック Medium 本文"/>
                        </a:rPr>
                        <a:t>✔</a:t>
                      </a:r>
                    </a:p>
                  </a:txBody>
                  <a:tcPr anchor="ctr"/>
                </a:tc>
                <a:tc>
                  <a:txBody>
                    <a:bodyPr/>
                    <a:lstStyle/>
                    <a:p>
                      <a:endParaRPr sz="1050">
                        <a:latin typeface="游ゴシック Medium 本文"/>
                      </a:endParaRPr>
                    </a:p>
                  </a:txBody>
                  <a:tcPr anchor="ctr"/>
                </a:tc>
                <a:extLst>
                  <a:ext uri="{0D108BD9-81ED-4DB2-BD59-A6C34878D82A}">
                    <a16:rowId xmlns:a16="http://schemas.microsoft.com/office/drawing/2014/main" val="3280913194"/>
                  </a:ext>
                </a:extLst>
              </a:tr>
              <a:tr h="1879479">
                <a:tc vMerge="1">
                  <a:txBody>
                    <a:bodyPr/>
                    <a:lstStyle/>
                    <a:p>
                      <a:endParaRP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050" kern="1200">
                          <a:solidFill>
                            <a:schemeClr val="tx1"/>
                          </a:solidFill>
                          <a:latin typeface="游ゴシック Medium 本文"/>
                          <a:ea typeface="+mn-ea"/>
                          <a:cs typeface="+mn-cs"/>
                        </a:rPr>
                        <a:t>Admin</a:t>
                      </a:r>
                      <a:r>
                        <a:rPr lang="ja-JP" altLang="en-US" sz="1050" kern="1200">
                          <a:solidFill>
                            <a:schemeClr val="tx1"/>
                          </a:solidFill>
                          <a:latin typeface="游ゴシック Medium 本文"/>
                          <a:ea typeface="+mn-ea"/>
                          <a:cs typeface="+mn-cs"/>
                        </a:rPr>
                        <a:t>権限</a:t>
                      </a:r>
                      <a:r>
                        <a:rPr lang="en-US" altLang="ja-JP" sz="1050" kern="1200">
                          <a:solidFill>
                            <a:schemeClr val="tx1"/>
                          </a:solidFill>
                          <a:latin typeface="游ゴシック Medium 本文"/>
                          <a:ea typeface="+mn-ea"/>
                          <a:cs typeface="+mn-cs"/>
                        </a:rPr>
                        <a:t>)</a:t>
                      </a:r>
                      <a:endParaRPr sz="1050" kern="1200">
                        <a:solidFill>
                          <a:schemeClr val="tx1"/>
                        </a:solidFill>
                        <a:latin typeface="游ゴシック Medium 本文"/>
                        <a:ea typeface="+mn-ea"/>
                        <a:cs typeface="+mn-cs"/>
                      </a:endParaRPr>
                    </a:p>
                  </a:txBody>
                  <a:tcPr anchor="ctr"/>
                </a:tc>
                <a:tc>
                  <a:txBody>
                    <a:bodyPr/>
                    <a:lstStyle/>
                    <a:p>
                      <a:endParaRPr sz="1050">
                        <a:solidFill>
                          <a:srgbClr val="FF0000"/>
                        </a:solidFill>
                        <a:latin typeface="游ゴシック Medium 本文"/>
                      </a:endParaRPr>
                    </a:p>
                  </a:txBody>
                  <a:tcPr anchor="ctr"/>
                </a:tc>
                <a:tc>
                  <a:txBody>
                    <a:bodyPr/>
                    <a:lstStyle/>
                    <a:p>
                      <a:endParaRPr sz="1050">
                        <a:latin typeface="游ゴシック Medium 本文"/>
                      </a:endParaRPr>
                    </a:p>
                  </a:txBody>
                  <a:tcPr anchor="ctr"/>
                </a:tc>
                <a:tc>
                  <a:txBody>
                    <a:bodyPr/>
                    <a:lstStyle/>
                    <a:p>
                      <a:r>
                        <a:rPr lang="ja-JP" altLang="en-US" sz="1050">
                          <a:latin typeface="游ゴシック Medium 本文"/>
                        </a:rPr>
                        <a:t>✔</a:t>
                      </a:r>
                      <a:endParaRPr sz="1050">
                        <a:latin typeface="游ゴシック Medium 本文"/>
                      </a:endParaRPr>
                    </a:p>
                  </a:txBody>
                  <a:tcPr anchor="ctr"/>
                </a:tc>
                <a:tc>
                  <a:txBody>
                    <a:bodyPr/>
                    <a:lstStyle/>
                    <a:p>
                      <a:r>
                        <a:rPr lang="ja-JP" altLang="en-US" sz="1050">
                          <a:latin typeface="游ゴシック Medium 本文"/>
                        </a:rPr>
                        <a:t>管理者権限設定における二つの管理軸について</a:t>
                      </a:r>
                      <a:endParaRPr lang="en-US" altLang="ja-JP" sz="1050">
                        <a:latin typeface="游ゴシック Medium 本文"/>
                      </a:endParaRPr>
                    </a:p>
                    <a:p>
                      <a:r>
                        <a:rPr lang="en-US" altLang="ja-JP" sz="900" b="1">
                          <a:latin typeface="游ゴシック Medium 本文"/>
                        </a:rPr>
                        <a:t>1. </a:t>
                      </a:r>
                      <a:r>
                        <a:rPr lang="ja-JP" altLang="en-US" sz="900" b="1">
                          <a:latin typeface="游ゴシック Medium 本文"/>
                        </a:rPr>
                        <a:t>縦軸：地理的階層</a:t>
                      </a:r>
                      <a:r>
                        <a:rPr lang="en-US" altLang="ja-JP" sz="900" b="1">
                          <a:latin typeface="游ゴシック Medium 本文"/>
                        </a:rPr>
                        <a:t>/</a:t>
                      </a:r>
                      <a:r>
                        <a:rPr lang="ja-JP" altLang="en-US" sz="900" b="1">
                          <a:latin typeface="游ゴシック Medium 本文"/>
                        </a:rPr>
                        <a:t>行政が階層（</a:t>
                      </a:r>
                      <a:r>
                        <a:rPr lang="en-US" altLang="ja-JP" sz="900" b="1">
                          <a:latin typeface="游ゴシック Medium 本文"/>
                        </a:rPr>
                        <a:t>Region/Country/Area</a:t>
                      </a:r>
                      <a:r>
                        <a:rPr lang="ja-JP" altLang="en-US" sz="900" b="1">
                          <a:latin typeface="游ゴシック Medium 本文"/>
                        </a:rPr>
                        <a:t>）</a:t>
                      </a:r>
                    </a:p>
                    <a:p>
                      <a:r>
                        <a:rPr lang="ja-JP" altLang="en-US" sz="900">
                          <a:latin typeface="游ゴシック Medium 本文"/>
                        </a:rPr>
                        <a:t>地域別に権限を管理する軸です。具体的には、</a:t>
                      </a:r>
                      <a:r>
                        <a:rPr lang="en-US" altLang="ja-JP" sz="900" b="1">
                          <a:latin typeface="游ゴシック Medium 本文"/>
                        </a:rPr>
                        <a:t>Region</a:t>
                      </a:r>
                      <a:r>
                        <a:rPr lang="ja-JP" altLang="en-US" sz="900" b="1">
                          <a:latin typeface="游ゴシック Medium 本文"/>
                        </a:rPr>
                        <a:t>（地域）</a:t>
                      </a:r>
                      <a:r>
                        <a:rPr lang="ja-JP" altLang="en-US" sz="900">
                          <a:latin typeface="游ゴシック Medium 本文"/>
                        </a:rPr>
                        <a:t>、</a:t>
                      </a:r>
                      <a:r>
                        <a:rPr lang="en-US" altLang="ja-JP" sz="900" b="1">
                          <a:latin typeface="游ゴシック Medium 本文"/>
                        </a:rPr>
                        <a:t>Country</a:t>
                      </a:r>
                      <a:r>
                        <a:rPr lang="ja-JP" altLang="en-US" sz="900" b="1">
                          <a:latin typeface="游ゴシック Medium 本文"/>
                        </a:rPr>
                        <a:t>（国）</a:t>
                      </a:r>
                      <a:r>
                        <a:rPr lang="ja-JP" altLang="en-US" sz="900">
                          <a:latin typeface="游ゴシック Medium 本文"/>
                        </a:rPr>
                        <a:t>、</a:t>
                      </a:r>
                      <a:r>
                        <a:rPr lang="en-US" altLang="ja-JP" sz="900">
                          <a:latin typeface="游ゴシック Medium 本文"/>
                        </a:rPr>
                        <a:t>Area</a:t>
                      </a:r>
                    </a:p>
                    <a:p>
                      <a:r>
                        <a:rPr lang="ja-JP" altLang="en-US" sz="900">
                          <a:latin typeface="游ゴシック Medium 本文"/>
                        </a:rPr>
                        <a:t>（原価管理センタ）といった地理的階層に基づき、各レベルで管理者を配置し、該当する範囲の権限を付与します。</a:t>
                      </a:r>
                    </a:p>
                    <a:p>
                      <a:r>
                        <a:rPr lang="en-US" altLang="ja-JP" sz="900" b="1">
                          <a:latin typeface="游ゴシック Medium 本文"/>
                        </a:rPr>
                        <a:t>2. </a:t>
                      </a:r>
                      <a:r>
                        <a:rPr lang="ja-JP" altLang="en-US" sz="900" b="1">
                          <a:latin typeface="游ゴシック Medium 本文"/>
                        </a:rPr>
                        <a:t>横軸：ビジネス組織階層（</a:t>
                      </a:r>
                      <a:r>
                        <a:rPr lang="en-US" altLang="ja-JP" sz="900" b="1">
                          <a:latin typeface="游ゴシック Medium 本文"/>
                        </a:rPr>
                        <a:t>BG/SBU/</a:t>
                      </a:r>
                      <a:r>
                        <a:rPr lang="ja-JP" altLang="en-US" sz="900" b="1">
                          <a:latin typeface="游ゴシック Medium 本文"/>
                        </a:rPr>
                        <a:t>組織）</a:t>
                      </a:r>
                    </a:p>
                    <a:p>
                      <a:r>
                        <a:rPr lang="ja-JP" altLang="en-US" sz="900">
                          <a:latin typeface="游ゴシック Medium 本文"/>
                        </a:rPr>
                        <a:t>ビジネス組織別に権限を管理する軸です。具体的には、</a:t>
                      </a:r>
                      <a:r>
                        <a:rPr lang="en-US" altLang="ja-JP" sz="900" b="1">
                          <a:latin typeface="游ゴシック Medium 本文"/>
                        </a:rPr>
                        <a:t>BG</a:t>
                      </a:r>
                      <a:r>
                        <a:rPr lang="ja-JP" altLang="en-US" sz="900" b="1">
                          <a:latin typeface="游ゴシック Medium 本文"/>
                        </a:rPr>
                        <a:t>（ビジネスグループ）</a:t>
                      </a:r>
                      <a:r>
                        <a:rPr lang="ja-JP" altLang="en-US" sz="900">
                          <a:latin typeface="游ゴシック Medium 本文"/>
                        </a:rPr>
                        <a:t>、**</a:t>
                      </a:r>
                      <a:r>
                        <a:rPr lang="en-US" altLang="ja-JP" sz="900">
                          <a:latin typeface="游ゴシック Medium 本文"/>
                        </a:rPr>
                        <a:t>SBU</a:t>
                      </a:r>
                      <a:r>
                        <a:rPr lang="ja-JP" altLang="en-US" sz="900">
                          <a:latin typeface="游ゴシック Medium 本文"/>
                        </a:rPr>
                        <a:t>（戦略的ビジネスユニット）**といった組織構造に基づき、各ビジネスユニットの管理者を指定し、該当する業務範囲の権限を付与します。</a:t>
                      </a:r>
                    </a:p>
                    <a:p>
                      <a:r>
                        <a:rPr lang="ja-JP" altLang="en-US" sz="900">
                          <a:latin typeface="游ゴシック Medium 本文"/>
                        </a:rPr>
                        <a:t>これらの二つの軸を組み合わせることで、</a:t>
                      </a:r>
                      <a:r>
                        <a:rPr lang="ja-JP" altLang="en-US" sz="900" b="1">
                          <a:latin typeface="游ゴシック Medium 本文"/>
                        </a:rPr>
                        <a:t>地理的範囲とビジネス組織の両面から、きめ細やかな管理者権限の設定および運用を実現</a:t>
                      </a:r>
                      <a:r>
                        <a:rPr lang="ja-JP" altLang="en-US" sz="900">
                          <a:latin typeface="游ゴシック Medium 本文"/>
                        </a:rPr>
                        <a:t>いたします。</a:t>
                      </a:r>
                    </a:p>
                  </a:txBody>
                  <a:tcPr anchor="ctr"/>
                </a:tc>
                <a:extLst>
                  <a:ext uri="{0D108BD9-81ED-4DB2-BD59-A6C34878D82A}">
                    <a16:rowId xmlns:a16="http://schemas.microsoft.com/office/drawing/2014/main" val="3442780776"/>
                  </a:ext>
                </a:extLst>
              </a:tr>
            </a:tbl>
          </a:graphicData>
        </a:graphic>
      </p:graphicFrame>
      <p:sp>
        <p:nvSpPr>
          <p:cNvPr id="5" name="テキスト ボックス 4">
            <a:extLst>
              <a:ext uri="{FF2B5EF4-FFF2-40B4-BE49-F238E27FC236}">
                <a16:creationId xmlns:a16="http://schemas.microsoft.com/office/drawing/2014/main" id="{109D8695-C671-DF78-DE6B-0FA21E65CF9F}"/>
              </a:ext>
            </a:extLst>
          </p:cNvPr>
          <p:cNvSpPr txBox="1"/>
          <p:nvPr/>
        </p:nvSpPr>
        <p:spPr>
          <a:xfrm>
            <a:off x="5733562" y="626471"/>
            <a:ext cx="4265982" cy="461665"/>
          </a:xfrm>
          <a:prstGeom prst="rect">
            <a:avLst/>
          </a:prstGeom>
          <a:solidFill>
            <a:schemeClr val="accent2">
              <a:lumMod val="20000"/>
              <a:lumOff val="80000"/>
            </a:schemeClr>
          </a:solidFill>
        </p:spPr>
        <p:txBody>
          <a:bodyPr wrap="square" rtlCol="0">
            <a:spAutoFit/>
          </a:bodyPr>
          <a:lstStyle/>
          <a:p>
            <a:r>
              <a:rPr lang="en-US" altLang="ja-JP" sz="1200"/>
              <a:t>3</a:t>
            </a:r>
            <a:r>
              <a:rPr lang="ja-JP" altLang="en-US" sz="1200"/>
              <a:t>分類へ簡素化</a:t>
            </a:r>
            <a:r>
              <a:rPr lang="en-US" altLang="ja-JP" sz="1200"/>
              <a:t>:</a:t>
            </a:r>
            <a:br>
              <a:rPr lang="en-US" altLang="ja-JP" sz="1200"/>
            </a:br>
            <a:r>
              <a:rPr lang="en-US" altLang="ja-JP" sz="1200"/>
              <a:t>①</a:t>
            </a:r>
            <a:r>
              <a:rPr lang="ja-JP" altLang="en-US" sz="1200"/>
              <a:t>システム管理者、②</a:t>
            </a:r>
            <a:r>
              <a:rPr lang="en-US" altLang="ja-JP" sz="1200"/>
              <a:t>BGFU</a:t>
            </a:r>
            <a:r>
              <a:rPr lang="ja-JP" altLang="en-US" sz="1200"/>
              <a:t>管理者、③一般ユーザ</a:t>
            </a:r>
            <a:endParaRPr kumimoji="1" lang="ja-JP" altLang="en-US" sz="1200" b="1">
              <a:solidFill>
                <a:srgbClr val="FF0000"/>
              </a:solidFill>
            </a:endParaRPr>
          </a:p>
        </p:txBody>
      </p:sp>
      <p:pic>
        <p:nvPicPr>
          <p:cNvPr id="8" name="図 7">
            <a:extLst>
              <a:ext uri="{FF2B5EF4-FFF2-40B4-BE49-F238E27FC236}">
                <a16:creationId xmlns:a16="http://schemas.microsoft.com/office/drawing/2014/main" id="{B3EC456B-6489-761F-D652-795B69E24671}"/>
              </a:ext>
            </a:extLst>
          </p:cNvPr>
          <p:cNvPicPr>
            <a:picLocks noChangeAspect="1"/>
          </p:cNvPicPr>
          <p:nvPr/>
        </p:nvPicPr>
        <p:blipFill>
          <a:blip r:embed="rId2"/>
          <a:stretch>
            <a:fillRect/>
          </a:stretch>
        </p:blipFill>
        <p:spPr>
          <a:xfrm>
            <a:off x="5112512" y="3429000"/>
            <a:ext cx="7038848" cy="172701"/>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4B8235-A9BA-F9F6-8C3A-487559C4EA1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AFA0352-752C-0717-1CC5-3880F299A87A}"/>
              </a:ext>
            </a:extLst>
          </p:cNvPr>
          <p:cNvSpPr>
            <a:spLocks noGrp="1"/>
          </p:cNvSpPr>
          <p:nvPr>
            <p:ph type="title"/>
          </p:nvPr>
        </p:nvSpPr>
        <p:spPr/>
        <p:txBody>
          <a:bodyPr>
            <a:normAutofit/>
          </a:bodyPr>
          <a:lstStyle/>
          <a:p>
            <a:r>
              <a:rPr kumimoji="1" lang="en-US" altLang="ja-JP" dirty="0">
                <a:latin typeface="+mn-lt"/>
                <a:ea typeface="+mn-ea"/>
                <a:cs typeface="+mn-cs"/>
              </a:rPr>
              <a:t>Power Apps </a:t>
            </a:r>
            <a:r>
              <a:rPr kumimoji="1" lang="ja-JP" altLang="en-US" dirty="0">
                <a:latin typeface="+mn-lt"/>
                <a:ea typeface="+mn-ea"/>
                <a:cs typeface="+mn-cs"/>
              </a:rPr>
              <a:t>の</a:t>
            </a:r>
            <a:r>
              <a:rPr kumimoji="1" lang="en-US" altLang="zh-CN" dirty="0">
                <a:latin typeface="+mn-lt"/>
                <a:ea typeface="+mn-ea"/>
                <a:cs typeface="+mn-cs"/>
              </a:rPr>
              <a:t>WF</a:t>
            </a:r>
            <a:r>
              <a:rPr kumimoji="1" lang="ja-JP" altLang="en-US" dirty="0">
                <a:latin typeface="+mn-lt"/>
                <a:ea typeface="+mn-ea"/>
                <a:cs typeface="+mn-cs"/>
              </a:rPr>
              <a:t>の実装形式</a:t>
            </a:r>
            <a:endParaRPr kumimoji="1" dirty="0">
              <a:latin typeface="+mn-lt"/>
              <a:ea typeface="+mn-ea"/>
              <a:cs typeface="+mn-cs"/>
            </a:endParaRPr>
          </a:p>
        </p:txBody>
      </p:sp>
      <p:graphicFrame>
        <p:nvGraphicFramePr>
          <p:cNvPr id="4" name="Table 3">
            <a:extLst>
              <a:ext uri="{FF2B5EF4-FFF2-40B4-BE49-F238E27FC236}">
                <a16:creationId xmlns:a16="http://schemas.microsoft.com/office/drawing/2014/main" id="{B17A92DB-6B0D-C708-52CE-37956F9E3561}"/>
              </a:ext>
            </a:extLst>
          </p:cNvPr>
          <p:cNvGraphicFramePr>
            <a:graphicFrameLocks noGrp="1"/>
          </p:cNvGraphicFramePr>
          <p:nvPr>
            <p:extLst>
              <p:ext uri="{D42A27DB-BD31-4B8C-83A1-F6EECF244321}">
                <p14:modId xmlns:p14="http://schemas.microsoft.com/office/powerpoint/2010/main" val="4105722051"/>
              </p:ext>
            </p:extLst>
          </p:nvPr>
        </p:nvGraphicFramePr>
        <p:xfrm>
          <a:off x="377442" y="693635"/>
          <a:ext cx="11437115" cy="5824007"/>
        </p:xfrm>
        <a:graphic>
          <a:graphicData uri="http://schemas.openxmlformats.org/drawingml/2006/table">
            <a:tbl>
              <a:tblPr firstRow="1" bandRow="1">
                <a:tableStyleId>{5C22544A-7EE6-4342-B048-85BDC9FD1C3A}</a:tableStyleId>
              </a:tblPr>
              <a:tblGrid>
                <a:gridCol w="1810514">
                  <a:extLst>
                    <a:ext uri="{9D8B030D-6E8A-4147-A177-3AD203B41FA5}">
                      <a16:colId xmlns:a16="http://schemas.microsoft.com/office/drawing/2014/main" val="2045650584"/>
                    </a:ext>
                  </a:extLst>
                </a:gridCol>
                <a:gridCol w="5588000">
                  <a:extLst>
                    <a:ext uri="{9D8B030D-6E8A-4147-A177-3AD203B41FA5}">
                      <a16:colId xmlns:a16="http://schemas.microsoft.com/office/drawing/2014/main" val="2646614558"/>
                    </a:ext>
                  </a:extLst>
                </a:gridCol>
                <a:gridCol w="4038601">
                  <a:extLst>
                    <a:ext uri="{9D8B030D-6E8A-4147-A177-3AD203B41FA5}">
                      <a16:colId xmlns:a16="http://schemas.microsoft.com/office/drawing/2014/main" val="20000"/>
                    </a:ext>
                  </a:extLst>
                </a:gridCol>
              </a:tblGrid>
              <a:tr h="249123">
                <a:tc>
                  <a:txBody>
                    <a:bodyPr/>
                    <a:lstStyle/>
                    <a:p>
                      <a:r>
                        <a:rPr lang="ja-JP" altLang="en-US" sz="900" dirty="0">
                          <a:latin typeface="游ゴシック Medium 本文"/>
                        </a:rPr>
                        <a:t>実現方式</a:t>
                      </a:r>
                      <a:endParaRPr sz="900" dirty="0">
                        <a:latin typeface="游ゴシック Medium 本文"/>
                      </a:endParaRPr>
                    </a:p>
                  </a:txBody>
                  <a:tcPr/>
                </a:tc>
                <a:tc>
                  <a:txBody>
                    <a:bodyPr/>
                    <a:lstStyle/>
                    <a:p>
                      <a:r>
                        <a:rPr lang="ja-JP" altLang="en-US" sz="900" dirty="0">
                          <a:latin typeface="游ゴシック Medium 本文"/>
                        </a:rPr>
                        <a:t>詳細、評価</a:t>
                      </a:r>
                      <a:endParaRPr sz="900" dirty="0">
                        <a:latin typeface="游ゴシック Medium 本文"/>
                      </a:endParaRPr>
                    </a:p>
                  </a:txBody>
                  <a:tcPr/>
                </a:tc>
                <a:tc>
                  <a:txBody>
                    <a:bodyPr/>
                    <a:lstStyle/>
                    <a:p>
                      <a:r>
                        <a:rPr lang="ja-JP" altLang="en-US" sz="900" dirty="0">
                          <a:latin typeface="游ゴシック Medium 本文"/>
                        </a:rPr>
                        <a:t>分析</a:t>
                      </a:r>
                      <a:endParaRPr sz="900" dirty="0">
                        <a:latin typeface="游ゴシック Medium 本文"/>
                      </a:endParaRPr>
                    </a:p>
                  </a:txBody>
                  <a:tcPr/>
                </a:tc>
                <a:extLst>
                  <a:ext uri="{0D108BD9-81ED-4DB2-BD59-A6C34878D82A}">
                    <a16:rowId xmlns:a16="http://schemas.microsoft.com/office/drawing/2014/main" val="10000"/>
                  </a:ext>
                </a:extLst>
              </a:tr>
              <a:tr h="871563">
                <a:tc rowSpan="2">
                  <a:txBody>
                    <a:bodyPr/>
                    <a:lstStyle/>
                    <a:p>
                      <a:r>
                        <a:rPr lang="de-DE" altLang="ja-JP" sz="900" dirty="0">
                          <a:effectLst/>
                        </a:rPr>
                        <a:t>PowerApps + Power Automate</a:t>
                      </a:r>
                      <a:r>
                        <a:rPr lang="ja-JP" altLang="de-DE" sz="900" dirty="0">
                          <a:effectLst/>
                        </a:rPr>
                        <a:t>（</a:t>
                      </a:r>
                      <a:r>
                        <a:rPr lang="ja-JP" altLang="en-US" sz="900" dirty="0">
                          <a:effectLst/>
                        </a:rPr>
                        <a:t>推奨）</a:t>
                      </a:r>
                    </a:p>
                  </a:txBody>
                  <a:tcPr anchor="ctr"/>
                </a:tc>
                <a:tc>
                  <a:txBody>
                    <a:bodyPr/>
                    <a:lstStyle/>
                    <a:p>
                      <a:r>
                        <a:rPr lang="en-US" altLang="ja-JP" sz="900" b="1" dirty="0"/>
                        <a:t>UI</a:t>
                      </a:r>
                      <a:r>
                        <a:rPr lang="ja-JP" altLang="en-US" sz="900" b="1" dirty="0"/>
                        <a:t>の実装（</a:t>
                      </a:r>
                      <a:r>
                        <a:rPr lang="en-US" altLang="ja-JP" sz="900" b="1" dirty="0"/>
                        <a:t>PowerApps</a:t>
                      </a:r>
                      <a:r>
                        <a:rPr lang="ja-JP" altLang="en-US" sz="900" b="1" dirty="0"/>
                        <a:t>）</a:t>
                      </a:r>
                      <a:r>
                        <a:rPr lang="en-US" altLang="ja-JP" sz="900" dirty="0"/>
                        <a:t>: </a:t>
                      </a:r>
                      <a:r>
                        <a:rPr lang="ja-JP" altLang="en-US" sz="900" dirty="0"/>
                        <a:t>申請フォームを</a:t>
                      </a:r>
                      <a:r>
                        <a:rPr lang="en-US" altLang="ja-JP" sz="900" dirty="0"/>
                        <a:t>PowerApps</a:t>
                      </a:r>
                      <a:r>
                        <a:rPr lang="ja-JP" altLang="en-US" sz="900" dirty="0"/>
                        <a:t>のキャンバスアプリで作成。テキスト入力、ドロップダウン、日付選択などのコントロールを使用して、ユーザーがデータを入力できるようにします。</a:t>
                      </a:r>
                    </a:p>
                    <a:p>
                      <a:r>
                        <a:rPr lang="ja-JP" altLang="en-US" sz="900" dirty="0"/>
                        <a:t>承認</a:t>
                      </a:r>
                      <a:r>
                        <a:rPr lang="en-US" altLang="ja-JP" sz="900" dirty="0"/>
                        <a:t>/</a:t>
                      </a:r>
                      <a:r>
                        <a:rPr lang="ja-JP" altLang="en-US" sz="900" dirty="0"/>
                        <a:t>拒否ボタンを追加し、データの状態（例：「申請中」「承認済み」「拒否」）を表示するギャラリーやラベルを配置。</a:t>
                      </a:r>
                    </a:p>
                    <a:p>
                      <a:r>
                        <a:rPr lang="ja-JP" altLang="en-US" sz="900" dirty="0"/>
                        <a:t>データソースとして</a:t>
                      </a:r>
                      <a:r>
                        <a:rPr lang="en-US" altLang="ja-JP" sz="900" dirty="0"/>
                        <a:t>SharePoint</a:t>
                      </a:r>
                      <a:r>
                        <a:rPr lang="ja-JP" altLang="en-US" sz="900" dirty="0"/>
                        <a:t>リスト、</a:t>
                      </a:r>
                      <a:r>
                        <a:rPr lang="en-US" altLang="ja-JP" sz="900" dirty="0"/>
                        <a:t>Dataverse</a:t>
                      </a:r>
                      <a:r>
                        <a:rPr lang="ja-JP" altLang="en-US" sz="900" dirty="0"/>
                        <a:t>、または</a:t>
                      </a:r>
                      <a:r>
                        <a:rPr lang="en-US" altLang="ja-JP" sz="900" dirty="0"/>
                        <a:t>Excel</a:t>
                      </a:r>
                      <a:r>
                        <a:rPr lang="ja-JP" altLang="en-US" sz="900" dirty="0"/>
                        <a:t>（</a:t>
                      </a:r>
                      <a:r>
                        <a:rPr lang="en-US" altLang="ja-JP" sz="900" dirty="0"/>
                        <a:t>OneDrive/SharePoint</a:t>
                      </a:r>
                      <a:r>
                        <a:rPr lang="ja-JP" altLang="en-US" sz="900" dirty="0"/>
                        <a:t>上）を使用。</a:t>
                      </a:r>
                    </a:p>
                  </a:txBody>
                  <a:tcPr anchor="ctr"/>
                </a:tc>
                <a:tc rowSpan="2">
                  <a:txBody>
                    <a:bodyPr/>
                    <a:lstStyle/>
                    <a:p>
                      <a:r>
                        <a:rPr lang="ja-JP" altLang="en-US" sz="900" b="1" dirty="0"/>
                        <a:t>メリット</a:t>
                      </a:r>
                      <a:r>
                        <a:rPr lang="en-US" altLang="ja-JP" sz="900" dirty="0"/>
                        <a:t>: </a:t>
                      </a:r>
                      <a:r>
                        <a:rPr lang="ja-JP" altLang="en-US" sz="900" dirty="0"/>
                        <a:t>ノーコード</a:t>
                      </a:r>
                      <a:r>
                        <a:rPr lang="en-US" altLang="ja-JP" sz="900" dirty="0"/>
                        <a:t>/</a:t>
                      </a:r>
                      <a:r>
                        <a:rPr lang="ja-JP" altLang="en-US" sz="900" dirty="0"/>
                        <a:t>ローコードで迅速に開発可能。</a:t>
                      </a:r>
                    </a:p>
                    <a:p>
                      <a:r>
                        <a:rPr lang="en-US" altLang="ja-JP" sz="900" dirty="0"/>
                        <a:t>Microsoft 365</a:t>
                      </a:r>
                      <a:r>
                        <a:rPr lang="ja-JP" altLang="en-US" sz="900" dirty="0"/>
                        <a:t>エコシステム（</a:t>
                      </a:r>
                      <a:r>
                        <a:rPr lang="en-US" altLang="ja-JP" sz="900" dirty="0"/>
                        <a:t>SharePoint</a:t>
                      </a:r>
                      <a:r>
                        <a:rPr lang="ja-JP" altLang="en-US" sz="900" dirty="0"/>
                        <a:t>、</a:t>
                      </a:r>
                      <a:r>
                        <a:rPr lang="en-US" altLang="ja-JP" sz="900" dirty="0"/>
                        <a:t>Teams</a:t>
                      </a:r>
                      <a:r>
                        <a:rPr lang="ja-JP" altLang="en-US" sz="900" dirty="0"/>
                        <a:t>、</a:t>
                      </a:r>
                      <a:r>
                        <a:rPr lang="en-US" altLang="ja-JP" sz="900" dirty="0"/>
                        <a:t>Outlook</a:t>
                      </a:r>
                      <a:r>
                        <a:rPr lang="ja-JP" altLang="en-US" sz="900" dirty="0"/>
                        <a:t>など）との統合が簡単。</a:t>
                      </a:r>
                    </a:p>
                    <a:p>
                      <a:r>
                        <a:rPr lang="ja-JP" altLang="en-US" sz="900" dirty="0"/>
                        <a:t>承認履歴やログが自動的に記録される。</a:t>
                      </a:r>
                      <a:endParaRPr lang="en-US" altLang="ja-JP" sz="900" dirty="0"/>
                    </a:p>
                    <a:p>
                      <a:r>
                        <a:rPr lang="ja-JP" altLang="en-US" sz="900" b="1" dirty="0"/>
                        <a:t>考慮点</a:t>
                      </a:r>
                      <a:r>
                        <a:rPr lang="en-US" altLang="ja-JP" sz="900" dirty="0"/>
                        <a:t>: </a:t>
                      </a:r>
                      <a:r>
                        <a:rPr lang="ja-JP" altLang="en-US" sz="900" dirty="0"/>
                        <a:t>複雑なロジックには</a:t>
                      </a:r>
                      <a:r>
                        <a:rPr lang="en-US" altLang="ja-JP" sz="900" dirty="0"/>
                        <a:t>Power Automate</a:t>
                      </a:r>
                      <a:r>
                        <a:rPr lang="ja-JP" altLang="en-US" sz="900" dirty="0"/>
                        <a:t>のアクションを複数組み合わせる必要がある。</a:t>
                      </a:r>
                    </a:p>
                    <a:p>
                      <a:r>
                        <a:rPr lang="ja-JP" altLang="en-US" sz="900" dirty="0"/>
                        <a:t>大規模なユーザー数や高頻度の利用では、ライセンスコスト（</a:t>
                      </a:r>
                      <a:r>
                        <a:rPr lang="en-US" altLang="ja-JP" sz="900" dirty="0"/>
                        <a:t>PowerApps/Power Automate</a:t>
                      </a:r>
                      <a:r>
                        <a:rPr lang="ja-JP" altLang="en-US" sz="900" dirty="0"/>
                        <a:t>のプレミアムコネクタ）に注意。</a:t>
                      </a:r>
                    </a:p>
                    <a:p>
                      <a:endParaRPr lang="ja-JP" altLang="en-US" sz="900" dirty="0"/>
                    </a:p>
                  </a:txBody>
                  <a:tcPr anchor="ctr"/>
                </a:tc>
                <a:extLst>
                  <a:ext uri="{0D108BD9-81ED-4DB2-BD59-A6C34878D82A}">
                    <a16:rowId xmlns:a16="http://schemas.microsoft.com/office/drawing/2014/main" val="1059436145"/>
                  </a:ext>
                </a:extLst>
              </a:tr>
              <a:tr h="1215600">
                <a:tc vMerge="1">
                  <a:txBody>
                    <a:bodyPr/>
                    <a:lstStyle/>
                    <a:p>
                      <a:endParaRPr sz="900" dirty="0">
                        <a:solidFill>
                          <a:schemeClr val="tx1"/>
                        </a:solidFill>
                        <a:latin typeface="游ゴシック Medium 本文"/>
                      </a:endParaRPr>
                    </a:p>
                  </a:txBody>
                  <a:tcPr anchor="ctr"/>
                </a:tc>
                <a:tc>
                  <a:txBody>
                    <a:bodyPr/>
                    <a:lstStyle/>
                    <a:p>
                      <a:r>
                        <a:rPr lang="ja-JP" altLang="en-US" sz="900" b="1" dirty="0"/>
                        <a:t>ワークフロー（</a:t>
                      </a:r>
                      <a:r>
                        <a:rPr lang="en-US" altLang="ja-JP" sz="900" b="1" dirty="0"/>
                        <a:t>Power Automate</a:t>
                      </a:r>
                      <a:r>
                        <a:rPr lang="ja-JP" altLang="en-US" sz="900" b="1" dirty="0"/>
                        <a:t>）</a:t>
                      </a:r>
                      <a:r>
                        <a:rPr lang="en-US" altLang="ja-JP" sz="900" dirty="0"/>
                        <a:t>: </a:t>
                      </a:r>
                      <a:r>
                        <a:rPr lang="ja-JP" altLang="en-US" sz="900" dirty="0"/>
                        <a:t>申請フォームの送信時にトリガーを設定（例：</a:t>
                      </a:r>
                      <a:r>
                        <a:rPr lang="en-US" altLang="ja-JP" sz="900" dirty="0"/>
                        <a:t>SharePoint</a:t>
                      </a:r>
                      <a:r>
                        <a:rPr lang="ja-JP" altLang="en-US" sz="900" dirty="0"/>
                        <a:t>リストに新しいアイテムが追加されたとき）。</a:t>
                      </a:r>
                    </a:p>
                    <a:p>
                      <a:r>
                        <a:rPr lang="ja-JP" altLang="en-US" sz="900" dirty="0"/>
                        <a:t>承認プロセスを構築： </a:t>
                      </a:r>
                    </a:p>
                    <a:p>
                      <a:pPr lvl="1"/>
                      <a:r>
                        <a:rPr lang="ja-JP" altLang="en-US" sz="900" dirty="0"/>
                        <a:t>「承認」アクションを使用して、指定したユーザー（例：マネージャー）に承認依頼を送信。</a:t>
                      </a:r>
                    </a:p>
                    <a:p>
                      <a:pPr lvl="1"/>
                      <a:r>
                        <a:rPr lang="ja-JP" altLang="en-US" sz="900" dirty="0"/>
                        <a:t>メール通知や</a:t>
                      </a:r>
                      <a:r>
                        <a:rPr lang="en-US" altLang="ja-JP" sz="900" dirty="0"/>
                        <a:t>Microsoft Teams</a:t>
                      </a:r>
                      <a:r>
                        <a:rPr lang="ja-JP" altLang="en-US" sz="900" dirty="0"/>
                        <a:t>通知を組み合わせて、承認者や申請者にステータスを通知。</a:t>
                      </a:r>
                    </a:p>
                    <a:p>
                      <a:pPr lvl="1"/>
                      <a:r>
                        <a:rPr lang="ja-JP" altLang="en-US" sz="900" dirty="0"/>
                        <a:t>承認</a:t>
                      </a:r>
                      <a:r>
                        <a:rPr lang="en-US" altLang="ja-JP" sz="900" dirty="0"/>
                        <a:t>/</a:t>
                      </a:r>
                      <a:r>
                        <a:rPr lang="ja-JP" altLang="en-US" sz="900" dirty="0"/>
                        <a:t>拒否の結果に応じて、データソースを更新（例：ステータス列を「承認済み」に変更）。</a:t>
                      </a:r>
                    </a:p>
                    <a:p>
                      <a:r>
                        <a:rPr lang="ja-JP" altLang="en-US" sz="900" dirty="0"/>
                        <a:t>条件分岐を使用して、拒否時の再申請やエスカレーション（上位承認者への通知）を追加可能。</a:t>
                      </a:r>
                    </a:p>
                  </a:txBody>
                  <a:tcPr anchor="ctr"/>
                </a:tc>
                <a:tc vMerge="1">
                  <a:txBody>
                    <a:bodyPr/>
                    <a:lstStyle/>
                    <a:p>
                      <a:endParaRPr sz="1050" dirty="0">
                        <a:solidFill>
                          <a:schemeClr val="tx1"/>
                        </a:solidFill>
                        <a:latin typeface="游ゴシック Medium 本文"/>
                      </a:endParaRPr>
                    </a:p>
                  </a:txBody>
                  <a:tcPr anchor="ctr"/>
                </a:tc>
                <a:extLst>
                  <a:ext uri="{0D108BD9-81ED-4DB2-BD59-A6C34878D82A}">
                    <a16:rowId xmlns:a16="http://schemas.microsoft.com/office/drawing/2014/main" val="984115711"/>
                  </a:ext>
                </a:extLst>
              </a:tr>
              <a:tr h="1444913">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ltLang="ja-JP" sz="900" dirty="0">
                          <a:effectLst/>
                        </a:rPr>
                        <a:t>PowerApps</a:t>
                      </a:r>
                      <a:r>
                        <a:rPr lang="ja-JP" altLang="en-US" sz="900" dirty="0">
                          <a:effectLst/>
                        </a:rPr>
                        <a:t>単体での実装</a:t>
                      </a:r>
                    </a:p>
                  </a:txBody>
                  <a:tcPr anchor="ctr"/>
                </a:tc>
                <a:tc>
                  <a:txBody>
                    <a:bodyPr/>
                    <a:lstStyle/>
                    <a:p>
                      <a:r>
                        <a:rPr lang="en-US" altLang="ja-JP" sz="900" dirty="0">
                          <a:effectLst/>
                        </a:rPr>
                        <a:t>PowerApps</a:t>
                      </a:r>
                      <a:r>
                        <a:rPr lang="ja-JP" altLang="en-US" sz="900" dirty="0">
                          <a:effectLst/>
                        </a:rPr>
                        <a:t>だけで簡易的なワークフローを作成する方法。</a:t>
                      </a:r>
                      <a:r>
                        <a:rPr lang="en-US" altLang="ja-JP" sz="900" dirty="0">
                          <a:effectLst/>
                        </a:rPr>
                        <a:t>Power Automate</a:t>
                      </a:r>
                      <a:r>
                        <a:rPr lang="ja-JP" altLang="en-US" sz="900" dirty="0">
                          <a:effectLst/>
                        </a:rPr>
                        <a:t>を使用せず、アプリ内でロジックを完結させます。</a:t>
                      </a:r>
                    </a:p>
                    <a:p>
                      <a:r>
                        <a:rPr lang="ja-JP" altLang="en-US" sz="900" b="1" dirty="0"/>
                        <a:t>実装方法</a:t>
                      </a:r>
                      <a:r>
                        <a:rPr lang="en-US" altLang="ja-JP" sz="900" dirty="0"/>
                        <a:t>: </a:t>
                      </a:r>
                    </a:p>
                    <a:p>
                      <a:pPr lvl="1"/>
                      <a:r>
                        <a:rPr lang="ja-JP" altLang="en-US" sz="900" dirty="0"/>
                        <a:t>申請フォームを</a:t>
                      </a:r>
                      <a:r>
                        <a:rPr lang="en-US" altLang="ja-JP" sz="900" dirty="0"/>
                        <a:t>PowerApps</a:t>
                      </a:r>
                      <a:r>
                        <a:rPr lang="ja-JP" altLang="en-US" sz="900" dirty="0"/>
                        <a:t>で作成し、データソース（例：</a:t>
                      </a:r>
                      <a:r>
                        <a:rPr lang="en-US" altLang="ja-JP" sz="900" dirty="0"/>
                        <a:t>SharePoint</a:t>
                      </a:r>
                      <a:r>
                        <a:rPr lang="ja-JP" altLang="en-US" sz="900" dirty="0"/>
                        <a:t>リスト）にデータを保存。</a:t>
                      </a:r>
                    </a:p>
                    <a:p>
                      <a:pPr lvl="1"/>
                      <a:r>
                        <a:rPr lang="ja-JP" altLang="en-US" sz="900" dirty="0"/>
                        <a:t>承認</a:t>
                      </a:r>
                      <a:r>
                        <a:rPr lang="en-US" altLang="ja-JP" sz="900" dirty="0"/>
                        <a:t>/</a:t>
                      </a:r>
                      <a:r>
                        <a:rPr lang="ja-JP" altLang="en-US" sz="900" dirty="0"/>
                        <a:t>拒否の処理を</a:t>
                      </a:r>
                      <a:r>
                        <a:rPr lang="en-US" altLang="ja-JP" sz="900" dirty="0"/>
                        <a:t>PowerApps</a:t>
                      </a:r>
                      <a:r>
                        <a:rPr lang="ja-JP" altLang="en-US" sz="900" dirty="0"/>
                        <a:t>のボタンアクションで実装。たとえば、</a:t>
                      </a:r>
                      <a:r>
                        <a:rPr lang="en-US" altLang="ja-JP" sz="900" dirty="0"/>
                        <a:t>Patch</a:t>
                      </a:r>
                      <a:r>
                        <a:rPr lang="ja-JP" altLang="en-US" sz="900" dirty="0"/>
                        <a:t>関数を使用してデータソースのステータスを更新。</a:t>
                      </a:r>
                    </a:p>
                    <a:p>
                      <a:pPr lvl="1"/>
                      <a:r>
                        <a:rPr lang="ja-JP" altLang="en-US" sz="900" dirty="0"/>
                        <a:t>通知は</a:t>
                      </a:r>
                      <a:r>
                        <a:rPr lang="en-US" altLang="ja-JP" sz="900" dirty="0"/>
                        <a:t>PowerApps</a:t>
                      </a:r>
                      <a:r>
                        <a:rPr lang="ja-JP" altLang="en-US" sz="900" dirty="0"/>
                        <a:t>内で</a:t>
                      </a:r>
                      <a:r>
                        <a:rPr lang="en-US" altLang="ja-JP" sz="900" dirty="0"/>
                        <a:t>Outlook</a:t>
                      </a:r>
                      <a:r>
                        <a:rPr lang="ja-JP" altLang="en-US" sz="900" dirty="0"/>
                        <a:t>コネクタや</a:t>
                      </a:r>
                      <a:r>
                        <a:rPr lang="en-US" altLang="ja-JP" sz="900" dirty="0"/>
                        <a:t>Teams</a:t>
                      </a:r>
                      <a:r>
                        <a:rPr lang="ja-JP" altLang="en-US" sz="900" dirty="0"/>
                        <a:t>コネクタを使用して送信。</a:t>
                      </a:r>
                    </a:p>
                    <a:p>
                      <a:pPr lvl="1"/>
                      <a:r>
                        <a:rPr lang="ja-JP" altLang="en-US" sz="900" dirty="0"/>
                        <a:t>承認者向けの画面を別途作成し、フィルター機能で「申請中」のデータのみを表示。</a:t>
                      </a:r>
                    </a:p>
                    <a:p>
                      <a:endParaRPr sz="900" dirty="0">
                        <a:solidFill>
                          <a:schemeClr val="tx1"/>
                        </a:solidFill>
                        <a:latin typeface="游ゴシック Medium 本文"/>
                      </a:endParaRPr>
                    </a:p>
                  </a:txBody>
                  <a:tcPr anchor="ctr"/>
                </a:tc>
                <a:tc>
                  <a:txBody>
                    <a:bodyPr/>
                    <a:lstStyle/>
                    <a:p>
                      <a:r>
                        <a:rPr lang="ja-JP" altLang="en-US" sz="900" b="1" dirty="0"/>
                        <a:t>メリット</a:t>
                      </a:r>
                      <a:r>
                        <a:rPr lang="en-US" altLang="ja-JP" sz="900" dirty="0"/>
                        <a:t>: Power Automate</a:t>
                      </a:r>
                      <a:r>
                        <a:rPr lang="ja-JP" altLang="en-US" sz="900" dirty="0"/>
                        <a:t>のライセンスが不要。</a:t>
                      </a:r>
                    </a:p>
                    <a:p>
                      <a:r>
                        <a:rPr lang="ja-JP" altLang="en-US" sz="900" dirty="0"/>
                        <a:t>シンプルなワークフローなら素早く構築可能。</a:t>
                      </a:r>
                    </a:p>
                    <a:p>
                      <a:r>
                        <a:rPr lang="ja-JP" altLang="en-US" sz="900" b="1" dirty="0"/>
                        <a:t>考慮点</a:t>
                      </a:r>
                      <a:r>
                        <a:rPr lang="en-US" altLang="ja-JP" sz="900" dirty="0"/>
                        <a:t>: </a:t>
                      </a:r>
                      <a:r>
                        <a:rPr lang="ja-JP" altLang="en-US" sz="900" dirty="0"/>
                        <a:t>複雑な条件分岐や自動化（例：スケジュール実行、複数の承認者への同時通知）は難しい。</a:t>
                      </a:r>
                    </a:p>
                    <a:p>
                      <a:r>
                        <a:rPr lang="ja-JP" altLang="en-US" sz="900" dirty="0"/>
                        <a:t>通知やログ管理が手動になり、メンテナンスが煩雑になる可能性。</a:t>
                      </a:r>
                    </a:p>
                    <a:p>
                      <a:endParaRPr sz="900" dirty="0">
                        <a:solidFill>
                          <a:schemeClr val="tx1"/>
                        </a:solidFill>
                        <a:latin typeface="游ゴシック Medium 本文"/>
                      </a:endParaRPr>
                    </a:p>
                  </a:txBody>
                  <a:tcPr anchor="ctr"/>
                </a:tc>
                <a:extLst>
                  <a:ext uri="{0D108BD9-81ED-4DB2-BD59-A6C34878D82A}">
                    <a16:rowId xmlns:a16="http://schemas.microsoft.com/office/drawing/2014/main" val="4228174213"/>
                  </a:ext>
                </a:extLst>
              </a:tr>
              <a:tr h="84701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de-DE" altLang="ja-JP" sz="900" dirty="0">
                          <a:effectLst/>
                        </a:rPr>
                        <a:t>Dataverse</a:t>
                      </a:r>
                      <a:r>
                        <a:rPr lang="ja-JP" altLang="en-US" sz="900" dirty="0">
                          <a:effectLst/>
                        </a:rPr>
                        <a:t>を活用した実装</a:t>
                      </a:r>
                    </a:p>
                  </a:txBody>
                  <a:tcPr anchor="ct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900" dirty="0"/>
                        <a:t>Dataverse</a:t>
                      </a:r>
                      <a:r>
                        <a:rPr lang="ja-JP" altLang="en-US" sz="900" dirty="0"/>
                        <a:t>にカスタムテーブルを作成し、申請データ（例：申請者、内容、ステータス、承認者など）を保存。 </a:t>
                      </a:r>
                      <a:r>
                        <a:rPr lang="en-US" altLang="ja-JP" sz="900" dirty="0"/>
                        <a:t>PowerApps</a:t>
                      </a:r>
                      <a:r>
                        <a:rPr lang="ja-JP" altLang="en-US" sz="900" dirty="0"/>
                        <a:t>でモデル駆動型アプリまたはキャンバスアプリを構築し、</a:t>
                      </a:r>
                      <a:r>
                        <a:rPr lang="en-US" altLang="ja-JP" sz="900" dirty="0"/>
                        <a:t>UI</a:t>
                      </a:r>
                      <a:r>
                        <a:rPr lang="ja-JP" altLang="en-US" sz="900" dirty="0"/>
                        <a:t>を設計。 </a:t>
                      </a:r>
                      <a:r>
                        <a:rPr lang="en-US" altLang="ja-JP" sz="900" dirty="0"/>
                        <a:t>Power Automate</a:t>
                      </a:r>
                      <a:r>
                        <a:rPr lang="ja-JP" altLang="en-US" sz="900" dirty="0"/>
                        <a:t>でワークフローを定義。</a:t>
                      </a:r>
                      <a:r>
                        <a:rPr lang="en-US" altLang="ja-JP" sz="900" dirty="0"/>
                        <a:t>Dataverse</a:t>
                      </a:r>
                      <a:r>
                        <a:rPr lang="ja-JP" altLang="en-US" sz="900" dirty="0"/>
                        <a:t>のトリガーを使用して、申請の作成や更新時に承認プロセスを実行。 ビジネスルールやプロセス（例：自動計算、条件付きフィールド表示）を</a:t>
                      </a:r>
                      <a:r>
                        <a:rPr lang="en-US" altLang="ja-JP" sz="900" dirty="0"/>
                        <a:t>Dataverse</a:t>
                      </a:r>
                      <a:r>
                        <a:rPr lang="ja-JP" altLang="en-US" sz="900" dirty="0"/>
                        <a:t>内で設定可能。</a:t>
                      </a:r>
                      <a:endParaRPr sz="900" dirty="0">
                        <a:solidFill>
                          <a:schemeClr val="tx1"/>
                        </a:solidFill>
                        <a:latin typeface="游ゴシック Medium 本文"/>
                      </a:endParaRPr>
                    </a:p>
                  </a:txBody>
                  <a:tcPr anchor="ctr"/>
                </a:tc>
                <a:tc>
                  <a:txBody>
                    <a:bodyPr/>
                    <a:lstStyle/>
                    <a:p>
                      <a:r>
                        <a:rPr lang="ja-JP" altLang="en-US" sz="900" b="1" dirty="0"/>
                        <a:t>メリット</a:t>
                      </a:r>
                      <a:r>
                        <a:rPr lang="en-US" altLang="ja-JP" sz="900" dirty="0"/>
                        <a:t>: </a:t>
                      </a:r>
                      <a:r>
                        <a:rPr lang="ja-JP" altLang="en-US" sz="900" dirty="0"/>
                        <a:t>データ構造が整理され、スケーラビリティが高い。</a:t>
                      </a:r>
                    </a:p>
                    <a:p>
                      <a:r>
                        <a:rPr lang="ja-JP" altLang="en-US" sz="900" dirty="0"/>
                        <a:t>セキュリティロールやアクセス制御が細かく設定可能。</a:t>
                      </a:r>
                    </a:p>
                    <a:p>
                      <a:r>
                        <a:rPr lang="ja-JP" altLang="en-US" sz="900" dirty="0"/>
                        <a:t>複雑なビジネスロジックの実装に適している。</a:t>
                      </a:r>
                    </a:p>
                    <a:p>
                      <a:r>
                        <a:rPr lang="ja-JP" altLang="en-US" sz="900" b="1" dirty="0"/>
                        <a:t>考慮点</a:t>
                      </a:r>
                      <a:r>
                        <a:rPr lang="en-US" altLang="ja-JP" sz="900" dirty="0"/>
                        <a:t>: Dataverse</a:t>
                      </a:r>
                      <a:r>
                        <a:rPr lang="ja-JP" altLang="en-US" sz="900" dirty="0"/>
                        <a:t>はプレミアムライセンスが必要。</a:t>
                      </a:r>
                    </a:p>
                    <a:p>
                      <a:r>
                        <a:rPr lang="ja-JP" altLang="en-US" sz="900" dirty="0"/>
                        <a:t>初期設定やカスタマイズに時間がかかる場合がある。</a:t>
                      </a:r>
                    </a:p>
                  </a:txBody>
                  <a:tcPr anchor="ctr"/>
                </a:tc>
                <a:extLst>
                  <a:ext uri="{0D108BD9-81ED-4DB2-BD59-A6C34878D82A}">
                    <a16:rowId xmlns:a16="http://schemas.microsoft.com/office/drawing/2014/main" val="1219302345"/>
                  </a:ext>
                </a:extLst>
              </a:tr>
              <a:tr h="119579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sz="900" dirty="0">
                          <a:effectLst/>
                        </a:rPr>
                        <a:t>カスタム開発との統合</a:t>
                      </a:r>
                    </a:p>
                  </a:txBody>
                  <a:tcPr anchor="ctr"/>
                </a:tc>
                <a:tc>
                  <a:txBody>
                    <a:bodyPr/>
                    <a:lstStyle/>
                    <a:p>
                      <a:r>
                        <a:rPr lang="en-US" altLang="ja-JP" sz="900" dirty="0">
                          <a:effectLst/>
                        </a:rPr>
                        <a:t>PowerApps</a:t>
                      </a:r>
                      <a:r>
                        <a:rPr lang="ja-JP" altLang="en-US" sz="900" dirty="0">
                          <a:effectLst/>
                        </a:rPr>
                        <a:t>を</a:t>
                      </a:r>
                      <a:r>
                        <a:rPr lang="en-US" altLang="ja-JP" sz="900" dirty="0">
                          <a:effectLst/>
                        </a:rPr>
                        <a:t>UI</a:t>
                      </a:r>
                      <a:r>
                        <a:rPr lang="ja-JP" altLang="en-US" sz="900" dirty="0">
                          <a:effectLst/>
                        </a:rPr>
                        <a:t>として使用しつつ、複雑なワークフローロジックは</a:t>
                      </a:r>
                      <a:r>
                        <a:rPr lang="en-US" altLang="ja-JP" sz="900" dirty="0">
                          <a:effectLst/>
                        </a:rPr>
                        <a:t>Azure Functions</a:t>
                      </a:r>
                      <a:r>
                        <a:rPr lang="ja-JP" altLang="en-US" sz="900" dirty="0">
                          <a:effectLst/>
                        </a:rPr>
                        <a:t>や</a:t>
                      </a:r>
                      <a:r>
                        <a:rPr lang="en-US" altLang="ja-JP" sz="900" dirty="0">
                          <a:effectLst/>
                        </a:rPr>
                        <a:t>Logic Apps</a:t>
                      </a:r>
                      <a:r>
                        <a:rPr lang="ja-JP" altLang="en-US" sz="900" dirty="0">
                          <a:effectLst/>
                        </a:rPr>
                        <a:t>で実装する方法。高度なカスタマイズが必要な場合に適しています。</a:t>
                      </a:r>
                    </a:p>
                    <a:p>
                      <a:pPr marL="171450" lvl="0" indent="-171450">
                        <a:buFont typeface="Arial" panose="020B0604020202020204" pitchFamily="34" charset="0"/>
                        <a:buChar char="•"/>
                      </a:pPr>
                      <a:r>
                        <a:rPr lang="en-US" altLang="ja-JP" sz="900" dirty="0"/>
                        <a:t>PowerApps</a:t>
                      </a:r>
                      <a:r>
                        <a:rPr lang="ja-JP" altLang="en-US" sz="900" dirty="0"/>
                        <a:t>で申請フォームと承認画面を構築。</a:t>
                      </a:r>
                    </a:p>
                    <a:p>
                      <a:pPr marL="171450" lvl="0" indent="-171450">
                        <a:buFont typeface="Arial" panose="020B0604020202020204" pitchFamily="34" charset="0"/>
                        <a:buChar char="•"/>
                      </a:pPr>
                      <a:r>
                        <a:rPr lang="en-US" altLang="ja-JP" sz="900" dirty="0"/>
                        <a:t>Power Automate</a:t>
                      </a:r>
                      <a:r>
                        <a:rPr lang="ja-JP" altLang="en-US" sz="900" dirty="0"/>
                        <a:t>で基本的なワークフローを開始し、複雑な処理（例：外部システムとの統合、データ変換）は</a:t>
                      </a:r>
                      <a:r>
                        <a:rPr lang="en-US" altLang="ja-JP" sz="900" dirty="0"/>
                        <a:t>Azure Functions</a:t>
                      </a:r>
                      <a:r>
                        <a:rPr lang="ja-JP" altLang="en-US" sz="900" dirty="0"/>
                        <a:t>にオフロード。</a:t>
                      </a:r>
                    </a:p>
                    <a:p>
                      <a:pPr marL="171450" lvl="0" indent="-171450">
                        <a:buFont typeface="Arial" panose="020B0604020202020204" pitchFamily="34" charset="0"/>
                        <a:buChar char="•"/>
                      </a:pPr>
                      <a:r>
                        <a:rPr lang="en-US" altLang="ja-JP" sz="900" dirty="0"/>
                        <a:t>HTTP</a:t>
                      </a:r>
                      <a:r>
                        <a:rPr lang="ja-JP" altLang="en-US" sz="900" dirty="0"/>
                        <a:t>トリガーを使用して</a:t>
                      </a:r>
                      <a:r>
                        <a:rPr lang="en-US" altLang="ja-JP" sz="900" dirty="0"/>
                        <a:t>PowerApps</a:t>
                      </a:r>
                      <a:r>
                        <a:rPr lang="ja-JP" altLang="en-US" sz="900" dirty="0"/>
                        <a:t>と</a:t>
                      </a:r>
                      <a:r>
                        <a:rPr lang="en-US" altLang="ja-JP" sz="900" dirty="0"/>
                        <a:t>Azure Functions</a:t>
                      </a:r>
                      <a:r>
                        <a:rPr lang="ja-JP" altLang="en-US" sz="900" dirty="0"/>
                        <a:t>を連携。</a:t>
                      </a:r>
                    </a:p>
                    <a:p>
                      <a:pPr marL="171450" lvl="0" indent="-171450">
                        <a:buFont typeface="Arial" panose="020B0604020202020204" pitchFamily="34" charset="0"/>
                        <a:buChar char="•"/>
                      </a:pPr>
                      <a:r>
                        <a:rPr lang="ja-JP" altLang="en-US" sz="900" dirty="0"/>
                        <a:t>承認履歴やログを</a:t>
                      </a:r>
                      <a:r>
                        <a:rPr lang="en-US" altLang="ja-JP" sz="900" dirty="0"/>
                        <a:t>Azure SQL Database</a:t>
                      </a:r>
                      <a:r>
                        <a:rPr lang="ja-JP" altLang="en-US" sz="900" dirty="0"/>
                        <a:t>や</a:t>
                      </a:r>
                      <a:r>
                        <a:rPr lang="en-US" altLang="ja-JP" sz="900" dirty="0"/>
                        <a:t>Cosmos DB</a:t>
                      </a:r>
                      <a:r>
                        <a:rPr lang="ja-JP" altLang="en-US" sz="900" dirty="0"/>
                        <a:t>に保存。</a:t>
                      </a:r>
                    </a:p>
                    <a:p>
                      <a:endParaRPr sz="300" dirty="0">
                        <a:solidFill>
                          <a:schemeClr val="tx1"/>
                        </a:solidFill>
                        <a:latin typeface="游ゴシック Medium 本文"/>
                      </a:endParaRPr>
                    </a:p>
                  </a:txBody>
                  <a:tcPr anchor="ctr"/>
                </a:tc>
                <a:tc>
                  <a:txBody>
                    <a:bodyPr/>
                    <a:lstStyle/>
                    <a:p>
                      <a:r>
                        <a:rPr lang="ja-JP" altLang="en-US" sz="900" b="1" dirty="0"/>
                        <a:t>メリット</a:t>
                      </a:r>
                      <a:r>
                        <a:rPr lang="en-US" altLang="ja-JP" sz="900" dirty="0"/>
                        <a:t>: </a:t>
                      </a:r>
                      <a:r>
                        <a:rPr lang="ja-JP" altLang="en-US" sz="900" dirty="0"/>
                        <a:t>高度なカスタマイズが可能。</a:t>
                      </a:r>
                    </a:p>
                    <a:p>
                      <a:r>
                        <a:rPr lang="ja-JP" altLang="en-US" sz="900" dirty="0"/>
                        <a:t>外部システム（例：</a:t>
                      </a:r>
                      <a:r>
                        <a:rPr lang="en-US" altLang="ja-JP" sz="900" dirty="0"/>
                        <a:t>SAP</a:t>
                      </a:r>
                      <a:r>
                        <a:rPr lang="ja-JP" altLang="en-US" sz="900" dirty="0"/>
                        <a:t>、</a:t>
                      </a:r>
                      <a:r>
                        <a:rPr lang="en-US" altLang="ja-JP" sz="900" dirty="0"/>
                        <a:t>Salesforce</a:t>
                      </a:r>
                      <a:r>
                        <a:rPr lang="ja-JP" altLang="en-US" sz="900" dirty="0"/>
                        <a:t>）との統合が容易。</a:t>
                      </a:r>
                    </a:p>
                    <a:p>
                      <a:r>
                        <a:rPr lang="ja-JP" altLang="en-US" sz="900" b="1" dirty="0"/>
                        <a:t>考慮点</a:t>
                      </a:r>
                      <a:r>
                        <a:rPr lang="en-US" altLang="ja-JP" sz="900" dirty="0"/>
                        <a:t>: </a:t>
                      </a:r>
                      <a:r>
                        <a:rPr lang="ja-JP" altLang="en-US" sz="900" dirty="0"/>
                        <a:t>開発スキル（コーディング）と</a:t>
                      </a:r>
                      <a:r>
                        <a:rPr lang="en-US" altLang="ja-JP" sz="900" dirty="0"/>
                        <a:t>Azure</a:t>
                      </a:r>
                      <a:r>
                        <a:rPr lang="ja-JP" altLang="en-US" sz="900" dirty="0"/>
                        <a:t>リソースの管理が必要。</a:t>
                      </a:r>
                    </a:p>
                    <a:p>
                      <a:r>
                        <a:rPr lang="ja-JP" altLang="en-US" sz="900" dirty="0"/>
                        <a:t>コストとメンテナンス負担が増加。</a:t>
                      </a:r>
                    </a:p>
                  </a:txBody>
                  <a:tcPr anchor="ctr"/>
                </a:tc>
                <a:extLst>
                  <a:ext uri="{0D108BD9-81ED-4DB2-BD59-A6C34878D82A}">
                    <a16:rowId xmlns:a16="http://schemas.microsoft.com/office/drawing/2014/main" val="3636619651"/>
                  </a:ext>
                </a:extLst>
              </a:tr>
            </a:tbl>
          </a:graphicData>
        </a:graphic>
      </p:graphicFrame>
    </p:spTree>
    <p:extLst>
      <p:ext uri="{BB962C8B-B14F-4D97-AF65-F5344CB8AC3E}">
        <p14:creationId xmlns:p14="http://schemas.microsoft.com/office/powerpoint/2010/main" val="5104673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0DB14A-8701-F97B-6CB5-F61C54119F0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F42EBFB-DB31-A0CD-A009-7D167B8A0EB2}"/>
              </a:ext>
            </a:extLst>
          </p:cNvPr>
          <p:cNvSpPr>
            <a:spLocks noGrp="1"/>
          </p:cNvSpPr>
          <p:nvPr>
            <p:ph type="title"/>
          </p:nvPr>
        </p:nvSpPr>
        <p:spPr/>
        <p:txBody>
          <a:bodyPr>
            <a:normAutofit/>
          </a:bodyPr>
          <a:lstStyle/>
          <a:p>
            <a:r>
              <a:rPr kumimoji="1" lang="en-US" altLang="ja-JP" dirty="0" err="1">
                <a:latin typeface="+mn-lt"/>
                <a:ea typeface="+mn-ea"/>
                <a:cs typeface="+mn-cs"/>
              </a:rPr>
              <a:t>PowerPlatform</a:t>
            </a:r>
            <a:r>
              <a:rPr kumimoji="1" lang="ja-JP" altLang="en-US" dirty="0">
                <a:latin typeface="+mn-lt"/>
                <a:ea typeface="+mn-ea"/>
                <a:cs typeface="+mn-cs"/>
              </a:rPr>
              <a:t>以外の仕組み</a:t>
            </a:r>
            <a:endParaRPr kumimoji="1" dirty="0">
              <a:latin typeface="+mn-lt"/>
              <a:ea typeface="+mn-ea"/>
              <a:cs typeface="+mn-cs"/>
            </a:endParaRPr>
          </a:p>
        </p:txBody>
      </p:sp>
      <p:sp>
        <p:nvSpPr>
          <p:cNvPr id="3" name="コンテンツ プレースホルダー 2">
            <a:extLst>
              <a:ext uri="{FF2B5EF4-FFF2-40B4-BE49-F238E27FC236}">
                <a16:creationId xmlns:a16="http://schemas.microsoft.com/office/drawing/2014/main" id="{36696B7C-0B8C-5472-034F-DF56E0D64AA7}"/>
              </a:ext>
            </a:extLst>
          </p:cNvPr>
          <p:cNvSpPr>
            <a:spLocks noGrp="1"/>
          </p:cNvSpPr>
          <p:nvPr>
            <p:ph sz="quarter" idx="10"/>
          </p:nvPr>
        </p:nvSpPr>
        <p:spPr/>
        <p:txBody>
          <a:bodyPr/>
          <a:lstStyle/>
          <a:p>
            <a:r>
              <a:rPr lang="ja-JP" altLang="en-US" dirty="0"/>
              <a:t>独自の</a:t>
            </a:r>
            <a:r>
              <a:rPr lang="en-US" altLang="ja-JP" dirty="0"/>
              <a:t>Web/App</a:t>
            </a:r>
            <a:r>
              <a:rPr lang="ja-JP" altLang="en-US" dirty="0"/>
              <a:t>サーバを構築し、</a:t>
            </a:r>
            <a:r>
              <a:rPr lang="de-DE" altLang="ja-JP" dirty="0"/>
              <a:t>React.js</a:t>
            </a:r>
            <a:r>
              <a:rPr lang="en-US" altLang="ja-JP" dirty="0"/>
              <a:t>(</a:t>
            </a:r>
            <a:r>
              <a:rPr lang="en-US" altLang="zh-CN" dirty="0" err="1"/>
              <a:t>facebook</a:t>
            </a:r>
            <a:r>
              <a:rPr lang="en-US" altLang="zh-CN" dirty="0"/>
              <a:t>)/</a:t>
            </a:r>
            <a:r>
              <a:rPr lang="de-DE" altLang="ja-JP" dirty="0"/>
              <a:t>Angular</a:t>
            </a:r>
            <a:r>
              <a:rPr lang="en-US" altLang="ja-JP" dirty="0"/>
              <a:t>(google)/</a:t>
            </a:r>
            <a:r>
              <a:rPr lang="de-DE" altLang="ja-JP" dirty="0"/>
              <a:t>Vue.js</a:t>
            </a:r>
            <a:r>
              <a:rPr lang="ja-JP" altLang="en-US" dirty="0"/>
              <a:t>ベースのスクラッチ開発＋運用のやり方もありますが、下記のことを考慮し、今回提案範囲外としている。</a:t>
            </a:r>
            <a:endParaRPr lang="en-US" altLang="ja-JP" dirty="0"/>
          </a:p>
          <a:p>
            <a:pPr lvl="1"/>
            <a:r>
              <a:rPr lang="ja-JP" altLang="en-US" dirty="0"/>
              <a:t>独自システムの設計構築が必要、運用フェーズにての</a:t>
            </a:r>
            <a:r>
              <a:rPr lang="en-US" altLang="ja-JP" dirty="0"/>
              <a:t>Patch/Upgrade</a:t>
            </a:r>
            <a:r>
              <a:rPr lang="ja-JP" altLang="en-US" dirty="0"/>
              <a:t>を考慮しないといけないため、</a:t>
            </a:r>
            <a:r>
              <a:rPr lang="en-US" altLang="ja-JP" dirty="0"/>
              <a:t>Power Platform</a:t>
            </a:r>
            <a:r>
              <a:rPr lang="ja-JP" altLang="en-US" dirty="0"/>
              <a:t>より面倒</a:t>
            </a:r>
            <a:endParaRPr lang="en-US" altLang="ja-JP" dirty="0"/>
          </a:p>
          <a:p>
            <a:pPr lvl="1"/>
            <a:r>
              <a:rPr lang="ja-JP" altLang="en-US" dirty="0"/>
              <a:t>開発量（規模）は</a:t>
            </a:r>
            <a:r>
              <a:rPr lang="en-US" altLang="ja-JP" dirty="0"/>
              <a:t>PowerApps</a:t>
            </a:r>
            <a:r>
              <a:rPr lang="ja-JP" altLang="en-US" dirty="0"/>
              <a:t>より多い（一般的に）</a:t>
            </a:r>
            <a:endParaRPr lang="en-US" altLang="ja-JP" dirty="0"/>
          </a:p>
          <a:p>
            <a:pPr lvl="1"/>
            <a:r>
              <a:rPr lang="en-US" altLang="ja-JP" dirty="0"/>
              <a:t>MCC</a:t>
            </a:r>
            <a:r>
              <a:rPr lang="ja-JP" altLang="en-US" dirty="0"/>
              <a:t>社内の主流開発</a:t>
            </a:r>
            <a:r>
              <a:rPr lang="en-US" altLang="ja-JP" dirty="0"/>
              <a:t>Platform</a:t>
            </a:r>
            <a:r>
              <a:rPr lang="ja-JP" altLang="en-US" dirty="0"/>
              <a:t>になってない。</a:t>
            </a:r>
            <a:endParaRPr lang="en-US" altLang="ja-JP" dirty="0"/>
          </a:p>
          <a:p>
            <a:r>
              <a:rPr lang="en-US" altLang="ja-JP" dirty="0"/>
              <a:t>PowerApps</a:t>
            </a:r>
            <a:r>
              <a:rPr lang="ja-JP" altLang="en-US" dirty="0"/>
              <a:t>の欠点の回避</a:t>
            </a:r>
            <a:endParaRPr lang="en-US" altLang="ja-JP" dirty="0"/>
          </a:p>
          <a:p>
            <a:pPr lvl="1"/>
            <a:r>
              <a:rPr lang="ja-JP" altLang="en-US" dirty="0"/>
              <a:t>性能が悪い</a:t>
            </a:r>
            <a:endParaRPr lang="en-US" altLang="ja-JP" dirty="0"/>
          </a:p>
          <a:p>
            <a:pPr lvl="2"/>
            <a:r>
              <a:rPr lang="en-US" altLang="ja-JP" dirty="0" err="1"/>
              <a:t>SqlServer</a:t>
            </a:r>
            <a:r>
              <a:rPr lang="ja-JP" altLang="en-US" dirty="0"/>
              <a:t>を利用することにより、委託</a:t>
            </a:r>
            <a:r>
              <a:rPr lang="en-US" altLang="ja-JP" dirty="0"/>
              <a:t>/Delegation</a:t>
            </a:r>
            <a:r>
              <a:rPr lang="ja-JP" altLang="en-US" dirty="0"/>
              <a:t>の遅さを</a:t>
            </a:r>
            <a:r>
              <a:rPr lang="en-US" altLang="ja-JP" dirty="0"/>
              <a:t>DB</a:t>
            </a:r>
            <a:r>
              <a:rPr lang="ja-JP" altLang="en-US" dirty="0"/>
              <a:t>サーバサードの処理で回避する</a:t>
            </a:r>
            <a:endParaRPr lang="en-US" altLang="ja-JP" dirty="0"/>
          </a:p>
          <a:p>
            <a:pPr lvl="1"/>
            <a:r>
              <a:rPr lang="en-US" altLang="ja-JP" dirty="0" err="1"/>
              <a:t>PowerPlatform</a:t>
            </a:r>
            <a:r>
              <a:rPr lang="ja-JP" altLang="en-US" dirty="0"/>
              <a:t>の開発に、多人数平行開発に弱い、ソースバージョン管理は弱い</a:t>
            </a:r>
            <a:endParaRPr lang="en-US" altLang="ja-JP" dirty="0"/>
          </a:p>
          <a:p>
            <a:pPr lvl="2"/>
            <a:r>
              <a:rPr lang="en-US" altLang="ja-JP" dirty="0"/>
              <a:t>GCJ</a:t>
            </a:r>
            <a:r>
              <a:rPr lang="ja-JP" altLang="en-US" dirty="0"/>
              <a:t>の独自ツールで、メソッド粒度のソース管理ができる。</a:t>
            </a:r>
            <a:endParaRPr lang="en-US" altLang="ja-JP" dirty="0"/>
          </a:p>
          <a:p>
            <a:pPr lvl="1"/>
            <a:endParaRPr lang="ja-JP" altLang="en-US" dirty="0"/>
          </a:p>
        </p:txBody>
      </p:sp>
    </p:spTree>
    <p:extLst>
      <p:ext uri="{BB962C8B-B14F-4D97-AF65-F5344CB8AC3E}">
        <p14:creationId xmlns:p14="http://schemas.microsoft.com/office/powerpoint/2010/main" val="97090418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B565CA-C050-D400-0D34-CA38C7F2DE88}"/>
              </a:ext>
            </a:extLst>
          </p:cNvPr>
          <p:cNvSpPr>
            <a:spLocks noGrp="1"/>
          </p:cNvSpPr>
          <p:nvPr>
            <p:ph type="title"/>
          </p:nvPr>
        </p:nvSpPr>
        <p:spPr/>
        <p:txBody>
          <a:bodyPr/>
          <a:lstStyle/>
          <a:p>
            <a:r>
              <a:rPr lang="en-US" altLang="ja-JP"/>
              <a:t>【</a:t>
            </a:r>
            <a:r>
              <a:rPr kumimoji="1" lang="ja-JP" altLang="en-US"/>
              <a:t>ソリューション選定</a:t>
            </a:r>
            <a:r>
              <a:rPr lang="en-US" altLang="ja-JP"/>
              <a:t>】</a:t>
            </a:r>
            <a:r>
              <a:rPr lang="ja-JP" altLang="en-US"/>
              <a:t>選定フローと結果</a:t>
            </a:r>
            <a:endParaRPr kumimoji="1" lang="ja-JP" altLang="en-US"/>
          </a:p>
        </p:txBody>
      </p:sp>
      <p:sp>
        <p:nvSpPr>
          <p:cNvPr id="4" name="フローチャート: 手作業 46">
            <a:extLst>
              <a:ext uri="{FF2B5EF4-FFF2-40B4-BE49-F238E27FC236}">
                <a16:creationId xmlns:a16="http://schemas.microsoft.com/office/drawing/2014/main" id="{6CB35D49-9F77-109E-A703-D49C533F3B8F}"/>
              </a:ext>
            </a:extLst>
          </p:cNvPr>
          <p:cNvSpPr>
            <a:spLocks noChangeAspect="1"/>
          </p:cNvSpPr>
          <p:nvPr/>
        </p:nvSpPr>
        <p:spPr>
          <a:xfrm rot="16200000">
            <a:off x="5560537" y="-271774"/>
            <a:ext cx="3331677" cy="6419263"/>
          </a:xfrm>
          <a:custGeom>
            <a:avLst/>
            <a:gdLst>
              <a:gd name="connsiteX0" fmla="*/ 0 w 10000"/>
              <a:gd name="connsiteY0" fmla="*/ 0 h 10000"/>
              <a:gd name="connsiteX1" fmla="*/ 10000 w 10000"/>
              <a:gd name="connsiteY1" fmla="*/ 0 h 10000"/>
              <a:gd name="connsiteX2" fmla="*/ 8000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6713 w 10000"/>
              <a:gd name="connsiteY2" fmla="*/ 10000 h 10000"/>
              <a:gd name="connsiteX3" fmla="*/ 2000 w 10000"/>
              <a:gd name="connsiteY3" fmla="*/ 10000 h 10000"/>
              <a:gd name="connsiteX4" fmla="*/ 0 w 10000"/>
              <a:gd name="connsiteY4" fmla="*/ 0 h 10000"/>
              <a:gd name="connsiteX0" fmla="*/ 0 w 10000"/>
              <a:gd name="connsiteY0" fmla="*/ 0 h 10000"/>
              <a:gd name="connsiteX1" fmla="*/ 10000 w 10000"/>
              <a:gd name="connsiteY1" fmla="*/ 0 h 10000"/>
              <a:gd name="connsiteX2" fmla="*/ 6713 w 10000"/>
              <a:gd name="connsiteY2" fmla="*/ 10000 h 10000"/>
              <a:gd name="connsiteX3" fmla="*/ 3258 w 10000"/>
              <a:gd name="connsiteY3" fmla="*/ 10000 h 10000"/>
              <a:gd name="connsiteX4" fmla="*/ 0 w 10000"/>
              <a:gd name="connsiteY4" fmla="*/ 0 h 10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0000" h="10000">
                <a:moveTo>
                  <a:pt x="0" y="0"/>
                </a:moveTo>
                <a:lnTo>
                  <a:pt x="10000" y="0"/>
                </a:lnTo>
                <a:lnTo>
                  <a:pt x="6713" y="10000"/>
                </a:lnTo>
                <a:lnTo>
                  <a:pt x="3258" y="10000"/>
                </a:lnTo>
                <a:lnTo>
                  <a:pt x="0" y="0"/>
                </a:lnTo>
                <a:close/>
              </a:path>
            </a:pathLst>
          </a:custGeom>
          <a:gradFill>
            <a:gsLst>
              <a:gs pos="0">
                <a:schemeClr val="accent1">
                  <a:lumMod val="5000"/>
                  <a:lumOff val="95000"/>
                </a:schemeClr>
              </a:gs>
              <a:gs pos="100000">
                <a:schemeClr val="bg1">
                  <a:lumMod val="75000"/>
                </a:schemeClr>
              </a:gs>
            </a:gsLst>
            <a:lin ang="5400000" scaled="1"/>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b="1">
              <a:latin typeface="Yu Gothic UI" panose="020B0500000000000000" pitchFamily="50" charset="-128"/>
              <a:ea typeface="Yu Gothic UI" panose="020B0500000000000000" pitchFamily="50" charset="-128"/>
            </a:endParaRPr>
          </a:p>
        </p:txBody>
      </p:sp>
      <p:sp>
        <p:nvSpPr>
          <p:cNvPr id="5" name="コンテンツ プレースホルダー 2">
            <a:extLst>
              <a:ext uri="{FF2B5EF4-FFF2-40B4-BE49-F238E27FC236}">
                <a16:creationId xmlns:a16="http://schemas.microsoft.com/office/drawing/2014/main" id="{058654AD-93C6-783C-5653-C7049243967D}"/>
              </a:ext>
            </a:extLst>
          </p:cNvPr>
          <p:cNvSpPr txBox="1">
            <a:spLocks/>
          </p:cNvSpPr>
          <p:nvPr/>
        </p:nvSpPr>
        <p:spPr>
          <a:xfrm>
            <a:off x="3265115" y="4749873"/>
            <a:ext cx="2318744" cy="1236381"/>
          </a:xfrm>
          <a:prstGeom prst="rect">
            <a:avLst/>
          </a:prstGeom>
        </p:spPr>
        <p:txBody>
          <a:bodyPr/>
          <a:lstStyle>
            <a:lvl1pPr marL="0" indent="0" algn="l" defTabSz="914400" rtl="0" eaLnBrk="1" latinLnBrk="0" hangingPunct="1">
              <a:lnSpc>
                <a:spcPct val="150000"/>
              </a:lnSpc>
              <a:spcBef>
                <a:spcPts val="200"/>
              </a:spcBef>
              <a:buFont typeface="Arial" panose="020B0604020202020204" pitchFamily="34" charset="0"/>
              <a:buChar char="•"/>
              <a:defRPr kumimoji="1" sz="1800" kern="1200" baseline="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285750" indent="-285750">
              <a:lnSpc>
                <a:spcPct val="100000"/>
              </a:lnSpc>
            </a:pPr>
            <a:r>
              <a:rPr lang="ja-JP" altLang="en-US" sz="1200">
                <a:latin typeface="Yu Gothic UI" panose="020B0500000000000000" pitchFamily="50" charset="-128"/>
                <a:ea typeface="Yu Gothic UI" panose="020B0500000000000000" pitchFamily="50" charset="-128"/>
              </a:rPr>
              <a:t>国内での導入実績のあるソリューション</a:t>
            </a:r>
            <a:endParaRPr lang="en-US" altLang="ja-JP" sz="1200">
              <a:latin typeface="Yu Gothic UI" panose="020B0500000000000000" pitchFamily="50" charset="-128"/>
              <a:ea typeface="Yu Gothic UI" panose="020B0500000000000000" pitchFamily="50" charset="-128"/>
            </a:endParaRPr>
          </a:p>
          <a:p>
            <a:pPr marL="285750" indent="-285750">
              <a:lnSpc>
                <a:spcPct val="100000"/>
              </a:lnSpc>
            </a:pPr>
            <a:r>
              <a:rPr lang="en-US" altLang="ja-JP" sz="1200">
                <a:latin typeface="Yu Gothic UI" panose="020B0500000000000000" pitchFamily="50" charset="-128"/>
                <a:ea typeface="Yu Gothic UI" panose="020B0500000000000000" pitchFamily="50" charset="-128"/>
              </a:rPr>
              <a:t>MCC</a:t>
            </a:r>
            <a:r>
              <a:rPr lang="ja-JP" altLang="en-US" sz="1200">
                <a:latin typeface="Yu Gothic UI" panose="020B0500000000000000" pitchFamily="50" charset="-128"/>
                <a:ea typeface="Yu Gothic UI" panose="020B0500000000000000" pitchFamily="50" charset="-128"/>
              </a:rPr>
              <a:t>検討中ソリューション</a:t>
            </a:r>
            <a:endParaRPr lang="en-US" altLang="ja-JP" sz="1200">
              <a:latin typeface="Yu Gothic UI" panose="020B0500000000000000" pitchFamily="50" charset="-128"/>
              <a:ea typeface="Yu Gothic UI" panose="020B0500000000000000" pitchFamily="50" charset="-128"/>
            </a:endParaRPr>
          </a:p>
          <a:p>
            <a:pPr marL="285750" indent="-285750">
              <a:lnSpc>
                <a:spcPct val="100000"/>
              </a:lnSpc>
            </a:pPr>
            <a:r>
              <a:rPr lang="en-US" altLang="ja-JP" sz="1200">
                <a:latin typeface="Yu Gothic UI" panose="020B0500000000000000" pitchFamily="50" charset="-128"/>
                <a:ea typeface="Yu Gothic UI" panose="020B0500000000000000" pitchFamily="50" charset="-128"/>
              </a:rPr>
              <a:t>MCC</a:t>
            </a:r>
            <a:r>
              <a:rPr lang="ja-JP" altLang="en-US" sz="1200">
                <a:latin typeface="Yu Gothic UI" panose="020B0500000000000000" pitchFamily="50" charset="-128"/>
                <a:ea typeface="Yu Gothic UI" panose="020B0500000000000000" pitchFamily="50" charset="-128"/>
              </a:rPr>
              <a:t>検討経緯（過去の導入検討有無）</a:t>
            </a:r>
            <a:endParaRPr lang="en-US" altLang="ja-JP" sz="1200">
              <a:latin typeface="Yu Gothic UI" panose="020B0500000000000000" pitchFamily="50" charset="-128"/>
              <a:ea typeface="Yu Gothic UI" panose="020B0500000000000000" pitchFamily="50" charset="-128"/>
            </a:endParaRPr>
          </a:p>
        </p:txBody>
      </p:sp>
      <p:sp>
        <p:nvSpPr>
          <p:cNvPr id="6" name="コンテンツ プレースホルダー 2">
            <a:extLst>
              <a:ext uri="{FF2B5EF4-FFF2-40B4-BE49-F238E27FC236}">
                <a16:creationId xmlns:a16="http://schemas.microsoft.com/office/drawing/2014/main" id="{33393A36-E24A-58C7-5CEC-524FDD031F6C}"/>
              </a:ext>
            </a:extLst>
          </p:cNvPr>
          <p:cNvSpPr txBox="1">
            <a:spLocks/>
          </p:cNvSpPr>
          <p:nvPr/>
        </p:nvSpPr>
        <p:spPr>
          <a:xfrm>
            <a:off x="6356795" y="4749873"/>
            <a:ext cx="3108258" cy="1236381"/>
          </a:xfrm>
          <a:prstGeom prst="rect">
            <a:avLst/>
          </a:prstGeom>
        </p:spPr>
        <p:txBody>
          <a:bodyPr/>
          <a:lstStyle>
            <a:lvl1pPr marL="0" indent="0" algn="l" defTabSz="914400" rtl="0" eaLnBrk="1" latinLnBrk="0" hangingPunct="1">
              <a:lnSpc>
                <a:spcPct val="150000"/>
              </a:lnSpc>
              <a:spcBef>
                <a:spcPts val="200"/>
              </a:spcBef>
              <a:buFont typeface="Arial" panose="020B0604020202020204" pitchFamily="34" charset="0"/>
              <a:buChar char="•"/>
              <a:defRPr kumimoji="1" sz="1800" kern="1200" baseline="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285750" indent="-285750">
              <a:lnSpc>
                <a:spcPct val="100000"/>
              </a:lnSpc>
            </a:pPr>
            <a:r>
              <a:rPr lang="ja-JP" altLang="en-US" sz="1200">
                <a:latin typeface="Yu Gothic UI" panose="020B0500000000000000" pitchFamily="50" charset="-128"/>
                <a:ea typeface="Yu Gothic UI" panose="020B0500000000000000" pitchFamily="50" charset="-128"/>
              </a:rPr>
              <a:t>機能要件充足度</a:t>
            </a:r>
            <a:endParaRPr lang="en-US" altLang="ja-JP" sz="1200">
              <a:latin typeface="Yu Gothic UI" panose="020B0500000000000000" pitchFamily="50" charset="-128"/>
              <a:ea typeface="Yu Gothic UI" panose="020B0500000000000000" pitchFamily="50" charset="-128"/>
            </a:endParaRPr>
          </a:p>
          <a:p>
            <a:pPr marL="285750" indent="-285750">
              <a:lnSpc>
                <a:spcPct val="100000"/>
              </a:lnSpc>
            </a:pPr>
            <a:r>
              <a:rPr lang="ja-JP" altLang="en-US" sz="1200">
                <a:latin typeface="Yu Gothic UI" panose="020B0500000000000000" pitchFamily="50" charset="-128"/>
                <a:ea typeface="Yu Gothic UI" panose="020B0500000000000000" pitchFamily="50" charset="-128"/>
              </a:rPr>
              <a:t>非機能要件充足度</a:t>
            </a:r>
            <a:endParaRPr lang="en-US" altLang="ja-JP" sz="1200">
              <a:latin typeface="Yu Gothic UI" panose="020B0500000000000000" pitchFamily="50" charset="-128"/>
              <a:ea typeface="Yu Gothic UI" panose="020B0500000000000000" pitchFamily="50" charset="-128"/>
            </a:endParaRPr>
          </a:p>
        </p:txBody>
      </p:sp>
      <p:sp>
        <p:nvSpPr>
          <p:cNvPr id="7" name="コンテンツ プレースホルダー 2">
            <a:extLst>
              <a:ext uri="{FF2B5EF4-FFF2-40B4-BE49-F238E27FC236}">
                <a16:creationId xmlns:a16="http://schemas.microsoft.com/office/drawing/2014/main" id="{BD79A659-3833-266F-B3CE-BCE60DDE2C39}"/>
              </a:ext>
            </a:extLst>
          </p:cNvPr>
          <p:cNvSpPr txBox="1">
            <a:spLocks/>
          </p:cNvSpPr>
          <p:nvPr/>
        </p:nvSpPr>
        <p:spPr>
          <a:xfrm>
            <a:off x="10006131" y="4749873"/>
            <a:ext cx="1898997" cy="1173601"/>
          </a:xfrm>
          <a:prstGeom prst="rect">
            <a:avLst/>
          </a:prstGeom>
        </p:spPr>
        <p:txBody>
          <a:bodyPr/>
          <a:lstStyle>
            <a:lvl1pPr marL="0" indent="0" algn="l" defTabSz="914400" rtl="0" eaLnBrk="1" latinLnBrk="0" hangingPunct="1">
              <a:lnSpc>
                <a:spcPct val="150000"/>
              </a:lnSpc>
              <a:spcBef>
                <a:spcPts val="200"/>
              </a:spcBef>
              <a:buFont typeface="Arial" panose="020B0604020202020204" pitchFamily="34" charset="0"/>
              <a:buChar char="•"/>
              <a:defRPr kumimoji="1" sz="1800" kern="1200" baseline="0">
                <a:solidFill>
                  <a:schemeClr val="tx1"/>
                </a:solidFill>
                <a:latin typeface="+mn-lt"/>
                <a:ea typeface="+mn-ea"/>
                <a:cs typeface="+mn-cs"/>
              </a:defRPr>
            </a:lvl1pPr>
            <a:lvl2pPr marL="540000" indent="-180000" algn="l" defTabSz="914400" rtl="0" eaLnBrk="1" latinLnBrk="0" hangingPunct="1">
              <a:lnSpc>
                <a:spcPct val="100000"/>
              </a:lnSpc>
              <a:spcBef>
                <a:spcPts val="1000"/>
              </a:spcBef>
              <a:buFont typeface="Arial" panose="020B0604020202020204" pitchFamily="34" charset="0"/>
              <a:buChar char="•"/>
              <a:defRPr kumimoji="1" sz="1600" kern="1200">
                <a:solidFill>
                  <a:schemeClr val="tx1"/>
                </a:solidFill>
                <a:latin typeface="+mn-lt"/>
                <a:ea typeface="+mn-ea"/>
                <a:cs typeface="+mn-cs"/>
              </a:defRPr>
            </a:lvl2pPr>
            <a:lvl3pPr marL="900000" indent="-180000" algn="l" defTabSz="914400" rtl="0" eaLnBrk="1" latinLnBrk="0" hangingPunct="1">
              <a:lnSpc>
                <a:spcPct val="100000"/>
              </a:lnSpc>
              <a:spcBef>
                <a:spcPts val="1000"/>
              </a:spcBef>
              <a:buFont typeface="Arial" panose="020B0604020202020204" pitchFamily="34" charset="0"/>
              <a:buChar char="•"/>
              <a:defRPr kumimoji="1" sz="1400" kern="1200">
                <a:solidFill>
                  <a:schemeClr val="tx1"/>
                </a:solidFill>
                <a:latin typeface="+mn-lt"/>
                <a:ea typeface="+mn-ea"/>
                <a:cs typeface="+mn-cs"/>
              </a:defRPr>
            </a:lvl3pPr>
            <a:lvl4pPr marL="1260000" indent="-180000" algn="l" defTabSz="914400" rtl="0" eaLnBrk="1" latinLnBrk="0" hangingPunct="1">
              <a:lnSpc>
                <a:spcPct val="100000"/>
              </a:lnSpc>
              <a:spcBef>
                <a:spcPts val="1000"/>
              </a:spcBef>
              <a:buFont typeface="Arial" panose="020B0604020202020204" pitchFamily="34" charset="0"/>
              <a:buChar char="•"/>
              <a:defRPr kumimoji="1" sz="1200" kern="1200">
                <a:solidFill>
                  <a:schemeClr val="tx1"/>
                </a:solidFill>
                <a:latin typeface="+mn-lt"/>
                <a:ea typeface="+mn-ea"/>
                <a:cs typeface="+mn-cs"/>
              </a:defRPr>
            </a:lvl4pPr>
            <a:lvl5pPr marL="1620000" indent="-180000" algn="l" defTabSz="914400" rtl="0" eaLnBrk="1" latinLnBrk="0" hangingPunct="1">
              <a:lnSpc>
                <a:spcPct val="100000"/>
              </a:lnSpc>
              <a:spcBef>
                <a:spcPts val="1000"/>
              </a:spcBef>
              <a:buFont typeface="Arial" panose="020B0604020202020204" pitchFamily="34" charset="0"/>
              <a:buChar char="•"/>
              <a:defRPr kumimoji="1" sz="1050" kern="1200">
                <a:solidFill>
                  <a:schemeClr val="tx1"/>
                </a:solidFill>
                <a:latin typeface="+mn-lt"/>
                <a:ea typeface="+mn-ea"/>
                <a:cs typeface="+mn-cs"/>
              </a:defRPr>
            </a:lvl5pPr>
            <a:lvl6pPr marL="1980000" indent="-180000" algn="l" defTabSz="914400" rtl="0" eaLnBrk="1" latinLnBrk="0" hangingPunct="1">
              <a:lnSpc>
                <a:spcPct val="100000"/>
              </a:lnSpc>
              <a:spcBef>
                <a:spcPts val="1000"/>
              </a:spcBef>
              <a:buFont typeface="Arial" panose="020B0604020202020204" pitchFamily="34" charset="0"/>
              <a:buChar char="•"/>
              <a:defRPr kumimoji="1" sz="9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171450" indent="-171450">
              <a:lnSpc>
                <a:spcPct val="100000"/>
              </a:lnSpc>
            </a:pPr>
            <a:r>
              <a:rPr lang="ja-JP" altLang="en-US" sz="1200">
                <a:latin typeface="Yu Gothic UI" panose="020B0500000000000000" pitchFamily="50" charset="-128"/>
                <a:ea typeface="Yu Gothic UI" panose="020B0500000000000000" pitchFamily="50" charset="-128"/>
              </a:rPr>
              <a:t>初期</a:t>
            </a:r>
            <a:r>
              <a:rPr lang="en-US" altLang="ja-JP" sz="1200">
                <a:latin typeface="Yu Gothic UI" panose="020B0500000000000000" pitchFamily="50" charset="-128"/>
                <a:ea typeface="Yu Gothic UI" panose="020B0500000000000000" pitchFamily="50" charset="-128"/>
              </a:rPr>
              <a:t>/</a:t>
            </a:r>
            <a:r>
              <a:rPr lang="ja-JP" altLang="en-US" sz="1200">
                <a:latin typeface="Yu Gothic UI" panose="020B0500000000000000" pitchFamily="50" charset="-128"/>
                <a:ea typeface="Yu Gothic UI" panose="020B0500000000000000" pitchFamily="50" charset="-128"/>
              </a:rPr>
              <a:t>運用コスト</a:t>
            </a:r>
            <a:endParaRPr lang="en-US" altLang="ja-JP" sz="1200">
              <a:latin typeface="Yu Gothic UI" panose="020B0500000000000000" pitchFamily="50" charset="-128"/>
              <a:ea typeface="Yu Gothic UI" panose="020B0500000000000000" pitchFamily="50" charset="-128"/>
            </a:endParaRPr>
          </a:p>
          <a:p>
            <a:pPr marL="171450" indent="-171450">
              <a:lnSpc>
                <a:spcPct val="100000"/>
              </a:lnSpc>
            </a:pPr>
            <a:r>
              <a:rPr lang="ja-JP" altLang="en-US" sz="1200">
                <a:latin typeface="Yu Gothic UI" panose="020B0500000000000000" pitchFamily="50" charset="-128"/>
                <a:ea typeface="Yu Gothic UI" panose="020B0500000000000000" pitchFamily="50" charset="-128"/>
              </a:rPr>
              <a:t>データ利活用を見据えた適合度</a:t>
            </a:r>
            <a:endParaRPr lang="en-US" altLang="ja-JP" sz="1200">
              <a:latin typeface="Yu Gothic UI" panose="020B0500000000000000" pitchFamily="50" charset="-128"/>
              <a:ea typeface="Yu Gothic UI" panose="020B0500000000000000" pitchFamily="50" charset="-128"/>
            </a:endParaRPr>
          </a:p>
        </p:txBody>
      </p:sp>
      <p:sp>
        <p:nvSpPr>
          <p:cNvPr id="8" name="楕円 7">
            <a:extLst>
              <a:ext uri="{FF2B5EF4-FFF2-40B4-BE49-F238E27FC236}">
                <a16:creationId xmlns:a16="http://schemas.microsoft.com/office/drawing/2014/main" id="{6574C854-572F-C88C-23D5-AEDE6BB39B27}"/>
              </a:ext>
            </a:extLst>
          </p:cNvPr>
          <p:cNvSpPr/>
          <p:nvPr/>
        </p:nvSpPr>
        <p:spPr>
          <a:xfrm>
            <a:off x="3548872" y="1272023"/>
            <a:ext cx="925136" cy="3331676"/>
          </a:xfrm>
          <a:prstGeom prst="ellipse">
            <a:avLst/>
          </a:prstGeom>
          <a:solidFill>
            <a:schemeClr val="bg1">
              <a:lumMod val="95000"/>
            </a:schemeClr>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tIns="36000" rIns="0" bIns="36000" rtlCol="0" anchor="ctr"/>
          <a:lstStyle/>
          <a:p>
            <a:pPr algn="ctr"/>
            <a:r>
              <a:rPr kumimoji="1" lang="ja-JP" altLang="en-US" sz="1100" b="1">
                <a:solidFill>
                  <a:schemeClr val="tx1"/>
                </a:solidFill>
                <a:latin typeface="Yu Gothic UI" panose="020B0500000000000000" pitchFamily="50" charset="-128"/>
                <a:ea typeface="Yu Gothic UI" panose="020B0500000000000000" pitchFamily="50" charset="-128"/>
              </a:rPr>
              <a:t>導入実績</a:t>
            </a:r>
            <a:br>
              <a:rPr kumimoji="1" lang="en-US" altLang="ja-JP" sz="1100" b="1">
                <a:solidFill>
                  <a:schemeClr val="tx1"/>
                </a:solidFill>
                <a:latin typeface="Yu Gothic UI" panose="020B0500000000000000" pitchFamily="50" charset="-128"/>
                <a:ea typeface="Yu Gothic UI" panose="020B0500000000000000" pitchFamily="50" charset="-128"/>
              </a:rPr>
            </a:br>
            <a:r>
              <a:rPr kumimoji="1" lang="ja-JP" altLang="en-US" sz="1100" b="1">
                <a:solidFill>
                  <a:schemeClr val="tx1"/>
                </a:solidFill>
                <a:latin typeface="Yu Gothic UI" panose="020B0500000000000000" pitchFamily="50" charset="-128"/>
                <a:ea typeface="Yu Gothic UI" panose="020B0500000000000000" pitchFamily="50" charset="-128"/>
              </a:rPr>
              <a:t>評価</a:t>
            </a:r>
          </a:p>
        </p:txBody>
      </p:sp>
      <p:sp>
        <p:nvSpPr>
          <p:cNvPr id="9" name="楕円 8">
            <a:extLst>
              <a:ext uri="{FF2B5EF4-FFF2-40B4-BE49-F238E27FC236}">
                <a16:creationId xmlns:a16="http://schemas.microsoft.com/office/drawing/2014/main" id="{7EE27511-8BBA-E7F7-0154-35B46C0B4C74}"/>
              </a:ext>
            </a:extLst>
          </p:cNvPr>
          <p:cNvSpPr/>
          <p:nvPr/>
        </p:nvSpPr>
        <p:spPr>
          <a:xfrm>
            <a:off x="6805444" y="1844749"/>
            <a:ext cx="992083" cy="2181225"/>
          </a:xfrm>
          <a:prstGeom prst="ellipse">
            <a:avLst/>
          </a:prstGeom>
          <a:solidFill>
            <a:schemeClr val="bg1">
              <a:lumMod val="75000"/>
            </a:schemeClr>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tIns="36000" rIns="0" bIns="36000" rtlCol="0" anchor="ctr"/>
          <a:lstStyle/>
          <a:p>
            <a:pPr algn="ctr"/>
            <a:r>
              <a:rPr kumimoji="1" lang="ja-JP" altLang="en-US" sz="1100" b="1">
                <a:solidFill>
                  <a:schemeClr val="tx1"/>
                </a:solidFill>
                <a:latin typeface="Yu Gothic UI" panose="020B0500000000000000" pitchFamily="50" charset="-128"/>
                <a:ea typeface="Yu Gothic UI" panose="020B0500000000000000" pitchFamily="50" charset="-128"/>
              </a:rPr>
              <a:t>要件適合性</a:t>
            </a:r>
            <a:endParaRPr kumimoji="1" lang="en-US" altLang="ja-JP" sz="1100" b="1">
              <a:solidFill>
                <a:schemeClr val="tx1"/>
              </a:solidFill>
              <a:latin typeface="Yu Gothic UI" panose="020B0500000000000000" pitchFamily="50" charset="-128"/>
              <a:ea typeface="Yu Gothic UI" panose="020B0500000000000000" pitchFamily="50" charset="-128"/>
            </a:endParaRPr>
          </a:p>
          <a:p>
            <a:pPr algn="ctr"/>
            <a:r>
              <a:rPr kumimoji="1" lang="ja-JP" altLang="en-US" sz="1100" b="1">
                <a:solidFill>
                  <a:schemeClr val="tx1"/>
                </a:solidFill>
                <a:latin typeface="Yu Gothic UI" panose="020B0500000000000000" pitchFamily="50" charset="-128"/>
                <a:ea typeface="Yu Gothic UI" panose="020B0500000000000000" pitchFamily="50" charset="-128"/>
              </a:rPr>
              <a:t>評価</a:t>
            </a:r>
            <a:endParaRPr kumimoji="1" lang="en-US" altLang="ja-JP" sz="1100" b="1">
              <a:solidFill>
                <a:schemeClr val="tx1"/>
              </a:solidFill>
              <a:latin typeface="Yu Gothic UI" panose="020B0500000000000000" pitchFamily="50" charset="-128"/>
              <a:ea typeface="Yu Gothic UI" panose="020B0500000000000000" pitchFamily="50" charset="-128"/>
            </a:endParaRPr>
          </a:p>
        </p:txBody>
      </p:sp>
      <p:sp>
        <p:nvSpPr>
          <p:cNvPr id="10" name="楕円 9">
            <a:extLst>
              <a:ext uri="{FF2B5EF4-FFF2-40B4-BE49-F238E27FC236}">
                <a16:creationId xmlns:a16="http://schemas.microsoft.com/office/drawing/2014/main" id="{0AC84E46-18A7-BC4F-294E-66082F046343}"/>
              </a:ext>
            </a:extLst>
          </p:cNvPr>
          <p:cNvSpPr/>
          <p:nvPr/>
        </p:nvSpPr>
        <p:spPr>
          <a:xfrm>
            <a:off x="10093103" y="2367943"/>
            <a:ext cx="719999" cy="1151455"/>
          </a:xfrm>
          <a:prstGeom prst="ellipse">
            <a:avLst/>
          </a:prstGeom>
          <a:solidFill>
            <a:schemeClr val="bg1">
              <a:lumMod val="50000"/>
            </a:schemeClr>
          </a:solid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15000"/>
            </a:schemeClr>
          </a:lnRef>
          <a:fillRef idx="1">
            <a:schemeClr val="accent1"/>
          </a:fillRef>
          <a:effectRef idx="0">
            <a:schemeClr val="accent1"/>
          </a:effectRef>
          <a:fontRef idx="minor">
            <a:schemeClr val="lt1"/>
          </a:fontRef>
        </p:style>
        <p:txBody>
          <a:bodyPr lIns="0" tIns="36000" rIns="0" bIns="36000" rtlCol="0" anchor="ctr"/>
          <a:lstStyle/>
          <a:p>
            <a:pPr algn="ctr"/>
            <a:r>
              <a:rPr kumimoji="1" lang="ja-JP" altLang="en-US" sz="1100" b="1">
                <a:solidFill>
                  <a:schemeClr val="tx1"/>
                </a:solidFill>
                <a:latin typeface="Yu Gothic UI" panose="020B0500000000000000" pitchFamily="50" charset="-128"/>
                <a:ea typeface="Yu Gothic UI" panose="020B0500000000000000" pitchFamily="50" charset="-128"/>
              </a:rPr>
              <a:t>実用性</a:t>
            </a:r>
            <a:endParaRPr kumimoji="1" lang="en-US" altLang="ja-JP" sz="1100" b="1">
              <a:solidFill>
                <a:schemeClr val="tx1"/>
              </a:solidFill>
              <a:latin typeface="Yu Gothic UI" panose="020B0500000000000000" pitchFamily="50" charset="-128"/>
              <a:ea typeface="Yu Gothic UI" panose="020B0500000000000000" pitchFamily="50" charset="-128"/>
            </a:endParaRPr>
          </a:p>
          <a:p>
            <a:pPr algn="ctr"/>
            <a:r>
              <a:rPr kumimoji="1" lang="ja-JP" altLang="en-US" sz="1100" b="1">
                <a:solidFill>
                  <a:schemeClr val="tx1"/>
                </a:solidFill>
                <a:latin typeface="Yu Gothic UI" panose="020B0500000000000000" pitchFamily="50" charset="-128"/>
                <a:ea typeface="Yu Gothic UI" panose="020B0500000000000000" pitchFamily="50" charset="-128"/>
              </a:rPr>
              <a:t>コスト</a:t>
            </a:r>
            <a:endParaRPr kumimoji="1" lang="en-US" altLang="ja-JP" sz="1100" b="1">
              <a:solidFill>
                <a:schemeClr val="tx1"/>
              </a:solidFill>
              <a:latin typeface="Yu Gothic UI" panose="020B0500000000000000" pitchFamily="50" charset="-128"/>
              <a:ea typeface="Yu Gothic UI" panose="020B0500000000000000" pitchFamily="50" charset="-128"/>
            </a:endParaRPr>
          </a:p>
          <a:p>
            <a:pPr algn="ctr"/>
            <a:r>
              <a:rPr kumimoji="1" lang="ja-JP" altLang="en-US" sz="1100" b="1">
                <a:solidFill>
                  <a:schemeClr val="tx1"/>
                </a:solidFill>
                <a:latin typeface="Yu Gothic UI" panose="020B0500000000000000" pitchFamily="50" charset="-128"/>
                <a:ea typeface="Yu Gothic UI" panose="020B0500000000000000" pitchFamily="50" charset="-128"/>
              </a:rPr>
              <a:t>評価</a:t>
            </a:r>
          </a:p>
        </p:txBody>
      </p:sp>
      <p:sp>
        <p:nvSpPr>
          <p:cNvPr id="11" name="正方形/長方形 10">
            <a:extLst>
              <a:ext uri="{FF2B5EF4-FFF2-40B4-BE49-F238E27FC236}">
                <a16:creationId xmlns:a16="http://schemas.microsoft.com/office/drawing/2014/main" id="{9886CCAC-6F6A-8227-56C3-362A64889CF3}"/>
              </a:ext>
            </a:extLst>
          </p:cNvPr>
          <p:cNvSpPr/>
          <p:nvPr/>
        </p:nvSpPr>
        <p:spPr>
          <a:xfrm>
            <a:off x="414336" y="1286237"/>
            <a:ext cx="1091621" cy="3331676"/>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sz="1200" b="1">
                <a:solidFill>
                  <a:schemeClr val="bg1"/>
                </a:solidFill>
                <a:latin typeface="Yu Gothic UI" panose="020B0500000000000000" pitchFamily="50" charset="-128"/>
                <a:ea typeface="Yu Gothic UI" panose="020B0500000000000000" pitchFamily="50" charset="-128"/>
              </a:rPr>
              <a:t>ソリューション</a:t>
            </a:r>
            <a:endParaRPr lang="en-US" altLang="ja-JP" sz="1200" b="1">
              <a:solidFill>
                <a:schemeClr val="bg1"/>
              </a:solidFill>
              <a:latin typeface="Yu Gothic UI" panose="020B0500000000000000" pitchFamily="50" charset="-128"/>
              <a:ea typeface="Yu Gothic UI" panose="020B0500000000000000" pitchFamily="50" charset="-128"/>
            </a:endParaRPr>
          </a:p>
          <a:p>
            <a:pPr algn="ctr"/>
            <a:r>
              <a:rPr lang="ja-JP" altLang="en-US" sz="1200" b="1">
                <a:solidFill>
                  <a:schemeClr val="bg1"/>
                </a:solidFill>
                <a:latin typeface="Yu Gothic UI" panose="020B0500000000000000" pitchFamily="50" charset="-128"/>
                <a:ea typeface="Yu Gothic UI" panose="020B0500000000000000" pitchFamily="50" charset="-128"/>
              </a:rPr>
              <a:t>選定フロー</a:t>
            </a:r>
            <a:endParaRPr kumimoji="1" lang="ja-JP" altLang="en-US" sz="1200" b="1">
              <a:solidFill>
                <a:schemeClr val="bg1"/>
              </a:solidFill>
              <a:latin typeface="Yu Gothic UI" panose="020B0500000000000000" pitchFamily="50" charset="-128"/>
              <a:ea typeface="Yu Gothic UI" panose="020B0500000000000000" pitchFamily="50" charset="-128"/>
            </a:endParaRPr>
          </a:p>
        </p:txBody>
      </p:sp>
      <p:sp>
        <p:nvSpPr>
          <p:cNvPr id="12" name="正方形/長方形 11">
            <a:extLst>
              <a:ext uri="{FF2B5EF4-FFF2-40B4-BE49-F238E27FC236}">
                <a16:creationId xmlns:a16="http://schemas.microsoft.com/office/drawing/2014/main" id="{A6E693BF-6B64-D68B-3847-815252693CC0}"/>
              </a:ext>
            </a:extLst>
          </p:cNvPr>
          <p:cNvSpPr/>
          <p:nvPr/>
        </p:nvSpPr>
        <p:spPr>
          <a:xfrm>
            <a:off x="414336" y="4749873"/>
            <a:ext cx="1091621" cy="1236381"/>
          </a:xfrm>
          <a:prstGeom prst="rect">
            <a:avLst/>
          </a:prstGeom>
          <a:solidFill>
            <a:schemeClr val="accent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200" b="1">
                <a:solidFill>
                  <a:schemeClr val="bg1"/>
                </a:solidFill>
                <a:latin typeface="Yu Gothic UI" panose="020B0500000000000000" pitchFamily="50" charset="-128"/>
                <a:ea typeface="Yu Gothic UI" panose="020B0500000000000000" pitchFamily="50" charset="-128"/>
              </a:rPr>
              <a:t>評価項目</a:t>
            </a:r>
          </a:p>
        </p:txBody>
      </p:sp>
      <p:sp>
        <p:nvSpPr>
          <p:cNvPr id="15" name="テキスト ボックス 14">
            <a:extLst>
              <a:ext uri="{FF2B5EF4-FFF2-40B4-BE49-F238E27FC236}">
                <a16:creationId xmlns:a16="http://schemas.microsoft.com/office/drawing/2014/main" id="{BFDDA75B-2443-86D4-6CE5-4E308B44FD08}"/>
              </a:ext>
            </a:extLst>
          </p:cNvPr>
          <p:cNvSpPr txBox="1"/>
          <p:nvPr/>
        </p:nvSpPr>
        <p:spPr>
          <a:xfrm>
            <a:off x="414335" y="624596"/>
            <a:ext cx="11490793" cy="711352"/>
          </a:xfrm>
          <a:prstGeom prst="rect">
            <a:avLst/>
          </a:prstGeom>
          <a:noFill/>
          <a:ln w="9525" cap="flat" cmpd="sng" algn="ctr">
            <a:noFill/>
            <a:prstDash val="solid"/>
            <a:round/>
            <a:headEnd type="oval" w="med" len="med"/>
            <a:tailEnd type="oval" w="med" len="med"/>
          </a:ln>
        </p:spPr>
        <p:txBody>
          <a:bodyPr wrap="square" lIns="36000" tIns="36000" rIns="36000" bIns="36000" rtlCol="0" anchor="ctr" anchorCtr="0">
            <a:noAutofit/>
          </a:bodyPr>
          <a:lstStyle/>
          <a:p>
            <a:pPr algn="l"/>
            <a:r>
              <a:rPr kumimoji="1" lang="ja-JP" altLang="en-US" dirty="0">
                <a:latin typeface="Yu Gothic UI" panose="020B0500000000000000" pitchFamily="50" charset="-128"/>
                <a:ea typeface="Yu Gothic UI" panose="020B0500000000000000" pitchFamily="50" charset="-128"/>
              </a:rPr>
              <a:t>選定フローと評価項目に基づいて評価した結果、</a:t>
            </a:r>
            <a:r>
              <a:rPr lang="ja-JP" altLang="en-US" dirty="0">
                <a:latin typeface="Yu Gothic UI" panose="020B0500000000000000" pitchFamily="50" charset="-128"/>
                <a:ea typeface="Yu Gothic UI" panose="020B0500000000000000" pitchFamily="50" charset="-128"/>
              </a:rPr>
              <a:t>２</a:t>
            </a:r>
            <a:r>
              <a:rPr kumimoji="1" lang="ja-JP" altLang="en-US" dirty="0">
                <a:latin typeface="Yu Gothic UI" panose="020B0500000000000000" pitchFamily="50" charset="-128"/>
                <a:ea typeface="Yu Gothic UI" panose="020B0500000000000000" pitchFamily="50" charset="-128"/>
              </a:rPr>
              <a:t>つのソリューションが残りました</a:t>
            </a:r>
          </a:p>
        </p:txBody>
      </p:sp>
      <p:sp>
        <p:nvSpPr>
          <p:cNvPr id="28" name="正方形/長方形 27">
            <a:extLst>
              <a:ext uri="{FF2B5EF4-FFF2-40B4-BE49-F238E27FC236}">
                <a16:creationId xmlns:a16="http://schemas.microsoft.com/office/drawing/2014/main" id="{9A015FC9-95C4-CE47-EC39-47411E996BE9}"/>
              </a:ext>
            </a:extLst>
          </p:cNvPr>
          <p:cNvSpPr/>
          <p:nvPr/>
        </p:nvSpPr>
        <p:spPr>
          <a:xfrm>
            <a:off x="1920586" y="1272023"/>
            <a:ext cx="925136" cy="3331676"/>
          </a:xfrm>
          <a:prstGeom prst="rect">
            <a:avLst/>
          </a:prstGeom>
          <a:solidFill>
            <a:schemeClr val="bg1">
              <a:lumMod val="95000"/>
            </a:schemeClr>
          </a:solidFill>
          <a:ln w="12700" cap="flat" cmpd="sng" algn="ctr">
            <a:noFill/>
            <a:prstDash val="solid"/>
            <a:miter lim="800000"/>
          </a:ln>
          <a:effectLst>
            <a:outerShdw blurRad="50800" dist="38100" dir="2700000" algn="tl" rotWithShape="0">
              <a:prstClr val="black">
                <a:alpha val="40000"/>
              </a:prstClr>
            </a:outerShdw>
          </a:effectLst>
          <a:extLst>
            <a:ext uri="{91240B29-F687-4F45-9708-019B960494DF}">
              <a14:hiddenLine xmlns:a14="http://schemas.microsoft.com/office/drawing/2010/main" w="12700" cap="flat" cmpd="sng" algn="ctr">
                <a:solidFill>
                  <a:srgbClr val="FF0000"/>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lIns="0" tIns="36000" rIns="0" bIns="36000" rtlCol="0" anchor="ctr"/>
          <a:lstStyle/>
          <a:p>
            <a:pPr algn="ctr"/>
            <a:r>
              <a:rPr lang="ja-JP" altLang="en-US" sz="1100" b="1">
                <a:solidFill>
                  <a:schemeClr val="tx1"/>
                </a:solidFill>
                <a:latin typeface="Yu Gothic UI" panose="020B0500000000000000" pitchFamily="50" charset="-128"/>
                <a:ea typeface="Yu Gothic UI" panose="020B0500000000000000" pitchFamily="50" charset="-128"/>
              </a:rPr>
              <a:t>ソリューション</a:t>
            </a:r>
            <a:br>
              <a:rPr lang="en-US" altLang="ja-JP" sz="1100" b="1">
                <a:solidFill>
                  <a:schemeClr val="tx1"/>
                </a:solidFill>
                <a:latin typeface="Yu Gothic UI" panose="020B0500000000000000" pitchFamily="50" charset="-128"/>
                <a:ea typeface="Yu Gothic UI" panose="020B0500000000000000" pitchFamily="50" charset="-128"/>
              </a:rPr>
            </a:br>
            <a:r>
              <a:rPr lang="ja-JP" altLang="en-US" sz="1100" b="1">
                <a:solidFill>
                  <a:schemeClr val="tx1"/>
                </a:solidFill>
                <a:latin typeface="Yu Gothic UI" panose="020B0500000000000000" pitchFamily="50" charset="-128"/>
                <a:ea typeface="Yu Gothic UI" panose="020B0500000000000000" pitchFamily="50" charset="-128"/>
              </a:rPr>
              <a:t>洗出し</a:t>
            </a:r>
          </a:p>
        </p:txBody>
      </p:sp>
      <p:sp>
        <p:nvSpPr>
          <p:cNvPr id="29" name="二等辺三角形 28">
            <a:extLst>
              <a:ext uri="{FF2B5EF4-FFF2-40B4-BE49-F238E27FC236}">
                <a16:creationId xmlns:a16="http://schemas.microsoft.com/office/drawing/2014/main" id="{22271734-5B58-298F-C5A2-E6C1C91FEB29}"/>
              </a:ext>
            </a:extLst>
          </p:cNvPr>
          <p:cNvSpPr/>
          <p:nvPr/>
        </p:nvSpPr>
        <p:spPr>
          <a:xfrm rot="5400000">
            <a:off x="2418631" y="2796041"/>
            <a:ext cx="1683438" cy="278641"/>
          </a:xfrm>
          <a:prstGeom prst="triangle">
            <a:avLst>
              <a:gd name="adj" fmla="val 50301"/>
            </a:avLst>
          </a:prstGeom>
          <a:solidFill>
            <a:schemeClr val="bg2"/>
          </a:solidFill>
          <a:ln w="12700" cap="flat" cmpd="sng" algn="ctr">
            <a:noFill/>
            <a:prstDash val="solid"/>
            <a:miter lim="800000"/>
          </a:ln>
          <a:effec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a:solidFill>
                <a:schemeClr val="tx1"/>
              </a:solidFill>
              <a:latin typeface="Yu Gothic UI" panose="020B0500000000000000" pitchFamily="50" charset="-128"/>
              <a:ea typeface="Yu Gothic UI" panose="020B0500000000000000" pitchFamily="50" charset="-128"/>
            </a:endParaRPr>
          </a:p>
        </p:txBody>
      </p:sp>
      <p:sp>
        <p:nvSpPr>
          <p:cNvPr id="13" name="楕円 12">
            <a:extLst>
              <a:ext uri="{FF2B5EF4-FFF2-40B4-BE49-F238E27FC236}">
                <a16:creationId xmlns:a16="http://schemas.microsoft.com/office/drawing/2014/main" id="{46AF8479-6D78-EA31-EFC3-2EDEDCF6E0FC}"/>
              </a:ext>
            </a:extLst>
          </p:cNvPr>
          <p:cNvSpPr/>
          <p:nvPr/>
        </p:nvSpPr>
        <p:spPr>
          <a:xfrm>
            <a:off x="2148538" y="2185880"/>
            <a:ext cx="469232" cy="291356"/>
          </a:xfrm>
          <a:prstGeom prst="ellipse">
            <a:avLst/>
          </a:prstGeom>
          <a:solidFill>
            <a:srgbClr val="A0DCFF"/>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36000" rIns="36000" bIns="36000" rtlCol="0" anchor="ctr" anchorCtr="0"/>
          <a:lstStyle/>
          <a:p>
            <a:pPr algn="ctr"/>
            <a:r>
              <a:rPr kumimoji="1" lang="en-US" altLang="ja-JP"/>
              <a:t>44</a:t>
            </a:r>
            <a:endParaRPr kumimoji="1" lang="ja-JP" altLang="en-US"/>
          </a:p>
        </p:txBody>
      </p:sp>
      <p:sp>
        <p:nvSpPr>
          <p:cNvPr id="14" name="楕円 13">
            <a:extLst>
              <a:ext uri="{FF2B5EF4-FFF2-40B4-BE49-F238E27FC236}">
                <a16:creationId xmlns:a16="http://schemas.microsoft.com/office/drawing/2014/main" id="{0A501B99-0393-F8E2-1B2F-55D8EA7468FC}"/>
              </a:ext>
            </a:extLst>
          </p:cNvPr>
          <p:cNvSpPr/>
          <p:nvPr/>
        </p:nvSpPr>
        <p:spPr>
          <a:xfrm>
            <a:off x="3776824" y="2185880"/>
            <a:ext cx="469232" cy="291356"/>
          </a:xfrm>
          <a:prstGeom prst="ellipse">
            <a:avLst/>
          </a:prstGeom>
          <a:solidFill>
            <a:srgbClr val="A0DCFF"/>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36000" rIns="36000" bIns="36000" rtlCol="0" anchor="ctr" anchorCtr="0"/>
          <a:lstStyle/>
          <a:p>
            <a:pPr algn="ctr"/>
            <a:r>
              <a:rPr kumimoji="1" lang="en-US" altLang="ja-JP"/>
              <a:t>25</a:t>
            </a:r>
            <a:endParaRPr kumimoji="1" lang="ja-JP" altLang="en-US"/>
          </a:p>
        </p:txBody>
      </p:sp>
      <p:sp>
        <p:nvSpPr>
          <p:cNvPr id="16" name="楕円 15">
            <a:extLst>
              <a:ext uri="{FF2B5EF4-FFF2-40B4-BE49-F238E27FC236}">
                <a16:creationId xmlns:a16="http://schemas.microsoft.com/office/drawing/2014/main" id="{82645857-E7A7-2533-4C67-E67EB72FB0E7}"/>
              </a:ext>
            </a:extLst>
          </p:cNvPr>
          <p:cNvSpPr/>
          <p:nvPr/>
        </p:nvSpPr>
        <p:spPr>
          <a:xfrm>
            <a:off x="7066869" y="2185880"/>
            <a:ext cx="469232" cy="291356"/>
          </a:xfrm>
          <a:prstGeom prst="ellipse">
            <a:avLst/>
          </a:prstGeom>
          <a:solidFill>
            <a:srgbClr val="A0DCFF"/>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36000" rIns="36000" bIns="36000" rtlCol="0" anchor="ctr" anchorCtr="0"/>
          <a:lstStyle/>
          <a:p>
            <a:pPr algn="ctr"/>
            <a:r>
              <a:rPr kumimoji="1" lang="en-US" altLang="ja-JP"/>
              <a:t>9</a:t>
            </a:r>
            <a:endParaRPr kumimoji="1" lang="ja-JP" altLang="en-US"/>
          </a:p>
        </p:txBody>
      </p:sp>
      <p:sp>
        <p:nvSpPr>
          <p:cNvPr id="18" name="楕円 17">
            <a:extLst>
              <a:ext uri="{FF2B5EF4-FFF2-40B4-BE49-F238E27FC236}">
                <a16:creationId xmlns:a16="http://schemas.microsoft.com/office/drawing/2014/main" id="{1512C7D9-6A24-B7F1-4B67-ED2676EE7A68}"/>
              </a:ext>
            </a:extLst>
          </p:cNvPr>
          <p:cNvSpPr/>
          <p:nvPr/>
        </p:nvSpPr>
        <p:spPr>
          <a:xfrm>
            <a:off x="721394" y="2185880"/>
            <a:ext cx="469232" cy="291356"/>
          </a:xfrm>
          <a:prstGeom prst="ellipse">
            <a:avLst/>
          </a:prstGeom>
          <a:solidFill>
            <a:srgbClr val="A0DCFF"/>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nchorCtr="0"/>
          <a:lstStyle/>
          <a:p>
            <a:pPr algn="ctr"/>
            <a:r>
              <a:rPr lang="ja-JP" altLang="en-US" sz="1100" b="1"/>
              <a:t>数量</a:t>
            </a:r>
            <a:endParaRPr kumimoji="1" lang="ja-JP" altLang="en-US" sz="1100" b="1"/>
          </a:p>
        </p:txBody>
      </p:sp>
      <p:sp>
        <p:nvSpPr>
          <p:cNvPr id="25" name="四角形: 角を丸くする 24">
            <a:extLst>
              <a:ext uri="{FF2B5EF4-FFF2-40B4-BE49-F238E27FC236}">
                <a16:creationId xmlns:a16="http://schemas.microsoft.com/office/drawing/2014/main" id="{1BC04006-426F-94A9-D2F0-5FC9196DDFB6}"/>
              </a:ext>
            </a:extLst>
          </p:cNvPr>
          <p:cNvSpPr/>
          <p:nvPr/>
        </p:nvSpPr>
        <p:spPr>
          <a:xfrm>
            <a:off x="8070508" y="2367943"/>
            <a:ext cx="1786161" cy="1151455"/>
          </a:xfrm>
          <a:prstGeom prst="roundRect">
            <a:avLst/>
          </a:prstGeom>
          <a:solidFill>
            <a:schemeClr val="accent5"/>
          </a:solidFill>
          <a:ln w="6350" cap="flat" cmpd="sng" algn="ctr">
            <a:solidFill>
              <a:schemeClr val="bg1">
                <a:lumMod val="6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0"/>
          <a:lstStyle/>
          <a:p>
            <a:r>
              <a:rPr lang="ja-JP" altLang="en-US" sz="1050" b="1" u="sng"/>
              <a:t>ベンダー問合せによる</a:t>
            </a:r>
            <a:br>
              <a:rPr lang="en-US" altLang="ja-JP" sz="1050" b="1" u="sng"/>
            </a:br>
            <a:r>
              <a:rPr lang="ja-JP" altLang="en-US" sz="1050" b="1" u="sng"/>
              <a:t>要件適合性評価</a:t>
            </a:r>
            <a:endParaRPr lang="en-US" altLang="ja-JP" sz="800" b="1" u="sng"/>
          </a:p>
          <a:p>
            <a:endParaRPr lang="en-US" altLang="ja-JP" sz="800"/>
          </a:p>
          <a:p>
            <a:r>
              <a:rPr lang="ja-JP" altLang="en-US" sz="800"/>
              <a:t>回答あり：</a:t>
            </a:r>
            <a:r>
              <a:rPr lang="en-US" altLang="ja-JP" sz="800"/>
              <a:t>7</a:t>
            </a:r>
          </a:p>
          <a:p>
            <a:r>
              <a:rPr lang="ja-JP" altLang="en-US" sz="800"/>
              <a:t>　○</a:t>
            </a:r>
            <a:r>
              <a:rPr lang="en-US" altLang="ja-JP" sz="800"/>
              <a:t>/</a:t>
            </a:r>
            <a:r>
              <a:rPr lang="ja-JP" altLang="en-US" sz="800"/>
              <a:t>△：</a:t>
            </a:r>
            <a:r>
              <a:rPr lang="en-US" altLang="ja-JP" sz="800" b="1">
                <a:solidFill>
                  <a:srgbClr val="FF0000"/>
                </a:solidFill>
              </a:rPr>
              <a:t>2</a:t>
            </a:r>
          </a:p>
          <a:p>
            <a:r>
              <a:rPr lang="ja-JP" altLang="en-US" sz="800"/>
              <a:t>　</a:t>
            </a:r>
            <a:r>
              <a:rPr lang="en-US" altLang="ja-JP" sz="800"/>
              <a:t>×</a:t>
            </a:r>
            <a:r>
              <a:rPr lang="ja-JP" altLang="en-US" sz="800"/>
              <a:t>：</a:t>
            </a:r>
            <a:r>
              <a:rPr lang="en-US" altLang="ja-JP" sz="800"/>
              <a:t>5</a:t>
            </a:r>
          </a:p>
          <a:p>
            <a:r>
              <a:rPr lang="ja-JP" altLang="en-US" sz="800"/>
              <a:t>回答なし：</a:t>
            </a:r>
            <a:r>
              <a:rPr lang="en-US" altLang="ja-JP" sz="800"/>
              <a:t>2</a:t>
            </a:r>
          </a:p>
        </p:txBody>
      </p:sp>
      <p:sp>
        <p:nvSpPr>
          <p:cNvPr id="27" name="楕円 26">
            <a:extLst>
              <a:ext uri="{FF2B5EF4-FFF2-40B4-BE49-F238E27FC236}">
                <a16:creationId xmlns:a16="http://schemas.microsoft.com/office/drawing/2014/main" id="{97E91579-7FA0-FD8E-78BF-57A5B520A2C4}"/>
              </a:ext>
            </a:extLst>
          </p:cNvPr>
          <p:cNvSpPr/>
          <p:nvPr/>
        </p:nvSpPr>
        <p:spPr>
          <a:xfrm>
            <a:off x="8728972" y="2185880"/>
            <a:ext cx="469232" cy="291356"/>
          </a:xfrm>
          <a:prstGeom prst="ellipse">
            <a:avLst/>
          </a:prstGeom>
          <a:solidFill>
            <a:srgbClr val="A0DCFF"/>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36000" rIns="36000" bIns="36000" rtlCol="0" anchor="ctr" anchorCtr="0"/>
          <a:lstStyle/>
          <a:p>
            <a:pPr algn="ctr"/>
            <a:r>
              <a:rPr lang="en-US" altLang="ja-JP"/>
              <a:t>2</a:t>
            </a:r>
          </a:p>
        </p:txBody>
      </p:sp>
    </p:spTree>
    <p:extLst>
      <p:ext uri="{BB962C8B-B14F-4D97-AF65-F5344CB8AC3E}">
        <p14:creationId xmlns:p14="http://schemas.microsoft.com/office/powerpoint/2010/main" val="64635703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B565CA-C050-D400-0D34-CA38C7F2DE88}"/>
              </a:ext>
            </a:extLst>
          </p:cNvPr>
          <p:cNvSpPr>
            <a:spLocks noGrp="1"/>
          </p:cNvSpPr>
          <p:nvPr>
            <p:ph type="title"/>
          </p:nvPr>
        </p:nvSpPr>
        <p:spPr/>
        <p:txBody>
          <a:bodyPr/>
          <a:lstStyle/>
          <a:p>
            <a:r>
              <a:rPr kumimoji="1" lang="en-US" altLang="ja-JP" sz="2400"/>
              <a:t>【</a:t>
            </a:r>
            <a:r>
              <a:rPr kumimoji="1" lang="ja-JP" altLang="en-US" sz="2400"/>
              <a:t>ソリューション選定</a:t>
            </a:r>
            <a:r>
              <a:rPr kumimoji="1" lang="en-US" altLang="ja-JP" sz="2400"/>
              <a:t>】</a:t>
            </a:r>
            <a:r>
              <a:rPr lang="ja-JP" altLang="en-US"/>
              <a:t>評価結果の共有</a:t>
            </a:r>
            <a:endParaRPr kumimoji="1" lang="ja-JP" altLang="en-US" sz="2400"/>
          </a:p>
        </p:txBody>
      </p:sp>
      <p:sp>
        <p:nvSpPr>
          <p:cNvPr id="15" name="テキスト ボックス 14">
            <a:extLst>
              <a:ext uri="{FF2B5EF4-FFF2-40B4-BE49-F238E27FC236}">
                <a16:creationId xmlns:a16="http://schemas.microsoft.com/office/drawing/2014/main" id="{BFDDA75B-2443-86D4-6CE5-4E308B44FD08}"/>
              </a:ext>
            </a:extLst>
          </p:cNvPr>
          <p:cNvSpPr txBox="1"/>
          <p:nvPr/>
        </p:nvSpPr>
        <p:spPr>
          <a:xfrm>
            <a:off x="414335" y="624596"/>
            <a:ext cx="11490793" cy="711352"/>
          </a:xfrm>
          <a:prstGeom prst="rect">
            <a:avLst/>
          </a:prstGeom>
          <a:noFill/>
          <a:ln w="9525" cap="flat" cmpd="sng" algn="ctr">
            <a:noFill/>
            <a:prstDash val="solid"/>
            <a:round/>
            <a:headEnd type="oval" w="med" len="med"/>
            <a:tailEnd type="oval" w="med" len="med"/>
          </a:ln>
        </p:spPr>
        <p:txBody>
          <a:bodyPr wrap="square" lIns="36000" tIns="36000" rIns="36000" bIns="36000" rtlCol="0" anchor="ctr" anchorCtr="0">
            <a:noAutofit/>
          </a:bodyPr>
          <a:lstStyle/>
          <a:p>
            <a:pPr algn="l"/>
            <a:r>
              <a:rPr kumimoji="1" lang="ja-JP" altLang="en-US">
                <a:latin typeface="Yu Gothic UI" panose="020B0500000000000000" pitchFamily="50" charset="-128"/>
                <a:ea typeface="Yu Gothic UI" panose="020B0500000000000000" pitchFamily="50" charset="-128"/>
              </a:rPr>
              <a:t>要件に適合するのは</a:t>
            </a:r>
            <a:r>
              <a:rPr kumimoji="1" lang="en-US" altLang="ja-JP" err="1">
                <a:latin typeface="Yu Gothic UI" panose="020B0500000000000000" pitchFamily="50" charset="-128"/>
                <a:ea typeface="Yu Gothic UI" panose="020B0500000000000000" pitchFamily="50" charset="-128"/>
              </a:rPr>
              <a:t>Docuware</a:t>
            </a:r>
            <a:r>
              <a:rPr lang="ja-JP" altLang="en-US">
                <a:latin typeface="Yu Gothic UI" panose="020B0500000000000000" pitchFamily="50" charset="-128"/>
                <a:ea typeface="Yu Gothic UI" panose="020B0500000000000000" pitchFamily="50" charset="-128"/>
              </a:rPr>
              <a:t>です。他製品との組み合わせにより</a:t>
            </a:r>
            <a:r>
              <a:rPr lang="en-US" altLang="ja-JP">
                <a:latin typeface="Yu Gothic UI" panose="020B0500000000000000" pitchFamily="50" charset="-128"/>
                <a:ea typeface="Yu Gothic UI" panose="020B0500000000000000" pitchFamily="50" charset="-128"/>
              </a:rPr>
              <a:t>OpenText Content Management</a:t>
            </a:r>
            <a:r>
              <a:rPr lang="ja-JP" altLang="en-US">
                <a:latin typeface="Yu Gothic UI" panose="020B0500000000000000" pitchFamily="50" charset="-128"/>
                <a:ea typeface="Yu Gothic UI" panose="020B0500000000000000" pitchFamily="50" charset="-128"/>
              </a:rPr>
              <a:t>も有力な候補となります</a:t>
            </a:r>
            <a:endParaRPr kumimoji="1" lang="ja-JP" altLang="en-US">
              <a:latin typeface="Yu Gothic UI" panose="020B0500000000000000" pitchFamily="50" charset="-128"/>
              <a:ea typeface="Yu Gothic UI" panose="020B0500000000000000" pitchFamily="50" charset="-128"/>
            </a:endParaRPr>
          </a:p>
        </p:txBody>
      </p:sp>
      <p:graphicFrame>
        <p:nvGraphicFramePr>
          <p:cNvPr id="26" name="表 25">
            <a:extLst>
              <a:ext uri="{FF2B5EF4-FFF2-40B4-BE49-F238E27FC236}">
                <a16:creationId xmlns:a16="http://schemas.microsoft.com/office/drawing/2014/main" id="{45A31E76-9AB2-47A2-E63C-082030F5DE20}"/>
              </a:ext>
            </a:extLst>
          </p:cNvPr>
          <p:cNvGraphicFramePr>
            <a:graphicFrameLocks noGrp="1"/>
          </p:cNvGraphicFramePr>
          <p:nvPr/>
        </p:nvGraphicFramePr>
        <p:xfrm>
          <a:off x="602063" y="1744154"/>
          <a:ext cx="10987873" cy="1884432"/>
        </p:xfrm>
        <a:graphic>
          <a:graphicData uri="http://schemas.openxmlformats.org/drawingml/2006/table">
            <a:tbl>
              <a:tblPr firstRow="1" bandRow="1">
                <a:tableStyleId>{5C22544A-7EE6-4342-B048-85BDC9FD1C3A}</a:tableStyleId>
              </a:tblPr>
              <a:tblGrid>
                <a:gridCol w="952417">
                  <a:extLst>
                    <a:ext uri="{9D8B030D-6E8A-4147-A177-3AD203B41FA5}">
                      <a16:colId xmlns:a16="http://schemas.microsoft.com/office/drawing/2014/main" val="3208534471"/>
                    </a:ext>
                  </a:extLst>
                </a:gridCol>
                <a:gridCol w="2593104">
                  <a:extLst>
                    <a:ext uri="{9D8B030D-6E8A-4147-A177-3AD203B41FA5}">
                      <a16:colId xmlns:a16="http://schemas.microsoft.com/office/drawing/2014/main" val="286917052"/>
                    </a:ext>
                  </a:extLst>
                </a:gridCol>
                <a:gridCol w="826928">
                  <a:extLst>
                    <a:ext uri="{9D8B030D-6E8A-4147-A177-3AD203B41FA5}">
                      <a16:colId xmlns:a16="http://schemas.microsoft.com/office/drawing/2014/main" val="2605443457"/>
                    </a:ext>
                  </a:extLst>
                </a:gridCol>
                <a:gridCol w="826928">
                  <a:extLst>
                    <a:ext uri="{9D8B030D-6E8A-4147-A177-3AD203B41FA5}">
                      <a16:colId xmlns:a16="http://schemas.microsoft.com/office/drawing/2014/main" val="4070143724"/>
                    </a:ext>
                  </a:extLst>
                </a:gridCol>
                <a:gridCol w="826928">
                  <a:extLst>
                    <a:ext uri="{9D8B030D-6E8A-4147-A177-3AD203B41FA5}">
                      <a16:colId xmlns:a16="http://schemas.microsoft.com/office/drawing/2014/main" val="2992002048"/>
                    </a:ext>
                  </a:extLst>
                </a:gridCol>
                <a:gridCol w="826928">
                  <a:extLst>
                    <a:ext uri="{9D8B030D-6E8A-4147-A177-3AD203B41FA5}">
                      <a16:colId xmlns:a16="http://schemas.microsoft.com/office/drawing/2014/main" val="240835206"/>
                    </a:ext>
                  </a:extLst>
                </a:gridCol>
                <a:gridCol w="826928">
                  <a:extLst>
                    <a:ext uri="{9D8B030D-6E8A-4147-A177-3AD203B41FA5}">
                      <a16:colId xmlns:a16="http://schemas.microsoft.com/office/drawing/2014/main" val="4156477910"/>
                    </a:ext>
                  </a:extLst>
                </a:gridCol>
                <a:gridCol w="826928">
                  <a:extLst>
                    <a:ext uri="{9D8B030D-6E8A-4147-A177-3AD203B41FA5}">
                      <a16:colId xmlns:a16="http://schemas.microsoft.com/office/drawing/2014/main" val="2450622568"/>
                    </a:ext>
                  </a:extLst>
                </a:gridCol>
                <a:gridCol w="826928">
                  <a:extLst>
                    <a:ext uri="{9D8B030D-6E8A-4147-A177-3AD203B41FA5}">
                      <a16:colId xmlns:a16="http://schemas.microsoft.com/office/drawing/2014/main" val="868463590"/>
                    </a:ext>
                  </a:extLst>
                </a:gridCol>
                <a:gridCol w="826928">
                  <a:extLst>
                    <a:ext uri="{9D8B030D-6E8A-4147-A177-3AD203B41FA5}">
                      <a16:colId xmlns:a16="http://schemas.microsoft.com/office/drawing/2014/main" val="4282812843"/>
                    </a:ext>
                  </a:extLst>
                </a:gridCol>
                <a:gridCol w="826928">
                  <a:extLst>
                    <a:ext uri="{9D8B030D-6E8A-4147-A177-3AD203B41FA5}">
                      <a16:colId xmlns:a16="http://schemas.microsoft.com/office/drawing/2014/main" val="3362485687"/>
                    </a:ext>
                  </a:extLst>
                </a:gridCol>
              </a:tblGrid>
              <a:tr h="360000">
                <a:tc>
                  <a:txBody>
                    <a:bodyPr/>
                    <a:lstStyle/>
                    <a:p>
                      <a:endParaRPr lang="ja-JP" altLang="en-US"/>
                    </a:p>
                  </a:txBody>
                  <a:tcPr marL="36000" marR="36000" marT="36000" marB="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endParaRPr kumimoji="1" lang="ja-JP" altLang="en-US" sz="900">
                        <a:solidFill>
                          <a:schemeClr val="tx1"/>
                        </a:solidFill>
                      </a:endParaRPr>
                    </a:p>
                  </a:txBody>
                  <a:tcPr marL="36000" marR="36000" marT="36000" marB="36000">
                    <a:lnL w="12700" cap="flat" cmpd="sng" algn="ctr">
                      <a:no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err="1">
                          <a:solidFill>
                            <a:schemeClr val="bg1"/>
                          </a:solidFill>
                          <a:latin typeface="+mn-ea"/>
                          <a:ea typeface="+mn-ea"/>
                        </a:rPr>
                        <a:t>DocuWare</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900" b="1">
                          <a:solidFill>
                            <a:schemeClr val="bg1"/>
                          </a:solidFill>
                          <a:latin typeface="+mn-ea"/>
                          <a:ea typeface="+mn-ea"/>
                        </a:rPr>
                        <a:t>Alfresco Content Services</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900" b="1">
                          <a:solidFill>
                            <a:schemeClr val="bg1"/>
                          </a:solidFill>
                          <a:latin typeface="+mn-ea"/>
                          <a:ea typeface="+mn-ea"/>
                        </a:rPr>
                        <a:t>SharePoint Online</a:t>
                      </a:r>
                      <a:br>
                        <a:rPr kumimoji="1" lang="en-US" altLang="ja-JP" sz="900" b="1">
                          <a:solidFill>
                            <a:schemeClr val="bg1"/>
                          </a:solidFill>
                          <a:latin typeface="+mn-ea"/>
                          <a:ea typeface="+mn-ea"/>
                        </a:rPr>
                      </a:br>
                      <a:r>
                        <a:rPr kumimoji="1" lang="en-US" altLang="ja-JP" sz="900" b="1">
                          <a:solidFill>
                            <a:schemeClr val="bg1"/>
                          </a:solidFill>
                          <a:latin typeface="+mn-ea"/>
                          <a:ea typeface="+mn-ea"/>
                        </a:rPr>
                        <a:t>※PP</a:t>
                      </a:r>
                      <a:r>
                        <a:rPr kumimoji="1" lang="ja-JP" altLang="en-US" sz="900" b="1">
                          <a:solidFill>
                            <a:schemeClr val="bg1"/>
                          </a:solidFill>
                          <a:latin typeface="+mn-ea"/>
                          <a:ea typeface="+mn-ea"/>
                        </a:rPr>
                        <a:t>製品</a:t>
                      </a: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900" b="1">
                          <a:solidFill>
                            <a:schemeClr val="bg1"/>
                          </a:solidFill>
                          <a:latin typeface="+mn-ea"/>
                          <a:ea typeface="+mn-ea"/>
                        </a:rPr>
                        <a:t>Teamcenter</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kumimoji="1" lang="en-US" altLang="ja-JP" sz="900" b="1">
                          <a:solidFill>
                            <a:schemeClr val="bg1"/>
                          </a:solidFill>
                          <a:latin typeface="+mn-ea"/>
                          <a:ea typeface="+mn-ea"/>
                        </a:rPr>
                        <a:t>Aras Innovator</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kumimoji="1" lang="en-US" altLang="ja-JP" sz="900" b="1">
                          <a:solidFill>
                            <a:schemeClr val="bg1"/>
                          </a:solidFill>
                          <a:latin typeface="+mn-ea"/>
                          <a:ea typeface="+mn-ea"/>
                        </a:rPr>
                        <a:t>ServiceNow</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4"/>
                    </a:solidFill>
                  </a:tcPr>
                </a:tc>
                <a:tc>
                  <a:txBody>
                    <a:bodyPr/>
                    <a:lstStyle/>
                    <a:p>
                      <a:pPr algn="ctr"/>
                      <a:r>
                        <a:rPr kumimoji="1" lang="ja-JP" altLang="en-US" sz="900" b="1">
                          <a:solidFill>
                            <a:schemeClr val="bg1"/>
                          </a:solidFill>
                          <a:latin typeface="+mn-ea"/>
                          <a:ea typeface="+mn-ea"/>
                        </a:rPr>
                        <a:t>楽々</a:t>
                      </a:r>
                      <a:r>
                        <a:rPr kumimoji="1" lang="en-US" altLang="ja-JP" sz="900" b="1">
                          <a:solidFill>
                            <a:schemeClr val="bg1"/>
                          </a:solidFill>
                          <a:latin typeface="+mn-ea"/>
                          <a:ea typeface="+mn-ea"/>
                        </a:rPr>
                        <a:t>Document Plus</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900" b="1" err="1">
                          <a:solidFill>
                            <a:schemeClr val="bg1"/>
                          </a:solidFill>
                          <a:latin typeface="+mn-ea"/>
                          <a:ea typeface="+mn-ea"/>
                        </a:rPr>
                        <a:t>SmartDB</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en-US" altLang="ja-JP" sz="900" b="1">
                          <a:solidFill>
                            <a:schemeClr val="bg1"/>
                          </a:solidFill>
                          <a:latin typeface="+mn-ea"/>
                          <a:ea typeface="+mn-ea"/>
                        </a:rPr>
                        <a:t>OpenText Content Management</a:t>
                      </a:r>
                      <a:endParaRPr kumimoji="1" lang="ja-JP" altLang="en-US" sz="900" b="1">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381518705"/>
                  </a:ext>
                </a:extLst>
              </a:tr>
              <a:tr h="233492">
                <a:tc rowSpan="6">
                  <a:txBody>
                    <a:bodyPr/>
                    <a:lstStyle/>
                    <a:p>
                      <a:pPr algn="ctr"/>
                      <a:r>
                        <a:rPr kumimoji="1" lang="ja-JP" altLang="en-US" sz="1050" b="1" dirty="0">
                          <a:solidFill>
                            <a:schemeClr val="bg1"/>
                          </a:solidFill>
                          <a:latin typeface="+mn-ea"/>
                          <a:ea typeface="+mn-ea"/>
                        </a:rPr>
                        <a:t>要件</a:t>
                      </a:r>
                      <a:br>
                        <a:rPr kumimoji="1" lang="en-US" altLang="ja-JP" sz="1050" b="1" dirty="0">
                          <a:solidFill>
                            <a:schemeClr val="bg1"/>
                          </a:solidFill>
                          <a:latin typeface="+mn-ea"/>
                          <a:ea typeface="+mn-ea"/>
                        </a:rPr>
                      </a:br>
                      <a:r>
                        <a:rPr kumimoji="1" lang="ja-JP" altLang="en-US" sz="1050" b="1" dirty="0">
                          <a:solidFill>
                            <a:schemeClr val="bg1"/>
                          </a:solidFill>
                          <a:latin typeface="+mn-ea"/>
                          <a:ea typeface="+mn-ea"/>
                        </a:rPr>
                        <a:t>（抜粋）</a:t>
                      </a:r>
                      <a:endParaRPr kumimoji="1" lang="en-US" altLang="ja-JP" sz="1050" b="1" dirty="0">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ja-JP" altLang="en-US" sz="900" b="0" dirty="0">
                          <a:solidFill>
                            <a:schemeClr val="bg1"/>
                          </a:solidFill>
                          <a:latin typeface="+mn-ea"/>
                          <a:ea typeface="+mn-ea"/>
                        </a:rPr>
                        <a:t>指定フォルダへの添付ファイルダウンロード</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900" b="1">
                          <a:solidFill>
                            <a:schemeClr val="tx1"/>
                          </a:solidFill>
                        </a:rPr>
                        <a:t>△</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4193070617"/>
                  </a:ext>
                </a:extLst>
              </a:tr>
              <a:tr h="233492">
                <a:tc vMerge="1">
                  <a:txBody>
                    <a:bodyPr/>
                    <a:lstStyle/>
                    <a:p>
                      <a:endParaRPr kumimoji="1" lang="ja-JP" altLang="en-US" sz="9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dirty="0">
                          <a:solidFill>
                            <a:schemeClr val="bg1"/>
                          </a:solidFill>
                          <a:latin typeface="+mn-ea"/>
                          <a:ea typeface="+mn-ea"/>
                        </a:rPr>
                        <a:t>添付ファイルの直接編集</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39822386"/>
                  </a:ext>
                </a:extLst>
              </a:tr>
              <a:tr h="233492">
                <a:tc vMerge="1">
                  <a:txBody>
                    <a:bodyPr/>
                    <a:lstStyle/>
                    <a:p>
                      <a:endParaRPr kumimoji="1" lang="ja-JP" altLang="en-US" sz="9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900" b="0" dirty="0" err="1">
                          <a:solidFill>
                            <a:schemeClr val="bg1"/>
                          </a:solidFill>
                          <a:latin typeface="+mn-ea"/>
                          <a:ea typeface="+mn-ea"/>
                        </a:rPr>
                        <a:t>SAP,SharePoint</a:t>
                      </a:r>
                      <a:r>
                        <a:rPr kumimoji="1" lang="ja-JP" altLang="en-US" sz="900" b="0" dirty="0">
                          <a:solidFill>
                            <a:schemeClr val="bg1"/>
                          </a:solidFill>
                          <a:latin typeface="+mn-ea"/>
                          <a:ea typeface="+mn-ea"/>
                        </a:rPr>
                        <a:t>等とのデータ連携</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r>
                        <a:rPr kumimoji="1" lang="ja-JP" altLang="en-US" sz="900" b="1">
                          <a:solidFill>
                            <a:schemeClr val="tx1"/>
                          </a:solidFill>
                        </a:rPr>
                        <a:t>→○</a:t>
                      </a:r>
                      <a:r>
                        <a:rPr kumimoji="1" lang="en-US" altLang="ja-JP" sz="900" b="1">
                          <a:solidFill>
                            <a:schemeClr val="tx1"/>
                          </a:solidFill>
                        </a:rPr>
                        <a:t>*1</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A0DCFF"/>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614611161"/>
                  </a:ext>
                </a:extLst>
              </a:tr>
              <a:tr h="233492">
                <a:tc vMerge="1">
                  <a:txBody>
                    <a:bodyPr/>
                    <a:lstStyle/>
                    <a:p>
                      <a:endParaRPr kumimoji="1" lang="ja-JP" altLang="en-US" sz="9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dirty="0">
                          <a:solidFill>
                            <a:schemeClr val="bg1"/>
                          </a:solidFill>
                          <a:latin typeface="+mn-ea"/>
                          <a:ea typeface="+mn-ea"/>
                        </a:rPr>
                        <a:t>運用時間</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Arial"/>
                          <a:ea typeface="游ゴシック Medium"/>
                          <a:cs typeface="+mn-cs"/>
                        </a:rPr>
                        <a:t>〇</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Arial"/>
                          <a:ea typeface="游ゴシック Medium"/>
                          <a:cs typeface="+mn-cs"/>
                        </a:rPr>
                        <a:t>〇</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mn-lt"/>
                          <a:ea typeface="+mn-ea"/>
                          <a:cs typeface="+mn-cs"/>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r>
                        <a:rPr kumimoji="1" lang="ja-JP" altLang="en-US" sz="900" b="1">
                          <a:solidFill>
                            <a:schemeClr val="tx1"/>
                          </a:solidFill>
                        </a:rPr>
                        <a:t>→△</a:t>
                      </a:r>
                      <a:r>
                        <a:rPr kumimoji="1" lang="en-US" altLang="ja-JP" sz="900" b="1">
                          <a:solidFill>
                            <a:schemeClr val="tx1"/>
                          </a:solidFill>
                        </a:rPr>
                        <a:t>*2</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A0DCFF"/>
                    </a:solid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Arial"/>
                          <a:ea typeface="游ゴシック Medium"/>
                          <a:cs typeface="+mn-cs"/>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Arial"/>
                          <a:ea typeface="游ゴシック Medium"/>
                          <a:cs typeface="+mn-cs"/>
                        </a:rPr>
                        <a:t>〇</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568505337"/>
                  </a:ext>
                </a:extLst>
              </a:tr>
              <a:tr h="233492">
                <a:tc vMerge="1">
                  <a:txBody>
                    <a:bodyPr/>
                    <a:lstStyle/>
                    <a:p>
                      <a:endParaRPr kumimoji="1" lang="ja-JP" altLang="en-US"/>
                    </a:p>
                  </a:txBody>
                  <a:tcPr/>
                </a:tc>
                <a:tc>
                  <a:txBody>
                    <a:bodyPr/>
                    <a:lstStyle/>
                    <a:p>
                      <a:r>
                        <a:rPr kumimoji="1" lang="en-US" altLang="ja-JP" sz="900" b="0" dirty="0">
                          <a:solidFill>
                            <a:schemeClr val="bg1"/>
                          </a:solidFill>
                          <a:latin typeface="+mn-ea"/>
                          <a:ea typeface="+mn-ea"/>
                        </a:rPr>
                        <a:t>xml</a:t>
                      </a:r>
                      <a:r>
                        <a:rPr kumimoji="1" lang="ja-JP" altLang="en-US" sz="900" b="0" dirty="0">
                          <a:solidFill>
                            <a:schemeClr val="bg1"/>
                          </a:solidFill>
                          <a:latin typeface="+mn-ea"/>
                          <a:ea typeface="+mn-ea"/>
                        </a:rPr>
                        <a:t>ファイル形式による移行</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a:solidFill>
                            <a:schemeClr val="tx1"/>
                          </a:solidFill>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935519448"/>
                  </a:ext>
                </a:extLst>
              </a:tr>
              <a:tr h="233492">
                <a:tc vMerge="1">
                  <a:txBody>
                    <a:bodyPr/>
                    <a:lstStyle/>
                    <a:p>
                      <a:endParaRPr kumimoji="1" lang="ja-JP" altLang="en-US" sz="9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dirty="0">
                          <a:solidFill>
                            <a:schemeClr val="bg1"/>
                          </a:solidFill>
                          <a:latin typeface="+mn-ea"/>
                          <a:ea typeface="+mn-ea"/>
                        </a:rPr>
                        <a:t>並列</a:t>
                      </a:r>
                      <a:r>
                        <a:rPr kumimoji="1" lang="en-US" altLang="ja-JP" sz="900" b="0" dirty="0">
                          <a:solidFill>
                            <a:schemeClr val="bg1"/>
                          </a:solidFill>
                          <a:latin typeface="+mn-ea"/>
                          <a:ea typeface="+mn-ea"/>
                        </a:rPr>
                        <a:t>WF</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ja-JP" altLang="en-US" sz="900" b="1">
                          <a:solidFill>
                            <a:schemeClr val="tx1"/>
                          </a:solidFill>
                        </a:rPr>
                        <a:t>〇</a:t>
                      </a: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bg1"/>
                    </a:solidFill>
                  </a:tcPr>
                </a:tc>
                <a:tc>
                  <a:txBody>
                    <a:bodyPr/>
                    <a:lstStyle/>
                    <a:p>
                      <a:pPr algn="ctr"/>
                      <a:r>
                        <a:rPr kumimoji="1" lang="ja-JP" altLang="en-US" sz="900" b="1" i="0" u="none" strike="noStrike" kern="1200" cap="none" spc="0" normalizeH="0" baseline="0" noProof="0">
                          <a:ln>
                            <a:noFill/>
                          </a:ln>
                          <a:solidFill>
                            <a:srgbClr val="000000"/>
                          </a:solidFill>
                          <a:effectLst/>
                          <a:uLnTx/>
                          <a:uFillTx/>
                          <a:latin typeface="+mn-lt"/>
                          <a:ea typeface="+mn-ea"/>
                          <a:cs typeface="+mn-cs"/>
                        </a:rPr>
                        <a:t>△</a:t>
                      </a:r>
                      <a:endParaRPr kumimoji="1" lang="ja-JP" altLang="en-US" sz="900" b="1">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kumimoji="1" lang="en-US" altLang="ja-JP" sz="900" b="1" dirty="0">
                          <a:solidFill>
                            <a:schemeClr val="tx1"/>
                          </a:solidFill>
                        </a:rPr>
                        <a:t>×</a:t>
                      </a:r>
                      <a:r>
                        <a:rPr kumimoji="1" lang="ja-JP" altLang="en-US" sz="900" b="1" dirty="0">
                          <a:solidFill>
                            <a:schemeClr val="tx1"/>
                          </a:solidFill>
                        </a:rPr>
                        <a:t>→○</a:t>
                      </a:r>
                      <a:r>
                        <a:rPr kumimoji="1" lang="en-US" altLang="ja-JP" sz="900" b="1" dirty="0">
                          <a:solidFill>
                            <a:schemeClr val="tx1"/>
                          </a:solidFill>
                        </a:rPr>
                        <a:t>*3</a:t>
                      </a:r>
                      <a:endParaRPr kumimoji="1" lang="ja-JP" altLang="en-US" sz="900" b="1" dirty="0">
                        <a:solidFill>
                          <a:schemeClr val="tx1"/>
                        </a:solidFill>
                      </a:endParaRPr>
                    </a:p>
                  </a:txBody>
                  <a:tcPr marL="36000" marR="36000" marT="36000" marB="36000">
                    <a:lnL w="12700" cap="flat" cmpd="sng" algn="ctr">
                      <a:solidFill>
                        <a:schemeClr val="bg1">
                          <a:lumMod val="50000"/>
                        </a:schemeClr>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lumMod val="50000"/>
                        </a:schemeClr>
                      </a:solidFill>
                      <a:prstDash val="solid"/>
                      <a:round/>
                      <a:headEnd type="none" w="med" len="med"/>
                      <a:tailEnd type="none" w="med" len="med"/>
                    </a:lnT>
                    <a:lnB w="1270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rgbClr val="A0DCFF"/>
                    </a:solidFill>
                  </a:tcPr>
                </a:tc>
                <a:extLst>
                  <a:ext uri="{0D108BD9-81ED-4DB2-BD59-A6C34878D82A}">
                    <a16:rowId xmlns:a16="http://schemas.microsoft.com/office/drawing/2014/main" val="3005215944"/>
                  </a:ext>
                </a:extLst>
              </a:tr>
            </a:tbl>
          </a:graphicData>
        </a:graphic>
      </p:graphicFrame>
      <p:sp>
        <p:nvSpPr>
          <p:cNvPr id="27" name="正方形/長方形 26">
            <a:extLst>
              <a:ext uri="{FF2B5EF4-FFF2-40B4-BE49-F238E27FC236}">
                <a16:creationId xmlns:a16="http://schemas.microsoft.com/office/drawing/2014/main" id="{277484F5-762A-A760-9018-B5F481AD9CDF}"/>
              </a:ext>
            </a:extLst>
          </p:cNvPr>
          <p:cNvSpPr/>
          <p:nvPr/>
        </p:nvSpPr>
        <p:spPr>
          <a:xfrm>
            <a:off x="6655081" y="2263181"/>
            <a:ext cx="765510" cy="1329193"/>
          </a:xfrm>
          <a:prstGeom prst="rect">
            <a:avLst/>
          </a:prstGeom>
          <a:solidFill>
            <a:schemeClr val="accent4"/>
          </a:solidFill>
          <a:ln w="6350" cap="flat" cmpd="sng" algn="ctr">
            <a:solidFill>
              <a:schemeClr val="bg1">
                <a:lumMod val="6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36000" tIns="36000" rIns="36000" bIns="36000" rtlCol="0" anchor="ctr" anchorCtr="0"/>
          <a:lstStyle/>
          <a:p>
            <a:pPr algn="ctr"/>
            <a:r>
              <a:rPr lang="ja-JP" altLang="en-US" sz="800"/>
              <a:t>社内リソース確保が困難、顧客名が不明であることを理由にお断り</a:t>
            </a:r>
            <a:endParaRPr lang="en-US" altLang="ja-JP" sz="800"/>
          </a:p>
        </p:txBody>
      </p:sp>
      <p:sp>
        <p:nvSpPr>
          <p:cNvPr id="40" name="正方形/長方形 39">
            <a:extLst>
              <a:ext uri="{FF2B5EF4-FFF2-40B4-BE49-F238E27FC236}">
                <a16:creationId xmlns:a16="http://schemas.microsoft.com/office/drawing/2014/main" id="{0859E7A0-0D04-0EC7-45AD-207EDFC4E18C}"/>
              </a:ext>
            </a:extLst>
          </p:cNvPr>
          <p:cNvSpPr/>
          <p:nvPr/>
        </p:nvSpPr>
        <p:spPr>
          <a:xfrm>
            <a:off x="7546068" y="2263181"/>
            <a:ext cx="1458505" cy="1329193"/>
          </a:xfrm>
          <a:prstGeom prst="rect">
            <a:avLst/>
          </a:prstGeom>
          <a:solidFill>
            <a:schemeClr val="accent4"/>
          </a:solidFill>
          <a:ln w="6350" cap="flat" cmpd="sng" algn="ctr">
            <a:solidFill>
              <a:schemeClr val="bg1">
                <a:lumMod val="6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0"/>
          <a:lstStyle/>
          <a:p>
            <a:pPr algn="ctr"/>
            <a:r>
              <a:rPr lang="ja-JP" altLang="en-US" sz="800"/>
              <a:t>返答無し</a:t>
            </a:r>
            <a:endParaRPr lang="en-US" altLang="ja-JP" sz="800"/>
          </a:p>
        </p:txBody>
      </p:sp>
      <p:sp>
        <p:nvSpPr>
          <p:cNvPr id="41" name="正方形/長方形 40">
            <a:extLst>
              <a:ext uri="{FF2B5EF4-FFF2-40B4-BE49-F238E27FC236}">
                <a16:creationId xmlns:a16="http://schemas.microsoft.com/office/drawing/2014/main" id="{BCD3CB86-65D2-58AC-4747-FFA17783E206}"/>
              </a:ext>
            </a:extLst>
          </p:cNvPr>
          <p:cNvSpPr/>
          <p:nvPr/>
        </p:nvSpPr>
        <p:spPr>
          <a:xfrm>
            <a:off x="2499296" y="4056602"/>
            <a:ext cx="7198951" cy="2003376"/>
          </a:xfrm>
          <a:prstGeom prst="rect">
            <a:avLst/>
          </a:prstGeom>
          <a:solidFill>
            <a:srgbClr val="A0DCFF"/>
          </a:solidFill>
          <a:ln w="6350" cap="flat" cmpd="sng" algn="ctr">
            <a:solidFill>
              <a:schemeClr val="bg1">
                <a:lumMod val="65000"/>
              </a:schemeClr>
            </a:solid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lIns="72000" tIns="72000" rIns="72000" bIns="72000" rtlCol="0" anchor="ctr" anchorCtr="0"/>
          <a:lstStyle/>
          <a:p>
            <a:pPr>
              <a:spcAft>
                <a:spcPts val="600"/>
              </a:spcAft>
            </a:pPr>
            <a:r>
              <a:rPr lang="en-US" altLang="ja-JP" sz="1050"/>
              <a:t>*1</a:t>
            </a:r>
            <a:r>
              <a:rPr lang="ja-JP" altLang="en-US" sz="1050"/>
              <a:t>：直接のデータ連携は不可。データはサーバ内保管が必須</a:t>
            </a:r>
            <a:br>
              <a:rPr lang="en-US" altLang="ja-JP" sz="1050"/>
            </a:br>
            <a:r>
              <a:rPr lang="ja-JP" altLang="en-US" sz="1050"/>
              <a:t>→</a:t>
            </a:r>
            <a:r>
              <a:rPr lang="en-US" altLang="ja-JP" sz="1050"/>
              <a:t>CIH</a:t>
            </a:r>
            <a:r>
              <a:rPr lang="ja-JP" altLang="en-US" sz="1050"/>
              <a:t>等の利用により</a:t>
            </a:r>
            <a:r>
              <a:rPr lang="ja-JP" altLang="en-US" sz="1050" b="1" u="sng"/>
              <a:t>別途データ連携する</a:t>
            </a:r>
            <a:r>
              <a:rPr lang="ja-JP" altLang="en-US" sz="1050"/>
              <a:t>ことで要件を満たすことができると思料</a:t>
            </a:r>
            <a:endParaRPr lang="en-US" altLang="ja-JP" sz="1050"/>
          </a:p>
          <a:p>
            <a:pPr>
              <a:spcAft>
                <a:spcPts val="600"/>
              </a:spcAft>
            </a:pPr>
            <a:r>
              <a:rPr lang="en-US" altLang="ja-JP" sz="1050"/>
              <a:t>*2</a:t>
            </a:r>
            <a:r>
              <a:rPr lang="ja-JP" altLang="en-US" sz="1050"/>
              <a:t>：ベンダー回答は詳細コメントなし</a:t>
            </a:r>
            <a:br>
              <a:rPr lang="en-US" altLang="ja-JP" sz="1050"/>
            </a:br>
            <a:r>
              <a:rPr lang="ja-JP" altLang="en-US" sz="1050"/>
              <a:t>→一般的なサービスではユーザーが利用不可となる時間が限定されることから△となり得る可能性大</a:t>
            </a:r>
            <a:endParaRPr lang="en-US" altLang="ja-JP" sz="1050"/>
          </a:p>
          <a:p>
            <a:pPr>
              <a:spcAft>
                <a:spcPts val="600"/>
              </a:spcAft>
            </a:pPr>
            <a:r>
              <a:rPr lang="en-US" altLang="ja-JP" sz="1050"/>
              <a:t>*3</a:t>
            </a:r>
            <a:r>
              <a:rPr lang="ja-JP" altLang="en-US" sz="1050"/>
              <a:t>：標準機能は直列のみ。並列や条件の内容によっては、コーディングが必要。スタッフによる設定代行も可能だが、内容や本数によっては、別途</a:t>
            </a:r>
            <a:r>
              <a:rPr lang="en-US" altLang="ja-JP" sz="1050"/>
              <a:t>WF</a:t>
            </a:r>
            <a:r>
              <a:rPr lang="ja-JP" altLang="en-US" sz="1050"/>
              <a:t>ツールとの連携の上で提供するケースが多い</a:t>
            </a:r>
            <a:br>
              <a:rPr lang="en-US" altLang="ja-JP" sz="1050"/>
            </a:br>
            <a:r>
              <a:rPr lang="ja-JP" altLang="en-US" sz="1050"/>
              <a:t>→</a:t>
            </a:r>
            <a:r>
              <a:rPr lang="en-US" altLang="ja-JP" sz="1050" b="1" u="sng"/>
              <a:t>WF</a:t>
            </a:r>
            <a:r>
              <a:rPr lang="ja-JP" altLang="en-US" sz="1050" b="1" u="sng"/>
              <a:t>のみ他社製品</a:t>
            </a:r>
            <a:r>
              <a:rPr lang="en-US" altLang="ja-JP" sz="1050"/>
              <a:t>(Power Apps, Power Automate</a:t>
            </a:r>
            <a:r>
              <a:rPr lang="ja-JP" altLang="en-US" sz="1050"/>
              <a:t>等</a:t>
            </a:r>
            <a:r>
              <a:rPr lang="en-US" altLang="ja-JP" sz="1050"/>
              <a:t>)</a:t>
            </a:r>
            <a:r>
              <a:rPr lang="ja-JP" altLang="en-US" sz="1050" b="1" u="sng"/>
              <a:t>と併用</a:t>
            </a:r>
            <a:r>
              <a:rPr lang="ja-JP" altLang="en-US" sz="1050"/>
              <a:t>が望ましい</a:t>
            </a:r>
          </a:p>
        </p:txBody>
      </p:sp>
      <p:sp>
        <p:nvSpPr>
          <p:cNvPr id="48" name="正方形/長方形 47">
            <a:extLst>
              <a:ext uri="{FF2B5EF4-FFF2-40B4-BE49-F238E27FC236}">
                <a16:creationId xmlns:a16="http://schemas.microsoft.com/office/drawing/2014/main" id="{51B29175-7708-F82C-FFEF-12101C771B10}"/>
              </a:ext>
            </a:extLst>
          </p:cNvPr>
          <p:cNvSpPr/>
          <p:nvPr/>
        </p:nvSpPr>
        <p:spPr>
          <a:xfrm>
            <a:off x="4144399" y="1744154"/>
            <a:ext cx="824429" cy="1884432"/>
          </a:xfrm>
          <a:prstGeom prst="rect">
            <a:avLst/>
          </a:prstGeom>
          <a:noFill/>
          <a:ln w="28575" cap="flat" cmpd="sng" algn="ctr">
            <a:solidFill>
              <a:srgbClr val="FF0000"/>
            </a:solidFill>
            <a:prstDash val="solid"/>
            <a:miter lim="800000"/>
            <a:headEnd type="none" w="med" len="med"/>
            <a:tailEnd type="none" w="med" len="med"/>
          </a:ln>
          <a:effectLst/>
          <a:extLst>
            <a:ext uri="{909E8E84-426E-40DD-AFC4-6F175D3DCCD1}">
              <a14:hiddenFill xmlns:a14="http://schemas.microsoft.com/office/drawing/2010/main">
                <a:solidFill>
                  <a:schemeClr val="accent5"/>
                </a:solidFill>
              </a14:hiddenFill>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
        <p:nvSpPr>
          <p:cNvPr id="52" name="正方形/長方形 51">
            <a:extLst>
              <a:ext uri="{FF2B5EF4-FFF2-40B4-BE49-F238E27FC236}">
                <a16:creationId xmlns:a16="http://schemas.microsoft.com/office/drawing/2014/main" id="{DA3846B7-8617-6EE9-2F05-C6157C03E364}"/>
              </a:ext>
            </a:extLst>
          </p:cNvPr>
          <p:cNvSpPr/>
          <p:nvPr/>
        </p:nvSpPr>
        <p:spPr>
          <a:xfrm>
            <a:off x="10764913" y="1744154"/>
            <a:ext cx="824429" cy="1884432"/>
          </a:xfrm>
          <a:prstGeom prst="rect">
            <a:avLst/>
          </a:prstGeom>
          <a:noFill/>
          <a:ln w="28575" cap="flat" cmpd="sng" algn="ctr">
            <a:solidFill>
              <a:srgbClr val="FF0000"/>
            </a:solidFill>
            <a:prstDash val="solid"/>
            <a:miter lim="800000"/>
            <a:headEnd type="none" w="med" len="med"/>
            <a:tailEnd type="none" w="med" len="med"/>
          </a:ln>
          <a:effectLst/>
          <a:extLst>
            <a:ext uri="{909E8E84-426E-40DD-AFC4-6F175D3DCCD1}">
              <a14:hiddenFill xmlns:a14="http://schemas.microsoft.com/office/drawing/2010/main">
                <a:solidFill>
                  <a:schemeClr val="accent5"/>
                </a:solidFill>
              </a14:hiddenFill>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a:p>
        </p:txBody>
      </p:sp>
    </p:spTree>
    <p:extLst>
      <p:ext uri="{BB962C8B-B14F-4D97-AF65-F5344CB8AC3E}">
        <p14:creationId xmlns:p14="http://schemas.microsoft.com/office/powerpoint/2010/main" val="138474569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B565CA-C050-D400-0D34-CA38C7F2DE88}"/>
              </a:ext>
            </a:extLst>
          </p:cNvPr>
          <p:cNvSpPr>
            <a:spLocks noGrp="1"/>
          </p:cNvSpPr>
          <p:nvPr>
            <p:ph type="title"/>
          </p:nvPr>
        </p:nvSpPr>
        <p:spPr/>
        <p:txBody>
          <a:bodyPr/>
          <a:lstStyle/>
          <a:p>
            <a:r>
              <a:rPr kumimoji="1" lang="en-US" altLang="ja-JP" sz="2400"/>
              <a:t>【</a:t>
            </a:r>
            <a:r>
              <a:rPr kumimoji="1" lang="ja-JP" altLang="en-US" sz="2400"/>
              <a:t>ソリューション選定</a:t>
            </a:r>
            <a:r>
              <a:rPr kumimoji="1" lang="en-US" altLang="ja-JP" sz="2400"/>
              <a:t>】</a:t>
            </a:r>
            <a:r>
              <a:rPr kumimoji="1" lang="ja-JP" altLang="en-US" sz="2400"/>
              <a:t>今後の流れ</a:t>
            </a:r>
          </a:p>
        </p:txBody>
      </p:sp>
      <p:sp>
        <p:nvSpPr>
          <p:cNvPr id="15" name="テキスト ボックス 14">
            <a:extLst>
              <a:ext uri="{FF2B5EF4-FFF2-40B4-BE49-F238E27FC236}">
                <a16:creationId xmlns:a16="http://schemas.microsoft.com/office/drawing/2014/main" id="{BFDDA75B-2443-86D4-6CE5-4E308B44FD08}"/>
              </a:ext>
            </a:extLst>
          </p:cNvPr>
          <p:cNvSpPr txBox="1"/>
          <p:nvPr/>
        </p:nvSpPr>
        <p:spPr>
          <a:xfrm>
            <a:off x="414335" y="624596"/>
            <a:ext cx="11490793" cy="711352"/>
          </a:xfrm>
          <a:prstGeom prst="rect">
            <a:avLst/>
          </a:prstGeom>
          <a:noFill/>
          <a:ln w="9525" cap="flat" cmpd="sng" algn="ctr">
            <a:noFill/>
            <a:prstDash val="solid"/>
            <a:round/>
            <a:headEnd type="oval" w="med" len="med"/>
            <a:tailEnd type="oval" w="med" len="med"/>
          </a:ln>
        </p:spPr>
        <p:txBody>
          <a:bodyPr wrap="square" lIns="36000" tIns="36000" rIns="36000" bIns="36000" rtlCol="0" anchor="ctr" anchorCtr="0">
            <a:noAutofit/>
          </a:bodyPr>
          <a:lstStyle/>
          <a:p>
            <a:pPr algn="l"/>
            <a:r>
              <a:rPr kumimoji="1" lang="ja-JP" altLang="en-US" dirty="0">
                <a:latin typeface="Yu Gothic UI" panose="020B0500000000000000" pitchFamily="50" charset="-128"/>
                <a:ea typeface="Yu Gothic UI" panose="020B0500000000000000" pitchFamily="50" charset="-128"/>
              </a:rPr>
              <a:t>本日の評価経過の説明の後続として、ソリューションの総合的な選定を経て最終決定をします</a:t>
            </a:r>
          </a:p>
        </p:txBody>
      </p:sp>
      <p:sp>
        <p:nvSpPr>
          <p:cNvPr id="4" name="矢印: 五方向 3">
            <a:extLst>
              <a:ext uri="{FF2B5EF4-FFF2-40B4-BE49-F238E27FC236}">
                <a16:creationId xmlns:a16="http://schemas.microsoft.com/office/drawing/2014/main" id="{00DD39F7-15F2-CBC0-749D-5FAA8CB2968A}"/>
              </a:ext>
            </a:extLst>
          </p:cNvPr>
          <p:cNvSpPr/>
          <p:nvPr/>
        </p:nvSpPr>
        <p:spPr>
          <a:xfrm rot="5400000">
            <a:off x="2986352" y="1495605"/>
            <a:ext cx="735093" cy="1673088"/>
          </a:xfrm>
          <a:prstGeom prst="homePlate">
            <a:avLst/>
          </a:prstGeom>
          <a:solidFill>
            <a:schemeClr val="accent2"/>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vert="vert270" lIns="72000" tIns="72000" rIns="72000" bIns="72000" rtlCol="0" anchor="ctr" anchorCtr="0"/>
          <a:lstStyle/>
          <a:p>
            <a:pPr algn="ctr"/>
            <a:r>
              <a:rPr kumimoji="1" lang="zh-TW" altLang="en-US" sz="1200" dirty="0">
                <a:solidFill>
                  <a:schemeClr val="bg1"/>
                </a:solidFill>
              </a:rPr>
              <a:t>評価</a:t>
            </a:r>
            <a:r>
              <a:rPr kumimoji="1" lang="ja-JP" altLang="en-US" sz="1200" dirty="0">
                <a:solidFill>
                  <a:schemeClr val="bg1"/>
                </a:solidFill>
              </a:rPr>
              <a:t>経過</a:t>
            </a:r>
            <a:r>
              <a:rPr kumimoji="1" lang="zh-TW" altLang="en-US" sz="1200" dirty="0">
                <a:solidFill>
                  <a:schemeClr val="bg1"/>
                </a:solidFill>
              </a:rPr>
              <a:t>説明</a:t>
            </a:r>
            <a:endParaRPr kumimoji="1" lang="ja-JP" altLang="en-US" sz="1200" dirty="0">
              <a:solidFill>
                <a:schemeClr val="bg1"/>
              </a:solidFill>
            </a:endParaRPr>
          </a:p>
        </p:txBody>
      </p:sp>
      <p:sp>
        <p:nvSpPr>
          <p:cNvPr id="5" name="矢印: 五方向 4">
            <a:extLst>
              <a:ext uri="{FF2B5EF4-FFF2-40B4-BE49-F238E27FC236}">
                <a16:creationId xmlns:a16="http://schemas.microsoft.com/office/drawing/2014/main" id="{ECA2D60A-F75C-0A7E-3249-C1F484E2F454}"/>
              </a:ext>
            </a:extLst>
          </p:cNvPr>
          <p:cNvSpPr/>
          <p:nvPr/>
        </p:nvSpPr>
        <p:spPr>
          <a:xfrm rot="5400000">
            <a:off x="2600805" y="2652245"/>
            <a:ext cx="1506187" cy="1673088"/>
          </a:xfrm>
          <a:prstGeom prst="homePlate">
            <a:avLst>
              <a:gd name="adj" fmla="val 22350"/>
            </a:avLst>
          </a:prstGeom>
          <a:solidFill>
            <a:srgbClr val="53565A"/>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vert="vert270" lIns="72000" tIns="72000" rIns="72000" bIns="72000" rtlCol="0" anchor="ctr" anchorCtr="0"/>
          <a:lstStyle/>
          <a:p>
            <a:pPr algn="ctr"/>
            <a:r>
              <a:rPr lang="ja-JP" altLang="en-US" sz="1200">
                <a:solidFill>
                  <a:schemeClr val="bg1"/>
                </a:solidFill>
              </a:rPr>
              <a:t>選定</a:t>
            </a:r>
          </a:p>
        </p:txBody>
      </p:sp>
      <p:sp>
        <p:nvSpPr>
          <p:cNvPr id="7" name="矢印: 五方向 6">
            <a:extLst>
              <a:ext uri="{FF2B5EF4-FFF2-40B4-BE49-F238E27FC236}">
                <a16:creationId xmlns:a16="http://schemas.microsoft.com/office/drawing/2014/main" id="{A789E814-47FE-FA47-B47A-BA0975D7F367}"/>
              </a:ext>
            </a:extLst>
          </p:cNvPr>
          <p:cNvSpPr/>
          <p:nvPr/>
        </p:nvSpPr>
        <p:spPr>
          <a:xfrm rot="5400000">
            <a:off x="2986353" y="3808885"/>
            <a:ext cx="735093" cy="1673088"/>
          </a:xfrm>
          <a:prstGeom prst="homePlate">
            <a:avLst/>
          </a:prstGeom>
          <a:solidFill>
            <a:srgbClr val="53565A"/>
          </a:solidFill>
          <a:ln w="6350" cap="flat" cmpd="sng" algn="ctr">
            <a:noFill/>
            <a:prstDash val="solid"/>
            <a:miter lim="800000"/>
            <a:headEnd type="none" w="med" len="med"/>
            <a:tailEnd type="none" w="med" len="med"/>
          </a:ln>
          <a:effectLst/>
        </p:spPr>
        <p:style>
          <a:lnRef idx="1">
            <a:schemeClr val="accent1"/>
          </a:lnRef>
          <a:fillRef idx="0">
            <a:schemeClr val="accent1"/>
          </a:fillRef>
          <a:effectRef idx="0">
            <a:schemeClr val="accent1"/>
          </a:effectRef>
          <a:fontRef idx="minor">
            <a:schemeClr val="tx1"/>
          </a:fontRef>
        </p:style>
        <p:txBody>
          <a:bodyPr vert="vert270" lIns="72000" tIns="72000" rIns="72000" bIns="72000" rtlCol="0" anchor="ctr" anchorCtr="0"/>
          <a:lstStyle/>
          <a:p>
            <a:pPr algn="ctr"/>
            <a:r>
              <a:rPr lang="ja-JP" altLang="en-US" sz="1200">
                <a:solidFill>
                  <a:schemeClr val="bg1"/>
                </a:solidFill>
              </a:rPr>
              <a:t>最終決定</a:t>
            </a:r>
          </a:p>
        </p:txBody>
      </p:sp>
      <p:sp>
        <p:nvSpPr>
          <p:cNvPr id="8" name="テキスト ボックス 7">
            <a:extLst>
              <a:ext uri="{FF2B5EF4-FFF2-40B4-BE49-F238E27FC236}">
                <a16:creationId xmlns:a16="http://schemas.microsoft.com/office/drawing/2014/main" id="{0CB17948-6C61-C78F-835D-1F0AC4E7F88C}"/>
              </a:ext>
            </a:extLst>
          </p:cNvPr>
          <p:cNvSpPr txBox="1"/>
          <p:nvPr/>
        </p:nvSpPr>
        <p:spPr>
          <a:xfrm>
            <a:off x="4399984" y="1964603"/>
            <a:ext cx="5585988" cy="735093"/>
          </a:xfrm>
          <a:prstGeom prst="rect">
            <a:avLst/>
          </a:prstGeom>
          <a:noFill/>
          <a:ln w="9525" cap="flat" cmpd="sng" algn="ctr">
            <a:noFill/>
            <a:prstDash val="solid"/>
            <a:round/>
            <a:headEnd type="oval" w="med" len="med"/>
            <a:tailEnd type="oval" w="med" len="med"/>
          </a:ln>
          <a:extLst>
            <a:ext uri="{91240B29-F687-4F45-9708-019B960494DF}">
              <a14:hiddenLine xmlns:a14="http://schemas.microsoft.com/office/drawing/2010/main" w="9525" cap="flat" cmpd="sng" algn="ctr">
                <a:solidFill>
                  <a:schemeClr val="tx1"/>
                </a:solidFill>
                <a:prstDash val="solid"/>
                <a:round/>
                <a:headEnd type="oval" w="med" len="med"/>
                <a:tailEnd type="oval" w="med" len="med"/>
              </a14:hiddenLine>
            </a:ext>
          </a:extLst>
        </p:spPr>
        <p:txBody>
          <a:bodyPr wrap="square" lIns="36000" tIns="36000" rIns="36000" bIns="36000" rtlCol="0" anchor="ctr" anchorCtr="0">
            <a:noAutofit/>
          </a:bodyPr>
          <a:lstStyle/>
          <a:p>
            <a:pPr marL="171450" indent="-171450">
              <a:buFont typeface="Wingdings" panose="05000000000000000000" pitchFamily="2" charset="2"/>
              <a:buChar char="Ø"/>
            </a:pPr>
            <a:r>
              <a:rPr lang="ja-JP" altLang="en-US" sz="1200" dirty="0"/>
              <a:t>ソリューション選定の評価経過のご報告</a:t>
            </a:r>
            <a:endParaRPr kumimoji="1" lang="ja-JP" altLang="en-US" sz="1200" dirty="0"/>
          </a:p>
        </p:txBody>
      </p:sp>
      <p:sp>
        <p:nvSpPr>
          <p:cNvPr id="9" name="テキスト ボックス 8">
            <a:extLst>
              <a:ext uri="{FF2B5EF4-FFF2-40B4-BE49-F238E27FC236}">
                <a16:creationId xmlns:a16="http://schemas.microsoft.com/office/drawing/2014/main" id="{830108F2-37DD-97DD-2411-756B5474C93E}"/>
              </a:ext>
            </a:extLst>
          </p:cNvPr>
          <p:cNvSpPr txBox="1"/>
          <p:nvPr/>
        </p:nvSpPr>
        <p:spPr>
          <a:xfrm>
            <a:off x="4399984" y="2735695"/>
            <a:ext cx="5585988" cy="1506187"/>
          </a:xfrm>
          <a:prstGeom prst="rect">
            <a:avLst/>
          </a:prstGeom>
          <a:noFill/>
          <a:ln w="9525" cap="flat" cmpd="sng" algn="ctr">
            <a:noFill/>
            <a:prstDash val="solid"/>
            <a:round/>
            <a:headEnd type="oval" w="med" len="med"/>
            <a:tailEnd type="oval" w="med" len="med"/>
          </a:ln>
          <a:extLst>
            <a:ext uri="{91240B29-F687-4F45-9708-019B960494DF}">
              <a14:hiddenLine xmlns:a14="http://schemas.microsoft.com/office/drawing/2010/main" w="9525" cap="flat" cmpd="sng" algn="ctr">
                <a:solidFill>
                  <a:schemeClr val="tx1"/>
                </a:solidFill>
                <a:prstDash val="solid"/>
                <a:round/>
                <a:headEnd type="oval" w="med" len="med"/>
                <a:tailEnd type="oval" w="med" len="med"/>
              </a14:hiddenLine>
            </a:ext>
          </a:extLst>
        </p:spPr>
        <p:txBody>
          <a:bodyPr wrap="square" lIns="36000" tIns="36000" rIns="36000" bIns="36000" rtlCol="0" anchor="ctr" anchorCtr="0">
            <a:noAutofit/>
          </a:bodyPr>
          <a:lstStyle/>
          <a:p>
            <a:pPr marL="171450" indent="-171450">
              <a:spcAft>
                <a:spcPts val="600"/>
              </a:spcAft>
              <a:buFont typeface="Wingdings" panose="05000000000000000000" pitchFamily="2" charset="2"/>
              <a:buChar char="Ø"/>
            </a:pPr>
            <a:r>
              <a:rPr kumimoji="1" lang="ja-JP" altLang="en-US" sz="1200" dirty="0"/>
              <a:t>要件の優先度、コストの大小から総合的に検討</a:t>
            </a:r>
            <a:endParaRPr kumimoji="1" lang="en-US" altLang="ja-JP" sz="1200" dirty="0"/>
          </a:p>
          <a:p>
            <a:pPr marL="171450" indent="-171450">
              <a:spcAft>
                <a:spcPts val="600"/>
              </a:spcAft>
              <a:buFont typeface="Wingdings" panose="05000000000000000000" pitchFamily="2" charset="2"/>
              <a:buChar char="Ø"/>
            </a:pPr>
            <a:r>
              <a:rPr lang="ja-JP" altLang="en-US" sz="1200" dirty="0"/>
              <a:t>ベンダーに対するコスト交渉・</a:t>
            </a:r>
            <a:r>
              <a:rPr lang="en-US" altLang="ja-JP" sz="1200" dirty="0"/>
              <a:t>QA</a:t>
            </a:r>
          </a:p>
          <a:p>
            <a:pPr marL="171450" indent="-171450">
              <a:spcAft>
                <a:spcPts val="600"/>
              </a:spcAft>
              <a:buFont typeface="Wingdings" panose="05000000000000000000" pitchFamily="2" charset="2"/>
              <a:buChar char="Ø"/>
            </a:pPr>
            <a:r>
              <a:rPr kumimoji="1" lang="ja-JP" altLang="en-US" sz="1200" dirty="0"/>
              <a:t>（新規の場合）アーキテクチャ相談会、アーキテクチャコミッティ付議</a:t>
            </a:r>
          </a:p>
        </p:txBody>
      </p:sp>
      <p:sp>
        <p:nvSpPr>
          <p:cNvPr id="11" name="テキスト ボックス 10">
            <a:extLst>
              <a:ext uri="{FF2B5EF4-FFF2-40B4-BE49-F238E27FC236}">
                <a16:creationId xmlns:a16="http://schemas.microsoft.com/office/drawing/2014/main" id="{241BC0F1-234B-E5E1-5FA1-562816C2373D}"/>
              </a:ext>
            </a:extLst>
          </p:cNvPr>
          <p:cNvSpPr txBox="1"/>
          <p:nvPr/>
        </p:nvSpPr>
        <p:spPr>
          <a:xfrm>
            <a:off x="4399984" y="4277882"/>
            <a:ext cx="5585988" cy="735092"/>
          </a:xfrm>
          <a:prstGeom prst="rect">
            <a:avLst/>
          </a:prstGeom>
          <a:noFill/>
          <a:ln w="9525" cap="flat" cmpd="sng" algn="ctr">
            <a:noFill/>
            <a:prstDash val="solid"/>
            <a:round/>
            <a:headEnd type="oval" w="med" len="med"/>
            <a:tailEnd type="oval" w="med" len="med"/>
          </a:ln>
          <a:extLst>
            <a:ext uri="{91240B29-F687-4F45-9708-019B960494DF}">
              <a14:hiddenLine xmlns:a14="http://schemas.microsoft.com/office/drawing/2010/main" w="9525" cap="flat" cmpd="sng" algn="ctr">
                <a:solidFill>
                  <a:schemeClr val="tx1"/>
                </a:solidFill>
                <a:prstDash val="solid"/>
                <a:round/>
                <a:headEnd type="oval" w="med" len="med"/>
                <a:tailEnd type="oval" w="med" len="med"/>
              </a14:hiddenLine>
            </a:ext>
          </a:extLst>
        </p:spPr>
        <p:txBody>
          <a:bodyPr wrap="square" lIns="36000" tIns="36000" rIns="36000" bIns="36000" rtlCol="0" anchor="ctr" anchorCtr="0">
            <a:noAutofit/>
          </a:bodyPr>
          <a:lstStyle/>
          <a:p>
            <a:pPr marL="171450" indent="-171450">
              <a:buFont typeface="Wingdings" panose="05000000000000000000" pitchFamily="2" charset="2"/>
              <a:buChar char="Ø"/>
            </a:pPr>
            <a:r>
              <a:rPr lang="ja-JP" altLang="en-US" sz="1200"/>
              <a:t>ソリューションの決定</a:t>
            </a:r>
            <a:endParaRPr kumimoji="1" lang="ja-JP" altLang="en-US" sz="1200"/>
          </a:p>
        </p:txBody>
      </p:sp>
    </p:spTree>
    <p:extLst>
      <p:ext uri="{BB962C8B-B14F-4D97-AF65-F5344CB8AC3E}">
        <p14:creationId xmlns:p14="http://schemas.microsoft.com/office/powerpoint/2010/main" val="22271414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D29E5B-9146-F9A7-037E-DB9B830CBA2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33B7BC2-E421-45B1-FF62-FDDF56E9A6D4}"/>
              </a:ext>
            </a:extLst>
          </p:cNvPr>
          <p:cNvSpPr>
            <a:spLocks noGrp="1"/>
          </p:cNvSpPr>
          <p:nvPr>
            <p:ph type="title"/>
          </p:nvPr>
        </p:nvSpPr>
        <p:spPr/>
        <p:txBody>
          <a:bodyPr/>
          <a:lstStyle/>
          <a:p>
            <a:r>
              <a:rPr kumimoji="1" lang="ja-JP" altLang="en-US" dirty="0"/>
              <a:t>背景と方針</a:t>
            </a:r>
          </a:p>
        </p:txBody>
      </p:sp>
      <p:sp>
        <p:nvSpPr>
          <p:cNvPr id="15" name="テキスト ボックス 14">
            <a:extLst>
              <a:ext uri="{FF2B5EF4-FFF2-40B4-BE49-F238E27FC236}">
                <a16:creationId xmlns:a16="http://schemas.microsoft.com/office/drawing/2014/main" id="{8C1BE81D-8A87-4B31-CB33-3C4CD8923F78}"/>
              </a:ext>
            </a:extLst>
          </p:cNvPr>
          <p:cNvSpPr txBox="1"/>
          <p:nvPr/>
        </p:nvSpPr>
        <p:spPr>
          <a:xfrm>
            <a:off x="414335" y="624595"/>
            <a:ext cx="11490793" cy="5827005"/>
          </a:xfrm>
          <a:prstGeom prst="rect">
            <a:avLst/>
          </a:prstGeom>
          <a:noFill/>
          <a:ln w="9525" cap="flat" cmpd="sng" algn="ctr">
            <a:noFill/>
            <a:prstDash val="solid"/>
            <a:round/>
            <a:headEnd type="oval" w="med" len="med"/>
            <a:tailEnd type="oval" w="med" len="med"/>
          </a:ln>
        </p:spPr>
        <p:txBody>
          <a:bodyPr wrap="square" lIns="36000" tIns="36000" rIns="36000" bIns="36000" rtlCol="0" anchor="ctr" anchorCtr="0">
            <a:noAutofit/>
          </a:bodyPr>
          <a:lstStyle/>
          <a:p>
            <a:pPr algn="l"/>
            <a:r>
              <a:rPr kumimoji="1" lang="en-US" altLang="ja-JP" dirty="0" err="1">
                <a:latin typeface="Yu Gothic UI" panose="020B0500000000000000" pitchFamily="50" charset="-128"/>
                <a:ea typeface="Yu Gothic UI" panose="020B0500000000000000" pitchFamily="50" charset="-128"/>
              </a:rPr>
              <a:t>NotesApps</a:t>
            </a:r>
            <a:r>
              <a:rPr lang="ja-JP" altLang="en-US" dirty="0">
                <a:latin typeface="Yu Gothic UI" panose="020B0500000000000000" pitchFamily="50" charset="-128"/>
                <a:ea typeface="Yu Gothic UI" panose="020B0500000000000000" pitchFamily="50" charset="-128"/>
              </a:rPr>
              <a:t>を</a:t>
            </a:r>
            <a:r>
              <a:rPr lang="en-US" altLang="ja-JP" dirty="0">
                <a:latin typeface="Yu Gothic UI" panose="020B0500000000000000" pitchFamily="50" charset="-128"/>
                <a:ea typeface="Yu Gothic UI" panose="020B0500000000000000" pitchFamily="50" charset="-128"/>
              </a:rPr>
              <a:t>PowerApps</a:t>
            </a:r>
            <a:r>
              <a:rPr lang="ja-JP" altLang="en-US" dirty="0">
                <a:latin typeface="Yu Gothic UI" panose="020B0500000000000000" pitchFamily="50" charset="-128"/>
                <a:ea typeface="Yu Gothic UI" panose="020B0500000000000000" pitchFamily="50" charset="-128"/>
              </a:rPr>
              <a:t>へ切り替え背景で、対面の説明と事後の資料共有の元に、下記の要件理解＋提案方針に考えられる。</a:t>
            </a:r>
            <a:endParaRPr lang="en-US" altLang="ja-JP" dirty="0">
              <a:latin typeface="Yu Gothic UI" panose="020B0500000000000000" pitchFamily="50" charset="-128"/>
              <a:ea typeface="Yu Gothic UI" panose="020B0500000000000000" pitchFamily="50" charset="-128"/>
            </a:endParaRPr>
          </a:p>
          <a:p>
            <a:pPr algn="l"/>
            <a:r>
              <a:rPr lang="ja-JP" altLang="en-US" dirty="0">
                <a:latin typeface="Yu Gothic UI" panose="020B0500000000000000" pitchFamily="50" charset="-128"/>
                <a:ea typeface="Yu Gothic UI" panose="020B0500000000000000" pitchFamily="50" charset="-128"/>
              </a:rPr>
              <a:t>背景：</a:t>
            </a:r>
            <a:endParaRPr lang="en-US" altLang="ja-JP" dirty="0">
              <a:latin typeface="Yu Gothic UI" panose="020B0500000000000000" pitchFamily="50" charset="-128"/>
              <a:ea typeface="Yu Gothic UI" panose="020B0500000000000000" pitchFamily="50" charset="-128"/>
            </a:endParaRPr>
          </a:p>
          <a:p>
            <a:pPr marL="800100" lvl="1" indent="-342900">
              <a:buFont typeface="+mj-lt"/>
              <a:buAutoNum type="arabicPeriod"/>
            </a:pPr>
            <a:r>
              <a:rPr lang="ja-JP" altLang="en-US" dirty="0">
                <a:latin typeface="Yu Gothic UI" panose="020B0500000000000000" pitchFamily="50" charset="-128"/>
                <a:ea typeface="Yu Gothic UI" panose="020B0500000000000000" pitchFamily="50" charset="-128"/>
              </a:rPr>
              <a:t>ユーザーは</a:t>
            </a:r>
            <a:r>
              <a:rPr lang="en-US" altLang="ja-JP" dirty="0" err="1">
                <a:latin typeface="Yu Gothic UI" panose="020B0500000000000000" pitchFamily="50" charset="-128"/>
                <a:ea typeface="Yu Gothic UI" panose="020B0500000000000000" pitchFamily="50" charset="-128"/>
              </a:rPr>
              <a:t>NotesDB</a:t>
            </a:r>
            <a:r>
              <a:rPr lang="ja-JP" altLang="en-US" dirty="0">
                <a:latin typeface="Yu Gothic UI" panose="020B0500000000000000" pitchFamily="50" charset="-128"/>
                <a:ea typeface="Yu Gothic UI" panose="020B0500000000000000" pitchFamily="50" charset="-128"/>
              </a:rPr>
              <a:t>を移行する必要があります。この</a:t>
            </a:r>
            <a:r>
              <a:rPr lang="en-US" altLang="ja-JP" dirty="0" err="1">
                <a:latin typeface="Yu Gothic UI" panose="020B0500000000000000" pitchFamily="50" charset="-128"/>
                <a:ea typeface="Yu Gothic UI" panose="020B0500000000000000" pitchFamily="50" charset="-128"/>
              </a:rPr>
              <a:t>NotesDB</a:t>
            </a:r>
            <a:r>
              <a:rPr lang="ja-JP" altLang="en-US" dirty="0">
                <a:latin typeface="Yu Gothic UI" panose="020B0500000000000000" pitchFamily="50" charset="-128"/>
                <a:ea typeface="Yu Gothic UI" panose="020B0500000000000000" pitchFamily="50" charset="-128"/>
              </a:rPr>
              <a:t>は特定の伝票を管理しており、伝票には定型項目と添付ファイルが含まれます。</a:t>
            </a:r>
            <a:r>
              <a:rPr lang="en-US" altLang="ja-JP" dirty="0">
                <a:latin typeface="Yu Gothic UI" panose="020B0500000000000000" pitchFamily="50" charset="-128"/>
                <a:ea typeface="Yu Gothic UI" panose="020B0500000000000000" pitchFamily="50" charset="-128"/>
              </a:rPr>
              <a:t>CMS</a:t>
            </a:r>
            <a:r>
              <a:rPr lang="ja-JP" altLang="en-US" dirty="0">
                <a:latin typeface="Yu Gothic UI" panose="020B0500000000000000" pitchFamily="50" charset="-128"/>
                <a:ea typeface="Yu Gothic UI" panose="020B0500000000000000" pitchFamily="50" charset="-128"/>
              </a:rPr>
              <a:t>（コンテンツ管理システム）に似た意味合いがあります。</a:t>
            </a:r>
          </a:p>
          <a:p>
            <a:pPr marL="800100" lvl="1" indent="-342900">
              <a:buFont typeface="+mj-lt"/>
              <a:buAutoNum type="arabicPeriod"/>
            </a:pPr>
            <a:r>
              <a:rPr lang="ja-JP" altLang="en-US" dirty="0">
                <a:latin typeface="Yu Gothic UI" panose="020B0500000000000000" pitchFamily="50" charset="-128"/>
                <a:ea typeface="Yu Gothic UI" panose="020B0500000000000000" pitchFamily="50" charset="-128"/>
              </a:rPr>
              <a:t>現在のベンダーは、</a:t>
            </a:r>
            <a:r>
              <a:rPr lang="en-US" altLang="ja-JP" dirty="0">
                <a:latin typeface="Yu Gothic UI" panose="020B0500000000000000" pitchFamily="50" charset="-128"/>
                <a:ea typeface="Yu Gothic UI" panose="020B0500000000000000" pitchFamily="50" charset="-128"/>
              </a:rPr>
              <a:t>PowerApps</a:t>
            </a:r>
            <a:r>
              <a:rPr lang="ja-JP" altLang="en-US" dirty="0">
                <a:latin typeface="Yu Gothic UI" panose="020B0500000000000000" pitchFamily="50" charset="-128"/>
                <a:ea typeface="Yu Gothic UI" panose="020B0500000000000000" pitchFamily="50" charset="-128"/>
              </a:rPr>
              <a:t>が実現不可能だと考え</a:t>
            </a:r>
            <a:r>
              <a:rPr lang="zh-CN" altLang="en-US" dirty="0">
                <a:latin typeface="Yu Gothic UI" panose="020B0500000000000000" pitchFamily="50" charset="-128"/>
                <a:ea typeface="Yu Gothic UI" panose="020B0500000000000000" pitchFamily="50" charset="-128"/>
              </a:rPr>
              <a:t>（</a:t>
            </a:r>
            <a:r>
              <a:rPr lang="ja-JP" altLang="en-US" dirty="0">
                <a:latin typeface="Yu Gothic UI" panose="020B0500000000000000" pitchFamily="50" charset="-128"/>
                <a:ea typeface="Yu Gothic UI" panose="020B0500000000000000" pitchFamily="50" charset="-128"/>
              </a:rPr>
              <a:t>こちらの勝手の認識</a:t>
            </a:r>
            <a:r>
              <a:rPr lang="zh-CN" altLang="en-US" dirty="0">
                <a:latin typeface="Yu Gothic UI" panose="020B0500000000000000" pitchFamily="50" charset="-128"/>
                <a:ea typeface="Yu Gothic UI" panose="020B0500000000000000" pitchFamily="50" charset="-128"/>
              </a:rPr>
              <a:t>）</a:t>
            </a:r>
            <a:r>
              <a:rPr lang="ja-JP" altLang="en-US" dirty="0">
                <a:latin typeface="Yu Gothic UI" panose="020B0500000000000000" pitchFamily="50" charset="-128"/>
                <a:ea typeface="Yu Gothic UI" panose="020B0500000000000000" pitchFamily="50" charset="-128"/>
              </a:rPr>
              <a:t>、いくつかのパッケージを評価しました。</a:t>
            </a:r>
          </a:p>
          <a:p>
            <a:pPr marL="800100" lvl="1" indent="-342900">
              <a:buFont typeface="+mj-lt"/>
              <a:buAutoNum type="arabicPeriod"/>
            </a:pPr>
            <a:r>
              <a:rPr lang="en-US" altLang="ja-JP" dirty="0">
                <a:latin typeface="Yu Gothic UI" panose="020B0500000000000000" pitchFamily="50" charset="-128"/>
                <a:ea typeface="Yu Gothic UI" panose="020B0500000000000000" pitchFamily="50" charset="-128"/>
              </a:rPr>
              <a:t>CMS</a:t>
            </a:r>
            <a:r>
              <a:rPr lang="ja-JP" altLang="en-US" dirty="0">
                <a:latin typeface="Yu Gothic UI" panose="020B0500000000000000" pitchFamily="50" charset="-128"/>
                <a:ea typeface="Yu Gothic UI" panose="020B0500000000000000" pitchFamily="50" charset="-128"/>
              </a:rPr>
              <a:t>パッケージソリューションを採用した場合でも、</a:t>
            </a:r>
            <a:r>
              <a:rPr lang="en-US" altLang="ja-JP" dirty="0">
                <a:latin typeface="Yu Gothic UI" panose="020B0500000000000000" pitchFamily="50" charset="-128"/>
                <a:ea typeface="Yu Gothic UI" panose="020B0500000000000000" pitchFamily="50" charset="-128"/>
              </a:rPr>
              <a:t>MCC</a:t>
            </a:r>
            <a:r>
              <a:rPr lang="ja-JP" altLang="en-US" dirty="0">
                <a:latin typeface="Yu Gothic UI" panose="020B0500000000000000" pitchFamily="50" charset="-128"/>
                <a:ea typeface="Yu Gothic UI" panose="020B0500000000000000" pitchFamily="50" charset="-128"/>
              </a:rPr>
              <a:t>にはオンライン編集、プロセス制御、ファイルダウンロードなど、解決すべきシステム要件がいくつか残ってます。</a:t>
            </a:r>
            <a:endParaRPr lang="en-US" altLang="ja-JP" dirty="0">
              <a:latin typeface="Yu Gothic UI" panose="020B0500000000000000" pitchFamily="50" charset="-128"/>
              <a:ea typeface="Yu Gothic UI" panose="020B0500000000000000" pitchFamily="50" charset="-128"/>
            </a:endParaRPr>
          </a:p>
          <a:p>
            <a:pPr marL="800100" lvl="1" indent="-342900">
              <a:buFont typeface="+mj-lt"/>
              <a:buAutoNum type="arabicPeriod"/>
            </a:pPr>
            <a:r>
              <a:rPr lang="en-US" altLang="ja-JP" dirty="0">
                <a:latin typeface="Yu Gothic UI" panose="020B0500000000000000" pitchFamily="50" charset="-128"/>
                <a:ea typeface="Yu Gothic UI" panose="020B0500000000000000" pitchFamily="50" charset="-128"/>
              </a:rPr>
              <a:t>CMS</a:t>
            </a:r>
            <a:r>
              <a:rPr lang="ja-JP" altLang="en-US" dirty="0">
                <a:latin typeface="Yu Gothic UI" panose="020B0500000000000000" pitchFamily="50" charset="-128"/>
                <a:ea typeface="Yu Gothic UI" panose="020B0500000000000000" pitchFamily="50" charset="-128"/>
              </a:rPr>
              <a:t>パッケージソリューションを採用した場合、</a:t>
            </a:r>
            <a:r>
              <a:rPr lang="en-US" altLang="ja-JP" dirty="0">
                <a:latin typeface="Yu Gothic UI" panose="020B0500000000000000" pitchFamily="50" charset="-128"/>
                <a:ea typeface="Yu Gothic UI" panose="020B0500000000000000" pitchFamily="50" charset="-128"/>
              </a:rPr>
              <a:t>MCC</a:t>
            </a:r>
            <a:r>
              <a:rPr lang="ja-JP" altLang="en-US" dirty="0">
                <a:latin typeface="Yu Gothic UI" panose="020B0500000000000000" pitchFamily="50" charset="-128"/>
                <a:ea typeface="Yu Gothic UI" panose="020B0500000000000000" pitchFamily="50" charset="-128"/>
              </a:rPr>
              <a:t>は運用コストが高すぎると考えています。つまり、ライセンス費用が非常に高いということです。勝手ですが、商用パッケージを導入する限り、驚くことになりません。</a:t>
            </a:r>
          </a:p>
          <a:p>
            <a:pPr marL="800100" lvl="1" indent="-342900">
              <a:buFont typeface="+mj-lt"/>
              <a:buAutoNum type="arabicPeriod"/>
            </a:pPr>
            <a:r>
              <a:rPr lang="ja-JP" altLang="en-US" dirty="0">
                <a:latin typeface="Yu Gothic UI" panose="020B0500000000000000" pitchFamily="50" charset="-128"/>
                <a:ea typeface="Yu Gothic UI" panose="020B0500000000000000" pitchFamily="50" charset="-128"/>
              </a:rPr>
              <a:t>上記の</a:t>
            </a:r>
            <a:r>
              <a:rPr lang="en-US" altLang="ja-JP" dirty="0">
                <a:latin typeface="Yu Gothic UI" panose="020B0500000000000000" pitchFamily="50" charset="-128"/>
                <a:ea typeface="Yu Gothic UI" panose="020B0500000000000000" pitchFamily="50" charset="-128"/>
              </a:rPr>
              <a:t>3</a:t>
            </a:r>
            <a:r>
              <a:rPr lang="ja-JP" altLang="en-US" dirty="0">
                <a:latin typeface="Yu Gothic UI" panose="020B0500000000000000" pitchFamily="50" charset="-128"/>
                <a:ea typeface="Yu Gothic UI" panose="020B0500000000000000" pitchFamily="50" charset="-128"/>
              </a:rPr>
              <a:t>、</a:t>
            </a:r>
            <a:r>
              <a:rPr lang="en-US" altLang="ja-JP" dirty="0">
                <a:latin typeface="Yu Gothic UI" panose="020B0500000000000000" pitchFamily="50" charset="-128"/>
                <a:ea typeface="Yu Gothic UI" panose="020B0500000000000000" pitchFamily="50" charset="-128"/>
              </a:rPr>
              <a:t>4</a:t>
            </a:r>
            <a:r>
              <a:rPr lang="ja-JP" altLang="en-US" dirty="0">
                <a:latin typeface="Yu Gothic UI" panose="020B0500000000000000" pitchFamily="50" charset="-128"/>
                <a:ea typeface="Yu Gothic UI" panose="020B0500000000000000" pitchFamily="50" charset="-128"/>
              </a:rPr>
              <a:t>に基づき、</a:t>
            </a:r>
            <a:r>
              <a:rPr lang="en-US" altLang="ja-JP" dirty="0">
                <a:latin typeface="Yu Gothic UI" panose="020B0500000000000000" pitchFamily="50" charset="-128"/>
                <a:ea typeface="Yu Gothic UI" panose="020B0500000000000000" pitchFamily="50" charset="-128"/>
              </a:rPr>
              <a:t>GCJ</a:t>
            </a:r>
            <a:r>
              <a:rPr lang="ja-JP" altLang="en-US" dirty="0">
                <a:latin typeface="Yu Gothic UI" panose="020B0500000000000000" pitchFamily="50" charset="-128"/>
                <a:ea typeface="Yu Gothic UI" panose="020B0500000000000000" pitchFamily="50" charset="-128"/>
              </a:rPr>
              <a:t>は技術的な観点から</a:t>
            </a:r>
            <a:r>
              <a:rPr lang="en-US" altLang="ja-JP" dirty="0" err="1">
                <a:latin typeface="Yu Gothic UI" panose="020B0500000000000000" pitchFamily="50" charset="-128"/>
                <a:ea typeface="Yu Gothic UI" panose="020B0500000000000000" pitchFamily="50" charset="-128"/>
              </a:rPr>
              <a:t>PowerPlatform</a:t>
            </a:r>
            <a:r>
              <a:rPr lang="ja-JP" altLang="en-US" dirty="0">
                <a:latin typeface="Yu Gothic UI" panose="020B0500000000000000" pitchFamily="50" charset="-128"/>
                <a:ea typeface="Yu Gothic UI" panose="020B0500000000000000" pitchFamily="50" charset="-128"/>
              </a:rPr>
              <a:t>のみで実現可能性を評価しました。</a:t>
            </a:r>
            <a:endParaRPr lang="en-US" altLang="ja-JP" dirty="0">
              <a:latin typeface="Yu Gothic UI" panose="020B0500000000000000" pitchFamily="50" charset="-128"/>
              <a:ea typeface="Yu Gothic UI" panose="020B0500000000000000" pitchFamily="50" charset="-128"/>
            </a:endParaRPr>
          </a:p>
          <a:p>
            <a:pPr algn="l"/>
            <a:endParaRPr lang="en-US" altLang="ja-JP" dirty="0">
              <a:latin typeface="Yu Gothic UI" panose="020B0500000000000000" pitchFamily="50" charset="-128"/>
              <a:ea typeface="Yu Gothic UI" panose="020B0500000000000000" pitchFamily="50" charset="-128"/>
            </a:endParaRPr>
          </a:p>
          <a:p>
            <a:endParaRPr lang="en-US" altLang="ja-JP" dirty="0">
              <a:latin typeface="Yu Gothic UI" panose="020B0500000000000000" pitchFamily="50" charset="-128"/>
              <a:ea typeface="Yu Gothic UI" panose="020B0500000000000000" pitchFamily="50" charset="-128"/>
            </a:endParaRPr>
          </a:p>
          <a:p>
            <a:pPr algn="l"/>
            <a:r>
              <a:rPr lang="ja-JP" altLang="en-US" dirty="0">
                <a:latin typeface="Yu Gothic UI" panose="020B0500000000000000" pitchFamily="50" charset="-128"/>
                <a:ea typeface="Yu Gothic UI" panose="020B0500000000000000" pitchFamily="50" charset="-128"/>
              </a:rPr>
              <a:t>方針：</a:t>
            </a:r>
            <a:endParaRPr lang="en-US" altLang="ja-JP" dirty="0">
              <a:latin typeface="Yu Gothic UI" panose="020B0500000000000000" pitchFamily="50" charset="-128"/>
              <a:ea typeface="Yu Gothic UI" panose="020B0500000000000000" pitchFamily="50" charset="-128"/>
            </a:endParaRPr>
          </a:p>
          <a:p>
            <a:pPr marL="800100" lvl="1" indent="-342900">
              <a:buFont typeface="Arial" panose="020B0604020202020204" pitchFamily="34" charset="0"/>
              <a:buChar char="•"/>
            </a:pPr>
            <a:r>
              <a:rPr lang="ja-JP" altLang="en-US" dirty="0">
                <a:latin typeface="Yu Gothic UI" panose="020B0500000000000000" pitchFamily="50" charset="-128"/>
                <a:ea typeface="Yu Gothic UI" panose="020B0500000000000000" pitchFamily="50" charset="-128"/>
              </a:rPr>
              <a:t>機能要件、システム要件を満たす前提で、できる限り外部システムの導入を抑える（すでに契約済みの</a:t>
            </a:r>
            <a:r>
              <a:rPr lang="en-US" altLang="ja-JP" dirty="0" err="1">
                <a:latin typeface="Yu Gothic UI" panose="020B0500000000000000" pitchFamily="50" charset="-128"/>
                <a:ea typeface="Yu Gothic UI" panose="020B0500000000000000" pitchFamily="50" charset="-128"/>
              </a:rPr>
              <a:t>PowerPlatform</a:t>
            </a:r>
            <a:r>
              <a:rPr lang="ja-JP" altLang="en-US" dirty="0">
                <a:latin typeface="Yu Gothic UI" panose="020B0500000000000000" pitchFamily="50" charset="-128"/>
                <a:ea typeface="Yu Gothic UI" panose="020B0500000000000000" pitchFamily="50" charset="-128"/>
              </a:rPr>
              <a:t>＋</a:t>
            </a:r>
            <a:r>
              <a:rPr lang="en-US" altLang="ja-JP" dirty="0">
                <a:latin typeface="Yu Gothic UI" panose="020B0500000000000000" pitchFamily="50" charset="-128"/>
                <a:ea typeface="Yu Gothic UI" panose="020B0500000000000000" pitchFamily="50" charset="-128"/>
              </a:rPr>
              <a:t>Office365</a:t>
            </a:r>
            <a:r>
              <a:rPr lang="ja-JP" altLang="en-US" dirty="0">
                <a:latin typeface="Yu Gothic UI" panose="020B0500000000000000" pitchFamily="50" charset="-128"/>
                <a:ea typeface="Yu Gothic UI" panose="020B0500000000000000" pitchFamily="50" charset="-128"/>
              </a:rPr>
              <a:t>以外に使わない提案をする）</a:t>
            </a:r>
            <a:endParaRPr lang="en-US" altLang="ja-JP" dirty="0">
              <a:latin typeface="Yu Gothic UI" panose="020B0500000000000000" pitchFamily="50" charset="-128"/>
              <a:ea typeface="Yu Gothic UI" panose="020B0500000000000000" pitchFamily="50" charset="-128"/>
            </a:endParaRPr>
          </a:p>
          <a:p>
            <a:pPr marL="800100" lvl="1" indent="-342900">
              <a:buFont typeface="Arial" panose="020B0604020202020204" pitchFamily="34" charset="0"/>
              <a:buChar char="•"/>
            </a:pPr>
            <a:r>
              <a:rPr lang="ja-JP" altLang="en-US" dirty="0">
                <a:latin typeface="Yu Gothic UI" panose="020B0500000000000000" pitchFamily="50" charset="-128"/>
                <a:ea typeface="Yu Gothic UI" panose="020B0500000000000000" pitchFamily="50" charset="-128"/>
              </a:rPr>
              <a:t>この提案の要件に満たすかどうかをチェックする</a:t>
            </a:r>
            <a:endParaRPr lang="en-US" altLang="ja-JP" dirty="0">
              <a:latin typeface="Yu Gothic UI" panose="020B0500000000000000" pitchFamily="50" charset="-128"/>
              <a:ea typeface="Yu Gothic UI" panose="020B0500000000000000" pitchFamily="50" charset="-128"/>
            </a:endParaRPr>
          </a:p>
        </p:txBody>
      </p:sp>
    </p:spTree>
    <p:extLst>
      <p:ext uri="{BB962C8B-B14F-4D97-AF65-F5344CB8AC3E}">
        <p14:creationId xmlns:p14="http://schemas.microsoft.com/office/powerpoint/2010/main" val="4138581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0DABC5-346C-7C23-EC49-88F0DA75659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26A3F80-AF75-DB09-DE44-DE96059DB000}"/>
              </a:ext>
            </a:extLst>
          </p:cNvPr>
          <p:cNvSpPr>
            <a:spLocks noGrp="1"/>
          </p:cNvSpPr>
          <p:nvPr>
            <p:ph type="title"/>
          </p:nvPr>
        </p:nvSpPr>
        <p:spPr/>
        <p:txBody>
          <a:bodyPr/>
          <a:lstStyle/>
          <a:p>
            <a:r>
              <a:rPr kumimoji="1" lang="ja-JP" altLang="en-US" dirty="0"/>
              <a:t>提案（</a:t>
            </a:r>
            <a:r>
              <a:rPr kumimoji="1" lang="en-US" altLang="ja-JP" dirty="0"/>
              <a:t>File</a:t>
            </a:r>
            <a:r>
              <a:rPr kumimoji="1" lang="ja-JP" altLang="en-US" dirty="0"/>
              <a:t>を</a:t>
            </a:r>
            <a:r>
              <a:rPr kumimoji="1" lang="en-US" altLang="ja-JP" dirty="0"/>
              <a:t>Dataverse</a:t>
            </a:r>
            <a:r>
              <a:rPr kumimoji="1" lang="ja-JP" altLang="en-US" dirty="0"/>
              <a:t> に</a:t>
            </a:r>
            <a:r>
              <a:rPr kumimoji="1" lang="en-US" altLang="ja-JP" dirty="0" err="1"/>
              <a:t>Storeage</a:t>
            </a:r>
            <a:r>
              <a:rPr kumimoji="1" lang="ja-JP" altLang="en-US" dirty="0"/>
              <a:t>案）</a:t>
            </a:r>
          </a:p>
        </p:txBody>
      </p:sp>
      <p:pic>
        <p:nvPicPr>
          <p:cNvPr id="5" name="コンテンツ プレースホルダー 4" descr="グラフィカル ユーザー インターフェイス&#10;&#10;AI によって生成されたコンテンツは間違っている可能性があります。">
            <a:extLst>
              <a:ext uri="{FF2B5EF4-FFF2-40B4-BE49-F238E27FC236}">
                <a16:creationId xmlns:a16="http://schemas.microsoft.com/office/drawing/2014/main" id="{99E5EBAE-04CE-7226-AACD-3B7D039EFAF6}"/>
              </a:ext>
            </a:extLst>
          </p:cNvPr>
          <p:cNvPicPr>
            <a:picLocks noGrp="1" noChangeAspect="1"/>
          </p:cNvPicPr>
          <p:nvPr>
            <p:ph sz="quarter" idx="10"/>
          </p:nvPr>
        </p:nvPicPr>
        <p:blipFill>
          <a:blip r:embed="rId3">
            <a:extLst>
              <a:ext uri="{837473B0-CC2E-450A-ABE3-18F120FF3D39}">
                <a1611:picAttrSrcUrl xmlns:a1611="http://schemas.microsoft.com/office/drawing/2016/11/main" r:id="rId4"/>
              </a:ext>
            </a:extLst>
          </a:blip>
          <a:stretch>
            <a:fillRect/>
          </a:stretch>
        </p:blipFill>
        <p:spPr>
          <a:xfrm>
            <a:off x="315952" y="2962837"/>
            <a:ext cx="1670840" cy="960733"/>
          </a:xfrm>
        </p:spPr>
      </p:pic>
      <p:pic>
        <p:nvPicPr>
          <p:cNvPr id="6" name="図 5"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5AA19355-1908-97C6-A2F3-C5D00190D0D5}"/>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5945474" y="3578232"/>
            <a:ext cx="911875" cy="786151"/>
          </a:xfrm>
          <a:prstGeom prst="rect">
            <a:avLst/>
          </a:prstGeom>
        </p:spPr>
      </p:pic>
      <p:pic>
        <p:nvPicPr>
          <p:cNvPr id="7" name="図 6" descr="ロゴ, アイコン&#10;&#10;AI によって生成されたコンテンツは間違っている可能性があります。">
            <a:extLst>
              <a:ext uri="{FF2B5EF4-FFF2-40B4-BE49-F238E27FC236}">
                <a16:creationId xmlns:a16="http://schemas.microsoft.com/office/drawing/2014/main" id="{4B6D2A44-83EA-2F73-2D02-D32BEA320643}"/>
              </a:ext>
            </a:extLst>
          </p:cNvPr>
          <p:cNvPicPr>
            <a:picLocks noChangeAspect="1"/>
          </p:cNvPicPr>
          <p:nvPr/>
        </p:nvPicPr>
        <p:blipFill>
          <a:blip r:embed="rId7">
            <a:extLst>
              <a:ext uri="{837473B0-CC2E-450A-ABE3-18F120FF3D39}">
                <a1611:picAttrSrcUrl xmlns:a1611="http://schemas.microsoft.com/office/drawing/2016/11/main" r:id="rId8"/>
              </a:ext>
            </a:extLst>
          </a:blip>
          <a:stretch>
            <a:fillRect/>
          </a:stretch>
        </p:blipFill>
        <p:spPr>
          <a:xfrm>
            <a:off x="5917587" y="5324072"/>
            <a:ext cx="967648" cy="945876"/>
          </a:xfrm>
          <a:prstGeom prst="rect">
            <a:avLst/>
          </a:prstGeom>
        </p:spPr>
      </p:pic>
      <p:pic>
        <p:nvPicPr>
          <p:cNvPr id="8" name="図 7" descr="アイコン&#10;&#10;AI によって生成されたコンテンツは間違っている可能性があります。">
            <a:extLst>
              <a:ext uri="{FF2B5EF4-FFF2-40B4-BE49-F238E27FC236}">
                <a16:creationId xmlns:a16="http://schemas.microsoft.com/office/drawing/2014/main" id="{4EE7570C-1A03-B6C7-5737-C93FCD203FE1}"/>
              </a:ext>
            </a:extLst>
          </p:cNvPr>
          <p:cNvPicPr>
            <a:picLocks noChangeAspect="1"/>
          </p:cNvPicPr>
          <p:nvPr/>
        </p:nvPicPr>
        <p:blipFill>
          <a:blip r:embed="rId9">
            <a:extLst>
              <a:ext uri="{837473B0-CC2E-450A-ABE3-18F120FF3D39}">
                <a1611:picAttrSrcUrl xmlns:a1611="http://schemas.microsoft.com/office/drawing/2016/11/main" r:id="rId10"/>
              </a:ext>
            </a:extLst>
          </a:blip>
          <a:stretch>
            <a:fillRect/>
          </a:stretch>
        </p:blipFill>
        <p:spPr>
          <a:xfrm>
            <a:off x="8299510" y="1826360"/>
            <a:ext cx="1047690" cy="987766"/>
          </a:xfrm>
          <a:prstGeom prst="rect">
            <a:avLst/>
          </a:prstGeom>
        </p:spPr>
      </p:pic>
      <p:sp>
        <p:nvSpPr>
          <p:cNvPr id="16" name="テキスト ボックス 15">
            <a:extLst>
              <a:ext uri="{FF2B5EF4-FFF2-40B4-BE49-F238E27FC236}">
                <a16:creationId xmlns:a16="http://schemas.microsoft.com/office/drawing/2014/main" id="{362512D7-4827-D29D-5FEC-E38ACA7A7383}"/>
              </a:ext>
            </a:extLst>
          </p:cNvPr>
          <p:cNvSpPr txBox="1"/>
          <p:nvPr/>
        </p:nvSpPr>
        <p:spPr>
          <a:xfrm>
            <a:off x="512856" y="3919035"/>
            <a:ext cx="1223264" cy="523220"/>
          </a:xfrm>
          <a:prstGeom prst="rect">
            <a:avLst/>
          </a:prstGeom>
          <a:noFill/>
        </p:spPr>
        <p:txBody>
          <a:bodyPr wrap="square" rtlCol="0">
            <a:spAutoFit/>
          </a:bodyPr>
          <a:lstStyle/>
          <a:p>
            <a:pPr algn="ctr"/>
            <a:r>
              <a:rPr kumimoji="1" lang="ja-JP" altLang="en-US" sz="1400" dirty="0"/>
              <a:t>入力手段</a:t>
            </a:r>
            <a:endParaRPr kumimoji="1" lang="en-US" altLang="ja-JP" sz="1400" dirty="0"/>
          </a:p>
          <a:p>
            <a:pPr algn="ctr"/>
            <a:r>
              <a:rPr kumimoji="1" lang="en-US" altLang="ja-JP" sz="1400" dirty="0"/>
              <a:t>UI</a:t>
            </a:r>
            <a:r>
              <a:rPr kumimoji="1" lang="ja-JP" altLang="en-US" sz="1400" dirty="0"/>
              <a:t>閲覧系</a:t>
            </a:r>
          </a:p>
        </p:txBody>
      </p:sp>
      <p:sp>
        <p:nvSpPr>
          <p:cNvPr id="20" name="テキスト ボックス 19">
            <a:extLst>
              <a:ext uri="{FF2B5EF4-FFF2-40B4-BE49-F238E27FC236}">
                <a16:creationId xmlns:a16="http://schemas.microsoft.com/office/drawing/2014/main" id="{F473FE89-BA00-383C-E0DE-3965C0C560D9}"/>
              </a:ext>
            </a:extLst>
          </p:cNvPr>
          <p:cNvSpPr txBox="1"/>
          <p:nvPr/>
        </p:nvSpPr>
        <p:spPr>
          <a:xfrm rot="5400000">
            <a:off x="8639730" y="1334244"/>
            <a:ext cx="621165" cy="253916"/>
          </a:xfrm>
          <a:prstGeom prst="rect">
            <a:avLst/>
          </a:prstGeom>
          <a:noFill/>
        </p:spPr>
        <p:txBody>
          <a:bodyPr wrap="square" rtlCol="0">
            <a:spAutoFit/>
          </a:bodyPr>
          <a:lstStyle/>
          <a:p>
            <a:pPr algn="ctr"/>
            <a:r>
              <a:rPr kumimoji="1" lang="ja-JP" altLang="en-US" sz="1050" dirty="0"/>
              <a:t>帳票系</a:t>
            </a:r>
          </a:p>
        </p:txBody>
      </p:sp>
      <p:pic>
        <p:nvPicPr>
          <p:cNvPr id="21" name="図 20" descr="部屋, 賭博場 が含まれている画像&#10;&#10;AI によって生成されたコンテンツは間違っている可能性があります。">
            <a:extLst>
              <a:ext uri="{FF2B5EF4-FFF2-40B4-BE49-F238E27FC236}">
                <a16:creationId xmlns:a16="http://schemas.microsoft.com/office/drawing/2014/main" id="{8BC34B31-1AF8-4C3C-8BC8-DAB614E4E9E9}"/>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5692519" y="509230"/>
            <a:ext cx="2139144" cy="1262554"/>
          </a:xfrm>
          <a:prstGeom prst="rect">
            <a:avLst/>
          </a:prstGeom>
        </p:spPr>
      </p:pic>
      <p:cxnSp>
        <p:nvCxnSpPr>
          <p:cNvPr id="31" name="コネクタ: カギ線 30">
            <a:extLst>
              <a:ext uri="{FF2B5EF4-FFF2-40B4-BE49-F238E27FC236}">
                <a16:creationId xmlns:a16="http://schemas.microsoft.com/office/drawing/2014/main" id="{76232E61-D6DD-F187-5941-009F67D2BFDE}"/>
              </a:ext>
            </a:extLst>
          </p:cNvPr>
          <p:cNvCxnSpPr>
            <a:cxnSpLocks/>
            <a:stCxn id="5" idx="0"/>
          </p:cNvCxnSpPr>
          <p:nvPr/>
        </p:nvCxnSpPr>
        <p:spPr>
          <a:xfrm rot="5400000" flipH="1" flipV="1">
            <a:off x="2330440" y="-38561"/>
            <a:ext cx="1822330" cy="4180467"/>
          </a:xfrm>
          <a:prstGeom prst="bentConnector2">
            <a:avLst/>
          </a:prstGeom>
          <a:ln w="25400" cap="flat" cmpd="sng" algn="ctr">
            <a:solidFill>
              <a:schemeClr val="accent2">
                <a:lumMod val="60000"/>
                <a:lumOff val="40000"/>
              </a:schemeClr>
            </a:solidFill>
            <a:prstDash val="sysDash"/>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9A0F8E2A-C18D-A70F-773E-8B45EC72BF55}"/>
              </a:ext>
            </a:extLst>
          </p:cNvPr>
          <p:cNvSpPr txBox="1"/>
          <p:nvPr/>
        </p:nvSpPr>
        <p:spPr>
          <a:xfrm>
            <a:off x="5845297" y="6212784"/>
            <a:ext cx="1112228" cy="276999"/>
          </a:xfrm>
          <a:prstGeom prst="rect">
            <a:avLst/>
          </a:prstGeom>
          <a:noFill/>
        </p:spPr>
        <p:txBody>
          <a:bodyPr wrap="square" rtlCol="0">
            <a:spAutoFit/>
          </a:bodyPr>
          <a:lstStyle/>
          <a:p>
            <a:pPr algn="ctr"/>
            <a:r>
              <a:rPr lang="en-US" altLang="ja-JP" sz="1200" dirty="0"/>
              <a:t>Share Point</a:t>
            </a:r>
            <a:endParaRPr kumimoji="1" lang="ja-JP" altLang="en-US" sz="1200" dirty="0"/>
          </a:p>
        </p:txBody>
      </p:sp>
      <p:sp>
        <p:nvSpPr>
          <p:cNvPr id="34" name="ひし形 33">
            <a:extLst>
              <a:ext uri="{FF2B5EF4-FFF2-40B4-BE49-F238E27FC236}">
                <a16:creationId xmlns:a16="http://schemas.microsoft.com/office/drawing/2014/main" id="{75034CE7-3FD3-E477-4A84-19FB4046967F}"/>
              </a:ext>
            </a:extLst>
          </p:cNvPr>
          <p:cNvSpPr/>
          <p:nvPr/>
        </p:nvSpPr>
        <p:spPr>
          <a:xfrm>
            <a:off x="5322233" y="1425932"/>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cxnSp>
        <p:nvCxnSpPr>
          <p:cNvPr id="37" name="コネクタ: カギ線 36">
            <a:extLst>
              <a:ext uri="{FF2B5EF4-FFF2-40B4-BE49-F238E27FC236}">
                <a16:creationId xmlns:a16="http://schemas.microsoft.com/office/drawing/2014/main" id="{C5DABE2D-A87A-E67C-5715-5F56EC2978E3}"/>
              </a:ext>
            </a:extLst>
          </p:cNvPr>
          <p:cNvCxnSpPr>
            <a:cxnSpLocks/>
            <a:stCxn id="42" idx="0"/>
            <a:endCxn id="34" idx="1"/>
          </p:cNvCxnSpPr>
          <p:nvPr/>
        </p:nvCxnSpPr>
        <p:spPr>
          <a:xfrm rot="5400000" flipH="1" flipV="1">
            <a:off x="2877994" y="468191"/>
            <a:ext cx="1452298" cy="3436180"/>
          </a:xfrm>
          <a:prstGeom prst="bentConnector2">
            <a:avLst/>
          </a:prstGeom>
          <a:ln w="25400" cap="flat" cmpd="sng" algn="ctr">
            <a:solidFill>
              <a:schemeClr val="accent2">
                <a:lumMod val="60000"/>
                <a:lumOff val="40000"/>
              </a:schemeClr>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95DB323C-C6B8-C7CF-C2CF-FDE6F08A6949}"/>
              </a:ext>
            </a:extLst>
          </p:cNvPr>
          <p:cNvSpPr txBox="1"/>
          <p:nvPr/>
        </p:nvSpPr>
        <p:spPr>
          <a:xfrm>
            <a:off x="1019636" y="678842"/>
            <a:ext cx="1444250" cy="461665"/>
          </a:xfrm>
          <a:prstGeom prst="rect">
            <a:avLst/>
          </a:prstGeom>
          <a:noFill/>
        </p:spPr>
        <p:txBody>
          <a:bodyPr wrap="square" rtlCol="0">
            <a:spAutoFit/>
          </a:bodyPr>
          <a:lstStyle/>
          <a:p>
            <a:pPr algn="ctr"/>
            <a:r>
              <a:rPr kumimoji="1" lang="ja-JP" altLang="en-US" sz="1200" dirty="0"/>
              <a:t>定型データの</a:t>
            </a:r>
            <a:endParaRPr kumimoji="1" lang="en-US" altLang="ja-JP" sz="1200" dirty="0"/>
          </a:p>
          <a:p>
            <a:pPr algn="ctr"/>
            <a:r>
              <a:rPr kumimoji="1" lang="ja-JP" altLang="en-US" sz="1200" dirty="0"/>
              <a:t>取得、表示、更新</a:t>
            </a:r>
          </a:p>
        </p:txBody>
      </p:sp>
      <p:sp>
        <p:nvSpPr>
          <p:cNvPr id="42" name="ひし形 41">
            <a:extLst>
              <a:ext uri="{FF2B5EF4-FFF2-40B4-BE49-F238E27FC236}">
                <a16:creationId xmlns:a16="http://schemas.microsoft.com/office/drawing/2014/main" id="{7E252DD0-7997-99F5-65DF-1E06DCB03C76}"/>
              </a:ext>
            </a:extLst>
          </p:cNvPr>
          <p:cNvSpPr/>
          <p:nvPr/>
        </p:nvSpPr>
        <p:spPr>
          <a:xfrm>
            <a:off x="1851182" y="291243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44" name="テキスト ボックス 43">
            <a:extLst>
              <a:ext uri="{FF2B5EF4-FFF2-40B4-BE49-F238E27FC236}">
                <a16:creationId xmlns:a16="http://schemas.microsoft.com/office/drawing/2014/main" id="{97E661F5-6A64-043C-CA29-3202626713C3}"/>
              </a:ext>
            </a:extLst>
          </p:cNvPr>
          <p:cNvSpPr txBox="1"/>
          <p:nvPr/>
        </p:nvSpPr>
        <p:spPr>
          <a:xfrm rot="5400000">
            <a:off x="1595545" y="1951279"/>
            <a:ext cx="1071315" cy="461665"/>
          </a:xfrm>
          <a:prstGeom prst="rect">
            <a:avLst/>
          </a:prstGeom>
          <a:noFill/>
        </p:spPr>
        <p:txBody>
          <a:bodyPr wrap="square" rtlCol="0">
            <a:spAutoFit/>
          </a:bodyPr>
          <a:lstStyle/>
          <a:p>
            <a:pPr algn="ctr"/>
            <a:r>
              <a:rPr kumimoji="1" lang="ja-JP" altLang="en-US" sz="1200" dirty="0"/>
              <a:t>ファイル</a:t>
            </a:r>
            <a:endParaRPr kumimoji="1" lang="en-US" altLang="ja-JP" sz="1200" dirty="0"/>
          </a:p>
          <a:p>
            <a:pPr algn="ctr"/>
            <a:r>
              <a:rPr kumimoji="1" lang="ja-JP" altLang="en-US" sz="1200" dirty="0"/>
              <a:t>取得、表示</a:t>
            </a:r>
          </a:p>
        </p:txBody>
      </p:sp>
      <p:cxnSp>
        <p:nvCxnSpPr>
          <p:cNvPr id="45" name="コネクタ: カギ線 44">
            <a:extLst>
              <a:ext uri="{FF2B5EF4-FFF2-40B4-BE49-F238E27FC236}">
                <a16:creationId xmlns:a16="http://schemas.microsoft.com/office/drawing/2014/main" id="{16F803F0-96B3-5087-6354-78E6F6E3B7E6}"/>
              </a:ext>
            </a:extLst>
          </p:cNvPr>
          <p:cNvCxnSpPr>
            <a:cxnSpLocks/>
            <a:stCxn id="48" idx="1"/>
            <a:endCxn id="5" idx="3"/>
          </p:cNvCxnSpPr>
          <p:nvPr/>
        </p:nvCxnSpPr>
        <p:spPr>
          <a:xfrm rot="10800000" flipV="1">
            <a:off x="1986793" y="1676694"/>
            <a:ext cx="3335441" cy="1766509"/>
          </a:xfrm>
          <a:prstGeom prst="bentConnector3">
            <a:avLst>
              <a:gd name="adj1" fmla="val 50000"/>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48" name="ひし形 47">
            <a:extLst>
              <a:ext uri="{FF2B5EF4-FFF2-40B4-BE49-F238E27FC236}">
                <a16:creationId xmlns:a16="http://schemas.microsoft.com/office/drawing/2014/main" id="{6F2A89E7-12A5-003C-16F8-A2A8214CD186}"/>
              </a:ext>
            </a:extLst>
          </p:cNvPr>
          <p:cNvSpPr/>
          <p:nvPr/>
        </p:nvSpPr>
        <p:spPr>
          <a:xfrm>
            <a:off x="5322233" y="1642495"/>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51" name="テキスト ボックス 50">
            <a:extLst>
              <a:ext uri="{FF2B5EF4-FFF2-40B4-BE49-F238E27FC236}">
                <a16:creationId xmlns:a16="http://schemas.microsoft.com/office/drawing/2014/main" id="{A7D19AEB-E4B9-96F1-834B-979C522477B1}"/>
              </a:ext>
            </a:extLst>
          </p:cNvPr>
          <p:cNvSpPr txBox="1"/>
          <p:nvPr/>
        </p:nvSpPr>
        <p:spPr>
          <a:xfrm rot="5400000">
            <a:off x="3205500" y="2335210"/>
            <a:ext cx="1444250" cy="461665"/>
          </a:xfrm>
          <a:prstGeom prst="rect">
            <a:avLst/>
          </a:prstGeom>
          <a:noFill/>
        </p:spPr>
        <p:txBody>
          <a:bodyPr wrap="square" rtlCol="0">
            <a:spAutoFit/>
          </a:bodyPr>
          <a:lstStyle/>
          <a:p>
            <a:pPr algn="ctr"/>
            <a:r>
              <a:rPr kumimoji="1" lang="ja-JP" altLang="en-US" sz="1200" dirty="0">
                <a:solidFill>
                  <a:srgbClr val="FF0000"/>
                </a:solidFill>
              </a:rPr>
              <a:t>ファイル編集</a:t>
            </a:r>
            <a:endParaRPr kumimoji="1" lang="en-US" altLang="ja-JP" sz="1200" dirty="0">
              <a:solidFill>
                <a:srgbClr val="FF0000"/>
              </a:solidFill>
            </a:endParaRPr>
          </a:p>
          <a:p>
            <a:pPr algn="ctr"/>
            <a:r>
              <a:rPr kumimoji="1" lang="ja-JP" altLang="en-US" sz="1200" dirty="0">
                <a:solidFill>
                  <a:srgbClr val="FF0000"/>
                </a:solidFill>
              </a:rPr>
              <a:t>リクエスト　①</a:t>
            </a:r>
          </a:p>
        </p:txBody>
      </p:sp>
      <p:cxnSp>
        <p:nvCxnSpPr>
          <p:cNvPr id="52" name="コネクタ: カギ線 51">
            <a:extLst>
              <a:ext uri="{FF2B5EF4-FFF2-40B4-BE49-F238E27FC236}">
                <a16:creationId xmlns:a16="http://schemas.microsoft.com/office/drawing/2014/main" id="{01A873D3-5C1F-21A5-3D5C-2236287C2046}"/>
              </a:ext>
            </a:extLst>
          </p:cNvPr>
          <p:cNvCxnSpPr>
            <a:cxnSpLocks/>
            <a:stCxn id="7" idx="3"/>
            <a:endCxn id="96" idx="3"/>
          </p:cNvCxnSpPr>
          <p:nvPr/>
        </p:nvCxnSpPr>
        <p:spPr>
          <a:xfrm flipV="1">
            <a:off x="6885235" y="1390618"/>
            <a:ext cx="974382" cy="4406392"/>
          </a:xfrm>
          <a:prstGeom prst="bentConnector3">
            <a:avLst>
              <a:gd name="adj1" fmla="val 123461"/>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A8181419-C090-3EBD-0553-45F8EC02237A}"/>
              </a:ext>
            </a:extLst>
          </p:cNvPr>
          <p:cNvSpPr txBox="1"/>
          <p:nvPr/>
        </p:nvSpPr>
        <p:spPr>
          <a:xfrm rot="5400000">
            <a:off x="7168325" y="3489297"/>
            <a:ext cx="1444250" cy="461665"/>
          </a:xfrm>
          <a:prstGeom prst="rect">
            <a:avLst/>
          </a:prstGeom>
          <a:noFill/>
        </p:spPr>
        <p:txBody>
          <a:bodyPr wrap="square" rtlCol="0">
            <a:spAutoFit/>
          </a:bodyPr>
          <a:lstStyle/>
          <a:p>
            <a:pPr algn="ctr"/>
            <a:r>
              <a:rPr kumimoji="1" lang="ja-JP" altLang="en-US" sz="1200" dirty="0">
                <a:solidFill>
                  <a:srgbClr val="FF0000"/>
                </a:solidFill>
              </a:rPr>
              <a:t>ファイルを</a:t>
            </a:r>
            <a:r>
              <a:rPr kumimoji="1" lang="en-US" altLang="ja-JP" sz="1200" dirty="0">
                <a:solidFill>
                  <a:srgbClr val="FF0000"/>
                </a:solidFill>
              </a:rPr>
              <a:t>SPO</a:t>
            </a:r>
            <a:r>
              <a:rPr kumimoji="1" lang="ja-JP" altLang="en-US" sz="1200" dirty="0">
                <a:solidFill>
                  <a:srgbClr val="FF0000"/>
                </a:solidFill>
              </a:rPr>
              <a:t>にダウンロード②</a:t>
            </a:r>
          </a:p>
        </p:txBody>
      </p:sp>
      <p:pic>
        <p:nvPicPr>
          <p:cNvPr id="58" name="図 57" descr="グラフィカル ユーザー インターフェイス, アプリケーション, テーブル, Excel">
            <a:extLst>
              <a:ext uri="{FF2B5EF4-FFF2-40B4-BE49-F238E27FC236}">
                <a16:creationId xmlns:a16="http://schemas.microsoft.com/office/drawing/2014/main" id="{0FEB58A0-1A8C-4152-39E9-306686DF08B0}"/>
              </a:ext>
            </a:extLst>
          </p:cNvPr>
          <p:cNvPicPr>
            <a:picLocks noChangeAspect="1"/>
          </p:cNvPicPr>
          <p:nvPr/>
        </p:nvPicPr>
        <p:blipFill>
          <a:blip r:embed="rId13">
            <a:extLst>
              <a:ext uri="{837473B0-CC2E-450A-ABE3-18F120FF3D39}">
                <a1611:picAttrSrcUrl xmlns:a1611="http://schemas.microsoft.com/office/drawing/2016/11/main" r:id="rId14"/>
              </a:ext>
            </a:extLst>
          </a:blip>
          <a:stretch>
            <a:fillRect/>
          </a:stretch>
        </p:blipFill>
        <p:spPr>
          <a:xfrm>
            <a:off x="296107" y="5281994"/>
            <a:ext cx="2086032" cy="1030032"/>
          </a:xfrm>
          <a:prstGeom prst="rect">
            <a:avLst/>
          </a:prstGeom>
        </p:spPr>
      </p:pic>
      <p:cxnSp>
        <p:nvCxnSpPr>
          <p:cNvPr id="61" name="直線矢印コネクタ 60">
            <a:extLst>
              <a:ext uri="{FF2B5EF4-FFF2-40B4-BE49-F238E27FC236}">
                <a16:creationId xmlns:a16="http://schemas.microsoft.com/office/drawing/2014/main" id="{D2B86CE6-2B7C-A6D4-7DC4-0D48A59DFE85}"/>
              </a:ext>
            </a:extLst>
          </p:cNvPr>
          <p:cNvCxnSpPr>
            <a:cxnSpLocks/>
            <a:endCxn id="7" idx="1"/>
          </p:cNvCxnSpPr>
          <p:nvPr/>
        </p:nvCxnSpPr>
        <p:spPr>
          <a:xfrm flipV="1">
            <a:off x="2382139" y="5797010"/>
            <a:ext cx="3535448" cy="7782"/>
          </a:xfrm>
          <a:prstGeom prst="straightConnector1">
            <a:avLst/>
          </a:prstGeom>
          <a:ln w="25400" cap="flat" cmpd="sng" algn="ctr">
            <a:solidFill>
              <a:srgbClr val="FFC000"/>
            </a:solidFill>
            <a:prstDash val="sysDash"/>
            <a:miter lim="800000"/>
            <a:headEnd type="triangle"/>
            <a:tailEnd type="triangle"/>
          </a:ln>
        </p:spPr>
        <p:style>
          <a:lnRef idx="1">
            <a:schemeClr val="accent1"/>
          </a:lnRef>
          <a:fillRef idx="0">
            <a:schemeClr val="accent1"/>
          </a:fillRef>
          <a:effectRef idx="0">
            <a:schemeClr val="accent1"/>
          </a:effectRef>
          <a:fontRef idx="minor">
            <a:schemeClr val="tx1"/>
          </a:fontRef>
        </p:style>
      </p:cxnSp>
      <p:sp>
        <p:nvSpPr>
          <p:cNvPr id="66" name="テキスト ボックス 65">
            <a:extLst>
              <a:ext uri="{FF2B5EF4-FFF2-40B4-BE49-F238E27FC236}">
                <a16:creationId xmlns:a16="http://schemas.microsoft.com/office/drawing/2014/main" id="{43E09EA2-21A5-606A-4C04-9AC2802C48D7}"/>
              </a:ext>
            </a:extLst>
          </p:cNvPr>
          <p:cNvSpPr txBox="1"/>
          <p:nvPr/>
        </p:nvSpPr>
        <p:spPr>
          <a:xfrm>
            <a:off x="3510033" y="5885470"/>
            <a:ext cx="1444250" cy="276999"/>
          </a:xfrm>
          <a:prstGeom prst="rect">
            <a:avLst/>
          </a:prstGeom>
          <a:noFill/>
        </p:spPr>
        <p:txBody>
          <a:bodyPr wrap="square" rtlCol="0">
            <a:spAutoFit/>
          </a:bodyPr>
          <a:lstStyle/>
          <a:p>
            <a:pPr algn="ctr"/>
            <a:r>
              <a:rPr lang="ja-JP" altLang="en-US" sz="1200" dirty="0">
                <a:solidFill>
                  <a:srgbClr val="FF0000"/>
                </a:solidFill>
              </a:rPr>
              <a:t>ファイル編集③</a:t>
            </a:r>
            <a:endParaRPr kumimoji="1" lang="ja-JP" altLang="en-US" sz="1200" dirty="0">
              <a:solidFill>
                <a:srgbClr val="FF0000"/>
              </a:solidFill>
            </a:endParaRPr>
          </a:p>
        </p:txBody>
      </p:sp>
      <p:cxnSp>
        <p:nvCxnSpPr>
          <p:cNvPr id="67" name="直線矢印コネクタ 66">
            <a:extLst>
              <a:ext uri="{FF2B5EF4-FFF2-40B4-BE49-F238E27FC236}">
                <a16:creationId xmlns:a16="http://schemas.microsoft.com/office/drawing/2014/main" id="{607E0F6D-D6BE-626C-53E8-D67C0D9CD507}"/>
              </a:ext>
            </a:extLst>
          </p:cNvPr>
          <p:cNvCxnSpPr>
            <a:cxnSpLocks/>
            <a:stCxn id="6" idx="2"/>
            <a:endCxn id="7" idx="0"/>
          </p:cNvCxnSpPr>
          <p:nvPr/>
        </p:nvCxnSpPr>
        <p:spPr>
          <a:xfrm flipH="1">
            <a:off x="6401411" y="4364383"/>
            <a:ext cx="1" cy="959689"/>
          </a:xfrm>
          <a:prstGeom prst="straightConnector1">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70" name="テキスト ボックス 69">
            <a:extLst>
              <a:ext uri="{FF2B5EF4-FFF2-40B4-BE49-F238E27FC236}">
                <a16:creationId xmlns:a16="http://schemas.microsoft.com/office/drawing/2014/main" id="{BF24CBF2-FD8B-F9FA-24F0-E2706A88439D}"/>
              </a:ext>
            </a:extLst>
          </p:cNvPr>
          <p:cNvSpPr txBox="1"/>
          <p:nvPr/>
        </p:nvSpPr>
        <p:spPr>
          <a:xfrm>
            <a:off x="4962296" y="4595558"/>
            <a:ext cx="2714948" cy="1031051"/>
          </a:xfrm>
          <a:prstGeom prst="rect">
            <a:avLst/>
          </a:prstGeom>
          <a:noFill/>
        </p:spPr>
        <p:txBody>
          <a:bodyPr wrap="square" rtlCol="0">
            <a:spAutoFit/>
          </a:bodyPr>
          <a:lstStyle/>
          <a:p>
            <a:pPr algn="ctr"/>
            <a:r>
              <a:rPr lang="ja-JP" altLang="en-US" sz="1200" dirty="0">
                <a:solidFill>
                  <a:srgbClr val="FF0000"/>
                </a:solidFill>
              </a:rPr>
              <a:t>ファイル変更イベント捕捉　④</a:t>
            </a:r>
          </a:p>
          <a:p>
            <a:pPr algn="ctr"/>
            <a:endParaRPr lang="en-US" altLang="ja-JP" sz="700" dirty="0">
              <a:solidFill>
                <a:srgbClr val="FF0000"/>
              </a:solidFill>
            </a:endParaRPr>
          </a:p>
          <a:p>
            <a:pPr algn="ctr"/>
            <a:r>
              <a:rPr lang="en-US" altLang="ja-JP" sz="800" dirty="0">
                <a:solidFill>
                  <a:srgbClr val="FF0000"/>
                </a:solidFill>
              </a:rPr>
              <a:t>SharePoint - </a:t>
            </a:r>
            <a:r>
              <a:rPr lang="ja-JP" altLang="en-US" sz="800" dirty="0">
                <a:solidFill>
                  <a:srgbClr val="FF0000"/>
                </a:solidFill>
              </a:rPr>
              <a:t>ファイルが作成または変更されたとき</a:t>
            </a:r>
            <a:endParaRPr lang="en-US" altLang="ja-JP" sz="800" dirty="0">
              <a:solidFill>
                <a:srgbClr val="FF0000"/>
              </a:solidFill>
            </a:endParaRPr>
          </a:p>
          <a:p>
            <a:pPr algn="ctr"/>
            <a:r>
              <a:rPr lang="ja-JP" altLang="en-US" sz="800" dirty="0">
                <a:solidFill>
                  <a:srgbClr val="FF0000"/>
                </a:solidFill>
              </a:rPr>
              <a:t>「</a:t>
            </a:r>
            <a:r>
              <a:rPr lang="en-US" altLang="ja-JP" sz="800" dirty="0">
                <a:solidFill>
                  <a:srgbClr val="FF0000"/>
                </a:solidFill>
              </a:rPr>
              <a:t>SharePoint - </a:t>
            </a:r>
            <a:r>
              <a:rPr lang="ja-JP" altLang="en-US" sz="800" dirty="0">
                <a:solidFill>
                  <a:srgbClr val="FF0000"/>
                </a:solidFill>
              </a:rPr>
              <a:t>アイテムが作成または変更されたとき」</a:t>
            </a:r>
            <a:endParaRPr lang="en-US" altLang="ja-JP" sz="800" dirty="0">
              <a:solidFill>
                <a:srgbClr val="FF0000"/>
              </a:solidFill>
            </a:endParaRPr>
          </a:p>
          <a:p>
            <a:pPr algn="ctr"/>
            <a:endParaRPr lang="ja-JP" altLang="en-US" sz="800" dirty="0">
              <a:solidFill>
                <a:srgbClr val="FF0000"/>
              </a:solidFill>
            </a:endParaRPr>
          </a:p>
          <a:p>
            <a:pPr algn="ctr"/>
            <a:endParaRPr lang="ja-JP" altLang="en-US" sz="900" dirty="0">
              <a:solidFill>
                <a:srgbClr val="FF0000"/>
              </a:solidFill>
            </a:endParaRPr>
          </a:p>
          <a:p>
            <a:pPr algn="ctr"/>
            <a:endParaRPr kumimoji="1" lang="ja-JP" altLang="en-US" sz="900" dirty="0">
              <a:solidFill>
                <a:srgbClr val="FF0000"/>
              </a:solidFill>
            </a:endParaRPr>
          </a:p>
        </p:txBody>
      </p:sp>
      <p:pic>
        <p:nvPicPr>
          <p:cNvPr id="76" name="図 75"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BF9CB7C1-91AF-55E3-4F97-8351E39A2733}"/>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8217311" y="5958208"/>
            <a:ext cx="911875" cy="786151"/>
          </a:xfrm>
          <a:prstGeom prst="rect">
            <a:avLst/>
          </a:prstGeom>
        </p:spPr>
      </p:pic>
      <p:sp>
        <p:nvSpPr>
          <p:cNvPr id="77" name="テキスト ボックス 76">
            <a:extLst>
              <a:ext uri="{FF2B5EF4-FFF2-40B4-BE49-F238E27FC236}">
                <a16:creationId xmlns:a16="http://schemas.microsoft.com/office/drawing/2014/main" id="{A81C42BA-7A9E-F355-6112-A02A751E8375}"/>
              </a:ext>
            </a:extLst>
          </p:cNvPr>
          <p:cNvSpPr txBox="1"/>
          <p:nvPr/>
        </p:nvSpPr>
        <p:spPr>
          <a:xfrm>
            <a:off x="9129186" y="5977560"/>
            <a:ext cx="2269922" cy="584775"/>
          </a:xfrm>
          <a:prstGeom prst="rect">
            <a:avLst/>
          </a:prstGeom>
          <a:noFill/>
        </p:spPr>
        <p:txBody>
          <a:bodyPr wrap="square" rtlCol="0">
            <a:spAutoFit/>
          </a:bodyPr>
          <a:lstStyle/>
          <a:p>
            <a:r>
              <a:rPr lang="ja-JP" altLang="en-US" sz="1100" dirty="0"/>
              <a:t>定期</a:t>
            </a:r>
            <a:r>
              <a:rPr lang="en-US" altLang="ja-JP" sz="1100" dirty="0"/>
              <a:t>Clean</a:t>
            </a:r>
            <a:r>
              <a:rPr lang="ja-JP" altLang="en-US" sz="1100" dirty="0"/>
              <a:t>処理</a:t>
            </a:r>
            <a:endParaRPr lang="en-US" altLang="ja-JP" sz="1100" dirty="0"/>
          </a:p>
          <a:p>
            <a:r>
              <a:rPr lang="ja-JP" altLang="en-US" sz="700" dirty="0">
                <a:solidFill>
                  <a:srgbClr val="FF0000"/>
                </a:solidFill>
              </a:rPr>
              <a:t>「ファイルの閉じる」が捕捉できないため、定期的に、＋</a:t>
            </a:r>
            <a:r>
              <a:rPr lang="en-US" altLang="ja-JP" sz="700" dirty="0">
                <a:solidFill>
                  <a:srgbClr val="FF0000"/>
                </a:solidFill>
              </a:rPr>
              <a:t>N</a:t>
            </a:r>
            <a:r>
              <a:rPr lang="ja-JP" altLang="en-US" sz="700" dirty="0">
                <a:solidFill>
                  <a:srgbClr val="FF0000"/>
                </a:solidFill>
              </a:rPr>
              <a:t>日以上編集なしのファイルを</a:t>
            </a:r>
            <a:r>
              <a:rPr lang="en-US" altLang="ja-JP" sz="700" dirty="0">
                <a:solidFill>
                  <a:srgbClr val="FF0000"/>
                </a:solidFill>
              </a:rPr>
              <a:t>Clean</a:t>
            </a:r>
            <a:r>
              <a:rPr lang="ja-JP" altLang="en-US" sz="700" dirty="0">
                <a:solidFill>
                  <a:srgbClr val="FF0000"/>
                </a:solidFill>
              </a:rPr>
              <a:t>する</a:t>
            </a:r>
          </a:p>
          <a:p>
            <a:endParaRPr lang="en-US" altLang="ja-JP" sz="700" dirty="0"/>
          </a:p>
        </p:txBody>
      </p:sp>
      <p:cxnSp>
        <p:nvCxnSpPr>
          <p:cNvPr id="78" name="コネクタ: カギ線 77">
            <a:extLst>
              <a:ext uri="{FF2B5EF4-FFF2-40B4-BE49-F238E27FC236}">
                <a16:creationId xmlns:a16="http://schemas.microsoft.com/office/drawing/2014/main" id="{B3F70D5B-A50F-6DC7-252D-667652FDFE34}"/>
              </a:ext>
            </a:extLst>
          </p:cNvPr>
          <p:cNvCxnSpPr>
            <a:cxnSpLocks/>
            <a:stCxn id="21" idx="3"/>
            <a:endCxn id="8" idx="0"/>
          </p:cNvCxnSpPr>
          <p:nvPr/>
        </p:nvCxnSpPr>
        <p:spPr>
          <a:xfrm>
            <a:off x="7831663" y="1140507"/>
            <a:ext cx="991692" cy="685853"/>
          </a:xfrm>
          <a:prstGeom prst="bentConnector2">
            <a:avLst/>
          </a:prstGeom>
          <a:ln w="25400" cap="flat" cmpd="sng" algn="ctr">
            <a:solidFill>
              <a:schemeClr val="accent2">
                <a:lumMod val="60000"/>
                <a:lumOff val="40000"/>
              </a:schemeClr>
            </a:solidFill>
            <a:prstDash val="sysDash"/>
            <a:miter lim="800000"/>
            <a:headEnd type="none"/>
            <a:tailEnd type="triangle"/>
          </a:ln>
        </p:spPr>
        <p:style>
          <a:lnRef idx="1">
            <a:schemeClr val="accent1"/>
          </a:lnRef>
          <a:fillRef idx="0">
            <a:schemeClr val="accent1"/>
          </a:fillRef>
          <a:effectRef idx="0">
            <a:schemeClr val="accent1"/>
          </a:effectRef>
          <a:fontRef idx="minor">
            <a:schemeClr val="tx1"/>
          </a:fontRef>
        </p:style>
      </p:cxnSp>
      <p:cxnSp>
        <p:nvCxnSpPr>
          <p:cNvPr id="83" name="直線矢印コネクタ 82">
            <a:extLst>
              <a:ext uri="{FF2B5EF4-FFF2-40B4-BE49-F238E27FC236}">
                <a16:creationId xmlns:a16="http://schemas.microsoft.com/office/drawing/2014/main" id="{4323D21C-9370-3E69-7221-0B19B0966F3D}"/>
              </a:ext>
            </a:extLst>
          </p:cNvPr>
          <p:cNvCxnSpPr>
            <a:cxnSpLocks/>
            <a:endCxn id="6" idx="0"/>
          </p:cNvCxnSpPr>
          <p:nvPr/>
        </p:nvCxnSpPr>
        <p:spPr>
          <a:xfrm>
            <a:off x="6401411" y="1771784"/>
            <a:ext cx="1" cy="1806448"/>
          </a:xfrm>
          <a:prstGeom prst="straightConnector1">
            <a:avLst/>
          </a:prstGeom>
          <a:ln w="25400" cap="flat" cmpd="sng" algn="ctr">
            <a:solidFill>
              <a:srgbClr val="FFC00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86" name="テキスト ボックス 85">
            <a:extLst>
              <a:ext uri="{FF2B5EF4-FFF2-40B4-BE49-F238E27FC236}">
                <a16:creationId xmlns:a16="http://schemas.microsoft.com/office/drawing/2014/main" id="{0CAF5AB9-E9FB-5B71-6DCA-5C9FF6342842}"/>
              </a:ext>
            </a:extLst>
          </p:cNvPr>
          <p:cNvSpPr txBox="1"/>
          <p:nvPr/>
        </p:nvSpPr>
        <p:spPr>
          <a:xfrm>
            <a:off x="5078012" y="2175958"/>
            <a:ext cx="2714948" cy="738664"/>
          </a:xfrm>
          <a:prstGeom prst="rect">
            <a:avLst/>
          </a:prstGeom>
          <a:noFill/>
        </p:spPr>
        <p:txBody>
          <a:bodyPr wrap="square" rtlCol="0">
            <a:spAutoFit/>
          </a:bodyPr>
          <a:lstStyle/>
          <a:p>
            <a:pPr algn="ctr"/>
            <a:r>
              <a:rPr lang="en-US" altLang="ja-JP" sz="1200" dirty="0">
                <a:solidFill>
                  <a:srgbClr val="FF0000"/>
                </a:solidFill>
              </a:rPr>
              <a:t>SPO</a:t>
            </a:r>
            <a:r>
              <a:rPr lang="ja-JP" altLang="en-US" sz="1200" dirty="0">
                <a:solidFill>
                  <a:srgbClr val="FF0000"/>
                </a:solidFill>
              </a:rPr>
              <a:t>の変更さらた内容を</a:t>
            </a:r>
            <a:endParaRPr lang="en-US" altLang="ja-JP" sz="1200" dirty="0">
              <a:solidFill>
                <a:srgbClr val="FF0000"/>
              </a:solidFill>
            </a:endParaRPr>
          </a:p>
          <a:p>
            <a:pPr algn="ctr"/>
            <a:r>
              <a:rPr lang="en-US" altLang="ja-JP" sz="1200" dirty="0">
                <a:solidFill>
                  <a:srgbClr val="FF0000"/>
                </a:solidFill>
              </a:rPr>
              <a:t>Dataverse</a:t>
            </a:r>
            <a:r>
              <a:rPr lang="ja-JP" altLang="en-US" sz="1200" dirty="0">
                <a:solidFill>
                  <a:srgbClr val="FF0000"/>
                </a:solidFill>
              </a:rPr>
              <a:t>へ更新 ⑤</a:t>
            </a:r>
          </a:p>
          <a:p>
            <a:pPr algn="ctr"/>
            <a:endParaRPr lang="ja-JP" altLang="en-US" sz="900" dirty="0">
              <a:solidFill>
                <a:srgbClr val="FF0000"/>
              </a:solidFill>
            </a:endParaRPr>
          </a:p>
          <a:p>
            <a:pPr algn="ctr"/>
            <a:endParaRPr kumimoji="1" lang="ja-JP" altLang="en-US" sz="900" dirty="0">
              <a:solidFill>
                <a:srgbClr val="FF0000"/>
              </a:solidFill>
            </a:endParaRPr>
          </a:p>
        </p:txBody>
      </p:sp>
      <p:pic>
        <p:nvPicPr>
          <p:cNvPr id="87" name="グラフィックス 86">
            <a:extLst>
              <a:ext uri="{FF2B5EF4-FFF2-40B4-BE49-F238E27FC236}">
                <a16:creationId xmlns:a16="http://schemas.microsoft.com/office/drawing/2014/main" id="{BCC20E12-7878-8113-D71E-D9A6F5DC0A6D}"/>
              </a:ext>
            </a:extLst>
          </p:cNvPr>
          <p:cNvPicPr>
            <a:picLocks noChangeAspect="1"/>
          </p:cNvPicPr>
          <p:nvPr/>
        </p:nvPicPr>
        <p:blipFill>
          <a:blip r:embed="rId15">
            <a:extLst>
              <a:ext uri="{96DAC541-7B7A-43D3-8B79-37D633B846F1}">
                <asvg:svgBlip xmlns:asvg="http://schemas.microsoft.com/office/drawing/2016/SVG/main" r:embed="rId16"/>
              </a:ext>
              <a:ext uri="{837473B0-CC2E-450A-ABE3-18F120FF3D39}">
                <a1611:picAttrSrcUrl xmlns:a1611="http://schemas.microsoft.com/office/drawing/2016/11/main" r:id="rId17"/>
              </a:ext>
            </a:extLst>
          </a:blip>
          <a:stretch>
            <a:fillRect/>
          </a:stretch>
        </p:blipFill>
        <p:spPr>
          <a:xfrm>
            <a:off x="8134867" y="5715078"/>
            <a:ext cx="354706" cy="340784"/>
          </a:xfrm>
          <a:prstGeom prst="rect">
            <a:avLst/>
          </a:prstGeom>
        </p:spPr>
      </p:pic>
      <p:cxnSp>
        <p:nvCxnSpPr>
          <p:cNvPr id="93" name="直線矢印コネクタ 92">
            <a:extLst>
              <a:ext uri="{FF2B5EF4-FFF2-40B4-BE49-F238E27FC236}">
                <a16:creationId xmlns:a16="http://schemas.microsoft.com/office/drawing/2014/main" id="{7381EE6B-8E16-E23F-5E3F-A5A51802A806}"/>
              </a:ext>
            </a:extLst>
          </p:cNvPr>
          <p:cNvCxnSpPr>
            <a:cxnSpLocks/>
            <a:stCxn id="33" idx="3"/>
            <a:endCxn id="76" idx="1"/>
          </p:cNvCxnSpPr>
          <p:nvPr/>
        </p:nvCxnSpPr>
        <p:spPr>
          <a:xfrm>
            <a:off x="6957525" y="6351284"/>
            <a:ext cx="1259786" cy="0"/>
          </a:xfrm>
          <a:prstGeom prst="straightConnector1">
            <a:avLst/>
          </a:prstGeom>
          <a:ln w="25400" cap="flat" cmpd="sng" algn="ctr">
            <a:solidFill>
              <a:schemeClr val="accent2">
                <a:lumMod val="60000"/>
                <a:lumOff val="40000"/>
              </a:schemeClr>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96" name="ひし形 95">
            <a:extLst>
              <a:ext uri="{FF2B5EF4-FFF2-40B4-BE49-F238E27FC236}">
                <a16:creationId xmlns:a16="http://schemas.microsoft.com/office/drawing/2014/main" id="{72C0CEE8-5F60-BBF1-5ED4-EC7B649EC383}"/>
              </a:ext>
            </a:extLst>
          </p:cNvPr>
          <p:cNvSpPr/>
          <p:nvPr/>
        </p:nvSpPr>
        <p:spPr>
          <a:xfrm>
            <a:off x="7789875" y="1356418"/>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graphicFrame>
        <p:nvGraphicFramePr>
          <p:cNvPr id="106" name="表 105">
            <a:extLst>
              <a:ext uri="{FF2B5EF4-FFF2-40B4-BE49-F238E27FC236}">
                <a16:creationId xmlns:a16="http://schemas.microsoft.com/office/drawing/2014/main" id="{B2D48E3E-4219-AA25-06F6-00736ECC24B5}"/>
              </a:ext>
            </a:extLst>
          </p:cNvPr>
          <p:cNvGraphicFramePr>
            <a:graphicFrameLocks noGrp="1"/>
          </p:cNvGraphicFramePr>
          <p:nvPr>
            <p:extLst>
              <p:ext uri="{D42A27DB-BD31-4B8C-83A1-F6EECF244321}">
                <p14:modId xmlns:p14="http://schemas.microsoft.com/office/powerpoint/2010/main" val="3972497123"/>
              </p:ext>
            </p:extLst>
          </p:nvPr>
        </p:nvGraphicFramePr>
        <p:xfrm>
          <a:off x="8481825" y="3053854"/>
          <a:ext cx="3562854" cy="1876596"/>
        </p:xfrm>
        <a:graphic>
          <a:graphicData uri="http://schemas.openxmlformats.org/drawingml/2006/table">
            <a:tbl>
              <a:tblPr firstRow="1" bandRow="1">
                <a:tableStyleId>{5C22544A-7EE6-4342-B048-85BDC9FD1C3A}</a:tableStyleId>
              </a:tblPr>
              <a:tblGrid>
                <a:gridCol w="381552">
                  <a:extLst>
                    <a:ext uri="{9D8B030D-6E8A-4147-A177-3AD203B41FA5}">
                      <a16:colId xmlns:a16="http://schemas.microsoft.com/office/drawing/2014/main" val="3642803038"/>
                    </a:ext>
                  </a:extLst>
                </a:gridCol>
                <a:gridCol w="1682703">
                  <a:extLst>
                    <a:ext uri="{9D8B030D-6E8A-4147-A177-3AD203B41FA5}">
                      <a16:colId xmlns:a16="http://schemas.microsoft.com/office/drawing/2014/main" val="1641946520"/>
                    </a:ext>
                  </a:extLst>
                </a:gridCol>
                <a:gridCol w="1498599">
                  <a:extLst>
                    <a:ext uri="{9D8B030D-6E8A-4147-A177-3AD203B41FA5}">
                      <a16:colId xmlns:a16="http://schemas.microsoft.com/office/drawing/2014/main" val="3466161113"/>
                    </a:ext>
                  </a:extLst>
                </a:gridCol>
              </a:tblGrid>
              <a:tr h="233492">
                <a:tc rowSpan="6">
                  <a:txBody>
                    <a:bodyPr/>
                    <a:lstStyle/>
                    <a:p>
                      <a:pPr algn="ctr"/>
                      <a:r>
                        <a:rPr kumimoji="1" lang="ja-JP" altLang="en-US" sz="1050" b="1" dirty="0">
                          <a:solidFill>
                            <a:schemeClr val="bg1"/>
                          </a:solidFill>
                          <a:latin typeface="+mn-ea"/>
                          <a:ea typeface="+mn-ea"/>
                        </a:rPr>
                        <a:t>要件</a:t>
                      </a:r>
                      <a:br>
                        <a:rPr kumimoji="1" lang="en-US" altLang="ja-JP" sz="1050" b="1" dirty="0">
                          <a:solidFill>
                            <a:schemeClr val="bg1"/>
                          </a:solidFill>
                          <a:latin typeface="+mn-ea"/>
                          <a:ea typeface="+mn-ea"/>
                        </a:rPr>
                      </a:br>
                      <a:r>
                        <a:rPr kumimoji="1" lang="ja-JP" altLang="en-US" sz="1050" b="1" dirty="0">
                          <a:solidFill>
                            <a:schemeClr val="bg1"/>
                          </a:solidFill>
                          <a:latin typeface="+mn-ea"/>
                          <a:ea typeface="+mn-ea"/>
                        </a:rPr>
                        <a:t>抜粋</a:t>
                      </a:r>
                      <a:endParaRPr kumimoji="1" lang="en-US" altLang="ja-JP" sz="1050" b="1" dirty="0">
                        <a:solidFill>
                          <a:schemeClr val="bg1"/>
                        </a:solidFill>
                        <a:latin typeface="+mn-ea"/>
                        <a:ea typeface="+mn-ea"/>
                      </a:endParaRPr>
                    </a:p>
                  </a:txBody>
                  <a:tcPr marL="36000" marR="36000" marT="36000" marB="36000" anchor="ctr">
                    <a:lnL w="12700" cap="flat" cmpd="sng" algn="ctr">
                      <a:solidFill>
                        <a:schemeClr val="bg1">
                          <a:lumMod val="50000"/>
                        </a:schemeClr>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ja-JP" altLang="en-US" sz="900" b="0" dirty="0">
                          <a:solidFill>
                            <a:schemeClr val="bg1"/>
                          </a:solidFill>
                          <a:latin typeface="+mn-ea"/>
                          <a:ea typeface="+mn-ea"/>
                        </a:rPr>
                        <a:t>指定フォルダへの添付ファイルダウンロード</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ja-JP" altLang="en-US" sz="900" b="0" dirty="0">
                          <a:solidFill>
                            <a:schemeClr val="bg1"/>
                          </a:solidFill>
                          <a:latin typeface="+mn-ea"/>
                          <a:ea typeface="+mn-ea"/>
                        </a:rPr>
                        <a:t>左記の案</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4181783879"/>
                  </a:ext>
                </a:extLst>
              </a:tr>
              <a:tr h="233492">
                <a:tc vMerge="1">
                  <a:txBody>
                    <a:bodyPr/>
                    <a:lstStyle/>
                    <a:p>
                      <a:endParaRPr kumimoji="1" lang="ja-JP" altLang="en-US" sz="9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dirty="0">
                          <a:solidFill>
                            <a:schemeClr val="bg1"/>
                          </a:solidFill>
                          <a:latin typeface="+mn-ea"/>
                          <a:ea typeface="+mn-ea"/>
                        </a:rPr>
                        <a:t>添付ファイルの直接編集</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ja-JP" altLang="en-US" sz="900" b="0" dirty="0">
                          <a:solidFill>
                            <a:schemeClr val="bg1"/>
                          </a:solidFill>
                          <a:latin typeface="+mn-ea"/>
                          <a:ea typeface="+mn-ea"/>
                        </a:rPr>
                        <a:t>左記の案</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753915340"/>
                  </a:ext>
                </a:extLst>
              </a:tr>
              <a:tr h="326497">
                <a:tc vMerge="1">
                  <a:txBody>
                    <a:bodyPr/>
                    <a:lstStyle/>
                    <a:p>
                      <a:endParaRPr kumimoji="1" lang="ja-JP" altLang="en-US" sz="9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en-US" altLang="ja-JP" sz="900" b="0" dirty="0" err="1">
                          <a:solidFill>
                            <a:schemeClr val="bg1"/>
                          </a:solidFill>
                          <a:latin typeface="+mn-ea"/>
                          <a:ea typeface="+mn-ea"/>
                        </a:rPr>
                        <a:t>SAP,SharePoint</a:t>
                      </a:r>
                      <a:r>
                        <a:rPr kumimoji="1" lang="ja-JP" altLang="en-US" sz="900" b="0" dirty="0">
                          <a:solidFill>
                            <a:schemeClr val="bg1"/>
                          </a:solidFill>
                          <a:latin typeface="+mn-ea"/>
                          <a:ea typeface="+mn-ea"/>
                        </a:rPr>
                        <a:t>等とのデータ連携</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en-US" altLang="ja-JP" sz="900" b="0" dirty="0">
                          <a:solidFill>
                            <a:schemeClr val="bg1"/>
                          </a:solidFill>
                          <a:latin typeface="+mn-ea"/>
                          <a:ea typeface="+mn-ea"/>
                        </a:rPr>
                        <a:t>Power Platform Connector</a:t>
                      </a:r>
                      <a:r>
                        <a:rPr kumimoji="1" lang="ja-JP" altLang="en-US" sz="900" b="0" dirty="0">
                          <a:solidFill>
                            <a:schemeClr val="bg1"/>
                          </a:solidFill>
                          <a:latin typeface="+mn-ea"/>
                          <a:ea typeface="+mn-ea"/>
                        </a:rPr>
                        <a:t>がサポートする限り、問題がない</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3595416869"/>
                  </a:ext>
                </a:extLst>
              </a:tr>
              <a:tr h="233492">
                <a:tc vMerge="1">
                  <a:txBody>
                    <a:bodyPr/>
                    <a:lstStyle/>
                    <a:p>
                      <a:endParaRPr kumimoji="1" lang="ja-JP" altLang="en-US" sz="9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dirty="0">
                          <a:solidFill>
                            <a:schemeClr val="bg1"/>
                          </a:solidFill>
                          <a:latin typeface="+mn-ea"/>
                          <a:ea typeface="+mn-ea"/>
                        </a:rPr>
                        <a:t>運用時間</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en-US" altLang="ja-JP" sz="900" b="0" dirty="0">
                          <a:solidFill>
                            <a:schemeClr val="bg1"/>
                          </a:solidFill>
                          <a:latin typeface="+mn-ea"/>
                          <a:ea typeface="+mn-ea"/>
                        </a:rPr>
                        <a:t>Power Platform</a:t>
                      </a:r>
                      <a:endParaRPr kumimoji="1" lang="ja-JP" altLang="en-US"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118940868"/>
                  </a:ext>
                </a:extLst>
              </a:tr>
              <a:tr h="233492">
                <a:tc vMerge="1">
                  <a:txBody>
                    <a:bodyPr/>
                    <a:lstStyle/>
                    <a:p>
                      <a:endParaRPr kumimoji="1" lang="ja-JP" altLang="en-US"/>
                    </a:p>
                  </a:txBody>
                  <a:tcPr/>
                </a:tc>
                <a:tc>
                  <a:txBody>
                    <a:bodyPr/>
                    <a:lstStyle/>
                    <a:p>
                      <a:r>
                        <a:rPr kumimoji="1" lang="en-US" altLang="ja-JP" sz="900" b="0" dirty="0">
                          <a:solidFill>
                            <a:schemeClr val="bg1"/>
                          </a:solidFill>
                          <a:latin typeface="+mn-ea"/>
                          <a:ea typeface="+mn-ea"/>
                        </a:rPr>
                        <a:t>xml</a:t>
                      </a:r>
                      <a:r>
                        <a:rPr kumimoji="1" lang="ja-JP" altLang="en-US" sz="900" b="0" dirty="0">
                          <a:solidFill>
                            <a:schemeClr val="bg1"/>
                          </a:solidFill>
                          <a:latin typeface="+mn-ea"/>
                          <a:ea typeface="+mn-ea"/>
                        </a:rPr>
                        <a:t>ファイル形式による移行</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ja-JP" altLang="en-US" sz="900" b="0" dirty="0">
                          <a:solidFill>
                            <a:schemeClr val="bg1"/>
                          </a:solidFill>
                          <a:latin typeface="+mn-ea"/>
                          <a:ea typeface="+mn-ea"/>
                        </a:rPr>
                        <a:t>専用ツール（</a:t>
                      </a:r>
                      <a:r>
                        <a:rPr kumimoji="1" lang="en-US" altLang="ja-JP" sz="900" b="0" dirty="0">
                          <a:solidFill>
                            <a:schemeClr val="bg1"/>
                          </a:solidFill>
                          <a:latin typeface="+mn-ea"/>
                          <a:ea typeface="+mn-ea"/>
                        </a:rPr>
                        <a:t>Dotnet</a:t>
                      </a:r>
                      <a:r>
                        <a:rPr kumimoji="1" lang="ja-JP" altLang="en-US" sz="900" b="0" dirty="0">
                          <a:solidFill>
                            <a:schemeClr val="bg1"/>
                          </a:solidFill>
                          <a:latin typeface="+mn-ea"/>
                          <a:ea typeface="+mn-ea"/>
                        </a:rPr>
                        <a:t>か、</a:t>
                      </a:r>
                      <a:r>
                        <a:rPr kumimoji="1" lang="en-US" altLang="ja-JP" sz="900" b="0" dirty="0">
                          <a:solidFill>
                            <a:schemeClr val="bg1"/>
                          </a:solidFill>
                          <a:latin typeface="+mn-ea"/>
                          <a:ea typeface="+mn-ea"/>
                        </a:rPr>
                        <a:t>PowerShell</a:t>
                      </a:r>
                      <a:r>
                        <a:rPr kumimoji="1" lang="ja-JP" altLang="en-US" sz="900" b="0" dirty="0">
                          <a:solidFill>
                            <a:schemeClr val="bg1"/>
                          </a:solidFill>
                          <a:latin typeface="+mn-ea"/>
                          <a:ea typeface="+mn-ea"/>
                        </a:rPr>
                        <a:t>で作り）</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2111468073"/>
                  </a:ext>
                </a:extLst>
              </a:tr>
              <a:tr h="233492">
                <a:tc vMerge="1">
                  <a:txBody>
                    <a:bodyPr/>
                    <a:lstStyle/>
                    <a:p>
                      <a:endParaRPr kumimoji="1" lang="ja-JP" altLang="en-US" sz="900">
                        <a:solidFill>
                          <a:schemeClr val="tx1"/>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noFill/>
                  </a:tcPr>
                </a:tc>
                <a:tc>
                  <a:txBody>
                    <a:bodyPr/>
                    <a:lstStyle/>
                    <a:p>
                      <a:r>
                        <a:rPr kumimoji="1" lang="ja-JP" altLang="en-US" sz="900" b="0" dirty="0">
                          <a:solidFill>
                            <a:schemeClr val="bg1"/>
                          </a:solidFill>
                          <a:latin typeface="+mn-ea"/>
                          <a:ea typeface="+mn-ea"/>
                        </a:rPr>
                        <a:t>並列</a:t>
                      </a:r>
                      <a:r>
                        <a:rPr kumimoji="1" lang="en-US" altLang="ja-JP" sz="900" b="0" dirty="0">
                          <a:solidFill>
                            <a:schemeClr val="bg1"/>
                          </a:solidFill>
                          <a:latin typeface="+mn-ea"/>
                          <a:ea typeface="+mn-ea"/>
                        </a:rPr>
                        <a:t>WF</a:t>
                      </a: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tc>
                  <a:txBody>
                    <a:bodyPr/>
                    <a:lstStyle/>
                    <a:p>
                      <a:r>
                        <a:rPr kumimoji="1" lang="en-US" altLang="ja-JP" sz="900" b="0" dirty="0">
                          <a:solidFill>
                            <a:schemeClr val="bg1"/>
                          </a:solidFill>
                          <a:latin typeface="+mn-ea"/>
                          <a:ea typeface="+mn-ea"/>
                        </a:rPr>
                        <a:t>Power Apps</a:t>
                      </a:r>
                      <a:r>
                        <a:rPr kumimoji="1" lang="ja-JP" altLang="en-US" sz="900" b="0" dirty="0">
                          <a:solidFill>
                            <a:schemeClr val="bg1"/>
                          </a:solidFill>
                          <a:latin typeface="+mn-ea"/>
                          <a:ea typeface="+mn-ea"/>
                        </a:rPr>
                        <a:t>で</a:t>
                      </a:r>
                      <a:r>
                        <a:rPr kumimoji="1" lang="en-US" altLang="ja-JP" sz="900" b="0" dirty="0">
                          <a:solidFill>
                            <a:schemeClr val="bg1"/>
                          </a:solidFill>
                          <a:latin typeface="+mn-ea"/>
                          <a:ea typeface="+mn-ea"/>
                        </a:rPr>
                        <a:t>FW</a:t>
                      </a:r>
                      <a:r>
                        <a:rPr kumimoji="1" lang="ja-JP" altLang="en-US" sz="900" b="0" dirty="0">
                          <a:solidFill>
                            <a:schemeClr val="bg1"/>
                          </a:solidFill>
                          <a:latin typeface="+mn-ea"/>
                          <a:ea typeface="+mn-ea"/>
                        </a:rPr>
                        <a:t>実装</a:t>
                      </a:r>
                      <a:endParaRPr kumimoji="1" lang="en-US" altLang="ja-JP" sz="900" b="0" dirty="0">
                        <a:solidFill>
                          <a:schemeClr val="bg1"/>
                        </a:solidFill>
                        <a:latin typeface="+mn-ea"/>
                        <a:ea typeface="+mn-ea"/>
                      </a:endParaRPr>
                    </a:p>
                  </a:txBody>
                  <a:tcPr marL="36000" marR="36000" marT="36000" marB="36000">
                    <a:lnL w="12700" cap="flat" cmpd="sng" algn="ctr">
                      <a:solidFill>
                        <a:schemeClr val="bg1"/>
                      </a:solidFill>
                      <a:prstDash val="solid"/>
                      <a:round/>
                      <a:headEnd type="none" w="med" len="med"/>
                      <a:tailEnd type="none" w="med" len="med"/>
                    </a:lnL>
                    <a:lnR w="12700" cap="flat" cmpd="sng" algn="ctr">
                      <a:solidFill>
                        <a:schemeClr val="bg1">
                          <a:lumMod val="50000"/>
                        </a:schemeClr>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2"/>
                    </a:solidFill>
                  </a:tcPr>
                </a:tc>
                <a:extLst>
                  <a:ext uri="{0D108BD9-81ED-4DB2-BD59-A6C34878D82A}">
                    <a16:rowId xmlns:a16="http://schemas.microsoft.com/office/drawing/2014/main" val="1256082338"/>
                  </a:ext>
                </a:extLst>
              </a:tr>
            </a:tbl>
          </a:graphicData>
        </a:graphic>
      </p:graphicFrame>
      <p:pic>
        <p:nvPicPr>
          <p:cNvPr id="107" name="図 106"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0BE83FD9-2259-360D-E277-5C184609D644}"/>
              </a:ext>
            </a:extLst>
          </p:cNvPr>
          <p:cNvPicPr>
            <a:picLocks noChangeAspect="1"/>
          </p:cNvPicPr>
          <p:nvPr/>
        </p:nvPicPr>
        <p:blipFill>
          <a:blip r:embed="rId5">
            <a:extLst>
              <a:ext uri="{837473B0-CC2E-450A-ABE3-18F120FF3D39}">
                <a1611:picAttrSrcUrl xmlns:a1611="http://schemas.microsoft.com/office/drawing/2016/11/main" r:id="rId6"/>
              </a:ext>
            </a:extLst>
          </a:blip>
          <a:stretch>
            <a:fillRect/>
          </a:stretch>
        </p:blipFill>
        <p:spPr>
          <a:xfrm>
            <a:off x="3659587" y="3681285"/>
            <a:ext cx="911875" cy="786151"/>
          </a:xfrm>
          <a:prstGeom prst="rect">
            <a:avLst/>
          </a:prstGeom>
        </p:spPr>
      </p:pic>
      <p:sp>
        <p:nvSpPr>
          <p:cNvPr id="108" name="ひし形 107">
            <a:extLst>
              <a:ext uri="{FF2B5EF4-FFF2-40B4-BE49-F238E27FC236}">
                <a16:creationId xmlns:a16="http://schemas.microsoft.com/office/drawing/2014/main" id="{CA7736BC-7902-6800-2654-22CD229FC517}"/>
              </a:ext>
            </a:extLst>
          </p:cNvPr>
          <p:cNvSpPr/>
          <p:nvPr/>
        </p:nvSpPr>
        <p:spPr>
          <a:xfrm>
            <a:off x="1942622" y="370999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110" name="ひし形 109">
            <a:extLst>
              <a:ext uri="{FF2B5EF4-FFF2-40B4-BE49-F238E27FC236}">
                <a16:creationId xmlns:a16="http://schemas.microsoft.com/office/drawing/2014/main" id="{31257FE1-B45F-9873-9680-31EDDD0C458A}"/>
              </a:ext>
            </a:extLst>
          </p:cNvPr>
          <p:cNvSpPr/>
          <p:nvPr/>
        </p:nvSpPr>
        <p:spPr>
          <a:xfrm>
            <a:off x="5322233" y="1850628"/>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cxnSp>
        <p:nvCxnSpPr>
          <p:cNvPr id="112" name="コネクタ: カギ線 111">
            <a:extLst>
              <a:ext uri="{FF2B5EF4-FFF2-40B4-BE49-F238E27FC236}">
                <a16:creationId xmlns:a16="http://schemas.microsoft.com/office/drawing/2014/main" id="{5242BC07-E929-077F-5396-3C5F981A9571}"/>
              </a:ext>
            </a:extLst>
          </p:cNvPr>
          <p:cNvCxnSpPr>
            <a:cxnSpLocks/>
            <a:stCxn id="107" idx="1"/>
            <a:endCxn id="108" idx="3"/>
          </p:cNvCxnSpPr>
          <p:nvPr/>
        </p:nvCxnSpPr>
        <p:spPr>
          <a:xfrm rot="10800000">
            <a:off x="2012365" y="3744191"/>
            <a:ext cx="1647223" cy="330171"/>
          </a:xfrm>
          <a:prstGeom prst="bentConnector3">
            <a:avLst>
              <a:gd name="adj1" fmla="val 24711"/>
            </a:avLst>
          </a:prstGeom>
          <a:ln w="25400" cap="flat" cmpd="sng" algn="ctr">
            <a:solidFill>
              <a:srgbClr val="7030A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cxnSp>
        <p:nvCxnSpPr>
          <p:cNvPr id="115" name="コネクタ: カギ線 114">
            <a:extLst>
              <a:ext uri="{FF2B5EF4-FFF2-40B4-BE49-F238E27FC236}">
                <a16:creationId xmlns:a16="http://schemas.microsoft.com/office/drawing/2014/main" id="{7D963DBD-7EEB-0227-7EF1-795069F65D6B}"/>
              </a:ext>
            </a:extLst>
          </p:cNvPr>
          <p:cNvCxnSpPr>
            <a:cxnSpLocks/>
            <a:stCxn id="110" idx="1"/>
            <a:endCxn id="107" idx="3"/>
          </p:cNvCxnSpPr>
          <p:nvPr/>
        </p:nvCxnSpPr>
        <p:spPr>
          <a:xfrm rot="10800000" flipV="1">
            <a:off x="4571463" y="1884827"/>
            <a:ext cx="750771" cy="2189533"/>
          </a:xfrm>
          <a:prstGeom prst="bentConnector3">
            <a:avLst>
              <a:gd name="adj1" fmla="val 50000"/>
            </a:avLst>
          </a:prstGeom>
          <a:ln w="25400" cap="flat" cmpd="sng" algn="ctr">
            <a:solidFill>
              <a:srgbClr val="7030A0"/>
            </a:solidFill>
            <a:prstDash val="sysDash"/>
            <a:miter lim="800000"/>
            <a:headEnd type="none"/>
            <a:tailEnd type="triangle"/>
          </a:ln>
        </p:spPr>
        <p:style>
          <a:lnRef idx="1">
            <a:schemeClr val="accent1"/>
          </a:lnRef>
          <a:fillRef idx="0">
            <a:schemeClr val="accent1"/>
          </a:fillRef>
          <a:effectRef idx="0">
            <a:schemeClr val="accent1"/>
          </a:effectRef>
          <a:fontRef idx="minor">
            <a:schemeClr val="tx1"/>
          </a:fontRef>
        </p:style>
      </p:cxnSp>
      <p:sp>
        <p:nvSpPr>
          <p:cNvPr id="118" name="テキスト ボックス 117">
            <a:extLst>
              <a:ext uri="{FF2B5EF4-FFF2-40B4-BE49-F238E27FC236}">
                <a16:creationId xmlns:a16="http://schemas.microsoft.com/office/drawing/2014/main" id="{F9A6DA8F-1900-75CB-C808-90F19146D570}"/>
              </a:ext>
            </a:extLst>
          </p:cNvPr>
          <p:cNvSpPr txBox="1"/>
          <p:nvPr/>
        </p:nvSpPr>
        <p:spPr>
          <a:xfrm>
            <a:off x="1913152" y="3511324"/>
            <a:ext cx="1670840" cy="276999"/>
          </a:xfrm>
          <a:prstGeom prst="rect">
            <a:avLst/>
          </a:prstGeom>
          <a:noFill/>
        </p:spPr>
        <p:txBody>
          <a:bodyPr wrap="square" rtlCol="0">
            <a:spAutoFit/>
          </a:bodyPr>
          <a:lstStyle/>
          <a:p>
            <a:pPr algn="ctr"/>
            <a:r>
              <a:rPr lang="en-US" altLang="ja-JP" sz="1200" dirty="0">
                <a:solidFill>
                  <a:schemeClr val="accent2">
                    <a:lumMod val="60000"/>
                    <a:lumOff val="40000"/>
                  </a:schemeClr>
                </a:solidFill>
              </a:rPr>
              <a:t>Download</a:t>
            </a:r>
            <a:r>
              <a:rPr lang="ja-JP" altLang="en-US" sz="1200" dirty="0">
                <a:solidFill>
                  <a:schemeClr val="accent2">
                    <a:lumMod val="60000"/>
                    <a:lumOff val="40000"/>
                  </a:schemeClr>
                </a:solidFill>
              </a:rPr>
              <a:t> </a:t>
            </a:r>
            <a:r>
              <a:rPr lang="en-US" altLang="ja-JP" sz="1200" dirty="0">
                <a:solidFill>
                  <a:schemeClr val="accent2">
                    <a:lumMod val="60000"/>
                    <a:lumOff val="40000"/>
                  </a:schemeClr>
                </a:solidFill>
              </a:rPr>
              <a:t>request</a:t>
            </a:r>
            <a:endParaRPr kumimoji="1" lang="ja-JP" altLang="en-US" sz="900" dirty="0">
              <a:solidFill>
                <a:schemeClr val="accent2">
                  <a:lumMod val="60000"/>
                  <a:lumOff val="40000"/>
                </a:schemeClr>
              </a:solidFill>
            </a:endParaRPr>
          </a:p>
        </p:txBody>
      </p:sp>
      <p:sp>
        <p:nvSpPr>
          <p:cNvPr id="119" name="テキスト ボックス 118">
            <a:extLst>
              <a:ext uri="{FF2B5EF4-FFF2-40B4-BE49-F238E27FC236}">
                <a16:creationId xmlns:a16="http://schemas.microsoft.com/office/drawing/2014/main" id="{7160C79F-36E7-FAE2-09FC-9FF07018AB0A}"/>
              </a:ext>
            </a:extLst>
          </p:cNvPr>
          <p:cNvSpPr txBox="1"/>
          <p:nvPr/>
        </p:nvSpPr>
        <p:spPr>
          <a:xfrm>
            <a:off x="3478415" y="4467436"/>
            <a:ext cx="1301503" cy="646331"/>
          </a:xfrm>
          <a:prstGeom prst="rect">
            <a:avLst/>
          </a:prstGeom>
          <a:noFill/>
        </p:spPr>
        <p:txBody>
          <a:bodyPr wrap="square" rtlCol="0">
            <a:spAutoFit/>
          </a:bodyPr>
          <a:lstStyle/>
          <a:p>
            <a:pPr algn="ctr"/>
            <a:r>
              <a:rPr lang="ja-JP" altLang="en-US" sz="1200" dirty="0">
                <a:solidFill>
                  <a:schemeClr val="accent2">
                    <a:lumMod val="60000"/>
                    <a:lumOff val="40000"/>
                  </a:schemeClr>
                </a:solidFill>
              </a:rPr>
              <a:t>複数ファイルを取得し、</a:t>
            </a:r>
            <a:r>
              <a:rPr lang="en-US" altLang="ja-JP" sz="1200" dirty="0">
                <a:solidFill>
                  <a:schemeClr val="accent2">
                    <a:lumMod val="60000"/>
                    <a:lumOff val="40000"/>
                  </a:schemeClr>
                </a:solidFill>
              </a:rPr>
              <a:t>Zip</a:t>
            </a:r>
            <a:r>
              <a:rPr lang="ja-JP" altLang="en-US" sz="1200" dirty="0">
                <a:solidFill>
                  <a:schemeClr val="accent2">
                    <a:lumMod val="60000"/>
                    <a:lumOff val="40000"/>
                  </a:schemeClr>
                </a:solidFill>
              </a:rPr>
              <a:t>にする</a:t>
            </a:r>
            <a:endParaRPr kumimoji="1" lang="ja-JP" altLang="en-US" sz="900" dirty="0">
              <a:solidFill>
                <a:schemeClr val="accent2">
                  <a:lumMod val="60000"/>
                  <a:lumOff val="40000"/>
                </a:schemeClr>
              </a:solidFill>
            </a:endParaRPr>
          </a:p>
        </p:txBody>
      </p:sp>
      <p:sp>
        <p:nvSpPr>
          <p:cNvPr id="120" name="ひし形 119">
            <a:extLst>
              <a:ext uri="{FF2B5EF4-FFF2-40B4-BE49-F238E27FC236}">
                <a16:creationId xmlns:a16="http://schemas.microsoft.com/office/drawing/2014/main" id="{CEA16AC0-53BC-AFFB-F0AA-0BAEA65634EA}"/>
              </a:ext>
            </a:extLst>
          </p:cNvPr>
          <p:cNvSpPr/>
          <p:nvPr/>
        </p:nvSpPr>
        <p:spPr>
          <a:xfrm>
            <a:off x="1942622" y="3862390"/>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121" name="ひし形 120">
            <a:extLst>
              <a:ext uri="{FF2B5EF4-FFF2-40B4-BE49-F238E27FC236}">
                <a16:creationId xmlns:a16="http://schemas.microsoft.com/office/drawing/2014/main" id="{C36FD9A9-4824-43F0-28D4-51B79DEEB4B3}"/>
              </a:ext>
            </a:extLst>
          </p:cNvPr>
          <p:cNvSpPr/>
          <p:nvPr/>
        </p:nvSpPr>
        <p:spPr>
          <a:xfrm>
            <a:off x="3587453" y="4243416"/>
            <a:ext cx="69742" cy="68400"/>
          </a:xfrm>
          <a:prstGeom prst="diamond">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cxnSp>
        <p:nvCxnSpPr>
          <p:cNvPr id="122" name="コネクタ: カギ線 121">
            <a:extLst>
              <a:ext uri="{FF2B5EF4-FFF2-40B4-BE49-F238E27FC236}">
                <a16:creationId xmlns:a16="http://schemas.microsoft.com/office/drawing/2014/main" id="{C73A4AA3-F5F5-42B2-7F95-318BD1F2B01C}"/>
              </a:ext>
            </a:extLst>
          </p:cNvPr>
          <p:cNvCxnSpPr>
            <a:cxnSpLocks/>
            <a:stCxn id="120" idx="3"/>
            <a:endCxn id="121" idx="1"/>
          </p:cNvCxnSpPr>
          <p:nvPr/>
        </p:nvCxnSpPr>
        <p:spPr>
          <a:xfrm>
            <a:off x="2012364" y="3896590"/>
            <a:ext cx="1575089" cy="381026"/>
          </a:xfrm>
          <a:prstGeom prst="bentConnector3">
            <a:avLst>
              <a:gd name="adj1" fmla="val 28069"/>
            </a:avLst>
          </a:prstGeom>
          <a:ln w="25400" cap="flat" cmpd="sng" algn="ctr">
            <a:solidFill>
              <a:srgbClr val="7030A0"/>
            </a:solidFill>
            <a:prstDash val="sysDash"/>
            <a:miter lim="800000"/>
            <a:headEnd type="triangle"/>
            <a:tailEnd type="none"/>
          </a:ln>
        </p:spPr>
        <p:style>
          <a:lnRef idx="1">
            <a:schemeClr val="accent1"/>
          </a:lnRef>
          <a:fillRef idx="0">
            <a:schemeClr val="accent1"/>
          </a:fillRef>
          <a:effectRef idx="0">
            <a:schemeClr val="accent1"/>
          </a:effectRef>
          <a:fontRef idx="minor">
            <a:schemeClr val="tx1"/>
          </a:fontRef>
        </p:style>
      </p:cxnSp>
      <p:sp>
        <p:nvSpPr>
          <p:cNvPr id="127" name="テキスト ボックス 126">
            <a:extLst>
              <a:ext uri="{FF2B5EF4-FFF2-40B4-BE49-F238E27FC236}">
                <a16:creationId xmlns:a16="http://schemas.microsoft.com/office/drawing/2014/main" id="{25081965-98FB-E7EF-6438-8599A68D8629}"/>
              </a:ext>
            </a:extLst>
          </p:cNvPr>
          <p:cNvSpPr txBox="1"/>
          <p:nvPr/>
        </p:nvSpPr>
        <p:spPr>
          <a:xfrm>
            <a:off x="2284536" y="4277591"/>
            <a:ext cx="1475883" cy="276999"/>
          </a:xfrm>
          <a:prstGeom prst="rect">
            <a:avLst/>
          </a:prstGeom>
          <a:noFill/>
        </p:spPr>
        <p:txBody>
          <a:bodyPr wrap="square" rtlCol="0">
            <a:spAutoFit/>
          </a:bodyPr>
          <a:lstStyle/>
          <a:p>
            <a:pPr algn="ctr"/>
            <a:r>
              <a:rPr lang="en-US" altLang="ja-JP" sz="1200" dirty="0">
                <a:solidFill>
                  <a:schemeClr val="accent2">
                    <a:lumMod val="60000"/>
                    <a:lumOff val="40000"/>
                  </a:schemeClr>
                </a:solidFill>
              </a:rPr>
              <a:t>Zip Download</a:t>
            </a:r>
            <a:endParaRPr kumimoji="1" lang="ja-JP" altLang="en-US" sz="900" dirty="0">
              <a:solidFill>
                <a:schemeClr val="accent2">
                  <a:lumMod val="60000"/>
                  <a:lumOff val="40000"/>
                </a:schemeClr>
              </a:solidFill>
            </a:endParaRPr>
          </a:p>
        </p:txBody>
      </p:sp>
      <p:sp>
        <p:nvSpPr>
          <p:cNvPr id="132" name="四角形: 角を丸くする 131">
            <a:extLst>
              <a:ext uri="{FF2B5EF4-FFF2-40B4-BE49-F238E27FC236}">
                <a16:creationId xmlns:a16="http://schemas.microsoft.com/office/drawing/2014/main" id="{9F830EF7-7AEF-4817-BC3D-8115D4345B19}"/>
              </a:ext>
            </a:extLst>
          </p:cNvPr>
          <p:cNvSpPr/>
          <p:nvPr/>
        </p:nvSpPr>
        <p:spPr>
          <a:xfrm>
            <a:off x="9474219" y="768603"/>
            <a:ext cx="2689299" cy="1150425"/>
          </a:xfrm>
          <a:prstGeom prst="roundRect">
            <a:avLst>
              <a:gd name="adj" fmla="val 10093"/>
            </a:avLst>
          </a:prstGeom>
          <a:solidFill>
            <a:schemeClr val="accent1">
              <a:lumMod val="20000"/>
              <a:lumOff val="80000"/>
              <a:alpha val="50000"/>
            </a:schemeClr>
          </a:solidFill>
          <a:ln w="6350">
            <a:solidFill>
              <a:schemeClr val="accent1">
                <a:lumMod val="75000"/>
              </a:schemeClr>
            </a:solidFill>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Wingdings" panose="05000000000000000000" pitchFamily="2" charset="2"/>
              <a:buChar char="Ø"/>
            </a:pPr>
            <a:r>
              <a:rPr lang="ja-JP" altLang="en-US" sz="900" dirty="0">
                <a:solidFill>
                  <a:schemeClr val="tx1"/>
                </a:solidFill>
              </a:rPr>
              <a:t>ファイルは</a:t>
            </a:r>
            <a:r>
              <a:rPr lang="en-US" altLang="ja-JP" sz="900" dirty="0">
                <a:solidFill>
                  <a:schemeClr val="tx1"/>
                </a:solidFill>
              </a:rPr>
              <a:t>SPO</a:t>
            </a:r>
            <a:r>
              <a:rPr lang="ja-JP" altLang="en-US" sz="900" dirty="0">
                <a:solidFill>
                  <a:schemeClr val="tx1"/>
                </a:solidFill>
              </a:rPr>
              <a:t>に保存する場合、左記の</a:t>
            </a:r>
            <a:r>
              <a:rPr lang="en-US" altLang="ja-JP" sz="900" dirty="0">
                <a:solidFill>
                  <a:schemeClr val="tx1"/>
                </a:solidFill>
              </a:rPr>
              <a:t>Dataverse</a:t>
            </a:r>
            <a:r>
              <a:rPr lang="ja-JP" altLang="en-US" sz="900" dirty="0">
                <a:solidFill>
                  <a:schemeClr val="tx1"/>
                </a:solidFill>
              </a:rPr>
              <a:t>系は不要。</a:t>
            </a:r>
            <a:r>
              <a:rPr lang="en-US" altLang="ja-JP" sz="900" dirty="0">
                <a:solidFill>
                  <a:schemeClr val="tx1"/>
                </a:solidFill>
              </a:rPr>
              <a:t>App</a:t>
            </a:r>
            <a:r>
              <a:rPr lang="ja-JP" altLang="en-US" sz="900" dirty="0">
                <a:solidFill>
                  <a:schemeClr val="tx1"/>
                </a:solidFill>
              </a:rPr>
              <a:t>ロジックでファイルを複数階層でフォルダでフォルダ内のファイル数を抑える</a:t>
            </a:r>
            <a:endParaRPr lang="en-US" altLang="ja-JP" sz="900" dirty="0">
              <a:solidFill>
                <a:schemeClr val="tx1"/>
              </a:solidFill>
            </a:endParaRPr>
          </a:p>
          <a:p>
            <a:pPr marL="171450" indent="-171450">
              <a:buFont typeface="Wingdings" panose="05000000000000000000" pitchFamily="2" charset="2"/>
              <a:buChar char="Ø"/>
            </a:pPr>
            <a:r>
              <a:rPr lang="ja-JP" altLang="en-US" sz="900" dirty="0">
                <a:solidFill>
                  <a:schemeClr val="tx1"/>
                </a:solidFill>
              </a:rPr>
              <a:t>他</a:t>
            </a:r>
            <a:r>
              <a:rPr lang="en-US" altLang="ja-JP" sz="900" dirty="0">
                <a:solidFill>
                  <a:schemeClr val="tx1"/>
                </a:solidFill>
              </a:rPr>
              <a:t>Storage</a:t>
            </a:r>
            <a:r>
              <a:rPr lang="ja-JP" altLang="en-US" sz="900" dirty="0">
                <a:solidFill>
                  <a:schemeClr val="tx1"/>
                </a:solidFill>
              </a:rPr>
              <a:t>に保存したい場合（</a:t>
            </a:r>
            <a:r>
              <a:rPr lang="en-US" altLang="ja-JP" sz="900" dirty="0">
                <a:solidFill>
                  <a:schemeClr val="tx1"/>
                </a:solidFill>
              </a:rPr>
              <a:t>AWS</a:t>
            </a:r>
            <a:r>
              <a:rPr lang="ja-JP" altLang="en-US" sz="900" dirty="0">
                <a:solidFill>
                  <a:schemeClr val="tx1"/>
                </a:solidFill>
              </a:rPr>
              <a:t>、</a:t>
            </a:r>
            <a:r>
              <a:rPr lang="en-US" altLang="ja-JP" sz="900" dirty="0">
                <a:solidFill>
                  <a:schemeClr val="tx1"/>
                </a:solidFill>
              </a:rPr>
              <a:t>Azure</a:t>
            </a:r>
            <a:r>
              <a:rPr lang="ja-JP" altLang="en-US" sz="900" dirty="0">
                <a:solidFill>
                  <a:schemeClr val="tx1"/>
                </a:solidFill>
              </a:rPr>
              <a:t>）の場合、対応する</a:t>
            </a:r>
            <a:r>
              <a:rPr lang="en-US" altLang="ja-JP" sz="900" dirty="0">
                <a:solidFill>
                  <a:schemeClr val="tx1"/>
                </a:solidFill>
              </a:rPr>
              <a:t>Connector</a:t>
            </a:r>
            <a:r>
              <a:rPr lang="ja-JP" altLang="en-US" sz="900" dirty="0">
                <a:solidFill>
                  <a:schemeClr val="tx1"/>
                </a:solidFill>
              </a:rPr>
              <a:t>が必要</a:t>
            </a:r>
          </a:p>
        </p:txBody>
      </p:sp>
      <p:sp>
        <p:nvSpPr>
          <p:cNvPr id="3" name="テキスト ボックス 2">
            <a:extLst>
              <a:ext uri="{FF2B5EF4-FFF2-40B4-BE49-F238E27FC236}">
                <a16:creationId xmlns:a16="http://schemas.microsoft.com/office/drawing/2014/main" id="{1B4B6FBE-260C-24DA-1059-9C5AED848B8F}"/>
              </a:ext>
            </a:extLst>
          </p:cNvPr>
          <p:cNvSpPr txBox="1"/>
          <p:nvPr/>
        </p:nvSpPr>
        <p:spPr>
          <a:xfrm>
            <a:off x="568242" y="6269947"/>
            <a:ext cx="1473268" cy="307777"/>
          </a:xfrm>
          <a:prstGeom prst="rect">
            <a:avLst/>
          </a:prstGeom>
          <a:noFill/>
        </p:spPr>
        <p:txBody>
          <a:bodyPr wrap="square" rtlCol="0">
            <a:spAutoFit/>
          </a:bodyPr>
          <a:lstStyle/>
          <a:p>
            <a:pPr algn="ctr"/>
            <a:r>
              <a:rPr kumimoji="1" lang="en-US" altLang="ja-JP" sz="1400" dirty="0"/>
              <a:t>Office 365 App</a:t>
            </a:r>
            <a:endParaRPr kumimoji="1" lang="ja-JP" altLang="en-US" sz="1400" dirty="0"/>
          </a:p>
        </p:txBody>
      </p:sp>
    </p:spTree>
    <p:extLst>
      <p:ext uri="{BB962C8B-B14F-4D97-AF65-F5344CB8AC3E}">
        <p14:creationId xmlns:p14="http://schemas.microsoft.com/office/powerpoint/2010/main" val="22739041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550E46-CD1D-A473-BD7C-3272D2918A28}"/>
              </a:ext>
            </a:extLst>
          </p:cNvPr>
          <p:cNvSpPr>
            <a:spLocks noGrp="1"/>
          </p:cNvSpPr>
          <p:nvPr>
            <p:ph type="title"/>
          </p:nvPr>
        </p:nvSpPr>
        <p:spPr/>
        <p:txBody>
          <a:bodyPr/>
          <a:lstStyle/>
          <a:p>
            <a:r>
              <a:rPr lang="ja-JP" altLang="en-US" dirty="0"/>
              <a:t>評価結果</a:t>
            </a:r>
            <a:endParaRPr kumimoji="1" lang="ja-JP" altLang="en-US" dirty="0"/>
          </a:p>
        </p:txBody>
      </p:sp>
      <p:graphicFrame>
        <p:nvGraphicFramePr>
          <p:cNvPr id="8" name="コンテンツ プレースホルダー 7">
            <a:extLst>
              <a:ext uri="{FF2B5EF4-FFF2-40B4-BE49-F238E27FC236}">
                <a16:creationId xmlns:a16="http://schemas.microsoft.com/office/drawing/2014/main" id="{FC6A1CC2-F27F-444B-70E2-E370892063D9}"/>
              </a:ext>
            </a:extLst>
          </p:cNvPr>
          <p:cNvGraphicFramePr>
            <a:graphicFrameLocks noGrp="1"/>
          </p:cNvGraphicFramePr>
          <p:nvPr>
            <p:ph sz="quarter" idx="10"/>
            <p:extLst>
              <p:ext uri="{D42A27DB-BD31-4B8C-83A1-F6EECF244321}">
                <p14:modId xmlns:p14="http://schemas.microsoft.com/office/powerpoint/2010/main" val="3868970251"/>
              </p:ext>
            </p:extLst>
          </p:nvPr>
        </p:nvGraphicFramePr>
        <p:xfrm>
          <a:off x="375920" y="662940"/>
          <a:ext cx="11526519" cy="2696576"/>
        </p:xfrm>
        <a:graphic>
          <a:graphicData uri="http://schemas.openxmlformats.org/drawingml/2006/table">
            <a:tbl>
              <a:tblPr firstRow="1" bandRow="1">
                <a:tableStyleId>{5C22544A-7EE6-4342-B048-85BDC9FD1C3A}</a:tableStyleId>
              </a:tblPr>
              <a:tblGrid>
                <a:gridCol w="301534">
                  <a:extLst>
                    <a:ext uri="{9D8B030D-6E8A-4147-A177-3AD203B41FA5}">
                      <a16:colId xmlns:a16="http://schemas.microsoft.com/office/drawing/2014/main" val="1982189612"/>
                    </a:ext>
                  </a:extLst>
                </a:gridCol>
                <a:gridCol w="301534">
                  <a:extLst>
                    <a:ext uri="{9D8B030D-6E8A-4147-A177-3AD203B41FA5}">
                      <a16:colId xmlns:a16="http://schemas.microsoft.com/office/drawing/2014/main" val="3918235231"/>
                    </a:ext>
                  </a:extLst>
                </a:gridCol>
                <a:gridCol w="861436">
                  <a:extLst>
                    <a:ext uri="{9D8B030D-6E8A-4147-A177-3AD203B41FA5}">
                      <a16:colId xmlns:a16="http://schemas.microsoft.com/office/drawing/2014/main" val="408159082"/>
                    </a:ext>
                  </a:extLst>
                </a:gridCol>
                <a:gridCol w="1263112">
                  <a:extLst>
                    <a:ext uri="{9D8B030D-6E8A-4147-A177-3AD203B41FA5}">
                      <a16:colId xmlns:a16="http://schemas.microsoft.com/office/drawing/2014/main" val="2884601580"/>
                    </a:ext>
                  </a:extLst>
                </a:gridCol>
                <a:gridCol w="1449091">
                  <a:extLst>
                    <a:ext uri="{9D8B030D-6E8A-4147-A177-3AD203B41FA5}">
                      <a16:colId xmlns:a16="http://schemas.microsoft.com/office/drawing/2014/main" val="3024509838"/>
                    </a:ext>
                  </a:extLst>
                </a:gridCol>
                <a:gridCol w="666427">
                  <a:extLst>
                    <a:ext uri="{9D8B030D-6E8A-4147-A177-3AD203B41FA5}">
                      <a16:colId xmlns:a16="http://schemas.microsoft.com/office/drawing/2014/main" val="3981495328"/>
                    </a:ext>
                  </a:extLst>
                </a:gridCol>
                <a:gridCol w="493431">
                  <a:extLst>
                    <a:ext uri="{9D8B030D-6E8A-4147-A177-3AD203B41FA5}">
                      <a16:colId xmlns:a16="http://schemas.microsoft.com/office/drawing/2014/main" val="3316310070"/>
                    </a:ext>
                  </a:extLst>
                </a:gridCol>
                <a:gridCol w="500658">
                  <a:extLst>
                    <a:ext uri="{9D8B030D-6E8A-4147-A177-3AD203B41FA5}">
                      <a16:colId xmlns:a16="http://schemas.microsoft.com/office/drawing/2014/main" val="1218845175"/>
                    </a:ext>
                  </a:extLst>
                </a:gridCol>
                <a:gridCol w="500658">
                  <a:extLst>
                    <a:ext uri="{9D8B030D-6E8A-4147-A177-3AD203B41FA5}">
                      <a16:colId xmlns:a16="http://schemas.microsoft.com/office/drawing/2014/main" val="1038031113"/>
                    </a:ext>
                  </a:extLst>
                </a:gridCol>
                <a:gridCol w="500658">
                  <a:extLst>
                    <a:ext uri="{9D8B030D-6E8A-4147-A177-3AD203B41FA5}">
                      <a16:colId xmlns:a16="http://schemas.microsoft.com/office/drawing/2014/main" val="1107819559"/>
                    </a:ext>
                  </a:extLst>
                </a:gridCol>
                <a:gridCol w="616060">
                  <a:extLst>
                    <a:ext uri="{9D8B030D-6E8A-4147-A177-3AD203B41FA5}">
                      <a16:colId xmlns:a16="http://schemas.microsoft.com/office/drawing/2014/main" val="1595168700"/>
                    </a:ext>
                  </a:extLst>
                </a:gridCol>
                <a:gridCol w="604434">
                  <a:extLst>
                    <a:ext uri="{9D8B030D-6E8A-4147-A177-3AD203B41FA5}">
                      <a16:colId xmlns:a16="http://schemas.microsoft.com/office/drawing/2014/main" val="3048166882"/>
                    </a:ext>
                  </a:extLst>
                </a:gridCol>
                <a:gridCol w="612183">
                  <a:extLst>
                    <a:ext uri="{9D8B030D-6E8A-4147-A177-3AD203B41FA5}">
                      <a16:colId xmlns:a16="http://schemas.microsoft.com/office/drawing/2014/main" val="3572018992"/>
                    </a:ext>
                  </a:extLst>
                </a:gridCol>
                <a:gridCol w="1015139">
                  <a:extLst>
                    <a:ext uri="{9D8B030D-6E8A-4147-A177-3AD203B41FA5}">
                      <a16:colId xmlns:a16="http://schemas.microsoft.com/office/drawing/2014/main" val="3674376023"/>
                    </a:ext>
                  </a:extLst>
                </a:gridCol>
                <a:gridCol w="1840164">
                  <a:extLst>
                    <a:ext uri="{9D8B030D-6E8A-4147-A177-3AD203B41FA5}">
                      <a16:colId xmlns:a16="http://schemas.microsoft.com/office/drawing/2014/main" val="227073639"/>
                    </a:ext>
                  </a:extLst>
                </a:gridCol>
              </a:tblGrid>
              <a:tr h="46445">
                <a:tc>
                  <a:txBody>
                    <a:bodyPr/>
                    <a:lstStyle/>
                    <a:p>
                      <a:pPr algn="l" fontAlgn="ct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t"/>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ctr"/>
                      <a:r>
                        <a:rPr lang="zh-TW" altLang="en-US" sz="800" u="none" strike="noStrike">
                          <a:effectLst/>
                        </a:rPr>
                        <a:t>追加機能要件充足度結果→</a:t>
                      </a:r>
                      <a:endParaRPr lang="zh-TW" altLang="en-US"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800" u="none" strike="noStrike">
                          <a:effectLst/>
                        </a:rPr>
                        <a:t>○</a:t>
                      </a:r>
                      <a:r>
                        <a:rPr lang="en-US" altLang="ja-JP" sz="800" u="none" strike="noStrike">
                          <a:effectLst/>
                        </a:rPr>
                        <a:t>/△</a:t>
                      </a:r>
                      <a:endParaRPr lang="en-US" altLang="ja-JP"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800" u="none" strike="noStrike">
                          <a:effectLst/>
                        </a:rPr>
                        <a:t>　</a:t>
                      </a:r>
                      <a:endParaRPr lang="ja-JP" altLang="en-US"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800" u="none" strike="noStrike">
                          <a:effectLst/>
                        </a:rPr>
                        <a:t>　</a:t>
                      </a:r>
                      <a:endParaRPr lang="ja-JP" altLang="en-US"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800" u="none" strike="noStrike">
                          <a:effectLst/>
                        </a:rPr>
                        <a:t>　</a:t>
                      </a:r>
                      <a:endParaRPr lang="ja-JP" altLang="en-US"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800" u="none" strike="noStrike">
                          <a:effectLst/>
                        </a:rPr>
                        <a:t>　</a:t>
                      </a:r>
                      <a:endParaRPr lang="ja-JP" altLang="en-US"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800" u="none" strike="noStrike">
                          <a:effectLst/>
                        </a:rPr>
                        <a:t>　</a:t>
                      </a:r>
                      <a:endParaRPr lang="ja-JP" altLang="en-US"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800" u="none" strike="noStrike">
                          <a:effectLst/>
                        </a:rPr>
                        <a:t>　</a:t>
                      </a:r>
                      <a:endParaRPr lang="ja-JP" altLang="en-US"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ja-JP" altLang="en-US" sz="800" u="none" strike="noStrike">
                          <a:effectLst/>
                        </a:rPr>
                        <a:t>○</a:t>
                      </a:r>
                      <a:r>
                        <a:rPr lang="en-US" altLang="ja-JP" sz="800" u="none" strike="noStrike">
                          <a:effectLst/>
                        </a:rPr>
                        <a:t>/△</a:t>
                      </a:r>
                      <a:endParaRPr lang="en-US" altLang="ja-JP"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r>
                        <a:rPr lang="en-US" altLang="ja-JP" sz="800" u="none" strike="noStrike">
                          <a:effectLst/>
                        </a:rPr>
                        <a:t>×</a:t>
                      </a:r>
                      <a:endParaRPr lang="en-US" altLang="ja-JP"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ct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extLst>
                  <a:ext uri="{0D108BD9-81ED-4DB2-BD59-A6C34878D82A}">
                    <a16:rowId xmlns:a16="http://schemas.microsoft.com/office/drawing/2014/main" val="658414442"/>
                  </a:ext>
                </a:extLst>
              </a:tr>
              <a:tr h="196407">
                <a:tc>
                  <a:txBody>
                    <a:bodyPr/>
                    <a:lstStyle/>
                    <a:p>
                      <a:pPr algn="l" fontAlgn="t"/>
                      <a:r>
                        <a:rPr lang="en-US" altLang="ja-JP" sz="800" u="none" strike="noStrike">
                          <a:effectLst/>
                        </a:rPr>
                        <a:t>#</a:t>
                      </a:r>
                      <a:endParaRPr lang="en-US" altLang="ja-JP"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大項目</a:t>
                      </a:r>
                      <a:endParaRPr lang="ja-JP" altLang="en-US"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小項目</a:t>
                      </a:r>
                      <a:endParaRPr lang="ja-JP" altLang="en-US"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評価項目</a:t>
                      </a:r>
                      <a:endParaRPr lang="ja-JP" altLang="en-US" sz="8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評価結果・コメント</a:t>
                      </a:r>
                      <a:br>
                        <a:rPr lang="ja-JP" altLang="en-US" sz="800" u="none" strike="noStrike">
                          <a:effectLst/>
                        </a:rPr>
                      </a:br>
                      <a:r>
                        <a:rPr lang="ja-JP" altLang="en-US" sz="800" u="none" strike="noStrike">
                          <a:effectLst/>
                        </a:rPr>
                        <a:t>○：要件を十分満たす</a:t>
                      </a:r>
                      <a:br>
                        <a:rPr lang="ja-JP" altLang="en-US" sz="800" u="none" strike="noStrike">
                          <a:effectLst/>
                        </a:rPr>
                      </a:br>
                      <a:r>
                        <a:rPr lang="ja-JP" altLang="en-US" sz="800" u="none" strike="noStrike">
                          <a:effectLst/>
                        </a:rPr>
                        <a:t>△：要件を満たすか情報が不十分</a:t>
                      </a:r>
                      <a:br>
                        <a:rPr lang="ja-JP" altLang="en-US" sz="800" u="none" strike="noStrike">
                          <a:effectLst/>
                        </a:rPr>
                      </a:br>
                      <a:r>
                        <a:rPr lang="en-US" altLang="ja-JP" sz="800" u="none" strike="noStrike">
                          <a:effectLst/>
                        </a:rPr>
                        <a:t>×</a:t>
                      </a:r>
                      <a:r>
                        <a:rPr lang="ja-JP" altLang="en-US" sz="800" u="none" strike="noStrike">
                          <a:effectLst/>
                        </a:rPr>
                        <a:t>：要件を十分満たせない</a:t>
                      </a:r>
                      <a:endParaRPr lang="ja-JP" altLang="en-US"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de-DE" sz="800" u="none" strike="noStrike" dirty="0">
                          <a:effectLst/>
                        </a:rPr>
                        <a:t>DocuWare</a:t>
                      </a:r>
                      <a:endParaRPr lang="de-DE" sz="8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de-DE" sz="800" u="none" strike="noStrike">
                          <a:effectLst/>
                        </a:rPr>
                        <a:t>Alfresco Content Services</a:t>
                      </a:r>
                      <a:endParaRPr lang="de-DE"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de-DE" sz="800" u="none" strike="noStrike">
                          <a:effectLst/>
                        </a:rPr>
                        <a:t>SharePoint Online</a:t>
                      </a:r>
                      <a:endParaRPr lang="de-DE"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de-DE" sz="800" u="none" strike="noStrike">
                          <a:effectLst/>
                        </a:rPr>
                        <a:t>Teamcenter</a:t>
                      </a:r>
                      <a:endParaRPr lang="de-DE"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de-DE" sz="800" u="none" strike="noStrike">
                          <a:effectLst/>
                        </a:rPr>
                        <a:t>Aras Innovator</a:t>
                      </a:r>
                      <a:endParaRPr lang="de-DE"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de-DE" sz="800" u="none" strike="noStrike">
                          <a:effectLst/>
                        </a:rPr>
                        <a:t>ServiceNow</a:t>
                      </a:r>
                      <a:endParaRPr lang="de-DE"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楽々</a:t>
                      </a:r>
                      <a:r>
                        <a:rPr lang="de-DE" sz="800" u="none" strike="noStrike">
                          <a:effectLst/>
                        </a:rPr>
                        <a:t>Document Plus</a:t>
                      </a:r>
                      <a:endParaRPr lang="de-DE"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de-DE" sz="800" u="none" strike="noStrike">
                          <a:effectLst/>
                        </a:rPr>
                        <a:t>SmartDB</a:t>
                      </a:r>
                      <a:endParaRPr lang="de-DE"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de-DE" sz="800" u="none" strike="noStrike" dirty="0">
                          <a:effectLst/>
                        </a:rPr>
                        <a:t>OpenText Content Management</a:t>
                      </a:r>
                      <a:endParaRPr lang="de-DE" sz="8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en-US" sz="800" u="none" strike="noStrike">
                          <a:effectLst/>
                        </a:rPr>
                        <a:t>GCJ Power Platform/Office　365案</a:t>
                      </a:r>
                      <a:endParaRPr lang="en-US"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2048" marR="2048" marT="2048" marB="0"/>
                </a:tc>
                <a:extLst>
                  <a:ext uri="{0D108BD9-81ED-4DB2-BD59-A6C34878D82A}">
                    <a16:rowId xmlns:a16="http://schemas.microsoft.com/office/drawing/2014/main" val="3860034857"/>
                  </a:ext>
                </a:extLst>
              </a:tr>
              <a:tr h="136316">
                <a:tc>
                  <a:txBody>
                    <a:bodyPr/>
                    <a:lstStyle/>
                    <a:p>
                      <a:pPr algn="r" fontAlgn="t"/>
                      <a:r>
                        <a:rPr lang="en-US" altLang="ja-JP" sz="800" u="none" strike="noStrike">
                          <a:effectLst/>
                        </a:rPr>
                        <a:t>1</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文書作成</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文書の複製</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作成されたトランザクションデータ（文書）をコピーして、一部の項目だけを変更し新規文書として登録できること</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r" fontAlgn="t"/>
                      <a:r>
                        <a:rPr lang="ja-JP" altLang="en-US" sz="800" u="none" strike="noStrike" dirty="0">
                          <a:effectLst/>
                        </a:rPr>
                        <a:t>評価結果</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〇</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〇　</a:t>
                      </a:r>
                      <a:r>
                        <a:rPr lang="de-DE" sz="800" u="none" strike="noStrike" dirty="0">
                          <a:effectLst/>
                        </a:rPr>
                        <a:t>Power Automate</a:t>
                      </a:r>
                      <a:r>
                        <a:rPr lang="ja-JP" altLang="en-US" sz="800" u="none" strike="noStrike" dirty="0">
                          <a:effectLst/>
                        </a:rPr>
                        <a:t>の</a:t>
                      </a:r>
                      <a:r>
                        <a:rPr lang="de-DE" sz="800" u="none" strike="noStrike" dirty="0">
                          <a:effectLst/>
                        </a:rPr>
                        <a:t>Flow</a:t>
                      </a:r>
                      <a:r>
                        <a:rPr lang="ja-JP" altLang="en-US" sz="800" u="none" strike="noStrike" dirty="0">
                          <a:effectLst/>
                        </a:rPr>
                        <a:t>で実装。簡単ならば、</a:t>
                      </a:r>
                      <a:r>
                        <a:rPr lang="de-DE" sz="800" u="none" strike="noStrike" dirty="0">
                          <a:effectLst/>
                        </a:rPr>
                        <a:t>Power Apps</a:t>
                      </a:r>
                      <a:r>
                        <a:rPr lang="ja-JP" altLang="en-US" sz="800" u="none" strike="noStrike" dirty="0">
                          <a:effectLst/>
                        </a:rPr>
                        <a:t>のみでも可能。</a:t>
                      </a:r>
                      <a:endParaRPr lang="ja-JP" altLang="en-US" sz="800" b="0" i="0" u="none" strike="noStrike" dirty="0">
                        <a:solidFill>
                          <a:srgbClr val="00B050"/>
                        </a:solidFill>
                        <a:effectLst/>
                        <a:latin typeface="游ゴシック" panose="020B0400000000000000" pitchFamily="50" charset="-128"/>
                        <a:ea typeface="游ゴシック" panose="020B0400000000000000" pitchFamily="50" charset="-128"/>
                      </a:endParaRPr>
                    </a:p>
                  </a:txBody>
                  <a:tcPr marL="2048" marR="2048" marT="2048" marB="0"/>
                </a:tc>
                <a:extLst>
                  <a:ext uri="{0D108BD9-81ED-4DB2-BD59-A6C34878D82A}">
                    <a16:rowId xmlns:a16="http://schemas.microsoft.com/office/drawing/2014/main" val="1345695558"/>
                  </a:ext>
                </a:extLst>
              </a:tr>
              <a:tr h="91381">
                <a:tc>
                  <a:txBody>
                    <a:bodyPr/>
                    <a:lstStyle/>
                    <a:p>
                      <a:pPr algn="r" fontAlgn="t"/>
                      <a:r>
                        <a:rPr lang="en-US" altLang="ja-JP" sz="800" u="none" strike="noStrike">
                          <a:effectLst/>
                        </a:rPr>
                        <a:t>2</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de-DE" sz="800" u="none" strike="noStrike">
                          <a:effectLst/>
                        </a:rPr>
                        <a:t>WF</a:t>
                      </a:r>
                      <a:endParaRPr lang="de-DE"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差戻</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en-US" altLang="ja-JP" sz="800" u="none" strike="noStrike" dirty="0">
                          <a:effectLst/>
                        </a:rPr>
                        <a:t>WF</a:t>
                      </a:r>
                      <a:r>
                        <a:rPr lang="ja-JP" altLang="en-US" sz="800" u="none" strike="noStrike" dirty="0">
                          <a:effectLst/>
                        </a:rPr>
                        <a:t>の差し戻し機能について、指定の</a:t>
                      </a:r>
                      <a:r>
                        <a:rPr lang="en-US" altLang="ja-JP" sz="800" u="none" strike="noStrike" dirty="0">
                          <a:effectLst/>
                        </a:rPr>
                        <a:t>WF</a:t>
                      </a:r>
                      <a:r>
                        <a:rPr lang="ja-JP" altLang="en-US" sz="800" u="none" strike="noStrike" dirty="0">
                          <a:effectLst/>
                        </a:rPr>
                        <a:t>申請先に差し戻すこと可能か</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r" fontAlgn="t"/>
                      <a:r>
                        <a:rPr lang="ja-JP" altLang="en-US" sz="800" u="none" strike="noStrike">
                          <a:effectLst/>
                        </a:rPr>
                        <a:t>評価結果</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〇</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〇　</a:t>
                      </a:r>
                      <a:r>
                        <a:rPr lang="de-DE" sz="800" u="none" strike="noStrike" dirty="0">
                          <a:effectLst/>
                        </a:rPr>
                        <a:t>Power Apps</a:t>
                      </a:r>
                      <a:r>
                        <a:rPr lang="ja-JP" altLang="en-US" sz="800" u="none" strike="noStrike" dirty="0">
                          <a:effectLst/>
                        </a:rPr>
                        <a:t>で十分に可能。</a:t>
                      </a:r>
                      <a:endParaRPr lang="ja-JP" altLang="en-US" sz="800" b="0" i="0" u="none" strike="noStrike" dirty="0">
                        <a:solidFill>
                          <a:srgbClr val="00B050"/>
                        </a:solidFill>
                        <a:effectLst/>
                        <a:latin typeface="游ゴシック" panose="020B0400000000000000" pitchFamily="50" charset="-128"/>
                        <a:ea typeface="游ゴシック" panose="020B0400000000000000" pitchFamily="50" charset="-128"/>
                      </a:endParaRPr>
                    </a:p>
                  </a:txBody>
                  <a:tcPr marL="2048" marR="2048" marT="2048" marB="0"/>
                </a:tc>
                <a:extLst>
                  <a:ext uri="{0D108BD9-81ED-4DB2-BD59-A6C34878D82A}">
                    <a16:rowId xmlns:a16="http://schemas.microsoft.com/office/drawing/2014/main" val="3473085740"/>
                  </a:ext>
                </a:extLst>
              </a:tr>
              <a:tr h="91381">
                <a:tc>
                  <a:txBody>
                    <a:bodyPr/>
                    <a:lstStyle/>
                    <a:p>
                      <a:pPr algn="r" fontAlgn="t"/>
                      <a:r>
                        <a:rPr lang="en-US" altLang="ja-JP" sz="800" u="none" strike="noStrike">
                          <a:effectLst/>
                        </a:rPr>
                        <a:t>3</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de-DE" sz="800" u="none" strike="noStrike">
                          <a:effectLst/>
                        </a:rPr>
                        <a:t>WF</a:t>
                      </a:r>
                      <a:endParaRPr lang="de-DE"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多段階</a:t>
                      </a:r>
                      <a:r>
                        <a:rPr lang="de-DE" sz="800" u="none" strike="noStrike">
                          <a:effectLst/>
                        </a:rPr>
                        <a:t>WF</a:t>
                      </a:r>
                      <a:endParaRPr lang="de-DE"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ワークフローの確認先を最大</a:t>
                      </a:r>
                      <a:r>
                        <a:rPr lang="en-US" altLang="ja-JP" sz="800" u="none" strike="noStrike" dirty="0">
                          <a:effectLst/>
                        </a:rPr>
                        <a:t>10</a:t>
                      </a:r>
                      <a:r>
                        <a:rPr lang="ja-JP" altLang="en-US" sz="800" u="none" strike="noStrike" dirty="0">
                          <a:effectLst/>
                        </a:rPr>
                        <a:t>個設定できるか</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r" fontAlgn="t"/>
                      <a:r>
                        <a:rPr lang="ja-JP" altLang="en-US" sz="800" u="none" strike="noStrike">
                          <a:effectLst/>
                        </a:rPr>
                        <a:t>評価結果</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〇　</a:t>
                      </a:r>
                      <a:r>
                        <a:rPr lang="de-DE" sz="800" u="none" strike="noStrike" dirty="0">
                          <a:effectLst/>
                        </a:rPr>
                        <a:t>Power Apps</a:t>
                      </a:r>
                      <a:r>
                        <a:rPr lang="ja-JP" altLang="en-US" sz="800" u="none" strike="noStrike" dirty="0">
                          <a:effectLst/>
                        </a:rPr>
                        <a:t>で十分に可能。これは</a:t>
                      </a:r>
                      <a:r>
                        <a:rPr lang="en-US" altLang="ja-JP" sz="800" u="none" strike="noStrike" dirty="0">
                          <a:effectLst/>
                        </a:rPr>
                        <a:t>PowerApps</a:t>
                      </a:r>
                      <a:r>
                        <a:rPr lang="ja-JP" altLang="en-US" sz="800" u="none" strike="noStrike" dirty="0">
                          <a:effectLst/>
                        </a:rPr>
                        <a:t>の強みであること</a:t>
                      </a:r>
                      <a:endParaRPr lang="ja-JP" altLang="en-US" sz="800" b="0" i="0" u="none" strike="noStrike" dirty="0">
                        <a:solidFill>
                          <a:srgbClr val="00B050"/>
                        </a:solidFill>
                        <a:effectLst/>
                        <a:latin typeface="游ゴシック" panose="020B0400000000000000" pitchFamily="50" charset="-128"/>
                        <a:ea typeface="游ゴシック" panose="020B0400000000000000" pitchFamily="50" charset="-128"/>
                      </a:endParaRPr>
                    </a:p>
                  </a:txBody>
                  <a:tcPr marL="2048" marR="2048" marT="2048" marB="0"/>
                </a:tc>
                <a:extLst>
                  <a:ext uri="{0D108BD9-81ED-4DB2-BD59-A6C34878D82A}">
                    <a16:rowId xmlns:a16="http://schemas.microsoft.com/office/drawing/2014/main" val="3767874155"/>
                  </a:ext>
                </a:extLst>
              </a:tr>
              <a:tr h="91381">
                <a:tc>
                  <a:txBody>
                    <a:bodyPr/>
                    <a:lstStyle/>
                    <a:p>
                      <a:pPr algn="r" fontAlgn="ctr"/>
                      <a:r>
                        <a:rPr lang="en-US" altLang="ja-JP" sz="800" u="none" strike="noStrike">
                          <a:effectLst/>
                        </a:rPr>
                        <a:t>4</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t"/>
                      <a:r>
                        <a:rPr lang="de-DE" sz="800" u="none" strike="noStrike">
                          <a:effectLst/>
                        </a:rPr>
                        <a:t>WF</a:t>
                      </a:r>
                      <a:endParaRPr lang="de-DE"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de-DE" sz="800" u="none" strike="noStrike" dirty="0">
                          <a:effectLst/>
                        </a:rPr>
                        <a:t>WF</a:t>
                      </a:r>
                      <a:r>
                        <a:rPr lang="ja-JP" altLang="en-US" sz="800" u="none" strike="noStrike" dirty="0">
                          <a:effectLst/>
                        </a:rPr>
                        <a:t>一括変更</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ctr"/>
                      <a:r>
                        <a:rPr lang="ja-JP" altLang="en-US" sz="800" u="none" strike="noStrike">
                          <a:effectLst/>
                        </a:rPr>
                        <a:t>ワークフロー申請先を登録したマスタデータから一括変更できるか</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r" fontAlgn="t"/>
                      <a:r>
                        <a:rPr lang="ja-JP" altLang="en-US" sz="800" u="none" strike="noStrike">
                          <a:effectLst/>
                        </a:rPr>
                        <a:t>評価結果</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en-US" altLang="ja-JP" sz="800" u="none" strike="noStrike">
                          <a:effectLst/>
                        </a:rPr>
                        <a:t>×</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〇　</a:t>
                      </a:r>
                      <a:r>
                        <a:rPr lang="de-DE" sz="800" u="none" strike="noStrike" dirty="0">
                          <a:effectLst/>
                        </a:rPr>
                        <a:t>Power Apps</a:t>
                      </a:r>
                      <a:r>
                        <a:rPr lang="ja-JP" altLang="en-US" sz="800" u="none" strike="noStrike" dirty="0">
                          <a:effectLst/>
                        </a:rPr>
                        <a:t>で十分に可能。</a:t>
                      </a:r>
                      <a:endParaRPr lang="ja-JP" altLang="en-US" sz="800" b="0" i="0" u="none" strike="noStrike" dirty="0">
                        <a:solidFill>
                          <a:srgbClr val="00B050"/>
                        </a:solidFill>
                        <a:effectLst/>
                        <a:latin typeface="游ゴシック" panose="020B0400000000000000" pitchFamily="50" charset="-128"/>
                        <a:ea typeface="游ゴシック" panose="020B0400000000000000" pitchFamily="50" charset="-128"/>
                      </a:endParaRPr>
                    </a:p>
                  </a:txBody>
                  <a:tcPr marL="2048" marR="2048" marT="2048" marB="0"/>
                </a:tc>
                <a:extLst>
                  <a:ext uri="{0D108BD9-81ED-4DB2-BD59-A6C34878D82A}">
                    <a16:rowId xmlns:a16="http://schemas.microsoft.com/office/drawing/2014/main" val="1762635636"/>
                  </a:ext>
                </a:extLst>
              </a:tr>
              <a:tr h="91381">
                <a:tc>
                  <a:txBody>
                    <a:bodyPr/>
                    <a:lstStyle/>
                    <a:p>
                      <a:pPr algn="r" fontAlgn="ctr"/>
                      <a:r>
                        <a:rPr lang="en-US" altLang="ja-JP" sz="800" u="none" strike="noStrike">
                          <a:effectLst/>
                        </a:rPr>
                        <a:t>5</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l" fontAlgn="t"/>
                      <a:r>
                        <a:rPr lang="de-DE" sz="800" u="none" strike="noStrike">
                          <a:effectLst/>
                        </a:rPr>
                        <a:t>WF</a:t>
                      </a:r>
                      <a:endParaRPr lang="de-DE"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承認結果引継ぎ</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ctr"/>
                      <a:r>
                        <a:rPr lang="ja-JP" altLang="en-US" sz="800" u="none" strike="noStrike" dirty="0">
                          <a:effectLst/>
                        </a:rPr>
                        <a:t>マスタデータ変更した場合でも、実施済みの承認結果は引き継がれるか</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2048" marR="2048" marT="2048" marB="0" anchor="ctr"/>
                </a:tc>
                <a:tc>
                  <a:txBody>
                    <a:bodyPr/>
                    <a:lstStyle/>
                    <a:p>
                      <a:pPr algn="r" fontAlgn="t"/>
                      <a:r>
                        <a:rPr lang="ja-JP" altLang="en-US" sz="800" u="none" strike="noStrike">
                          <a:effectLst/>
                        </a:rPr>
                        <a:t>評価結果</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2048" marR="2048" marT="2048" marB="0"/>
                </a:tc>
                <a:tc>
                  <a:txBody>
                    <a:bodyPr/>
                    <a:lstStyle/>
                    <a:p>
                      <a:pPr algn="l" fontAlgn="t"/>
                      <a:r>
                        <a:rPr lang="ja-JP" altLang="en-US" sz="800" u="none" strike="noStrike" dirty="0">
                          <a:effectLst/>
                        </a:rPr>
                        <a:t>〇　</a:t>
                      </a:r>
                      <a:r>
                        <a:rPr lang="en-US" altLang="ja-JP" sz="800" u="none" strike="noStrike" dirty="0">
                          <a:effectLst/>
                        </a:rPr>
                        <a:t>DB</a:t>
                      </a:r>
                      <a:r>
                        <a:rPr lang="ja-JP" altLang="en-US" sz="800" u="none" strike="noStrike" dirty="0">
                          <a:effectLst/>
                        </a:rPr>
                        <a:t>設計次第だが、</a:t>
                      </a:r>
                      <a:r>
                        <a:rPr lang="en-US" altLang="ja-JP" sz="800" u="none" strike="noStrike" dirty="0">
                          <a:effectLst/>
                        </a:rPr>
                        <a:t>PowerApps</a:t>
                      </a:r>
                      <a:r>
                        <a:rPr lang="ja-JP" altLang="en-US" sz="800" u="none" strike="noStrike" dirty="0">
                          <a:effectLst/>
                        </a:rPr>
                        <a:t>実績多数あり</a:t>
                      </a:r>
                      <a:endParaRPr lang="ja-JP" altLang="en-US" sz="800" b="0" i="0" u="none" strike="noStrike" dirty="0">
                        <a:solidFill>
                          <a:srgbClr val="00B050"/>
                        </a:solidFill>
                        <a:effectLst/>
                        <a:latin typeface="游ゴシック" panose="020B0400000000000000" pitchFamily="50" charset="-128"/>
                        <a:ea typeface="游ゴシック" panose="020B0400000000000000" pitchFamily="50" charset="-128"/>
                      </a:endParaRPr>
                    </a:p>
                  </a:txBody>
                  <a:tcPr marL="2048" marR="2048" marT="2048" marB="0"/>
                </a:tc>
                <a:extLst>
                  <a:ext uri="{0D108BD9-81ED-4DB2-BD59-A6C34878D82A}">
                    <a16:rowId xmlns:a16="http://schemas.microsoft.com/office/drawing/2014/main" val="44595184"/>
                  </a:ext>
                </a:extLst>
              </a:tr>
            </a:tbl>
          </a:graphicData>
        </a:graphic>
      </p:graphicFrame>
    </p:spTree>
    <p:extLst>
      <p:ext uri="{BB962C8B-B14F-4D97-AF65-F5344CB8AC3E}">
        <p14:creationId xmlns:p14="http://schemas.microsoft.com/office/powerpoint/2010/main" val="159630076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0A23A7-AFDB-477C-DBFB-9C8868BC49A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D77934D-4E90-631D-47E4-2DED5DBAEE5C}"/>
              </a:ext>
            </a:extLst>
          </p:cNvPr>
          <p:cNvSpPr>
            <a:spLocks noGrp="1"/>
          </p:cNvSpPr>
          <p:nvPr>
            <p:ph type="title"/>
          </p:nvPr>
        </p:nvSpPr>
        <p:spPr/>
        <p:txBody>
          <a:bodyPr/>
          <a:lstStyle/>
          <a:p>
            <a:r>
              <a:rPr lang="ja-JP" altLang="en-US" dirty="0"/>
              <a:t>評価結果</a:t>
            </a:r>
            <a:endParaRPr kumimoji="1" lang="ja-JP" altLang="en-US" dirty="0"/>
          </a:p>
        </p:txBody>
      </p:sp>
      <p:graphicFrame>
        <p:nvGraphicFramePr>
          <p:cNvPr id="5" name="コンテンツ プレースホルダー 4">
            <a:extLst>
              <a:ext uri="{FF2B5EF4-FFF2-40B4-BE49-F238E27FC236}">
                <a16:creationId xmlns:a16="http://schemas.microsoft.com/office/drawing/2014/main" id="{6068DA93-1839-E3DD-0846-404B60865E21}"/>
              </a:ext>
            </a:extLst>
          </p:cNvPr>
          <p:cNvGraphicFramePr>
            <a:graphicFrameLocks noGrp="1"/>
          </p:cNvGraphicFramePr>
          <p:nvPr>
            <p:ph sz="quarter" idx="10"/>
            <p:extLst>
              <p:ext uri="{D42A27DB-BD31-4B8C-83A1-F6EECF244321}">
                <p14:modId xmlns:p14="http://schemas.microsoft.com/office/powerpoint/2010/main" val="4102951075"/>
              </p:ext>
            </p:extLst>
          </p:nvPr>
        </p:nvGraphicFramePr>
        <p:xfrm>
          <a:off x="453390" y="795020"/>
          <a:ext cx="11443970" cy="2324485"/>
        </p:xfrm>
        <a:graphic>
          <a:graphicData uri="http://schemas.openxmlformats.org/drawingml/2006/table">
            <a:tbl>
              <a:tblPr firstRow="1" bandRow="1">
                <a:tableStyleId>{5C22544A-7EE6-4342-B048-85BDC9FD1C3A}</a:tableStyleId>
              </a:tblPr>
              <a:tblGrid>
                <a:gridCol w="158692">
                  <a:extLst>
                    <a:ext uri="{9D8B030D-6E8A-4147-A177-3AD203B41FA5}">
                      <a16:colId xmlns:a16="http://schemas.microsoft.com/office/drawing/2014/main" val="2535051791"/>
                    </a:ext>
                  </a:extLst>
                </a:gridCol>
                <a:gridCol w="433756">
                  <a:extLst>
                    <a:ext uri="{9D8B030D-6E8A-4147-A177-3AD203B41FA5}">
                      <a16:colId xmlns:a16="http://schemas.microsoft.com/office/drawing/2014/main" val="2272332210"/>
                    </a:ext>
                  </a:extLst>
                </a:gridCol>
                <a:gridCol w="976832">
                  <a:extLst>
                    <a:ext uri="{9D8B030D-6E8A-4147-A177-3AD203B41FA5}">
                      <a16:colId xmlns:a16="http://schemas.microsoft.com/office/drawing/2014/main" val="1359704813"/>
                    </a:ext>
                  </a:extLst>
                </a:gridCol>
                <a:gridCol w="1530488">
                  <a:extLst>
                    <a:ext uri="{9D8B030D-6E8A-4147-A177-3AD203B41FA5}">
                      <a16:colId xmlns:a16="http://schemas.microsoft.com/office/drawing/2014/main" val="507685417"/>
                    </a:ext>
                  </a:extLst>
                </a:gridCol>
                <a:gridCol w="1583969">
                  <a:extLst>
                    <a:ext uri="{9D8B030D-6E8A-4147-A177-3AD203B41FA5}">
                      <a16:colId xmlns:a16="http://schemas.microsoft.com/office/drawing/2014/main" val="577499691"/>
                    </a:ext>
                  </a:extLst>
                </a:gridCol>
                <a:gridCol w="775388">
                  <a:extLst>
                    <a:ext uri="{9D8B030D-6E8A-4147-A177-3AD203B41FA5}">
                      <a16:colId xmlns:a16="http://schemas.microsoft.com/office/drawing/2014/main" val="2279129661"/>
                    </a:ext>
                  </a:extLst>
                </a:gridCol>
                <a:gridCol w="593932">
                  <a:extLst>
                    <a:ext uri="{9D8B030D-6E8A-4147-A177-3AD203B41FA5}">
                      <a16:colId xmlns:a16="http://schemas.microsoft.com/office/drawing/2014/main" val="1268702962"/>
                    </a:ext>
                  </a:extLst>
                </a:gridCol>
                <a:gridCol w="618828">
                  <a:extLst>
                    <a:ext uri="{9D8B030D-6E8A-4147-A177-3AD203B41FA5}">
                      <a16:colId xmlns:a16="http://schemas.microsoft.com/office/drawing/2014/main" val="148948427"/>
                    </a:ext>
                  </a:extLst>
                </a:gridCol>
                <a:gridCol w="665061">
                  <a:extLst>
                    <a:ext uri="{9D8B030D-6E8A-4147-A177-3AD203B41FA5}">
                      <a16:colId xmlns:a16="http://schemas.microsoft.com/office/drawing/2014/main" val="1609032090"/>
                    </a:ext>
                  </a:extLst>
                </a:gridCol>
                <a:gridCol w="576151">
                  <a:extLst>
                    <a:ext uri="{9D8B030D-6E8A-4147-A177-3AD203B41FA5}">
                      <a16:colId xmlns:a16="http://schemas.microsoft.com/office/drawing/2014/main" val="3787490981"/>
                    </a:ext>
                  </a:extLst>
                </a:gridCol>
                <a:gridCol w="667386">
                  <a:extLst>
                    <a:ext uri="{9D8B030D-6E8A-4147-A177-3AD203B41FA5}">
                      <a16:colId xmlns:a16="http://schemas.microsoft.com/office/drawing/2014/main" val="1025422603"/>
                    </a:ext>
                  </a:extLst>
                </a:gridCol>
                <a:gridCol w="588051">
                  <a:extLst>
                    <a:ext uri="{9D8B030D-6E8A-4147-A177-3AD203B41FA5}">
                      <a16:colId xmlns:a16="http://schemas.microsoft.com/office/drawing/2014/main" val="1962180713"/>
                    </a:ext>
                  </a:extLst>
                </a:gridCol>
                <a:gridCol w="320083">
                  <a:extLst>
                    <a:ext uri="{9D8B030D-6E8A-4147-A177-3AD203B41FA5}">
                      <a16:colId xmlns:a16="http://schemas.microsoft.com/office/drawing/2014/main" val="1401055556"/>
                    </a:ext>
                  </a:extLst>
                </a:gridCol>
                <a:gridCol w="693514">
                  <a:extLst>
                    <a:ext uri="{9D8B030D-6E8A-4147-A177-3AD203B41FA5}">
                      <a16:colId xmlns:a16="http://schemas.microsoft.com/office/drawing/2014/main" val="1589157153"/>
                    </a:ext>
                  </a:extLst>
                </a:gridCol>
                <a:gridCol w="1261839">
                  <a:extLst>
                    <a:ext uri="{9D8B030D-6E8A-4147-A177-3AD203B41FA5}">
                      <a16:colId xmlns:a16="http://schemas.microsoft.com/office/drawing/2014/main" val="1857291399"/>
                    </a:ext>
                  </a:extLst>
                </a:gridCol>
              </a:tblGrid>
              <a:tr h="67482">
                <a:tc>
                  <a:txBody>
                    <a:bodyPr/>
                    <a:lstStyle/>
                    <a:p>
                      <a:pPr algn="l" fontAlgn="t"/>
                      <a:r>
                        <a:rPr lang="en-US" altLang="ja-JP" sz="800" u="none" strike="noStrike" dirty="0">
                          <a:effectLst/>
                        </a:rPr>
                        <a:t>#</a:t>
                      </a:r>
                      <a:endParaRPr lang="en-US" altLang="ja-JP" sz="8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カテゴリ</a:t>
                      </a:r>
                      <a:endParaRPr lang="ja-JP" altLang="en-US" sz="8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評価項目</a:t>
                      </a:r>
                      <a:endParaRPr lang="ja-JP" altLang="en-US" sz="8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備考</a:t>
                      </a:r>
                      <a:endParaRPr lang="ja-JP" altLang="en-US" sz="8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評価結果・コメント</a:t>
                      </a:r>
                      <a:br>
                        <a:rPr lang="ja-JP" altLang="en-US" sz="800" u="none" strike="noStrike" dirty="0">
                          <a:effectLst/>
                        </a:rPr>
                      </a:br>
                      <a:r>
                        <a:rPr lang="ja-JP" altLang="en-US" sz="800" u="none" strike="noStrike" dirty="0">
                          <a:effectLst/>
                        </a:rPr>
                        <a:t>○：要件を十分満たす</a:t>
                      </a:r>
                      <a:br>
                        <a:rPr lang="ja-JP" altLang="en-US" sz="800" u="none" strike="noStrike" dirty="0">
                          <a:effectLst/>
                        </a:rPr>
                      </a:br>
                      <a:r>
                        <a:rPr lang="ja-JP" altLang="en-US" sz="800" u="none" strike="noStrike" dirty="0">
                          <a:effectLst/>
                        </a:rPr>
                        <a:t>△：要件を満たすか情報が不十分</a:t>
                      </a:r>
                      <a:br>
                        <a:rPr lang="ja-JP" altLang="en-US" sz="800" u="none" strike="noStrike" dirty="0">
                          <a:effectLst/>
                        </a:rPr>
                      </a:br>
                      <a:r>
                        <a:rPr lang="en-US" altLang="ja-JP" sz="800" u="none" strike="noStrike" dirty="0">
                          <a:effectLst/>
                        </a:rPr>
                        <a:t>×</a:t>
                      </a:r>
                      <a:r>
                        <a:rPr lang="ja-JP" altLang="en-US" sz="800" u="none" strike="noStrike" dirty="0">
                          <a:effectLst/>
                        </a:rPr>
                        <a:t>：要件を十分満たせない</a:t>
                      </a:r>
                      <a:endParaRPr lang="ja-JP" altLang="en-US" sz="8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800" u="none" strike="noStrike" dirty="0">
                          <a:effectLst/>
                        </a:rPr>
                        <a:t>DocuWare</a:t>
                      </a:r>
                      <a:endParaRPr lang="de-DE" sz="8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800" u="none" strike="noStrike">
                          <a:effectLst/>
                        </a:rPr>
                        <a:t>Alfresco Content Services</a:t>
                      </a:r>
                      <a:endParaRPr lang="de-DE"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800" u="none" strike="noStrike" dirty="0">
                          <a:effectLst/>
                        </a:rPr>
                        <a:t>SharePoint Online</a:t>
                      </a:r>
                      <a:endParaRPr lang="de-DE" sz="8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800" u="none" strike="noStrike">
                          <a:effectLst/>
                        </a:rPr>
                        <a:t>Teamcenter</a:t>
                      </a:r>
                      <a:endParaRPr lang="de-DE"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800" u="none" strike="noStrike" dirty="0">
                          <a:effectLst/>
                        </a:rPr>
                        <a:t>Aras Innovator</a:t>
                      </a:r>
                      <a:endParaRPr lang="de-DE" sz="8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800" u="none" strike="noStrike" dirty="0">
                          <a:effectLst/>
                        </a:rPr>
                        <a:t>ServiceNow</a:t>
                      </a:r>
                      <a:endParaRPr lang="de-DE" sz="800" b="1" i="0" u="none" strike="noStrike" dirty="0">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楽々</a:t>
                      </a:r>
                      <a:r>
                        <a:rPr lang="de-DE" sz="800" u="none" strike="noStrike">
                          <a:effectLst/>
                        </a:rPr>
                        <a:t>Document Plus</a:t>
                      </a:r>
                      <a:endParaRPr lang="de-DE"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800" u="none" strike="noStrike">
                          <a:effectLst/>
                        </a:rPr>
                        <a:t>SmartDB</a:t>
                      </a:r>
                      <a:endParaRPr lang="de-DE"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800" u="none" strike="noStrike">
                          <a:effectLst/>
                        </a:rPr>
                        <a:t>OpenText Content Management</a:t>
                      </a:r>
                      <a:endParaRPr lang="de-DE"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800" u="none" strike="noStrike">
                          <a:effectLst/>
                        </a:rPr>
                        <a:t>OpenText Content Management</a:t>
                      </a:r>
                      <a:endParaRPr lang="de-DE" sz="800" b="1" i="0" u="none" strike="noStrike">
                        <a:solidFill>
                          <a:srgbClr val="FFFFFF"/>
                        </a:solidFill>
                        <a:effectLst/>
                        <a:latin typeface="游ゴシック" panose="020B0400000000000000" pitchFamily="50" charset="-128"/>
                        <a:ea typeface="游ゴシック" panose="020B0400000000000000" pitchFamily="50" charset="-128"/>
                      </a:endParaRPr>
                    </a:p>
                  </a:txBody>
                  <a:tcPr marL="1601" marR="1601" marT="1601" marB="0"/>
                </a:tc>
                <a:extLst>
                  <a:ext uri="{0D108BD9-81ED-4DB2-BD59-A6C34878D82A}">
                    <a16:rowId xmlns:a16="http://schemas.microsoft.com/office/drawing/2014/main" val="3720341571"/>
                  </a:ext>
                </a:extLst>
              </a:tr>
              <a:tr h="0">
                <a:tc>
                  <a:txBody>
                    <a:bodyPr/>
                    <a:lstStyle/>
                    <a:p>
                      <a:pPr algn="r" fontAlgn="t"/>
                      <a:r>
                        <a:rPr lang="en-US" altLang="ja-JP" sz="800" u="none" strike="noStrike">
                          <a:effectLst/>
                        </a:rPr>
                        <a:t>1</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外部接続先</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en-US" altLang="ja-JP" sz="800" u="none" strike="noStrike">
                          <a:effectLst/>
                        </a:rPr>
                        <a:t>SAP</a:t>
                      </a:r>
                      <a:r>
                        <a:rPr lang="ja-JP" altLang="en-US" sz="800" u="none" strike="noStrike">
                          <a:effectLst/>
                        </a:rPr>
                        <a:t>と連携が可能</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顧客に関する情報を扱うため、既存の</a:t>
                      </a:r>
                      <a:r>
                        <a:rPr lang="en-US" altLang="ja-JP" sz="800" u="none" strike="noStrike" dirty="0">
                          <a:effectLst/>
                        </a:rPr>
                        <a:t>SAP</a:t>
                      </a:r>
                      <a:r>
                        <a:rPr lang="ja-JP" altLang="en-US" sz="800" u="none" strike="noStrike" dirty="0">
                          <a:effectLst/>
                        </a:rPr>
                        <a:t>との連携が必須</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r" fontAlgn="t"/>
                      <a:r>
                        <a:rPr lang="ja-JP" altLang="en-US" sz="800" u="none" strike="noStrike">
                          <a:effectLst/>
                        </a:rPr>
                        <a:t>評価結果</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〇</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en-US" altLang="ja-JP" sz="800" u="none" strike="noStrike" dirty="0">
                          <a:effectLst/>
                        </a:rPr>
                        <a:t>×</a:t>
                      </a:r>
                      <a:endParaRPr lang="en-US" altLang="ja-JP"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〇　</a:t>
                      </a:r>
                      <a:r>
                        <a:rPr lang="de-DE" sz="800" u="none" strike="noStrike">
                          <a:effectLst/>
                        </a:rPr>
                        <a:t>Power Platform</a:t>
                      </a:r>
                      <a:r>
                        <a:rPr lang="ja-JP" altLang="en-US" sz="800" u="none" strike="noStrike">
                          <a:effectLst/>
                        </a:rPr>
                        <a:t>は</a:t>
                      </a:r>
                      <a:r>
                        <a:rPr lang="de-DE" sz="800" u="none" strike="noStrike">
                          <a:effectLst/>
                        </a:rPr>
                        <a:t>Connector</a:t>
                      </a:r>
                      <a:r>
                        <a:rPr lang="ja-JP" altLang="en-US" sz="800" u="none" strike="noStrike">
                          <a:effectLst/>
                        </a:rPr>
                        <a:t>で</a:t>
                      </a:r>
                      <a:r>
                        <a:rPr lang="de-DE" sz="800" u="none" strike="noStrike">
                          <a:effectLst/>
                        </a:rPr>
                        <a:t>SAP</a:t>
                      </a:r>
                      <a:r>
                        <a:rPr lang="ja-JP" altLang="en-US" sz="800" u="none" strike="noStrike">
                          <a:effectLst/>
                        </a:rPr>
                        <a:t>との連携が可能</a:t>
                      </a:r>
                      <a:endParaRPr lang="ja-JP" altLang="en-US" sz="800" b="0" i="0" u="none" strike="noStrike">
                        <a:solidFill>
                          <a:srgbClr val="00B050"/>
                        </a:solidFill>
                        <a:effectLst/>
                        <a:latin typeface="游ゴシック" panose="020B0400000000000000" pitchFamily="50" charset="-128"/>
                        <a:ea typeface="游ゴシック" panose="020B0400000000000000" pitchFamily="50" charset="-128"/>
                      </a:endParaRPr>
                    </a:p>
                  </a:txBody>
                  <a:tcPr marL="1601" marR="1601" marT="1601" marB="0"/>
                </a:tc>
                <a:extLst>
                  <a:ext uri="{0D108BD9-81ED-4DB2-BD59-A6C34878D82A}">
                    <a16:rowId xmlns:a16="http://schemas.microsoft.com/office/drawing/2014/main" val="3191263808"/>
                  </a:ext>
                </a:extLst>
              </a:tr>
              <a:tr h="0">
                <a:tc>
                  <a:txBody>
                    <a:bodyPr/>
                    <a:lstStyle/>
                    <a:p>
                      <a:pPr algn="r" fontAlgn="t"/>
                      <a:r>
                        <a:rPr lang="en-US" altLang="ja-JP" sz="800" u="none" strike="noStrike">
                          <a:effectLst/>
                        </a:rPr>
                        <a:t>2</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外部接続先</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de-DE" sz="800" u="none" strike="noStrike" dirty="0">
                          <a:effectLst/>
                        </a:rPr>
                        <a:t>Entra ID（</a:t>
                      </a:r>
                      <a:r>
                        <a:rPr lang="ja-JP" altLang="en-US" sz="800" u="none" strike="noStrike" dirty="0">
                          <a:effectLst/>
                        </a:rPr>
                        <a:t>旧</a:t>
                      </a:r>
                      <a:r>
                        <a:rPr lang="de-DE" sz="800" u="none" strike="noStrike" dirty="0">
                          <a:effectLst/>
                        </a:rPr>
                        <a:t>Azure Active Directory）</a:t>
                      </a:r>
                      <a:r>
                        <a:rPr lang="ja-JP" altLang="en-US" sz="800" u="none" strike="noStrike" dirty="0">
                          <a:effectLst/>
                        </a:rPr>
                        <a:t>と連携が可能</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認証やユーザーを選択するため、</a:t>
                      </a:r>
                      <a:r>
                        <a:rPr lang="en-US" altLang="ja-JP" sz="800" u="none" strike="noStrike">
                          <a:effectLst/>
                        </a:rPr>
                        <a:t>Entra ID</a:t>
                      </a:r>
                      <a:r>
                        <a:rPr lang="ja-JP" altLang="en-US" sz="800" u="none" strike="noStrike">
                          <a:effectLst/>
                        </a:rPr>
                        <a:t>との連携が必須</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r" fontAlgn="t"/>
                      <a:r>
                        <a:rPr lang="ja-JP" altLang="en-US" sz="800" u="none" strike="noStrike" dirty="0">
                          <a:effectLst/>
                        </a:rPr>
                        <a:t>評価結果</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〇</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〇</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〇　</a:t>
                      </a:r>
                      <a:r>
                        <a:rPr lang="de-DE" sz="800" u="none" strike="noStrike" dirty="0">
                          <a:effectLst/>
                        </a:rPr>
                        <a:t>Power Platform</a:t>
                      </a:r>
                      <a:r>
                        <a:rPr lang="ja-JP" altLang="en-US" sz="800" u="none" strike="noStrike" dirty="0">
                          <a:effectLst/>
                        </a:rPr>
                        <a:t>の</a:t>
                      </a:r>
                      <a:r>
                        <a:rPr lang="de-DE" sz="800" u="none" strike="noStrike" dirty="0">
                          <a:effectLst/>
                        </a:rPr>
                        <a:t>EntraID</a:t>
                      </a:r>
                      <a:r>
                        <a:rPr lang="ja-JP" altLang="en-US" sz="800" u="none" strike="noStrike" dirty="0">
                          <a:effectLst/>
                        </a:rPr>
                        <a:t>のサポートは内蔵機能</a:t>
                      </a:r>
                      <a:endParaRPr lang="ja-JP" altLang="en-US" sz="800" b="0" i="0" u="none" strike="noStrike" dirty="0">
                        <a:solidFill>
                          <a:srgbClr val="00B050"/>
                        </a:solidFill>
                        <a:effectLst/>
                        <a:latin typeface="游ゴシック" panose="020B0400000000000000" pitchFamily="50" charset="-128"/>
                        <a:ea typeface="游ゴシック" panose="020B0400000000000000" pitchFamily="50" charset="-128"/>
                      </a:endParaRPr>
                    </a:p>
                  </a:txBody>
                  <a:tcPr marL="1601" marR="1601" marT="1601" marB="0"/>
                </a:tc>
                <a:extLst>
                  <a:ext uri="{0D108BD9-81ED-4DB2-BD59-A6C34878D82A}">
                    <a16:rowId xmlns:a16="http://schemas.microsoft.com/office/drawing/2014/main" val="841244785"/>
                  </a:ext>
                </a:extLst>
              </a:tr>
              <a:tr h="39057">
                <a:tc>
                  <a:txBody>
                    <a:bodyPr/>
                    <a:lstStyle/>
                    <a:p>
                      <a:pPr algn="r" fontAlgn="t"/>
                      <a:r>
                        <a:rPr lang="en-US" altLang="ja-JP" sz="800" u="none" strike="noStrike">
                          <a:effectLst/>
                        </a:rPr>
                        <a:t>3</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外部接続先</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様々な製品との連携が可能</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将来的に様々な製品を組み込みフルスクラッチ開発されたローカルシステム（</a:t>
                      </a:r>
                      <a:r>
                        <a:rPr lang="en-US" altLang="ja-JP" sz="800" u="none" strike="noStrike" dirty="0">
                          <a:effectLst/>
                        </a:rPr>
                        <a:t>MIQS</a:t>
                      </a:r>
                      <a:r>
                        <a:rPr lang="ja-JP" altLang="en-US" sz="800" u="none" strike="noStrike" dirty="0">
                          <a:effectLst/>
                        </a:rPr>
                        <a:t>）と連携する可能性があり、任意要件</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r" fontAlgn="t"/>
                      <a:r>
                        <a:rPr lang="ja-JP" altLang="en-US" sz="800" u="none" strike="noStrike">
                          <a:effectLst/>
                        </a:rPr>
                        <a:t>評価結果</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〇</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〇</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〇　</a:t>
                      </a:r>
                      <a:r>
                        <a:rPr lang="en-US" altLang="ja-JP" sz="800" u="none" strike="noStrike" dirty="0">
                          <a:effectLst/>
                        </a:rPr>
                        <a:t>Power Platform</a:t>
                      </a:r>
                      <a:r>
                        <a:rPr lang="ja-JP" altLang="en-US" sz="800" u="none" strike="noStrike" dirty="0">
                          <a:effectLst/>
                        </a:rPr>
                        <a:t>の</a:t>
                      </a:r>
                      <a:r>
                        <a:rPr lang="en-US" altLang="ja-JP" sz="800" u="none" strike="noStrike" dirty="0">
                          <a:effectLst/>
                        </a:rPr>
                        <a:t>Connector</a:t>
                      </a:r>
                      <a:r>
                        <a:rPr lang="ja-JP" altLang="en-US" sz="800" u="none" strike="noStrike" dirty="0">
                          <a:effectLst/>
                        </a:rPr>
                        <a:t>サポート対象はすべてサポート対象</a:t>
                      </a:r>
                      <a:endParaRPr lang="ja-JP" altLang="en-US" sz="800" b="0" i="0" u="none" strike="noStrike" dirty="0">
                        <a:solidFill>
                          <a:srgbClr val="00B050"/>
                        </a:solidFill>
                        <a:effectLst/>
                        <a:latin typeface="游ゴシック" panose="020B0400000000000000" pitchFamily="50" charset="-128"/>
                        <a:ea typeface="游ゴシック" panose="020B0400000000000000" pitchFamily="50" charset="-128"/>
                      </a:endParaRPr>
                    </a:p>
                  </a:txBody>
                  <a:tcPr marL="1601" marR="1601" marT="1601" marB="0"/>
                </a:tc>
                <a:extLst>
                  <a:ext uri="{0D108BD9-81ED-4DB2-BD59-A6C34878D82A}">
                    <a16:rowId xmlns:a16="http://schemas.microsoft.com/office/drawing/2014/main" val="1745579384"/>
                  </a:ext>
                </a:extLst>
              </a:tr>
              <a:tr h="58586">
                <a:tc>
                  <a:txBody>
                    <a:bodyPr/>
                    <a:lstStyle/>
                    <a:p>
                      <a:pPr algn="r" fontAlgn="t"/>
                      <a:r>
                        <a:rPr lang="en-US" altLang="ja-JP" sz="800" u="none" strike="noStrike">
                          <a:effectLst/>
                        </a:rPr>
                        <a:t>4</a:t>
                      </a:r>
                      <a:endParaRPr lang="en-US" altLang="ja-JP"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データ分析</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データ分析機能</a:t>
                      </a:r>
                      <a:r>
                        <a:rPr lang="en-US" altLang="ja-JP" sz="800" u="none" strike="noStrike">
                          <a:effectLst/>
                        </a:rPr>
                        <a:t>(</a:t>
                      </a:r>
                      <a:r>
                        <a:rPr lang="ja-JP" altLang="en-US" sz="800" u="none" strike="noStrike">
                          <a:effectLst/>
                        </a:rPr>
                        <a:t>レポート</a:t>
                      </a:r>
                      <a:r>
                        <a:rPr lang="en-US" altLang="ja-JP" sz="800" u="none" strike="noStrike">
                          <a:effectLst/>
                        </a:rPr>
                        <a:t>/</a:t>
                      </a:r>
                      <a:r>
                        <a:rPr lang="ja-JP" altLang="en-US" sz="800" u="none" strike="noStrike">
                          <a:effectLst/>
                        </a:rPr>
                        <a:t>ダッシュボード</a:t>
                      </a:r>
                      <a:r>
                        <a:rPr lang="en-US" altLang="ja-JP" sz="800" u="none" strike="noStrike">
                          <a:effectLst/>
                        </a:rPr>
                        <a:t>/</a:t>
                      </a:r>
                      <a:r>
                        <a:rPr lang="ja-JP" altLang="en-US" sz="800" u="none" strike="noStrike">
                          <a:effectLst/>
                        </a:rPr>
                        <a:t>レコメンデーション</a:t>
                      </a:r>
                      <a:r>
                        <a:rPr lang="en-US" altLang="ja-JP" sz="800" u="none" strike="noStrike">
                          <a:effectLst/>
                        </a:rPr>
                        <a:t>)</a:t>
                      </a:r>
                      <a:r>
                        <a:rPr lang="ja-JP" altLang="en-US" sz="800" u="none" strike="noStrike">
                          <a:effectLst/>
                        </a:rPr>
                        <a:t>を有する</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文書の更新・改訂・利用頻度、不良品やクレームとの相関関係、文書検索条件の傾向、ナレッジ共有などの業務効率化・品質向上に寄与する任意要件</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r" fontAlgn="t"/>
                      <a:r>
                        <a:rPr lang="ja-JP" altLang="en-US" sz="800" u="none" strike="noStrike" dirty="0">
                          <a:effectLst/>
                        </a:rPr>
                        <a:t>評価結果</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〇</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a:effectLst/>
                        </a:rPr>
                        <a:t>△</a:t>
                      </a:r>
                      <a:endParaRPr lang="ja-JP" altLang="en-US" sz="800" b="0" i="0" u="none" strike="noStrike">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a:t>
                      </a:r>
                      <a:endParaRPr lang="ja-JP" altLang="en-US" sz="800" b="0" i="0" u="none" strike="noStrike" dirty="0">
                        <a:solidFill>
                          <a:srgbClr val="000000"/>
                        </a:solidFill>
                        <a:effectLst/>
                        <a:latin typeface="游ゴシック" panose="020B0400000000000000" pitchFamily="50" charset="-128"/>
                        <a:ea typeface="游ゴシック" panose="020B0400000000000000" pitchFamily="50" charset="-128"/>
                      </a:endParaRPr>
                    </a:p>
                  </a:txBody>
                  <a:tcPr marL="1601" marR="1601" marT="1601" marB="0"/>
                </a:tc>
                <a:tc>
                  <a:txBody>
                    <a:bodyPr/>
                    <a:lstStyle/>
                    <a:p>
                      <a:pPr algn="l" fontAlgn="t"/>
                      <a:r>
                        <a:rPr lang="ja-JP" altLang="en-US" sz="800" u="none" strike="noStrike" dirty="0">
                          <a:effectLst/>
                        </a:rPr>
                        <a:t>〇　</a:t>
                      </a:r>
                      <a:r>
                        <a:rPr lang="de-DE" sz="800" u="none" strike="noStrike" dirty="0">
                          <a:effectLst/>
                        </a:rPr>
                        <a:t>PowerBI</a:t>
                      </a:r>
                      <a:r>
                        <a:rPr lang="ja-JP" altLang="en-US" sz="800" u="none" strike="noStrike" dirty="0">
                          <a:effectLst/>
                        </a:rPr>
                        <a:t>で可能</a:t>
                      </a:r>
                      <a:endParaRPr lang="ja-JP" altLang="en-US" sz="800" b="0" i="0" u="none" strike="noStrike" dirty="0">
                        <a:solidFill>
                          <a:srgbClr val="00B050"/>
                        </a:solidFill>
                        <a:effectLst/>
                        <a:latin typeface="游ゴシック" panose="020B0400000000000000" pitchFamily="50" charset="-128"/>
                        <a:ea typeface="游ゴシック" panose="020B0400000000000000" pitchFamily="50" charset="-128"/>
                      </a:endParaRPr>
                    </a:p>
                  </a:txBody>
                  <a:tcPr marL="1601" marR="1601" marT="1601" marB="0"/>
                </a:tc>
                <a:extLst>
                  <a:ext uri="{0D108BD9-81ED-4DB2-BD59-A6C34878D82A}">
                    <a16:rowId xmlns:a16="http://schemas.microsoft.com/office/drawing/2014/main" val="2344105607"/>
                  </a:ext>
                </a:extLst>
              </a:tr>
            </a:tbl>
          </a:graphicData>
        </a:graphic>
      </p:graphicFrame>
    </p:spTree>
    <p:extLst>
      <p:ext uri="{BB962C8B-B14F-4D97-AF65-F5344CB8AC3E}">
        <p14:creationId xmlns:p14="http://schemas.microsoft.com/office/powerpoint/2010/main" val="1556959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51EC0B3-F078-EB45-E5E7-7E71EFE313D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E821F30-227F-D1E6-C8DD-F52B665CE0C6}"/>
              </a:ext>
            </a:extLst>
          </p:cNvPr>
          <p:cNvSpPr>
            <a:spLocks noGrp="1"/>
          </p:cNvSpPr>
          <p:nvPr>
            <p:ph type="title"/>
          </p:nvPr>
        </p:nvSpPr>
        <p:spPr/>
        <p:txBody>
          <a:bodyPr/>
          <a:lstStyle/>
          <a:p>
            <a:r>
              <a:rPr lang="ja-JP" altLang="en-US" dirty="0"/>
              <a:t>他機能と運用要件</a:t>
            </a:r>
            <a:endParaRPr kumimoji="1" lang="ja-JP" altLang="en-US" dirty="0"/>
          </a:p>
        </p:txBody>
      </p:sp>
      <p:sp>
        <p:nvSpPr>
          <p:cNvPr id="4" name="コンテンツ プレースホルダー 3">
            <a:extLst>
              <a:ext uri="{FF2B5EF4-FFF2-40B4-BE49-F238E27FC236}">
                <a16:creationId xmlns:a16="http://schemas.microsoft.com/office/drawing/2014/main" id="{12A4334B-98C4-E605-4A18-925FB0AB5D9F}"/>
              </a:ext>
            </a:extLst>
          </p:cNvPr>
          <p:cNvSpPr>
            <a:spLocks noGrp="1"/>
          </p:cNvSpPr>
          <p:nvPr>
            <p:ph sz="quarter" idx="10"/>
          </p:nvPr>
        </p:nvSpPr>
        <p:spPr/>
        <p:txBody>
          <a:bodyPr/>
          <a:lstStyle/>
          <a:p>
            <a:r>
              <a:rPr lang="ja-JP" altLang="en-US" dirty="0"/>
              <a:t>運用（</a:t>
            </a:r>
            <a:r>
              <a:rPr lang="en-US" altLang="ja-JP" dirty="0"/>
              <a:t>OPEX</a:t>
            </a:r>
            <a:r>
              <a:rPr lang="ja-JP" altLang="en-US" dirty="0"/>
              <a:t>）は単独の</a:t>
            </a:r>
            <a:r>
              <a:rPr lang="en-US" altLang="ja-JP" dirty="0"/>
              <a:t>CMS</a:t>
            </a:r>
            <a:r>
              <a:rPr lang="ja-JP" altLang="en-US" dirty="0"/>
              <a:t>パッケージ導入が不要のため、対応要員体制のみ</a:t>
            </a:r>
            <a:endParaRPr lang="en-US" altLang="ja-JP" dirty="0"/>
          </a:p>
          <a:p>
            <a:r>
              <a:rPr lang="ja-JP" altLang="en-US" dirty="0"/>
              <a:t>気になるのは、</a:t>
            </a:r>
            <a:r>
              <a:rPr lang="en-US" altLang="ja-JP" dirty="0"/>
              <a:t>PDF</a:t>
            </a:r>
            <a:r>
              <a:rPr lang="ja-JP" altLang="en-US" dirty="0"/>
              <a:t>作成機能のみ（伝票内容と添付ファイルをまとめた印刷が必要となる場合、要件はさらに確認要）</a:t>
            </a:r>
            <a:endParaRPr lang="en-US" altLang="ja-JP" dirty="0"/>
          </a:p>
          <a:p>
            <a:r>
              <a:rPr lang="ja-JP" altLang="en-US" dirty="0"/>
              <a:t>性能考慮（管理対象のヴォリュームにより、</a:t>
            </a:r>
            <a:r>
              <a:rPr lang="en-US" altLang="ja-JP" dirty="0"/>
              <a:t>Dataverse</a:t>
            </a:r>
            <a:r>
              <a:rPr lang="ja-JP" altLang="en-US" dirty="0"/>
              <a:t>を利用せず、</a:t>
            </a:r>
            <a:r>
              <a:rPr lang="en-US" altLang="ja-JP" dirty="0" err="1"/>
              <a:t>Sqlserver</a:t>
            </a:r>
            <a:r>
              <a:rPr lang="ja-JP" altLang="en-US" dirty="0"/>
              <a:t>を利用する案がある、性能評価次第）。性能敏感だったら、最初から</a:t>
            </a:r>
            <a:r>
              <a:rPr lang="en-US" altLang="ja-JP" dirty="0" err="1"/>
              <a:t>SqlServer</a:t>
            </a:r>
            <a:r>
              <a:rPr lang="ja-JP" altLang="en-US" dirty="0"/>
              <a:t>案（</a:t>
            </a:r>
            <a:r>
              <a:rPr lang="en-US" altLang="ja-JP" dirty="0"/>
              <a:t>Gateway Cloud service</a:t>
            </a:r>
            <a:r>
              <a:rPr lang="ja-JP" altLang="en-US" dirty="0"/>
              <a:t>経由。</a:t>
            </a:r>
            <a:r>
              <a:rPr lang="en-US" altLang="ja-JP" dirty="0"/>
              <a:t>Vesta</a:t>
            </a:r>
            <a:r>
              <a:rPr lang="ja-JP" altLang="en-US" dirty="0"/>
              <a:t>案参考）</a:t>
            </a:r>
            <a:endParaRPr lang="en-US" altLang="ja-JP" dirty="0"/>
          </a:p>
          <a:p>
            <a:r>
              <a:rPr lang="ja-JP" altLang="en-US" dirty="0"/>
              <a:t>権限管理（</a:t>
            </a:r>
            <a:r>
              <a:rPr lang="en-US" altLang="ja-JP" dirty="0"/>
              <a:t>Notes</a:t>
            </a:r>
            <a:r>
              <a:rPr lang="ja-JP" altLang="en-US" dirty="0"/>
              <a:t>同等の権限設計が必要、</a:t>
            </a:r>
            <a:r>
              <a:rPr lang="en-US" altLang="ja-JP" dirty="0"/>
              <a:t>Vesta</a:t>
            </a:r>
            <a:r>
              <a:rPr lang="ja-JP" altLang="en-US" dirty="0"/>
              <a:t>再構築案が参考できる）</a:t>
            </a:r>
            <a:endParaRPr lang="en-US" altLang="ja-JP" dirty="0"/>
          </a:p>
          <a:p>
            <a:r>
              <a:rPr lang="ja-JP" altLang="en-US" dirty="0"/>
              <a:t>添付ファイル管理が必要のため、ファイルはどのに保存するを検討する必要がある（</a:t>
            </a:r>
            <a:r>
              <a:rPr lang="en-US" altLang="ja-JP" dirty="0"/>
              <a:t>Dataverse</a:t>
            </a:r>
            <a:r>
              <a:rPr lang="ja-JP" altLang="en-US" dirty="0"/>
              <a:t>あるいは</a:t>
            </a:r>
            <a:r>
              <a:rPr lang="en-US" altLang="ja-JP" dirty="0"/>
              <a:t>SPO</a:t>
            </a:r>
            <a:r>
              <a:rPr lang="ja-JP" altLang="en-US" dirty="0"/>
              <a:t>は考えられる）　－特別理由はなければ</a:t>
            </a:r>
            <a:r>
              <a:rPr lang="en-US" altLang="ja-JP" dirty="0"/>
              <a:t>SPO</a:t>
            </a:r>
            <a:r>
              <a:rPr lang="ja-JP" altLang="en-US" dirty="0"/>
              <a:t>はより簡単</a:t>
            </a:r>
            <a:endParaRPr lang="en-US" altLang="ja-JP" dirty="0"/>
          </a:p>
          <a:p>
            <a:r>
              <a:rPr lang="en-US" altLang="ja-JP" dirty="0"/>
              <a:t>【</a:t>
            </a:r>
            <a:r>
              <a:rPr lang="ja-JP" altLang="en-US" dirty="0"/>
              <a:t>新アプリ</a:t>
            </a:r>
            <a:r>
              <a:rPr lang="en-US" altLang="ja-JP" dirty="0"/>
              <a:t>】</a:t>
            </a:r>
            <a:r>
              <a:rPr lang="ja-JP" altLang="en-US" dirty="0"/>
              <a:t>機能要件一覧 </a:t>
            </a:r>
            <a:r>
              <a:rPr lang="en-US" altLang="ja-JP" dirty="0"/>
              <a:t>V1.1.xlsx</a:t>
            </a:r>
            <a:r>
              <a:rPr lang="ja-JP" altLang="en-US" dirty="0"/>
              <a:t>　にコメント</a:t>
            </a:r>
            <a:endParaRPr lang="en-US" altLang="ja-JP" dirty="0"/>
          </a:p>
          <a:p>
            <a:endParaRPr lang="en-US" altLang="ja-JP" dirty="0"/>
          </a:p>
        </p:txBody>
      </p:sp>
    </p:spTree>
    <p:extLst>
      <p:ext uri="{BB962C8B-B14F-4D97-AF65-F5344CB8AC3E}">
        <p14:creationId xmlns:p14="http://schemas.microsoft.com/office/powerpoint/2010/main" val="40917815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B68DB104-12ED-D112-3036-34227BB5C4EC}"/>
              </a:ext>
            </a:extLst>
          </p:cNvPr>
          <p:cNvSpPr>
            <a:spLocks noGrp="1"/>
          </p:cNvSpPr>
          <p:nvPr>
            <p:ph type="title"/>
          </p:nvPr>
        </p:nvSpPr>
        <p:spPr/>
        <p:txBody>
          <a:bodyPr/>
          <a:lstStyle/>
          <a:p>
            <a:r>
              <a:rPr lang="ja-JP" altLang="en-US" dirty="0"/>
              <a:t>備考</a:t>
            </a:r>
          </a:p>
        </p:txBody>
      </p:sp>
      <p:sp>
        <p:nvSpPr>
          <p:cNvPr id="5" name="テキスト プレースホルダー 4">
            <a:extLst>
              <a:ext uri="{FF2B5EF4-FFF2-40B4-BE49-F238E27FC236}">
                <a16:creationId xmlns:a16="http://schemas.microsoft.com/office/drawing/2014/main" id="{910CAE3A-DE80-5AF9-1E4D-958043698D67}"/>
              </a:ext>
            </a:extLst>
          </p:cNvPr>
          <p:cNvSpPr>
            <a:spLocks noGrp="1"/>
          </p:cNvSpPr>
          <p:nvPr>
            <p:ph type="body" sz="quarter" idx="11"/>
          </p:nvPr>
        </p:nvSpPr>
        <p:spPr/>
        <p:txBody>
          <a:bodyPr/>
          <a:lstStyle/>
          <a:p>
            <a:endParaRPr lang="ja-JP" altLang="en-US"/>
          </a:p>
        </p:txBody>
      </p:sp>
      <p:sp>
        <p:nvSpPr>
          <p:cNvPr id="6" name="テキスト プレースホルダー 5">
            <a:extLst>
              <a:ext uri="{FF2B5EF4-FFF2-40B4-BE49-F238E27FC236}">
                <a16:creationId xmlns:a16="http://schemas.microsoft.com/office/drawing/2014/main" id="{D6E66D0A-1906-C32D-D013-7FAD2F68C624}"/>
              </a:ext>
            </a:extLst>
          </p:cNvPr>
          <p:cNvSpPr>
            <a:spLocks noGrp="1"/>
          </p:cNvSpPr>
          <p:nvPr>
            <p:ph type="body" sz="quarter" idx="17"/>
          </p:nvPr>
        </p:nvSpPr>
        <p:spPr/>
        <p:txBody>
          <a:bodyPr/>
          <a:lstStyle/>
          <a:p>
            <a:endParaRPr lang="ja-JP" altLang="en-US"/>
          </a:p>
        </p:txBody>
      </p:sp>
    </p:spTree>
    <p:extLst>
      <p:ext uri="{BB962C8B-B14F-4D97-AF65-F5344CB8AC3E}">
        <p14:creationId xmlns:p14="http://schemas.microsoft.com/office/powerpoint/2010/main" val="26364528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四角形: 角を丸くする 7">
            <a:extLst>
              <a:ext uri="{FF2B5EF4-FFF2-40B4-BE49-F238E27FC236}">
                <a16:creationId xmlns:a16="http://schemas.microsoft.com/office/drawing/2014/main" id="{DA67C3CA-29E4-6F86-82D8-F3DF5E89609F}"/>
              </a:ext>
            </a:extLst>
          </p:cNvPr>
          <p:cNvSpPr/>
          <p:nvPr/>
        </p:nvSpPr>
        <p:spPr>
          <a:xfrm>
            <a:off x="257415" y="5939183"/>
            <a:ext cx="3035977" cy="873138"/>
          </a:xfrm>
          <a:prstGeom prst="roundRect">
            <a:avLst>
              <a:gd name="adj" fmla="val 7429"/>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3" name="四角形: 角を丸くする 2">
            <a:extLst>
              <a:ext uri="{FF2B5EF4-FFF2-40B4-BE49-F238E27FC236}">
                <a16:creationId xmlns:a16="http://schemas.microsoft.com/office/drawing/2014/main" id="{AF076E4B-03CA-EE0B-F9AA-BE4408996A94}"/>
              </a:ext>
            </a:extLst>
          </p:cNvPr>
          <p:cNvSpPr/>
          <p:nvPr/>
        </p:nvSpPr>
        <p:spPr>
          <a:xfrm>
            <a:off x="257415" y="1298602"/>
            <a:ext cx="3035977" cy="4418319"/>
          </a:xfrm>
          <a:prstGeom prst="roundRect">
            <a:avLst>
              <a:gd name="adj" fmla="val 7429"/>
            </a:avLst>
          </a:prstGeom>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p:spPr>
        <p:style>
          <a:lnRef idx="1">
            <a:schemeClr val="accent1"/>
          </a:lnRef>
          <a:fillRef idx="0">
            <a:schemeClr val="accent1"/>
          </a:fillRef>
          <a:effectRef idx="0">
            <a:schemeClr val="accent1"/>
          </a:effectRef>
          <a:fontRef idx="minor">
            <a:schemeClr val="tx1"/>
          </a:fontRef>
        </p:style>
        <p:txBody>
          <a:bodyPr lIns="72000" tIns="72000" rIns="72000" bIns="72000" rtlCol="0" anchor="t" anchorCtr="0"/>
          <a:lstStyle/>
          <a:p>
            <a:pPr marL="171450" indent="-171450" algn="l">
              <a:buFont typeface="Wingdings" panose="05000000000000000000" pitchFamily="2" charset="2"/>
              <a:buChar char="Ø"/>
            </a:pPr>
            <a:endParaRPr kumimoji="1" lang="ja-JP" altLang="en-US" sz="1200" dirty="0"/>
          </a:p>
        </p:txBody>
      </p:sp>
      <p:sp>
        <p:nvSpPr>
          <p:cNvPr id="2" name="タイトル 1">
            <a:extLst>
              <a:ext uri="{FF2B5EF4-FFF2-40B4-BE49-F238E27FC236}">
                <a16:creationId xmlns:a16="http://schemas.microsoft.com/office/drawing/2014/main" id="{CDC0F82F-AB6D-AB22-14B9-B0C4B3292C21}"/>
              </a:ext>
            </a:extLst>
          </p:cNvPr>
          <p:cNvSpPr>
            <a:spLocks noGrp="1"/>
          </p:cNvSpPr>
          <p:nvPr>
            <p:ph type="title"/>
          </p:nvPr>
        </p:nvSpPr>
        <p:spPr/>
        <p:txBody>
          <a:bodyPr>
            <a:normAutofit/>
          </a:bodyPr>
          <a:lstStyle/>
          <a:p>
            <a:r>
              <a:rPr kumimoji="1" lang="ja-JP" altLang="en-US" dirty="0"/>
              <a:t>性能考慮：システム構成図（</a:t>
            </a:r>
            <a:r>
              <a:rPr kumimoji="1" lang="en-US" altLang="ja-JP" dirty="0"/>
              <a:t>SQL Server</a:t>
            </a:r>
            <a:r>
              <a:rPr kumimoji="1" lang="ja-JP" altLang="en-US" dirty="0"/>
              <a:t>を利用した場合）</a:t>
            </a:r>
          </a:p>
        </p:txBody>
      </p:sp>
      <p:pic>
        <p:nvPicPr>
          <p:cNvPr id="6" name="コンテンツ プレースホルダー 4" descr="グラフィカル ユーザー インターフェイス&#10;&#10;AI によって生成されたコンテンツは間違っている可能性があります。">
            <a:extLst>
              <a:ext uri="{FF2B5EF4-FFF2-40B4-BE49-F238E27FC236}">
                <a16:creationId xmlns:a16="http://schemas.microsoft.com/office/drawing/2014/main" id="{432D3B3E-33C9-AF8E-E445-23ED570BC981}"/>
              </a:ext>
            </a:extLst>
          </p:cNvPr>
          <p:cNvPicPr>
            <a:picLocks noGrp="1" noChangeAspect="1"/>
          </p:cNvPicPr>
          <p:nvPr>
            <p:ph sz="quarter" idx="10"/>
          </p:nvPr>
        </p:nvPicPr>
        <p:blipFill>
          <a:blip r:embed="rId2">
            <a:extLst>
              <a:ext uri="{837473B0-CC2E-450A-ABE3-18F120FF3D39}">
                <a1611:picAttrSrcUrl xmlns:a1611="http://schemas.microsoft.com/office/drawing/2016/11/main" r:id="rId3"/>
              </a:ext>
            </a:extLst>
          </a:blip>
          <a:stretch>
            <a:fillRect/>
          </a:stretch>
        </p:blipFill>
        <p:spPr>
          <a:xfrm>
            <a:off x="3244405" y="3124541"/>
            <a:ext cx="1302261" cy="748800"/>
          </a:xfrm>
        </p:spPr>
      </p:pic>
      <p:pic>
        <p:nvPicPr>
          <p:cNvPr id="7" name="図 6" descr="アイコン&#10;&#10;AI によって生成されたコンテンツは間違っている可能性があります。">
            <a:extLst>
              <a:ext uri="{FF2B5EF4-FFF2-40B4-BE49-F238E27FC236}">
                <a16:creationId xmlns:a16="http://schemas.microsoft.com/office/drawing/2014/main" id="{8910A73C-AA8C-DF79-69F5-81BB760106D4}"/>
              </a:ext>
            </a:extLst>
          </p:cNvPr>
          <p:cNvPicPr>
            <a:picLocks noChangeAspect="1"/>
          </p:cNvPicPr>
          <p:nvPr/>
        </p:nvPicPr>
        <p:blipFill>
          <a:blip r:embed="rId4">
            <a:extLst>
              <a:ext uri="{837473B0-CC2E-450A-ABE3-18F120FF3D39}">
                <a1611:picAttrSrcUrl xmlns:a1611="http://schemas.microsoft.com/office/drawing/2016/11/main" r:id="rId5"/>
              </a:ext>
            </a:extLst>
          </a:blip>
          <a:stretch>
            <a:fillRect/>
          </a:stretch>
        </p:blipFill>
        <p:spPr>
          <a:xfrm>
            <a:off x="3463569" y="4743496"/>
            <a:ext cx="863933" cy="748800"/>
          </a:xfrm>
          <a:prstGeom prst="rect">
            <a:avLst/>
          </a:prstGeom>
        </p:spPr>
      </p:pic>
      <p:pic>
        <p:nvPicPr>
          <p:cNvPr id="11" name="図 10" descr="アイコン&#10;&#10;AI によって生成されたコンテンツは間違っている可能性があります。">
            <a:extLst>
              <a:ext uri="{FF2B5EF4-FFF2-40B4-BE49-F238E27FC236}">
                <a16:creationId xmlns:a16="http://schemas.microsoft.com/office/drawing/2014/main" id="{E30EC2D1-7BB3-302D-B466-1AB88732E158}"/>
              </a:ext>
            </a:extLst>
          </p:cNvPr>
          <p:cNvPicPr>
            <a:picLocks noChangeAspect="1"/>
          </p:cNvPicPr>
          <p:nvPr/>
        </p:nvPicPr>
        <p:blipFill>
          <a:blip r:embed="rId6">
            <a:extLst>
              <a:ext uri="{837473B0-CC2E-450A-ABE3-18F120FF3D39}">
                <a1611:picAttrSrcUrl xmlns:a1611="http://schemas.microsoft.com/office/drawing/2016/11/main" r:id="rId7"/>
              </a:ext>
            </a:extLst>
          </a:blip>
          <a:stretch>
            <a:fillRect/>
          </a:stretch>
        </p:blipFill>
        <p:spPr>
          <a:xfrm>
            <a:off x="5732669" y="3717542"/>
            <a:ext cx="780290" cy="780290"/>
          </a:xfrm>
          <a:prstGeom prst="rect">
            <a:avLst/>
          </a:prstGeom>
        </p:spPr>
      </p:pic>
      <p:sp>
        <p:nvSpPr>
          <p:cNvPr id="12" name="テキスト ボックス 11">
            <a:extLst>
              <a:ext uri="{FF2B5EF4-FFF2-40B4-BE49-F238E27FC236}">
                <a16:creationId xmlns:a16="http://schemas.microsoft.com/office/drawing/2014/main" id="{F380D8F2-014D-2295-9C62-3AB21698929C}"/>
              </a:ext>
            </a:extLst>
          </p:cNvPr>
          <p:cNvSpPr txBox="1"/>
          <p:nvPr/>
        </p:nvSpPr>
        <p:spPr>
          <a:xfrm>
            <a:off x="5194914" y="4494592"/>
            <a:ext cx="1971040" cy="276999"/>
          </a:xfrm>
          <a:prstGeom prst="rect">
            <a:avLst/>
          </a:prstGeom>
          <a:noFill/>
        </p:spPr>
        <p:txBody>
          <a:bodyPr wrap="square" rtlCol="0">
            <a:spAutoFit/>
          </a:bodyPr>
          <a:lstStyle/>
          <a:p>
            <a:pPr algn="ctr"/>
            <a:r>
              <a:rPr kumimoji="1" lang="en-US" altLang="ja-JP" sz="1200" dirty="0"/>
              <a:t>Gateway Cloud service</a:t>
            </a:r>
            <a:endParaRPr kumimoji="1" lang="ja-JP" altLang="en-US" sz="1200" dirty="0"/>
          </a:p>
        </p:txBody>
      </p:sp>
      <p:pic>
        <p:nvPicPr>
          <p:cNvPr id="14" name="図 13" descr="アイコン&#10;&#10;AI によって生成されたコンテンツは間違っている可能性があります。">
            <a:extLst>
              <a:ext uri="{FF2B5EF4-FFF2-40B4-BE49-F238E27FC236}">
                <a16:creationId xmlns:a16="http://schemas.microsoft.com/office/drawing/2014/main" id="{2BAAE786-961B-0270-C70B-99B2298FF443}"/>
              </a:ext>
            </a:extLst>
          </p:cNvPr>
          <p:cNvPicPr>
            <a:picLocks noChangeAspect="1"/>
          </p:cNvPicPr>
          <p:nvPr/>
        </p:nvPicPr>
        <p:blipFill>
          <a:blip r:embed="rId8">
            <a:extLst>
              <a:ext uri="{837473B0-CC2E-450A-ABE3-18F120FF3D39}">
                <a1611:picAttrSrcUrl xmlns:a1611="http://schemas.microsoft.com/office/drawing/2016/11/main" r:id="rId9"/>
              </a:ext>
            </a:extLst>
          </a:blip>
          <a:stretch>
            <a:fillRect/>
          </a:stretch>
        </p:blipFill>
        <p:spPr>
          <a:xfrm>
            <a:off x="7440273" y="3717542"/>
            <a:ext cx="780290" cy="780290"/>
          </a:xfrm>
          <a:prstGeom prst="rect">
            <a:avLst/>
          </a:prstGeom>
        </p:spPr>
      </p:pic>
      <p:sp>
        <p:nvSpPr>
          <p:cNvPr id="15" name="テキスト ボックス 14">
            <a:extLst>
              <a:ext uri="{FF2B5EF4-FFF2-40B4-BE49-F238E27FC236}">
                <a16:creationId xmlns:a16="http://schemas.microsoft.com/office/drawing/2014/main" id="{A7C9C200-3605-E901-EABA-5EB114B0A323}"/>
              </a:ext>
            </a:extLst>
          </p:cNvPr>
          <p:cNvSpPr txBox="1"/>
          <p:nvPr/>
        </p:nvSpPr>
        <p:spPr>
          <a:xfrm>
            <a:off x="7160828" y="4494592"/>
            <a:ext cx="1339180" cy="276999"/>
          </a:xfrm>
          <a:prstGeom prst="rect">
            <a:avLst/>
          </a:prstGeom>
          <a:noFill/>
        </p:spPr>
        <p:txBody>
          <a:bodyPr wrap="square" rtlCol="0">
            <a:spAutoFit/>
          </a:bodyPr>
          <a:lstStyle/>
          <a:p>
            <a:pPr algn="ctr"/>
            <a:r>
              <a:rPr kumimoji="1" lang="en-US" altLang="ja-JP" sz="1200" dirty="0"/>
              <a:t>Azure Relay</a:t>
            </a:r>
            <a:endParaRPr kumimoji="1" lang="ja-JP" altLang="en-US" sz="1200" dirty="0"/>
          </a:p>
        </p:txBody>
      </p:sp>
      <p:pic>
        <p:nvPicPr>
          <p:cNvPr id="17" name="図 16">
            <a:extLst>
              <a:ext uri="{FF2B5EF4-FFF2-40B4-BE49-F238E27FC236}">
                <a16:creationId xmlns:a16="http://schemas.microsoft.com/office/drawing/2014/main" id="{FE6FBE91-B939-DBEE-CCF0-7BB490D86622}"/>
              </a:ext>
            </a:extLst>
          </p:cNvPr>
          <p:cNvPicPr>
            <a:picLocks noChangeAspect="1"/>
          </p:cNvPicPr>
          <p:nvPr/>
        </p:nvPicPr>
        <p:blipFill>
          <a:blip r:embed="rId10"/>
          <a:stretch>
            <a:fillRect/>
          </a:stretch>
        </p:blipFill>
        <p:spPr>
          <a:xfrm>
            <a:off x="9131808" y="3737866"/>
            <a:ext cx="736235" cy="739643"/>
          </a:xfrm>
          <a:prstGeom prst="rect">
            <a:avLst/>
          </a:prstGeom>
        </p:spPr>
      </p:pic>
      <p:pic>
        <p:nvPicPr>
          <p:cNvPr id="21" name="図 20" descr="テーブル, カップ が含まれている画像&#10;&#10;AI によって生成されたコンテンツは間違っている可能性があります。">
            <a:extLst>
              <a:ext uri="{FF2B5EF4-FFF2-40B4-BE49-F238E27FC236}">
                <a16:creationId xmlns:a16="http://schemas.microsoft.com/office/drawing/2014/main" id="{D8AF017B-A4C6-C00C-9124-890D42BD50B2}"/>
              </a:ext>
            </a:extLst>
          </p:cNvPr>
          <p:cNvPicPr>
            <a:picLocks noChangeAspect="1"/>
          </p:cNvPicPr>
          <p:nvPr/>
        </p:nvPicPr>
        <p:blipFill>
          <a:blip r:embed="rId11">
            <a:extLst>
              <a:ext uri="{837473B0-CC2E-450A-ABE3-18F120FF3D39}">
                <a1611:picAttrSrcUrl xmlns:a1611="http://schemas.microsoft.com/office/drawing/2016/11/main" r:id="rId12"/>
              </a:ext>
            </a:extLst>
          </a:blip>
          <a:stretch>
            <a:fillRect/>
          </a:stretch>
        </p:blipFill>
        <p:spPr>
          <a:xfrm>
            <a:off x="10625229" y="3717542"/>
            <a:ext cx="967810" cy="780290"/>
          </a:xfrm>
          <a:prstGeom prst="rect">
            <a:avLst/>
          </a:prstGeom>
        </p:spPr>
      </p:pic>
      <p:sp>
        <p:nvSpPr>
          <p:cNvPr id="22" name="テキスト ボックス 21">
            <a:extLst>
              <a:ext uri="{FF2B5EF4-FFF2-40B4-BE49-F238E27FC236}">
                <a16:creationId xmlns:a16="http://schemas.microsoft.com/office/drawing/2014/main" id="{8234829E-CA62-3546-C486-00E4827C4DE5}"/>
              </a:ext>
            </a:extLst>
          </p:cNvPr>
          <p:cNvSpPr txBox="1"/>
          <p:nvPr/>
        </p:nvSpPr>
        <p:spPr>
          <a:xfrm>
            <a:off x="8559906" y="4494592"/>
            <a:ext cx="1971040" cy="461665"/>
          </a:xfrm>
          <a:prstGeom prst="rect">
            <a:avLst/>
          </a:prstGeom>
          <a:noFill/>
        </p:spPr>
        <p:txBody>
          <a:bodyPr wrap="square" rtlCol="0">
            <a:spAutoFit/>
          </a:bodyPr>
          <a:lstStyle/>
          <a:p>
            <a:pPr algn="ctr"/>
            <a:r>
              <a:rPr kumimoji="1" lang="en-US" altLang="ja-JP" sz="1200" dirty="0"/>
              <a:t>On-premises</a:t>
            </a:r>
          </a:p>
          <a:p>
            <a:pPr algn="ctr"/>
            <a:r>
              <a:rPr kumimoji="1" lang="en-US" altLang="ja-JP" sz="1200" dirty="0"/>
              <a:t>Data Gateway</a:t>
            </a:r>
            <a:endParaRPr kumimoji="1" lang="ja-JP" altLang="en-US" sz="1200" dirty="0"/>
          </a:p>
        </p:txBody>
      </p:sp>
      <p:pic>
        <p:nvPicPr>
          <p:cNvPr id="23" name="図 22" descr="部屋, 賭博場 が含まれている画像&#10;&#10;AI によって生成されたコンテンツは間違っている可能性があります。">
            <a:extLst>
              <a:ext uri="{FF2B5EF4-FFF2-40B4-BE49-F238E27FC236}">
                <a16:creationId xmlns:a16="http://schemas.microsoft.com/office/drawing/2014/main" id="{3DD00859-5B60-65ED-6ADC-D8ECC67CC32F}"/>
              </a:ext>
            </a:extLst>
          </p:cNvPr>
          <p:cNvPicPr>
            <a:picLocks noChangeAspect="1"/>
          </p:cNvPicPr>
          <p:nvPr/>
        </p:nvPicPr>
        <p:blipFill>
          <a:blip r:embed="rId13">
            <a:extLst>
              <a:ext uri="{837473B0-CC2E-450A-ABE3-18F120FF3D39}">
                <a1611:picAttrSrcUrl xmlns:a1611="http://schemas.microsoft.com/office/drawing/2016/11/main" r:id="rId14"/>
              </a:ext>
            </a:extLst>
          </a:blip>
          <a:stretch>
            <a:fillRect/>
          </a:stretch>
        </p:blipFill>
        <p:spPr>
          <a:xfrm>
            <a:off x="641827" y="4307113"/>
            <a:ext cx="1764852" cy="1041642"/>
          </a:xfrm>
          <a:prstGeom prst="rect">
            <a:avLst/>
          </a:prstGeom>
        </p:spPr>
      </p:pic>
      <p:cxnSp>
        <p:nvCxnSpPr>
          <p:cNvPr id="25" name="直線矢印コネクタ 24">
            <a:extLst>
              <a:ext uri="{FF2B5EF4-FFF2-40B4-BE49-F238E27FC236}">
                <a16:creationId xmlns:a16="http://schemas.microsoft.com/office/drawing/2014/main" id="{C87F49D4-DF43-B622-65F5-10D0ABB0241E}"/>
              </a:ext>
            </a:extLst>
          </p:cNvPr>
          <p:cNvCxnSpPr>
            <a:cxnSpLocks/>
            <a:stCxn id="11" idx="3"/>
            <a:endCxn id="14" idx="1"/>
          </p:cNvCxnSpPr>
          <p:nvPr/>
        </p:nvCxnSpPr>
        <p:spPr>
          <a:xfrm>
            <a:off x="6512959" y="4107687"/>
            <a:ext cx="927314" cy="0"/>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F6E901E0-28A1-065F-DF26-C841F73A1D1B}"/>
              </a:ext>
            </a:extLst>
          </p:cNvPr>
          <p:cNvCxnSpPr>
            <a:cxnSpLocks/>
            <a:stCxn id="17" idx="3"/>
          </p:cNvCxnSpPr>
          <p:nvPr/>
        </p:nvCxnSpPr>
        <p:spPr>
          <a:xfrm flipV="1">
            <a:off x="9868043" y="4107687"/>
            <a:ext cx="909685" cy="1"/>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7671492D-9F6D-27E1-2905-1B7F57EEBC35}"/>
              </a:ext>
            </a:extLst>
          </p:cNvPr>
          <p:cNvCxnSpPr>
            <a:cxnSpLocks/>
            <a:stCxn id="14" idx="3"/>
            <a:endCxn id="17" idx="1"/>
          </p:cNvCxnSpPr>
          <p:nvPr/>
        </p:nvCxnSpPr>
        <p:spPr>
          <a:xfrm>
            <a:off x="8220563" y="4107687"/>
            <a:ext cx="911245" cy="1"/>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6" name="コネクタ: カギ線 35">
            <a:extLst>
              <a:ext uri="{FF2B5EF4-FFF2-40B4-BE49-F238E27FC236}">
                <a16:creationId xmlns:a16="http://schemas.microsoft.com/office/drawing/2014/main" id="{ACEC3EE7-9343-163E-FDAF-322FA5BA0A35}"/>
              </a:ext>
            </a:extLst>
          </p:cNvPr>
          <p:cNvCxnSpPr>
            <a:cxnSpLocks/>
            <a:stCxn id="38" idx="3"/>
            <a:endCxn id="6" idx="0"/>
          </p:cNvCxnSpPr>
          <p:nvPr/>
        </p:nvCxnSpPr>
        <p:spPr>
          <a:xfrm>
            <a:off x="2164603" y="2827984"/>
            <a:ext cx="1730933" cy="296557"/>
          </a:xfrm>
          <a:prstGeom prst="bentConnector2">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pic>
        <p:nvPicPr>
          <p:cNvPr id="38" name="図 37" descr="電子機器の内部&#10;&#10;AI によって生成されたコンテンツは間違っている可能性があります。">
            <a:extLst>
              <a:ext uri="{FF2B5EF4-FFF2-40B4-BE49-F238E27FC236}">
                <a16:creationId xmlns:a16="http://schemas.microsoft.com/office/drawing/2014/main" id="{71618D0F-635F-3F88-DC69-C58DC6F23B0C}"/>
              </a:ext>
            </a:extLst>
          </p:cNvPr>
          <p:cNvPicPr>
            <a:picLocks noChangeAspect="1"/>
          </p:cNvPicPr>
          <p:nvPr/>
        </p:nvPicPr>
        <p:blipFill>
          <a:blip r:embed="rId15">
            <a:extLst>
              <a:ext uri="{837473B0-CC2E-450A-ABE3-18F120FF3D39}">
                <a1611:picAttrSrcUrl xmlns:a1611="http://schemas.microsoft.com/office/drawing/2016/11/main" r:id="rId16"/>
              </a:ext>
            </a:extLst>
          </a:blip>
          <a:stretch>
            <a:fillRect/>
          </a:stretch>
        </p:blipFill>
        <p:spPr>
          <a:xfrm>
            <a:off x="914697" y="2476448"/>
            <a:ext cx="1249906" cy="703072"/>
          </a:xfrm>
          <a:prstGeom prst="rect">
            <a:avLst/>
          </a:prstGeom>
        </p:spPr>
      </p:pic>
      <p:cxnSp>
        <p:nvCxnSpPr>
          <p:cNvPr id="43" name="直線矢印コネクタ 42">
            <a:extLst>
              <a:ext uri="{FF2B5EF4-FFF2-40B4-BE49-F238E27FC236}">
                <a16:creationId xmlns:a16="http://schemas.microsoft.com/office/drawing/2014/main" id="{BED305BB-623E-3FE7-1EBC-7616D4E6BDB9}"/>
              </a:ext>
            </a:extLst>
          </p:cNvPr>
          <p:cNvCxnSpPr>
            <a:cxnSpLocks/>
            <a:stCxn id="23" idx="0"/>
            <a:endCxn id="38" idx="2"/>
          </p:cNvCxnSpPr>
          <p:nvPr/>
        </p:nvCxnSpPr>
        <p:spPr>
          <a:xfrm flipV="1">
            <a:off x="1524253" y="3179520"/>
            <a:ext cx="15397" cy="1127593"/>
          </a:xfrm>
          <a:prstGeom prst="straightConnector1">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48" name="コネクタ: カギ線 47">
            <a:extLst>
              <a:ext uri="{FF2B5EF4-FFF2-40B4-BE49-F238E27FC236}">
                <a16:creationId xmlns:a16="http://schemas.microsoft.com/office/drawing/2014/main" id="{CD7D2BBB-7653-5099-86D0-B13D0FDE5074}"/>
              </a:ext>
            </a:extLst>
          </p:cNvPr>
          <p:cNvCxnSpPr>
            <a:cxnSpLocks/>
            <a:stCxn id="23" idx="3"/>
            <a:endCxn id="6" idx="1"/>
          </p:cNvCxnSpPr>
          <p:nvPr/>
        </p:nvCxnSpPr>
        <p:spPr>
          <a:xfrm flipV="1">
            <a:off x="2406679" y="3498941"/>
            <a:ext cx="837726" cy="1328993"/>
          </a:xfrm>
          <a:prstGeom prst="bentConnector3">
            <a:avLst>
              <a:gd name="adj1" fmla="val 50000"/>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sp>
        <p:nvSpPr>
          <p:cNvPr id="53" name="テキスト ボックス 52">
            <a:extLst>
              <a:ext uri="{FF2B5EF4-FFF2-40B4-BE49-F238E27FC236}">
                <a16:creationId xmlns:a16="http://schemas.microsoft.com/office/drawing/2014/main" id="{6A6F2E51-5FBE-985A-1572-EB26112CFB9F}"/>
              </a:ext>
            </a:extLst>
          </p:cNvPr>
          <p:cNvSpPr txBox="1"/>
          <p:nvPr/>
        </p:nvSpPr>
        <p:spPr>
          <a:xfrm>
            <a:off x="731520" y="2141728"/>
            <a:ext cx="1556512" cy="307777"/>
          </a:xfrm>
          <a:prstGeom prst="rect">
            <a:avLst/>
          </a:prstGeom>
          <a:noFill/>
        </p:spPr>
        <p:txBody>
          <a:bodyPr wrap="square" rtlCol="0">
            <a:spAutoFit/>
          </a:bodyPr>
          <a:lstStyle/>
          <a:p>
            <a:pPr algn="ctr"/>
            <a:r>
              <a:rPr kumimoji="1" lang="en-US" altLang="ja-JP" sz="1400" dirty="0"/>
              <a:t>Media Server</a:t>
            </a:r>
            <a:endParaRPr kumimoji="1" lang="ja-JP" altLang="en-US" sz="1400" dirty="0"/>
          </a:p>
        </p:txBody>
      </p:sp>
      <p:sp>
        <p:nvSpPr>
          <p:cNvPr id="54" name="テキスト ボックス 53">
            <a:extLst>
              <a:ext uri="{FF2B5EF4-FFF2-40B4-BE49-F238E27FC236}">
                <a16:creationId xmlns:a16="http://schemas.microsoft.com/office/drawing/2014/main" id="{2C28B74A-4CC9-337E-F617-A1D6704AFDF5}"/>
              </a:ext>
            </a:extLst>
          </p:cNvPr>
          <p:cNvSpPr txBox="1"/>
          <p:nvPr/>
        </p:nvSpPr>
        <p:spPr>
          <a:xfrm>
            <a:off x="2432844" y="3989831"/>
            <a:ext cx="1057324" cy="415498"/>
          </a:xfrm>
          <a:prstGeom prst="rect">
            <a:avLst/>
          </a:prstGeom>
          <a:noFill/>
        </p:spPr>
        <p:txBody>
          <a:bodyPr wrap="square" rtlCol="0">
            <a:spAutoFit/>
          </a:bodyPr>
          <a:lstStyle/>
          <a:p>
            <a:r>
              <a:rPr kumimoji="1" lang="ja-JP" altLang="en-US" sz="1050" dirty="0"/>
              <a:t>添付ファイルの保存・取得</a:t>
            </a:r>
          </a:p>
        </p:txBody>
      </p:sp>
      <p:cxnSp>
        <p:nvCxnSpPr>
          <p:cNvPr id="55" name="コネクタ: カギ線 54">
            <a:extLst>
              <a:ext uri="{FF2B5EF4-FFF2-40B4-BE49-F238E27FC236}">
                <a16:creationId xmlns:a16="http://schemas.microsoft.com/office/drawing/2014/main" id="{50775A97-4EEA-C970-DF50-71AC68251B6B}"/>
              </a:ext>
            </a:extLst>
          </p:cNvPr>
          <p:cNvCxnSpPr>
            <a:cxnSpLocks/>
            <a:stCxn id="7" idx="3"/>
            <a:endCxn id="11" idx="1"/>
          </p:cNvCxnSpPr>
          <p:nvPr/>
        </p:nvCxnSpPr>
        <p:spPr>
          <a:xfrm flipV="1">
            <a:off x="4327502" y="4107687"/>
            <a:ext cx="1405167" cy="1010209"/>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58" name="コネクタ: カギ線 57">
            <a:extLst>
              <a:ext uri="{FF2B5EF4-FFF2-40B4-BE49-F238E27FC236}">
                <a16:creationId xmlns:a16="http://schemas.microsoft.com/office/drawing/2014/main" id="{B31D7E66-BB1F-4205-1727-36DDB31B5B35}"/>
              </a:ext>
            </a:extLst>
          </p:cNvPr>
          <p:cNvCxnSpPr>
            <a:cxnSpLocks/>
            <a:stCxn id="6" idx="3"/>
            <a:endCxn id="11" idx="1"/>
          </p:cNvCxnSpPr>
          <p:nvPr/>
        </p:nvCxnSpPr>
        <p:spPr>
          <a:xfrm>
            <a:off x="4546666" y="3498941"/>
            <a:ext cx="1186003" cy="608746"/>
          </a:xfrm>
          <a:prstGeom prst="bentConnector3">
            <a:avLst>
              <a:gd name="adj1" fmla="val 50000"/>
            </a:avLst>
          </a:prstGeom>
          <a:ln w="25400">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64" name="テキスト ボックス 63">
            <a:extLst>
              <a:ext uri="{FF2B5EF4-FFF2-40B4-BE49-F238E27FC236}">
                <a16:creationId xmlns:a16="http://schemas.microsoft.com/office/drawing/2014/main" id="{0EAC538B-59FF-C66E-6820-89802FF04DD9}"/>
              </a:ext>
            </a:extLst>
          </p:cNvPr>
          <p:cNvSpPr txBox="1"/>
          <p:nvPr/>
        </p:nvSpPr>
        <p:spPr>
          <a:xfrm>
            <a:off x="3022371" y="2839619"/>
            <a:ext cx="3232212" cy="276999"/>
          </a:xfrm>
          <a:prstGeom prst="rect">
            <a:avLst/>
          </a:prstGeom>
          <a:noFill/>
        </p:spPr>
        <p:txBody>
          <a:bodyPr wrap="square">
            <a:spAutoFit/>
          </a:bodyPr>
          <a:lstStyle/>
          <a:p>
            <a:r>
              <a:rPr lang="ja-JP" altLang="en-US" sz="1200" dirty="0"/>
              <a:t>https://apps.powerapps.com/play/e/</a:t>
            </a:r>
            <a:r>
              <a:rPr lang="en-US" altLang="ja-JP" sz="1200" dirty="0"/>
              <a:t>xxx</a:t>
            </a:r>
            <a:endParaRPr lang="ja-JP" altLang="en-US" sz="1200" dirty="0"/>
          </a:p>
        </p:txBody>
      </p:sp>
      <p:pic>
        <p:nvPicPr>
          <p:cNvPr id="65" name="図 64" descr="電子機器の内部&#10;&#10;AI によって生成されたコンテンツは間違っている可能性があります。">
            <a:extLst>
              <a:ext uri="{FF2B5EF4-FFF2-40B4-BE49-F238E27FC236}">
                <a16:creationId xmlns:a16="http://schemas.microsoft.com/office/drawing/2014/main" id="{8F05E504-AED0-FDF1-302D-DE6461EDB726}"/>
              </a:ext>
            </a:extLst>
          </p:cNvPr>
          <p:cNvPicPr>
            <a:picLocks noChangeAspect="1"/>
          </p:cNvPicPr>
          <p:nvPr/>
        </p:nvPicPr>
        <p:blipFill>
          <a:blip r:embed="rId15">
            <a:extLst>
              <a:ext uri="{837473B0-CC2E-450A-ABE3-18F120FF3D39}">
                <a1611:picAttrSrcUrl xmlns:a1611="http://schemas.microsoft.com/office/drawing/2016/11/main" r:id="rId16"/>
              </a:ext>
            </a:extLst>
          </a:blip>
          <a:stretch>
            <a:fillRect/>
          </a:stretch>
        </p:blipFill>
        <p:spPr>
          <a:xfrm>
            <a:off x="3242795" y="3594998"/>
            <a:ext cx="480623" cy="270351"/>
          </a:xfrm>
          <a:prstGeom prst="rect">
            <a:avLst/>
          </a:prstGeom>
        </p:spPr>
      </p:pic>
      <p:cxnSp>
        <p:nvCxnSpPr>
          <p:cNvPr id="66" name="コネクタ: カギ線 65">
            <a:extLst>
              <a:ext uri="{FF2B5EF4-FFF2-40B4-BE49-F238E27FC236}">
                <a16:creationId xmlns:a16="http://schemas.microsoft.com/office/drawing/2014/main" id="{86846E42-3E8E-F93B-E6E0-25E764EB989F}"/>
              </a:ext>
            </a:extLst>
          </p:cNvPr>
          <p:cNvCxnSpPr>
            <a:cxnSpLocks/>
            <a:stCxn id="23" idx="2"/>
            <a:endCxn id="21" idx="2"/>
          </p:cNvCxnSpPr>
          <p:nvPr/>
        </p:nvCxnSpPr>
        <p:spPr>
          <a:xfrm rot="5400000" flipH="1" flipV="1">
            <a:off x="5891231" y="130853"/>
            <a:ext cx="850923" cy="9584881"/>
          </a:xfrm>
          <a:prstGeom prst="bentConnector3">
            <a:avLst>
              <a:gd name="adj1" fmla="val -26865"/>
            </a:avLst>
          </a:prstGeom>
          <a:ln w="12700">
            <a:prstDash val="dashDot"/>
            <a:headEnd type="triangle"/>
            <a:tailEnd type="triangle"/>
          </a:ln>
        </p:spPr>
        <p:style>
          <a:lnRef idx="1">
            <a:schemeClr val="accent1"/>
          </a:lnRef>
          <a:fillRef idx="0">
            <a:schemeClr val="accent1"/>
          </a:fillRef>
          <a:effectRef idx="0">
            <a:schemeClr val="accent1"/>
          </a:effectRef>
          <a:fontRef idx="minor">
            <a:schemeClr val="tx1"/>
          </a:fontRef>
        </p:style>
      </p:cxnSp>
      <p:sp>
        <p:nvSpPr>
          <p:cNvPr id="69" name="テキスト ボックス 68">
            <a:extLst>
              <a:ext uri="{FF2B5EF4-FFF2-40B4-BE49-F238E27FC236}">
                <a16:creationId xmlns:a16="http://schemas.microsoft.com/office/drawing/2014/main" id="{D6DD0D5A-55E9-8035-9E41-0ABC3C80401F}"/>
              </a:ext>
            </a:extLst>
          </p:cNvPr>
          <p:cNvSpPr txBox="1"/>
          <p:nvPr/>
        </p:nvSpPr>
        <p:spPr>
          <a:xfrm>
            <a:off x="4137152" y="5988053"/>
            <a:ext cx="3929888" cy="276999"/>
          </a:xfrm>
          <a:prstGeom prst="rect">
            <a:avLst/>
          </a:prstGeom>
          <a:noFill/>
        </p:spPr>
        <p:txBody>
          <a:bodyPr wrap="square">
            <a:spAutoFit/>
          </a:bodyPr>
          <a:lstStyle/>
          <a:p>
            <a:r>
              <a:rPr lang="ja-JP" altLang="en-US" sz="1200" dirty="0"/>
              <a:t>ファイル</a:t>
            </a:r>
            <a:r>
              <a:rPr lang="en-US" altLang="ja-JP" sz="1200" dirty="0"/>
              <a:t>ID</a:t>
            </a:r>
            <a:r>
              <a:rPr lang="ja-JP" altLang="en-US" sz="1200" dirty="0"/>
              <a:t>で二つ</a:t>
            </a:r>
            <a:r>
              <a:rPr lang="en-US" altLang="ja-JP" sz="1200" dirty="0"/>
              <a:t>Database</a:t>
            </a:r>
            <a:r>
              <a:rPr lang="ja-JP" altLang="en-US" sz="1200" dirty="0"/>
              <a:t>のレコードをリンクする</a:t>
            </a:r>
          </a:p>
        </p:txBody>
      </p:sp>
      <p:sp>
        <p:nvSpPr>
          <p:cNvPr id="70" name="テキスト ボックス 69">
            <a:extLst>
              <a:ext uri="{FF2B5EF4-FFF2-40B4-BE49-F238E27FC236}">
                <a16:creationId xmlns:a16="http://schemas.microsoft.com/office/drawing/2014/main" id="{5870D42E-F967-67A0-0390-56E647602852}"/>
              </a:ext>
            </a:extLst>
          </p:cNvPr>
          <p:cNvSpPr txBox="1"/>
          <p:nvPr/>
        </p:nvSpPr>
        <p:spPr>
          <a:xfrm>
            <a:off x="715767" y="5731199"/>
            <a:ext cx="1556512" cy="261610"/>
          </a:xfrm>
          <a:prstGeom prst="rect">
            <a:avLst/>
          </a:prstGeom>
          <a:noFill/>
        </p:spPr>
        <p:txBody>
          <a:bodyPr wrap="square" rtlCol="0">
            <a:spAutoFit/>
          </a:bodyPr>
          <a:lstStyle/>
          <a:p>
            <a:pPr algn="ctr"/>
            <a:r>
              <a:rPr kumimoji="1" lang="en-US" altLang="ja-JP" sz="1100" dirty="0"/>
              <a:t>Attachment(Files)</a:t>
            </a:r>
            <a:endParaRPr kumimoji="1" lang="ja-JP" altLang="en-US" sz="1100" dirty="0"/>
          </a:p>
        </p:txBody>
      </p:sp>
      <p:pic>
        <p:nvPicPr>
          <p:cNvPr id="71" name="図 70" descr="ロゴ, アイコン&#10;&#10;AI によって生成されたコンテンツは間違っている可能性があります。">
            <a:extLst>
              <a:ext uri="{FF2B5EF4-FFF2-40B4-BE49-F238E27FC236}">
                <a16:creationId xmlns:a16="http://schemas.microsoft.com/office/drawing/2014/main" id="{8A4EE3A0-3878-5375-24E6-8D30E674FB2A}"/>
              </a:ext>
            </a:extLst>
          </p:cNvPr>
          <p:cNvPicPr>
            <a:picLocks noChangeAspect="1"/>
          </p:cNvPicPr>
          <p:nvPr/>
        </p:nvPicPr>
        <p:blipFill>
          <a:blip r:embed="rId17">
            <a:extLst>
              <a:ext uri="{837473B0-CC2E-450A-ABE3-18F120FF3D39}">
                <a1611:picAttrSrcUrl xmlns:a1611="http://schemas.microsoft.com/office/drawing/2016/11/main" r:id="rId18"/>
              </a:ext>
            </a:extLst>
          </a:blip>
          <a:stretch>
            <a:fillRect/>
          </a:stretch>
        </p:blipFill>
        <p:spPr>
          <a:xfrm>
            <a:off x="3680154" y="1429098"/>
            <a:ext cx="771118" cy="753768"/>
          </a:xfrm>
          <a:prstGeom prst="rect">
            <a:avLst/>
          </a:prstGeom>
        </p:spPr>
      </p:pic>
      <p:sp>
        <p:nvSpPr>
          <p:cNvPr id="72" name="テキスト ボックス 71">
            <a:extLst>
              <a:ext uri="{FF2B5EF4-FFF2-40B4-BE49-F238E27FC236}">
                <a16:creationId xmlns:a16="http://schemas.microsoft.com/office/drawing/2014/main" id="{8959096F-D97E-CE4C-4D39-6C31A6A78D4D}"/>
              </a:ext>
            </a:extLst>
          </p:cNvPr>
          <p:cNvSpPr txBox="1"/>
          <p:nvPr/>
        </p:nvSpPr>
        <p:spPr>
          <a:xfrm>
            <a:off x="4406373" y="1639645"/>
            <a:ext cx="1270397" cy="307777"/>
          </a:xfrm>
          <a:prstGeom prst="rect">
            <a:avLst/>
          </a:prstGeom>
          <a:noFill/>
        </p:spPr>
        <p:txBody>
          <a:bodyPr wrap="square" rtlCol="0">
            <a:spAutoFit/>
          </a:bodyPr>
          <a:lstStyle/>
          <a:p>
            <a:pPr algn="ctr"/>
            <a:r>
              <a:rPr kumimoji="1" lang="en-US" altLang="ja-JP" sz="1400" dirty="0"/>
              <a:t>Share Point</a:t>
            </a:r>
            <a:endParaRPr kumimoji="1" lang="ja-JP" altLang="en-US" sz="1400" dirty="0"/>
          </a:p>
        </p:txBody>
      </p:sp>
      <p:cxnSp>
        <p:nvCxnSpPr>
          <p:cNvPr id="73" name="直線矢印コネクタ 72">
            <a:extLst>
              <a:ext uri="{FF2B5EF4-FFF2-40B4-BE49-F238E27FC236}">
                <a16:creationId xmlns:a16="http://schemas.microsoft.com/office/drawing/2014/main" id="{3BE3E72B-B84A-61F6-D31F-4F710D842FBC}"/>
              </a:ext>
            </a:extLst>
          </p:cNvPr>
          <p:cNvCxnSpPr>
            <a:cxnSpLocks/>
            <a:stCxn id="71" idx="2"/>
          </p:cNvCxnSpPr>
          <p:nvPr/>
        </p:nvCxnSpPr>
        <p:spPr>
          <a:xfrm>
            <a:off x="4065713" y="2182866"/>
            <a:ext cx="0" cy="941675"/>
          </a:xfrm>
          <a:prstGeom prst="straightConnector1">
            <a:avLst/>
          </a:prstGeom>
          <a:ln w="25400">
            <a:headEnd type="none"/>
            <a:tailEnd type="triangle"/>
          </a:ln>
        </p:spPr>
        <p:style>
          <a:lnRef idx="1">
            <a:schemeClr val="accent1"/>
          </a:lnRef>
          <a:fillRef idx="0">
            <a:schemeClr val="accent1"/>
          </a:fillRef>
          <a:effectRef idx="0">
            <a:schemeClr val="accent1"/>
          </a:effectRef>
          <a:fontRef idx="minor">
            <a:schemeClr val="tx1"/>
          </a:fontRef>
        </p:style>
      </p:cxnSp>
      <p:sp>
        <p:nvSpPr>
          <p:cNvPr id="76" name="テキスト ボックス 75">
            <a:extLst>
              <a:ext uri="{FF2B5EF4-FFF2-40B4-BE49-F238E27FC236}">
                <a16:creationId xmlns:a16="http://schemas.microsoft.com/office/drawing/2014/main" id="{D1F51040-4EC2-A7E1-7555-B10D51F9AE2D}"/>
              </a:ext>
            </a:extLst>
          </p:cNvPr>
          <p:cNvSpPr txBox="1"/>
          <p:nvPr/>
        </p:nvSpPr>
        <p:spPr>
          <a:xfrm>
            <a:off x="4118074" y="2146759"/>
            <a:ext cx="1057324" cy="415498"/>
          </a:xfrm>
          <a:prstGeom prst="rect">
            <a:avLst/>
          </a:prstGeom>
          <a:noFill/>
        </p:spPr>
        <p:txBody>
          <a:bodyPr wrap="square" rtlCol="0">
            <a:spAutoFit/>
          </a:bodyPr>
          <a:lstStyle/>
          <a:p>
            <a:r>
              <a:rPr kumimoji="1" lang="ja-JP" altLang="en-US" sz="1050" dirty="0"/>
              <a:t>社員、組織、役職リスト</a:t>
            </a:r>
          </a:p>
        </p:txBody>
      </p:sp>
      <p:cxnSp>
        <p:nvCxnSpPr>
          <p:cNvPr id="78" name="コネクタ: カギ線 77">
            <a:extLst>
              <a:ext uri="{FF2B5EF4-FFF2-40B4-BE49-F238E27FC236}">
                <a16:creationId xmlns:a16="http://schemas.microsoft.com/office/drawing/2014/main" id="{B88A3F5F-6D4D-F004-3F56-7B129DCFEF8E}"/>
              </a:ext>
            </a:extLst>
          </p:cNvPr>
          <p:cNvCxnSpPr>
            <a:cxnSpLocks/>
            <a:endCxn id="21" idx="0"/>
          </p:cNvCxnSpPr>
          <p:nvPr/>
        </p:nvCxnSpPr>
        <p:spPr>
          <a:xfrm>
            <a:off x="4546666" y="3342547"/>
            <a:ext cx="6562468" cy="374995"/>
          </a:xfrm>
          <a:prstGeom prst="bentConnector2">
            <a:avLst/>
          </a:prstGeom>
          <a:ln w="2540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81" name="コネクタ: カギ線 80">
            <a:extLst>
              <a:ext uri="{FF2B5EF4-FFF2-40B4-BE49-F238E27FC236}">
                <a16:creationId xmlns:a16="http://schemas.microsoft.com/office/drawing/2014/main" id="{13A21BF8-F444-502F-0D83-C0827314E6EF}"/>
              </a:ext>
            </a:extLst>
          </p:cNvPr>
          <p:cNvCxnSpPr>
            <a:cxnSpLocks/>
            <a:stCxn id="7" idx="2"/>
            <a:endCxn id="84" idx="2"/>
          </p:cNvCxnSpPr>
          <p:nvPr/>
        </p:nvCxnSpPr>
        <p:spPr>
          <a:xfrm rot="5400000" flipH="1" flipV="1">
            <a:off x="6871500" y="1525108"/>
            <a:ext cx="991224" cy="6943152"/>
          </a:xfrm>
          <a:prstGeom prst="bentConnector3">
            <a:avLst>
              <a:gd name="adj1" fmla="val -23062"/>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84" name="フローチャート: 判断 83">
            <a:extLst>
              <a:ext uri="{FF2B5EF4-FFF2-40B4-BE49-F238E27FC236}">
                <a16:creationId xmlns:a16="http://schemas.microsoft.com/office/drawing/2014/main" id="{F2F2E854-9A04-1554-F707-42F3412FA7A1}"/>
              </a:ext>
            </a:extLst>
          </p:cNvPr>
          <p:cNvSpPr/>
          <p:nvPr/>
        </p:nvSpPr>
        <p:spPr>
          <a:xfrm>
            <a:off x="10814304" y="4437678"/>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87" name="図 86"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BABEEBC5-298C-5CD3-E0E5-4615C8C9BC8F}"/>
              </a:ext>
            </a:extLst>
          </p:cNvPr>
          <p:cNvPicPr>
            <a:picLocks noChangeAspect="1"/>
          </p:cNvPicPr>
          <p:nvPr/>
        </p:nvPicPr>
        <p:blipFill>
          <a:blip r:embed="rId19">
            <a:extLst>
              <a:ext uri="{837473B0-CC2E-450A-ABE3-18F120FF3D39}">
                <a1611:picAttrSrcUrl xmlns:a1611="http://schemas.microsoft.com/office/drawing/2016/11/main" r:id="rId20"/>
              </a:ext>
            </a:extLst>
          </a:blip>
          <a:stretch>
            <a:fillRect/>
          </a:stretch>
        </p:blipFill>
        <p:spPr>
          <a:xfrm flipV="1">
            <a:off x="9268505" y="1423128"/>
            <a:ext cx="766955" cy="527367"/>
          </a:xfrm>
          <a:prstGeom prst="rect">
            <a:avLst/>
          </a:prstGeom>
        </p:spPr>
      </p:pic>
      <p:cxnSp>
        <p:nvCxnSpPr>
          <p:cNvPr id="89" name="コネクタ: カギ線 88">
            <a:extLst>
              <a:ext uri="{FF2B5EF4-FFF2-40B4-BE49-F238E27FC236}">
                <a16:creationId xmlns:a16="http://schemas.microsoft.com/office/drawing/2014/main" id="{38D35198-DBB1-F408-3C4C-141AAD976645}"/>
              </a:ext>
            </a:extLst>
          </p:cNvPr>
          <p:cNvCxnSpPr>
            <a:cxnSpLocks/>
            <a:stCxn id="87" idx="3"/>
            <a:endCxn id="21" idx="3"/>
          </p:cNvCxnSpPr>
          <p:nvPr/>
        </p:nvCxnSpPr>
        <p:spPr>
          <a:xfrm>
            <a:off x="10035460" y="1686811"/>
            <a:ext cx="1557579" cy="2420876"/>
          </a:xfrm>
          <a:prstGeom prst="bentConnector3">
            <a:avLst>
              <a:gd name="adj1" fmla="val 114677"/>
            </a:avLst>
          </a:prstGeom>
          <a:ln w="25400">
            <a:headEnd type="triangle"/>
            <a:tailEnd type="none"/>
          </a:ln>
        </p:spPr>
        <p:style>
          <a:lnRef idx="1">
            <a:schemeClr val="accent1"/>
          </a:lnRef>
          <a:fillRef idx="0">
            <a:schemeClr val="accent1"/>
          </a:fillRef>
          <a:effectRef idx="0">
            <a:schemeClr val="accent1"/>
          </a:effectRef>
          <a:fontRef idx="minor">
            <a:schemeClr val="tx1"/>
          </a:fontRef>
        </p:style>
      </p:cxnSp>
      <p:sp>
        <p:nvSpPr>
          <p:cNvPr id="92" name="テキスト ボックス 91">
            <a:extLst>
              <a:ext uri="{FF2B5EF4-FFF2-40B4-BE49-F238E27FC236}">
                <a16:creationId xmlns:a16="http://schemas.microsoft.com/office/drawing/2014/main" id="{3EADD286-6301-ABE8-6CF5-EAD6385FF89C}"/>
              </a:ext>
            </a:extLst>
          </p:cNvPr>
          <p:cNvSpPr txBox="1"/>
          <p:nvPr/>
        </p:nvSpPr>
        <p:spPr>
          <a:xfrm>
            <a:off x="6163438" y="3052018"/>
            <a:ext cx="3347747" cy="276999"/>
          </a:xfrm>
          <a:prstGeom prst="rect">
            <a:avLst/>
          </a:prstGeom>
          <a:noFill/>
        </p:spPr>
        <p:txBody>
          <a:bodyPr wrap="square" rtlCol="0">
            <a:spAutoFit/>
          </a:bodyPr>
          <a:lstStyle/>
          <a:p>
            <a:pPr algn="ctr"/>
            <a:r>
              <a:rPr kumimoji="1" lang="en-US" altLang="ja-JP" sz="1200" dirty="0"/>
              <a:t>Table/View/Stored Procedure Access</a:t>
            </a:r>
            <a:endParaRPr kumimoji="1" lang="ja-JP" altLang="en-US" sz="1200" dirty="0"/>
          </a:p>
        </p:txBody>
      </p:sp>
      <p:sp>
        <p:nvSpPr>
          <p:cNvPr id="93" name="テキスト ボックス 92">
            <a:extLst>
              <a:ext uri="{FF2B5EF4-FFF2-40B4-BE49-F238E27FC236}">
                <a16:creationId xmlns:a16="http://schemas.microsoft.com/office/drawing/2014/main" id="{1C0279EB-F8EB-5680-3B2F-6E0649EBA065}"/>
              </a:ext>
            </a:extLst>
          </p:cNvPr>
          <p:cNvSpPr txBox="1"/>
          <p:nvPr/>
        </p:nvSpPr>
        <p:spPr>
          <a:xfrm>
            <a:off x="8873191" y="1174916"/>
            <a:ext cx="1557579" cy="261610"/>
          </a:xfrm>
          <a:prstGeom prst="rect">
            <a:avLst/>
          </a:prstGeom>
          <a:noFill/>
        </p:spPr>
        <p:txBody>
          <a:bodyPr wrap="square" rtlCol="0">
            <a:spAutoFit/>
          </a:bodyPr>
          <a:lstStyle/>
          <a:p>
            <a:pPr algn="ctr"/>
            <a:r>
              <a:rPr kumimoji="1" lang="en-US" altLang="ja-JP" sz="1100" dirty="0"/>
              <a:t>Power BI</a:t>
            </a:r>
            <a:r>
              <a:rPr kumimoji="1" lang="ja-JP" altLang="en-US" sz="1100" dirty="0"/>
              <a:t> </a:t>
            </a:r>
            <a:r>
              <a:rPr kumimoji="1" lang="en-US" altLang="ja-JP" sz="1100" dirty="0"/>
              <a:t>Desktop</a:t>
            </a:r>
          </a:p>
        </p:txBody>
      </p:sp>
      <p:pic>
        <p:nvPicPr>
          <p:cNvPr id="94" name="図 93" descr="グラフィカル ユーザー インターフェイス, アプリケーション&#10;&#10;AI によって生成されたコンテンツは間違っている可能性があります。">
            <a:extLst>
              <a:ext uri="{FF2B5EF4-FFF2-40B4-BE49-F238E27FC236}">
                <a16:creationId xmlns:a16="http://schemas.microsoft.com/office/drawing/2014/main" id="{789F840C-BF20-7F8C-066E-199274545307}"/>
              </a:ext>
            </a:extLst>
          </p:cNvPr>
          <p:cNvPicPr>
            <a:picLocks noChangeAspect="1"/>
          </p:cNvPicPr>
          <p:nvPr/>
        </p:nvPicPr>
        <p:blipFill>
          <a:blip r:embed="rId21">
            <a:extLst>
              <a:ext uri="{837473B0-CC2E-450A-ABE3-18F120FF3D39}">
                <a1611:picAttrSrcUrl xmlns:a1611="http://schemas.microsoft.com/office/drawing/2016/11/main" r:id="rId22"/>
              </a:ext>
            </a:extLst>
          </a:blip>
          <a:stretch>
            <a:fillRect/>
          </a:stretch>
        </p:blipFill>
        <p:spPr>
          <a:xfrm>
            <a:off x="4207323" y="3625166"/>
            <a:ext cx="642168" cy="789867"/>
          </a:xfrm>
          <a:prstGeom prst="rect">
            <a:avLst/>
          </a:prstGeom>
        </p:spPr>
      </p:pic>
      <p:cxnSp>
        <p:nvCxnSpPr>
          <p:cNvPr id="107" name="直線コネクタ 106">
            <a:extLst>
              <a:ext uri="{FF2B5EF4-FFF2-40B4-BE49-F238E27FC236}">
                <a16:creationId xmlns:a16="http://schemas.microsoft.com/office/drawing/2014/main" id="{31166BFA-647F-920C-03BA-7C30E2429B5F}"/>
              </a:ext>
            </a:extLst>
          </p:cNvPr>
          <p:cNvCxnSpPr>
            <a:cxnSpLocks/>
          </p:cNvCxnSpPr>
          <p:nvPr/>
        </p:nvCxnSpPr>
        <p:spPr>
          <a:xfrm>
            <a:off x="8686193" y="807720"/>
            <a:ext cx="0" cy="5880346"/>
          </a:xfrm>
          <a:prstGeom prst="line">
            <a:avLst/>
          </a:prstGeom>
          <a:ln w="38100">
            <a:solidFill>
              <a:srgbClr val="FF9B45"/>
            </a:solidFill>
            <a:prstDash val="sysDash"/>
          </a:ln>
        </p:spPr>
        <p:style>
          <a:lnRef idx="1">
            <a:schemeClr val="accent1"/>
          </a:lnRef>
          <a:fillRef idx="0">
            <a:schemeClr val="accent1"/>
          </a:fillRef>
          <a:effectRef idx="0">
            <a:schemeClr val="accent1"/>
          </a:effectRef>
          <a:fontRef idx="minor">
            <a:schemeClr val="tx1"/>
          </a:fontRef>
        </p:style>
      </p:cxnSp>
      <p:pic>
        <p:nvPicPr>
          <p:cNvPr id="109" name="図 108">
            <a:extLst>
              <a:ext uri="{FF2B5EF4-FFF2-40B4-BE49-F238E27FC236}">
                <a16:creationId xmlns:a16="http://schemas.microsoft.com/office/drawing/2014/main" id="{5AB3D880-833B-E451-07D7-26CA1752140B}"/>
              </a:ext>
            </a:extLst>
          </p:cNvPr>
          <p:cNvPicPr>
            <a:picLocks noChangeAspect="1"/>
          </p:cNvPicPr>
          <p:nvPr/>
        </p:nvPicPr>
        <p:blipFill>
          <a:blip r:embed="rId23">
            <a:extLst>
              <a:ext uri="{837473B0-CC2E-450A-ABE3-18F120FF3D39}">
                <a1611:picAttrSrcUrl xmlns:a1611="http://schemas.microsoft.com/office/drawing/2016/11/main" r:id="rId24"/>
              </a:ext>
            </a:extLst>
          </a:blip>
          <a:stretch>
            <a:fillRect/>
          </a:stretch>
        </p:blipFill>
        <p:spPr>
          <a:xfrm flipH="1">
            <a:off x="8849359" y="6002662"/>
            <a:ext cx="879391" cy="494658"/>
          </a:xfrm>
          <a:prstGeom prst="rect">
            <a:avLst/>
          </a:prstGeom>
        </p:spPr>
      </p:pic>
      <p:pic>
        <p:nvPicPr>
          <p:cNvPr id="110" name="図 109">
            <a:extLst>
              <a:ext uri="{FF2B5EF4-FFF2-40B4-BE49-F238E27FC236}">
                <a16:creationId xmlns:a16="http://schemas.microsoft.com/office/drawing/2014/main" id="{351685F1-8356-2CE6-76A7-4BED9CDE26A5}"/>
              </a:ext>
            </a:extLst>
          </p:cNvPr>
          <p:cNvPicPr>
            <a:picLocks noChangeAspect="1"/>
          </p:cNvPicPr>
          <p:nvPr/>
        </p:nvPicPr>
        <p:blipFill>
          <a:blip r:embed="rId25">
            <a:extLst>
              <a:ext uri="{837473B0-CC2E-450A-ABE3-18F120FF3D39}">
                <a1611:picAttrSrcUrl xmlns:a1611="http://schemas.microsoft.com/office/drawing/2016/11/main" r:id="rId26"/>
              </a:ext>
            </a:extLst>
          </a:blip>
          <a:stretch>
            <a:fillRect/>
          </a:stretch>
        </p:blipFill>
        <p:spPr>
          <a:xfrm flipH="1">
            <a:off x="9241614" y="2220262"/>
            <a:ext cx="820738" cy="430887"/>
          </a:xfrm>
          <a:prstGeom prst="rect">
            <a:avLst/>
          </a:prstGeom>
        </p:spPr>
      </p:pic>
      <p:sp>
        <p:nvSpPr>
          <p:cNvPr id="115" name="テキスト ボックス 114">
            <a:extLst>
              <a:ext uri="{FF2B5EF4-FFF2-40B4-BE49-F238E27FC236}">
                <a16:creationId xmlns:a16="http://schemas.microsoft.com/office/drawing/2014/main" id="{6883B380-7DF0-3A7F-5123-82510382413A}"/>
              </a:ext>
            </a:extLst>
          </p:cNvPr>
          <p:cNvSpPr txBox="1"/>
          <p:nvPr/>
        </p:nvSpPr>
        <p:spPr>
          <a:xfrm>
            <a:off x="9071818" y="6464236"/>
            <a:ext cx="1339180" cy="276999"/>
          </a:xfrm>
          <a:prstGeom prst="rect">
            <a:avLst/>
          </a:prstGeom>
          <a:noFill/>
        </p:spPr>
        <p:txBody>
          <a:bodyPr wrap="square" rtlCol="0">
            <a:spAutoFit/>
          </a:bodyPr>
          <a:lstStyle/>
          <a:p>
            <a:pPr algn="ctr"/>
            <a:r>
              <a:rPr lang="ja-JP" altLang="en-US" sz="1200" dirty="0"/>
              <a:t>システム</a:t>
            </a:r>
            <a:r>
              <a:rPr kumimoji="1" lang="ja-JP" altLang="en-US" sz="1200" dirty="0"/>
              <a:t>利用者</a:t>
            </a:r>
          </a:p>
        </p:txBody>
      </p:sp>
      <p:sp>
        <p:nvSpPr>
          <p:cNvPr id="116" name="テキスト ボックス 115">
            <a:extLst>
              <a:ext uri="{FF2B5EF4-FFF2-40B4-BE49-F238E27FC236}">
                <a16:creationId xmlns:a16="http://schemas.microsoft.com/office/drawing/2014/main" id="{4DA89929-0E18-8446-575C-0DC1E41C0072}"/>
              </a:ext>
            </a:extLst>
          </p:cNvPr>
          <p:cNvSpPr txBox="1"/>
          <p:nvPr/>
        </p:nvSpPr>
        <p:spPr>
          <a:xfrm>
            <a:off x="8986512" y="2639927"/>
            <a:ext cx="1330939" cy="261610"/>
          </a:xfrm>
          <a:prstGeom prst="rect">
            <a:avLst/>
          </a:prstGeom>
          <a:noFill/>
        </p:spPr>
        <p:txBody>
          <a:bodyPr wrap="square" rtlCol="0">
            <a:spAutoFit/>
          </a:bodyPr>
          <a:lstStyle/>
          <a:p>
            <a:pPr algn="ctr"/>
            <a:r>
              <a:rPr kumimoji="1" lang="en-US" altLang="ja-JP" sz="1100" dirty="0"/>
              <a:t>Operator/Admin</a:t>
            </a:r>
            <a:endParaRPr kumimoji="1" lang="ja-JP" altLang="en-US" sz="1100" dirty="0"/>
          </a:p>
        </p:txBody>
      </p:sp>
      <p:cxnSp>
        <p:nvCxnSpPr>
          <p:cNvPr id="117" name="直線矢印コネクタ 116">
            <a:extLst>
              <a:ext uri="{FF2B5EF4-FFF2-40B4-BE49-F238E27FC236}">
                <a16:creationId xmlns:a16="http://schemas.microsoft.com/office/drawing/2014/main" id="{F8E2D983-C10A-6495-D928-BB827318CEE2}"/>
              </a:ext>
            </a:extLst>
          </p:cNvPr>
          <p:cNvCxnSpPr>
            <a:cxnSpLocks/>
            <a:stCxn id="110" idx="0"/>
            <a:endCxn id="87" idx="0"/>
          </p:cNvCxnSpPr>
          <p:nvPr/>
        </p:nvCxnSpPr>
        <p:spPr>
          <a:xfrm flipV="1">
            <a:off x="9651983" y="1950495"/>
            <a:ext cx="0" cy="269767"/>
          </a:xfrm>
          <a:prstGeom prst="straightConnector1">
            <a:avLst/>
          </a:prstGeom>
          <a:ln w="25400">
            <a:solidFill>
              <a:schemeClr val="accent6">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22" name="フローチャート: 判断 121">
            <a:extLst>
              <a:ext uri="{FF2B5EF4-FFF2-40B4-BE49-F238E27FC236}">
                <a16:creationId xmlns:a16="http://schemas.microsoft.com/office/drawing/2014/main" id="{0114031A-7277-76D2-39FE-E5B92E4D156F}"/>
              </a:ext>
            </a:extLst>
          </p:cNvPr>
          <p:cNvSpPr/>
          <p:nvPr/>
        </p:nvSpPr>
        <p:spPr>
          <a:xfrm>
            <a:off x="4486135" y="3134491"/>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3" name="コネクタ: カギ線 122">
            <a:extLst>
              <a:ext uri="{FF2B5EF4-FFF2-40B4-BE49-F238E27FC236}">
                <a16:creationId xmlns:a16="http://schemas.microsoft.com/office/drawing/2014/main" id="{9DC8B21A-17C9-075E-43E1-EC08BCE73E86}"/>
              </a:ext>
            </a:extLst>
          </p:cNvPr>
          <p:cNvCxnSpPr>
            <a:cxnSpLocks/>
            <a:stCxn id="122" idx="3"/>
            <a:endCxn id="110" idx="3"/>
          </p:cNvCxnSpPr>
          <p:nvPr/>
        </p:nvCxnSpPr>
        <p:spPr>
          <a:xfrm flipV="1">
            <a:off x="4534903" y="2435706"/>
            <a:ext cx="4706711" cy="730482"/>
          </a:xfrm>
          <a:prstGeom prst="bentConnector3">
            <a:avLst>
              <a:gd name="adj1" fmla="val 40934"/>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7" name="コネクタ: カギ線 126">
            <a:extLst>
              <a:ext uri="{FF2B5EF4-FFF2-40B4-BE49-F238E27FC236}">
                <a16:creationId xmlns:a16="http://schemas.microsoft.com/office/drawing/2014/main" id="{446960A8-1F25-871F-5B6E-804D17C7E9C2}"/>
              </a:ext>
            </a:extLst>
          </p:cNvPr>
          <p:cNvCxnSpPr>
            <a:cxnSpLocks/>
            <a:stCxn id="140" idx="3"/>
            <a:endCxn id="129" idx="1"/>
          </p:cNvCxnSpPr>
          <p:nvPr/>
        </p:nvCxnSpPr>
        <p:spPr>
          <a:xfrm flipV="1">
            <a:off x="4326357" y="2538439"/>
            <a:ext cx="4891523" cy="2857146"/>
          </a:xfrm>
          <a:prstGeom prst="bentConnector3">
            <a:avLst>
              <a:gd name="adj1" fmla="val 45639"/>
            </a:avLst>
          </a:prstGeom>
          <a:ln w="25400">
            <a:solidFill>
              <a:srgbClr val="7030A0"/>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29" name="フローチャート: 判断 128">
            <a:extLst>
              <a:ext uri="{FF2B5EF4-FFF2-40B4-BE49-F238E27FC236}">
                <a16:creationId xmlns:a16="http://schemas.microsoft.com/office/drawing/2014/main" id="{8DA19E9C-4630-6805-545B-12FEC730067F}"/>
              </a:ext>
            </a:extLst>
          </p:cNvPr>
          <p:cNvSpPr/>
          <p:nvPr/>
        </p:nvSpPr>
        <p:spPr>
          <a:xfrm>
            <a:off x="9217880" y="2506742"/>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フローチャート: 判断 131">
            <a:extLst>
              <a:ext uri="{FF2B5EF4-FFF2-40B4-BE49-F238E27FC236}">
                <a16:creationId xmlns:a16="http://schemas.microsoft.com/office/drawing/2014/main" id="{64327832-4147-B726-E24F-6C678797890D}"/>
              </a:ext>
            </a:extLst>
          </p:cNvPr>
          <p:cNvSpPr/>
          <p:nvPr/>
        </p:nvSpPr>
        <p:spPr>
          <a:xfrm>
            <a:off x="4277587" y="5428902"/>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5" name="コネクタ: カギ線 134">
            <a:extLst>
              <a:ext uri="{FF2B5EF4-FFF2-40B4-BE49-F238E27FC236}">
                <a16:creationId xmlns:a16="http://schemas.microsoft.com/office/drawing/2014/main" id="{104DAD94-E9E6-EE8B-D66B-56C6229B2860}"/>
              </a:ext>
            </a:extLst>
          </p:cNvPr>
          <p:cNvCxnSpPr>
            <a:cxnSpLocks/>
            <a:stCxn id="132" idx="3"/>
          </p:cNvCxnSpPr>
          <p:nvPr/>
        </p:nvCxnSpPr>
        <p:spPr>
          <a:xfrm>
            <a:off x="4326355" y="5460599"/>
            <a:ext cx="4521277" cy="909577"/>
          </a:xfrm>
          <a:prstGeom prst="bentConnector3">
            <a:avLst>
              <a:gd name="adj1" fmla="val 61685"/>
            </a:avLst>
          </a:prstGeom>
          <a:ln w="25400">
            <a:solidFill>
              <a:schemeClr val="accent6">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40" name="フローチャート: 判断 139">
            <a:extLst>
              <a:ext uri="{FF2B5EF4-FFF2-40B4-BE49-F238E27FC236}">
                <a16:creationId xmlns:a16="http://schemas.microsoft.com/office/drawing/2014/main" id="{1FEF2E59-8461-C459-D511-00F4029FD3CC}"/>
              </a:ext>
            </a:extLst>
          </p:cNvPr>
          <p:cNvSpPr/>
          <p:nvPr/>
        </p:nvSpPr>
        <p:spPr>
          <a:xfrm>
            <a:off x="4277589" y="5363888"/>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5" name="コネクタ: カギ線 144">
            <a:extLst>
              <a:ext uri="{FF2B5EF4-FFF2-40B4-BE49-F238E27FC236}">
                <a16:creationId xmlns:a16="http://schemas.microsoft.com/office/drawing/2014/main" id="{C3DA7B75-2867-E9D3-1C29-F6D897BF6763}"/>
              </a:ext>
            </a:extLst>
          </p:cNvPr>
          <p:cNvCxnSpPr>
            <a:cxnSpLocks/>
            <a:stCxn id="147" idx="3"/>
            <a:endCxn id="109" idx="3"/>
          </p:cNvCxnSpPr>
          <p:nvPr/>
        </p:nvCxnSpPr>
        <p:spPr>
          <a:xfrm>
            <a:off x="4538519" y="3435259"/>
            <a:ext cx="4310840" cy="2814732"/>
          </a:xfrm>
          <a:prstGeom prst="bentConnector3">
            <a:avLst>
              <a:gd name="adj1" fmla="val 62845"/>
            </a:avLst>
          </a:prstGeom>
          <a:ln w="25400">
            <a:solidFill>
              <a:schemeClr val="accent6">
                <a:lumMod val="60000"/>
                <a:lumOff val="40000"/>
              </a:schemeClr>
            </a:solidFill>
            <a:prstDash val="solid"/>
            <a:headEnd type="triangle"/>
            <a:tailEnd type="triangle"/>
          </a:ln>
        </p:spPr>
        <p:style>
          <a:lnRef idx="1">
            <a:schemeClr val="accent1"/>
          </a:lnRef>
          <a:fillRef idx="0">
            <a:schemeClr val="accent1"/>
          </a:fillRef>
          <a:effectRef idx="0">
            <a:schemeClr val="accent1"/>
          </a:effectRef>
          <a:fontRef idx="minor">
            <a:schemeClr val="tx1"/>
          </a:fontRef>
        </p:style>
      </p:cxnSp>
      <p:sp>
        <p:nvSpPr>
          <p:cNvPr id="147" name="フローチャート: 判断 146">
            <a:extLst>
              <a:ext uri="{FF2B5EF4-FFF2-40B4-BE49-F238E27FC236}">
                <a16:creationId xmlns:a16="http://schemas.microsoft.com/office/drawing/2014/main" id="{1B4EC505-3F9C-7362-D93C-44379312F066}"/>
              </a:ext>
            </a:extLst>
          </p:cNvPr>
          <p:cNvSpPr/>
          <p:nvPr/>
        </p:nvSpPr>
        <p:spPr>
          <a:xfrm>
            <a:off x="4489751" y="3403562"/>
            <a:ext cx="48768" cy="63394"/>
          </a:xfrm>
          <a:prstGeom prst="flowChartDecision">
            <a:avLst/>
          </a:prstGeom>
          <a:solidFill>
            <a:schemeClr val="bg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6" name="テキスト ボックス 165">
            <a:extLst>
              <a:ext uri="{FF2B5EF4-FFF2-40B4-BE49-F238E27FC236}">
                <a16:creationId xmlns:a16="http://schemas.microsoft.com/office/drawing/2014/main" id="{89A1BFF2-6645-6135-866E-FE8F31475C4E}"/>
              </a:ext>
            </a:extLst>
          </p:cNvPr>
          <p:cNvSpPr txBox="1"/>
          <p:nvPr/>
        </p:nvSpPr>
        <p:spPr>
          <a:xfrm>
            <a:off x="5718536" y="841822"/>
            <a:ext cx="2848443" cy="369332"/>
          </a:xfrm>
          <a:prstGeom prst="rect">
            <a:avLst/>
          </a:prstGeom>
          <a:noFill/>
        </p:spPr>
        <p:txBody>
          <a:bodyPr wrap="square" rtlCol="0">
            <a:spAutoFit/>
          </a:bodyPr>
          <a:lstStyle/>
          <a:p>
            <a:pPr algn="r"/>
            <a:r>
              <a:rPr kumimoji="1" lang="en-US" altLang="ja-JP" dirty="0">
                <a:ln w="0"/>
                <a:solidFill>
                  <a:schemeClr val="accent1"/>
                </a:solidFill>
                <a:effectLst>
                  <a:outerShdw blurRad="38100" dist="25400" dir="5400000" algn="ctr" rotWithShape="0">
                    <a:srgbClr val="6E747A">
                      <a:alpha val="43000"/>
                    </a:srgbClr>
                  </a:outerShdw>
                </a:effectLst>
              </a:rPr>
              <a:t>Microsoft Data Center</a:t>
            </a:r>
            <a:endParaRPr kumimoji="1" lang="ja-JP" altLang="en-US" dirty="0">
              <a:ln w="0"/>
              <a:solidFill>
                <a:schemeClr val="accent1"/>
              </a:solidFill>
              <a:effectLst>
                <a:outerShdw blurRad="38100" dist="25400" dir="5400000" algn="ctr" rotWithShape="0">
                  <a:srgbClr val="6E747A">
                    <a:alpha val="43000"/>
                  </a:srgbClr>
                </a:outerShdw>
              </a:effectLst>
            </a:endParaRPr>
          </a:p>
        </p:txBody>
      </p:sp>
      <p:sp>
        <p:nvSpPr>
          <p:cNvPr id="4" name="テキスト ボックス 3">
            <a:extLst>
              <a:ext uri="{FF2B5EF4-FFF2-40B4-BE49-F238E27FC236}">
                <a16:creationId xmlns:a16="http://schemas.microsoft.com/office/drawing/2014/main" id="{02A0992E-6F94-F380-5D07-4C42E4D061A3}"/>
              </a:ext>
            </a:extLst>
          </p:cNvPr>
          <p:cNvSpPr txBox="1"/>
          <p:nvPr/>
        </p:nvSpPr>
        <p:spPr>
          <a:xfrm>
            <a:off x="349624" y="1423128"/>
            <a:ext cx="3140544" cy="378778"/>
          </a:xfrm>
          <a:prstGeom prst="rect">
            <a:avLst/>
          </a:prstGeom>
          <a:noFill/>
          <a:ln w="9525" cap="flat" cmpd="sng" algn="ctr">
            <a:noFill/>
            <a:prstDash val="solid"/>
            <a:round/>
            <a:headEnd type="oval" w="med" len="med"/>
            <a:tailEnd type="oval" w="med" len="med"/>
          </a:ln>
        </p:spPr>
        <p:txBody>
          <a:bodyPr wrap="square" lIns="36000" tIns="36000" rIns="36000" bIns="36000" rtlCol="0" anchor="ctr" anchorCtr="0">
            <a:noAutofit/>
          </a:bodyPr>
          <a:lstStyle/>
          <a:p>
            <a:pPr algn="l"/>
            <a:r>
              <a:rPr lang="ja-JP" altLang="en-US" sz="1200" dirty="0"/>
              <a:t>添付ファイルを</a:t>
            </a:r>
            <a:r>
              <a:rPr lang="en-US" altLang="ja-JP" sz="1200" dirty="0"/>
              <a:t>Dataverse</a:t>
            </a:r>
            <a:r>
              <a:rPr lang="ja-JP" altLang="en-US" sz="1200" dirty="0"/>
              <a:t>へ保存する場合</a:t>
            </a:r>
            <a:endParaRPr kumimoji="1" lang="ja-JP" altLang="en-US" sz="1200" dirty="0"/>
          </a:p>
        </p:txBody>
      </p:sp>
      <p:pic>
        <p:nvPicPr>
          <p:cNvPr id="5" name="図 4" descr="ロゴ, アイコン&#10;&#10;AI によって生成されたコンテンツは間違っている可能性があります。">
            <a:extLst>
              <a:ext uri="{FF2B5EF4-FFF2-40B4-BE49-F238E27FC236}">
                <a16:creationId xmlns:a16="http://schemas.microsoft.com/office/drawing/2014/main" id="{9CA7CB6F-7608-CCB7-B2FE-2788EED178B0}"/>
              </a:ext>
            </a:extLst>
          </p:cNvPr>
          <p:cNvPicPr>
            <a:picLocks noChangeAspect="1"/>
          </p:cNvPicPr>
          <p:nvPr/>
        </p:nvPicPr>
        <p:blipFill>
          <a:blip r:embed="rId17">
            <a:extLst>
              <a:ext uri="{837473B0-CC2E-450A-ABE3-18F120FF3D39}">
                <a1611:picAttrSrcUrl xmlns:a1611="http://schemas.microsoft.com/office/drawing/2016/11/main" r:id="rId18"/>
              </a:ext>
            </a:extLst>
          </a:blip>
          <a:stretch>
            <a:fillRect/>
          </a:stretch>
        </p:blipFill>
        <p:spPr>
          <a:xfrm>
            <a:off x="1052218" y="5993292"/>
            <a:ext cx="771118" cy="753768"/>
          </a:xfrm>
          <a:prstGeom prst="rect">
            <a:avLst/>
          </a:prstGeom>
        </p:spPr>
      </p:pic>
      <p:sp>
        <p:nvSpPr>
          <p:cNvPr id="9" name="テキスト ボックス 8">
            <a:extLst>
              <a:ext uri="{FF2B5EF4-FFF2-40B4-BE49-F238E27FC236}">
                <a16:creationId xmlns:a16="http://schemas.microsoft.com/office/drawing/2014/main" id="{C79E4048-A4E5-1F8C-2D15-9D407BB550F4}"/>
              </a:ext>
            </a:extLst>
          </p:cNvPr>
          <p:cNvSpPr txBox="1"/>
          <p:nvPr/>
        </p:nvSpPr>
        <p:spPr>
          <a:xfrm>
            <a:off x="1723120" y="6470689"/>
            <a:ext cx="3140544" cy="378778"/>
          </a:xfrm>
          <a:prstGeom prst="rect">
            <a:avLst/>
          </a:prstGeom>
          <a:noFill/>
          <a:ln w="9525" cap="flat" cmpd="sng" algn="ctr">
            <a:noFill/>
            <a:prstDash val="solid"/>
            <a:round/>
            <a:headEnd type="oval" w="med" len="med"/>
            <a:tailEnd type="oval" w="med" len="med"/>
          </a:ln>
        </p:spPr>
        <p:txBody>
          <a:bodyPr wrap="square" lIns="36000" tIns="36000" rIns="36000" bIns="36000" rtlCol="0" anchor="ctr" anchorCtr="0">
            <a:noAutofit/>
          </a:bodyPr>
          <a:lstStyle/>
          <a:p>
            <a:pPr algn="l"/>
            <a:r>
              <a:rPr lang="ja-JP" altLang="en-US" sz="1200" dirty="0"/>
              <a:t>添付ファイルを</a:t>
            </a:r>
            <a:r>
              <a:rPr lang="en-US" altLang="ja-JP" sz="1200" dirty="0"/>
              <a:t>SharePoint</a:t>
            </a:r>
            <a:r>
              <a:rPr lang="ja-JP" altLang="en-US" sz="1200" dirty="0"/>
              <a:t>へ保存する場合</a:t>
            </a:r>
            <a:endParaRPr kumimoji="1" lang="ja-JP" altLang="en-US" sz="1200" dirty="0"/>
          </a:p>
        </p:txBody>
      </p:sp>
      <p:sp>
        <p:nvSpPr>
          <p:cNvPr id="13" name="テキスト ボックス 12">
            <a:extLst>
              <a:ext uri="{FF2B5EF4-FFF2-40B4-BE49-F238E27FC236}">
                <a16:creationId xmlns:a16="http://schemas.microsoft.com/office/drawing/2014/main" id="{200BADB7-9450-677C-EBE8-4C6C3CCFCFA3}"/>
              </a:ext>
            </a:extLst>
          </p:cNvPr>
          <p:cNvSpPr txBox="1"/>
          <p:nvPr/>
        </p:nvSpPr>
        <p:spPr>
          <a:xfrm>
            <a:off x="8812481" y="841822"/>
            <a:ext cx="2848443" cy="369332"/>
          </a:xfrm>
          <a:prstGeom prst="rect">
            <a:avLst/>
          </a:prstGeom>
          <a:noFill/>
        </p:spPr>
        <p:txBody>
          <a:bodyPr wrap="square" rtlCol="0">
            <a:spAutoFit/>
          </a:bodyPr>
          <a:lstStyle/>
          <a:p>
            <a:r>
              <a:rPr kumimoji="1" lang="en-US" altLang="ja-JP" dirty="0">
                <a:ln w="0"/>
                <a:solidFill>
                  <a:schemeClr val="accent1"/>
                </a:solidFill>
                <a:effectLst>
                  <a:outerShdw blurRad="38100" dist="25400" dir="5400000" algn="ctr" rotWithShape="0">
                    <a:srgbClr val="6E747A">
                      <a:alpha val="43000"/>
                    </a:srgbClr>
                  </a:outerShdw>
                </a:effectLst>
              </a:rPr>
              <a:t>MCC</a:t>
            </a:r>
            <a:r>
              <a:rPr kumimoji="1" lang="ja-JP" altLang="en-US" dirty="0">
                <a:ln w="0"/>
                <a:solidFill>
                  <a:schemeClr val="accent1"/>
                </a:solidFill>
                <a:effectLst>
                  <a:outerShdw blurRad="38100" dist="25400" dir="5400000" algn="ctr" rotWithShape="0">
                    <a:srgbClr val="6E747A">
                      <a:alpha val="43000"/>
                    </a:srgbClr>
                  </a:outerShdw>
                </a:effectLst>
              </a:rPr>
              <a:t>環境</a:t>
            </a:r>
          </a:p>
        </p:txBody>
      </p:sp>
    </p:spTree>
    <p:extLst>
      <p:ext uri="{BB962C8B-B14F-4D97-AF65-F5344CB8AC3E}">
        <p14:creationId xmlns:p14="http://schemas.microsoft.com/office/powerpoint/2010/main" val="21180922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四角形: 角を丸くする 175">
            <a:extLst>
              <a:ext uri="{FF2B5EF4-FFF2-40B4-BE49-F238E27FC236}">
                <a16:creationId xmlns:a16="http://schemas.microsoft.com/office/drawing/2014/main" id="{505DFB25-64A5-93D2-E3B3-F51271A785B9}"/>
              </a:ext>
            </a:extLst>
          </p:cNvPr>
          <p:cNvSpPr/>
          <p:nvPr/>
        </p:nvSpPr>
        <p:spPr>
          <a:xfrm>
            <a:off x="1074349" y="6120964"/>
            <a:ext cx="1561591" cy="458728"/>
          </a:xfrm>
          <a:prstGeom prst="roundRect">
            <a:avLst>
              <a:gd name="adj" fmla="val 7206"/>
            </a:avLst>
          </a:prstGeom>
          <a:solidFill>
            <a:srgbClr val="F8CAB6">
              <a:alpha val="50000"/>
            </a:srgbClr>
          </a:solidFill>
          <a:ln w="635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2" name="四角形: 角を丸くする 131">
            <a:extLst>
              <a:ext uri="{FF2B5EF4-FFF2-40B4-BE49-F238E27FC236}">
                <a16:creationId xmlns:a16="http://schemas.microsoft.com/office/drawing/2014/main" id="{5EB27930-B5A8-0F4E-2D3E-756CDAA571A8}"/>
              </a:ext>
            </a:extLst>
          </p:cNvPr>
          <p:cNvSpPr/>
          <p:nvPr/>
        </p:nvSpPr>
        <p:spPr>
          <a:xfrm>
            <a:off x="1074348" y="5679441"/>
            <a:ext cx="1561592" cy="358665"/>
          </a:xfrm>
          <a:prstGeom prst="roundRect">
            <a:avLst>
              <a:gd name="adj" fmla="val 7206"/>
            </a:avLst>
          </a:prstGeom>
          <a:solidFill>
            <a:srgbClr val="F8CAB6">
              <a:alpha val="50000"/>
            </a:srgbClr>
          </a:solidFill>
          <a:ln w="635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1" name="四角形: 角を丸くする 130">
            <a:extLst>
              <a:ext uri="{FF2B5EF4-FFF2-40B4-BE49-F238E27FC236}">
                <a16:creationId xmlns:a16="http://schemas.microsoft.com/office/drawing/2014/main" id="{D047B954-9ADD-EB3D-EADA-F6A0395AA2CE}"/>
              </a:ext>
            </a:extLst>
          </p:cNvPr>
          <p:cNvSpPr/>
          <p:nvPr/>
        </p:nvSpPr>
        <p:spPr>
          <a:xfrm>
            <a:off x="1078164" y="3852661"/>
            <a:ext cx="1561592" cy="1774336"/>
          </a:xfrm>
          <a:prstGeom prst="roundRect">
            <a:avLst>
              <a:gd name="adj" fmla="val 4423"/>
            </a:avLst>
          </a:prstGeom>
          <a:solidFill>
            <a:srgbClr val="F8CAB6">
              <a:alpha val="50000"/>
            </a:srgbClr>
          </a:solidFill>
          <a:ln w="635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6" name="四角形: 角を丸くする 135">
            <a:extLst>
              <a:ext uri="{FF2B5EF4-FFF2-40B4-BE49-F238E27FC236}">
                <a16:creationId xmlns:a16="http://schemas.microsoft.com/office/drawing/2014/main" id="{C93D6348-EC5E-61FC-84B4-D28EB01A7A43}"/>
              </a:ext>
            </a:extLst>
          </p:cNvPr>
          <p:cNvSpPr/>
          <p:nvPr/>
        </p:nvSpPr>
        <p:spPr>
          <a:xfrm>
            <a:off x="6551030" y="5009353"/>
            <a:ext cx="5397259" cy="907191"/>
          </a:xfrm>
          <a:prstGeom prst="roundRect">
            <a:avLst>
              <a:gd name="adj" fmla="val 4850"/>
            </a:avLst>
          </a:prstGeom>
          <a:solidFill>
            <a:schemeClr val="accent1">
              <a:lumMod val="20000"/>
              <a:lumOff val="80000"/>
              <a:alpha val="50000"/>
            </a:schemeClr>
          </a:solidFill>
          <a:ln w="635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3" name="四角形: 角を丸くする 132">
            <a:extLst>
              <a:ext uri="{FF2B5EF4-FFF2-40B4-BE49-F238E27FC236}">
                <a16:creationId xmlns:a16="http://schemas.microsoft.com/office/drawing/2014/main" id="{AE630491-680D-9C62-E0BA-3DB0B789F7B0}"/>
              </a:ext>
            </a:extLst>
          </p:cNvPr>
          <p:cNvSpPr/>
          <p:nvPr/>
        </p:nvSpPr>
        <p:spPr>
          <a:xfrm>
            <a:off x="1101181" y="2237529"/>
            <a:ext cx="1117778" cy="1034717"/>
          </a:xfrm>
          <a:prstGeom prst="roundRect">
            <a:avLst>
              <a:gd name="adj" fmla="val 3892"/>
            </a:avLst>
          </a:prstGeom>
          <a:solidFill>
            <a:srgbClr val="F8CAB6">
              <a:alpha val="50000"/>
            </a:srgbClr>
          </a:solidFill>
          <a:ln w="635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0" name="四角形: 角を丸くする 129">
            <a:extLst>
              <a:ext uri="{FF2B5EF4-FFF2-40B4-BE49-F238E27FC236}">
                <a16:creationId xmlns:a16="http://schemas.microsoft.com/office/drawing/2014/main" id="{0F5128C0-3736-95E3-941E-ECEEA4928FE3}"/>
              </a:ext>
            </a:extLst>
          </p:cNvPr>
          <p:cNvSpPr/>
          <p:nvPr/>
        </p:nvSpPr>
        <p:spPr>
          <a:xfrm>
            <a:off x="2282329" y="2296622"/>
            <a:ext cx="1850809" cy="555998"/>
          </a:xfrm>
          <a:prstGeom prst="roundRect">
            <a:avLst>
              <a:gd name="adj" fmla="val 7206"/>
            </a:avLst>
          </a:prstGeom>
          <a:solidFill>
            <a:srgbClr val="F8CAB6">
              <a:alpha val="50000"/>
            </a:srgbClr>
          </a:solidFill>
          <a:ln w="635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四角形: 角を丸くする 78">
            <a:extLst>
              <a:ext uri="{FF2B5EF4-FFF2-40B4-BE49-F238E27FC236}">
                <a16:creationId xmlns:a16="http://schemas.microsoft.com/office/drawing/2014/main" id="{C03A3731-63EF-695A-FCD5-28A58B03820E}"/>
              </a:ext>
            </a:extLst>
          </p:cNvPr>
          <p:cNvSpPr/>
          <p:nvPr/>
        </p:nvSpPr>
        <p:spPr>
          <a:xfrm>
            <a:off x="2966908" y="4071699"/>
            <a:ext cx="1400852" cy="420858"/>
          </a:xfrm>
          <a:prstGeom prst="roundRect">
            <a:avLst/>
          </a:prstGeom>
          <a:solidFill>
            <a:srgbClr val="F8CAB6">
              <a:alpha val="50000"/>
            </a:srgbClr>
          </a:solidFill>
          <a:ln w="635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FF0000"/>
              </a:solidFill>
            </a:endParaRPr>
          </a:p>
        </p:txBody>
      </p:sp>
      <p:sp>
        <p:nvSpPr>
          <p:cNvPr id="16" name="四角形: 角を丸くする 15">
            <a:extLst>
              <a:ext uri="{FF2B5EF4-FFF2-40B4-BE49-F238E27FC236}">
                <a16:creationId xmlns:a16="http://schemas.microsoft.com/office/drawing/2014/main" id="{28D7BA11-031E-87F4-D298-217ECB3F3664}"/>
              </a:ext>
            </a:extLst>
          </p:cNvPr>
          <p:cNvSpPr/>
          <p:nvPr/>
        </p:nvSpPr>
        <p:spPr>
          <a:xfrm>
            <a:off x="5385854" y="3136564"/>
            <a:ext cx="1185031" cy="357999"/>
          </a:xfrm>
          <a:prstGeom prst="roundRect">
            <a:avLst/>
          </a:prstGeom>
          <a:solidFill>
            <a:srgbClr val="F8CAB6">
              <a:alpha val="50000"/>
            </a:srgbClr>
          </a:solidFill>
          <a:ln w="635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200"/>
          </a:p>
        </p:txBody>
      </p:sp>
      <p:sp>
        <p:nvSpPr>
          <p:cNvPr id="17" name="四角形: 角を丸くする 16">
            <a:extLst>
              <a:ext uri="{FF2B5EF4-FFF2-40B4-BE49-F238E27FC236}">
                <a16:creationId xmlns:a16="http://schemas.microsoft.com/office/drawing/2014/main" id="{F45EE65F-6BFF-5A84-9048-002B358BDCA1}"/>
              </a:ext>
            </a:extLst>
          </p:cNvPr>
          <p:cNvSpPr/>
          <p:nvPr/>
        </p:nvSpPr>
        <p:spPr>
          <a:xfrm>
            <a:off x="4453754" y="3565042"/>
            <a:ext cx="1642246" cy="902223"/>
          </a:xfrm>
          <a:prstGeom prst="roundRect">
            <a:avLst>
              <a:gd name="adj" fmla="val 10019"/>
            </a:avLst>
          </a:prstGeom>
          <a:solidFill>
            <a:srgbClr val="F8CAB6">
              <a:alpha val="50000"/>
            </a:srgbClr>
          </a:solidFill>
          <a:ln w="635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四角形: 角を丸くする 14">
            <a:extLst>
              <a:ext uri="{FF2B5EF4-FFF2-40B4-BE49-F238E27FC236}">
                <a16:creationId xmlns:a16="http://schemas.microsoft.com/office/drawing/2014/main" id="{BC70D65E-3276-11FA-D01D-F14830F456BC}"/>
              </a:ext>
            </a:extLst>
          </p:cNvPr>
          <p:cNvSpPr/>
          <p:nvPr/>
        </p:nvSpPr>
        <p:spPr>
          <a:xfrm>
            <a:off x="4444246" y="1429358"/>
            <a:ext cx="1410359" cy="1496303"/>
          </a:xfrm>
          <a:prstGeom prst="roundRect">
            <a:avLst>
              <a:gd name="adj" fmla="val 7206"/>
            </a:avLst>
          </a:prstGeom>
          <a:solidFill>
            <a:srgbClr val="F8CAB6">
              <a:alpha val="50000"/>
            </a:srgbClr>
          </a:solidFill>
          <a:ln w="635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四角形: 角を丸くする 11">
            <a:extLst>
              <a:ext uri="{FF2B5EF4-FFF2-40B4-BE49-F238E27FC236}">
                <a16:creationId xmlns:a16="http://schemas.microsoft.com/office/drawing/2014/main" id="{E1134D69-22C5-C974-4D9A-84055DC6B9DC}"/>
              </a:ext>
            </a:extLst>
          </p:cNvPr>
          <p:cNvSpPr/>
          <p:nvPr/>
        </p:nvSpPr>
        <p:spPr>
          <a:xfrm>
            <a:off x="6113120" y="1429359"/>
            <a:ext cx="1354601" cy="1496303"/>
          </a:xfrm>
          <a:prstGeom prst="roundRect">
            <a:avLst>
              <a:gd name="adj" fmla="val 7670"/>
            </a:avLst>
          </a:prstGeom>
          <a:solidFill>
            <a:srgbClr val="F8CAB6">
              <a:alpha val="50000"/>
            </a:srgbClr>
          </a:solidFill>
          <a:ln w="635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406F17EC-A65A-3FC0-61D1-35AF44E46E56}"/>
              </a:ext>
            </a:extLst>
          </p:cNvPr>
          <p:cNvSpPr>
            <a:spLocks noGrp="1"/>
          </p:cNvSpPr>
          <p:nvPr>
            <p:ph type="title"/>
          </p:nvPr>
        </p:nvSpPr>
        <p:spPr>
          <a:xfrm>
            <a:off x="521207" y="448056"/>
            <a:ext cx="11084305" cy="640080"/>
          </a:xfrm>
        </p:spPr>
        <p:txBody>
          <a:bodyPr>
            <a:normAutofit/>
          </a:bodyPr>
          <a:lstStyle/>
          <a:p>
            <a:r>
              <a:rPr kumimoji="1" lang="ja-JP" altLang="en-US" dirty="0"/>
              <a:t>参考：</a:t>
            </a:r>
            <a:r>
              <a:rPr kumimoji="1" lang="en-US" altLang="ja-JP" dirty="0"/>
              <a:t>Vesta</a:t>
            </a:r>
            <a:r>
              <a:rPr kumimoji="1" lang="ja-JP" altLang="en-US" dirty="0"/>
              <a:t>のユーザの権限管理と権限チェックの仕組み</a:t>
            </a:r>
          </a:p>
        </p:txBody>
      </p:sp>
      <p:sp>
        <p:nvSpPr>
          <p:cNvPr id="3" name="正方形/長方形 2">
            <a:extLst>
              <a:ext uri="{FF2B5EF4-FFF2-40B4-BE49-F238E27FC236}">
                <a16:creationId xmlns:a16="http://schemas.microsoft.com/office/drawing/2014/main" id="{5E8DEA08-8BE4-0EA9-D206-0229E24DAF49}"/>
              </a:ext>
            </a:extLst>
          </p:cNvPr>
          <p:cNvSpPr/>
          <p:nvPr/>
        </p:nvSpPr>
        <p:spPr>
          <a:xfrm>
            <a:off x="359397" y="1656314"/>
            <a:ext cx="1209307" cy="3289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a:t>ログインユーザ</a:t>
            </a:r>
          </a:p>
        </p:txBody>
      </p:sp>
      <p:cxnSp>
        <p:nvCxnSpPr>
          <p:cNvPr id="36" name="コネクタ: カギ線 35">
            <a:extLst>
              <a:ext uri="{FF2B5EF4-FFF2-40B4-BE49-F238E27FC236}">
                <a16:creationId xmlns:a16="http://schemas.microsoft.com/office/drawing/2014/main" id="{C6F2CC6F-D683-AEB2-7ADD-99A28A13E56B}"/>
              </a:ext>
            </a:extLst>
          </p:cNvPr>
          <p:cNvCxnSpPr>
            <a:cxnSpLocks/>
            <a:stCxn id="3" idx="2"/>
            <a:endCxn id="20" idx="1"/>
          </p:cNvCxnSpPr>
          <p:nvPr/>
        </p:nvCxnSpPr>
        <p:spPr>
          <a:xfrm rot="16200000" flipH="1">
            <a:off x="367398" y="2581933"/>
            <a:ext cx="1421791" cy="228484"/>
          </a:xfrm>
          <a:prstGeom prst="bentConnector2">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8" name="コネクタ: カギ線 107">
            <a:extLst>
              <a:ext uri="{FF2B5EF4-FFF2-40B4-BE49-F238E27FC236}">
                <a16:creationId xmlns:a16="http://schemas.microsoft.com/office/drawing/2014/main" id="{25721219-62BC-C316-16FD-2AB88B3DE1B8}"/>
              </a:ext>
            </a:extLst>
          </p:cNvPr>
          <p:cNvCxnSpPr>
            <a:cxnSpLocks/>
            <a:stCxn id="3" idx="2"/>
            <a:endCxn id="14" idx="1"/>
          </p:cNvCxnSpPr>
          <p:nvPr/>
        </p:nvCxnSpPr>
        <p:spPr>
          <a:xfrm rot="16200000" flipH="1">
            <a:off x="777986" y="2171344"/>
            <a:ext cx="586372" cy="214243"/>
          </a:xfrm>
          <a:prstGeom prst="bentConnector2">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4" name="正方形/長方形 13">
            <a:extLst>
              <a:ext uri="{FF2B5EF4-FFF2-40B4-BE49-F238E27FC236}">
                <a16:creationId xmlns:a16="http://schemas.microsoft.com/office/drawing/2014/main" id="{41954F87-A02D-95CD-8EE7-4E0DB2FB67F2}"/>
              </a:ext>
            </a:extLst>
          </p:cNvPr>
          <p:cNvSpPr/>
          <p:nvPr/>
        </p:nvSpPr>
        <p:spPr>
          <a:xfrm>
            <a:off x="1178294" y="2407169"/>
            <a:ext cx="922570" cy="3289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a:t>所属組織</a:t>
            </a:r>
            <a:r>
              <a:rPr kumimoji="1" lang="en-US" altLang="ja-JP" sz="1100"/>
              <a:t>1</a:t>
            </a:r>
            <a:endParaRPr kumimoji="1" lang="ja-JP" altLang="en-US" sz="1100"/>
          </a:p>
        </p:txBody>
      </p:sp>
      <p:sp>
        <p:nvSpPr>
          <p:cNvPr id="20" name="正方形/長方形 19">
            <a:extLst>
              <a:ext uri="{FF2B5EF4-FFF2-40B4-BE49-F238E27FC236}">
                <a16:creationId xmlns:a16="http://schemas.microsoft.com/office/drawing/2014/main" id="{BEE1E6DD-F16D-25BC-386C-BE398F71DAC3}"/>
              </a:ext>
            </a:extLst>
          </p:cNvPr>
          <p:cNvSpPr/>
          <p:nvPr/>
        </p:nvSpPr>
        <p:spPr>
          <a:xfrm>
            <a:off x="1192535" y="3339658"/>
            <a:ext cx="922571" cy="134825"/>
          </a:xfrm>
          <a:prstGeom prst="rect">
            <a:avLst/>
          </a:prstGeom>
          <a:solidFill>
            <a:schemeClr val="accent1">
              <a:alpha val="5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
              <a:t>所属組織</a:t>
            </a:r>
            <a:r>
              <a:rPr kumimoji="1" lang="en-US" altLang="ja-JP" sz="1000"/>
              <a:t>…</a:t>
            </a:r>
            <a:endParaRPr kumimoji="1" lang="ja-JP" altLang="en-US" sz="1000"/>
          </a:p>
        </p:txBody>
      </p:sp>
      <p:sp>
        <p:nvSpPr>
          <p:cNvPr id="22" name="正方形/長方形 21">
            <a:extLst>
              <a:ext uri="{FF2B5EF4-FFF2-40B4-BE49-F238E27FC236}">
                <a16:creationId xmlns:a16="http://schemas.microsoft.com/office/drawing/2014/main" id="{235A53AF-15B3-B2B7-B04B-EDA547A11986}"/>
              </a:ext>
            </a:extLst>
          </p:cNvPr>
          <p:cNvSpPr/>
          <p:nvPr/>
        </p:nvSpPr>
        <p:spPr>
          <a:xfrm>
            <a:off x="3212518" y="2407169"/>
            <a:ext cx="891502" cy="3289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r>
              <a:rPr kumimoji="1" lang="ja-JP" altLang="en-US" sz="800"/>
              <a:t>会社</a:t>
            </a:r>
            <a:r>
              <a:rPr kumimoji="1" lang="en-US" altLang="ja-JP" sz="800"/>
              <a:t>1</a:t>
            </a:r>
            <a:endParaRPr kumimoji="1" lang="ja-JP" altLang="en-US" sz="800"/>
          </a:p>
        </p:txBody>
      </p:sp>
      <p:sp>
        <p:nvSpPr>
          <p:cNvPr id="23" name="正方形/長方形 22">
            <a:extLst>
              <a:ext uri="{FF2B5EF4-FFF2-40B4-BE49-F238E27FC236}">
                <a16:creationId xmlns:a16="http://schemas.microsoft.com/office/drawing/2014/main" id="{F8979D25-41CE-4353-A65B-D824279CEF25}"/>
              </a:ext>
            </a:extLst>
          </p:cNvPr>
          <p:cNvSpPr/>
          <p:nvPr/>
        </p:nvSpPr>
        <p:spPr>
          <a:xfrm>
            <a:off x="4517751" y="1527384"/>
            <a:ext cx="1261962" cy="76893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en-US" altLang="ja-JP" sz="1100"/>
              <a:t>SBU1</a:t>
            </a:r>
            <a:endParaRPr kumimoji="1" lang="ja-JP" altLang="en-US" sz="1100"/>
          </a:p>
        </p:txBody>
      </p:sp>
      <p:sp>
        <p:nvSpPr>
          <p:cNvPr id="24" name="正方形/長方形 23">
            <a:extLst>
              <a:ext uri="{FF2B5EF4-FFF2-40B4-BE49-F238E27FC236}">
                <a16:creationId xmlns:a16="http://schemas.microsoft.com/office/drawing/2014/main" id="{DB4B515E-8715-296C-97BC-DBC8AFE24066}"/>
              </a:ext>
            </a:extLst>
          </p:cNvPr>
          <p:cNvSpPr/>
          <p:nvPr/>
        </p:nvSpPr>
        <p:spPr>
          <a:xfrm>
            <a:off x="10529289" y="1544151"/>
            <a:ext cx="1209307" cy="3289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100"/>
              <a:t>案件</a:t>
            </a:r>
          </a:p>
        </p:txBody>
      </p:sp>
      <p:sp>
        <p:nvSpPr>
          <p:cNvPr id="25" name="正方形/長方形 24">
            <a:extLst>
              <a:ext uri="{FF2B5EF4-FFF2-40B4-BE49-F238E27FC236}">
                <a16:creationId xmlns:a16="http://schemas.microsoft.com/office/drawing/2014/main" id="{902367B6-1E44-4749-D914-904C4D092862}"/>
              </a:ext>
            </a:extLst>
          </p:cNvPr>
          <p:cNvSpPr/>
          <p:nvPr/>
        </p:nvSpPr>
        <p:spPr>
          <a:xfrm>
            <a:off x="9584409" y="3819369"/>
            <a:ext cx="1209307" cy="328966"/>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00">
                <a:solidFill>
                  <a:schemeClr val="tx1"/>
                </a:solidFill>
              </a:rPr>
              <a:t>所管</a:t>
            </a:r>
            <a:r>
              <a:rPr kumimoji="1" lang="en-US" altLang="ja-JP" sz="900">
                <a:solidFill>
                  <a:schemeClr val="tx1"/>
                </a:solidFill>
              </a:rPr>
              <a:t>SBU</a:t>
            </a:r>
            <a:endParaRPr kumimoji="1" lang="ja-JP" altLang="en-US" sz="900">
              <a:solidFill>
                <a:schemeClr val="tx1"/>
              </a:solidFill>
            </a:endParaRPr>
          </a:p>
        </p:txBody>
      </p:sp>
      <p:sp>
        <p:nvSpPr>
          <p:cNvPr id="30" name="正方形/長方形 29">
            <a:extLst>
              <a:ext uri="{FF2B5EF4-FFF2-40B4-BE49-F238E27FC236}">
                <a16:creationId xmlns:a16="http://schemas.microsoft.com/office/drawing/2014/main" id="{6CC104B1-D1D2-AE1D-1997-18EA1FF1DAC0}"/>
              </a:ext>
            </a:extLst>
          </p:cNvPr>
          <p:cNvSpPr/>
          <p:nvPr/>
        </p:nvSpPr>
        <p:spPr>
          <a:xfrm>
            <a:off x="8676105" y="4281322"/>
            <a:ext cx="1209307" cy="328966"/>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00">
                <a:solidFill>
                  <a:schemeClr val="tx1"/>
                </a:solidFill>
              </a:rPr>
              <a:t>所管</a:t>
            </a:r>
            <a:r>
              <a:rPr kumimoji="1" lang="en-US" altLang="ja-JP" sz="900">
                <a:solidFill>
                  <a:schemeClr val="tx1"/>
                </a:solidFill>
              </a:rPr>
              <a:t>BG/FU</a:t>
            </a:r>
            <a:endParaRPr kumimoji="1" lang="ja-JP" altLang="en-US" sz="900">
              <a:solidFill>
                <a:schemeClr val="tx1"/>
              </a:solidFill>
            </a:endParaRPr>
          </a:p>
        </p:txBody>
      </p:sp>
      <p:sp>
        <p:nvSpPr>
          <p:cNvPr id="31" name="正方形/長方形 30">
            <a:extLst>
              <a:ext uri="{FF2B5EF4-FFF2-40B4-BE49-F238E27FC236}">
                <a16:creationId xmlns:a16="http://schemas.microsoft.com/office/drawing/2014/main" id="{5237094F-F59F-F740-2EA9-DD1C9199D751}"/>
              </a:ext>
            </a:extLst>
          </p:cNvPr>
          <p:cNvSpPr/>
          <p:nvPr/>
        </p:nvSpPr>
        <p:spPr>
          <a:xfrm>
            <a:off x="4517751" y="2352339"/>
            <a:ext cx="1261962" cy="2156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100"/>
              <a:t>SBU2</a:t>
            </a:r>
            <a:endParaRPr kumimoji="1" lang="ja-JP" altLang="en-US" sz="1100"/>
          </a:p>
        </p:txBody>
      </p:sp>
      <p:sp>
        <p:nvSpPr>
          <p:cNvPr id="32" name="正方形/長方形 31">
            <a:extLst>
              <a:ext uri="{FF2B5EF4-FFF2-40B4-BE49-F238E27FC236}">
                <a16:creationId xmlns:a16="http://schemas.microsoft.com/office/drawing/2014/main" id="{D40B95CB-97ED-1677-A890-7B693CAD16FA}"/>
              </a:ext>
            </a:extLst>
          </p:cNvPr>
          <p:cNvSpPr/>
          <p:nvPr/>
        </p:nvSpPr>
        <p:spPr>
          <a:xfrm>
            <a:off x="4517751" y="2619353"/>
            <a:ext cx="1261962" cy="2229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100"/>
              <a:t>SBU…30</a:t>
            </a:r>
            <a:endParaRPr kumimoji="1" lang="ja-JP" altLang="en-US" sz="1100"/>
          </a:p>
        </p:txBody>
      </p:sp>
      <p:cxnSp>
        <p:nvCxnSpPr>
          <p:cNvPr id="34" name="直線矢印コネクタ 33">
            <a:extLst>
              <a:ext uri="{FF2B5EF4-FFF2-40B4-BE49-F238E27FC236}">
                <a16:creationId xmlns:a16="http://schemas.microsoft.com/office/drawing/2014/main" id="{885184D4-39D0-418B-BB9C-53A8E19EBC39}"/>
              </a:ext>
            </a:extLst>
          </p:cNvPr>
          <p:cNvCxnSpPr>
            <a:cxnSpLocks/>
            <a:stCxn id="14" idx="3"/>
            <a:endCxn id="43" idx="1"/>
          </p:cNvCxnSpPr>
          <p:nvPr/>
        </p:nvCxnSpPr>
        <p:spPr>
          <a:xfrm flipV="1">
            <a:off x="2100864" y="2565694"/>
            <a:ext cx="250962" cy="5958"/>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40" name="コネクタ: カギ線 39">
            <a:extLst>
              <a:ext uri="{FF2B5EF4-FFF2-40B4-BE49-F238E27FC236}">
                <a16:creationId xmlns:a16="http://schemas.microsoft.com/office/drawing/2014/main" id="{97713ACD-B126-C9EF-EF76-707C3F84A13F}"/>
              </a:ext>
            </a:extLst>
          </p:cNvPr>
          <p:cNvCxnSpPr>
            <a:cxnSpLocks/>
            <a:stCxn id="22" idx="3"/>
            <a:endCxn id="23" idx="1"/>
          </p:cNvCxnSpPr>
          <p:nvPr/>
        </p:nvCxnSpPr>
        <p:spPr>
          <a:xfrm flipV="1">
            <a:off x="4104020" y="1911852"/>
            <a:ext cx="413731" cy="659800"/>
          </a:xfrm>
          <a:prstGeom prst="bentConnector3">
            <a:avLst>
              <a:gd name="adj1" fmla="val 50000"/>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47" name="正方形/長方形 46">
            <a:extLst>
              <a:ext uri="{FF2B5EF4-FFF2-40B4-BE49-F238E27FC236}">
                <a16:creationId xmlns:a16="http://schemas.microsoft.com/office/drawing/2014/main" id="{FDAC32E1-DA13-CB64-CAE8-617F5C27F106}"/>
              </a:ext>
            </a:extLst>
          </p:cNvPr>
          <p:cNvSpPr/>
          <p:nvPr/>
        </p:nvSpPr>
        <p:spPr>
          <a:xfrm>
            <a:off x="2431791" y="3339658"/>
            <a:ext cx="1104499" cy="134825"/>
          </a:xfrm>
          <a:prstGeom prst="rect">
            <a:avLst/>
          </a:prstGeom>
          <a:solidFill>
            <a:schemeClr val="accent1">
              <a:alpha val="50000"/>
            </a:schemeClr>
          </a:solidFill>
          <a:ln w="3175">
            <a:prstDash val="dash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1000"/>
              <a:t>会社</a:t>
            </a:r>
            <a:r>
              <a:rPr kumimoji="1" lang="en-US" altLang="ja-JP" sz="1000"/>
              <a:t>…</a:t>
            </a:r>
            <a:endParaRPr kumimoji="1" lang="ja-JP" altLang="en-US" sz="1000"/>
          </a:p>
        </p:txBody>
      </p:sp>
      <p:cxnSp>
        <p:nvCxnSpPr>
          <p:cNvPr id="49" name="直線矢印コネクタ 48">
            <a:extLst>
              <a:ext uri="{FF2B5EF4-FFF2-40B4-BE49-F238E27FC236}">
                <a16:creationId xmlns:a16="http://schemas.microsoft.com/office/drawing/2014/main" id="{C261EE14-8339-4506-C39C-36552CF2D32E}"/>
              </a:ext>
            </a:extLst>
          </p:cNvPr>
          <p:cNvCxnSpPr>
            <a:cxnSpLocks/>
            <a:stCxn id="20" idx="3"/>
            <a:endCxn id="47" idx="1"/>
          </p:cNvCxnSpPr>
          <p:nvPr/>
        </p:nvCxnSpPr>
        <p:spPr>
          <a:xfrm>
            <a:off x="2115106" y="3407071"/>
            <a:ext cx="316685"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2" name="コネクタ: カギ線 51">
            <a:extLst>
              <a:ext uri="{FF2B5EF4-FFF2-40B4-BE49-F238E27FC236}">
                <a16:creationId xmlns:a16="http://schemas.microsoft.com/office/drawing/2014/main" id="{7BCBA03E-B75E-5C68-2DA3-1BDA87E4E5AE}"/>
              </a:ext>
            </a:extLst>
          </p:cNvPr>
          <p:cNvCxnSpPr>
            <a:cxnSpLocks/>
            <a:stCxn id="22" idx="3"/>
            <a:endCxn id="32" idx="1"/>
          </p:cNvCxnSpPr>
          <p:nvPr/>
        </p:nvCxnSpPr>
        <p:spPr>
          <a:xfrm>
            <a:off x="4104020" y="2571652"/>
            <a:ext cx="413731" cy="159200"/>
          </a:xfrm>
          <a:prstGeom prst="bentConnector3">
            <a:avLst>
              <a:gd name="adj1" fmla="val 50000"/>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55" name="コネクタ: カギ線 54">
            <a:extLst>
              <a:ext uri="{FF2B5EF4-FFF2-40B4-BE49-F238E27FC236}">
                <a16:creationId xmlns:a16="http://schemas.microsoft.com/office/drawing/2014/main" id="{D4009FD4-AC52-E66B-C63A-BD09BC6D5891}"/>
              </a:ext>
            </a:extLst>
          </p:cNvPr>
          <p:cNvCxnSpPr>
            <a:cxnSpLocks/>
            <a:stCxn id="22" idx="3"/>
            <a:endCxn id="31" idx="1"/>
          </p:cNvCxnSpPr>
          <p:nvPr/>
        </p:nvCxnSpPr>
        <p:spPr>
          <a:xfrm flipV="1">
            <a:off x="4104020" y="2460185"/>
            <a:ext cx="413731" cy="111467"/>
          </a:xfrm>
          <a:prstGeom prst="bentConnector3">
            <a:avLst>
              <a:gd name="adj1" fmla="val 50000"/>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1" name="コネクタ: カギ線 60">
            <a:extLst>
              <a:ext uri="{FF2B5EF4-FFF2-40B4-BE49-F238E27FC236}">
                <a16:creationId xmlns:a16="http://schemas.microsoft.com/office/drawing/2014/main" id="{25EA329D-F952-874C-9167-A01A40CEA914}"/>
              </a:ext>
            </a:extLst>
          </p:cNvPr>
          <p:cNvCxnSpPr>
            <a:cxnSpLocks/>
            <a:endCxn id="25" idx="3"/>
          </p:cNvCxnSpPr>
          <p:nvPr/>
        </p:nvCxnSpPr>
        <p:spPr>
          <a:xfrm rot="5400000">
            <a:off x="9873608" y="2723516"/>
            <a:ext cx="2180445" cy="340227"/>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64" name="コネクタ: カギ線 63">
            <a:extLst>
              <a:ext uri="{FF2B5EF4-FFF2-40B4-BE49-F238E27FC236}">
                <a16:creationId xmlns:a16="http://schemas.microsoft.com/office/drawing/2014/main" id="{2A0607BD-B431-B001-7914-D3311AA2F16A}"/>
              </a:ext>
            </a:extLst>
          </p:cNvPr>
          <p:cNvCxnSpPr>
            <a:cxnSpLocks/>
            <a:stCxn id="25" idx="2"/>
            <a:endCxn id="30" idx="3"/>
          </p:cNvCxnSpPr>
          <p:nvPr/>
        </p:nvCxnSpPr>
        <p:spPr>
          <a:xfrm rot="5400000">
            <a:off x="9888503" y="4145245"/>
            <a:ext cx="297470" cy="303651"/>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69" name="正方形/長方形 68">
            <a:extLst>
              <a:ext uri="{FF2B5EF4-FFF2-40B4-BE49-F238E27FC236}">
                <a16:creationId xmlns:a16="http://schemas.microsoft.com/office/drawing/2014/main" id="{374F6536-C072-7871-2BAC-84D85ECA94CE}"/>
              </a:ext>
            </a:extLst>
          </p:cNvPr>
          <p:cNvSpPr/>
          <p:nvPr/>
        </p:nvSpPr>
        <p:spPr>
          <a:xfrm>
            <a:off x="6187481" y="1517943"/>
            <a:ext cx="1209307" cy="78607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en-US" altLang="ja-JP" sz="1100"/>
              <a:t>BG/FU 1</a:t>
            </a:r>
            <a:endParaRPr kumimoji="1" lang="ja-JP" altLang="en-US" sz="1100"/>
          </a:p>
        </p:txBody>
      </p:sp>
      <p:sp>
        <p:nvSpPr>
          <p:cNvPr id="70" name="正方形/長方形 69">
            <a:extLst>
              <a:ext uri="{FF2B5EF4-FFF2-40B4-BE49-F238E27FC236}">
                <a16:creationId xmlns:a16="http://schemas.microsoft.com/office/drawing/2014/main" id="{EBA4108F-C5D1-C513-C8FC-1C839393B27D}"/>
              </a:ext>
            </a:extLst>
          </p:cNvPr>
          <p:cNvSpPr/>
          <p:nvPr/>
        </p:nvSpPr>
        <p:spPr>
          <a:xfrm>
            <a:off x="6187481" y="2352339"/>
            <a:ext cx="1209307" cy="21569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100"/>
              <a:t>BG/FU 2</a:t>
            </a:r>
            <a:endParaRPr kumimoji="1" lang="ja-JP" altLang="en-US" sz="1100"/>
          </a:p>
        </p:txBody>
      </p:sp>
      <p:sp>
        <p:nvSpPr>
          <p:cNvPr id="71" name="正方形/長方形 70">
            <a:extLst>
              <a:ext uri="{FF2B5EF4-FFF2-40B4-BE49-F238E27FC236}">
                <a16:creationId xmlns:a16="http://schemas.microsoft.com/office/drawing/2014/main" id="{12EE39C6-62C5-7E7F-4DC6-4836C80152D4}"/>
              </a:ext>
            </a:extLst>
          </p:cNvPr>
          <p:cNvSpPr/>
          <p:nvPr/>
        </p:nvSpPr>
        <p:spPr>
          <a:xfrm>
            <a:off x="6187481" y="2619353"/>
            <a:ext cx="1209307" cy="222997"/>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100"/>
              <a:t>BG/FU ….</a:t>
            </a:r>
            <a:endParaRPr kumimoji="1" lang="ja-JP" altLang="en-US" sz="1100"/>
          </a:p>
        </p:txBody>
      </p:sp>
      <p:cxnSp>
        <p:nvCxnSpPr>
          <p:cNvPr id="72" name="直線矢印コネクタ 71">
            <a:extLst>
              <a:ext uri="{FF2B5EF4-FFF2-40B4-BE49-F238E27FC236}">
                <a16:creationId xmlns:a16="http://schemas.microsoft.com/office/drawing/2014/main" id="{4921C31D-C8BC-B720-7C2B-B9A642BDC8C8}"/>
              </a:ext>
            </a:extLst>
          </p:cNvPr>
          <p:cNvCxnSpPr>
            <a:cxnSpLocks/>
            <a:stCxn id="23" idx="3"/>
            <a:endCxn id="69" idx="1"/>
          </p:cNvCxnSpPr>
          <p:nvPr/>
        </p:nvCxnSpPr>
        <p:spPr>
          <a:xfrm flipV="1">
            <a:off x="5779713" y="1910980"/>
            <a:ext cx="407768" cy="872"/>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6" name="直線矢印コネクタ 75">
            <a:extLst>
              <a:ext uri="{FF2B5EF4-FFF2-40B4-BE49-F238E27FC236}">
                <a16:creationId xmlns:a16="http://schemas.microsoft.com/office/drawing/2014/main" id="{AC64ECFD-CE3A-9193-84D7-B5DA93B8C6D9}"/>
              </a:ext>
            </a:extLst>
          </p:cNvPr>
          <p:cNvCxnSpPr>
            <a:cxnSpLocks/>
            <a:endCxn id="70" idx="1"/>
          </p:cNvCxnSpPr>
          <p:nvPr/>
        </p:nvCxnSpPr>
        <p:spPr>
          <a:xfrm>
            <a:off x="5779712" y="2454870"/>
            <a:ext cx="407769" cy="5315"/>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77" name="直線矢印コネクタ 76">
            <a:extLst>
              <a:ext uri="{FF2B5EF4-FFF2-40B4-BE49-F238E27FC236}">
                <a16:creationId xmlns:a16="http://schemas.microsoft.com/office/drawing/2014/main" id="{31D8860A-0F06-172F-DDD3-35E96DDDF1E9}"/>
              </a:ext>
            </a:extLst>
          </p:cNvPr>
          <p:cNvCxnSpPr>
            <a:cxnSpLocks/>
          </p:cNvCxnSpPr>
          <p:nvPr/>
        </p:nvCxnSpPr>
        <p:spPr>
          <a:xfrm>
            <a:off x="5727058" y="2765498"/>
            <a:ext cx="460423" cy="0"/>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78" name="正方形/長方形 77">
            <a:extLst>
              <a:ext uri="{FF2B5EF4-FFF2-40B4-BE49-F238E27FC236}">
                <a16:creationId xmlns:a16="http://schemas.microsoft.com/office/drawing/2014/main" id="{18B9EDF3-C735-2757-3267-688AB6E83A50}"/>
              </a:ext>
            </a:extLst>
          </p:cNvPr>
          <p:cNvSpPr/>
          <p:nvPr/>
        </p:nvSpPr>
        <p:spPr>
          <a:xfrm>
            <a:off x="5428453" y="3201379"/>
            <a:ext cx="1067539" cy="2426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900"/>
              <a:t>Region</a:t>
            </a:r>
            <a:endParaRPr kumimoji="1" lang="ja-JP" altLang="en-US" sz="900"/>
          </a:p>
        </p:txBody>
      </p:sp>
      <p:sp>
        <p:nvSpPr>
          <p:cNvPr id="87" name="正方形/長方形 86">
            <a:extLst>
              <a:ext uri="{FF2B5EF4-FFF2-40B4-BE49-F238E27FC236}">
                <a16:creationId xmlns:a16="http://schemas.microsoft.com/office/drawing/2014/main" id="{6EB0BF99-AC7E-322F-8073-962EEDAAC5F2}"/>
              </a:ext>
            </a:extLst>
          </p:cNvPr>
          <p:cNvSpPr/>
          <p:nvPr/>
        </p:nvSpPr>
        <p:spPr>
          <a:xfrm>
            <a:off x="4517750" y="3600739"/>
            <a:ext cx="1537610" cy="39309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36000" rtlCol="0" anchor="t"/>
          <a:lstStyle/>
          <a:p>
            <a:r>
              <a:rPr kumimoji="1" lang="en-US" altLang="ja-JP" sz="900"/>
              <a:t>MCC</a:t>
            </a:r>
            <a:endParaRPr kumimoji="1" lang="ja-JP" altLang="en-US" sz="900"/>
          </a:p>
        </p:txBody>
      </p:sp>
      <p:cxnSp>
        <p:nvCxnSpPr>
          <p:cNvPr id="92" name="コネクタ: カギ線 91">
            <a:extLst>
              <a:ext uri="{FF2B5EF4-FFF2-40B4-BE49-F238E27FC236}">
                <a16:creationId xmlns:a16="http://schemas.microsoft.com/office/drawing/2014/main" id="{8F33C723-EFCF-CD61-2188-226A6409BC20}"/>
              </a:ext>
            </a:extLst>
          </p:cNvPr>
          <p:cNvCxnSpPr>
            <a:cxnSpLocks/>
            <a:stCxn id="22" idx="2"/>
            <a:endCxn id="17" idx="1"/>
          </p:cNvCxnSpPr>
          <p:nvPr/>
        </p:nvCxnSpPr>
        <p:spPr>
          <a:xfrm rot="16200000" flipH="1">
            <a:off x="3416002" y="2978401"/>
            <a:ext cx="1280019" cy="795485"/>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01" name="正方形/長方形 100">
            <a:extLst>
              <a:ext uri="{FF2B5EF4-FFF2-40B4-BE49-F238E27FC236}">
                <a16:creationId xmlns:a16="http://schemas.microsoft.com/office/drawing/2014/main" id="{064AC47D-AEBD-16C1-B76E-B3B3C975730C}"/>
              </a:ext>
            </a:extLst>
          </p:cNvPr>
          <p:cNvSpPr/>
          <p:nvPr/>
        </p:nvSpPr>
        <p:spPr>
          <a:xfrm>
            <a:off x="1151588" y="5742374"/>
            <a:ext cx="1420309" cy="235786"/>
          </a:xfrm>
          <a:prstGeom prst="rect">
            <a:avLst/>
          </a:prstGeom>
          <a:solidFill>
            <a:srgbClr val="7030A0">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制度会計部 連結</a:t>
            </a:r>
            <a:r>
              <a:rPr kumimoji="1" lang="en-US" altLang="ja-JP" sz="800"/>
              <a:t>BS/CF</a:t>
            </a:r>
            <a:r>
              <a:rPr kumimoji="1" lang="ja-JP" altLang="en-US" sz="800"/>
              <a:t>担当</a:t>
            </a:r>
          </a:p>
        </p:txBody>
      </p:sp>
      <p:cxnSp>
        <p:nvCxnSpPr>
          <p:cNvPr id="102" name="コネクタ: カギ線 101">
            <a:extLst>
              <a:ext uri="{FF2B5EF4-FFF2-40B4-BE49-F238E27FC236}">
                <a16:creationId xmlns:a16="http://schemas.microsoft.com/office/drawing/2014/main" id="{E69FE87E-A679-6B99-D594-740A09AD2CEC}"/>
              </a:ext>
            </a:extLst>
          </p:cNvPr>
          <p:cNvCxnSpPr>
            <a:cxnSpLocks/>
            <a:stCxn id="3" idx="2"/>
          </p:cNvCxnSpPr>
          <p:nvPr/>
        </p:nvCxnSpPr>
        <p:spPr>
          <a:xfrm rot="16200000" flipH="1">
            <a:off x="-510933" y="3460264"/>
            <a:ext cx="3137504" cy="187536"/>
          </a:xfrm>
          <a:prstGeom prst="bentConnector2">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6" name="コネクタ: カギ線 105">
            <a:extLst>
              <a:ext uri="{FF2B5EF4-FFF2-40B4-BE49-F238E27FC236}">
                <a16:creationId xmlns:a16="http://schemas.microsoft.com/office/drawing/2014/main" id="{8FC16FBD-4D7E-91A3-0C23-3C133BB55CE7}"/>
              </a:ext>
            </a:extLst>
          </p:cNvPr>
          <p:cNvCxnSpPr>
            <a:cxnSpLocks/>
            <a:stCxn id="3" idx="2"/>
            <a:endCxn id="101" idx="1"/>
          </p:cNvCxnSpPr>
          <p:nvPr/>
        </p:nvCxnSpPr>
        <p:spPr>
          <a:xfrm rot="16200000" flipH="1">
            <a:off x="-879674" y="3829004"/>
            <a:ext cx="3874987" cy="187537"/>
          </a:xfrm>
          <a:prstGeom prst="bentConnector2">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4" name="正方形/長方形 3">
            <a:extLst>
              <a:ext uri="{FF2B5EF4-FFF2-40B4-BE49-F238E27FC236}">
                <a16:creationId xmlns:a16="http://schemas.microsoft.com/office/drawing/2014/main" id="{60BE430E-03FA-07C3-9A3C-04D6C3CDF6CA}"/>
              </a:ext>
            </a:extLst>
          </p:cNvPr>
          <p:cNvSpPr/>
          <p:nvPr/>
        </p:nvSpPr>
        <p:spPr>
          <a:xfrm>
            <a:off x="9584410" y="2460831"/>
            <a:ext cx="1209307" cy="328966"/>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ja-JP" altLang="en-US" sz="900">
                <a:solidFill>
                  <a:schemeClr val="tx1"/>
                </a:solidFill>
              </a:rPr>
              <a:t>原価センタコード</a:t>
            </a:r>
            <a:endParaRPr kumimoji="1" lang="en-US" altLang="ja-JP" sz="900">
              <a:solidFill>
                <a:schemeClr val="tx1"/>
              </a:solidFill>
            </a:endParaRPr>
          </a:p>
          <a:p>
            <a:pPr algn="ctr"/>
            <a:r>
              <a:rPr kumimoji="1" lang="ja-JP" altLang="en-US" sz="900">
                <a:solidFill>
                  <a:schemeClr val="tx1"/>
                </a:solidFill>
              </a:rPr>
              <a:t>コストセンタ</a:t>
            </a:r>
          </a:p>
        </p:txBody>
      </p:sp>
      <p:cxnSp>
        <p:nvCxnSpPr>
          <p:cNvPr id="6" name="コネクタ: カギ線 5">
            <a:extLst>
              <a:ext uri="{FF2B5EF4-FFF2-40B4-BE49-F238E27FC236}">
                <a16:creationId xmlns:a16="http://schemas.microsoft.com/office/drawing/2014/main" id="{8D5240BF-18BE-AF30-34B7-B68883925A9B}"/>
              </a:ext>
            </a:extLst>
          </p:cNvPr>
          <p:cNvCxnSpPr>
            <a:cxnSpLocks/>
            <a:endCxn id="4" idx="3"/>
          </p:cNvCxnSpPr>
          <p:nvPr/>
        </p:nvCxnSpPr>
        <p:spPr>
          <a:xfrm rot="5400000">
            <a:off x="10573163" y="2064531"/>
            <a:ext cx="781338" cy="340229"/>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0" name="四角形: 角を丸くする 9">
            <a:extLst>
              <a:ext uri="{FF2B5EF4-FFF2-40B4-BE49-F238E27FC236}">
                <a16:creationId xmlns:a16="http://schemas.microsoft.com/office/drawing/2014/main" id="{0D36ED5B-ABAD-2333-E717-2140F4C132D6}"/>
              </a:ext>
            </a:extLst>
          </p:cNvPr>
          <p:cNvSpPr/>
          <p:nvPr/>
        </p:nvSpPr>
        <p:spPr>
          <a:xfrm>
            <a:off x="9584408" y="2007985"/>
            <a:ext cx="1209307" cy="328966"/>
          </a:xfrm>
          <a:prstGeom prst="roundRect">
            <a:avLst>
              <a:gd name="adj" fmla="val 6244"/>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36000" tIns="45720" rIns="36000" bIns="45720" rtlCol="0" anchor="ctr"/>
          <a:lstStyle/>
          <a:p>
            <a:pPr algn="ctr"/>
            <a:r>
              <a:rPr kumimoji="1" lang="en-US" altLang="ja-JP" sz="900">
                <a:solidFill>
                  <a:schemeClr val="tx1"/>
                </a:solidFill>
              </a:rPr>
              <a:t>閲覧可能部署</a:t>
            </a:r>
            <a:r>
              <a:rPr kumimoji="1" lang="en-US" altLang="ja-JP" sz="800">
                <a:solidFill>
                  <a:schemeClr val="tx1"/>
                </a:solidFill>
              </a:rPr>
              <a:t>１～１０</a:t>
            </a:r>
            <a:r>
              <a:rPr kumimoji="1" lang="ja-JP" altLang="en-US" sz="800">
                <a:solidFill>
                  <a:schemeClr val="tx1"/>
                </a:solidFill>
              </a:rPr>
              <a:t>（組織＋個人</a:t>
            </a:r>
            <a:r>
              <a:rPr kumimoji="1" lang="en-US" altLang="ja-JP" sz="800">
                <a:solidFill>
                  <a:schemeClr val="tx1"/>
                </a:solidFill>
              </a:rPr>
              <a:t>Max10</a:t>
            </a:r>
            <a:r>
              <a:rPr kumimoji="1" lang="ja-JP" altLang="en-US" sz="800">
                <a:solidFill>
                  <a:schemeClr val="tx1"/>
                </a:solidFill>
              </a:rPr>
              <a:t>件、自由に選べる）</a:t>
            </a:r>
            <a:endParaRPr kumimoji="1" lang="en-US" altLang="ja-JP" sz="800">
              <a:solidFill>
                <a:schemeClr val="tx1"/>
              </a:solidFill>
            </a:endParaRPr>
          </a:p>
        </p:txBody>
      </p:sp>
      <p:sp>
        <p:nvSpPr>
          <p:cNvPr id="42" name="正方形/長方形 41">
            <a:extLst>
              <a:ext uri="{FF2B5EF4-FFF2-40B4-BE49-F238E27FC236}">
                <a16:creationId xmlns:a16="http://schemas.microsoft.com/office/drawing/2014/main" id="{09C4FD80-A838-442B-7602-0DE9AA3A55AF}"/>
              </a:ext>
            </a:extLst>
          </p:cNvPr>
          <p:cNvSpPr/>
          <p:nvPr/>
        </p:nvSpPr>
        <p:spPr>
          <a:xfrm>
            <a:off x="9584408" y="2913677"/>
            <a:ext cx="1209307" cy="328966"/>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kumimoji="1" lang="ja-JP" altLang="en-US" sz="900">
                <a:solidFill>
                  <a:srgbClr val="C00000"/>
                </a:solidFill>
              </a:rPr>
              <a:t>資産所管部署</a:t>
            </a:r>
            <a:r>
              <a:rPr kumimoji="1" lang="en-US" altLang="ja-JP" sz="900">
                <a:solidFill>
                  <a:srgbClr val="C00000"/>
                </a:solidFill>
              </a:rPr>
              <a:t>/</a:t>
            </a:r>
            <a:r>
              <a:rPr kumimoji="1" lang="ja-JP" altLang="en-US" sz="900">
                <a:solidFill>
                  <a:srgbClr val="C00000"/>
                </a:solidFill>
              </a:rPr>
              <a:t>所属組織</a:t>
            </a:r>
          </a:p>
        </p:txBody>
      </p:sp>
      <p:sp>
        <p:nvSpPr>
          <p:cNvPr id="43" name="正方形/長方形 42">
            <a:extLst>
              <a:ext uri="{FF2B5EF4-FFF2-40B4-BE49-F238E27FC236}">
                <a16:creationId xmlns:a16="http://schemas.microsoft.com/office/drawing/2014/main" id="{FBE52D44-8F0B-63E1-811D-1A28A2B0123E}"/>
              </a:ext>
            </a:extLst>
          </p:cNvPr>
          <p:cNvSpPr/>
          <p:nvPr/>
        </p:nvSpPr>
        <p:spPr>
          <a:xfrm>
            <a:off x="2351826" y="2401211"/>
            <a:ext cx="697070" cy="328966"/>
          </a:xfrm>
          <a:prstGeom prst="rect">
            <a:avLst/>
          </a:prstGeom>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900"/>
              <a:t>MCC</a:t>
            </a:r>
            <a:r>
              <a:rPr kumimoji="1" lang="ja-JP" altLang="en-US" sz="900"/>
              <a:t>場所</a:t>
            </a:r>
          </a:p>
        </p:txBody>
      </p:sp>
      <p:cxnSp>
        <p:nvCxnSpPr>
          <p:cNvPr id="65" name="直線矢印コネクタ 64">
            <a:extLst>
              <a:ext uri="{FF2B5EF4-FFF2-40B4-BE49-F238E27FC236}">
                <a16:creationId xmlns:a16="http://schemas.microsoft.com/office/drawing/2014/main" id="{E037CD59-68E9-BA28-543A-FBE9C6448940}"/>
              </a:ext>
            </a:extLst>
          </p:cNvPr>
          <p:cNvCxnSpPr>
            <a:cxnSpLocks/>
            <a:stCxn id="43" idx="3"/>
            <a:endCxn id="22" idx="1"/>
          </p:cNvCxnSpPr>
          <p:nvPr/>
        </p:nvCxnSpPr>
        <p:spPr>
          <a:xfrm>
            <a:off x="3048896" y="2565694"/>
            <a:ext cx="163622" cy="5958"/>
          </a:xfrm>
          <a:prstGeom prst="straightConnector1">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68" name="正方形/長方形 67">
            <a:extLst>
              <a:ext uri="{FF2B5EF4-FFF2-40B4-BE49-F238E27FC236}">
                <a16:creationId xmlns:a16="http://schemas.microsoft.com/office/drawing/2014/main" id="{34B7B73C-05A0-025A-5EE4-BD55CA2389CE}"/>
              </a:ext>
            </a:extLst>
          </p:cNvPr>
          <p:cNvSpPr/>
          <p:nvPr/>
        </p:nvSpPr>
        <p:spPr>
          <a:xfrm>
            <a:off x="3037499" y="4117171"/>
            <a:ext cx="1261962" cy="328966"/>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00">
                <a:solidFill>
                  <a:srgbClr val="FF0000"/>
                </a:solidFill>
              </a:rPr>
              <a:t>コストセンタ操作者</a:t>
            </a:r>
            <a:r>
              <a:rPr kumimoji="1" lang="en-US" altLang="ja-JP" sz="800">
                <a:solidFill>
                  <a:srgbClr val="FF0000"/>
                </a:solidFill>
              </a:rPr>
              <a:t>(</a:t>
            </a:r>
            <a:r>
              <a:rPr kumimoji="1" lang="ja-JP" altLang="en-US" sz="800">
                <a:solidFill>
                  <a:srgbClr val="FF0000"/>
                </a:solidFill>
              </a:rPr>
              <a:t>組織コードで設定</a:t>
            </a:r>
            <a:r>
              <a:rPr kumimoji="1" lang="en-US" altLang="ja-JP" sz="800">
                <a:solidFill>
                  <a:srgbClr val="FF0000"/>
                </a:solidFill>
              </a:rPr>
              <a:t>)</a:t>
            </a:r>
            <a:endParaRPr kumimoji="1" lang="ja-JP" altLang="en-US" sz="800">
              <a:solidFill>
                <a:srgbClr val="FF0000"/>
              </a:solidFill>
            </a:endParaRPr>
          </a:p>
        </p:txBody>
      </p:sp>
      <p:sp>
        <p:nvSpPr>
          <p:cNvPr id="82" name="フローチャート: 判断 81">
            <a:extLst>
              <a:ext uri="{FF2B5EF4-FFF2-40B4-BE49-F238E27FC236}">
                <a16:creationId xmlns:a16="http://schemas.microsoft.com/office/drawing/2014/main" id="{0A40647E-B650-7F02-5D32-9FADD7FEFED4}"/>
              </a:ext>
            </a:extLst>
          </p:cNvPr>
          <p:cNvSpPr/>
          <p:nvPr/>
        </p:nvSpPr>
        <p:spPr>
          <a:xfrm>
            <a:off x="2800754" y="2712343"/>
            <a:ext cx="45719" cy="46800"/>
          </a:xfrm>
          <a:prstGeom prst="flowChartDecision">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3" name="フローチャート: 判断 82">
            <a:extLst>
              <a:ext uri="{FF2B5EF4-FFF2-40B4-BE49-F238E27FC236}">
                <a16:creationId xmlns:a16="http://schemas.microsoft.com/office/drawing/2014/main" id="{1E39B155-AC42-353B-A989-F797FAC5052F}"/>
              </a:ext>
            </a:extLst>
          </p:cNvPr>
          <p:cNvSpPr/>
          <p:nvPr/>
        </p:nvSpPr>
        <p:spPr>
          <a:xfrm>
            <a:off x="3780733" y="2712343"/>
            <a:ext cx="45719" cy="46800"/>
          </a:xfrm>
          <a:prstGeom prst="flowChartDecision">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6" name="コネクタ: カギ線 85">
            <a:extLst>
              <a:ext uri="{FF2B5EF4-FFF2-40B4-BE49-F238E27FC236}">
                <a16:creationId xmlns:a16="http://schemas.microsoft.com/office/drawing/2014/main" id="{B7E6E765-51CC-93CE-78FB-2ACFBE92ABE4}"/>
              </a:ext>
            </a:extLst>
          </p:cNvPr>
          <p:cNvCxnSpPr>
            <a:cxnSpLocks/>
            <a:stCxn id="83" idx="2"/>
            <a:endCxn id="91" idx="1"/>
          </p:cNvCxnSpPr>
          <p:nvPr/>
        </p:nvCxnSpPr>
        <p:spPr>
          <a:xfrm rot="16200000" flipH="1">
            <a:off x="6308069" y="254667"/>
            <a:ext cx="771863" cy="5780814"/>
          </a:xfrm>
          <a:prstGeom prst="bentConnector2">
            <a:avLst/>
          </a:prstGeom>
          <a:ln w="19050">
            <a:solidFill>
              <a:srgbClr val="FFC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91" name="正方形/長方形 90">
            <a:extLst>
              <a:ext uri="{FF2B5EF4-FFF2-40B4-BE49-F238E27FC236}">
                <a16:creationId xmlns:a16="http://schemas.microsoft.com/office/drawing/2014/main" id="{E63B9446-4BDF-0170-F57A-B3BCFD0B6012}"/>
              </a:ext>
            </a:extLst>
          </p:cNvPr>
          <p:cNvSpPr/>
          <p:nvPr/>
        </p:nvSpPr>
        <p:spPr>
          <a:xfrm>
            <a:off x="9584407" y="3366523"/>
            <a:ext cx="1209307" cy="328966"/>
          </a:xfrm>
          <a:prstGeom prst="rect">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900">
                <a:solidFill>
                  <a:schemeClr val="tx1"/>
                </a:solidFill>
              </a:rPr>
              <a:t>所管会社</a:t>
            </a:r>
          </a:p>
        </p:txBody>
      </p:sp>
      <p:cxnSp>
        <p:nvCxnSpPr>
          <p:cNvPr id="94" name="コネクタ: カギ線 93">
            <a:extLst>
              <a:ext uri="{FF2B5EF4-FFF2-40B4-BE49-F238E27FC236}">
                <a16:creationId xmlns:a16="http://schemas.microsoft.com/office/drawing/2014/main" id="{9AF84EDE-0BEF-B377-46A7-6F194DD6EA73}"/>
              </a:ext>
            </a:extLst>
          </p:cNvPr>
          <p:cNvCxnSpPr>
            <a:cxnSpLocks/>
          </p:cNvCxnSpPr>
          <p:nvPr/>
        </p:nvCxnSpPr>
        <p:spPr>
          <a:xfrm rot="5400000">
            <a:off x="10842764" y="1844388"/>
            <a:ext cx="242131" cy="340228"/>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8" name="コネクタ: カギ線 97">
            <a:extLst>
              <a:ext uri="{FF2B5EF4-FFF2-40B4-BE49-F238E27FC236}">
                <a16:creationId xmlns:a16="http://schemas.microsoft.com/office/drawing/2014/main" id="{C057C24D-1FE1-52CB-E903-FC40626B38F5}"/>
              </a:ext>
            </a:extLst>
          </p:cNvPr>
          <p:cNvCxnSpPr>
            <a:cxnSpLocks/>
            <a:endCxn id="91" idx="3"/>
          </p:cNvCxnSpPr>
          <p:nvPr/>
        </p:nvCxnSpPr>
        <p:spPr>
          <a:xfrm rot="5400000">
            <a:off x="10003476" y="2400536"/>
            <a:ext cx="1920708" cy="340232"/>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99" name="コネクタ: カギ線 98">
            <a:extLst>
              <a:ext uri="{FF2B5EF4-FFF2-40B4-BE49-F238E27FC236}">
                <a16:creationId xmlns:a16="http://schemas.microsoft.com/office/drawing/2014/main" id="{9A1E6156-15EB-F0C9-FE2A-28AB9EFAEDB6}"/>
              </a:ext>
            </a:extLst>
          </p:cNvPr>
          <p:cNvCxnSpPr>
            <a:cxnSpLocks/>
            <a:endCxn id="42" idx="3"/>
          </p:cNvCxnSpPr>
          <p:nvPr/>
        </p:nvCxnSpPr>
        <p:spPr>
          <a:xfrm rot="5400000">
            <a:off x="10298479" y="2242693"/>
            <a:ext cx="1330703" cy="340230"/>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111" name="コネクタ: カギ線 110">
            <a:extLst>
              <a:ext uri="{FF2B5EF4-FFF2-40B4-BE49-F238E27FC236}">
                <a16:creationId xmlns:a16="http://schemas.microsoft.com/office/drawing/2014/main" id="{A9B17A5A-1700-8C2C-5756-E0D163542ECD}"/>
              </a:ext>
            </a:extLst>
          </p:cNvPr>
          <p:cNvCxnSpPr>
            <a:cxnSpLocks/>
            <a:stCxn id="152" idx="3"/>
            <a:endCxn id="25" idx="1"/>
          </p:cNvCxnSpPr>
          <p:nvPr/>
        </p:nvCxnSpPr>
        <p:spPr>
          <a:xfrm>
            <a:off x="5781704" y="2826163"/>
            <a:ext cx="3802705" cy="1157689"/>
          </a:xfrm>
          <a:prstGeom prst="bentConnector3">
            <a:avLst>
              <a:gd name="adj1" fmla="val 50000"/>
            </a:avLst>
          </a:prstGeom>
          <a:ln w="19050">
            <a:solidFill>
              <a:srgbClr val="FFC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15" name="コネクタ: カギ線 114">
            <a:extLst>
              <a:ext uri="{FF2B5EF4-FFF2-40B4-BE49-F238E27FC236}">
                <a16:creationId xmlns:a16="http://schemas.microsoft.com/office/drawing/2014/main" id="{B268B4E9-F888-FCA0-2E40-C1D78A907ACB}"/>
              </a:ext>
            </a:extLst>
          </p:cNvPr>
          <p:cNvCxnSpPr>
            <a:cxnSpLocks/>
            <a:stCxn id="12" idx="2"/>
            <a:endCxn id="30" idx="1"/>
          </p:cNvCxnSpPr>
          <p:nvPr/>
        </p:nvCxnSpPr>
        <p:spPr>
          <a:xfrm rot="16200000" flipH="1">
            <a:off x="6973192" y="2742891"/>
            <a:ext cx="1520143" cy="1885684"/>
          </a:xfrm>
          <a:prstGeom prst="bentConnector2">
            <a:avLst/>
          </a:prstGeom>
          <a:ln w="19050">
            <a:solidFill>
              <a:srgbClr val="FFC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21" name="コネクタ: カギ線 120">
            <a:extLst>
              <a:ext uri="{FF2B5EF4-FFF2-40B4-BE49-F238E27FC236}">
                <a16:creationId xmlns:a16="http://schemas.microsoft.com/office/drawing/2014/main" id="{28B87C4A-C794-0A66-31FB-2D46D500A1B3}"/>
              </a:ext>
            </a:extLst>
          </p:cNvPr>
          <p:cNvCxnSpPr>
            <a:cxnSpLocks/>
            <a:stCxn id="123" idx="2"/>
            <a:endCxn id="42" idx="1"/>
          </p:cNvCxnSpPr>
          <p:nvPr/>
        </p:nvCxnSpPr>
        <p:spPr>
          <a:xfrm rot="16200000" flipH="1">
            <a:off x="5637706" y="-868543"/>
            <a:ext cx="302537" cy="7590867"/>
          </a:xfrm>
          <a:prstGeom prst="bentConnector2">
            <a:avLst/>
          </a:prstGeom>
          <a:ln w="19050">
            <a:solidFill>
              <a:srgbClr val="FFC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23" name="フローチャート: 判断 122">
            <a:extLst>
              <a:ext uri="{FF2B5EF4-FFF2-40B4-BE49-F238E27FC236}">
                <a16:creationId xmlns:a16="http://schemas.microsoft.com/office/drawing/2014/main" id="{C69D5142-B837-062D-06BC-DC2EEE569788}"/>
              </a:ext>
            </a:extLst>
          </p:cNvPr>
          <p:cNvSpPr/>
          <p:nvPr/>
        </p:nvSpPr>
        <p:spPr>
          <a:xfrm>
            <a:off x="1970681" y="2728823"/>
            <a:ext cx="45719" cy="46800"/>
          </a:xfrm>
          <a:prstGeom prst="flowChartDecision">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4" name="四角形: 角を丸くする 133">
            <a:extLst>
              <a:ext uri="{FF2B5EF4-FFF2-40B4-BE49-F238E27FC236}">
                <a16:creationId xmlns:a16="http://schemas.microsoft.com/office/drawing/2014/main" id="{2518A6E9-322E-8BCC-25E8-9E67EBCC3451}"/>
              </a:ext>
            </a:extLst>
          </p:cNvPr>
          <p:cNvSpPr/>
          <p:nvPr/>
        </p:nvSpPr>
        <p:spPr>
          <a:xfrm>
            <a:off x="7070126" y="5087357"/>
            <a:ext cx="833655" cy="123682"/>
          </a:xfrm>
          <a:prstGeom prst="roundRect">
            <a:avLst>
              <a:gd name="adj" fmla="val 7670"/>
            </a:avLst>
          </a:prstGeom>
          <a:solidFill>
            <a:srgbClr val="F8CAB6">
              <a:alpha val="50000"/>
            </a:srgbClr>
          </a:solidFill>
          <a:ln w="635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400"/>
          </a:p>
        </p:txBody>
      </p:sp>
      <p:sp>
        <p:nvSpPr>
          <p:cNvPr id="135" name="テキスト ボックス 134">
            <a:extLst>
              <a:ext uri="{FF2B5EF4-FFF2-40B4-BE49-F238E27FC236}">
                <a16:creationId xmlns:a16="http://schemas.microsoft.com/office/drawing/2014/main" id="{6ACF47E8-F3F6-4BC2-EB4A-6E9E934ED40D}"/>
              </a:ext>
            </a:extLst>
          </p:cNvPr>
          <p:cNvSpPr txBox="1"/>
          <p:nvPr/>
        </p:nvSpPr>
        <p:spPr>
          <a:xfrm>
            <a:off x="8007704" y="5049632"/>
            <a:ext cx="1296216" cy="200055"/>
          </a:xfrm>
          <a:prstGeom prst="rect">
            <a:avLst/>
          </a:prstGeom>
          <a:noFill/>
        </p:spPr>
        <p:txBody>
          <a:bodyPr wrap="square" rtlCol="0">
            <a:spAutoFit/>
          </a:bodyPr>
          <a:lstStyle/>
          <a:p>
            <a:r>
              <a:rPr kumimoji="1" lang="ja-JP" altLang="en-US" sz="700"/>
              <a:t>権限の付与箇所</a:t>
            </a:r>
          </a:p>
        </p:txBody>
      </p:sp>
      <p:sp>
        <p:nvSpPr>
          <p:cNvPr id="137" name="テキスト ボックス 136">
            <a:extLst>
              <a:ext uri="{FF2B5EF4-FFF2-40B4-BE49-F238E27FC236}">
                <a16:creationId xmlns:a16="http://schemas.microsoft.com/office/drawing/2014/main" id="{E1125CD8-A270-4AD8-C92F-A52BED871422}"/>
              </a:ext>
            </a:extLst>
          </p:cNvPr>
          <p:cNvSpPr txBox="1"/>
          <p:nvPr/>
        </p:nvSpPr>
        <p:spPr>
          <a:xfrm>
            <a:off x="6551030" y="5009447"/>
            <a:ext cx="685464" cy="246221"/>
          </a:xfrm>
          <a:prstGeom prst="rect">
            <a:avLst/>
          </a:prstGeom>
          <a:noFill/>
        </p:spPr>
        <p:txBody>
          <a:bodyPr wrap="square" rtlCol="0">
            <a:spAutoFit/>
          </a:bodyPr>
          <a:lstStyle/>
          <a:p>
            <a:r>
              <a:rPr kumimoji="1" lang="ja-JP" altLang="en-US" sz="1000"/>
              <a:t>凡例</a:t>
            </a:r>
          </a:p>
        </p:txBody>
      </p:sp>
      <p:sp>
        <p:nvSpPr>
          <p:cNvPr id="139" name="正方形/長方形 138">
            <a:extLst>
              <a:ext uri="{FF2B5EF4-FFF2-40B4-BE49-F238E27FC236}">
                <a16:creationId xmlns:a16="http://schemas.microsoft.com/office/drawing/2014/main" id="{3DE1E19B-6F7B-EBEB-8544-83A930892B93}"/>
              </a:ext>
            </a:extLst>
          </p:cNvPr>
          <p:cNvSpPr/>
          <p:nvPr/>
        </p:nvSpPr>
        <p:spPr>
          <a:xfrm>
            <a:off x="7070125" y="5255077"/>
            <a:ext cx="833655" cy="13377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36000" rtlCol="0" anchor="t"/>
          <a:lstStyle/>
          <a:p>
            <a:endParaRPr kumimoji="1" lang="ja-JP" altLang="en-US" sz="900"/>
          </a:p>
        </p:txBody>
      </p:sp>
      <p:sp>
        <p:nvSpPr>
          <p:cNvPr id="140" name="テキスト ボックス 139">
            <a:extLst>
              <a:ext uri="{FF2B5EF4-FFF2-40B4-BE49-F238E27FC236}">
                <a16:creationId xmlns:a16="http://schemas.microsoft.com/office/drawing/2014/main" id="{BDB27CF3-658B-EFE3-8C78-70CCC6D24A23}"/>
              </a:ext>
            </a:extLst>
          </p:cNvPr>
          <p:cNvSpPr txBox="1"/>
          <p:nvPr/>
        </p:nvSpPr>
        <p:spPr>
          <a:xfrm>
            <a:off x="8011800" y="5223339"/>
            <a:ext cx="894377" cy="200055"/>
          </a:xfrm>
          <a:prstGeom prst="rect">
            <a:avLst/>
          </a:prstGeom>
          <a:noFill/>
        </p:spPr>
        <p:txBody>
          <a:bodyPr wrap="square" rtlCol="0">
            <a:spAutoFit/>
          </a:bodyPr>
          <a:lstStyle/>
          <a:p>
            <a:r>
              <a:rPr kumimoji="1" lang="ja-JP" altLang="en-US" sz="700"/>
              <a:t>各種類組織</a:t>
            </a:r>
          </a:p>
        </p:txBody>
      </p:sp>
      <p:cxnSp>
        <p:nvCxnSpPr>
          <p:cNvPr id="144" name="直線コネクタ 143">
            <a:extLst>
              <a:ext uri="{FF2B5EF4-FFF2-40B4-BE49-F238E27FC236}">
                <a16:creationId xmlns:a16="http://schemas.microsoft.com/office/drawing/2014/main" id="{BC7A2637-CE30-01BC-9AAA-4B24E432C2C5}"/>
              </a:ext>
            </a:extLst>
          </p:cNvPr>
          <p:cNvCxnSpPr/>
          <p:nvPr/>
        </p:nvCxnSpPr>
        <p:spPr>
          <a:xfrm>
            <a:off x="7131165" y="5637828"/>
            <a:ext cx="665480" cy="0"/>
          </a:xfrm>
          <a:prstGeom prst="line">
            <a:avLst/>
          </a:prstGeom>
          <a:ln w="19050">
            <a:solidFill>
              <a:srgbClr val="FFC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145" name="テキスト ボックス 144">
            <a:extLst>
              <a:ext uri="{FF2B5EF4-FFF2-40B4-BE49-F238E27FC236}">
                <a16:creationId xmlns:a16="http://schemas.microsoft.com/office/drawing/2014/main" id="{C032594B-83BE-2C3A-991B-B504321849FF}"/>
              </a:ext>
            </a:extLst>
          </p:cNvPr>
          <p:cNvSpPr txBox="1"/>
          <p:nvPr/>
        </p:nvSpPr>
        <p:spPr>
          <a:xfrm>
            <a:off x="8011801" y="5532198"/>
            <a:ext cx="1873612" cy="200055"/>
          </a:xfrm>
          <a:prstGeom prst="rect">
            <a:avLst/>
          </a:prstGeom>
          <a:noFill/>
        </p:spPr>
        <p:txBody>
          <a:bodyPr wrap="square" rtlCol="0">
            <a:spAutoFit/>
          </a:bodyPr>
          <a:lstStyle/>
          <a:p>
            <a:r>
              <a:rPr kumimoji="1" lang="ja-JP" altLang="en-US" sz="700"/>
              <a:t>案件とビジネス組織、地理所属組織の関係</a:t>
            </a:r>
          </a:p>
        </p:txBody>
      </p:sp>
      <p:cxnSp>
        <p:nvCxnSpPr>
          <p:cNvPr id="148" name="直線コネクタ 147">
            <a:extLst>
              <a:ext uri="{FF2B5EF4-FFF2-40B4-BE49-F238E27FC236}">
                <a16:creationId xmlns:a16="http://schemas.microsoft.com/office/drawing/2014/main" id="{AF3D3425-84D1-309E-15BB-64D4FBBDF8AA}"/>
              </a:ext>
            </a:extLst>
          </p:cNvPr>
          <p:cNvCxnSpPr/>
          <p:nvPr/>
        </p:nvCxnSpPr>
        <p:spPr>
          <a:xfrm>
            <a:off x="7141578" y="5482673"/>
            <a:ext cx="665480" cy="0"/>
          </a:xfrm>
          <a:prstGeom prst="line">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50" name="テキスト ボックス 149">
            <a:extLst>
              <a:ext uri="{FF2B5EF4-FFF2-40B4-BE49-F238E27FC236}">
                <a16:creationId xmlns:a16="http://schemas.microsoft.com/office/drawing/2014/main" id="{F722E672-46BB-8805-3DB2-29938A45ABEA}"/>
              </a:ext>
            </a:extLst>
          </p:cNvPr>
          <p:cNvSpPr txBox="1"/>
          <p:nvPr/>
        </p:nvSpPr>
        <p:spPr>
          <a:xfrm>
            <a:off x="8016310" y="5380216"/>
            <a:ext cx="1156393" cy="200055"/>
          </a:xfrm>
          <a:prstGeom prst="rect">
            <a:avLst/>
          </a:prstGeom>
          <a:noFill/>
        </p:spPr>
        <p:txBody>
          <a:bodyPr wrap="square" rtlCol="0">
            <a:spAutoFit/>
          </a:bodyPr>
          <a:lstStyle/>
          <a:p>
            <a:r>
              <a:rPr kumimoji="1" lang="ja-JP" altLang="en-US" sz="700"/>
              <a:t>所管関係</a:t>
            </a:r>
          </a:p>
        </p:txBody>
      </p:sp>
      <p:sp>
        <p:nvSpPr>
          <p:cNvPr id="152" name="フローチャート: 判断 151">
            <a:extLst>
              <a:ext uri="{FF2B5EF4-FFF2-40B4-BE49-F238E27FC236}">
                <a16:creationId xmlns:a16="http://schemas.microsoft.com/office/drawing/2014/main" id="{01F983B8-8665-9337-B005-F121EB2F70CB}"/>
              </a:ext>
            </a:extLst>
          </p:cNvPr>
          <p:cNvSpPr/>
          <p:nvPr/>
        </p:nvSpPr>
        <p:spPr>
          <a:xfrm>
            <a:off x="5733994" y="2802763"/>
            <a:ext cx="47710" cy="46800"/>
          </a:xfrm>
          <a:prstGeom prst="flowChartDecision">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9" name="正方形/長方形 158">
            <a:extLst>
              <a:ext uri="{FF2B5EF4-FFF2-40B4-BE49-F238E27FC236}">
                <a16:creationId xmlns:a16="http://schemas.microsoft.com/office/drawing/2014/main" id="{6346FD06-79FF-DA2B-0D30-663EA2A997F3}"/>
              </a:ext>
            </a:extLst>
          </p:cNvPr>
          <p:cNvSpPr/>
          <p:nvPr/>
        </p:nvSpPr>
        <p:spPr>
          <a:xfrm>
            <a:off x="1151587" y="6170168"/>
            <a:ext cx="1420310" cy="164213"/>
          </a:xfrm>
          <a:prstGeom prst="rect">
            <a:avLst/>
          </a:prstGeom>
          <a:solidFill>
            <a:srgbClr val="7030A0">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800"/>
              <a:t>ADMIN</a:t>
            </a:r>
            <a:r>
              <a:rPr kumimoji="1" lang="ja-JP" altLang="en-US" sz="800"/>
              <a:t>（</a:t>
            </a:r>
            <a:r>
              <a:rPr kumimoji="1" lang="en-US" altLang="ja-JP" sz="800"/>
              <a:t>Vesta</a:t>
            </a:r>
            <a:r>
              <a:rPr kumimoji="1" lang="ja-JP" altLang="en-US" sz="800"/>
              <a:t>事務局）</a:t>
            </a:r>
          </a:p>
        </p:txBody>
      </p:sp>
      <p:sp>
        <p:nvSpPr>
          <p:cNvPr id="167" name="正方形/長方形 166">
            <a:extLst>
              <a:ext uri="{FF2B5EF4-FFF2-40B4-BE49-F238E27FC236}">
                <a16:creationId xmlns:a16="http://schemas.microsoft.com/office/drawing/2014/main" id="{0FE77710-E25D-5A9D-29BA-C3B982F2B975}"/>
              </a:ext>
            </a:extLst>
          </p:cNvPr>
          <p:cNvSpPr/>
          <p:nvPr/>
        </p:nvSpPr>
        <p:spPr>
          <a:xfrm>
            <a:off x="1151587" y="6375851"/>
            <a:ext cx="1420310" cy="164213"/>
          </a:xfrm>
          <a:prstGeom prst="rect">
            <a:avLst/>
          </a:prstGeom>
          <a:solidFill>
            <a:srgbClr val="7030A0">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800"/>
              <a:t>BG/FU </a:t>
            </a:r>
            <a:r>
              <a:rPr kumimoji="1" lang="ja-JP" altLang="en-US" sz="800"/>
              <a:t>管理者</a:t>
            </a:r>
          </a:p>
        </p:txBody>
      </p:sp>
      <p:cxnSp>
        <p:nvCxnSpPr>
          <p:cNvPr id="168" name="コネクタ: カギ線 167">
            <a:extLst>
              <a:ext uri="{FF2B5EF4-FFF2-40B4-BE49-F238E27FC236}">
                <a16:creationId xmlns:a16="http://schemas.microsoft.com/office/drawing/2014/main" id="{68531411-4E34-2CE2-0EEE-635565659B5D}"/>
              </a:ext>
            </a:extLst>
          </p:cNvPr>
          <p:cNvCxnSpPr>
            <a:cxnSpLocks/>
            <a:stCxn id="3" idx="2"/>
            <a:endCxn id="159" idx="1"/>
          </p:cNvCxnSpPr>
          <p:nvPr/>
        </p:nvCxnSpPr>
        <p:spPr>
          <a:xfrm rot="16200000" flipH="1">
            <a:off x="-1075678" y="4025009"/>
            <a:ext cx="4266995" cy="187536"/>
          </a:xfrm>
          <a:prstGeom prst="bentConnector2">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コネクタ: カギ線 170">
            <a:extLst>
              <a:ext uri="{FF2B5EF4-FFF2-40B4-BE49-F238E27FC236}">
                <a16:creationId xmlns:a16="http://schemas.microsoft.com/office/drawing/2014/main" id="{E0172622-B0DC-1905-3DBE-59E09D632CA0}"/>
              </a:ext>
            </a:extLst>
          </p:cNvPr>
          <p:cNvCxnSpPr>
            <a:cxnSpLocks/>
            <a:stCxn id="3" idx="2"/>
            <a:endCxn id="167" idx="1"/>
          </p:cNvCxnSpPr>
          <p:nvPr/>
        </p:nvCxnSpPr>
        <p:spPr>
          <a:xfrm rot="16200000" flipH="1">
            <a:off x="-1178520" y="4127851"/>
            <a:ext cx="4472678" cy="187536"/>
          </a:xfrm>
          <a:prstGeom prst="bentConnector2">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5" name="テキスト ボックス 174">
            <a:extLst>
              <a:ext uri="{FF2B5EF4-FFF2-40B4-BE49-F238E27FC236}">
                <a16:creationId xmlns:a16="http://schemas.microsoft.com/office/drawing/2014/main" id="{DE82DF7B-0600-23AB-225E-B081B90653FA}"/>
              </a:ext>
            </a:extLst>
          </p:cNvPr>
          <p:cNvSpPr txBox="1"/>
          <p:nvPr/>
        </p:nvSpPr>
        <p:spPr>
          <a:xfrm>
            <a:off x="2686292" y="6050246"/>
            <a:ext cx="2699562" cy="553998"/>
          </a:xfrm>
          <a:prstGeom prst="rect">
            <a:avLst/>
          </a:prstGeom>
          <a:noFill/>
        </p:spPr>
        <p:txBody>
          <a:bodyPr wrap="square" rtlCol="0">
            <a:spAutoFit/>
          </a:bodyPr>
          <a:lstStyle/>
          <a:p>
            <a:r>
              <a:rPr kumimoji="1" lang="ja-JP" altLang="en-US" sz="1000"/>
              <a:t>このグループに入った場合、各種権限付与と操作は許す</a:t>
            </a:r>
            <a:r>
              <a:rPr kumimoji="1" lang="en-US" altLang="ja-JP" sz="1000"/>
              <a:t>(BG</a:t>
            </a:r>
            <a:r>
              <a:rPr kumimoji="1" lang="ja-JP" altLang="en-US" sz="1000"/>
              <a:t>管理者の場合、該当</a:t>
            </a:r>
            <a:r>
              <a:rPr kumimoji="1" lang="en-US" altLang="ja-JP" sz="1000"/>
              <a:t>BG</a:t>
            </a:r>
            <a:r>
              <a:rPr kumimoji="1" lang="ja-JP" altLang="en-US" sz="1000"/>
              <a:t>に限定する</a:t>
            </a:r>
            <a:r>
              <a:rPr kumimoji="1" lang="en-US" altLang="ja-JP" sz="1000"/>
              <a:t>)</a:t>
            </a:r>
            <a:endParaRPr kumimoji="1" lang="ja-JP" altLang="en-US" sz="1000"/>
          </a:p>
        </p:txBody>
      </p:sp>
      <p:sp>
        <p:nvSpPr>
          <p:cNvPr id="197" name="四角形: 角を丸くする 196">
            <a:extLst>
              <a:ext uri="{FF2B5EF4-FFF2-40B4-BE49-F238E27FC236}">
                <a16:creationId xmlns:a16="http://schemas.microsoft.com/office/drawing/2014/main" id="{F0BC4784-2E4A-6AA6-6685-CB2758D7DF0B}"/>
              </a:ext>
            </a:extLst>
          </p:cNvPr>
          <p:cNvSpPr/>
          <p:nvPr/>
        </p:nvSpPr>
        <p:spPr>
          <a:xfrm>
            <a:off x="4594833" y="1770923"/>
            <a:ext cx="1113947" cy="466605"/>
          </a:xfrm>
          <a:prstGeom prst="roundRect">
            <a:avLst>
              <a:gd name="adj" fmla="val 8502"/>
            </a:avLst>
          </a:prstGeom>
          <a:solidFill>
            <a:srgbClr val="7030A0">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800"/>
              <a:t>SBU</a:t>
            </a:r>
            <a:r>
              <a:rPr kumimoji="1" lang="ja-JP" altLang="en-US" sz="800"/>
              <a:t>自部門</a:t>
            </a:r>
            <a:endParaRPr kumimoji="1" lang="en-US" altLang="ja-JP" sz="800"/>
          </a:p>
          <a:p>
            <a:pPr algn="ctr"/>
            <a:r>
              <a:rPr kumimoji="1" lang="en-US" altLang="ja-JP" sz="800"/>
              <a:t>/</a:t>
            </a:r>
            <a:r>
              <a:rPr kumimoji="1" lang="ja-JP" altLang="en-US" sz="800"/>
              <a:t>他部門</a:t>
            </a:r>
            <a:endParaRPr kumimoji="1" lang="en-US" altLang="ja-JP" sz="800"/>
          </a:p>
          <a:p>
            <a:pPr algn="ctr"/>
            <a:r>
              <a:rPr kumimoji="1" lang="ja-JP" altLang="en-US" sz="800"/>
              <a:t>グループ</a:t>
            </a:r>
            <a:endParaRPr kumimoji="1" lang="en-US" altLang="ja-JP" sz="800"/>
          </a:p>
        </p:txBody>
      </p:sp>
      <p:sp>
        <p:nvSpPr>
          <p:cNvPr id="199" name="四角形: 角を丸くする 198">
            <a:extLst>
              <a:ext uri="{FF2B5EF4-FFF2-40B4-BE49-F238E27FC236}">
                <a16:creationId xmlns:a16="http://schemas.microsoft.com/office/drawing/2014/main" id="{8DA69E5A-B213-BE13-794C-1C5C3ABB071A}"/>
              </a:ext>
            </a:extLst>
          </p:cNvPr>
          <p:cNvSpPr/>
          <p:nvPr/>
        </p:nvSpPr>
        <p:spPr>
          <a:xfrm>
            <a:off x="6271415" y="1771498"/>
            <a:ext cx="1064092" cy="485881"/>
          </a:xfrm>
          <a:prstGeom prst="roundRect">
            <a:avLst>
              <a:gd name="adj" fmla="val 9610"/>
            </a:avLst>
          </a:prstGeom>
          <a:solidFill>
            <a:srgbClr val="7030A0">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800"/>
              <a:t>BG/FU</a:t>
            </a:r>
            <a:r>
              <a:rPr kumimoji="1" lang="ja-JP" altLang="en-US" sz="800"/>
              <a:t>自部門</a:t>
            </a:r>
            <a:endParaRPr kumimoji="1" lang="en-US" altLang="ja-JP" sz="800"/>
          </a:p>
          <a:p>
            <a:pPr algn="ctr"/>
            <a:r>
              <a:rPr kumimoji="1" lang="en-US" altLang="ja-JP" sz="800"/>
              <a:t>/</a:t>
            </a:r>
            <a:r>
              <a:rPr kumimoji="1" lang="ja-JP" altLang="en-US" sz="800"/>
              <a:t>他部門</a:t>
            </a:r>
            <a:endParaRPr kumimoji="1" lang="en-US" altLang="ja-JP" sz="800"/>
          </a:p>
          <a:p>
            <a:pPr algn="ctr"/>
            <a:r>
              <a:rPr kumimoji="1" lang="ja-JP" altLang="en-US" sz="800"/>
              <a:t>グループ</a:t>
            </a:r>
            <a:endParaRPr kumimoji="1" lang="en-US" altLang="ja-JP" sz="800"/>
          </a:p>
        </p:txBody>
      </p:sp>
      <p:sp>
        <p:nvSpPr>
          <p:cNvPr id="216" name="四角形: 角を丸くする 215">
            <a:extLst>
              <a:ext uri="{FF2B5EF4-FFF2-40B4-BE49-F238E27FC236}">
                <a16:creationId xmlns:a16="http://schemas.microsoft.com/office/drawing/2014/main" id="{2CD3EAEE-A693-BE57-1AF1-18D6B52FE22E}"/>
              </a:ext>
            </a:extLst>
          </p:cNvPr>
          <p:cNvSpPr/>
          <p:nvPr/>
        </p:nvSpPr>
        <p:spPr>
          <a:xfrm>
            <a:off x="5892974" y="3233679"/>
            <a:ext cx="582455" cy="184502"/>
          </a:xfrm>
          <a:prstGeom prst="roundRect">
            <a:avLst/>
          </a:prstGeom>
          <a:solidFill>
            <a:srgbClr val="7030A0">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00"/>
              <a:t>Region  Finance /Procurement</a:t>
            </a:r>
          </a:p>
        </p:txBody>
      </p:sp>
      <p:sp>
        <p:nvSpPr>
          <p:cNvPr id="224" name="テキスト ボックス 223">
            <a:extLst>
              <a:ext uri="{FF2B5EF4-FFF2-40B4-BE49-F238E27FC236}">
                <a16:creationId xmlns:a16="http://schemas.microsoft.com/office/drawing/2014/main" id="{1B5455DF-C29D-9AE9-1267-E2B1568B7A0C}"/>
              </a:ext>
            </a:extLst>
          </p:cNvPr>
          <p:cNvSpPr txBox="1"/>
          <p:nvPr/>
        </p:nvSpPr>
        <p:spPr>
          <a:xfrm>
            <a:off x="3346456" y="3591289"/>
            <a:ext cx="1093156" cy="338554"/>
          </a:xfrm>
          <a:prstGeom prst="rect">
            <a:avLst/>
          </a:prstGeom>
          <a:noFill/>
        </p:spPr>
        <p:txBody>
          <a:bodyPr wrap="square" rtlCol="0">
            <a:spAutoFit/>
          </a:bodyPr>
          <a:lstStyle/>
          <a:p>
            <a:pPr algn="ctr"/>
            <a:r>
              <a:rPr kumimoji="1" lang="en-US" altLang="ja-JP" sz="800"/>
              <a:t>MCG/MCC/NSHD</a:t>
            </a:r>
          </a:p>
          <a:p>
            <a:pPr algn="ctr"/>
            <a:r>
              <a:rPr kumimoji="1" lang="en-US" altLang="ja-JP" sz="800"/>
              <a:t>/MTPC…</a:t>
            </a:r>
            <a:r>
              <a:rPr kumimoji="1" lang="ja-JP" altLang="en-US" sz="800"/>
              <a:t>個別処理</a:t>
            </a:r>
          </a:p>
        </p:txBody>
      </p:sp>
      <p:cxnSp>
        <p:nvCxnSpPr>
          <p:cNvPr id="225" name="コネクタ: カギ線 224">
            <a:extLst>
              <a:ext uri="{FF2B5EF4-FFF2-40B4-BE49-F238E27FC236}">
                <a16:creationId xmlns:a16="http://schemas.microsoft.com/office/drawing/2014/main" id="{24FD4616-9782-4CEA-20B3-7171F0BF21F8}"/>
              </a:ext>
            </a:extLst>
          </p:cNvPr>
          <p:cNvCxnSpPr>
            <a:cxnSpLocks/>
            <a:stCxn id="132" idx="3"/>
            <a:endCxn id="155" idx="3"/>
          </p:cNvCxnSpPr>
          <p:nvPr/>
        </p:nvCxnSpPr>
        <p:spPr>
          <a:xfrm flipV="1">
            <a:off x="2635940" y="3789501"/>
            <a:ext cx="3385267" cy="2069273"/>
          </a:xfrm>
          <a:prstGeom prst="bentConnector3">
            <a:avLst>
              <a:gd name="adj1" fmla="val 106753"/>
            </a:avLst>
          </a:prstGeom>
          <a:ln w="19050">
            <a:solidFill>
              <a:srgbClr val="7030A0"/>
            </a:solidFill>
            <a:prstDash val="sysDash"/>
            <a:tailEnd type="triangle"/>
          </a:ln>
        </p:spPr>
        <p:style>
          <a:lnRef idx="1">
            <a:schemeClr val="accent1"/>
          </a:lnRef>
          <a:fillRef idx="0">
            <a:schemeClr val="accent1"/>
          </a:fillRef>
          <a:effectRef idx="0">
            <a:schemeClr val="accent1"/>
          </a:effectRef>
          <a:fontRef idx="minor">
            <a:schemeClr val="tx1"/>
          </a:fontRef>
        </p:style>
      </p:cxnSp>
      <p:cxnSp>
        <p:nvCxnSpPr>
          <p:cNvPr id="237" name="コネクタ: カギ線 236">
            <a:extLst>
              <a:ext uri="{FF2B5EF4-FFF2-40B4-BE49-F238E27FC236}">
                <a16:creationId xmlns:a16="http://schemas.microsoft.com/office/drawing/2014/main" id="{5E46FCAF-8BDB-22E3-318D-CD9A4EA022D5}"/>
              </a:ext>
            </a:extLst>
          </p:cNvPr>
          <p:cNvCxnSpPr>
            <a:cxnSpLocks/>
            <a:stCxn id="3" idx="2"/>
          </p:cNvCxnSpPr>
          <p:nvPr/>
        </p:nvCxnSpPr>
        <p:spPr>
          <a:xfrm rot="16200000" flipH="1">
            <a:off x="-664827" y="3614158"/>
            <a:ext cx="3445293" cy="187536"/>
          </a:xfrm>
          <a:prstGeom prst="bentConnector2">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コネクタ: カギ線 254">
            <a:extLst>
              <a:ext uri="{FF2B5EF4-FFF2-40B4-BE49-F238E27FC236}">
                <a16:creationId xmlns:a16="http://schemas.microsoft.com/office/drawing/2014/main" id="{9E2B46EB-9FC6-EDF9-1C08-579BB7B28278}"/>
              </a:ext>
            </a:extLst>
          </p:cNvPr>
          <p:cNvCxnSpPr>
            <a:cxnSpLocks/>
            <a:stCxn id="257" idx="0"/>
            <a:endCxn id="4" idx="1"/>
          </p:cNvCxnSpPr>
          <p:nvPr/>
        </p:nvCxnSpPr>
        <p:spPr>
          <a:xfrm rot="16200000" flipH="1">
            <a:off x="6108134" y="-850962"/>
            <a:ext cx="293148" cy="6659404"/>
          </a:xfrm>
          <a:prstGeom prst="bentConnector4">
            <a:avLst>
              <a:gd name="adj1" fmla="val -340949"/>
              <a:gd name="adj2" fmla="val 73878"/>
            </a:avLst>
          </a:prstGeom>
          <a:ln w="19050">
            <a:solidFill>
              <a:srgbClr val="FFC000"/>
            </a:solidFill>
            <a:prstDash val="sysDash"/>
            <a:headEnd type="triangle"/>
            <a:tailEnd type="triangle"/>
          </a:ln>
        </p:spPr>
        <p:style>
          <a:lnRef idx="1">
            <a:schemeClr val="accent1"/>
          </a:lnRef>
          <a:fillRef idx="0">
            <a:schemeClr val="accent1"/>
          </a:fillRef>
          <a:effectRef idx="0">
            <a:schemeClr val="accent1"/>
          </a:effectRef>
          <a:fontRef idx="minor">
            <a:schemeClr val="tx1"/>
          </a:fontRef>
        </p:style>
      </p:cxnSp>
      <p:sp>
        <p:nvSpPr>
          <p:cNvPr id="257" name="フローチャート: 判断 256">
            <a:extLst>
              <a:ext uri="{FF2B5EF4-FFF2-40B4-BE49-F238E27FC236}">
                <a16:creationId xmlns:a16="http://schemas.microsoft.com/office/drawing/2014/main" id="{15BE9677-9166-C7B7-8DBB-9DEFBFFDF269}"/>
              </a:ext>
            </a:extLst>
          </p:cNvPr>
          <p:cNvSpPr/>
          <p:nvPr/>
        </p:nvSpPr>
        <p:spPr>
          <a:xfrm>
            <a:off x="2902146" y="2332166"/>
            <a:ext cx="45719" cy="46800"/>
          </a:xfrm>
          <a:prstGeom prst="flowChartDecision">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6" name="フローチャート: 判断 265">
            <a:extLst>
              <a:ext uri="{FF2B5EF4-FFF2-40B4-BE49-F238E27FC236}">
                <a16:creationId xmlns:a16="http://schemas.microsoft.com/office/drawing/2014/main" id="{88C96AB3-0F61-3B24-2056-1B05B60D44FF}"/>
              </a:ext>
            </a:extLst>
          </p:cNvPr>
          <p:cNvSpPr/>
          <p:nvPr/>
        </p:nvSpPr>
        <p:spPr>
          <a:xfrm>
            <a:off x="2718138" y="2712343"/>
            <a:ext cx="45719" cy="46800"/>
          </a:xfrm>
          <a:prstGeom prst="flowChartDecision">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8" name="フローチャート: 判断 267">
            <a:extLst>
              <a:ext uri="{FF2B5EF4-FFF2-40B4-BE49-F238E27FC236}">
                <a16:creationId xmlns:a16="http://schemas.microsoft.com/office/drawing/2014/main" id="{186823BC-F5C2-B495-2B5F-D8819ECD027C}"/>
              </a:ext>
            </a:extLst>
          </p:cNvPr>
          <p:cNvSpPr/>
          <p:nvPr/>
        </p:nvSpPr>
        <p:spPr>
          <a:xfrm>
            <a:off x="4440384" y="4183346"/>
            <a:ext cx="45719" cy="46800"/>
          </a:xfrm>
          <a:prstGeom prst="flowChartDecision">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5" name="コネクタ: カギ線 274">
            <a:extLst>
              <a:ext uri="{FF2B5EF4-FFF2-40B4-BE49-F238E27FC236}">
                <a16:creationId xmlns:a16="http://schemas.microsoft.com/office/drawing/2014/main" id="{EE18E321-08CB-2846-544A-586D83D4D094}"/>
              </a:ext>
            </a:extLst>
          </p:cNvPr>
          <p:cNvCxnSpPr>
            <a:cxnSpLocks/>
            <a:stCxn id="3" idx="2"/>
          </p:cNvCxnSpPr>
          <p:nvPr/>
        </p:nvCxnSpPr>
        <p:spPr>
          <a:xfrm rot="16200000" flipH="1">
            <a:off x="-354981" y="3304312"/>
            <a:ext cx="2825600" cy="187536"/>
          </a:xfrm>
          <a:prstGeom prst="bentConnector2">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7" name="四角形: 角を丸くする 6">
            <a:extLst>
              <a:ext uri="{FF2B5EF4-FFF2-40B4-BE49-F238E27FC236}">
                <a16:creationId xmlns:a16="http://schemas.microsoft.com/office/drawing/2014/main" id="{27D6DFD2-4AFF-2EA2-7C57-BEF1A6AA65A5}"/>
              </a:ext>
            </a:extLst>
          </p:cNvPr>
          <p:cNvSpPr/>
          <p:nvPr/>
        </p:nvSpPr>
        <p:spPr>
          <a:xfrm>
            <a:off x="4649160" y="3124025"/>
            <a:ext cx="689774" cy="359684"/>
          </a:xfrm>
          <a:prstGeom prst="roundRect">
            <a:avLst/>
          </a:prstGeom>
          <a:solidFill>
            <a:srgbClr val="F8CAB6">
              <a:alpha val="50000"/>
            </a:srgbClr>
          </a:solidFill>
          <a:ln w="635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050"/>
          </a:p>
        </p:txBody>
      </p:sp>
      <p:sp>
        <p:nvSpPr>
          <p:cNvPr id="8" name="正方形/長方形 7">
            <a:extLst>
              <a:ext uri="{FF2B5EF4-FFF2-40B4-BE49-F238E27FC236}">
                <a16:creationId xmlns:a16="http://schemas.microsoft.com/office/drawing/2014/main" id="{277AD339-36EB-890C-0703-E800DF729613}"/>
              </a:ext>
            </a:extLst>
          </p:cNvPr>
          <p:cNvSpPr/>
          <p:nvPr/>
        </p:nvSpPr>
        <p:spPr>
          <a:xfrm>
            <a:off x="4686858" y="3190524"/>
            <a:ext cx="613477" cy="242678"/>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700"/>
              <a:t>Country</a:t>
            </a:r>
            <a:endParaRPr kumimoji="1" lang="ja-JP" altLang="en-US" sz="700"/>
          </a:p>
        </p:txBody>
      </p:sp>
      <p:sp>
        <p:nvSpPr>
          <p:cNvPr id="38" name="テキスト ボックス 37">
            <a:extLst>
              <a:ext uri="{FF2B5EF4-FFF2-40B4-BE49-F238E27FC236}">
                <a16:creationId xmlns:a16="http://schemas.microsoft.com/office/drawing/2014/main" id="{82764CD6-D4E8-E751-3E07-B0ACF11D75AB}"/>
              </a:ext>
            </a:extLst>
          </p:cNvPr>
          <p:cNvSpPr txBox="1"/>
          <p:nvPr/>
        </p:nvSpPr>
        <p:spPr>
          <a:xfrm>
            <a:off x="8248409" y="1793320"/>
            <a:ext cx="1381880" cy="523220"/>
          </a:xfrm>
          <a:prstGeom prst="rect">
            <a:avLst/>
          </a:prstGeom>
          <a:noFill/>
        </p:spPr>
        <p:txBody>
          <a:bodyPr wrap="square" rtlCol="0">
            <a:spAutoFit/>
          </a:bodyPr>
          <a:lstStyle/>
          <a:p>
            <a:r>
              <a:rPr kumimoji="1" lang="ja-JP" altLang="en-US" sz="700"/>
              <a:t>左記の権限に入れなくとしても、ここに入れば、閲覧可能</a:t>
            </a:r>
            <a:endParaRPr kumimoji="1" lang="en-US" altLang="ja-JP" sz="700"/>
          </a:p>
          <a:p>
            <a:r>
              <a:rPr kumimoji="1" lang="ja-JP" altLang="en-US" sz="700"/>
              <a:t>単位：案件レベル</a:t>
            </a:r>
            <a:endParaRPr kumimoji="1" lang="en-US" altLang="ja-JP" sz="700"/>
          </a:p>
          <a:p>
            <a:r>
              <a:rPr kumimoji="1" lang="ja-JP" altLang="en-US" sz="700"/>
              <a:t>部署＋</a:t>
            </a:r>
            <a:r>
              <a:rPr kumimoji="1" lang="en-US" altLang="ja-JP" sz="700"/>
              <a:t>Email Address</a:t>
            </a:r>
            <a:r>
              <a:rPr kumimoji="1" lang="ja-JP" altLang="en-US" sz="700"/>
              <a:t>両方可能</a:t>
            </a:r>
          </a:p>
        </p:txBody>
      </p:sp>
      <p:sp>
        <p:nvSpPr>
          <p:cNvPr id="41" name="テキスト ボックス 40">
            <a:extLst>
              <a:ext uri="{FF2B5EF4-FFF2-40B4-BE49-F238E27FC236}">
                <a16:creationId xmlns:a16="http://schemas.microsoft.com/office/drawing/2014/main" id="{0F38E07B-7B89-05F5-2E38-6BD42D1DCCB1}"/>
              </a:ext>
            </a:extLst>
          </p:cNvPr>
          <p:cNvSpPr txBox="1"/>
          <p:nvPr/>
        </p:nvSpPr>
        <p:spPr>
          <a:xfrm>
            <a:off x="8609049" y="2384698"/>
            <a:ext cx="975360" cy="215444"/>
          </a:xfrm>
          <a:prstGeom prst="rect">
            <a:avLst/>
          </a:prstGeom>
          <a:noFill/>
        </p:spPr>
        <p:txBody>
          <a:bodyPr wrap="square" rtlCol="0">
            <a:spAutoFit/>
          </a:bodyPr>
          <a:lstStyle/>
          <a:p>
            <a:r>
              <a:rPr kumimoji="1" lang="ja-JP" altLang="en-US" sz="800">
                <a:solidFill>
                  <a:srgbClr val="FF0000"/>
                </a:solidFill>
              </a:rPr>
              <a:t>現状は前２</a:t>
            </a:r>
            <a:r>
              <a:rPr kumimoji="1" lang="en-US" altLang="ja-JP" sz="800">
                <a:solidFill>
                  <a:srgbClr val="FF0000"/>
                </a:solidFill>
              </a:rPr>
              <a:t>/</a:t>
            </a:r>
            <a:r>
              <a:rPr kumimoji="1" lang="ja-JP" altLang="en-US" sz="800">
                <a:solidFill>
                  <a:srgbClr val="FF0000"/>
                </a:solidFill>
              </a:rPr>
              <a:t>３桁</a:t>
            </a:r>
          </a:p>
        </p:txBody>
      </p:sp>
      <p:sp>
        <p:nvSpPr>
          <p:cNvPr id="44" name="テキスト ボックス 43">
            <a:extLst>
              <a:ext uri="{FF2B5EF4-FFF2-40B4-BE49-F238E27FC236}">
                <a16:creationId xmlns:a16="http://schemas.microsoft.com/office/drawing/2014/main" id="{0758AE26-1889-C873-053A-2696A524E451}"/>
              </a:ext>
            </a:extLst>
          </p:cNvPr>
          <p:cNvSpPr txBox="1"/>
          <p:nvPr/>
        </p:nvSpPr>
        <p:spPr>
          <a:xfrm>
            <a:off x="2682677" y="5386824"/>
            <a:ext cx="975360" cy="523220"/>
          </a:xfrm>
          <a:prstGeom prst="rect">
            <a:avLst/>
          </a:prstGeom>
          <a:noFill/>
        </p:spPr>
        <p:txBody>
          <a:bodyPr wrap="square" rtlCol="0">
            <a:spAutoFit/>
          </a:bodyPr>
          <a:lstStyle/>
          <a:p>
            <a:r>
              <a:rPr kumimoji="1" lang="en-US" altLang="ja-JP" sz="700">
                <a:solidFill>
                  <a:srgbClr val="FF0000"/>
                </a:solidFill>
              </a:rPr>
              <a:t>A001, J001</a:t>
            </a:r>
            <a:r>
              <a:rPr kumimoji="1" lang="ja-JP" altLang="en-US" sz="700">
                <a:solidFill>
                  <a:srgbClr val="FF0000"/>
                </a:solidFill>
              </a:rPr>
              <a:t>以外の原価センタコードは自由入力、不備可能性がある。</a:t>
            </a:r>
          </a:p>
        </p:txBody>
      </p:sp>
      <p:pic>
        <p:nvPicPr>
          <p:cNvPr id="1028" name="Picture 4">
            <a:extLst>
              <a:ext uri="{FF2B5EF4-FFF2-40B4-BE49-F238E27FC236}">
                <a16:creationId xmlns:a16="http://schemas.microsoft.com/office/drawing/2014/main" id="{BC3CBAAA-68B4-A30E-F6D8-E2C19A03D0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264962" y="2054486"/>
            <a:ext cx="4814840" cy="2839993"/>
          </a:xfrm>
          <a:prstGeom prst="rect">
            <a:avLst/>
          </a:prstGeom>
          <a:noFill/>
          <a:extLst>
            <a:ext uri="{909E8E84-426E-40DD-AFC4-6F175D3DCCD1}">
              <a14:hiddenFill xmlns:a14="http://schemas.microsoft.com/office/drawing/2010/main">
                <a:solidFill>
                  <a:srgbClr val="FFFFFF"/>
                </a:solidFill>
              </a14:hiddenFill>
            </a:ext>
          </a:extLst>
        </p:spPr>
      </p:pic>
      <p:sp>
        <p:nvSpPr>
          <p:cNvPr id="21" name="フローチャート: 判断 20">
            <a:extLst>
              <a:ext uri="{FF2B5EF4-FFF2-40B4-BE49-F238E27FC236}">
                <a16:creationId xmlns:a16="http://schemas.microsoft.com/office/drawing/2014/main" id="{85D66029-A001-EB8F-7945-ABB8FE4F705C}"/>
              </a:ext>
            </a:extLst>
          </p:cNvPr>
          <p:cNvSpPr/>
          <p:nvPr/>
        </p:nvSpPr>
        <p:spPr>
          <a:xfrm>
            <a:off x="9553924" y="3623625"/>
            <a:ext cx="45719" cy="46800"/>
          </a:xfrm>
          <a:prstGeom prst="flowChartDecision">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ローチャート: 判断 44">
            <a:extLst>
              <a:ext uri="{FF2B5EF4-FFF2-40B4-BE49-F238E27FC236}">
                <a16:creationId xmlns:a16="http://schemas.microsoft.com/office/drawing/2014/main" id="{FB093FAE-7121-5A95-A03D-E28BA8E7A9E0}"/>
              </a:ext>
            </a:extLst>
          </p:cNvPr>
          <p:cNvSpPr/>
          <p:nvPr/>
        </p:nvSpPr>
        <p:spPr>
          <a:xfrm>
            <a:off x="9586950" y="2749122"/>
            <a:ext cx="45719" cy="46800"/>
          </a:xfrm>
          <a:prstGeom prst="flowChartDecision">
            <a:avLst/>
          </a:prstGeom>
          <a:no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3" name="コネクタ: カギ線 62">
            <a:extLst>
              <a:ext uri="{FF2B5EF4-FFF2-40B4-BE49-F238E27FC236}">
                <a16:creationId xmlns:a16="http://schemas.microsoft.com/office/drawing/2014/main" id="{3D3B3412-27B4-6354-EB7C-C4384038C181}"/>
              </a:ext>
            </a:extLst>
          </p:cNvPr>
          <p:cNvCxnSpPr>
            <a:cxnSpLocks/>
            <a:endCxn id="7" idx="1"/>
          </p:cNvCxnSpPr>
          <p:nvPr/>
        </p:nvCxnSpPr>
        <p:spPr>
          <a:xfrm>
            <a:off x="3905250" y="2759142"/>
            <a:ext cx="743910" cy="544725"/>
          </a:xfrm>
          <a:prstGeom prst="bentConnector3">
            <a:avLst>
              <a:gd name="adj1" fmla="val -19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230" name="四角形: 角を丸くする 229">
            <a:extLst>
              <a:ext uri="{FF2B5EF4-FFF2-40B4-BE49-F238E27FC236}">
                <a16:creationId xmlns:a16="http://schemas.microsoft.com/office/drawing/2014/main" id="{5FB6952C-C3BA-DF42-03B5-95E4084DFFA8}"/>
              </a:ext>
            </a:extLst>
          </p:cNvPr>
          <p:cNvSpPr/>
          <p:nvPr/>
        </p:nvSpPr>
        <p:spPr>
          <a:xfrm>
            <a:off x="1151587" y="5303409"/>
            <a:ext cx="1420310" cy="254328"/>
          </a:xfrm>
          <a:prstGeom prst="roundRect">
            <a:avLst>
              <a:gd name="adj" fmla="val 9177"/>
            </a:avLst>
          </a:prstGeom>
          <a:solidFill>
            <a:srgbClr val="7030A0">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700"/>
              <a:t>担当</a:t>
            </a:r>
            <a:r>
              <a:rPr kumimoji="1" lang="en-US" altLang="ja-JP" sz="700"/>
              <a:t>Supply chain</a:t>
            </a:r>
            <a:r>
              <a:rPr kumimoji="1" lang="ja-JP" altLang="en-US" sz="700"/>
              <a:t>投資管理者</a:t>
            </a:r>
          </a:p>
        </p:txBody>
      </p:sp>
      <p:sp>
        <p:nvSpPr>
          <p:cNvPr id="129" name="テキスト ボックス 128">
            <a:extLst>
              <a:ext uri="{FF2B5EF4-FFF2-40B4-BE49-F238E27FC236}">
                <a16:creationId xmlns:a16="http://schemas.microsoft.com/office/drawing/2014/main" id="{75EC0C3F-F522-9F5E-2D5A-7B8D8615F96A}"/>
              </a:ext>
            </a:extLst>
          </p:cNvPr>
          <p:cNvSpPr txBox="1"/>
          <p:nvPr/>
        </p:nvSpPr>
        <p:spPr>
          <a:xfrm>
            <a:off x="2644049" y="4830457"/>
            <a:ext cx="1136684" cy="307777"/>
          </a:xfrm>
          <a:prstGeom prst="rect">
            <a:avLst/>
          </a:prstGeom>
          <a:noFill/>
        </p:spPr>
        <p:txBody>
          <a:bodyPr wrap="square" rtlCol="0">
            <a:spAutoFit/>
          </a:bodyPr>
          <a:lstStyle/>
          <a:p>
            <a:r>
              <a:rPr kumimoji="1" lang="ja-JP" altLang="en-US" sz="700">
                <a:solidFill>
                  <a:srgbClr val="FF0000"/>
                </a:solidFill>
              </a:rPr>
              <a:t>会社全体（本社レベルの</a:t>
            </a:r>
            <a:r>
              <a:rPr kumimoji="1" lang="en-US" altLang="ja-JP" sz="700">
                <a:solidFill>
                  <a:srgbClr val="FF0000"/>
                </a:solidFill>
              </a:rPr>
              <a:t>Security </a:t>
            </a:r>
            <a:r>
              <a:rPr kumimoji="1" lang="en-US" altLang="ja-JP" sz="700" err="1">
                <a:solidFill>
                  <a:srgbClr val="FF0000"/>
                </a:solidFill>
              </a:rPr>
              <a:t>Grou</a:t>
            </a:r>
            <a:r>
              <a:rPr kumimoji="1" lang="ja-JP" altLang="en-US" sz="700">
                <a:solidFill>
                  <a:srgbClr val="FF0000"/>
                </a:solidFill>
              </a:rPr>
              <a:t>）</a:t>
            </a:r>
          </a:p>
        </p:txBody>
      </p:sp>
      <p:sp>
        <p:nvSpPr>
          <p:cNvPr id="97" name="四角形: 角を丸くする 96">
            <a:extLst>
              <a:ext uri="{FF2B5EF4-FFF2-40B4-BE49-F238E27FC236}">
                <a16:creationId xmlns:a16="http://schemas.microsoft.com/office/drawing/2014/main" id="{FB8CCB5D-F320-2311-E09B-0D1205A95129}"/>
              </a:ext>
            </a:extLst>
          </p:cNvPr>
          <p:cNvSpPr/>
          <p:nvPr/>
        </p:nvSpPr>
        <p:spPr>
          <a:xfrm>
            <a:off x="1142222" y="3904441"/>
            <a:ext cx="1429675" cy="328966"/>
          </a:xfrm>
          <a:prstGeom prst="roundRect">
            <a:avLst>
              <a:gd name="adj" fmla="val 10876"/>
            </a:avLst>
          </a:prstGeom>
          <a:solidFill>
            <a:srgbClr val="7030A0">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　</a:t>
            </a:r>
            <a:r>
              <a:rPr kumimoji="1" lang="en-US" altLang="ja-JP" sz="800"/>
              <a:t>Strategy</a:t>
            </a:r>
          </a:p>
          <a:p>
            <a:pPr algn="ctr"/>
            <a:r>
              <a:rPr kumimoji="1" lang="en-US" altLang="ja-JP" sz="800"/>
              <a:t>(</a:t>
            </a:r>
            <a:r>
              <a:rPr kumimoji="1" lang="ja-JP" altLang="en-US" sz="800"/>
              <a:t>組織コードで設定</a:t>
            </a:r>
            <a:r>
              <a:rPr kumimoji="1" lang="en-US" altLang="ja-JP" sz="800"/>
              <a:t>)</a:t>
            </a:r>
            <a:endParaRPr kumimoji="1" lang="ja-JP" altLang="en-US" sz="800"/>
          </a:p>
        </p:txBody>
      </p:sp>
      <p:sp>
        <p:nvSpPr>
          <p:cNvPr id="100" name="四角形: 角を丸くする 99">
            <a:extLst>
              <a:ext uri="{FF2B5EF4-FFF2-40B4-BE49-F238E27FC236}">
                <a16:creationId xmlns:a16="http://schemas.microsoft.com/office/drawing/2014/main" id="{14E9A609-0D2F-BCD4-8865-F8F0FB952E69}"/>
              </a:ext>
            </a:extLst>
          </p:cNvPr>
          <p:cNvSpPr/>
          <p:nvPr/>
        </p:nvSpPr>
        <p:spPr>
          <a:xfrm>
            <a:off x="1142222" y="4299605"/>
            <a:ext cx="1429675" cy="328966"/>
          </a:xfrm>
          <a:prstGeom prst="roundRect">
            <a:avLst>
              <a:gd name="adj" fmla="val 9139"/>
            </a:avLst>
          </a:prstGeom>
          <a:solidFill>
            <a:srgbClr val="7030A0">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経営管理部</a:t>
            </a:r>
            <a:endParaRPr kumimoji="1" lang="en-US" altLang="ja-JP" sz="800"/>
          </a:p>
          <a:p>
            <a:pPr algn="ctr"/>
            <a:r>
              <a:rPr kumimoji="1" lang="en-US" altLang="ja-JP" sz="800"/>
              <a:t>(</a:t>
            </a:r>
            <a:r>
              <a:rPr kumimoji="1" lang="ja-JP" altLang="en-US" sz="800"/>
              <a:t>組織コードで設定</a:t>
            </a:r>
            <a:r>
              <a:rPr kumimoji="1" lang="en-US" altLang="ja-JP" sz="800"/>
              <a:t>)</a:t>
            </a:r>
            <a:endParaRPr kumimoji="1" lang="ja-JP" altLang="en-US" sz="800"/>
          </a:p>
        </p:txBody>
      </p:sp>
      <p:sp>
        <p:nvSpPr>
          <p:cNvPr id="274" name="四角形: 角を丸くする 273">
            <a:extLst>
              <a:ext uri="{FF2B5EF4-FFF2-40B4-BE49-F238E27FC236}">
                <a16:creationId xmlns:a16="http://schemas.microsoft.com/office/drawing/2014/main" id="{0353D83F-A5A3-8178-99DC-D3B42144A980}"/>
              </a:ext>
            </a:extLst>
          </p:cNvPr>
          <p:cNvSpPr/>
          <p:nvPr/>
        </p:nvSpPr>
        <p:spPr>
          <a:xfrm>
            <a:off x="1151587" y="4991979"/>
            <a:ext cx="1420309" cy="261610"/>
          </a:xfrm>
          <a:prstGeom prst="roundRect">
            <a:avLst>
              <a:gd name="adj" fmla="val 11570"/>
            </a:avLst>
          </a:prstGeom>
          <a:solidFill>
            <a:srgbClr val="7030A0">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800"/>
              <a:t>GX</a:t>
            </a:r>
            <a:r>
              <a:rPr kumimoji="1" lang="ja-JP" altLang="en-US" sz="800"/>
              <a:t>推進投資管理担当者</a:t>
            </a:r>
          </a:p>
        </p:txBody>
      </p:sp>
      <p:sp>
        <p:nvSpPr>
          <p:cNvPr id="5" name="四角形: 角を丸くする 4">
            <a:extLst>
              <a:ext uri="{FF2B5EF4-FFF2-40B4-BE49-F238E27FC236}">
                <a16:creationId xmlns:a16="http://schemas.microsoft.com/office/drawing/2014/main" id="{75D5E508-DAD2-F516-DD15-5F8EFE3145EF}"/>
              </a:ext>
            </a:extLst>
          </p:cNvPr>
          <p:cNvSpPr/>
          <p:nvPr/>
        </p:nvSpPr>
        <p:spPr>
          <a:xfrm>
            <a:off x="1151587" y="4679361"/>
            <a:ext cx="1420309" cy="263037"/>
          </a:xfrm>
          <a:prstGeom prst="roundRect">
            <a:avLst>
              <a:gd name="adj" fmla="val 11597"/>
            </a:avLst>
          </a:prstGeom>
          <a:solidFill>
            <a:srgbClr val="7030A0">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800"/>
              <a:t>所属特別</a:t>
            </a:r>
            <a:r>
              <a:rPr kumimoji="1" lang="en-US" altLang="ja-JP" sz="800"/>
              <a:t>SG </a:t>
            </a:r>
            <a:r>
              <a:rPr kumimoji="1" lang="ja-JP" altLang="en-US" sz="800"/>
              <a:t>（役員等）</a:t>
            </a:r>
          </a:p>
        </p:txBody>
      </p:sp>
      <p:sp>
        <p:nvSpPr>
          <p:cNvPr id="151" name="正方形/長方形 150">
            <a:extLst>
              <a:ext uri="{FF2B5EF4-FFF2-40B4-BE49-F238E27FC236}">
                <a16:creationId xmlns:a16="http://schemas.microsoft.com/office/drawing/2014/main" id="{37DA93AE-C062-9BC8-8FD4-77A47DCC343D}"/>
              </a:ext>
            </a:extLst>
          </p:cNvPr>
          <p:cNvSpPr/>
          <p:nvPr/>
        </p:nvSpPr>
        <p:spPr>
          <a:xfrm>
            <a:off x="4519740" y="4247570"/>
            <a:ext cx="1537610" cy="165105"/>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36000" tIns="18000" bIns="18000" rtlCol="0" anchor="t"/>
          <a:lstStyle/>
          <a:p>
            <a:r>
              <a:rPr kumimoji="1" lang="en-US" altLang="ja-JP" sz="500"/>
              <a:t>O365 MCG</a:t>
            </a:r>
          </a:p>
          <a:p>
            <a:r>
              <a:rPr kumimoji="1" lang="ja-JP" altLang="en-US" sz="500"/>
              <a:t>テナント外の会社</a:t>
            </a:r>
          </a:p>
        </p:txBody>
      </p:sp>
      <p:sp>
        <p:nvSpPr>
          <p:cNvPr id="155" name="四角形: 角を丸くする 154">
            <a:extLst>
              <a:ext uri="{FF2B5EF4-FFF2-40B4-BE49-F238E27FC236}">
                <a16:creationId xmlns:a16="http://schemas.microsoft.com/office/drawing/2014/main" id="{93AA57D0-083A-0166-1471-18A6CC681F9E}"/>
              </a:ext>
            </a:extLst>
          </p:cNvPr>
          <p:cNvSpPr/>
          <p:nvPr/>
        </p:nvSpPr>
        <p:spPr>
          <a:xfrm>
            <a:off x="4828541" y="3623458"/>
            <a:ext cx="1192666" cy="332085"/>
          </a:xfrm>
          <a:prstGeom prst="roundRect">
            <a:avLst>
              <a:gd name="adj" fmla="val 12078"/>
            </a:avLst>
          </a:prstGeom>
          <a:solidFill>
            <a:srgbClr val="7030A0">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600"/>
              <a:t>Supply chain</a:t>
            </a:r>
            <a:r>
              <a:rPr kumimoji="1" lang="ja-JP" altLang="en-US" sz="600"/>
              <a:t>投資管理担当</a:t>
            </a:r>
            <a:r>
              <a:rPr kumimoji="1" lang="en-US" altLang="ja-JP" sz="600"/>
              <a:t>/</a:t>
            </a:r>
            <a:r>
              <a:rPr kumimoji="1" lang="ja-JP" altLang="en-US" sz="600"/>
              <a:t>事業所経理センター</a:t>
            </a:r>
            <a:r>
              <a:rPr kumimoji="1" lang="en-US" altLang="zh-CN" sz="600"/>
              <a:t>/</a:t>
            </a:r>
            <a:r>
              <a:rPr kumimoji="1" lang="zh-CN" altLang="en-US" sz="600"/>
              <a:t>制度会計部 </a:t>
            </a:r>
            <a:r>
              <a:rPr kumimoji="1" lang="en-US" altLang="zh-CN" sz="600"/>
              <a:t>MCC/MCG</a:t>
            </a:r>
            <a:r>
              <a:rPr kumimoji="1" lang="zh-CN" altLang="en-US" sz="600"/>
              <a:t>単独担当者</a:t>
            </a:r>
            <a:endParaRPr kumimoji="1" lang="en-US" altLang="ja-JP" sz="600"/>
          </a:p>
        </p:txBody>
      </p:sp>
      <p:sp>
        <p:nvSpPr>
          <p:cNvPr id="164" name="正方形/長方形 163">
            <a:extLst>
              <a:ext uri="{FF2B5EF4-FFF2-40B4-BE49-F238E27FC236}">
                <a16:creationId xmlns:a16="http://schemas.microsoft.com/office/drawing/2014/main" id="{FDE692A3-E132-33AF-8808-049B0A5DF81E}"/>
              </a:ext>
            </a:extLst>
          </p:cNvPr>
          <p:cNvSpPr/>
          <p:nvPr/>
        </p:nvSpPr>
        <p:spPr>
          <a:xfrm>
            <a:off x="4518746" y="4021497"/>
            <a:ext cx="1537610" cy="177124"/>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lIns="36000" rtlCol="0" anchor="t"/>
          <a:lstStyle/>
          <a:p>
            <a:r>
              <a:rPr kumimoji="1" lang="en-US" altLang="ja-JP" sz="900"/>
              <a:t>MCG</a:t>
            </a:r>
            <a:endParaRPr kumimoji="1" lang="ja-JP" altLang="en-US" sz="900"/>
          </a:p>
        </p:txBody>
      </p:sp>
      <p:sp>
        <p:nvSpPr>
          <p:cNvPr id="165" name="四角形: 角を丸くする 164">
            <a:extLst>
              <a:ext uri="{FF2B5EF4-FFF2-40B4-BE49-F238E27FC236}">
                <a16:creationId xmlns:a16="http://schemas.microsoft.com/office/drawing/2014/main" id="{0CA74793-9231-DDC3-7730-DF06336E767A}"/>
              </a:ext>
            </a:extLst>
          </p:cNvPr>
          <p:cNvSpPr/>
          <p:nvPr/>
        </p:nvSpPr>
        <p:spPr>
          <a:xfrm>
            <a:off x="4876585" y="4028976"/>
            <a:ext cx="1142873" cy="165390"/>
          </a:xfrm>
          <a:prstGeom prst="roundRect">
            <a:avLst/>
          </a:prstGeom>
          <a:solidFill>
            <a:srgbClr val="7030A0">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zh-CN" altLang="en-US" sz="700"/>
              <a:t>制度会計部 単独担当者</a:t>
            </a:r>
            <a:endParaRPr kumimoji="1" lang="en-US" altLang="ja-JP" sz="700"/>
          </a:p>
        </p:txBody>
      </p:sp>
      <p:sp>
        <p:nvSpPr>
          <p:cNvPr id="166" name="四角形: 角を丸くする 165">
            <a:extLst>
              <a:ext uri="{FF2B5EF4-FFF2-40B4-BE49-F238E27FC236}">
                <a16:creationId xmlns:a16="http://schemas.microsoft.com/office/drawing/2014/main" id="{C8CAB412-4B49-D30C-2AB2-D61843AF4596}"/>
              </a:ext>
            </a:extLst>
          </p:cNvPr>
          <p:cNvSpPr/>
          <p:nvPr/>
        </p:nvSpPr>
        <p:spPr>
          <a:xfrm>
            <a:off x="5181600" y="4263873"/>
            <a:ext cx="835660" cy="127918"/>
          </a:xfrm>
          <a:prstGeom prst="roundRect">
            <a:avLst/>
          </a:prstGeom>
          <a:solidFill>
            <a:srgbClr val="7030A0">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zh-CN" sz="700"/>
              <a:t>Guest</a:t>
            </a:r>
            <a:r>
              <a:rPr kumimoji="1" lang="ja-JP" altLang="en-US" sz="700"/>
              <a:t>ユーザ</a:t>
            </a:r>
            <a:endParaRPr kumimoji="1" lang="en-US" altLang="ja-JP" sz="700"/>
          </a:p>
        </p:txBody>
      </p:sp>
      <p:cxnSp>
        <p:nvCxnSpPr>
          <p:cNvPr id="73" name="コネクタ: カギ線 72">
            <a:extLst>
              <a:ext uri="{FF2B5EF4-FFF2-40B4-BE49-F238E27FC236}">
                <a16:creationId xmlns:a16="http://schemas.microsoft.com/office/drawing/2014/main" id="{A3D4AD5E-7CED-191C-7748-84E71376A1BA}"/>
              </a:ext>
            </a:extLst>
          </p:cNvPr>
          <p:cNvCxnSpPr>
            <a:cxnSpLocks/>
            <a:stCxn id="43" idx="2"/>
            <a:endCxn id="68" idx="1"/>
          </p:cNvCxnSpPr>
          <p:nvPr/>
        </p:nvCxnSpPr>
        <p:spPr>
          <a:xfrm rot="16200000" flipH="1">
            <a:off x="2093192" y="3337346"/>
            <a:ext cx="1551477" cy="337138"/>
          </a:xfrm>
          <a:prstGeom prst="bentConnector2">
            <a:avLst/>
          </a:prstGeom>
          <a:ln w="19050">
            <a:prstDash val="sysDash"/>
            <a:tailEnd type="triangle"/>
          </a:ln>
        </p:spPr>
        <p:style>
          <a:lnRef idx="1">
            <a:schemeClr val="accent1"/>
          </a:lnRef>
          <a:fillRef idx="0">
            <a:schemeClr val="accent1"/>
          </a:fillRef>
          <a:effectRef idx="0">
            <a:schemeClr val="accent1"/>
          </a:effectRef>
          <a:fontRef idx="minor">
            <a:schemeClr val="tx1"/>
          </a:fontRef>
        </p:style>
      </p:cxnSp>
      <p:sp>
        <p:nvSpPr>
          <p:cNvPr id="178" name="四角形: 角を丸くする 177">
            <a:extLst>
              <a:ext uri="{FF2B5EF4-FFF2-40B4-BE49-F238E27FC236}">
                <a16:creationId xmlns:a16="http://schemas.microsoft.com/office/drawing/2014/main" id="{35A44782-8A70-0C31-D2FC-87150D1E09D2}"/>
              </a:ext>
            </a:extLst>
          </p:cNvPr>
          <p:cNvSpPr/>
          <p:nvPr/>
        </p:nvSpPr>
        <p:spPr>
          <a:xfrm>
            <a:off x="6551029" y="5994253"/>
            <a:ext cx="5397259" cy="819572"/>
          </a:xfrm>
          <a:prstGeom prst="roundRect">
            <a:avLst>
              <a:gd name="adj" fmla="val 4850"/>
            </a:avLst>
          </a:prstGeom>
          <a:solidFill>
            <a:schemeClr val="accent1">
              <a:lumMod val="20000"/>
              <a:lumOff val="80000"/>
              <a:alpha val="50000"/>
            </a:schemeClr>
          </a:solidFill>
          <a:ln w="6350">
            <a:prstDash val="sysDo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171450" indent="-171450">
              <a:buFont typeface="Arial" panose="020B0604020202020204" pitchFamily="34" charset="0"/>
              <a:buChar char="•"/>
            </a:pPr>
            <a:r>
              <a:rPr kumimoji="1" lang="en-US" altLang="ja-JP" sz="800">
                <a:solidFill>
                  <a:schemeClr val="tx1"/>
                </a:solidFill>
                <a:latin typeface="游ゴシック Medium 本文"/>
              </a:rPr>
              <a:t>BG/SBU/Company</a:t>
            </a:r>
            <a:r>
              <a:rPr kumimoji="1" lang="ja-JP" altLang="en-US" sz="800">
                <a:solidFill>
                  <a:schemeClr val="tx1"/>
                </a:solidFill>
                <a:latin typeface="游ゴシック Medium 本文"/>
              </a:rPr>
              <a:t>には、</a:t>
            </a:r>
            <a:r>
              <a:rPr kumimoji="1" lang="en-US" altLang="ja-JP" sz="800">
                <a:solidFill>
                  <a:schemeClr val="tx1"/>
                </a:solidFill>
                <a:latin typeface="游ゴシック Medium 本文"/>
              </a:rPr>
              <a:t> </a:t>
            </a:r>
            <a:r>
              <a:rPr kumimoji="1" lang="ja-JP" altLang="en-US" sz="800">
                <a:solidFill>
                  <a:schemeClr val="tx1"/>
                </a:solidFill>
                <a:latin typeface="游ゴシック Medium 本文"/>
              </a:rPr>
              <a:t>自部門グループ、他部門グループの概念があるが、一旦権限を付与すると、自部門</a:t>
            </a:r>
            <a:r>
              <a:rPr kumimoji="1" lang="en-US" altLang="ja-JP" sz="800">
                <a:solidFill>
                  <a:schemeClr val="tx1"/>
                </a:solidFill>
                <a:latin typeface="游ゴシック Medium 本文"/>
              </a:rPr>
              <a:t>/</a:t>
            </a:r>
            <a:r>
              <a:rPr kumimoji="1" lang="ja-JP" altLang="en-US" sz="800">
                <a:solidFill>
                  <a:schemeClr val="tx1"/>
                </a:solidFill>
                <a:latin typeface="游ゴシック Medium 本文"/>
              </a:rPr>
              <a:t>他部門の権限差異がないため、物理的に、一個のグループとする。</a:t>
            </a:r>
            <a:endParaRPr kumimoji="1" lang="en-US" altLang="ja-JP" sz="800">
              <a:solidFill>
                <a:schemeClr val="tx1"/>
              </a:solidFill>
              <a:latin typeface="游ゴシック Medium 本文"/>
            </a:endParaRPr>
          </a:p>
          <a:p>
            <a:pPr marL="171450" indent="-171450">
              <a:buFont typeface="Arial" panose="020B0604020202020204" pitchFamily="34" charset="0"/>
              <a:buChar char="•"/>
            </a:pPr>
            <a:r>
              <a:rPr kumimoji="1" lang="en-US" altLang="ja-JP" sz="800">
                <a:solidFill>
                  <a:schemeClr val="tx1"/>
                </a:solidFill>
              </a:rPr>
              <a:t>閲覧可能部署１～１０</a:t>
            </a:r>
            <a:r>
              <a:rPr kumimoji="1" lang="ja-JP" altLang="en-US" sz="800">
                <a:solidFill>
                  <a:schemeClr val="tx1"/>
                </a:solidFill>
              </a:rPr>
              <a:t>に追加時、</a:t>
            </a:r>
            <a:r>
              <a:rPr kumimoji="1" lang="ja-JP" altLang="en-US" sz="800" strike="sngStrike">
                <a:solidFill>
                  <a:schemeClr val="bg1">
                    <a:lumMod val="65000"/>
                  </a:schemeClr>
                </a:solidFill>
              </a:rPr>
              <a:t>人は複数組織に入る場合、どの組織をアサインするのか、選べられる（一部特定したコードを除外する）　ユーザ情報＋組織</a:t>
            </a:r>
            <a:r>
              <a:rPr kumimoji="1" lang="en-US" altLang="ja-JP" sz="800" strike="sngStrike">
                <a:solidFill>
                  <a:schemeClr val="bg1">
                    <a:lumMod val="65000"/>
                  </a:schemeClr>
                </a:solidFill>
              </a:rPr>
              <a:t>(</a:t>
            </a:r>
            <a:r>
              <a:rPr kumimoji="1" lang="ja-JP" altLang="en-US" sz="800" strike="sngStrike">
                <a:solidFill>
                  <a:schemeClr val="bg1">
                    <a:lumMod val="65000"/>
                  </a:schemeClr>
                </a:solidFill>
              </a:rPr>
              <a:t>持てば</a:t>
            </a:r>
            <a:r>
              <a:rPr kumimoji="1" lang="en-US" altLang="ja-JP" sz="800" strike="sngStrike">
                <a:solidFill>
                  <a:schemeClr val="bg1">
                    <a:lumMod val="65000"/>
                  </a:schemeClr>
                </a:solidFill>
              </a:rPr>
              <a:t>)</a:t>
            </a:r>
            <a:r>
              <a:rPr kumimoji="1" lang="ja-JP" altLang="en-US" sz="800">
                <a:solidFill>
                  <a:schemeClr val="bg1">
                    <a:lumMod val="65000"/>
                  </a:schemeClr>
                </a:solidFill>
              </a:rPr>
              <a:t> </a:t>
            </a:r>
            <a:r>
              <a:rPr kumimoji="1" lang="ja-JP" altLang="en-US" sz="800">
                <a:solidFill>
                  <a:schemeClr val="tx1"/>
                </a:solidFill>
              </a:rPr>
              <a:t>人を入れるよりも、組織を入れたい（人の異動を考慮）ー　投資担当部署 →海外ユーザ（</a:t>
            </a:r>
            <a:r>
              <a:rPr kumimoji="1" lang="en-US" altLang="ja-JP" sz="800">
                <a:solidFill>
                  <a:schemeClr val="tx1"/>
                </a:solidFill>
              </a:rPr>
              <a:t>OA ID</a:t>
            </a:r>
            <a:r>
              <a:rPr kumimoji="1" lang="ja-JP" altLang="en-US" sz="800">
                <a:solidFill>
                  <a:schemeClr val="tx1"/>
                </a:solidFill>
              </a:rPr>
              <a:t>持たず）以外、組織を登録すること</a:t>
            </a:r>
            <a:endParaRPr kumimoji="1" lang="en-US" altLang="ja-JP" sz="800">
              <a:solidFill>
                <a:schemeClr val="tx1"/>
              </a:solidFill>
            </a:endParaRPr>
          </a:p>
          <a:p>
            <a:pPr marL="171450" indent="-171450">
              <a:buFont typeface="Arial" panose="020B0604020202020204" pitchFamily="34" charset="0"/>
              <a:buChar char="•"/>
            </a:pPr>
            <a:r>
              <a:rPr kumimoji="1" lang="ja-JP" altLang="en-US" sz="800">
                <a:solidFill>
                  <a:schemeClr val="tx1"/>
                </a:solidFill>
              </a:rPr>
              <a:t>案件入力担当者、投資管理担当とカレントログインユーザが異なる可能性があるため、案件（業務）作成時、指定できるようにする（</a:t>
            </a:r>
            <a:r>
              <a:rPr kumimoji="1" lang="en-US" altLang="ja-JP" sz="800">
                <a:solidFill>
                  <a:schemeClr val="tx1"/>
                </a:solidFill>
              </a:rPr>
              <a:t>Default</a:t>
            </a:r>
            <a:r>
              <a:rPr kumimoji="1" lang="ja-JP" altLang="en-US" sz="800">
                <a:solidFill>
                  <a:schemeClr val="tx1"/>
                </a:solidFill>
              </a:rPr>
              <a:t>は</a:t>
            </a:r>
            <a:r>
              <a:rPr kumimoji="1" lang="en-US" altLang="ja-JP" sz="800">
                <a:solidFill>
                  <a:schemeClr val="tx1"/>
                </a:solidFill>
              </a:rPr>
              <a:t>Current Login User</a:t>
            </a:r>
            <a:r>
              <a:rPr kumimoji="1" lang="ja-JP" altLang="en-US" sz="800">
                <a:solidFill>
                  <a:schemeClr val="tx1"/>
                </a:solidFill>
              </a:rPr>
              <a:t>）　－　代理</a:t>
            </a:r>
            <a:endParaRPr kumimoji="1" lang="en-US" altLang="ja-JP" sz="800">
              <a:solidFill>
                <a:schemeClr val="tx1"/>
              </a:solidFill>
            </a:endParaRPr>
          </a:p>
        </p:txBody>
      </p:sp>
      <p:sp>
        <p:nvSpPr>
          <p:cNvPr id="184" name="四角形: 角を丸くする 183">
            <a:extLst>
              <a:ext uri="{FF2B5EF4-FFF2-40B4-BE49-F238E27FC236}">
                <a16:creationId xmlns:a16="http://schemas.microsoft.com/office/drawing/2014/main" id="{9A57AD7B-200A-7F46-6B1A-8B844453693A}"/>
              </a:ext>
            </a:extLst>
          </p:cNvPr>
          <p:cNvSpPr/>
          <p:nvPr/>
        </p:nvSpPr>
        <p:spPr>
          <a:xfrm>
            <a:off x="9444578" y="5083935"/>
            <a:ext cx="833655" cy="123682"/>
          </a:xfrm>
          <a:prstGeom prst="roundRect">
            <a:avLst/>
          </a:prstGeom>
          <a:solidFill>
            <a:srgbClr val="7030A0">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400"/>
          </a:p>
        </p:txBody>
      </p:sp>
      <p:sp>
        <p:nvSpPr>
          <p:cNvPr id="185" name="テキスト ボックス 184">
            <a:extLst>
              <a:ext uri="{FF2B5EF4-FFF2-40B4-BE49-F238E27FC236}">
                <a16:creationId xmlns:a16="http://schemas.microsoft.com/office/drawing/2014/main" id="{889BB9B5-8175-F63D-B69D-51C316C135FD}"/>
              </a:ext>
            </a:extLst>
          </p:cNvPr>
          <p:cNvSpPr txBox="1"/>
          <p:nvPr/>
        </p:nvSpPr>
        <p:spPr>
          <a:xfrm>
            <a:off x="10382156" y="5046210"/>
            <a:ext cx="1296216" cy="200055"/>
          </a:xfrm>
          <a:prstGeom prst="rect">
            <a:avLst/>
          </a:prstGeom>
          <a:noFill/>
        </p:spPr>
        <p:txBody>
          <a:bodyPr wrap="square" rtlCol="0">
            <a:spAutoFit/>
          </a:bodyPr>
          <a:lstStyle>
            <a:defPPr rtl="0">
              <a:defRPr lang="zh-CN"/>
            </a:defPPr>
            <a:lvl1pPr>
              <a:defRPr kumimoji="1" sz="700">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vl6pPr>
              <a:defRPr>
                <a:solidFill>
                  <a:schemeClr val="tx1"/>
                </a:solidFill>
              </a:defRPr>
            </a:lvl6pPr>
            <a:lvl7pPr>
              <a:defRPr>
                <a:solidFill>
                  <a:schemeClr val="tx1"/>
                </a:solidFill>
              </a:defRPr>
            </a:lvl7pPr>
            <a:lvl8pPr>
              <a:defRPr>
                <a:solidFill>
                  <a:schemeClr val="tx1"/>
                </a:solidFill>
              </a:defRPr>
            </a:lvl8pPr>
            <a:lvl9pPr>
              <a:defRPr>
                <a:solidFill>
                  <a:schemeClr val="tx1"/>
                </a:solidFill>
              </a:defRPr>
            </a:lvl9pPr>
          </a:lstStyle>
          <a:p>
            <a:r>
              <a:rPr lang="en-US" altLang="ja-JP"/>
              <a:t>Security</a:t>
            </a:r>
            <a:r>
              <a:rPr lang="ja-JP" altLang="en-US"/>
              <a:t> </a:t>
            </a:r>
            <a:r>
              <a:rPr lang="en-US" altLang="ja-JP"/>
              <a:t>Group</a:t>
            </a:r>
            <a:endParaRPr lang="ja-JP" altLang="en-US"/>
          </a:p>
        </p:txBody>
      </p:sp>
      <p:sp>
        <p:nvSpPr>
          <p:cNvPr id="186" name="四角形: 角を丸くする 185">
            <a:extLst>
              <a:ext uri="{FF2B5EF4-FFF2-40B4-BE49-F238E27FC236}">
                <a16:creationId xmlns:a16="http://schemas.microsoft.com/office/drawing/2014/main" id="{713DD2B8-BD8D-8315-3C1B-094E7EE23291}"/>
              </a:ext>
            </a:extLst>
          </p:cNvPr>
          <p:cNvSpPr/>
          <p:nvPr/>
        </p:nvSpPr>
        <p:spPr>
          <a:xfrm>
            <a:off x="9443599" y="5265165"/>
            <a:ext cx="833655" cy="123682"/>
          </a:xfrm>
          <a:prstGeom prst="roundRect">
            <a:avLst>
              <a:gd name="adj" fmla="val 7670"/>
            </a:avLst>
          </a:prstGeom>
          <a:solidFill>
            <a:schemeClr val="accent4">
              <a:lumMod val="60000"/>
              <a:lumOff val="40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800">
              <a:solidFill>
                <a:schemeClr val="tx1"/>
              </a:solidFill>
            </a:endParaRPr>
          </a:p>
        </p:txBody>
      </p:sp>
      <p:sp>
        <p:nvSpPr>
          <p:cNvPr id="187" name="テキスト ボックス 186">
            <a:extLst>
              <a:ext uri="{FF2B5EF4-FFF2-40B4-BE49-F238E27FC236}">
                <a16:creationId xmlns:a16="http://schemas.microsoft.com/office/drawing/2014/main" id="{97C362B4-486C-A772-00C0-C5779879018E}"/>
              </a:ext>
            </a:extLst>
          </p:cNvPr>
          <p:cNvSpPr txBox="1"/>
          <p:nvPr/>
        </p:nvSpPr>
        <p:spPr>
          <a:xfrm>
            <a:off x="10381177" y="5227440"/>
            <a:ext cx="1296216" cy="200055"/>
          </a:xfrm>
          <a:prstGeom prst="rect">
            <a:avLst/>
          </a:prstGeom>
          <a:noFill/>
        </p:spPr>
        <p:txBody>
          <a:bodyPr wrap="square" rtlCol="0">
            <a:spAutoFit/>
          </a:bodyPr>
          <a:lstStyle/>
          <a:p>
            <a:r>
              <a:rPr kumimoji="1" lang="ja-JP" altLang="en-US" sz="700"/>
              <a:t>案件情報</a:t>
            </a:r>
          </a:p>
        </p:txBody>
      </p:sp>
      <p:sp>
        <p:nvSpPr>
          <p:cNvPr id="188" name="テキスト ボックス 187">
            <a:extLst>
              <a:ext uri="{FF2B5EF4-FFF2-40B4-BE49-F238E27FC236}">
                <a16:creationId xmlns:a16="http://schemas.microsoft.com/office/drawing/2014/main" id="{67983226-F895-1CFB-A364-EEF77634F95E}"/>
              </a:ext>
            </a:extLst>
          </p:cNvPr>
          <p:cNvSpPr txBox="1"/>
          <p:nvPr/>
        </p:nvSpPr>
        <p:spPr>
          <a:xfrm>
            <a:off x="6014908" y="4226276"/>
            <a:ext cx="1015907" cy="200055"/>
          </a:xfrm>
          <a:prstGeom prst="rect">
            <a:avLst/>
          </a:prstGeom>
          <a:noFill/>
        </p:spPr>
        <p:txBody>
          <a:bodyPr wrap="square" rtlCol="0">
            <a:spAutoFit/>
          </a:bodyPr>
          <a:lstStyle/>
          <a:p>
            <a:r>
              <a:rPr kumimoji="1" lang="en-US" altLang="ja-JP" sz="700"/>
              <a:t>Email address</a:t>
            </a:r>
            <a:r>
              <a:rPr kumimoji="1" lang="ja-JP" altLang="en-US" sz="700"/>
              <a:t>を登録</a:t>
            </a:r>
          </a:p>
        </p:txBody>
      </p:sp>
      <p:sp>
        <p:nvSpPr>
          <p:cNvPr id="1032" name="四角形: 角を丸くする 1031">
            <a:extLst>
              <a:ext uri="{FF2B5EF4-FFF2-40B4-BE49-F238E27FC236}">
                <a16:creationId xmlns:a16="http://schemas.microsoft.com/office/drawing/2014/main" id="{666A5E6C-4E08-6B28-687C-84500B71C5A1}"/>
              </a:ext>
            </a:extLst>
          </p:cNvPr>
          <p:cNvSpPr/>
          <p:nvPr/>
        </p:nvSpPr>
        <p:spPr>
          <a:xfrm>
            <a:off x="3523627" y="2423233"/>
            <a:ext cx="566148" cy="283064"/>
          </a:xfrm>
          <a:prstGeom prst="roundRect">
            <a:avLst/>
          </a:prstGeom>
          <a:solidFill>
            <a:srgbClr val="7030A0">
              <a:alpha val="80000"/>
            </a:srgb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600"/>
              <a:t>自部門</a:t>
            </a:r>
            <a:endParaRPr kumimoji="1" lang="en-US" altLang="ja-JP" sz="600"/>
          </a:p>
          <a:p>
            <a:pPr algn="ctr"/>
            <a:r>
              <a:rPr kumimoji="1" lang="en-US" altLang="ja-JP" sz="600"/>
              <a:t>/</a:t>
            </a:r>
            <a:r>
              <a:rPr kumimoji="1" lang="ja-JP" altLang="en-US" sz="600"/>
              <a:t>他部門</a:t>
            </a:r>
            <a:endParaRPr kumimoji="1" lang="en-US" altLang="ja-JP" sz="600"/>
          </a:p>
          <a:p>
            <a:pPr algn="ctr"/>
            <a:r>
              <a:rPr kumimoji="1" lang="ja-JP" altLang="en-US" sz="600"/>
              <a:t>グループ</a:t>
            </a:r>
            <a:endParaRPr kumimoji="1" lang="en-US" altLang="ja-JP" sz="600"/>
          </a:p>
        </p:txBody>
      </p:sp>
      <p:graphicFrame>
        <p:nvGraphicFramePr>
          <p:cNvPr id="18" name="表 17">
            <a:extLst>
              <a:ext uri="{FF2B5EF4-FFF2-40B4-BE49-F238E27FC236}">
                <a16:creationId xmlns:a16="http://schemas.microsoft.com/office/drawing/2014/main" id="{CC5BA7B2-4500-7C8A-D242-74DD2A58C601}"/>
              </a:ext>
            </a:extLst>
          </p:cNvPr>
          <p:cNvGraphicFramePr>
            <a:graphicFrameLocks noGrp="1"/>
          </p:cNvGraphicFramePr>
          <p:nvPr/>
        </p:nvGraphicFramePr>
        <p:xfrm>
          <a:off x="12192000" y="5242803"/>
          <a:ext cx="4943856" cy="1730342"/>
        </p:xfrm>
        <a:graphic>
          <a:graphicData uri="http://schemas.openxmlformats.org/drawingml/2006/table">
            <a:tbl>
              <a:tblPr firstRow="1" bandRow="1">
                <a:tableStyleId>{5C22544A-7EE6-4342-B048-85BDC9FD1C3A}</a:tableStyleId>
              </a:tblPr>
              <a:tblGrid>
                <a:gridCol w="334325">
                  <a:extLst>
                    <a:ext uri="{9D8B030D-6E8A-4147-A177-3AD203B41FA5}">
                      <a16:colId xmlns:a16="http://schemas.microsoft.com/office/drawing/2014/main" val="3848362542"/>
                    </a:ext>
                  </a:extLst>
                </a:gridCol>
                <a:gridCol w="1811467">
                  <a:extLst>
                    <a:ext uri="{9D8B030D-6E8A-4147-A177-3AD203B41FA5}">
                      <a16:colId xmlns:a16="http://schemas.microsoft.com/office/drawing/2014/main" val="3631068113"/>
                    </a:ext>
                  </a:extLst>
                </a:gridCol>
                <a:gridCol w="2798064">
                  <a:extLst>
                    <a:ext uri="{9D8B030D-6E8A-4147-A177-3AD203B41FA5}">
                      <a16:colId xmlns:a16="http://schemas.microsoft.com/office/drawing/2014/main" val="2672833106"/>
                    </a:ext>
                  </a:extLst>
                </a:gridCol>
              </a:tblGrid>
              <a:tr h="284037">
                <a:tc>
                  <a:txBody>
                    <a:bodyPr/>
                    <a:lstStyle/>
                    <a:p>
                      <a:endParaRPr kumimoji="1" lang="ja-JP" altLang="en-US" sz="1050"/>
                    </a:p>
                  </a:txBody>
                  <a:tcPr/>
                </a:tc>
                <a:tc>
                  <a:txBody>
                    <a:bodyPr/>
                    <a:lstStyle/>
                    <a:p>
                      <a:r>
                        <a:rPr kumimoji="1" lang="ja-JP" altLang="en-US" sz="1050"/>
                        <a:t>現況</a:t>
                      </a:r>
                    </a:p>
                  </a:txBody>
                  <a:tcPr/>
                </a:tc>
                <a:tc>
                  <a:txBody>
                    <a:bodyPr/>
                    <a:lstStyle/>
                    <a:p>
                      <a:r>
                        <a:rPr kumimoji="1" lang="ja-JP" altLang="en-US" sz="1050"/>
                        <a:t>再構築</a:t>
                      </a:r>
                    </a:p>
                  </a:txBody>
                  <a:tcPr/>
                </a:tc>
                <a:extLst>
                  <a:ext uri="{0D108BD9-81ED-4DB2-BD59-A6C34878D82A}">
                    <a16:rowId xmlns:a16="http://schemas.microsoft.com/office/drawing/2014/main" val="3336556238"/>
                  </a:ext>
                </a:extLst>
              </a:tr>
              <a:tr h="303305">
                <a:tc>
                  <a:txBody>
                    <a:bodyPr/>
                    <a:lstStyle/>
                    <a:p>
                      <a:r>
                        <a:rPr kumimoji="1" lang="en-US" altLang="ja-JP" sz="1050"/>
                        <a:t>1</a:t>
                      </a:r>
                      <a:endParaRPr kumimoji="1" lang="ja-JP" altLang="en-US" sz="1050"/>
                    </a:p>
                  </a:txBody>
                  <a:tcPr/>
                </a:tc>
                <a:tc>
                  <a:txBody>
                    <a:bodyPr/>
                    <a:lstStyle/>
                    <a:p>
                      <a:r>
                        <a:rPr kumimoji="1" lang="ja-JP" altLang="en-US" sz="1050"/>
                        <a:t>申請者＋最終承認者</a:t>
                      </a:r>
                    </a:p>
                  </a:txBody>
                  <a:tcPr/>
                </a:tc>
                <a:tc>
                  <a:txBody>
                    <a:bodyPr/>
                    <a:lstStyle/>
                    <a:p>
                      <a:r>
                        <a:rPr kumimoji="1" lang="ja-JP" altLang="en-US" sz="1050"/>
                        <a:t>申請者＋入力者＋承認者（最終</a:t>
                      </a:r>
                      <a:r>
                        <a:rPr kumimoji="1" lang="en-US" altLang="ja-JP" sz="1050"/>
                        <a:t>/</a:t>
                      </a:r>
                      <a:r>
                        <a:rPr kumimoji="1" lang="ja-JP" altLang="en-US" sz="1050"/>
                        <a:t>中間含む）</a:t>
                      </a:r>
                    </a:p>
                  </a:txBody>
                  <a:tcPr/>
                </a:tc>
                <a:extLst>
                  <a:ext uri="{0D108BD9-81ED-4DB2-BD59-A6C34878D82A}">
                    <a16:rowId xmlns:a16="http://schemas.microsoft.com/office/drawing/2014/main" val="115559934"/>
                  </a:ext>
                </a:extLst>
              </a:tr>
              <a:tr h="315164">
                <a:tc>
                  <a:txBody>
                    <a:bodyPr/>
                    <a:lstStyle/>
                    <a:p>
                      <a:r>
                        <a:rPr kumimoji="1" lang="en-US" altLang="ja-JP" sz="1050"/>
                        <a:t>2</a:t>
                      </a:r>
                      <a:endParaRPr kumimoji="1" lang="ja-JP" altLang="en-US" sz="1050"/>
                    </a:p>
                  </a:txBody>
                  <a:tcPr/>
                </a:tc>
                <a:tc>
                  <a:txBody>
                    <a:bodyPr/>
                    <a:lstStyle/>
                    <a:p>
                      <a:r>
                        <a:rPr kumimoji="1" lang="ja-JP" altLang="en-US" sz="1050"/>
                        <a:t>申請者は個人として</a:t>
                      </a:r>
                      <a:r>
                        <a:rPr kumimoji="1" lang="en-US" altLang="ja-JP" sz="1050" err="1">
                          <a:solidFill>
                            <a:schemeClr val="tx1"/>
                          </a:solidFill>
                        </a:rPr>
                        <a:t>閲覧可能部署</a:t>
                      </a:r>
                      <a:r>
                        <a:rPr kumimoji="1" lang="ja-JP" altLang="en-US" sz="1050">
                          <a:solidFill>
                            <a:schemeClr val="tx1"/>
                          </a:solidFill>
                        </a:rPr>
                        <a:t>に登録</a:t>
                      </a:r>
                      <a:endParaRPr kumimoji="1" lang="ja-JP" altLang="en-US" sz="1050"/>
                    </a:p>
                  </a:txBody>
                  <a:tcPr/>
                </a:tc>
                <a:tc>
                  <a:txBody>
                    <a:bodyPr/>
                    <a:lstStyle/>
                    <a:p>
                      <a:r>
                        <a:rPr kumimoji="1" lang="ja-JP" altLang="en-US" sz="1050">
                          <a:solidFill>
                            <a:schemeClr val="tx1"/>
                          </a:solidFill>
                        </a:rPr>
                        <a:t>投資担当者＋投資担当部署</a:t>
                      </a:r>
                      <a:endParaRPr kumimoji="1" lang="ja-JP" altLang="en-US" sz="1050"/>
                    </a:p>
                  </a:txBody>
                  <a:tcPr/>
                </a:tc>
                <a:extLst>
                  <a:ext uri="{0D108BD9-81ED-4DB2-BD59-A6C34878D82A}">
                    <a16:rowId xmlns:a16="http://schemas.microsoft.com/office/drawing/2014/main" val="2081709430"/>
                  </a:ext>
                </a:extLst>
              </a:tr>
              <a:tr h="560291">
                <a:tc>
                  <a:txBody>
                    <a:bodyPr/>
                    <a:lstStyle/>
                    <a:p>
                      <a:r>
                        <a:rPr kumimoji="1" lang="en-US" altLang="ja-JP" sz="1050"/>
                        <a:t>3</a:t>
                      </a:r>
                      <a:endParaRPr kumimoji="1" lang="ja-JP" altLang="en-US" sz="1050"/>
                    </a:p>
                  </a:txBody>
                  <a:tcPr/>
                </a:tc>
                <a:tc>
                  <a:txBody>
                    <a:bodyPr/>
                    <a:lstStyle/>
                    <a:p>
                      <a:r>
                        <a:rPr kumimoji="1" lang="ja-JP" altLang="en-US" sz="1050"/>
                        <a:t>人異動後、以前担当した案件は見れる</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t>人異動後、組織を登録しているため、</a:t>
                      </a:r>
                      <a:endParaRPr kumimoji="1" lang="en-US" altLang="ja-JP" sz="1050"/>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1050"/>
                        <a:t>以前担当した案件は見れる、見れくなる？⇒見れる</a:t>
                      </a:r>
                    </a:p>
                    <a:p>
                      <a:endParaRPr kumimoji="1" lang="ja-JP" altLang="en-US" sz="1050"/>
                    </a:p>
                  </a:txBody>
                  <a:tcPr/>
                </a:tc>
                <a:extLst>
                  <a:ext uri="{0D108BD9-81ED-4DB2-BD59-A6C34878D82A}">
                    <a16:rowId xmlns:a16="http://schemas.microsoft.com/office/drawing/2014/main" val="1434496466"/>
                  </a:ext>
                </a:extLst>
              </a:tr>
            </a:tbl>
          </a:graphicData>
        </a:graphic>
      </p:graphicFrame>
      <p:cxnSp>
        <p:nvCxnSpPr>
          <p:cNvPr id="19" name="コネクタ: カギ線 18">
            <a:extLst>
              <a:ext uri="{FF2B5EF4-FFF2-40B4-BE49-F238E27FC236}">
                <a16:creationId xmlns:a16="http://schemas.microsoft.com/office/drawing/2014/main" id="{1F6BF0B7-95FF-4907-A048-6524EC59FB2A}"/>
              </a:ext>
            </a:extLst>
          </p:cNvPr>
          <p:cNvCxnSpPr>
            <a:cxnSpLocks/>
            <a:stCxn id="3" idx="2"/>
            <a:endCxn id="97" idx="1"/>
          </p:cNvCxnSpPr>
          <p:nvPr/>
        </p:nvCxnSpPr>
        <p:spPr>
          <a:xfrm rot="16200000" flipH="1">
            <a:off x="11314" y="2938016"/>
            <a:ext cx="2083644" cy="178171"/>
          </a:xfrm>
          <a:prstGeom prst="bentConnector2">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8" name="コネクタ: カギ線 27">
            <a:extLst>
              <a:ext uri="{FF2B5EF4-FFF2-40B4-BE49-F238E27FC236}">
                <a16:creationId xmlns:a16="http://schemas.microsoft.com/office/drawing/2014/main" id="{D5F6805B-6AD4-06C0-3E70-D1A539583BDD}"/>
              </a:ext>
            </a:extLst>
          </p:cNvPr>
          <p:cNvCxnSpPr>
            <a:cxnSpLocks/>
            <a:stCxn id="3" idx="2"/>
            <a:endCxn id="100" idx="1"/>
          </p:cNvCxnSpPr>
          <p:nvPr/>
        </p:nvCxnSpPr>
        <p:spPr>
          <a:xfrm rot="16200000" flipH="1">
            <a:off x="-186268" y="3135598"/>
            <a:ext cx="2478808" cy="178171"/>
          </a:xfrm>
          <a:prstGeom prst="bentConnector2">
            <a:avLst/>
          </a:prstGeom>
          <a:ln w="25400">
            <a:solidFill>
              <a:schemeClr val="accent2">
                <a:lumMod val="75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06929987"/>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EE4P_STYLE_ID" val="35e8e40f-b990-41de-a0fc-543397efce71"/>
  <p:tag name="THINKCELLUNDODONOTDELETE" val="0"/>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tatPL7yq0m3OU.Hh.tYRuw"/>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tatPL7yq0m3OU.Hh.tYRuw"/>
</p:tagLst>
</file>

<file path=ppt/tags/tag5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Confidential_Main template_Blue and Cool gray">
  <a:themeElements>
    <a:clrScheme name="blue and cool gray 1">
      <a:dk1>
        <a:srgbClr val="000000"/>
      </a:dk1>
      <a:lt1>
        <a:srgbClr val="FFFFFF"/>
      </a:lt1>
      <a:dk2>
        <a:srgbClr val="D6E0E5"/>
      </a:dk2>
      <a:lt2>
        <a:srgbClr val="EBEFF2"/>
      </a:lt2>
      <a:accent1>
        <a:srgbClr val="005BAB"/>
      </a:accent1>
      <a:accent2>
        <a:srgbClr val="003F7E"/>
      </a:accent2>
      <a:accent3>
        <a:srgbClr val="8A9093"/>
      </a:accent3>
      <a:accent4>
        <a:srgbClr val="B3BBBF"/>
      </a:accent4>
      <a:accent5>
        <a:srgbClr val="D7E0E5"/>
      </a:accent5>
      <a:accent6>
        <a:srgbClr val="6F92CC"/>
      </a:accent6>
      <a:hlink>
        <a:srgbClr val="005BAB"/>
      </a:hlink>
      <a:folHlink>
        <a:srgbClr val="000000"/>
      </a:folHlink>
    </a:clrScheme>
    <a:fontScheme name="游ゴシックMR＋Arial">
      <a:majorFont>
        <a:latin typeface="Arial"/>
        <a:ea typeface="游ゴシック"/>
        <a:cs typeface=""/>
      </a:majorFont>
      <a:minorFont>
        <a:latin typeface="Arial"/>
        <a:ea typeface="游ゴシック Medium"/>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5"/>
        </a:solidFill>
        <a:ln w="6350" cap="flat" cmpd="sng" algn="ctr">
          <a:noFill/>
          <a:prstDash val="solid"/>
          <a:miter lim="800000"/>
          <a:headEnd type="none" w="med" len="med"/>
          <a:tailEnd type="none" w="med" len="med"/>
        </a:ln>
        <a:effectLst/>
        <a:extLst>
          <a:ext uri="{91240B29-F687-4F45-9708-019B960494DF}">
            <a14:hiddenLine xmlns:a14="http://schemas.microsoft.com/office/drawing/2010/main" w="6350" cap="flat" cmpd="sng" algn="ctr">
              <a:solidFill>
                <a:schemeClr val="tx1"/>
              </a:solidFill>
              <a:prstDash val="solid"/>
              <a:miter lim="800000"/>
              <a:headEnd type="none" w="med" len="med"/>
              <a:tailEnd type="none" w="med" len="med"/>
            </a14:hiddenLine>
          </a:ext>
        </a:extLst>
      </a:spPr>
      <a:bodyPr lIns="72000" tIns="72000" rIns="72000" bIns="72000" rtlCol="0" anchor="t" anchorCtr="0"/>
      <a:lstStyle>
        <a:defPPr marL="171450" indent="-171450" algn="l">
          <a:buFont typeface="Wingdings" panose="05000000000000000000" pitchFamily="2" charset="2"/>
          <a:buChar char="Ø"/>
          <a:defRPr kumimoji="1" sz="1200" dirty="0" smtClean="0"/>
        </a:defPPr>
      </a:lstStyle>
      <a:style>
        <a:lnRef idx="1">
          <a:schemeClr val="accent1"/>
        </a:lnRef>
        <a:fillRef idx="0">
          <a:schemeClr val="accent1"/>
        </a:fillRef>
        <a:effectRef idx="0">
          <a:schemeClr val="accent1"/>
        </a:effectRef>
        <a:fontRef idx="minor">
          <a:schemeClr val="tx1"/>
        </a:fontRef>
      </a:style>
    </a:spDef>
    <a:lnDef>
      <a:spPr>
        <a:ln w="6350" cap="flat" cmpd="sng" algn="ctr">
          <a:solidFill>
            <a:schemeClr val="tx1"/>
          </a:solidFill>
          <a:prstDash val="solid"/>
          <a:miter lim="800000"/>
          <a:headEnd type="none" w="med" len="med"/>
          <a:tailEnd type="triangle" w="med" len="med"/>
        </a:ln>
      </a:spPr>
      <a:bodyPr/>
      <a:lstStyle/>
      <a:style>
        <a:lnRef idx="1">
          <a:schemeClr val="accent1"/>
        </a:lnRef>
        <a:fillRef idx="0">
          <a:schemeClr val="accent1"/>
        </a:fillRef>
        <a:effectRef idx="0">
          <a:schemeClr val="accent1"/>
        </a:effectRef>
        <a:fontRef idx="minor">
          <a:schemeClr val="tx1"/>
        </a:fontRef>
      </a:style>
    </a:lnDef>
    <a:txDef>
      <a:spPr>
        <a:noFill/>
        <a:ln w="9525" cap="flat" cmpd="sng" algn="ctr">
          <a:solidFill>
            <a:schemeClr val="tx1"/>
          </a:solidFill>
          <a:prstDash val="solid"/>
          <a:round/>
          <a:headEnd type="oval" w="med" len="med"/>
          <a:tailEnd type="oval" w="med" len="med"/>
        </a:ln>
      </a:spPr>
      <a:bodyPr wrap="square" lIns="36000" tIns="36000" rIns="36000" bIns="36000" rtlCol="0" anchor="ctr" anchorCtr="0">
        <a:noAutofit/>
      </a:bodyPr>
      <a:lstStyle>
        <a:defPPr marL="171450" indent="-171450" algn="l">
          <a:buFont typeface="Arial" panose="020B0604020202020204" pitchFamily="34" charset="0"/>
          <a:buChar char="•"/>
          <a:defRPr kumimoji="1" sz="1200" dirty="0" smtClean="0"/>
        </a:defPPr>
      </a:lstStyle>
    </a:txDef>
  </a:objectDefaults>
  <a:extraClrSchemeLst/>
  <a:extLst>
    <a:ext uri="{05A4C25C-085E-4340-85A3-A5531E510DB2}">
      <thm15:themeFamily xmlns:thm15="http://schemas.microsoft.com/office/thememl/2012/main" name="プレゼンテーション1" id="{8745F967-B2F3-4EA6-99AF-9B454F0076DA}" vid="{593FC992-7FEC-446F-B459-DB7535F12877}"/>
    </a:ext>
  </a:extLst>
</a:theme>
</file>

<file path=ppt/theme/theme2.xml><?xml version="1.0" encoding="utf-8"?>
<a:theme xmlns:a="http://schemas.openxmlformats.org/drawingml/2006/main" name="2_Main template_Blue and Cool gray">
  <a:themeElements>
    <a:clrScheme name="blue and cool gray 1">
      <a:dk1>
        <a:srgbClr val="000000"/>
      </a:dk1>
      <a:lt1>
        <a:srgbClr val="FFFFFF"/>
      </a:lt1>
      <a:dk2>
        <a:srgbClr val="D6E0E5"/>
      </a:dk2>
      <a:lt2>
        <a:srgbClr val="EBEFF2"/>
      </a:lt2>
      <a:accent1>
        <a:srgbClr val="005BAB"/>
      </a:accent1>
      <a:accent2>
        <a:srgbClr val="003F7E"/>
      </a:accent2>
      <a:accent3>
        <a:srgbClr val="8A9093"/>
      </a:accent3>
      <a:accent4>
        <a:srgbClr val="B3BBBF"/>
      </a:accent4>
      <a:accent5>
        <a:srgbClr val="D7E0E5"/>
      </a:accent5>
      <a:accent6>
        <a:srgbClr val="6F92CC"/>
      </a:accent6>
      <a:hlink>
        <a:srgbClr val="005BAB"/>
      </a:hlink>
      <a:folHlink>
        <a:srgbClr val="000000"/>
      </a:folHlink>
    </a:clrScheme>
    <a:fontScheme name="游ゴシックMR＋Arial">
      <a:majorFont>
        <a:latin typeface="Arial"/>
        <a:ea typeface="游ゴシック"/>
        <a:cs typeface=""/>
      </a:majorFont>
      <a:minorFont>
        <a:latin typeface="Arial"/>
        <a:ea typeface="游ゴシック Medium"/>
        <a:cs typeface=""/>
      </a:minorFont>
    </a:fontScheme>
    <a:fmtScheme name="ホワイト">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bg2"/>
        </a:solidFill>
        <a:ln>
          <a:no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72000" rIns="234000" bIns="0" anchor="t" anchorCtr="0">
        <a:noAutofit/>
      </a:bodyPr>
      <a:lstStyle>
        <a:defPPr algn="l">
          <a:defRPr dirty="0" err="1" smtClean="0"/>
        </a:defPPr>
      </a:lstStyle>
    </a:txDef>
  </a:objectDefaults>
  <a:extraClrSchemeLst/>
  <a:extLst>
    <a:ext uri="{05A4C25C-085E-4340-85A3-A5531E510DB2}">
      <thm15:themeFamily xmlns:thm15="http://schemas.microsoft.com/office/thememl/2012/main" name="プレゼンテーション1" id="{8745F967-B2F3-4EA6-99AF-9B454F0076DA}" vid="{3D5D5D83-62E7-4AF6-BCF1-7BF27C7A31E6}"/>
    </a:ext>
  </a:extLst>
</a:theme>
</file>

<file path=ppt/theme/theme3.xml><?xml version="1.0" encoding="utf-8"?>
<a:theme xmlns:a="http://schemas.openxmlformats.org/drawingml/2006/main" name="DT Template_A4_J_202201">
  <a:themeElements>
    <a:clrScheme name="DT">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DT">
      <a:majorFont>
        <a:latin typeface="Calibri"/>
        <a:ea typeface="Yu Gothic UI"/>
        <a:cs typeface=""/>
      </a:majorFont>
      <a:minorFont>
        <a:latin typeface="Calibri Light"/>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BBBCBC"/>
        </a:solidFill>
        <a:ln w="12700" algn="ctr">
          <a:solidFill>
            <a:srgbClr val="BBBCBC"/>
          </a:solidFill>
          <a:miter lim="800000"/>
          <a:headEnd/>
          <a:tailEnd/>
        </a:ln>
      </a:spPr>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kumimoji="1" sz="1200" b="0" i="0" u="none" strike="noStrike" kern="1200" cap="none" spc="0" normalizeH="0" baseline="0" noProof="0" dirty="0" smtClean="0">
            <a:ln>
              <a:noFill/>
            </a:ln>
            <a:solidFill>
              <a:prstClr val="black"/>
            </a:solidFill>
            <a:effectLst/>
            <a:uLnTx/>
            <a:uFillTx/>
            <a:latin typeface="+mn-lt"/>
            <a:ea typeface="+mn-ea"/>
            <a:cs typeface="+mn-cs"/>
          </a:defRPr>
        </a:defPPr>
      </a:lstStyle>
    </a:spDef>
    <a:lnDef>
      <a:spPr bwMode="gray">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0" tIns="0" rIns="0" bIns="0" rtlCol="0">
        <a:spAutoFit/>
      </a:bodyPr>
      <a:lstStyle>
        <a:defPPr marL="0" marR="0" indent="0" algn="l"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kumimoji="1" sz="12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DT Template_A4_J.pptx" id="{6F5BFB66-4361-42A8-B842-A0A3AD3032EF}" vid="{D3765FD4-9D4A-4E3D-8B8F-18ADE3BA1DA2}"/>
    </a:ext>
  </a:extLst>
</a:theme>
</file>

<file path=ppt/theme/theme4.xml><?xml version="1.0" encoding="utf-8"?>
<a:theme xmlns:a="http://schemas.openxmlformats.org/drawingml/2006/main" name="DT Template_16:9_J_202201">
  <a:themeElements>
    <a:clrScheme name="DT">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DT">
      <a:majorFont>
        <a:latin typeface="Calibri"/>
        <a:ea typeface="Yu Gothic UI"/>
        <a:cs typeface=""/>
      </a:majorFont>
      <a:minorFont>
        <a:latin typeface="Calibri Light"/>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BBBCBC"/>
        </a:solidFill>
        <a:ln w="12700" algn="ctr">
          <a:solidFill>
            <a:srgbClr val="BBBCBC"/>
          </a:solidFill>
          <a:miter lim="800000"/>
          <a:headEnd/>
          <a:tailEnd/>
        </a:ln>
      </a:spPr>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spDef>
    <a:lnDef>
      <a:spPr bwMode="gray">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0" tIns="0" rIns="0" bIns="0" rtlCol="0">
        <a:spAutoFit/>
      </a:bodyPr>
      <a:lstStyle>
        <a:defPPr marL="0" marR="0" indent="0" algn="l"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プレゼンテーション2" id="{88DB3BCA-4D10-463F-9C84-D370C676445B}" vid="{562801A4-519A-43D4-815C-034FB569229F}"/>
    </a:ext>
  </a:extLst>
</a:theme>
</file>

<file path=ppt/theme/theme5.xml><?xml version="1.0" encoding="utf-8"?>
<a:theme xmlns:a="http://schemas.openxmlformats.org/drawingml/2006/main" name="2_DT Template_16:9_J_202201">
  <a:themeElements>
    <a:clrScheme name="DT">
      <a:dk1>
        <a:sysClr val="windowText" lastClr="000000"/>
      </a:dk1>
      <a:lt1>
        <a:sysClr val="window" lastClr="FFFFFF"/>
      </a:lt1>
      <a:dk2>
        <a:srgbClr val="53565A"/>
      </a:dk2>
      <a:lt2>
        <a:srgbClr val="D0D0CE"/>
      </a:lt2>
      <a:accent1>
        <a:srgbClr val="86BC25"/>
      </a:accent1>
      <a:accent2>
        <a:srgbClr val="43B02A"/>
      </a:accent2>
      <a:accent3>
        <a:srgbClr val="26890D"/>
      </a:accent3>
      <a:accent4>
        <a:srgbClr val="046A38"/>
      </a:accent4>
      <a:accent5>
        <a:srgbClr val="0D8390"/>
      </a:accent5>
      <a:accent6>
        <a:srgbClr val="007CB0"/>
      </a:accent6>
      <a:hlink>
        <a:srgbClr val="00A3E0"/>
      </a:hlink>
      <a:folHlink>
        <a:srgbClr val="7F7F7F"/>
      </a:folHlink>
    </a:clrScheme>
    <a:fontScheme name="DT">
      <a:majorFont>
        <a:latin typeface="Calibri"/>
        <a:ea typeface="Yu Gothic UI"/>
        <a:cs typeface=""/>
      </a:majorFont>
      <a:minorFont>
        <a:latin typeface="Calibri Light"/>
        <a:ea typeface="Yu Gothic UI"/>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solidFill>
          <a:srgbClr val="BBBCBC"/>
        </a:solidFill>
        <a:ln w="12700" algn="ctr">
          <a:solidFill>
            <a:srgbClr val="BBBCBC"/>
          </a:solidFill>
          <a:miter lim="800000"/>
          <a:headEnd/>
          <a:tailEnd/>
        </a:ln>
      </a:spPr>
      <a:bodyPr rot="0" spcFirstLastPara="0" vertOverflow="overflow" horzOverflow="overflow" vert="horz" wrap="square" lIns="0" tIns="0" rIns="0" bIns="0" numCol="1" spcCol="0" rtlCol="0" fromWordArt="0" anchor="ctr" anchorCtr="0" forceAA="0" compatLnSpc="1">
        <a:prstTxWarp prst="textNoShape">
          <a:avLst/>
        </a:prstTxWarp>
        <a:noAutofit/>
      </a:bodyPr>
      <a:lstStyle>
        <a:defPPr marL="0" marR="0" indent="0" algn="ctr"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spDef>
    <a:lnDef>
      <a:spPr bwMode="gray">
        <a:ln w="12700">
          <a:solidFill>
            <a:schemeClr val="tx2"/>
          </a:solidFill>
        </a:ln>
      </a:spPr>
      <a:bodyPr/>
      <a:lstStyle/>
      <a:style>
        <a:lnRef idx="1">
          <a:schemeClr val="accent1"/>
        </a:lnRef>
        <a:fillRef idx="0">
          <a:schemeClr val="accent1"/>
        </a:fillRef>
        <a:effectRef idx="0">
          <a:schemeClr val="accent1"/>
        </a:effectRef>
        <a:fontRef idx="minor">
          <a:schemeClr val="tx1"/>
        </a:fontRef>
      </a:style>
    </a:lnDef>
    <a:txDef>
      <a:spPr bwMode="gray">
        <a:noFill/>
      </a:spPr>
      <a:bodyPr wrap="none" lIns="0" tIns="0" rIns="0" bIns="0" rtlCol="0">
        <a:spAutoFit/>
      </a:bodyPr>
      <a:lstStyle>
        <a:defPPr marL="0" marR="0" indent="0" algn="l" defTabSz="990564" rtl="0" eaLnBrk="1" fontAlgn="auto" latinLnBrk="0" hangingPunct="1">
          <a:lnSpc>
            <a:spcPct val="100000"/>
          </a:lnSpc>
          <a:spcBef>
            <a:spcPts val="0"/>
          </a:spcBef>
          <a:spcAft>
            <a:spcPts val="0"/>
          </a:spcAft>
          <a:buClrTx/>
          <a:buSzPct val="100000"/>
          <a:buFont typeface="Wingdings" panose="05000000000000000000" pitchFamily="2" charset="2"/>
          <a:buNone/>
          <a:tabLst/>
          <a:defRPr kumimoji="1" sz="1600" b="0" i="0" u="none" strike="noStrike" kern="1200" cap="none" spc="0" normalizeH="0" baseline="0" noProof="0" dirty="0" smtClean="0">
            <a:ln>
              <a:noFill/>
            </a:ln>
            <a:solidFill>
              <a:prstClr val="black"/>
            </a:solidFill>
            <a:effectLst/>
            <a:uLnTx/>
            <a:uFillTx/>
            <a:latin typeface="+mn-lt"/>
            <a:ea typeface="+mn-ea"/>
            <a:cs typeface="+mn-cs"/>
          </a:defRPr>
        </a:defPPr>
      </a:lstStyle>
    </a:txDef>
  </a:objectDefaults>
  <a:extraClrSchemeLst/>
  <a:custClrLst>
    <a:custClr name="Green 7">
      <a:srgbClr val="2C5234"/>
    </a:custClr>
    <a:custClr name="Green 6">
      <a:srgbClr val="046A38"/>
    </a:custClr>
    <a:custClr name="Green 5">
      <a:srgbClr val="009A44"/>
    </a:custClr>
    <a:custClr name="Green 4">
      <a:srgbClr val="43B02A"/>
    </a:custClr>
    <a:custClr name="Deloitte Green">
      <a:srgbClr val="86BC25"/>
    </a:custClr>
    <a:custClr name="Green 2">
      <a:srgbClr val="C4D600"/>
    </a:custClr>
    <a:custClr name="Green 1">
      <a:srgbClr val="E3E48D"/>
    </a:custClr>
    <a:custClr name="Teal 7">
      <a:srgbClr val="004F59"/>
    </a:custClr>
    <a:custClr name="Teal 6">
      <a:srgbClr val="007680"/>
    </a:custClr>
    <a:custClr name="Teal 5">
      <a:srgbClr val="0097A9"/>
    </a:custClr>
    <a:custClr name="Teal 4">
      <a:srgbClr val="00ABAB"/>
    </a:custClr>
    <a:custClr name="Teal 3">
      <a:srgbClr val="6FC2B4"/>
    </a:custClr>
    <a:custClr name="Teal 2">
      <a:srgbClr val="9DD4CF"/>
    </a:custClr>
    <a:custClr name="Teal 1">
      <a:srgbClr val="DDEFE8"/>
    </a:custClr>
    <a:custClr name="Blue 7">
      <a:srgbClr val="041E42"/>
    </a:custClr>
    <a:custClr name="Blue 6">
      <a:srgbClr val="012169"/>
    </a:custClr>
    <a:custClr name="Blue 5">
      <a:srgbClr val="005587"/>
    </a:custClr>
    <a:custClr name="Blue 4">
      <a:srgbClr val="0076A8"/>
    </a:custClr>
    <a:custClr name="Blue 3">
      <a:srgbClr val="00A3E0"/>
    </a:custClr>
    <a:custClr name="Blue 2">
      <a:srgbClr val="62B5E5"/>
    </a:custClr>
    <a:custClr name="Blue 1">
      <a:srgbClr val="A0DCFF"/>
    </a:custClr>
    <a:custClr name="Cool Gray 11">
      <a:srgbClr val="53565A"/>
    </a:custClr>
    <a:custClr name="Cool Gray 10">
      <a:srgbClr val="63666A"/>
    </a:custClr>
    <a:custClr name="Cool Gray 9">
      <a:srgbClr val="75787B"/>
    </a:custClr>
    <a:custClr name="Cool Gray 7">
      <a:srgbClr val="97999B"/>
    </a:custClr>
    <a:custClr name="Cool Gray 6">
      <a:srgbClr val="A7A8AA"/>
    </a:custClr>
    <a:custClr name="Cool Gray 4">
      <a:srgbClr val="BBBCBC"/>
    </a:custClr>
    <a:custClr name="Cool Gray 2">
      <a:srgbClr val="D0D0CE"/>
    </a:custClr>
    <a:custClr name="White">
      <a:srgbClr val="FFFFFF"/>
    </a:custClr>
    <a:custClr name="Black">
      <a:srgbClr val="000000"/>
    </a:custClr>
    <a:custClr name="Red">
      <a:srgbClr val="DA291C"/>
    </a:custClr>
    <a:custClr name="Orange">
      <a:srgbClr val="ED8B00"/>
    </a:custClr>
    <a:custClr name="Yellow">
      <a:srgbClr val="FFCD00"/>
    </a:custClr>
  </a:custClrLst>
  <a:extLst>
    <a:ext uri="{05A4C25C-085E-4340-85A3-A5531E510DB2}">
      <thm15:themeFamily xmlns:thm15="http://schemas.microsoft.com/office/thememl/2012/main" name="プレゼンテーション2" id="{88DB3BCA-4D10-463F-9C84-D370C676445B}" vid="{562801A4-519A-43D4-815C-034FB569229F}"/>
    </a:ext>
  </a:extLst>
</a:theme>
</file>

<file path=ppt/theme/theme6.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9FF8755027893A4E9210A5EC1A82EFF5" ma:contentTypeVersion="8" ma:contentTypeDescription="Create a new document." ma:contentTypeScope="" ma:versionID="edf87b1fa72454dc10dcbc6515930825">
  <xsd:schema xmlns:xsd="http://www.w3.org/2001/XMLSchema" xmlns:xs="http://www.w3.org/2001/XMLSchema" xmlns:p="http://schemas.microsoft.com/office/2006/metadata/properties" xmlns:ns2="259acf4b-b80a-47bc-9c5c-11234d21311e" targetNamespace="http://schemas.microsoft.com/office/2006/metadata/properties" ma:root="true" ma:fieldsID="c09ac35cf20a1c318ca1facae5dcb3d2" ns2:_="">
    <xsd:import namespace="259acf4b-b80a-47bc-9c5c-11234d21311e"/>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MediaServiceGenerationTime" minOccurs="0"/>
                <xsd:element ref="ns2:MediaServiceEventHashCode" minOccurs="0"/>
                <xsd:element ref="ns2:MediaServiceDateTaken" minOccurs="0"/>
                <xsd:element ref="ns2: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9acf4b-b80a-47bc-9c5c-11234d21311e"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MediaServiceDateTaken" ma:index="14" nillable="true" ma:displayName="MediaServiceDateTaken" ma:hidden="true" ma:indexed="true" ma:internalName="MediaServiceDateTaken" ma:readOnly="true">
      <xsd:simpleType>
        <xsd:restriction base="dms:Text"/>
      </xsd:simpleType>
    </xsd:element>
    <xsd:element name="MediaLengthInSeconds" ma:index="15" nillable="true" ma:displayName="MediaLengthInSeconds" ma:hidden="true" ma:internalName="MediaLengthInSeconds" ma:readOnly="true">
      <xsd:simpleType>
        <xsd:restriction base="dms:Unknow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E31EB569-1790-46AF-B846-C3C8AF03910D}">
  <ds:schemaRefs>
    <ds:schemaRef ds:uri="http://www.w3.org/XML/1998/namespace"/>
    <ds:schemaRef ds:uri="http://schemas.microsoft.com/office/infopath/2007/PartnerControls"/>
    <ds:schemaRef ds:uri="http://schemas.microsoft.com/office/2006/metadata/properties"/>
    <ds:schemaRef ds:uri="http://schemas.microsoft.com/office/2006/documentManagement/types"/>
    <ds:schemaRef ds:uri="http://purl.org/dc/dcmitype/"/>
    <ds:schemaRef ds:uri="http://purl.org/dc/elements/1.1/"/>
    <ds:schemaRef ds:uri="http://schemas.openxmlformats.org/package/2006/metadata/core-properties"/>
    <ds:schemaRef ds:uri="7eb0311d-c1a1-4e14-8f6e-1e58ca6d4cc3"/>
    <ds:schemaRef ds:uri="http://purl.org/dc/terms/"/>
  </ds:schemaRefs>
</ds:datastoreItem>
</file>

<file path=customXml/itemProps2.xml><?xml version="1.0" encoding="utf-8"?>
<ds:datastoreItem xmlns:ds="http://schemas.openxmlformats.org/officeDocument/2006/customXml" ds:itemID="{BCB922EE-95E3-497F-8326-C2ABF66A4B77}">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59acf4b-b80a-47bc-9c5c-11234d21311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4216C17B-9ACF-4273-9EF4-F7A543FAF213}">
  <ds:schemaRefs>
    <ds:schemaRef ds:uri="http://schemas.microsoft.com/sharepoint/v3/contenttype/forms"/>
  </ds:schemaRefs>
</ds:datastoreItem>
</file>

<file path=docMetadata/LabelInfo.xml><?xml version="1.0" encoding="utf-8"?>
<clbl:labelList xmlns:clbl="http://schemas.microsoft.com/office/2020/mipLabelMetadata">
  <clbl:label id="{ea60d57e-af5b-4752-ac57-3e4f28ca11dc}" enabled="1" method="Standard" siteId="{36da45f1-dd2c-4d1f-af13-5abe46b99921}" removed="0"/>
</clbl:labelList>
</file>

<file path=docProps/app.xml><?xml version="1.0" encoding="utf-8"?>
<Properties xmlns="http://schemas.openxmlformats.org/officeDocument/2006/extended-properties" xmlns:vt="http://schemas.openxmlformats.org/officeDocument/2006/docPropsVTypes">
  <Template>MCG_jp_rev1</Template>
  <TotalTime>1381</TotalTime>
  <Words>4488</Words>
  <Application>Microsoft Office PowerPoint</Application>
  <PresentationFormat>ワイド画面</PresentationFormat>
  <Paragraphs>628</Paragraphs>
  <Slides>17</Slides>
  <Notes>6</Notes>
  <HiddenSlides>0</HiddenSlides>
  <MMClips>0</MMClips>
  <ScaleCrop>false</ScaleCrop>
  <HeadingPairs>
    <vt:vector size="8" baseType="variant">
      <vt:variant>
        <vt:lpstr>使用されているフォント</vt:lpstr>
      </vt:variant>
      <vt:variant>
        <vt:i4>11</vt:i4>
      </vt:variant>
      <vt:variant>
        <vt:lpstr>テーマ</vt:lpstr>
      </vt:variant>
      <vt:variant>
        <vt:i4>5</vt:i4>
      </vt:variant>
      <vt:variant>
        <vt:lpstr>埋め込まれた OLE サーバー</vt:lpstr>
      </vt:variant>
      <vt:variant>
        <vt:i4>1</vt:i4>
      </vt:variant>
      <vt:variant>
        <vt:lpstr>スライド タイトル</vt:lpstr>
      </vt:variant>
      <vt:variant>
        <vt:i4>17</vt:i4>
      </vt:variant>
    </vt:vector>
  </HeadingPairs>
  <TitlesOfParts>
    <vt:vector size="34" baseType="lpstr">
      <vt:lpstr>Microsoft YaHei UI</vt:lpstr>
      <vt:lpstr>Microsoft YaHei UI Light</vt:lpstr>
      <vt:lpstr>Yu Gothic UI</vt:lpstr>
      <vt:lpstr>游ゴシック</vt:lpstr>
      <vt:lpstr>游ゴシック Medium 本文</vt:lpstr>
      <vt:lpstr>Arial</vt:lpstr>
      <vt:lpstr>Calibri</vt:lpstr>
      <vt:lpstr>Calibri Light</vt:lpstr>
      <vt:lpstr>Consolas</vt:lpstr>
      <vt:lpstr>Verdana</vt:lpstr>
      <vt:lpstr>Wingdings</vt:lpstr>
      <vt:lpstr>1_Confidential_Main template_Blue and Cool gray</vt:lpstr>
      <vt:lpstr>2_Main template_Blue and Cool gray</vt:lpstr>
      <vt:lpstr>DT Template_A4_J_202201</vt:lpstr>
      <vt:lpstr>DT Template_16:9_J_202201</vt:lpstr>
      <vt:lpstr>2_DT Template_16:9_J_202201</vt:lpstr>
      <vt:lpstr>think-cellスライド</vt:lpstr>
      <vt:lpstr>Notesアプリ刷新プロジェクト Power Platform案</vt:lpstr>
      <vt:lpstr>背景と方針</vt:lpstr>
      <vt:lpstr>提案（FileをDataverse にStoreage案）</vt:lpstr>
      <vt:lpstr>評価結果</vt:lpstr>
      <vt:lpstr>評価結果</vt:lpstr>
      <vt:lpstr>他機能と運用要件</vt:lpstr>
      <vt:lpstr>備考</vt:lpstr>
      <vt:lpstr>性能考慮：システム構成図（SQL Serverを利用した場合）</vt:lpstr>
      <vt:lpstr>参考：Vestaのユーザの権限管理と権限チェックの仕組み</vt:lpstr>
      <vt:lpstr>権限の申請と承認Matrix</vt:lpstr>
      <vt:lpstr>権限申請・承認ワークフロー概要</vt:lpstr>
      <vt:lpstr>Vestaロール別の操作権限定義</vt:lpstr>
      <vt:lpstr>Power Apps のWFの実装形式</vt:lpstr>
      <vt:lpstr>PowerPlatform以外の仕組み</vt:lpstr>
      <vt:lpstr>【ソリューション選定】選定フローと結果</vt:lpstr>
      <vt:lpstr>【ソリューション選定】評価結果の共有</vt:lpstr>
      <vt:lpstr>【ソリューション選定】今後の流れ</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subject/>
  <dc:creator>Administrator</dc:creator>
  <cp:keywords/>
  <dc:description/>
  <cp:lastModifiedBy>he zhendong/0494938/何　振東</cp:lastModifiedBy>
  <cp:revision>15</cp:revision>
  <dcterms:created xsi:type="dcterms:W3CDTF">2023-05-25T05:41:10Z</dcterms:created>
  <dcterms:modified xsi:type="dcterms:W3CDTF">2025-08-20T07:30:57Z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2023-05-25T05:41:11Z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2049bfcc-162e-4d78-8c9a-b897432490f3</vt:lpwstr>
  </property>
  <property fmtid="{D5CDD505-2E9C-101B-9397-08002B2CF9AE}" pid="8" name="MSIP_Label_ea60d57e-af5b-4752-ac57-3e4f28ca11dc_ContentBits">
    <vt:lpwstr>0</vt:lpwstr>
  </property>
  <property fmtid="{D5CDD505-2E9C-101B-9397-08002B2CF9AE}" pid="9" name="MediaServiceImageTags">
    <vt:lpwstr/>
  </property>
  <property fmtid="{D5CDD505-2E9C-101B-9397-08002B2CF9AE}" pid="10" name="ContentTypeId">
    <vt:lpwstr>0x0101009FF8755027893A4E9210A5EC1A82EFF5</vt:lpwstr>
  </property>
  <property fmtid="{D5CDD505-2E9C-101B-9397-08002B2CF9AE}" pid="11" name="Order">
    <vt:r8>5977900</vt:r8>
  </property>
  <property fmtid="{D5CDD505-2E9C-101B-9397-08002B2CF9AE}" pid="12" name="xd_Signature">
    <vt:bool>false</vt:bool>
  </property>
  <property fmtid="{D5CDD505-2E9C-101B-9397-08002B2CF9AE}" pid="13" name="xd_ProgID">
    <vt:lpwstr/>
  </property>
  <property fmtid="{D5CDD505-2E9C-101B-9397-08002B2CF9AE}" pid="14" name="TriggerFlowInfo">
    <vt:lpwstr/>
  </property>
  <property fmtid="{D5CDD505-2E9C-101B-9397-08002B2CF9AE}" pid="15" name="_SourceUrl">
    <vt:lpwstr/>
  </property>
  <property fmtid="{D5CDD505-2E9C-101B-9397-08002B2CF9AE}" pid="16" name="_SharedFileIndex">
    <vt:lpwstr/>
  </property>
  <property fmtid="{D5CDD505-2E9C-101B-9397-08002B2CF9AE}" pid="17" name="ComplianceAssetId">
    <vt:lpwstr/>
  </property>
  <property fmtid="{D5CDD505-2E9C-101B-9397-08002B2CF9AE}" pid="18" name="TemplateUrl">
    <vt:lpwstr/>
  </property>
  <property fmtid="{D5CDD505-2E9C-101B-9397-08002B2CF9AE}" pid="19" name="_ExtendedDescription">
    <vt:lpwstr/>
  </property>
</Properties>
</file>