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5.xml" ContentType="application/vnd.openxmlformats-officedocument.them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6.xml" ContentType="application/vnd.openxmlformats-officedocument.theme+xml"/>
  <Override PartName="/ppt/tags/tag72.xml" ContentType="application/vnd.openxmlformats-officedocument.presentationml.tags+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0" r:id="rId4"/>
    <p:sldMasterId id="2147483902" r:id="rId5"/>
    <p:sldMasterId id="2147483908" r:id="rId6"/>
    <p:sldMasterId id="2147483959" r:id="rId7"/>
    <p:sldMasterId id="2147483997" r:id="rId8"/>
    <p:sldMasterId id="2147484021" r:id="rId9"/>
  </p:sldMasterIdLst>
  <p:notesMasterIdLst>
    <p:notesMasterId r:id="rId59"/>
  </p:notesMasterIdLst>
  <p:handoutMasterIdLst>
    <p:handoutMasterId r:id="rId60"/>
  </p:handoutMasterIdLst>
  <p:sldIdLst>
    <p:sldId id="256" r:id="rId10"/>
    <p:sldId id="2147476256" r:id="rId11"/>
    <p:sldId id="2147476231" r:id="rId12"/>
    <p:sldId id="2147476269" r:id="rId13"/>
    <p:sldId id="2147476257" r:id="rId14"/>
    <p:sldId id="2147476258" r:id="rId15"/>
    <p:sldId id="2147476259" r:id="rId16"/>
    <p:sldId id="2147476260" r:id="rId17"/>
    <p:sldId id="2147476261" r:id="rId18"/>
    <p:sldId id="2147476262" r:id="rId19"/>
    <p:sldId id="2147476263" r:id="rId20"/>
    <p:sldId id="2147476264" r:id="rId21"/>
    <p:sldId id="2147476265" r:id="rId22"/>
    <p:sldId id="2147476266" r:id="rId23"/>
    <p:sldId id="2147476267" r:id="rId24"/>
    <p:sldId id="2147476268" r:id="rId25"/>
    <p:sldId id="2147476270" r:id="rId26"/>
    <p:sldId id="2147476249" r:id="rId27"/>
    <p:sldId id="2147476282" r:id="rId28"/>
    <p:sldId id="2147476274" r:id="rId29"/>
    <p:sldId id="2147476311" r:id="rId30"/>
    <p:sldId id="2147476276" r:id="rId31"/>
    <p:sldId id="2147476310" r:id="rId32"/>
    <p:sldId id="2147476284" r:id="rId33"/>
    <p:sldId id="2147476306" r:id="rId34"/>
    <p:sldId id="2147476283" r:id="rId35"/>
    <p:sldId id="2147476285" r:id="rId36"/>
    <p:sldId id="2147476295" r:id="rId37"/>
    <p:sldId id="2147476307" r:id="rId38"/>
    <p:sldId id="2147476296" r:id="rId39"/>
    <p:sldId id="2147476302" r:id="rId40"/>
    <p:sldId id="2147476303" r:id="rId41"/>
    <p:sldId id="2147476304" r:id="rId42"/>
    <p:sldId id="2147476297" r:id="rId43"/>
    <p:sldId id="2147476301" r:id="rId44"/>
    <p:sldId id="2147476298" r:id="rId45"/>
    <p:sldId id="2147476299" r:id="rId46"/>
    <p:sldId id="2147476300" r:id="rId47"/>
    <p:sldId id="2147476275" r:id="rId48"/>
    <p:sldId id="2147476251" r:id="rId49"/>
    <p:sldId id="2147476308" r:id="rId50"/>
    <p:sldId id="2147476277" r:id="rId51"/>
    <p:sldId id="2147476271" r:id="rId52"/>
    <p:sldId id="2147476279" r:id="rId53"/>
    <p:sldId id="2147476280" r:id="rId54"/>
    <p:sldId id="2147476252" r:id="rId55"/>
    <p:sldId id="2147476253" r:id="rId56"/>
    <p:sldId id="2147476254" r:id="rId57"/>
    <p:sldId id="2147476255" r:id="rId58"/>
  </p:sldIdLst>
  <p:sldSz cx="9144000" cy="6858000" type="screen4x3"/>
  <p:notesSz cx="6858000" cy="9144000"/>
  <p:custDataLst>
    <p:tags r:id="rId61"/>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 id="{22C825C2-D936-4A96-9F64-4DC74E145503}">
          <p14:sldIdLst>
            <p14:sldId id="256"/>
          </p14:sldIdLst>
        </p14:section>
        <p14:section name="目次" id="{87F60AB9-148C-473C-B690-6BA952263198}">
          <p14:sldIdLst>
            <p14:sldId id="2147476256"/>
          </p14:sldIdLst>
        </p14:section>
        <p14:section name="業務要件" id="{682FCB82-D778-471A-A3E8-B744125D7000}">
          <p14:sldIdLst>
            <p14:sldId id="2147476231"/>
            <p14:sldId id="2147476269"/>
            <p14:sldId id="2147476257"/>
            <p14:sldId id="2147476258"/>
            <p14:sldId id="2147476259"/>
            <p14:sldId id="2147476260"/>
            <p14:sldId id="2147476261"/>
            <p14:sldId id="2147476262"/>
            <p14:sldId id="2147476263"/>
            <p14:sldId id="2147476264"/>
            <p14:sldId id="2147476265"/>
            <p14:sldId id="2147476266"/>
            <p14:sldId id="2147476267"/>
            <p14:sldId id="2147476268"/>
          </p14:sldIdLst>
        </p14:section>
        <p14:section name="機能要件" id="{7AAB3A60-0D9C-43B7-9ABB-794706070368}">
          <p14:sldIdLst>
            <p14:sldId id="2147476270"/>
            <p14:sldId id="2147476249"/>
            <p14:sldId id="2147476282"/>
            <p14:sldId id="2147476274"/>
            <p14:sldId id="2147476311"/>
            <p14:sldId id="2147476276"/>
            <p14:sldId id="2147476310"/>
            <p14:sldId id="2147476284"/>
            <p14:sldId id="2147476306"/>
            <p14:sldId id="2147476283"/>
            <p14:sldId id="2147476285"/>
            <p14:sldId id="2147476295"/>
            <p14:sldId id="2147476307"/>
            <p14:sldId id="2147476296"/>
            <p14:sldId id="2147476302"/>
            <p14:sldId id="2147476303"/>
            <p14:sldId id="2147476304"/>
            <p14:sldId id="2147476297"/>
            <p14:sldId id="2147476301"/>
            <p14:sldId id="2147476298"/>
            <p14:sldId id="2147476299"/>
            <p14:sldId id="2147476300"/>
            <p14:sldId id="2147476275"/>
            <p14:sldId id="2147476251"/>
            <p14:sldId id="2147476308"/>
            <p14:sldId id="2147476277"/>
            <p14:sldId id="2147476271"/>
            <p14:sldId id="2147476279"/>
            <p14:sldId id="2147476280"/>
          </p14:sldIdLst>
        </p14:section>
        <p14:section name="非機能要件" id="{BE04E000-EADE-49AA-8236-4BA43E5B2AE4}">
          <p14:sldIdLst>
            <p14:sldId id="2147476252"/>
            <p14:sldId id="2147476253"/>
            <p14:sldId id="2147476254"/>
            <p14:sldId id="2147476255"/>
          </p14:sldIdLst>
        </p14:section>
      </p14:sectionLst>
    </p:ext>
    <p:ext uri="{EFAFB233-063F-42B5-8137-9DF3F51BA10A}">
      <p15:sldGuideLst xmlns:p15="http://schemas.microsoft.com/office/powerpoint/2012/main">
        <p15:guide id="1" orient="horz" pos="2183" userDrawn="1">
          <p15:clr>
            <a:srgbClr val="A4A3A4"/>
          </p15:clr>
        </p15:guide>
        <p15:guide id="2" pos="2857"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A78280B-E1DF-B73A-6EBD-5FEE4BA3E74A}" name="Hosoda, Tomohiro" initials="HT" userId="S::tohosoda@tohmatsu.co.jp::9c8240a4-75a7-4bd9-bf98-d170839b8d45" providerId="AD"/>
  <p188:author id="{40C1F043-4860-A7AA-E402-C22E6B10DFA9}" name="WANG, XINPING" initials="WX" userId="S::xinpwang@tohmatsu.co.jp::75d746b3-fb4f-4d12-ba72-dfa69b07fce1" providerId="AD"/>
  <p188:author id="{47F018F8-39CA-BB30-AFCF-518F03FC59F9}" name="Ozeki, Ryotaro" initials="OR" userId="S::rozeki@tohmatsu.co.jp::280a3305-31a8-4bd4-ad98-2bddc10f7861"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2E1"/>
    <a:srgbClr val="E9EDF4"/>
    <a:srgbClr val="FFFFCC"/>
    <a:srgbClr val="B3BBBF"/>
    <a:srgbClr val="75787B"/>
    <a:srgbClr val="53565A"/>
    <a:srgbClr val="6F92CC"/>
    <a:srgbClr val="FFFF00"/>
    <a:srgbClr val="A7A8AA"/>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ECFFD4-1741-4FD4-89CB-6F824F311E83}" v="8" dt="2025-07-11T09:07:23.788"/>
  </p1510:revLst>
</p1510:revInfo>
</file>

<file path=ppt/tableStyles.xml><?xml version="1.0" encoding="utf-8"?>
<a:tblStyleLst xmlns:a="http://schemas.openxmlformats.org/drawingml/2006/main" def="{5C22544A-7EE6-4342-B048-85BDC9FD1C3A}">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83"/>
        <p:guide pos="2857"/>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viewProps" Target="viewProps.xml"/><Relationship Id="rId68" Type="http://schemas.microsoft.com/office/2018/10/relationships/authors" Target="author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microsoft.com/office/2016/11/relationships/changesInfo" Target="changesInfos/changesInfo1.xml"/><Relationship Id="rId5" Type="http://schemas.openxmlformats.org/officeDocument/2006/relationships/slideMaster" Target="slideMasters/slideMaster2.xml"/><Relationship Id="rId61" Type="http://schemas.openxmlformats.org/officeDocument/2006/relationships/tags" Target="tags/tag1.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theme" Target="theme/theme1.xml"/><Relationship Id="rId8" Type="http://schemas.openxmlformats.org/officeDocument/2006/relationships/slideMaster" Target="slideMasters/slideMaster5.xml"/><Relationship Id="rId51" Type="http://schemas.openxmlformats.org/officeDocument/2006/relationships/slide" Target="slides/slide42.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notesMaster" Target="notesMasters/notesMaster1.xml"/><Relationship Id="rId67" Type="http://schemas.microsoft.com/office/2015/10/relationships/revisionInfo" Target="revisionInfo.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imura, Jinichi" userId="9e18df6b-b397-4f9f-a1c6-0abee7ae91a5" providerId="ADAL" clId="{74DCEA6A-055F-4DB0-8FC4-4DBE1878CD0D}"/>
    <pc:docChg chg="undo custSel addSld delSld modSld sldOrd">
      <pc:chgData name="Iimura, Jinichi" userId="9e18df6b-b397-4f9f-a1c6-0abee7ae91a5" providerId="ADAL" clId="{74DCEA6A-055F-4DB0-8FC4-4DBE1878CD0D}" dt="2025-07-07T03:14:20.326" v="1699" actId="20577"/>
      <pc:docMkLst>
        <pc:docMk/>
      </pc:docMkLst>
      <pc:sldChg chg="modSp mod">
        <pc:chgData name="Iimura, Jinichi" userId="9e18df6b-b397-4f9f-a1c6-0abee7ae91a5" providerId="ADAL" clId="{74DCEA6A-055F-4DB0-8FC4-4DBE1878CD0D}" dt="2025-07-07T00:33:03.209" v="1137" actId="20577"/>
        <pc:sldMkLst>
          <pc:docMk/>
          <pc:sldMk cId="3665934945" sldId="256"/>
        </pc:sldMkLst>
        <pc:spChg chg="mod">
          <ac:chgData name="Iimura, Jinichi" userId="9e18df6b-b397-4f9f-a1c6-0abee7ae91a5" providerId="ADAL" clId="{74DCEA6A-055F-4DB0-8FC4-4DBE1878CD0D}" dt="2025-07-07T00:33:03.209" v="1137" actId="20577"/>
          <ac:spMkLst>
            <pc:docMk/>
            <pc:sldMk cId="3665934945" sldId="256"/>
            <ac:spMk id="13" creationId="{754FBCAA-A114-8A96-47B3-9AB10E92A7C3}"/>
          </ac:spMkLst>
        </pc:spChg>
      </pc:sldChg>
      <pc:sldChg chg="modSp">
        <pc:chgData name="Iimura, Jinichi" userId="9e18df6b-b397-4f9f-a1c6-0abee7ae91a5" providerId="ADAL" clId="{74DCEA6A-055F-4DB0-8FC4-4DBE1878CD0D}" dt="2025-07-07T00:20:16.282" v="1121"/>
        <pc:sldMkLst>
          <pc:docMk/>
          <pc:sldMk cId="1018229851" sldId="2147476231"/>
        </pc:sldMkLst>
        <pc:graphicFrameChg chg="mod">
          <ac:chgData name="Iimura, Jinichi" userId="9e18df6b-b397-4f9f-a1c6-0abee7ae91a5" providerId="ADAL" clId="{74DCEA6A-055F-4DB0-8FC4-4DBE1878CD0D}" dt="2025-07-07T00:20:16.282" v="1121"/>
          <ac:graphicFrameMkLst>
            <pc:docMk/>
            <pc:sldMk cId="1018229851" sldId="2147476231"/>
            <ac:graphicFrameMk id="9" creationId="{4489B312-54C6-AE32-AC61-F70E865CA9E9}"/>
          </ac:graphicFrameMkLst>
        </pc:graphicFrameChg>
      </pc:sldChg>
      <pc:sldChg chg="addSp delSp modSp mod">
        <pc:chgData name="Iimura, Jinichi" userId="9e18df6b-b397-4f9f-a1c6-0abee7ae91a5" providerId="ADAL" clId="{74DCEA6A-055F-4DB0-8FC4-4DBE1878CD0D}" dt="2025-07-06T16:18:11.697" v="310" actId="20577"/>
        <pc:sldMkLst>
          <pc:docMk/>
          <pc:sldMk cId="1859531097" sldId="2147476249"/>
        </pc:sldMkLst>
        <pc:spChg chg="add mod">
          <ac:chgData name="Iimura, Jinichi" userId="9e18df6b-b397-4f9f-a1c6-0abee7ae91a5" providerId="ADAL" clId="{74DCEA6A-055F-4DB0-8FC4-4DBE1878CD0D}" dt="2025-07-06T16:18:03.290" v="292" actId="20577"/>
          <ac:spMkLst>
            <pc:docMk/>
            <pc:sldMk cId="1859531097" sldId="2147476249"/>
            <ac:spMk id="10" creationId="{CE09B249-DB9A-52E0-9755-812515942275}"/>
          </ac:spMkLst>
        </pc:spChg>
        <pc:spChg chg="add mod">
          <ac:chgData name="Iimura, Jinichi" userId="9e18df6b-b397-4f9f-a1c6-0abee7ae91a5" providerId="ADAL" clId="{74DCEA6A-055F-4DB0-8FC4-4DBE1878CD0D}" dt="2025-07-06T16:18:07.520" v="301" actId="20577"/>
          <ac:spMkLst>
            <pc:docMk/>
            <pc:sldMk cId="1859531097" sldId="2147476249"/>
            <ac:spMk id="17" creationId="{05CE0A89-D92D-1642-8813-B2576F5D3461}"/>
          </ac:spMkLst>
        </pc:spChg>
        <pc:spChg chg="add mod">
          <ac:chgData name="Iimura, Jinichi" userId="9e18df6b-b397-4f9f-a1c6-0abee7ae91a5" providerId="ADAL" clId="{74DCEA6A-055F-4DB0-8FC4-4DBE1878CD0D}" dt="2025-07-06T16:17:42.830" v="283" actId="20577"/>
          <ac:spMkLst>
            <pc:docMk/>
            <pc:sldMk cId="1859531097" sldId="2147476249"/>
            <ac:spMk id="20" creationId="{3707FECD-22D8-7876-7B51-4C9A6F5217E3}"/>
          </ac:spMkLst>
        </pc:spChg>
        <pc:spChg chg="add mod">
          <ac:chgData name="Iimura, Jinichi" userId="9e18df6b-b397-4f9f-a1c6-0abee7ae91a5" providerId="ADAL" clId="{74DCEA6A-055F-4DB0-8FC4-4DBE1878CD0D}" dt="2025-07-06T16:18:11.697" v="310" actId="20577"/>
          <ac:spMkLst>
            <pc:docMk/>
            <pc:sldMk cId="1859531097" sldId="2147476249"/>
            <ac:spMk id="27" creationId="{2A6810B1-598E-B30B-1785-0D0921F09D2D}"/>
          </ac:spMkLst>
        </pc:spChg>
        <pc:spChg chg="mod">
          <ac:chgData name="Iimura, Jinichi" userId="9e18df6b-b397-4f9f-a1c6-0abee7ae91a5" providerId="ADAL" clId="{74DCEA6A-055F-4DB0-8FC4-4DBE1878CD0D}" dt="2025-07-06T16:16:49.906" v="256" actId="1076"/>
          <ac:spMkLst>
            <pc:docMk/>
            <pc:sldMk cId="1859531097" sldId="2147476249"/>
            <ac:spMk id="31" creationId="{DE966954-9564-D27C-51EC-66F29A0A4069}"/>
          </ac:spMkLst>
        </pc:spChg>
        <pc:spChg chg="mod">
          <ac:chgData name="Iimura, Jinichi" userId="9e18df6b-b397-4f9f-a1c6-0abee7ae91a5" providerId="ADAL" clId="{74DCEA6A-055F-4DB0-8FC4-4DBE1878CD0D}" dt="2025-07-06T16:16:49.906" v="256" actId="1076"/>
          <ac:spMkLst>
            <pc:docMk/>
            <pc:sldMk cId="1859531097" sldId="2147476249"/>
            <ac:spMk id="32" creationId="{20F21351-0918-6AF4-6B7C-D00F092C806B}"/>
          </ac:spMkLst>
        </pc:spChg>
        <pc:spChg chg="mod">
          <ac:chgData name="Iimura, Jinichi" userId="9e18df6b-b397-4f9f-a1c6-0abee7ae91a5" providerId="ADAL" clId="{74DCEA6A-055F-4DB0-8FC4-4DBE1878CD0D}" dt="2025-07-06T16:17:34.147" v="274" actId="20577"/>
          <ac:spMkLst>
            <pc:docMk/>
            <pc:sldMk cId="1859531097" sldId="2147476249"/>
            <ac:spMk id="33" creationId="{7727D9AC-836F-C7BB-77FC-41D54F08FE8E}"/>
          </ac:spMkLst>
        </pc:spChg>
        <pc:spChg chg="mod">
          <ac:chgData name="Iimura, Jinichi" userId="9e18df6b-b397-4f9f-a1c6-0abee7ae91a5" providerId="ADAL" clId="{74DCEA6A-055F-4DB0-8FC4-4DBE1878CD0D}" dt="2025-07-06T16:16:49.906" v="256" actId="1076"/>
          <ac:spMkLst>
            <pc:docMk/>
            <pc:sldMk cId="1859531097" sldId="2147476249"/>
            <ac:spMk id="190" creationId="{C55567AE-3707-F092-8316-53803A762EA4}"/>
          </ac:spMkLst>
        </pc:spChg>
        <pc:spChg chg="mod">
          <ac:chgData name="Iimura, Jinichi" userId="9e18df6b-b397-4f9f-a1c6-0abee7ae91a5" providerId="ADAL" clId="{74DCEA6A-055F-4DB0-8FC4-4DBE1878CD0D}" dt="2025-07-06T16:17:15.715" v="261" actId="1076"/>
          <ac:spMkLst>
            <pc:docMk/>
            <pc:sldMk cId="1859531097" sldId="2147476249"/>
            <ac:spMk id="231" creationId="{9EC5A842-4EBE-782F-14D5-422E89C12431}"/>
          </ac:spMkLst>
        </pc:spChg>
        <pc:spChg chg="del">
          <ac:chgData name="Iimura, Jinichi" userId="9e18df6b-b397-4f9f-a1c6-0abee7ae91a5" providerId="ADAL" clId="{74DCEA6A-055F-4DB0-8FC4-4DBE1878CD0D}" dt="2025-07-06T16:17:04.865" v="259" actId="478"/>
          <ac:spMkLst>
            <pc:docMk/>
            <pc:sldMk cId="1859531097" sldId="2147476249"/>
            <ac:spMk id="240" creationId="{E58B0DC1-4F9D-23DE-E5E3-5BF6B1471A3B}"/>
          </ac:spMkLst>
        </pc:spChg>
        <pc:cxnChg chg="add mod">
          <ac:chgData name="Iimura, Jinichi" userId="9e18df6b-b397-4f9f-a1c6-0abee7ae91a5" providerId="ADAL" clId="{74DCEA6A-055F-4DB0-8FC4-4DBE1878CD0D}" dt="2025-07-06T16:17:12.681" v="260" actId="1076"/>
          <ac:cxnSpMkLst>
            <pc:docMk/>
            <pc:sldMk cId="1859531097" sldId="2147476249"/>
            <ac:cxnSpMk id="25" creationId="{F445EC47-2080-14AB-0AE4-EA8E012CD0F0}"/>
          </ac:cxnSpMkLst>
        </pc:cxnChg>
        <pc:cxnChg chg="add mod">
          <ac:chgData name="Iimura, Jinichi" userId="9e18df6b-b397-4f9f-a1c6-0abee7ae91a5" providerId="ADAL" clId="{74DCEA6A-055F-4DB0-8FC4-4DBE1878CD0D}" dt="2025-07-06T16:17:12.681" v="260" actId="1076"/>
          <ac:cxnSpMkLst>
            <pc:docMk/>
            <pc:sldMk cId="1859531097" sldId="2147476249"/>
            <ac:cxnSpMk id="26" creationId="{2549CEFB-BADB-AEF5-97AC-26CD7B78FD81}"/>
          </ac:cxnSpMkLst>
        </pc:cxnChg>
        <pc:cxnChg chg="add mod">
          <ac:chgData name="Iimura, Jinichi" userId="9e18df6b-b397-4f9f-a1c6-0abee7ae91a5" providerId="ADAL" clId="{74DCEA6A-055F-4DB0-8FC4-4DBE1878CD0D}" dt="2025-07-06T16:17:12.681" v="260" actId="1076"/>
          <ac:cxnSpMkLst>
            <pc:docMk/>
            <pc:sldMk cId="1859531097" sldId="2147476249"/>
            <ac:cxnSpMk id="28" creationId="{51C3ECF9-0250-8D79-263A-9E6E1C178DB2}"/>
          </ac:cxnSpMkLst>
        </pc:cxnChg>
        <pc:cxnChg chg="add mod">
          <ac:chgData name="Iimura, Jinichi" userId="9e18df6b-b397-4f9f-a1c6-0abee7ae91a5" providerId="ADAL" clId="{74DCEA6A-055F-4DB0-8FC4-4DBE1878CD0D}" dt="2025-07-06T16:17:21.512" v="264" actId="14100"/>
          <ac:cxnSpMkLst>
            <pc:docMk/>
            <pc:sldMk cId="1859531097" sldId="2147476249"/>
            <ac:cxnSpMk id="30" creationId="{1AF535EB-D18D-7F19-9F12-A06DD512360C}"/>
          </ac:cxnSpMkLst>
        </pc:cxnChg>
        <pc:cxnChg chg="mod">
          <ac:chgData name="Iimura, Jinichi" userId="9e18df6b-b397-4f9f-a1c6-0abee7ae91a5" providerId="ADAL" clId="{74DCEA6A-055F-4DB0-8FC4-4DBE1878CD0D}" dt="2025-07-06T16:17:30.720" v="266" actId="1076"/>
          <ac:cxnSpMkLst>
            <pc:docMk/>
            <pc:sldMk cId="1859531097" sldId="2147476249"/>
            <ac:cxnSpMk id="42" creationId="{86859C7E-7FD0-D7D3-97EE-D8740818B5EF}"/>
          </ac:cxnSpMkLst>
        </pc:cxnChg>
        <pc:cxnChg chg="mod">
          <ac:chgData name="Iimura, Jinichi" userId="9e18df6b-b397-4f9f-a1c6-0abee7ae91a5" providerId="ADAL" clId="{74DCEA6A-055F-4DB0-8FC4-4DBE1878CD0D}" dt="2025-07-06T16:17:30.720" v="266" actId="1076"/>
          <ac:cxnSpMkLst>
            <pc:docMk/>
            <pc:sldMk cId="1859531097" sldId="2147476249"/>
            <ac:cxnSpMk id="43" creationId="{DD12EB4E-0D15-3098-CB9D-4B2325F7BD60}"/>
          </ac:cxnSpMkLst>
        </pc:cxnChg>
        <pc:cxnChg chg="mod">
          <ac:chgData name="Iimura, Jinichi" userId="9e18df6b-b397-4f9f-a1c6-0abee7ae91a5" providerId="ADAL" clId="{74DCEA6A-055F-4DB0-8FC4-4DBE1878CD0D}" dt="2025-07-06T16:17:30.720" v="266" actId="1076"/>
          <ac:cxnSpMkLst>
            <pc:docMk/>
            <pc:sldMk cId="1859531097" sldId="2147476249"/>
            <ac:cxnSpMk id="54" creationId="{8D8F976A-8A31-9743-FFFD-47DB879400C1}"/>
          </ac:cxnSpMkLst>
        </pc:cxnChg>
        <pc:cxnChg chg="mod">
          <ac:chgData name="Iimura, Jinichi" userId="9e18df6b-b397-4f9f-a1c6-0abee7ae91a5" providerId="ADAL" clId="{74DCEA6A-055F-4DB0-8FC4-4DBE1878CD0D}" dt="2025-07-06T16:16:49.906" v="256" actId="1076"/>
          <ac:cxnSpMkLst>
            <pc:docMk/>
            <pc:sldMk cId="1859531097" sldId="2147476249"/>
            <ac:cxnSpMk id="191" creationId="{D235A8C2-A922-3CB2-4C23-681D6A954D7B}"/>
          </ac:cxnSpMkLst>
        </pc:cxnChg>
        <pc:cxnChg chg="mod">
          <ac:chgData name="Iimura, Jinichi" userId="9e18df6b-b397-4f9f-a1c6-0abee7ae91a5" providerId="ADAL" clId="{74DCEA6A-055F-4DB0-8FC4-4DBE1878CD0D}" dt="2025-07-06T16:17:15.715" v="261" actId="1076"/>
          <ac:cxnSpMkLst>
            <pc:docMk/>
            <pc:sldMk cId="1859531097" sldId="2147476249"/>
            <ac:cxnSpMk id="213" creationId="{40D357F1-44D3-A0A7-8E5F-A45522C2D9A2}"/>
          </ac:cxnSpMkLst>
        </pc:cxnChg>
      </pc:sldChg>
      <pc:sldChg chg="modSp mod">
        <pc:chgData name="Iimura, Jinichi" userId="9e18df6b-b397-4f9f-a1c6-0abee7ae91a5" providerId="ADAL" clId="{74DCEA6A-055F-4DB0-8FC4-4DBE1878CD0D}" dt="2025-07-07T03:02:13.958" v="1616" actId="404"/>
        <pc:sldMkLst>
          <pc:docMk/>
          <pc:sldMk cId="714483222" sldId="2147476251"/>
        </pc:sldMkLst>
        <pc:spChg chg="mod">
          <ac:chgData name="Iimura, Jinichi" userId="9e18df6b-b397-4f9f-a1c6-0abee7ae91a5" providerId="ADAL" clId="{74DCEA6A-055F-4DB0-8FC4-4DBE1878CD0D}" dt="2025-07-07T03:02:13.958" v="1616" actId="404"/>
          <ac:spMkLst>
            <pc:docMk/>
            <pc:sldMk cId="714483222" sldId="2147476251"/>
            <ac:spMk id="5" creationId="{CA9AD951-AB0A-F544-7224-4DC94CDD3179}"/>
          </ac:spMkLst>
        </pc:spChg>
        <pc:spChg chg="mod">
          <ac:chgData name="Iimura, Jinichi" userId="9e18df6b-b397-4f9f-a1c6-0abee7ae91a5" providerId="ADAL" clId="{74DCEA6A-055F-4DB0-8FC4-4DBE1878CD0D}" dt="2025-07-06T23:09:25.027" v="851" actId="1076"/>
          <ac:spMkLst>
            <pc:docMk/>
            <pc:sldMk cId="714483222" sldId="2147476251"/>
            <ac:spMk id="12" creationId="{D887B3BB-0516-21F0-A43B-E49958BA6439}"/>
          </ac:spMkLst>
        </pc:spChg>
        <pc:spChg chg="mod">
          <ac:chgData name="Iimura, Jinichi" userId="9e18df6b-b397-4f9f-a1c6-0abee7ae91a5" providerId="ADAL" clId="{74DCEA6A-055F-4DB0-8FC4-4DBE1878CD0D}" dt="2025-07-06T23:09:25.027" v="851" actId="1076"/>
          <ac:spMkLst>
            <pc:docMk/>
            <pc:sldMk cId="714483222" sldId="2147476251"/>
            <ac:spMk id="13" creationId="{98411CF8-7957-1DA7-507D-8963724BFDFC}"/>
          </ac:spMkLst>
        </pc:spChg>
        <pc:spChg chg="mod">
          <ac:chgData name="Iimura, Jinichi" userId="9e18df6b-b397-4f9f-a1c6-0abee7ae91a5" providerId="ADAL" clId="{74DCEA6A-055F-4DB0-8FC4-4DBE1878CD0D}" dt="2025-07-06T23:09:25.027" v="851" actId="1076"/>
          <ac:spMkLst>
            <pc:docMk/>
            <pc:sldMk cId="714483222" sldId="2147476251"/>
            <ac:spMk id="14" creationId="{97031C94-F35D-9884-1E15-65AB6E2D96E2}"/>
          </ac:spMkLst>
        </pc:spChg>
        <pc:spChg chg="mod">
          <ac:chgData name="Iimura, Jinichi" userId="9e18df6b-b397-4f9f-a1c6-0abee7ae91a5" providerId="ADAL" clId="{74DCEA6A-055F-4DB0-8FC4-4DBE1878CD0D}" dt="2025-07-06T23:09:25.027" v="851" actId="1076"/>
          <ac:spMkLst>
            <pc:docMk/>
            <pc:sldMk cId="714483222" sldId="2147476251"/>
            <ac:spMk id="15" creationId="{D043DB06-DDA6-5B1D-907B-272BC84915FE}"/>
          </ac:spMkLst>
        </pc:spChg>
      </pc:sldChg>
      <pc:sldChg chg="modSp mod">
        <pc:chgData name="Iimura, Jinichi" userId="9e18df6b-b397-4f9f-a1c6-0abee7ae91a5" providerId="ADAL" clId="{74DCEA6A-055F-4DB0-8FC4-4DBE1878CD0D}" dt="2025-07-07T03:01:44.955" v="1611" actId="20577"/>
        <pc:sldMkLst>
          <pc:docMk/>
          <pc:sldMk cId="3355206452" sldId="2147476255"/>
        </pc:sldMkLst>
        <pc:spChg chg="mod">
          <ac:chgData name="Iimura, Jinichi" userId="9e18df6b-b397-4f9f-a1c6-0abee7ae91a5" providerId="ADAL" clId="{74DCEA6A-055F-4DB0-8FC4-4DBE1878CD0D}" dt="2025-07-07T03:01:44.955" v="1611" actId="20577"/>
          <ac:spMkLst>
            <pc:docMk/>
            <pc:sldMk cId="3355206452" sldId="2147476255"/>
            <ac:spMk id="3" creationId="{1E34451F-92DA-79B3-D1F0-D2B52A45005B}"/>
          </ac:spMkLst>
        </pc:spChg>
      </pc:sldChg>
      <pc:sldChg chg="addSp delSp modSp mod">
        <pc:chgData name="Iimura, Jinichi" userId="9e18df6b-b397-4f9f-a1c6-0abee7ae91a5" providerId="ADAL" clId="{74DCEA6A-055F-4DB0-8FC4-4DBE1878CD0D}" dt="2025-07-07T02:22:22.726" v="1428"/>
        <pc:sldMkLst>
          <pc:docMk/>
          <pc:sldMk cId="675257603" sldId="2147476257"/>
        </pc:sldMkLst>
        <pc:spChg chg="add mod">
          <ac:chgData name="Iimura, Jinichi" userId="9e18df6b-b397-4f9f-a1c6-0abee7ae91a5" providerId="ADAL" clId="{74DCEA6A-055F-4DB0-8FC4-4DBE1878CD0D}" dt="2025-07-07T02:22:18.192" v="1425"/>
          <ac:spMkLst>
            <pc:docMk/>
            <pc:sldMk cId="675257603" sldId="2147476257"/>
            <ac:spMk id="17" creationId="{56F6F080-758E-7B2D-70FF-326ABED07788}"/>
          </ac:spMkLst>
        </pc:spChg>
        <pc:spChg chg="add mod">
          <ac:chgData name="Iimura, Jinichi" userId="9e18df6b-b397-4f9f-a1c6-0abee7ae91a5" providerId="ADAL" clId="{74DCEA6A-055F-4DB0-8FC4-4DBE1878CD0D}" dt="2025-07-07T02:22:20.456" v="1426"/>
          <ac:spMkLst>
            <pc:docMk/>
            <pc:sldMk cId="675257603" sldId="2147476257"/>
            <ac:spMk id="19" creationId="{41CF03B4-CA3D-3E49-1692-885A59784E05}"/>
          </ac:spMkLst>
        </pc:spChg>
        <pc:spChg chg="add mod">
          <ac:chgData name="Iimura, Jinichi" userId="9e18df6b-b397-4f9f-a1c6-0abee7ae91a5" providerId="ADAL" clId="{74DCEA6A-055F-4DB0-8FC4-4DBE1878CD0D}" dt="2025-07-07T02:22:22.726" v="1428"/>
          <ac:spMkLst>
            <pc:docMk/>
            <pc:sldMk cId="675257603" sldId="2147476257"/>
            <ac:spMk id="20" creationId="{942FE903-F8E0-4BB7-4270-EDE421B63713}"/>
          </ac:spMkLst>
        </pc:spChg>
        <pc:spChg chg="del">
          <ac:chgData name="Iimura, Jinichi" userId="9e18df6b-b397-4f9f-a1c6-0abee7ae91a5" providerId="ADAL" clId="{74DCEA6A-055F-4DB0-8FC4-4DBE1878CD0D}" dt="2025-07-07T02:22:22.213" v="1427" actId="478"/>
          <ac:spMkLst>
            <pc:docMk/>
            <pc:sldMk cId="675257603" sldId="2147476257"/>
            <ac:spMk id="128" creationId="{CD2E612C-E5FE-F40E-FC43-773A61ADB443}"/>
          </ac:spMkLst>
        </pc:spChg>
      </pc:sldChg>
      <pc:sldChg chg="modSp mod">
        <pc:chgData name="Iimura, Jinichi" userId="9e18df6b-b397-4f9f-a1c6-0abee7ae91a5" providerId="ADAL" clId="{74DCEA6A-055F-4DB0-8FC4-4DBE1878CD0D}" dt="2025-07-07T02:21:57.255" v="1424" actId="20577"/>
        <pc:sldMkLst>
          <pc:docMk/>
          <pc:sldMk cId="101618977" sldId="2147476258"/>
        </pc:sldMkLst>
        <pc:spChg chg="mod">
          <ac:chgData name="Iimura, Jinichi" userId="9e18df6b-b397-4f9f-a1c6-0abee7ae91a5" providerId="ADAL" clId="{74DCEA6A-055F-4DB0-8FC4-4DBE1878CD0D}" dt="2025-07-07T02:16:32.880" v="1367"/>
          <ac:spMkLst>
            <pc:docMk/>
            <pc:sldMk cId="101618977" sldId="2147476258"/>
            <ac:spMk id="3" creationId="{AD04AFEF-C73B-87E0-C3D3-C42C2F3ACF7F}"/>
          </ac:spMkLst>
        </pc:spChg>
        <pc:spChg chg="mod">
          <ac:chgData name="Iimura, Jinichi" userId="9e18df6b-b397-4f9f-a1c6-0abee7ae91a5" providerId="ADAL" clId="{74DCEA6A-055F-4DB0-8FC4-4DBE1878CD0D}" dt="2025-07-07T02:21:57.255" v="1424" actId="20577"/>
          <ac:spMkLst>
            <pc:docMk/>
            <pc:sldMk cId="101618977" sldId="2147476258"/>
            <ac:spMk id="12" creationId="{3F1CB8D0-91A0-E355-F5FD-7C5C7BB4C62C}"/>
          </ac:spMkLst>
        </pc:spChg>
      </pc:sldChg>
      <pc:sldChg chg="addSp delSp modSp mod">
        <pc:chgData name="Iimura, Jinichi" userId="9e18df6b-b397-4f9f-a1c6-0abee7ae91a5" providerId="ADAL" clId="{74DCEA6A-055F-4DB0-8FC4-4DBE1878CD0D}" dt="2025-07-07T02:22:43.886" v="1441" actId="20577"/>
        <pc:sldMkLst>
          <pc:docMk/>
          <pc:sldMk cId="2667598407" sldId="2147476259"/>
        </pc:sldMkLst>
        <pc:spChg chg="del">
          <ac:chgData name="Iimura, Jinichi" userId="9e18df6b-b397-4f9f-a1c6-0abee7ae91a5" providerId="ADAL" clId="{74DCEA6A-055F-4DB0-8FC4-4DBE1878CD0D}" dt="2025-07-07T02:22:26.962" v="1429" actId="478"/>
          <ac:spMkLst>
            <pc:docMk/>
            <pc:sldMk cId="2667598407" sldId="2147476259"/>
            <ac:spMk id="7" creationId="{70550DE0-5081-8B37-73A5-A508F201C67C}"/>
          </ac:spMkLst>
        </pc:spChg>
        <pc:spChg chg="mod">
          <ac:chgData name="Iimura, Jinichi" userId="9e18df6b-b397-4f9f-a1c6-0abee7ae91a5" providerId="ADAL" clId="{74DCEA6A-055F-4DB0-8FC4-4DBE1878CD0D}" dt="2025-07-07T02:22:43.886" v="1441" actId="20577"/>
          <ac:spMkLst>
            <pc:docMk/>
            <pc:sldMk cId="2667598407" sldId="2147476259"/>
            <ac:spMk id="13" creationId="{C8E52640-3D48-7D1B-860A-87767900FF82}"/>
          </ac:spMkLst>
        </pc:spChg>
        <pc:spChg chg="mod">
          <ac:chgData name="Iimura, Jinichi" userId="9e18df6b-b397-4f9f-a1c6-0abee7ae91a5" providerId="ADAL" clId="{74DCEA6A-055F-4DB0-8FC4-4DBE1878CD0D}" dt="2025-07-07T02:16:54.157" v="1372" actId="20577"/>
          <ac:spMkLst>
            <pc:docMk/>
            <pc:sldMk cId="2667598407" sldId="2147476259"/>
            <ac:spMk id="14" creationId="{E8D7D17C-792A-B5C6-D86C-40A5BF79711E}"/>
          </ac:spMkLst>
        </pc:spChg>
        <pc:spChg chg="add mod">
          <ac:chgData name="Iimura, Jinichi" userId="9e18df6b-b397-4f9f-a1c6-0abee7ae91a5" providerId="ADAL" clId="{74DCEA6A-055F-4DB0-8FC4-4DBE1878CD0D}" dt="2025-07-07T02:22:27.530" v="1430"/>
          <ac:spMkLst>
            <pc:docMk/>
            <pc:sldMk cId="2667598407" sldId="2147476259"/>
            <ac:spMk id="19" creationId="{0EFC0310-35E2-FC1B-2CCD-F289F4EB72B6}"/>
          </ac:spMkLst>
        </pc:spChg>
        <pc:spChg chg="add mod">
          <ac:chgData name="Iimura, Jinichi" userId="9e18df6b-b397-4f9f-a1c6-0abee7ae91a5" providerId="ADAL" clId="{74DCEA6A-055F-4DB0-8FC4-4DBE1878CD0D}" dt="2025-07-07T02:22:34.086" v="1432"/>
          <ac:spMkLst>
            <pc:docMk/>
            <pc:sldMk cId="2667598407" sldId="2147476259"/>
            <ac:spMk id="22" creationId="{6EB966E5-41DA-C969-1FAB-A3BA636AE738}"/>
          </ac:spMkLst>
        </pc:spChg>
      </pc:sldChg>
      <pc:sldChg chg="addSp delSp modSp mod">
        <pc:chgData name="Iimura, Jinichi" userId="9e18df6b-b397-4f9f-a1c6-0abee7ae91a5" providerId="ADAL" clId="{74DCEA6A-055F-4DB0-8FC4-4DBE1878CD0D}" dt="2025-07-07T02:22:49.624" v="1443"/>
        <pc:sldMkLst>
          <pc:docMk/>
          <pc:sldMk cId="2836140363" sldId="2147476260"/>
        </pc:sldMkLst>
        <pc:spChg chg="mod">
          <ac:chgData name="Iimura, Jinichi" userId="9e18df6b-b397-4f9f-a1c6-0abee7ae91a5" providerId="ADAL" clId="{74DCEA6A-055F-4DB0-8FC4-4DBE1878CD0D}" dt="2025-07-07T02:16:57.999" v="1374"/>
          <ac:spMkLst>
            <pc:docMk/>
            <pc:sldMk cId="2836140363" sldId="2147476260"/>
            <ac:spMk id="7" creationId="{B3228611-43C5-0AEB-B064-A738C777E8F4}"/>
          </ac:spMkLst>
        </pc:spChg>
        <pc:spChg chg="add mod">
          <ac:chgData name="Iimura, Jinichi" userId="9e18df6b-b397-4f9f-a1c6-0abee7ae91a5" providerId="ADAL" clId="{74DCEA6A-055F-4DB0-8FC4-4DBE1878CD0D}" dt="2025-07-07T02:22:49.624" v="1443"/>
          <ac:spMkLst>
            <pc:docMk/>
            <pc:sldMk cId="2836140363" sldId="2147476260"/>
            <ac:spMk id="9" creationId="{E886AB72-2D96-18D0-8E91-35538F55D3FF}"/>
          </ac:spMkLst>
        </pc:spChg>
        <pc:spChg chg="del">
          <ac:chgData name="Iimura, Jinichi" userId="9e18df6b-b397-4f9f-a1c6-0abee7ae91a5" providerId="ADAL" clId="{74DCEA6A-055F-4DB0-8FC4-4DBE1878CD0D}" dt="2025-07-07T02:22:49.327" v="1442" actId="478"/>
          <ac:spMkLst>
            <pc:docMk/>
            <pc:sldMk cId="2836140363" sldId="2147476260"/>
            <ac:spMk id="42" creationId="{F9CD7E0A-4758-2B8C-70D7-B05008C7113E}"/>
          </ac:spMkLst>
        </pc:spChg>
      </pc:sldChg>
      <pc:sldChg chg="addSp delSp modSp mod">
        <pc:chgData name="Iimura, Jinichi" userId="9e18df6b-b397-4f9f-a1c6-0abee7ae91a5" providerId="ADAL" clId="{74DCEA6A-055F-4DB0-8FC4-4DBE1878CD0D}" dt="2025-07-07T02:22:53.724" v="1445"/>
        <pc:sldMkLst>
          <pc:docMk/>
          <pc:sldMk cId="3293536473" sldId="2147476261"/>
        </pc:sldMkLst>
        <pc:spChg chg="del">
          <ac:chgData name="Iimura, Jinichi" userId="9e18df6b-b397-4f9f-a1c6-0abee7ae91a5" providerId="ADAL" clId="{74DCEA6A-055F-4DB0-8FC4-4DBE1878CD0D}" dt="2025-07-07T02:22:53.539" v="1444" actId="478"/>
          <ac:spMkLst>
            <pc:docMk/>
            <pc:sldMk cId="3293536473" sldId="2147476261"/>
            <ac:spMk id="3" creationId="{2DA54B04-FE13-ED48-C342-61CB5A8ADDDC}"/>
          </ac:spMkLst>
        </pc:spChg>
        <pc:spChg chg="add mod">
          <ac:chgData name="Iimura, Jinichi" userId="9e18df6b-b397-4f9f-a1c6-0abee7ae91a5" providerId="ADAL" clId="{74DCEA6A-055F-4DB0-8FC4-4DBE1878CD0D}" dt="2025-07-07T02:22:53.724" v="1445"/>
          <ac:spMkLst>
            <pc:docMk/>
            <pc:sldMk cId="3293536473" sldId="2147476261"/>
            <ac:spMk id="9" creationId="{2C6D1BB8-53BD-D5EC-75C5-DCA3FCBC2492}"/>
          </ac:spMkLst>
        </pc:spChg>
      </pc:sldChg>
      <pc:sldChg chg="addSp delSp modSp mod">
        <pc:chgData name="Iimura, Jinichi" userId="9e18df6b-b397-4f9f-a1c6-0abee7ae91a5" providerId="ADAL" clId="{74DCEA6A-055F-4DB0-8FC4-4DBE1878CD0D}" dt="2025-07-07T02:22:57.675" v="1447"/>
        <pc:sldMkLst>
          <pc:docMk/>
          <pc:sldMk cId="3971923513" sldId="2147476262"/>
        </pc:sldMkLst>
        <pc:spChg chg="del">
          <ac:chgData name="Iimura, Jinichi" userId="9e18df6b-b397-4f9f-a1c6-0abee7ae91a5" providerId="ADAL" clId="{74DCEA6A-055F-4DB0-8FC4-4DBE1878CD0D}" dt="2025-07-07T02:22:57.516" v="1446" actId="478"/>
          <ac:spMkLst>
            <pc:docMk/>
            <pc:sldMk cId="3971923513" sldId="2147476262"/>
            <ac:spMk id="7" creationId="{F466853D-0EE6-1BD3-2E09-690A88FCF23A}"/>
          </ac:spMkLst>
        </pc:spChg>
        <pc:spChg chg="add mod">
          <ac:chgData name="Iimura, Jinichi" userId="9e18df6b-b397-4f9f-a1c6-0abee7ae91a5" providerId="ADAL" clId="{74DCEA6A-055F-4DB0-8FC4-4DBE1878CD0D}" dt="2025-07-07T02:22:57.675" v="1447"/>
          <ac:spMkLst>
            <pc:docMk/>
            <pc:sldMk cId="3971923513" sldId="2147476262"/>
            <ac:spMk id="23" creationId="{7BC17EBD-9488-A8BB-A430-FA22707154DC}"/>
          </ac:spMkLst>
        </pc:spChg>
      </pc:sldChg>
      <pc:sldChg chg="addSp delSp modSp mod">
        <pc:chgData name="Iimura, Jinichi" userId="9e18df6b-b397-4f9f-a1c6-0abee7ae91a5" providerId="ADAL" clId="{74DCEA6A-055F-4DB0-8FC4-4DBE1878CD0D}" dt="2025-07-07T02:23:01.519" v="1449"/>
        <pc:sldMkLst>
          <pc:docMk/>
          <pc:sldMk cId="3497228410" sldId="2147476263"/>
        </pc:sldMkLst>
        <pc:spChg chg="add mod">
          <ac:chgData name="Iimura, Jinichi" userId="9e18df6b-b397-4f9f-a1c6-0abee7ae91a5" providerId="ADAL" clId="{74DCEA6A-055F-4DB0-8FC4-4DBE1878CD0D}" dt="2025-07-07T02:23:01.519" v="1449"/>
          <ac:spMkLst>
            <pc:docMk/>
            <pc:sldMk cId="3497228410" sldId="2147476263"/>
            <ac:spMk id="3" creationId="{487C0541-FF2B-23A0-BB9D-91722A6A7530}"/>
          </ac:spMkLst>
        </pc:spChg>
        <pc:spChg chg="del">
          <ac:chgData name="Iimura, Jinichi" userId="9e18df6b-b397-4f9f-a1c6-0abee7ae91a5" providerId="ADAL" clId="{74DCEA6A-055F-4DB0-8FC4-4DBE1878CD0D}" dt="2025-07-07T02:23:01.252" v="1448" actId="478"/>
          <ac:spMkLst>
            <pc:docMk/>
            <pc:sldMk cId="3497228410" sldId="2147476263"/>
            <ac:spMk id="9" creationId="{643B94B0-15D2-15F5-50BF-7115FA1843CC}"/>
          </ac:spMkLst>
        </pc:spChg>
      </pc:sldChg>
      <pc:sldChg chg="addSp delSp modSp mod">
        <pc:chgData name="Iimura, Jinichi" userId="9e18df6b-b397-4f9f-a1c6-0abee7ae91a5" providerId="ADAL" clId="{74DCEA6A-055F-4DB0-8FC4-4DBE1878CD0D}" dt="2025-07-07T02:23:05.319" v="1451"/>
        <pc:sldMkLst>
          <pc:docMk/>
          <pc:sldMk cId="3687552412" sldId="2147476264"/>
        </pc:sldMkLst>
        <pc:spChg chg="add mod">
          <ac:chgData name="Iimura, Jinichi" userId="9e18df6b-b397-4f9f-a1c6-0abee7ae91a5" providerId="ADAL" clId="{74DCEA6A-055F-4DB0-8FC4-4DBE1878CD0D}" dt="2025-07-07T02:23:05.319" v="1451"/>
          <ac:spMkLst>
            <pc:docMk/>
            <pc:sldMk cId="3687552412" sldId="2147476264"/>
            <ac:spMk id="3" creationId="{EF1CF8B0-BCAF-092C-E814-211E1F0C7D99}"/>
          </ac:spMkLst>
        </pc:spChg>
        <pc:spChg chg="del">
          <ac:chgData name="Iimura, Jinichi" userId="9e18df6b-b397-4f9f-a1c6-0abee7ae91a5" providerId="ADAL" clId="{74DCEA6A-055F-4DB0-8FC4-4DBE1878CD0D}" dt="2025-07-07T02:23:05.054" v="1450" actId="478"/>
          <ac:spMkLst>
            <pc:docMk/>
            <pc:sldMk cId="3687552412" sldId="2147476264"/>
            <ac:spMk id="32" creationId="{27AAF5E4-9DD3-ACB7-922A-42B5FC6DDC7E}"/>
          </ac:spMkLst>
        </pc:spChg>
      </pc:sldChg>
      <pc:sldChg chg="addSp delSp modSp mod">
        <pc:chgData name="Iimura, Jinichi" userId="9e18df6b-b397-4f9f-a1c6-0abee7ae91a5" providerId="ADAL" clId="{74DCEA6A-055F-4DB0-8FC4-4DBE1878CD0D}" dt="2025-07-07T02:23:09.143" v="1453"/>
        <pc:sldMkLst>
          <pc:docMk/>
          <pc:sldMk cId="1642234751" sldId="2147476265"/>
        </pc:sldMkLst>
        <pc:spChg chg="del">
          <ac:chgData name="Iimura, Jinichi" userId="9e18df6b-b397-4f9f-a1c6-0abee7ae91a5" providerId="ADAL" clId="{74DCEA6A-055F-4DB0-8FC4-4DBE1878CD0D}" dt="2025-07-07T02:23:08.971" v="1452" actId="478"/>
          <ac:spMkLst>
            <pc:docMk/>
            <pc:sldMk cId="1642234751" sldId="2147476265"/>
            <ac:spMk id="2" creationId="{10E57242-FD34-0C6F-79A0-CE52B222266C}"/>
          </ac:spMkLst>
        </pc:spChg>
        <pc:spChg chg="add mod">
          <ac:chgData name="Iimura, Jinichi" userId="9e18df6b-b397-4f9f-a1c6-0abee7ae91a5" providerId="ADAL" clId="{74DCEA6A-055F-4DB0-8FC4-4DBE1878CD0D}" dt="2025-07-07T02:23:09.143" v="1453"/>
          <ac:spMkLst>
            <pc:docMk/>
            <pc:sldMk cId="1642234751" sldId="2147476265"/>
            <ac:spMk id="9" creationId="{189DF1B8-BE17-6D08-DA8A-ED9D12A82020}"/>
          </ac:spMkLst>
        </pc:spChg>
        <pc:spChg chg="mod">
          <ac:chgData name="Iimura, Jinichi" userId="9e18df6b-b397-4f9f-a1c6-0abee7ae91a5" providerId="ADAL" clId="{74DCEA6A-055F-4DB0-8FC4-4DBE1878CD0D}" dt="2025-07-07T00:20:48.136" v="1123" actId="20577"/>
          <ac:spMkLst>
            <pc:docMk/>
            <pc:sldMk cId="1642234751" sldId="2147476265"/>
            <ac:spMk id="14" creationId="{CA212066-292B-6811-E469-469059AAEFED}"/>
          </ac:spMkLst>
        </pc:spChg>
      </pc:sldChg>
      <pc:sldChg chg="addSp delSp modSp mod">
        <pc:chgData name="Iimura, Jinichi" userId="9e18df6b-b397-4f9f-a1c6-0abee7ae91a5" providerId="ADAL" clId="{74DCEA6A-055F-4DB0-8FC4-4DBE1878CD0D}" dt="2025-07-07T02:23:14.048" v="1455"/>
        <pc:sldMkLst>
          <pc:docMk/>
          <pc:sldMk cId="3734469208" sldId="2147476266"/>
        </pc:sldMkLst>
        <pc:spChg chg="add mod">
          <ac:chgData name="Iimura, Jinichi" userId="9e18df6b-b397-4f9f-a1c6-0abee7ae91a5" providerId="ADAL" clId="{74DCEA6A-055F-4DB0-8FC4-4DBE1878CD0D}" dt="2025-07-07T02:23:14.048" v="1455"/>
          <ac:spMkLst>
            <pc:docMk/>
            <pc:sldMk cId="3734469208" sldId="2147476266"/>
            <ac:spMk id="7" creationId="{41290CB5-F90F-60C6-D36C-C218E9169F4A}"/>
          </ac:spMkLst>
        </pc:spChg>
        <pc:spChg chg="del">
          <ac:chgData name="Iimura, Jinichi" userId="9e18df6b-b397-4f9f-a1c6-0abee7ae91a5" providerId="ADAL" clId="{74DCEA6A-055F-4DB0-8FC4-4DBE1878CD0D}" dt="2025-07-07T02:23:13.860" v="1454" actId="478"/>
          <ac:spMkLst>
            <pc:docMk/>
            <pc:sldMk cId="3734469208" sldId="2147476266"/>
            <ac:spMk id="8" creationId="{ED5888A6-8334-FB0D-F832-3146DC189E9C}"/>
          </ac:spMkLst>
        </pc:spChg>
      </pc:sldChg>
      <pc:sldChg chg="addSp delSp modSp mod">
        <pc:chgData name="Iimura, Jinichi" userId="9e18df6b-b397-4f9f-a1c6-0abee7ae91a5" providerId="ADAL" clId="{74DCEA6A-055F-4DB0-8FC4-4DBE1878CD0D}" dt="2025-07-07T03:02:37.900" v="1619"/>
        <pc:sldMkLst>
          <pc:docMk/>
          <pc:sldMk cId="2641857341" sldId="2147476267"/>
        </pc:sldMkLst>
        <pc:spChg chg="add mod">
          <ac:chgData name="Iimura, Jinichi" userId="9e18df6b-b397-4f9f-a1c6-0abee7ae91a5" providerId="ADAL" clId="{74DCEA6A-055F-4DB0-8FC4-4DBE1878CD0D}" dt="2025-07-07T03:02:37.900" v="1619"/>
          <ac:spMkLst>
            <pc:docMk/>
            <pc:sldMk cId="2641857341" sldId="2147476267"/>
            <ac:spMk id="11" creationId="{697DF5E1-73C1-F17E-B0BC-E95A7EF6C8DC}"/>
          </ac:spMkLst>
        </pc:spChg>
        <pc:spChg chg="del">
          <ac:chgData name="Iimura, Jinichi" userId="9e18df6b-b397-4f9f-a1c6-0abee7ae91a5" providerId="ADAL" clId="{74DCEA6A-055F-4DB0-8FC4-4DBE1878CD0D}" dt="2025-07-07T03:02:37.673" v="1618" actId="478"/>
          <ac:spMkLst>
            <pc:docMk/>
            <pc:sldMk cId="2641857341" sldId="2147476267"/>
            <ac:spMk id="15" creationId="{6C9FFC0E-FF66-08A5-4748-68A12D189471}"/>
          </ac:spMkLst>
        </pc:spChg>
      </pc:sldChg>
      <pc:sldChg chg="modSp mod">
        <pc:chgData name="Iimura, Jinichi" userId="9e18df6b-b397-4f9f-a1c6-0abee7ae91a5" providerId="ADAL" clId="{74DCEA6A-055F-4DB0-8FC4-4DBE1878CD0D}" dt="2025-07-07T00:33:22.693" v="1171" actId="20577"/>
        <pc:sldMkLst>
          <pc:docMk/>
          <pc:sldMk cId="1362544405" sldId="2147476269"/>
        </pc:sldMkLst>
        <pc:graphicFrameChg chg="modGraphic">
          <ac:chgData name="Iimura, Jinichi" userId="9e18df6b-b397-4f9f-a1c6-0abee7ae91a5" providerId="ADAL" clId="{74DCEA6A-055F-4DB0-8FC4-4DBE1878CD0D}" dt="2025-07-07T00:33:22.693" v="1171" actId="20577"/>
          <ac:graphicFrameMkLst>
            <pc:docMk/>
            <pc:sldMk cId="1362544405" sldId="2147476269"/>
            <ac:graphicFrameMk id="9" creationId="{4489B312-54C6-AE32-AC61-F70E865CA9E9}"/>
          </ac:graphicFrameMkLst>
        </pc:graphicFrameChg>
      </pc:sldChg>
      <pc:sldChg chg="modSp mod">
        <pc:chgData name="Iimura, Jinichi" userId="9e18df6b-b397-4f9f-a1c6-0abee7ae91a5" providerId="ADAL" clId="{74DCEA6A-055F-4DB0-8FC4-4DBE1878CD0D}" dt="2025-07-07T03:02:03.253" v="1613" actId="404"/>
        <pc:sldMkLst>
          <pc:docMk/>
          <pc:sldMk cId="4265059628" sldId="2147476271"/>
        </pc:sldMkLst>
        <pc:spChg chg="mod">
          <ac:chgData name="Iimura, Jinichi" userId="9e18df6b-b397-4f9f-a1c6-0abee7ae91a5" providerId="ADAL" clId="{74DCEA6A-055F-4DB0-8FC4-4DBE1878CD0D}" dt="2025-07-07T03:02:03.253" v="1613" actId="404"/>
          <ac:spMkLst>
            <pc:docMk/>
            <pc:sldMk cId="4265059628" sldId="2147476271"/>
            <ac:spMk id="8" creationId="{D3E3391C-8A39-0D2B-11F0-3C16A26FF096}"/>
          </ac:spMkLst>
        </pc:spChg>
        <pc:graphicFrameChg chg="mod modGraphic">
          <ac:chgData name="Iimura, Jinichi" userId="9e18df6b-b397-4f9f-a1c6-0abee7ae91a5" providerId="ADAL" clId="{74DCEA6A-055F-4DB0-8FC4-4DBE1878CD0D}" dt="2025-07-07T02:26:01.526" v="1479" actId="20577"/>
          <ac:graphicFrameMkLst>
            <pc:docMk/>
            <pc:sldMk cId="4265059628" sldId="2147476271"/>
            <ac:graphicFrameMk id="10" creationId="{C1671E97-7968-28B6-9B25-F786BB7D5496}"/>
          </ac:graphicFrameMkLst>
        </pc:graphicFrameChg>
      </pc:sldChg>
      <pc:sldChg chg="addSp delSp modSp mod">
        <pc:chgData name="Iimura, Jinichi" userId="9e18df6b-b397-4f9f-a1c6-0abee7ae91a5" providerId="ADAL" clId="{74DCEA6A-055F-4DB0-8FC4-4DBE1878CD0D}" dt="2025-07-06T16:21:43.148" v="696" actId="20577"/>
        <pc:sldMkLst>
          <pc:docMk/>
          <pc:sldMk cId="981236981" sldId="2147476274"/>
        </pc:sldMkLst>
        <pc:spChg chg="mod ord">
          <ac:chgData name="Iimura, Jinichi" userId="9e18df6b-b397-4f9f-a1c6-0abee7ae91a5" providerId="ADAL" clId="{74DCEA6A-055F-4DB0-8FC4-4DBE1878CD0D}" dt="2025-07-06T16:00:00.652" v="70"/>
          <ac:spMkLst>
            <pc:docMk/>
            <pc:sldMk cId="981236981" sldId="2147476274"/>
            <ac:spMk id="3" creationId="{251B3422-0C83-F0E0-CEB5-1398EC9D9C0C}"/>
          </ac:spMkLst>
        </pc:spChg>
        <pc:spChg chg="mod ord">
          <ac:chgData name="Iimura, Jinichi" userId="9e18df6b-b397-4f9f-a1c6-0abee7ae91a5" providerId="ADAL" clId="{74DCEA6A-055F-4DB0-8FC4-4DBE1878CD0D}" dt="2025-07-06T16:00:00.651" v="68"/>
          <ac:spMkLst>
            <pc:docMk/>
            <pc:sldMk cId="981236981" sldId="2147476274"/>
            <ac:spMk id="4" creationId="{C0CD4ED1-0F74-83B6-F4AC-8C87103B97BF}"/>
          </ac:spMkLst>
        </pc:spChg>
        <pc:spChg chg="add del">
          <ac:chgData name="Iimura, Jinichi" userId="9e18df6b-b397-4f9f-a1c6-0abee7ae91a5" providerId="ADAL" clId="{74DCEA6A-055F-4DB0-8FC4-4DBE1878CD0D}" dt="2025-07-06T15:55:08.803" v="1" actId="22"/>
          <ac:spMkLst>
            <pc:docMk/>
            <pc:sldMk cId="981236981" sldId="2147476274"/>
            <ac:spMk id="5" creationId="{A612E819-B7C7-7F7E-064E-644CC6794E41}"/>
          </ac:spMkLst>
        </pc:spChg>
        <pc:spChg chg="add mod">
          <ac:chgData name="Iimura, Jinichi" userId="9e18df6b-b397-4f9f-a1c6-0abee7ae91a5" providerId="ADAL" clId="{74DCEA6A-055F-4DB0-8FC4-4DBE1878CD0D}" dt="2025-07-06T16:21:06.704" v="554" actId="14100"/>
          <ac:spMkLst>
            <pc:docMk/>
            <pc:sldMk cId="981236981" sldId="2147476274"/>
            <ac:spMk id="9" creationId="{51CC6779-E605-6506-1802-615B087A350D}"/>
          </ac:spMkLst>
        </pc:spChg>
        <pc:spChg chg="add mod">
          <ac:chgData name="Iimura, Jinichi" userId="9e18df6b-b397-4f9f-a1c6-0abee7ae91a5" providerId="ADAL" clId="{74DCEA6A-055F-4DB0-8FC4-4DBE1878CD0D}" dt="2025-07-06T16:21:43.148" v="696" actId="20577"/>
          <ac:spMkLst>
            <pc:docMk/>
            <pc:sldMk cId="981236981" sldId="2147476274"/>
            <ac:spMk id="10" creationId="{591721DA-3B4B-EB0C-D101-67BF90C52DB5}"/>
          </ac:spMkLst>
        </pc:spChg>
        <pc:spChg chg="mod ord">
          <ac:chgData name="Iimura, Jinichi" userId="9e18df6b-b397-4f9f-a1c6-0abee7ae91a5" providerId="ADAL" clId="{74DCEA6A-055F-4DB0-8FC4-4DBE1878CD0D}" dt="2025-07-06T16:00:00.654" v="72"/>
          <ac:spMkLst>
            <pc:docMk/>
            <pc:sldMk cId="981236981" sldId="2147476274"/>
            <ac:spMk id="28" creationId="{B45C7C43-84BC-EB68-B34A-AAE39F6D8E9C}"/>
          </ac:spMkLst>
        </pc:spChg>
        <pc:spChg chg="del">
          <ac:chgData name="Iimura, Jinichi" userId="9e18df6b-b397-4f9f-a1c6-0abee7ae91a5" providerId="ADAL" clId="{74DCEA6A-055F-4DB0-8FC4-4DBE1878CD0D}" dt="2025-07-06T15:58:45.345" v="17" actId="478"/>
          <ac:spMkLst>
            <pc:docMk/>
            <pc:sldMk cId="981236981" sldId="2147476274"/>
            <ac:spMk id="83" creationId="{75A62634-CEF8-8768-F6D3-E5751EF29FC1}"/>
          </ac:spMkLst>
        </pc:spChg>
        <pc:spChg chg="del">
          <ac:chgData name="Iimura, Jinichi" userId="9e18df6b-b397-4f9f-a1c6-0abee7ae91a5" providerId="ADAL" clId="{74DCEA6A-055F-4DB0-8FC4-4DBE1878CD0D}" dt="2025-07-06T15:58:45.345" v="17" actId="478"/>
          <ac:spMkLst>
            <pc:docMk/>
            <pc:sldMk cId="981236981" sldId="2147476274"/>
            <ac:spMk id="84" creationId="{881F402C-1876-F446-7685-26DD30711013}"/>
          </ac:spMkLst>
        </pc:spChg>
        <pc:spChg chg="mod ord">
          <ac:chgData name="Iimura, Jinichi" userId="9e18df6b-b397-4f9f-a1c6-0abee7ae91a5" providerId="ADAL" clId="{74DCEA6A-055F-4DB0-8FC4-4DBE1878CD0D}" dt="2025-07-06T16:02:54.737" v="184" actId="14100"/>
          <ac:spMkLst>
            <pc:docMk/>
            <pc:sldMk cId="981236981" sldId="2147476274"/>
            <ac:spMk id="85" creationId="{1919DEAA-049E-D375-9F18-87C299672303}"/>
          </ac:spMkLst>
        </pc:spChg>
        <pc:spChg chg="mod ord">
          <ac:chgData name="Iimura, Jinichi" userId="9e18df6b-b397-4f9f-a1c6-0abee7ae91a5" providerId="ADAL" clId="{74DCEA6A-055F-4DB0-8FC4-4DBE1878CD0D}" dt="2025-07-06T16:20:02.885" v="498"/>
          <ac:spMkLst>
            <pc:docMk/>
            <pc:sldMk cId="981236981" sldId="2147476274"/>
            <ac:spMk id="86" creationId="{A734A665-A87D-F11B-F2AE-D85B2477CFA5}"/>
          </ac:spMkLst>
        </pc:spChg>
        <pc:spChg chg="del">
          <ac:chgData name="Iimura, Jinichi" userId="9e18df6b-b397-4f9f-a1c6-0abee7ae91a5" providerId="ADAL" clId="{74DCEA6A-055F-4DB0-8FC4-4DBE1878CD0D}" dt="2025-07-06T15:58:48.787" v="20" actId="478"/>
          <ac:spMkLst>
            <pc:docMk/>
            <pc:sldMk cId="981236981" sldId="2147476274"/>
            <ac:spMk id="87" creationId="{4A02E4AC-8958-FCC4-F0B2-3893ACA676B8}"/>
          </ac:spMkLst>
        </pc:spChg>
        <pc:spChg chg="del">
          <ac:chgData name="Iimura, Jinichi" userId="9e18df6b-b397-4f9f-a1c6-0abee7ae91a5" providerId="ADAL" clId="{74DCEA6A-055F-4DB0-8FC4-4DBE1878CD0D}" dt="2025-07-06T15:58:48.787" v="20" actId="478"/>
          <ac:spMkLst>
            <pc:docMk/>
            <pc:sldMk cId="981236981" sldId="2147476274"/>
            <ac:spMk id="88" creationId="{75EC14CE-9952-A8DE-0D58-569B0AC2B836}"/>
          </ac:spMkLst>
        </pc:spChg>
        <pc:spChg chg="mod ord">
          <ac:chgData name="Iimura, Jinichi" userId="9e18df6b-b397-4f9f-a1c6-0abee7ae91a5" providerId="ADAL" clId="{74DCEA6A-055F-4DB0-8FC4-4DBE1878CD0D}" dt="2025-07-06T16:00:00.656" v="78"/>
          <ac:spMkLst>
            <pc:docMk/>
            <pc:sldMk cId="981236981" sldId="2147476274"/>
            <ac:spMk id="91" creationId="{6CE6E245-6D90-A273-F2A0-D60BE5CDAECB}"/>
          </ac:spMkLst>
        </pc:spChg>
        <pc:spChg chg="mod ord">
          <ac:chgData name="Iimura, Jinichi" userId="9e18df6b-b397-4f9f-a1c6-0abee7ae91a5" providerId="ADAL" clId="{74DCEA6A-055F-4DB0-8FC4-4DBE1878CD0D}" dt="2025-07-06T16:00:00.657" v="80"/>
          <ac:spMkLst>
            <pc:docMk/>
            <pc:sldMk cId="981236981" sldId="2147476274"/>
            <ac:spMk id="104" creationId="{29033AB2-6ACC-64B2-C7C5-CD7B59A84E7A}"/>
          </ac:spMkLst>
        </pc:spChg>
        <pc:spChg chg="del">
          <ac:chgData name="Iimura, Jinichi" userId="9e18df6b-b397-4f9f-a1c6-0abee7ae91a5" providerId="ADAL" clId="{74DCEA6A-055F-4DB0-8FC4-4DBE1878CD0D}" dt="2025-07-06T15:58:45.345" v="17" actId="478"/>
          <ac:spMkLst>
            <pc:docMk/>
            <pc:sldMk cId="981236981" sldId="2147476274"/>
            <ac:spMk id="106" creationId="{68F21377-977B-8487-7180-D7C3CF3D85D2}"/>
          </ac:spMkLst>
        </pc:spChg>
        <pc:spChg chg="del">
          <ac:chgData name="Iimura, Jinichi" userId="9e18df6b-b397-4f9f-a1c6-0abee7ae91a5" providerId="ADAL" clId="{74DCEA6A-055F-4DB0-8FC4-4DBE1878CD0D}" dt="2025-07-06T15:58:45.345" v="17" actId="478"/>
          <ac:spMkLst>
            <pc:docMk/>
            <pc:sldMk cId="981236981" sldId="2147476274"/>
            <ac:spMk id="107" creationId="{E06949D5-C669-E0BE-EAC6-1984A75F7DD9}"/>
          </ac:spMkLst>
        </pc:spChg>
        <pc:graphicFrameChg chg="mod">
          <ac:chgData name="Iimura, Jinichi" userId="9e18df6b-b397-4f9f-a1c6-0abee7ae91a5" providerId="ADAL" clId="{74DCEA6A-055F-4DB0-8FC4-4DBE1878CD0D}" dt="2025-07-06T16:00:00.659" v="82"/>
          <ac:graphicFrameMkLst>
            <pc:docMk/>
            <pc:sldMk cId="981236981" sldId="2147476274"/>
            <ac:graphicFrameMk id="7" creationId="{2A84D1DA-97ED-2719-33EF-A13650BDF72A}"/>
          </ac:graphicFrameMkLst>
        </pc:graphicFrameChg>
        <pc:picChg chg="add mod ord modCrop">
          <ac:chgData name="Iimura, Jinichi" userId="9e18df6b-b397-4f9f-a1c6-0abee7ae91a5" providerId="ADAL" clId="{74DCEA6A-055F-4DB0-8FC4-4DBE1878CD0D}" dt="2025-07-06T16:20:42.641" v="525" actId="1076"/>
          <ac:picMkLst>
            <pc:docMk/>
            <pc:sldMk cId="981236981" sldId="2147476274"/>
            <ac:picMk id="6" creationId="{E9269E45-7521-5C38-131D-06135AC555F8}"/>
          </ac:picMkLst>
        </pc:picChg>
        <pc:picChg chg="add mod ord modCrop">
          <ac:chgData name="Iimura, Jinichi" userId="9e18df6b-b397-4f9f-a1c6-0abee7ae91a5" providerId="ADAL" clId="{74DCEA6A-055F-4DB0-8FC4-4DBE1878CD0D}" dt="2025-07-06T16:02:46.947" v="182" actId="14100"/>
          <ac:picMkLst>
            <pc:docMk/>
            <pc:sldMk cId="981236981" sldId="2147476274"/>
            <ac:picMk id="8" creationId="{40F2BD39-37E9-FA41-F253-94AB1AE76817}"/>
          </ac:picMkLst>
        </pc:picChg>
        <pc:picChg chg="del">
          <ac:chgData name="Iimura, Jinichi" userId="9e18df6b-b397-4f9f-a1c6-0abee7ae91a5" providerId="ADAL" clId="{74DCEA6A-055F-4DB0-8FC4-4DBE1878CD0D}" dt="2025-07-06T15:58:45.345" v="17" actId="478"/>
          <ac:picMkLst>
            <pc:docMk/>
            <pc:sldMk cId="981236981" sldId="2147476274"/>
            <ac:picMk id="78" creationId="{C2FA359B-A634-83C5-DF28-6A50F9A34078}"/>
          </ac:picMkLst>
        </pc:picChg>
        <pc:picChg chg="del">
          <ac:chgData name="Iimura, Jinichi" userId="9e18df6b-b397-4f9f-a1c6-0abee7ae91a5" providerId="ADAL" clId="{74DCEA6A-055F-4DB0-8FC4-4DBE1878CD0D}" dt="2025-07-06T15:58:46.515" v="18" actId="478"/>
          <ac:picMkLst>
            <pc:docMk/>
            <pc:sldMk cId="981236981" sldId="2147476274"/>
            <ac:picMk id="79" creationId="{AD143393-A810-C124-3C73-A4C79190493B}"/>
          </ac:picMkLst>
        </pc:picChg>
        <pc:picChg chg="del">
          <ac:chgData name="Iimura, Jinichi" userId="9e18df6b-b397-4f9f-a1c6-0abee7ae91a5" providerId="ADAL" clId="{74DCEA6A-055F-4DB0-8FC4-4DBE1878CD0D}" dt="2025-07-06T15:58:47.099" v="19" actId="478"/>
          <ac:picMkLst>
            <pc:docMk/>
            <pc:sldMk cId="981236981" sldId="2147476274"/>
            <ac:picMk id="82" creationId="{1295256A-7454-BCA8-6479-8ADD4BF6E944}"/>
          </ac:picMkLst>
        </pc:picChg>
        <pc:picChg chg="del">
          <ac:chgData name="Iimura, Jinichi" userId="9e18df6b-b397-4f9f-a1c6-0abee7ae91a5" providerId="ADAL" clId="{74DCEA6A-055F-4DB0-8FC4-4DBE1878CD0D}" dt="2025-07-06T15:58:45.345" v="17" actId="478"/>
          <ac:picMkLst>
            <pc:docMk/>
            <pc:sldMk cId="981236981" sldId="2147476274"/>
            <ac:picMk id="105" creationId="{5743A812-D98F-979B-3EAB-5E5CE5AA588B}"/>
          </ac:picMkLst>
        </pc:picChg>
      </pc:sldChg>
      <pc:sldChg chg="modSp mod">
        <pc:chgData name="Iimura, Jinichi" userId="9e18df6b-b397-4f9f-a1c6-0abee7ae91a5" providerId="ADAL" clId="{74DCEA6A-055F-4DB0-8FC4-4DBE1878CD0D}" dt="2025-07-07T03:02:17.444" v="1617" actId="404"/>
        <pc:sldMkLst>
          <pc:docMk/>
          <pc:sldMk cId="1652214018" sldId="2147476275"/>
        </pc:sldMkLst>
        <pc:spChg chg="mod">
          <ac:chgData name="Iimura, Jinichi" userId="9e18df6b-b397-4f9f-a1c6-0abee7ae91a5" providerId="ADAL" clId="{74DCEA6A-055F-4DB0-8FC4-4DBE1878CD0D}" dt="2025-07-07T03:02:17.444" v="1617" actId="404"/>
          <ac:spMkLst>
            <pc:docMk/>
            <pc:sldMk cId="1652214018" sldId="2147476275"/>
            <ac:spMk id="6" creationId="{E3CEBE24-4411-7EC1-2AED-B58B586D888A}"/>
          </ac:spMkLst>
        </pc:spChg>
      </pc:sldChg>
      <pc:sldChg chg="modSp mod">
        <pc:chgData name="Iimura, Jinichi" userId="9e18df6b-b397-4f9f-a1c6-0abee7ae91a5" providerId="ADAL" clId="{74DCEA6A-055F-4DB0-8FC4-4DBE1878CD0D}" dt="2025-07-07T03:02:06.603" v="1614" actId="404"/>
        <pc:sldMkLst>
          <pc:docMk/>
          <pc:sldMk cId="148434690" sldId="2147476277"/>
        </pc:sldMkLst>
        <pc:spChg chg="mod">
          <ac:chgData name="Iimura, Jinichi" userId="9e18df6b-b397-4f9f-a1c6-0abee7ae91a5" providerId="ADAL" clId="{74DCEA6A-055F-4DB0-8FC4-4DBE1878CD0D}" dt="2025-07-07T03:02:06.603" v="1614" actId="404"/>
          <ac:spMkLst>
            <pc:docMk/>
            <pc:sldMk cId="148434690" sldId="2147476277"/>
            <ac:spMk id="5" creationId="{CA9AD951-AB0A-F544-7224-4DC94CDD3179}"/>
          </ac:spMkLst>
        </pc:spChg>
      </pc:sldChg>
      <pc:sldChg chg="modSp mod">
        <pc:chgData name="Iimura, Jinichi" userId="9e18df6b-b397-4f9f-a1c6-0abee7ae91a5" providerId="ADAL" clId="{74DCEA6A-055F-4DB0-8FC4-4DBE1878CD0D}" dt="2025-07-07T03:01:58.760" v="1612" actId="404"/>
        <pc:sldMkLst>
          <pc:docMk/>
          <pc:sldMk cId="3596020275" sldId="2147476279"/>
        </pc:sldMkLst>
        <pc:spChg chg="mod">
          <ac:chgData name="Iimura, Jinichi" userId="9e18df6b-b397-4f9f-a1c6-0abee7ae91a5" providerId="ADAL" clId="{74DCEA6A-055F-4DB0-8FC4-4DBE1878CD0D}" dt="2025-07-07T03:01:58.760" v="1612" actId="404"/>
          <ac:spMkLst>
            <pc:docMk/>
            <pc:sldMk cId="3596020275" sldId="2147476279"/>
            <ac:spMk id="2" creationId="{3E459797-BB47-C5A3-ED03-A65240AC92A2}"/>
          </ac:spMkLst>
        </pc:spChg>
      </pc:sldChg>
      <pc:sldChg chg="modSp mod">
        <pc:chgData name="Iimura, Jinichi" userId="9e18df6b-b397-4f9f-a1c6-0abee7ae91a5" providerId="ADAL" clId="{74DCEA6A-055F-4DB0-8FC4-4DBE1878CD0D}" dt="2025-07-07T03:14:20.326" v="1699" actId="20577"/>
        <pc:sldMkLst>
          <pc:docMk/>
          <pc:sldMk cId="4008037957" sldId="2147476284"/>
        </pc:sldMkLst>
        <pc:spChg chg="mod">
          <ac:chgData name="Iimura, Jinichi" userId="9e18df6b-b397-4f9f-a1c6-0abee7ae91a5" providerId="ADAL" clId="{74DCEA6A-055F-4DB0-8FC4-4DBE1878CD0D}" dt="2025-07-07T03:14:20.326" v="1699" actId="20577"/>
          <ac:spMkLst>
            <pc:docMk/>
            <pc:sldMk cId="4008037957" sldId="2147476284"/>
            <ac:spMk id="30" creationId="{3448C59E-558C-342D-EA1A-7AE67789B08F}"/>
          </ac:spMkLst>
        </pc:spChg>
      </pc:sldChg>
      <pc:sldChg chg="modSp mod ord">
        <pc:chgData name="Iimura, Jinichi" userId="9e18df6b-b397-4f9f-a1c6-0abee7ae91a5" providerId="ADAL" clId="{74DCEA6A-055F-4DB0-8FC4-4DBE1878CD0D}" dt="2025-07-07T00:42:09.228" v="1214" actId="20577"/>
        <pc:sldMkLst>
          <pc:docMk/>
          <pc:sldMk cId="2737910143" sldId="2147476297"/>
        </pc:sldMkLst>
        <pc:spChg chg="mod">
          <ac:chgData name="Iimura, Jinichi" userId="9e18df6b-b397-4f9f-a1c6-0abee7ae91a5" providerId="ADAL" clId="{74DCEA6A-055F-4DB0-8FC4-4DBE1878CD0D}" dt="2025-07-06T23:46:32.925" v="1119" actId="6549"/>
          <ac:spMkLst>
            <pc:docMk/>
            <pc:sldMk cId="2737910143" sldId="2147476297"/>
            <ac:spMk id="10" creationId="{94307921-BF3C-2D2B-4FBB-516451744E86}"/>
          </ac:spMkLst>
        </pc:spChg>
        <pc:spChg chg="mod">
          <ac:chgData name="Iimura, Jinichi" userId="9e18df6b-b397-4f9f-a1c6-0abee7ae91a5" providerId="ADAL" clId="{74DCEA6A-055F-4DB0-8FC4-4DBE1878CD0D}" dt="2025-07-06T23:46:30.071" v="1118" actId="6549"/>
          <ac:spMkLst>
            <pc:docMk/>
            <pc:sldMk cId="2737910143" sldId="2147476297"/>
            <ac:spMk id="14" creationId="{F000ED2C-4B6D-2C0C-F4F7-D1256B4BBDCE}"/>
          </ac:spMkLst>
        </pc:spChg>
        <pc:spChg chg="mod">
          <ac:chgData name="Iimura, Jinichi" userId="9e18df6b-b397-4f9f-a1c6-0abee7ae91a5" providerId="ADAL" clId="{74DCEA6A-055F-4DB0-8FC4-4DBE1878CD0D}" dt="2025-07-06T23:46:35.753" v="1120" actId="6549"/>
          <ac:spMkLst>
            <pc:docMk/>
            <pc:sldMk cId="2737910143" sldId="2147476297"/>
            <ac:spMk id="30" creationId="{3448C59E-558C-342D-EA1A-7AE67789B08F}"/>
          </ac:spMkLst>
        </pc:spChg>
        <pc:spChg chg="mod">
          <ac:chgData name="Iimura, Jinichi" userId="9e18df6b-b397-4f9f-a1c6-0abee7ae91a5" providerId="ADAL" clId="{74DCEA6A-055F-4DB0-8FC4-4DBE1878CD0D}" dt="2025-07-07T00:42:09.228" v="1214" actId="20577"/>
          <ac:spMkLst>
            <pc:docMk/>
            <pc:sldMk cId="2737910143" sldId="2147476297"/>
            <ac:spMk id="91" creationId="{6CE6E245-6D90-A273-F2A0-D60BE5CDAECB}"/>
          </ac:spMkLst>
        </pc:spChg>
      </pc:sldChg>
      <pc:sldChg chg="modSp mod ord">
        <pc:chgData name="Iimura, Jinichi" userId="9e18df6b-b397-4f9f-a1c6-0abee7ae91a5" providerId="ADAL" clId="{74DCEA6A-055F-4DB0-8FC4-4DBE1878CD0D}" dt="2025-07-07T02:30:38.095" v="1525" actId="20577"/>
        <pc:sldMkLst>
          <pc:docMk/>
          <pc:sldMk cId="196848279" sldId="2147476298"/>
        </pc:sldMkLst>
        <pc:spChg chg="mod">
          <ac:chgData name="Iimura, Jinichi" userId="9e18df6b-b397-4f9f-a1c6-0abee7ae91a5" providerId="ADAL" clId="{74DCEA6A-055F-4DB0-8FC4-4DBE1878CD0D}" dt="2025-07-07T02:30:38.095" v="1525" actId="20577"/>
          <ac:spMkLst>
            <pc:docMk/>
            <pc:sldMk cId="196848279" sldId="2147476298"/>
            <ac:spMk id="30" creationId="{3448C59E-558C-342D-EA1A-7AE67789B08F}"/>
          </ac:spMkLst>
        </pc:spChg>
        <pc:spChg chg="mod">
          <ac:chgData name="Iimura, Jinichi" userId="9e18df6b-b397-4f9f-a1c6-0abee7ae91a5" providerId="ADAL" clId="{74DCEA6A-055F-4DB0-8FC4-4DBE1878CD0D}" dt="2025-07-07T00:42:18.955" v="1216"/>
          <ac:spMkLst>
            <pc:docMk/>
            <pc:sldMk cId="196848279" sldId="2147476298"/>
            <ac:spMk id="91" creationId="{6CE6E245-6D90-A273-F2A0-D60BE5CDAECB}"/>
          </ac:spMkLst>
        </pc:spChg>
      </pc:sldChg>
      <pc:sldChg chg="modSp mod ord">
        <pc:chgData name="Iimura, Jinichi" userId="9e18df6b-b397-4f9f-a1c6-0abee7ae91a5" providerId="ADAL" clId="{74DCEA6A-055F-4DB0-8FC4-4DBE1878CD0D}" dt="2025-07-07T02:30:47.293" v="1561" actId="20577"/>
        <pc:sldMkLst>
          <pc:docMk/>
          <pc:sldMk cId="3767265030" sldId="2147476299"/>
        </pc:sldMkLst>
        <pc:spChg chg="mod">
          <ac:chgData name="Iimura, Jinichi" userId="9e18df6b-b397-4f9f-a1c6-0abee7ae91a5" providerId="ADAL" clId="{74DCEA6A-055F-4DB0-8FC4-4DBE1878CD0D}" dt="2025-07-07T02:30:47.293" v="1561" actId="20577"/>
          <ac:spMkLst>
            <pc:docMk/>
            <pc:sldMk cId="3767265030" sldId="2147476299"/>
            <ac:spMk id="30" creationId="{3448C59E-558C-342D-EA1A-7AE67789B08F}"/>
          </ac:spMkLst>
        </pc:spChg>
        <pc:spChg chg="mod">
          <ac:chgData name="Iimura, Jinichi" userId="9e18df6b-b397-4f9f-a1c6-0abee7ae91a5" providerId="ADAL" clId="{74DCEA6A-055F-4DB0-8FC4-4DBE1878CD0D}" dt="2025-07-07T00:42:21.382" v="1217"/>
          <ac:spMkLst>
            <pc:docMk/>
            <pc:sldMk cId="3767265030" sldId="2147476299"/>
            <ac:spMk id="91" creationId="{6CE6E245-6D90-A273-F2A0-D60BE5CDAECB}"/>
          </ac:spMkLst>
        </pc:spChg>
      </pc:sldChg>
      <pc:sldChg chg="modSp mod ord">
        <pc:chgData name="Iimura, Jinichi" userId="9e18df6b-b397-4f9f-a1c6-0abee7ae91a5" providerId="ADAL" clId="{74DCEA6A-055F-4DB0-8FC4-4DBE1878CD0D}" dt="2025-07-07T02:31:10.136" v="1600" actId="20577"/>
        <pc:sldMkLst>
          <pc:docMk/>
          <pc:sldMk cId="1698583822" sldId="2147476300"/>
        </pc:sldMkLst>
        <pc:spChg chg="mod">
          <ac:chgData name="Iimura, Jinichi" userId="9e18df6b-b397-4f9f-a1c6-0abee7ae91a5" providerId="ADAL" clId="{74DCEA6A-055F-4DB0-8FC4-4DBE1878CD0D}" dt="2025-07-07T02:31:10.136" v="1600" actId="20577"/>
          <ac:spMkLst>
            <pc:docMk/>
            <pc:sldMk cId="1698583822" sldId="2147476300"/>
            <ac:spMk id="8" creationId="{2E712169-3A23-51EC-7DEB-37FB03D6B67B}"/>
          </ac:spMkLst>
        </pc:spChg>
        <pc:spChg chg="mod">
          <ac:chgData name="Iimura, Jinichi" userId="9e18df6b-b397-4f9f-a1c6-0abee7ae91a5" providerId="ADAL" clId="{74DCEA6A-055F-4DB0-8FC4-4DBE1878CD0D}" dt="2025-07-07T02:31:01.649" v="1579" actId="20577"/>
          <ac:spMkLst>
            <pc:docMk/>
            <pc:sldMk cId="1698583822" sldId="2147476300"/>
            <ac:spMk id="30" creationId="{3448C59E-558C-342D-EA1A-7AE67789B08F}"/>
          </ac:spMkLst>
        </pc:spChg>
        <pc:spChg chg="mod">
          <ac:chgData name="Iimura, Jinichi" userId="9e18df6b-b397-4f9f-a1c6-0abee7ae91a5" providerId="ADAL" clId="{74DCEA6A-055F-4DB0-8FC4-4DBE1878CD0D}" dt="2025-07-07T00:42:24.017" v="1218"/>
          <ac:spMkLst>
            <pc:docMk/>
            <pc:sldMk cId="1698583822" sldId="2147476300"/>
            <ac:spMk id="91" creationId="{6CE6E245-6D90-A273-F2A0-D60BE5CDAECB}"/>
          </ac:spMkLst>
        </pc:spChg>
      </pc:sldChg>
      <pc:sldChg chg="modSp mod ord">
        <pc:chgData name="Iimura, Jinichi" userId="9e18df6b-b397-4f9f-a1c6-0abee7ae91a5" providerId="ADAL" clId="{74DCEA6A-055F-4DB0-8FC4-4DBE1878CD0D}" dt="2025-07-07T02:30:28.829" v="1506" actId="20577"/>
        <pc:sldMkLst>
          <pc:docMk/>
          <pc:sldMk cId="2955133890" sldId="2147476301"/>
        </pc:sldMkLst>
        <pc:spChg chg="mod">
          <ac:chgData name="Iimura, Jinichi" userId="9e18df6b-b397-4f9f-a1c6-0abee7ae91a5" providerId="ADAL" clId="{74DCEA6A-055F-4DB0-8FC4-4DBE1878CD0D}" dt="2025-07-07T02:30:28.829" v="1506" actId="20577"/>
          <ac:spMkLst>
            <pc:docMk/>
            <pc:sldMk cId="2955133890" sldId="2147476301"/>
            <ac:spMk id="30" creationId="{3448C59E-558C-342D-EA1A-7AE67789B08F}"/>
          </ac:spMkLst>
        </pc:spChg>
        <pc:spChg chg="mod">
          <ac:chgData name="Iimura, Jinichi" userId="9e18df6b-b397-4f9f-a1c6-0abee7ae91a5" providerId="ADAL" clId="{74DCEA6A-055F-4DB0-8FC4-4DBE1878CD0D}" dt="2025-07-07T00:42:15.393" v="1215"/>
          <ac:spMkLst>
            <pc:docMk/>
            <pc:sldMk cId="2955133890" sldId="2147476301"/>
            <ac:spMk id="91" creationId="{6CE6E245-6D90-A273-F2A0-D60BE5CDAECB}"/>
          </ac:spMkLst>
        </pc:spChg>
      </pc:sldChg>
      <pc:sldChg chg="modSp mod ord">
        <pc:chgData name="Iimura, Jinichi" userId="9e18df6b-b397-4f9f-a1c6-0abee7ae91a5" providerId="ADAL" clId="{74DCEA6A-055F-4DB0-8FC4-4DBE1878CD0D}" dt="2025-07-07T00:42:34.449" v="1220"/>
        <pc:sldMkLst>
          <pc:docMk/>
          <pc:sldMk cId="876069289" sldId="2147476302"/>
        </pc:sldMkLst>
        <pc:spChg chg="mod">
          <ac:chgData name="Iimura, Jinichi" userId="9e18df6b-b397-4f9f-a1c6-0abee7ae91a5" providerId="ADAL" clId="{74DCEA6A-055F-4DB0-8FC4-4DBE1878CD0D}" dt="2025-07-07T00:35:49.221" v="1181" actId="20577"/>
          <ac:spMkLst>
            <pc:docMk/>
            <pc:sldMk cId="876069289" sldId="2147476302"/>
            <ac:spMk id="30" creationId="{3448C59E-558C-342D-EA1A-7AE67789B08F}"/>
          </ac:spMkLst>
        </pc:spChg>
      </pc:sldChg>
      <pc:sldChg chg="modSp mod">
        <pc:chgData name="Iimura, Jinichi" userId="9e18df6b-b397-4f9f-a1c6-0abee7ae91a5" providerId="ADAL" clId="{74DCEA6A-055F-4DB0-8FC4-4DBE1878CD0D}" dt="2025-07-07T03:13:56.729" v="1630" actId="20577"/>
        <pc:sldMkLst>
          <pc:docMk/>
          <pc:sldMk cId="3798191958" sldId="2147476306"/>
        </pc:sldMkLst>
        <pc:spChg chg="mod">
          <ac:chgData name="Iimura, Jinichi" userId="9e18df6b-b397-4f9f-a1c6-0abee7ae91a5" providerId="ADAL" clId="{74DCEA6A-055F-4DB0-8FC4-4DBE1878CD0D}" dt="2025-07-07T03:13:56.729" v="1630" actId="20577"/>
          <ac:spMkLst>
            <pc:docMk/>
            <pc:sldMk cId="3798191958" sldId="2147476306"/>
            <ac:spMk id="30" creationId="{3448C59E-558C-342D-EA1A-7AE67789B08F}"/>
          </ac:spMkLst>
        </pc:spChg>
        <pc:spChg chg="mod">
          <ac:chgData name="Iimura, Jinichi" userId="9e18df6b-b397-4f9f-a1c6-0abee7ae91a5" providerId="ADAL" clId="{74DCEA6A-055F-4DB0-8FC4-4DBE1878CD0D}" dt="2025-07-06T16:18:25.568" v="320" actId="20577"/>
          <ac:spMkLst>
            <pc:docMk/>
            <pc:sldMk cId="3798191958" sldId="2147476306"/>
            <ac:spMk id="91" creationId="{6CE6E245-6D90-A273-F2A0-D60BE5CDAECB}"/>
          </ac:spMkLst>
        </pc:spChg>
      </pc:sldChg>
      <pc:sldChg chg="modSp mod">
        <pc:chgData name="Iimura, Jinichi" userId="9e18df6b-b397-4f9f-a1c6-0abee7ae91a5" providerId="ADAL" clId="{74DCEA6A-055F-4DB0-8FC4-4DBE1878CD0D}" dt="2025-07-07T03:02:10.116" v="1615" actId="404"/>
        <pc:sldMkLst>
          <pc:docMk/>
          <pc:sldMk cId="1109742819" sldId="2147476308"/>
        </pc:sldMkLst>
        <pc:spChg chg="mod">
          <ac:chgData name="Iimura, Jinichi" userId="9e18df6b-b397-4f9f-a1c6-0abee7ae91a5" providerId="ADAL" clId="{74DCEA6A-055F-4DB0-8FC4-4DBE1878CD0D}" dt="2025-07-07T03:02:10.116" v="1615" actId="404"/>
          <ac:spMkLst>
            <pc:docMk/>
            <pc:sldMk cId="1109742819" sldId="2147476308"/>
            <ac:spMk id="5" creationId="{CA9AD951-AB0A-F544-7224-4DC94CDD3179}"/>
          </ac:spMkLst>
        </pc:spChg>
      </pc:sldChg>
      <pc:sldChg chg="add">
        <pc:chgData name="Iimura, Jinichi" userId="9e18df6b-b397-4f9f-a1c6-0abee7ae91a5" providerId="ADAL" clId="{74DCEA6A-055F-4DB0-8FC4-4DBE1878CD0D}" dt="2025-07-06T15:55:10.346" v="2"/>
        <pc:sldMkLst>
          <pc:docMk/>
          <pc:sldMk cId="3037268822" sldId="2147476311"/>
        </pc:sldMkLst>
      </pc:sldChg>
      <pc:sldChg chg="add del">
        <pc:chgData name="Iimura, Jinichi" userId="9e18df6b-b397-4f9f-a1c6-0abee7ae91a5" providerId="ADAL" clId="{74DCEA6A-055F-4DB0-8FC4-4DBE1878CD0D}" dt="2025-07-06T15:58:52.851" v="22"/>
        <pc:sldMkLst>
          <pc:docMk/>
          <pc:sldMk cId="3327936364" sldId="2147476312"/>
        </pc:sldMkLst>
      </pc:sldChg>
    </pc:docChg>
  </pc:docChgLst>
  <pc:docChgLst>
    <pc:chgData name="Iimura, Jinichi" userId="9e18df6b-b397-4f9f-a1c6-0abee7ae91a5" providerId="ADAL" clId="{F374B321-402B-480D-900C-34E43EBD605E}"/>
    <pc:docChg chg="undo custSel modSld">
      <pc:chgData name="Iimura, Jinichi" userId="9e18df6b-b397-4f9f-a1c6-0abee7ae91a5" providerId="ADAL" clId="{F374B321-402B-480D-900C-34E43EBD605E}" dt="2025-06-09T01:40:31.432" v="65" actId="20577"/>
      <pc:docMkLst>
        <pc:docMk/>
      </pc:docMkLst>
      <pc:sldChg chg="addSp delSp modSp mod">
        <pc:chgData name="Iimura, Jinichi" userId="9e18df6b-b397-4f9f-a1c6-0abee7ae91a5" providerId="ADAL" clId="{F374B321-402B-480D-900C-34E43EBD605E}" dt="2025-06-09T01:40:31.432" v="65" actId="20577"/>
        <pc:sldMkLst>
          <pc:docMk/>
          <pc:sldMk cId="1910156974" sldId="2147476244"/>
        </pc:sldMkLst>
        <pc:spChg chg="add mod">
          <ac:chgData name="Iimura, Jinichi" userId="9e18df6b-b397-4f9f-a1c6-0abee7ae91a5" providerId="ADAL" clId="{F374B321-402B-480D-900C-34E43EBD605E}" dt="2025-06-08T23:16:54.026" v="51" actId="571"/>
          <ac:spMkLst>
            <pc:docMk/>
            <pc:sldMk cId="1910156974" sldId="2147476244"/>
            <ac:spMk id="14" creationId="{C3D3FAD5-B3FF-5DDD-37E5-625F2E348C85}"/>
          </ac:spMkLst>
        </pc:spChg>
        <pc:spChg chg="mod">
          <ac:chgData name="Iimura, Jinichi" userId="9e18df6b-b397-4f9f-a1c6-0abee7ae91a5" providerId="ADAL" clId="{F374B321-402B-480D-900C-34E43EBD605E}" dt="2025-06-09T01:40:28.287" v="57" actId="6549"/>
          <ac:spMkLst>
            <pc:docMk/>
            <pc:sldMk cId="1910156974" sldId="2147476244"/>
            <ac:spMk id="18" creationId="{B59F8DCC-9E26-9231-243D-87FB5DC0A76E}"/>
          </ac:spMkLst>
        </pc:spChg>
        <pc:spChg chg="add del mod">
          <ac:chgData name="Iimura, Jinichi" userId="9e18df6b-b397-4f9f-a1c6-0abee7ae91a5" providerId="ADAL" clId="{F374B321-402B-480D-900C-34E43EBD605E}" dt="2025-06-09T01:40:25.216" v="56" actId="478"/>
          <ac:spMkLst>
            <pc:docMk/>
            <pc:sldMk cId="1910156974" sldId="2147476244"/>
            <ac:spMk id="19" creationId="{60B955D1-10B2-B8E4-676F-AD4851400C3D}"/>
          </ac:spMkLst>
        </pc:spChg>
        <pc:spChg chg="add del mod">
          <ac:chgData name="Iimura, Jinichi" userId="9e18df6b-b397-4f9f-a1c6-0abee7ae91a5" providerId="ADAL" clId="{F374B321-402B-480D-900C-34E43EBD605E}" dt="2025-06-09T01:40:25.216" v="56" actId="478"/>
          <ac:spMkLst>
            <pc:docMk/>
            <pc:sldMk cId="1910156974" sldId="2147476244"/>
            <ac:spMk id="20" creationId="{53D36745-8420-E617-0180-9501D32047FE}"/>
          </ac:spMkLst>
        </pc:spChg>
        <pc:spChg chg="add del mod">
          <ac:chgData name="Iimura, Jinichi" userId="9e18df6b-b397-4f9f-a1c6-0abee7ae91a5" providerId="ADAL" clId="{F374B321-402B-480D-900C-34E43EBD605E}" dt="2025-06-09T01:40:25.216" v="56" actId="478"/>
          <ac:spMkLst>
            <pc:docMk/>
            <pc:sldMk cId="1910156974" sldId="2147476244"/>
            <ac:spMk id="21" creationId="{AD7A89F6-1F10-B15F-128F-2E36F8BE12F4}"/>
          </ac:spMkLst>
        </pc:spChg>
        <pc:spChg chg="mod">
          <ac:chgData name="Iimura, Jinichi" userId="9e18df6b-b397-4f9f-a1c6-0abee7ae91a5" providerId="ADAL" clId="{F374B321-402B-480D-900C-34E43EBD605E}" dt="2025-06-08T23:16:54.986" v="53" actId="1076"/>
          <ac:spMkLst>
            <pc:docMk/>
            <pc:sldMk cId="1910156974" sldId="2147476244"/>
            <ac:spMk id="24" creationId="{AA879E95-4195-1A8F-94EF-B2DC35C2B8AB}"/>
          </ac:spMkLst>
        </pc:spChg>
        <pc:spChg chg="mod">
          <ac:chgData name="Iimura, Jinichi" userId="9e18df6b-b397-4f9f-a1c6-0abee7ae91a5" providerId="ADAL" clId="{F374B321-402B-480D-900C-34E43EBD605E}" dt="2025-06-08T23:16:54.986" v="53" actId="1076"/>
          <ac:spMkLst>
            <pc:docMk/>
            <pc:sldMk cId="1910156974" sldId="2147476244"/>
            <ac:spMk id="33" creationId="{8B5E4D0C-CF30-3CF3-6DEC-B6B419530B84}"/>
          </ac:spMkLst>
        </pc:spChg>
        <pc:spChg chg="mod">
          <ac:chgData name="Iimura, Jinichi" userId="9e18df6b-b397-4f9f-a1c6-0abee7ae91a5" providerId="ADAL" clId="{F374B321-402B-480D-900C-34E43EBD605E}" dt="2025-06-08T23:16:54.986" v="53" actId="1076"/>
          <ac:spMkLst>
            <pc:docMk/>
            <pc:sldMk cId="1910156974" sldId="2147476244"/>
            <ac:spMk id="39" creationId="{44D027FF-4FA2-8DC2-ADA6-01A163319C44}"/>
          </ac:spMkLst>
        </pc:spChg>
        <pc:spChg chg="mod">
          <ac:chgData name="Iimura, Jinichi" userId="9e18df6b-b397-4f9f-a1c6-0abee7ae91a5" providerId="ADAL" clId="{F374B321-402B-480D-900C-34E43EBD605E}" dt="2025-06-09T01:40:31.432" v="65" actId="20577"/>
          <ac:spMkLst>
            <pc:docMk/>
            <pc:sldMk cId="1910156974" sldId="2147476244"/>
            <ac:spMk id="80" creationId="{451C5914-CD2F-8A4E-297D-DD85F7986712}"/>
          </ac:spMkLst>
        </pc:spChg>
        <pc:graphicFrameChg chg="mod">
          <ac:chgData name="Iimura, Jinichi" userId="9e18df6b-b397-4f9f-a1c6-0abee7ae91a5" providerId="ADAL" clId="{F374B321-402B-480D-900C-34E43EBD605E}" dt="2025-06-08T23:14:42.750" v="9" actId="1076"/>
          <ac:graphicFrameMkLst>
            <pc:docMk/>
            <pc:sldMk cId="1910156974" sldId="2147476244"/>
            <ac:graphicFrameMk id="6" creationId="{CA8E2A68-9716-173E-515E-C9C3A14F91D1}"/>
          </ac:graphicFrameMkLst>
        </pc:graphicFrameChg>
        <pc:cxnChg chg="mod">
          <ac:chgData name="Iimura, Jinichi" userId="9e18df6b-b397-4f9f-a1c6-0abee7ae91a5" providerId="ADAL" clId="{F374B321-402B-480D-900C-34E43EBD605E}" dt="2025-06-08T23:16:54.490" v="52" actId="1076"/>
          <ac:cxnSpMkLst>
            <pc:docMk/>
            <pc:sldMk cId="1910156974" sldId="2147476244"/>
            <ac:cxnSpMk id="3" creationId="{DA2742F8-E8F1-35AD-5317-2E2028F7E099}"/>
          </ac:cxnSpMkLst>
        </pc:cxnChg>
        <pc:cxnChg chg="add mod">
          <ac:chgData name="Iimura, Jinichi" userId="9e18df6b-b397-4f9f-a1c6-0abee7ae91a5" providerId="ADAL" clId="{F374B321-402B-480D-900C-34E43EBD605E}" dt="2025-06-08T23:16:53.144" v="49" actId="571"/>
          <ac:cxnSpMkLst>
            <pc:docMk/>
            <pc:sldMk cId="1910156974" sldId="2147476244"/>
            <ac:cxnSpMk id="17" creationId="{BDD26D26-6C8F-CE7A-B84B-8EDDE8979854}"/>
          </ac:cxnSpMkLst>
        </pc:cxnChg>
        <pc:cxnChg chg="mod">
          <ac:chgData name="Iimura, Jinichi" userId="9e18df6b-b397-4f9f-a1c6-0abee7ae91a5" providerId="ADAL" clId="{F374B321-402B-480D-900C-34E43EBD605E}" dt="2025-06-08T23:16:54.986" v="53" actId="1076"/>
          <ac:cxnSpMkLst>
            <pc:docMk/>
            <pc:sldMk cId="1910156974" sldId="2147476244"/>
            <ac:cxnSpMk id="27" creationId="{3E8296AA-1D15-4524-D37C-BC8929D18976}"/>
          </ac:cxnSpMkLst>
        </pc:cxnChg>
        <pc:cxnChg chg="mod">
          <ac:chgData name="Iimura, Jinichi" userId="9e18df6b-b397-4f9f-a1c6-0abee7ae91a5" providerId="ADAL" clId="{F374B321-402B-480D-900C-34E43EBD605E}" dt="2025-06-08T23:16:54.986" v="53" actId="1076"/>
          <ac:cxnSpMkLst>
            <pc:docMk/>
            <pc:sldMk cId="1910156974" sldId="2147476244"/>
            <ac:cxnSpMk id="36" creationId="{99E322F5-092B-B639-1D4D-D2A2127078F7}"/>
          </ac:cxnSpMkLst>
        </pc:cxnChg>
      </pc:sldChg>
    </pc:docChg>
  </pc:docChgLst>
  <pc:docChgLst>
    <pc:chgData name="Iimura, Jinichi" userId="9e18df6b-b397-4f9f-a1c6-0abee7ae91a5" providerId="ADAL" clId="{8659CC36-693C-479B-B738-87E8E3013C2B}"/>
    <pc:docChg chg="undo redo custSel addSld delSld modSld sldOrd addSection delSection modSection">
      <pc:chgData name="Iimura, Jinichi" userId="9e18df6b-b397-4f9f-a1c6-0abee7ae91a5" providerId="ADAL" clId="{8659CC36-693C-479B-B738-87E8E3013C2B}" dt="2025-07-03T04:50:47.450" v="14744" actId="6549"/>
      <pc:docMkLst>
        <pc:docMk/>
      </pc:docMkLst>
      <pc:sldChg chg="modSp mod">
        <pc:chgData name="Iimura, Jinichi" userId="9e18df6b-b397-4f9f-a1c6-0abee7ae91a5" providerId="ADAL" clId="{8659CC36-693C-479B-B738-87E8E3013C2B}" dt="2025-07-02T23:59:04.952" v="14158" actId="207"/>
        <pc:sldMkLst>
          <pc:docMk/>
          <pc:sldMk cId="3665934945" sldId="256"/>
        </pc:sldMkLst>
        <pc:spChg chg="mod">
          <ac:chgData name="Iimura, Jinichi" userId="9e18df6b-b397-4f9f-a1c6-0abee7ae91a5" providerId="ADAL" clId="{8659CC36-693C-479B-B738-87E8E3013C2B}" dt="2025-07-02T23:59:04.952" v="14158" actId="207"/>
          <ac:spMkLst>
            <pc:docMk/>
            <pc:sldMk cId="3665934945" sldId="256"/>
            <ac:spMk id="7" creationId="{E463306C-318F-AFE8-C603-FA1CF0EF24F0}"/>
          </ac:spMkLst>
        </pc:spChg>
        <pc:spChg chg="mod">
          <ac:chgData name="Iimura, Jinichi" userId="9e18df6b-b397-4f9f-a1c6-0abee7ae91a5" providerId="ADAL" clId="{8659CC36-693C-479B-B738-87E8E3013C2B}" dt="2025-07-02T23:59:00.444" v="14157" actId="207"/>
          <ac:spMkLst>
            <pc:docMk/>
            <pc:sldMk cId="3665934945" sldId="256"/>
            <ac:spMk id="13" creationId="{754FBCAA-A114-8A96-47B3-9AB10E92A7C3}"/>
          </ac:spMkLst>
        </pc:spChg>
      </pc:sldChg>
      <pc:sldChg chg="addSp modSp del mod ord">
        <pc:chgData name="Iimura, Jinichi" userId="9e18df6b-b397-4f9f-a1c6-0abee7ae91a5" providerId="ADAL" clId="{8659CC36-693C-479B-B738-87E8E3013C2B}" dt="2025-07-02T07:25:32.744" v="11993" actId="47"/>
        <pc:sldMkLst>
          <pc:docMk/>
          <pc:sldMk cId="823850065" sldId="2147476199"/>
        </pc:sldMkLst>
        <pc:spChg chg="mod">
          <ac:chgData name="Iimura, Jinichi" userId="9e18df6b-b397-4f9f-a1c6-0abee7ae91a5" providerId="ADAL" clId="{8659CC36-693C-479B-B738-87E8E3013C2B}" dt="2025-06-30T08:44:14.149" v="5906" actId="20577"/>
          <ac:spMkLst>
            <pc:docMk/>
            <pc:sldMk cId="823850065" sldId="2147476199"/>
            <ac:spMk id="5" creationId="{42DFA4FD-49DC-4731-ADFC-2219F4A8B4A7}"/>
          </ac:spMkLst>
        </pc:spChg>
        <pc:spChg chg="mod">
          <ac:chgData name="Iimura, Jinichi" userId="9e18df6b-b397-4f9f-a1c6-0abee7ae91a5" providerId="ADAL" clId="{8659CC36-693C-479B-B738-87E8E3013C2B}" dt="2025-06-30T08:24:56.560" v="5118" actId="1076"/>
          <ac:spMkLst>
            <pc:docMk/>
            <pc:sldMk cId="823850065" sldId="2147476199"/>
            <ac:spMk id="9" creationId="{1937F843-39D3-831C-3F43-0081EDF4F142}"/>
          </ac:spMkLst>
        </pc:spChg>
        <pc:graphicFrameChg chg="add">
          <ac:chgData name="Iimura, Jinichi" userId="9e18df6b-b397-4f9f-a1c6-0abee7ae91a5" providerId="ADAL" clId="{8659CC36-693C-479B-B738-87E8E3013C2B}" dt="2025-06-30T08:25:16.699" v="5119"/>
          <ac:graphicFrameMkLst>
            <pc:docMk/>
            <pc:sldMk cId="823850065" sldId="2147476199"/>
            <ac:graphicFrameMk id="2" creationId="{1881085B-4657-DDC1-2436-C14F18946629}"/>
          </ac:graphicFrameMkLst>
        </pc:graphicFrameChg>
        <pc:graphicFrameChg chg="mod modGraphic">
          <ac:chgData name="Iimura, Jinichi" userId="9e18df6b-b397-4f9f-a1c6-0abee7ae91a5" providerId="ADAL" clId="{8659CC36-693C-479B-B738-87E8E3013C2B}" dt="2025-06-30T09:14:27.518" v="6946" actId="20577"/>
          <ac:graphicFrameMkLst>
            <pc:docMk/>
            <pc:sldMk cId="823850065" sldId="2147476199"/>
            <ac:graphicFrameMk id="13" creationId="{62C58910-1FC0-C072-2ED0-7001F01DCEAB}"/>
          </ac:graphicFrameMkLst>
        </pc:graphicFrameChg>
      </pc:sldChg>
      <pc:sldChg chg="modSp mod">
        <pc:chgData name="Iimura, Jinichi" userId="9e18df6b-b397-4f9f-a1c6-0abee7ae91a5" providerId="ADAL" clId="{8659CC36-693C-479B-B738-87E8E3013C2B}" dt="2025-06-30T01:56:55.402" v="1223" actId="20577"/>
        <pc:sldMkLst>
          <pc:docMk/>
          <pc:sldMk cId="1018229851" sldId="2147476231"/>
        </pc:sldMkLst>
        <pc:spChg chg="mod">
          <ac:chgData name="Iimura, Jinichi" userId="9e18df6b-b397-4f9f-a1c6-0abee7ae91a5" providerId="ADAL" clId="{8659CC36-693C-479B-B738-87E8E3013C2B}" dt="2025-06-30T01:56:45.631" v="1204" actId="948"/>
          <ac:spMkLst>
            <pc:docMk/>
            <pc:sldMk cId="1018229851" sldId="2147476231"/>
            <ac:spMk id="4" creationId="{599FFCD3-4840-7D8A-EC3F-3642D5887971}"/>
          </ac:spMkLst>
        </pc:spChg>
        <pc:spChg chg="mod">
          <ac:chgData name="Iimura, Jinichi" userId="9e18df6b-b397-4f9f-a1c6-0abee7ae91a5" providerId="ADAL" clId="{8659CC36-693C-479B-B738-87E8E3013C2B}" dt="2025-06-30T01:56:55.402" v="1223" actId="20577"/>
          <ac:spMkLst>
            <pc:docMk/>
            <pc:sldMk cId="1018229851" sldId="2147476231"/>
            <ac:spMk id="10" creationId="{63BB9C2C-DCF6-C3B2-75F2-A145BE2371C9}"/>
          </ac:spMkLst>
        </pc:spChg>
        <pc:graphicFrameChg chg="mod">
          <ac:chgData name="Iimura, Jinichi" userId="9e18df6b-b397-4f9f-a1c6-0abee7ae91a5" providerId="ADAL" clId="{8659CC36-693C-479B-B738-87E8E3013C2B}" dt="2025-06-30T01:56:45.639" v="1206"/>
          <ac:graphicFrameMkLst>
            <pc:docMk/>
            <pc:sldMk cId="1018229851" sldId="2147476231"/>
            <ac:graphicFrameMk id="6" creationId="{1CF1F410-5184-899E-B5E0-8F3C15E8CB80}"/>
          </ac:graphicFrameMkLst>
        </pc:graphicFrameChg>
      </pc:sldChg>
      <pc:sldChg chg="del">
        <pc:chgData name="Iimura, Jinichi" userId="9e18df6b-b397-4f9f-a1c6-0abee7ae91a5" providerId="ADAL" clId="{8659CC36-693C-479B-B738-87E8E3013C2B}" dt="2025-06-30T00:32:35.389" v="155" actId="47"/>
        <pc:sldMkLst>
          <pc:docMk/>
          <pc:sldMk cId="3936988648" sldId="2147476232"/>
        </pc:sldMkLst>
      </pc:sldChg>
      <pc:sldChg chg="modSp del mod">
        <pc:chgData name="Iimura, Jinichi" userId="9e18df6b-b397-4f9f-a1c6-0abee7ae91a5" providerId="ADAL" clId="{8659CC36-693C-479B-B738-87E8E3013C2B}" dt="2025-06-30T00:32:35.389" v="155" actId="47"/>
        <pc:sldMkLst>
          <pc:docMk/>
          <pc:sldMk cId="2571871654" sldId="2147476233"/>
        </pc:sldMkLst>
        <pc:spChg chg="mod">
          <ac:chgData name="Iimura, Jinichi" userId="9e18df6b-b397-4f9f-a1c6-0abee7ae91a5" providerId="ADAL" clId="{8659CC36-693C-479B-B738-87E8E3013C2B}" dt="2025-06-30T00:26:24.518" v="154" actId="1076"/>
          <ac:spMkLst>
            <pc:docMk/>
            <pc:sldMk cId="2571871654" sldId="2147476233"/>
            <ac:spMk id="35" creationId="{71EAC60E-DDA7-63D8-B716-976588EB3617}"/>
          </ac:spMkLst>
        </pc:spChg>
      </pc:sldChg>
      <pc:sldChg chg="del">
        <pc:chgData name="Iimura, Jinichi" userId="9e18df6b-b397-4f9f-a1c6-0abee7ae91a5" providerId="ADAL" clId="{8659CC36-693C-479B-B738-87E8E3013C2B}" dt="2025-06-30T00:32:35.389" v="155" actId="47"/>
        <pc:sldMkLst>
          <pc:docMk/>
          <pc:sldMk cId="3293238788" sldId="2147476234"/>
        </pc:sldMkLst>
      </pc:sldChg>
      <pc:sldChg chg="del">
        <pc:chgData name="Iimura, Jinichi" userId="9e18df6b-b397-4f9f-a1c6-0abee7ae91a5" providerId="ADAL" clId="{8659CC36-693C-479B-B738-87E8E3013C2B}" dt="2025-06-30T00:32:35.389" v="155" actId="47"/>
        <pc:sldMkLst>
          <pc:docMk/>
          <pc:sldMk cId="1820211202" sldId="2147476236"/>
        </pc:sldMkLst>
      </pc:sldChg>
      <pc:sldChg chg="del">
        <pc:chgData name="Iimura, Jinichi" userId="9e18df6b-b397-4f9f-a1c6-0abee7ae91a5" providerId="ADAL" clId="{8659CC36-693C-479B-B738-87E8E3013C2B}" dt="2025-06-30T00:32:35.389" v="155" actId="47"/>
        <pc:sldMkLst>
          <pc:docMk/>
          <pc:sldMk cId="262131768" sldId="2147476237"/>
        </pc:sldMkLst>
      </pc:sldChg>
      <pc:sldChg chg="del">
        <pc:chgData name="Iimura, Jinichi" userId="9e18df6b-b397-4f9f-a1c6-0abee7ae91a5" providerId="ADAL" clId="{8659CC36-693C-479B-B738-87E8E3013C2B}" dt="2025-06-30T00:32:35.389" v="155" actId="47"/>
        <pc:sldMkLst>
          <pc:docMk/>
          <pc:sldMk cId="4078471621" sldId="2147476238"/>
        </pc:sldMkLst>
      </pc:sldChg>
      <pc:sldChg chg="del">
        <pc:chgData name="Iimura, Jinichi" userId="9e18df6b-b397-4f9f-a1c6-0abee7ae91a5" providerId="ADAL" clId="{8659CC36-693C-479B-B738-87E8E3013C2B}" dt="2025-06-30T00:32:35.389" v="155" actId="47"/>
        <pc:sldMkLst>
          <pc:docMk/>
          <pc:sldMk cId="3813427801" sldId="2147476239"/>
        </pc:sldMkLst>
      </pc:sldChg>
      <pc:sldChg chg="del">
        <pc:chgData name="Iimura, Jinichi" userId="9e18df6b-b397-4f9f-a1c6-0abee7ae91a5" providerId="ADAL" clId="{8659CC36-693C-479B-B738-87E8E3013C2B}" dt="2025-06-30T00:32:35.389" v="155" actId="47"/>
        <pc:sldMkLst>
          <pc:docMk/>
          <pc:sldMk cId="172478322" sldId="2147476240"/>
        </pc:sldMkLst>
      </pc:sldChg>
      <pc:sldChg chg="del">
        <pc:chgData name="Iimura, Jinichi" userId="9e18df6b-b397-4f9f-a1c6-0abee7ae91a5" providerId="ADAL" clId="{8659CC36-693C-479B-B738-87E8E3013C2B}" dt="2025-06-30T00:32:35.389" v="155" actId="47"/>
        <pc:sldMkLst>
          <pc:docMk/>
          <pc:sldMk cId="2345766149" sldId="2147476241"/>
        </pc:sldMkLst>
      </pc:sldChg>
      <pc:sldChg chg="del">
        <pc:chgData name="Iimura, Jinichi" userId="9e18df6b-b397-4f9f-a1c6-0abee7ae91a5" providerId="ADAL" clId="{8659CC36-693C-479B-B738-87E8E3013C2B}" dt="2025-06-30T00:32:35.389" v="155" actId="47"/>
        <pc:sldMkLst>
          <pc:docMk/>
          <pc:sldMk cId="1910156974" sldId="2147476244"/>
        </pc:sldMkLst>
      </pc:sldChg>
      <pc:sldChg chg="del">
        <pc:chgData name="Iimura, Jinichi" userId="9e18df6b-b397-4f9f-a1c6-0abee7ae91a5" providerId="ADAL" clId="{8659CC36-693C-479B-B738-87E8E3013C2B}" dt="2025-06-30T00:32:35.389" v="155" actId="47"/>
        <pc:sldMkLst>
          <pc:docMk/>
          <pc:sldMk cId="1667066026" sldId="2147476245"/>
        </pc:sldMkLst>
      </pc:sldChg>
      <pc:sldChg chg="del">
        <pc:chgData name="Iimura, Jinichi" userId="9e18df6b-b397-4f9f-a1c6-0abee7ae91a5" providerId="ADAL" clId="{8659CC36-693C-479B-B738-87E8E3013C2B}" dt="2025-06-30T00:32:35.389" v="155" actId="47"/>
        <pc:sldMkLst>
          <pc:docMk/>
          <pc:sldMk cId="2965808665" sldId="2147476246"/>
        </pc:sldMkLst>
      </pc:sldChg>
      <pc:sldChg chg="del">
        <pc:chgData name="Iimura, Jinichi" userId="9e18df6b-b397-4f9f-a1c6-0abee7ae91a5" providerId="ADAL" clId="{8659CC36-693C-479B-B738-87E8E3013C2B}" dt="2025-06-30T00:35:16.604" v="158" actId="47"/>
        <pc:sldMkLst>
          <pc:docMk/>
          <pc:sldMk cId="3336496979" sldId="2147476248"/>
        </pc:sldMkLst>
      </pc:sldChg>
      <pc:sldChg chg="addSp delSp modSp mod">
        <pc:chgData name="Iimura, Jinichi" userId="9e18df6b-b397-4f9f-a1c6-0abee7ae91a5" providerId="ADAL" clId="{8659CC36-693C-479B-B738-87E8E3013C2B}" dt="2025-07-03T04:20:41.825" v="14702"/>
        <pc:sldMkLst>
          <pc:docMk/>
          <pc:sldMk cId="1859531097" sldId="2147476249"/>
        </pc:sldMkLst>
        <pc:spChg chg="del mod">
          <ac:chgData name="Iimura, Jinichi" userId="9e18df6b-b397-4f9f-a1c6-0abee7ae91a5" providerId="ADAL" clId="{8659CC36-693C-479B-B738-87E8E3013C2B}" dt="2025-06-30T03:32:24.689" v="2113" actId="478"/>
          <ac:spMkLst>
            <pc:docMk/>
            <pc:sldMk cId="1859531097" sldId="2147476249"/>
            <ac:spMk id="2" creationId="{3B84560E-C9F3-C336-7F55-25F16E12EAD5}"/>
          </ac:spMkLst>
        </pc:spChg>
        <pc:spChg chg="mod">
          <ac:chgData name="Iimura, Jinichi" userId="9e18df6b-b397-4f9f-a1c6-0abee7ae91a5" providerId="ADAL" clId="{8659CC36-693C-479B-B738-87E8E3013C2B}" dt="2025-07-01T04:07:11.854" v="10387" actId="20577"/>
          <ac:spMkLst>
            <pc:docMk/>
            <pc:sldMk cId="1859531097" sldId="2147476249"/>
            <ac:spMk id="3" creationId="{D26E4138-15E8-5742-9FBA-E7FBE80D915F}"/>
          </ac:spMkLst>
        </pc:spChg>
        <pc:spChg chg="mod">
          <ac:chgData name="Iimura, Jinichi" userId="9e18df6b-b397-4f9f-a1c6-0abee7ae91a5" providerId="ADAL" clId="{8659CC36-693C-479B-B738-87E8E3013C2B}" dt="2025-06-30T01:37:58.091" v="904" actId="948"/>
          <ac:spMkLst>
            <pc:docMk/>
            <pc:sldMk cId="1859531097" sldId="2147476249"/>
            <ac:spMk id="4" creationId="{C0CD4ED1-0F74-83B6-F4AC-8C87103B97BF}"/>
          </ac:spMkLst>
        </pc:spChg>
        <pc:spChg chg="add mod">
          <ac:chgData name="Iimura, Jinichi" userId="9e18df6b-b397-4f9f-a1c6-0abee7ae91a5" providerId="ADAL" clId="{8659CC36-693C-479B-B738-87E8E3013C2B}" dt="2025-06-30T01:48:17.193" v="1083" actId="571"/>
          <ac:spMkLst>
            <pc:docMk/>
            <pc:sldMk cId="1859531097" sldId="2147476249"/>
            <ac:spMk id="10" creationId="{0EBA8EAE-EE98-F85B-E448-9CBE4369D04F}"/>
          </ac:spMkLst>
        </pc:spChg>
        <pc:spChg chg="mod">
          <ac:chgData name="Iimura, Jinichi" userId="9e18df6b-b397-4f9f-a1c6-0abee7ae91a5" providerId="ADAL" clId="{8659CC36-693C-479B-B738-87E8E3013C2B}" dt="2025-06-30T02:56:38.541" v="1462" actId="1076"/>
          <ac:spMkLst>
            <pc:docMk/>
            <pc:sldMk cId="1859531097" sldId="2147476249"/>
            <ac:spMk id="11" creationId="{0EC7281E-A90C-3C15-49DE-D55E499FAA99}"/>
          </ac:spMkLst>
        </pc:spChg>
        <pc:spChg chg="add del mod topLvl">
          <ac:chgData name="Iimura, Jinichi" userId="9e18df6b-b397-4f9f-a1c6-0abee7ae91a5" providerId="ADAL" clId="{8659CC36-693C-479B-B738-87E8E3013C2B}" dt="2025-06-30T03:17:15.989" v="1896" actId="20577"/>
          <ac:spMkLst>
            <pc:docMk/>
            <pc:sldMk cId="1859531097" sldId="2147476249"/>
            <ac:spMk id="12" creationId="{FA7B8201-B10C-CA15-B4C9-D60A9EC79CD8}"/>
          </ac:spMkLst>
        </pc:spChg>
        <pc:spChg chg="add del mod topLvl">
          <ac:chgData name="Iimura, Jinichi" userId="9e18df6b-b397-4f9f-a1c6-0abee7ae91a5" providerId="ADAL" clId="{8659CC36-693C-479B-B738-87E8E3013C2B}" dt="2025-06-30T03:07:14.437" v="1695" actId="1076"/>
          <ac:spMkLst>
            <pc:docMk/>
            <pc:sldMk cId="1859531097" sldId="2147476249"/>
            <ac:spMk id="13" creationId="{FF7658A8-B13E-BC20-5F6A-5892E86FFA86}"/>
          </ac:spMkLst>
        </pc:spChg>
        <pc:spChg chg="mod topLvl">
          <ac:chgData name="Iimura, Jinichi" userId="9e18df6b-b397-4f9f-a1c6-0abee7ae91a5" providerId="ADAL" clId="{8659CC36-693C-479B-B738-87E8E3013C2B}" dt="2025-07-01T03:11:14.889" v="10065" actId="6549"/>
          <ac:spMkLst>
            <pc:docMk/>
            <pc:sldMk cId="1859531097" sldId="2147476249"/>
            <ac:spMk id="15" creationId="{F599A748-211D-BB62-0D32-D176DAF953E6}"/>
          </ac:spMkLst>
        </pc:spChg>
        <pc:spChg chg="del mod topLvl">
          <ac:chgData name="Iimura, Jinichi" userId="9e18df6b-b397-4f9f-a1c6-0abee7ae91a5" providerId="ADAL" clId="{8659CC36-693C-479B-B738-87E8E3013C2B}" dt="2025-06-30T02:55:17.120" v="1446" actId="478"/>
          <ac:spMkLst>
            <pc:docMk/>
            <pc:sldMk cId="1859531097" sldId="2147476249"/>
            <ac:spMk id="17" creationId="{BA9954D5-4C47-C33D-F417-D7C272E45BE3}"/>
          </ac:spMkLst>
        </pc:spChg>
        <pc:spChg chg="mod topLvl">
          <ac:chgData name="Iimura, Jinichi" userId="9e18df6b-b397-4f9f-a1c6-0abee7ae91a5" providerId="ADAL" clId="{8659CC36-693C-479B-B738-87E8E3013C2B}" dt="2025-07-01T03:11:17.507" v="10066" actId="6549"/>
          <ac:spMkLst>
            <pc:docMk/>
            <pc:sldMk cId="1859531097" sldId="2147476249"/>
            <ac:spMk id="18" creationId="{B85305EE-5993-8388-4926-229A068A2D47}"/>
          </ac:spMkLst>
        </pc:spChg>
        <pc:spChg chg="mod topLvl">
          <ac:chgData name="Iimura, Jinichi" userId="9e18df6b-b397-4f9f-a1c6-0abee7ae91a5" providerId="ADAL" clId="{8659CC36-693C-479B-B738-87E8E3013C2B}" dt="2025-07-01T01:34:32.970" v="8799" actId="1076"/>
          <ac:spMkLst>
            <pc:docMk/>
            <pc:sldMk cId="1859531097" sldId="2147476249"/>
            <ac:spMk id="19" creationId="{2D4A9EF6-BEA3-935F-979C-C6DF0B046C0F}"/>
          </ac:spMkLst>
        </pc:spChg>
        <pc:spChg chg="del mod topLvl">
          <ac:chgData name="Iimura, Jinichi" userId="9e18df6b-b397-4f9f-a1c6-0abee7ae91a5" providerId="ADAL" clId="{8659CC36-693C-479B-B738-87E8E3013C2B}" dt="2025-06-30T03:09:13.667" v="1716" actId="478"/>
          <ac:spMkLst>
            <pc:docMk/>
            <pc:sldMk cId="1859531097" sldId="2147476249"/>
            <ac:spMk id="20" creationId="{0EE6FFC3-6B6E-F000-CBEC-61DC2965F598}"/>
          </ac:spMkLst>
        </pc:spChg>
        <pc:spChg chg="mod topLvl">
          <ac:chgData name="Iimura, Jinichi" userId="9e18df6b-b397-4f9f-a1c6-0abee7ae91a5" providerId="ADAL" clId="{8659CC36-693C-479B-B738-87E8E3013C2B}" dt="2025-07-01T01:34:32.970" v="8799" actId="1076"/>
          <ac:spMkLst>
            <pc:docMk/>
            <pc:sldMk cId="1859531097" sldId="2147476249"/>
            <ac:spMk id="21" creationId="{D5F377DA-8991-CBD9-DEB2-C631C5821F08}"/>
          </ac:spMkLst>
        </pc:spChg>
        <pc:spChg chg="add mod">
          <ac:chgData name="Iimura, Jinichi" userId="9e18df6b-b397-4f9f-a1c6-0abee7ae91a5" providerId="ADAL" clId="{8659CC36-693C-479B-B738-87E8E3013C2B}" dt="2025-06-30T01:48:17.193" v="1083" actId="571"/>
          <ac:spMkLst>
            <pc:docMk/>
            <pc:sldMk cId="1859531097" sldId="2147476249"/>
            <ac:spMk id="25" creationId="{E7E17476-839C-FEEE-750F-4A409BCB9894}"/>
          </ac:spMkLst>
        </pc:spChg>
        <pc:spChg chg="add mod">
          <ac:chgData name="Iimura, Jinichi" userId="9e18df6b-b397-4f9f-a1c6-0abee7ae91a5" providerId="ADAL" clId="{8659CC36-693C-479B-B738-87E8E3013C2B}" dt="2025-06-30T01:48:17.193" v="1083" actId="571"/>
          <ac:spMkLst>
            <pc:docMk/>
            <pc:sldMk cId="1859531097" sldId="2147476249"/>
            <ac:spMk id="26" creationId="{266DED11-E663-9774-6512-C1FC2ADE5C83}"/>
          </ac:spMkLst>
        </pc:spChg>
        <pc:spChg chg="add mod">
          <ac:chgData name="Iimura, Jinichi" userId="9e18df6b-b397-4f9f-a1c6-0abee7ae91a5" providerId="ADAL" clId="{8659CC36-693C-479B-B738-87E8E3013C2B}" dt="2025-06-30T01:48:17.193" v="1083" actId="571"/>
          <ac:spMkLst>
            <pc:docMk/>
            <pc:sldMk cId="1859531097" sldId="2147476249"/>
            <ac:spMk id="27" creationId="{1F1D0EA1-997D-1544-F4D9-C0150E86FBB0}"/>
          </ac:spMkLst>
        </pc:spChg>
        <pc:spChg chg="mod topLvl">
          <ac:chgData name="Iimura, Jinichi" userId="9e18df6b-b397-4f9f-a1c6-0abee7ae91a5" providerId="ADAL" clId="{8659CC36-693C-479B-B738-87E8E3013C2B}" dt="2025-07-01T01:34:22.490" v="8798" actId="1076"/>
          <ac:spMkLst>
            <pc:docMk/>
            <pc:sldMk cId="1859531097" sldId="2147476249"/>
            <ac:spMk id="31" creationId="{DE966954-9564-D27C-51EC-66F29A0A4069}"/>
          </ac:spMkLst>
        </pc:spChg>
        <pc:spChg chg="mod topLvl">
          <ac:chgData name="Iimura, Jinichi" userId="9e18df6b-b397-4f9f-a1c6-0abee7ae91a5" providerId="ADAL" clId="{8659CC36-693C-479B-B738-87E8E3013C2B}" dt="2025-07-01T01:35:57.547" v="8927" actId="1076"/>
          <ac:spMkLst>
            <pc:docMk/>
            <pc:sldMk cId="1859531097" sldId="2147476249"/>
            <ac:spMk id="32" creationId="{20F21351-0918-6AF4-6B7C-D00F092C806B}"/>
          </ac:spMkLst>
        </pc:spChg>
        <pc:spChg chg="mod topLvl">
          <ac:chgData name="Iimura, Jinichi" userId="9e18df6b-b397-4f9f-a1c6-0abee7ae91a5" providerId="ADAL" clId="{8659CC36-693C-479B-B738-87E8E3013C2B}" dt="2025-07-01T03:11:19.388" v="10067" actId="6549"/>
          <ac:spMkLst>
            <pc:docMk/>
            <pc:sldMk cId="1859531097" sldId="2147476249"/>
            <ac:spMk id="33" creationId="{7727D9AC-836F-C7BB-77FC-41D54F08FE8E}"/>
          </ac:spMkLst>
        </pc:spChg>
        <pc:spChg chg="del mod topLvl">
          <ac:chgData name="Iimura, Jinichi" userId="9e18df6b-b397-4f9f-a1c6-0abee7ae91a5" providerId="ADAL" clId="{8659CC36-693C-479B-B738-87E8E3013C2B}" dt="2025-06-30T03:17:58.750" v="1923" actId="478"/>
          <ac:spMkLst>
            <pc:docMk/>
            <pc:sldMk cId="1859531097" sldId="2147476249"/>
            <ac:spMk id="34" creationId="{77FECD65-87E2-0B9C-7FBB-C770303D75EF}"/>
          </ac:spMkLst>
        </pc:spChg>
        <pc:spChg chg="del mod topLvl">
          <ac:chgData name="Iimura, Jinichi" userId="9e18df6b-b397-4f9f-a1c6-0abee7ae91a5" providerId="ADAL" clId="{8659CC36-693C-479B-B738-87E8E3013C2B}" dt="2025-07-01T01:31:59.031" v="8704" actId="478"/>
          <ac:spMkLst>
            <pc:docMk/>
            <pc:sldMk cId="1859531097" sldId="2147476249"/>
            <ac:spMk id="35" creationId="{EB859FA2-D846-36FC-D426-A73BED3983E8}"/>
          </ac:spMkLst>
        </pc:spChg>
        <pc:spChg chg="del mod topLvl">
          <ac:chgData name="Iimura, Jinichi" userId="9e18df6b-b397-4f9f-a1c6-0abee7ae91a5" providerId="ADAL" clId="{8659CC36-693C-479B-B738-87E8E3013C2B}" dt="2025-07-01T01:31:59.031" v="8704" actId="478"/>
          <ac:spMkLst>
            <pc:docMk/>
            <pc:sldMk cId="1859531097" sldId="2147476249"/>
            <ac:spMk id="36" creationId="{1B34CB90-071C-E8FD-1117-55BB62DB41DE}"/>
          </ac:spMkLst>
        </pc:spChg>
        <pc:spChg chg="del mod topLvl">
          <ac:chgData name="Iimura, Jinichi" userId="9e18df6b-b397-4f9f-a1c6-0abee7ae91a5" providerId="ADAL" clId="{8659CC36-693C-479B-B738-87E8E3013C2B}" dt="2025-06-30T03:18:46.025" v="1940" actId="478"/>
          <ac:spMkLst>
            <pc:docMk/>
            <pc:sldMk cId="1859531097" sldId="2147476249"/>
            <ac:spMk id="37" creationId="{995E6EA0-F358-2E15-0B64-98DC7673CE24}"/>
          </ac:spMkLst>
        </pc:spChg>
        <pc:spChg chg="del mod topLvl">
          <ac:chgData name="Iimura, Jinichi" userId="9e18df6b-b397-4f9f-a1c6-0abee7ae91a5" providerId="ADAL" clId="{8659CC36-693C-479B-B738-87E8E3013C2B}" dt="2025-07-01T01:31:59.031" v="8704" actId="478"/>
          <ac:spMkLst>
            <pc:docMk/>
            <pc:sldMk cId="1859531097" sldId="2147476249"/>
            <ac:spMk id="38" creationId="{CFBD0683-8EAD-1253-5903-436794324D63}"/>
          </ac:spMkLst>
        </pc:spChg>
        <pc:spChg chg="del">
          <ac:chgData name="Iimura, Jinichi" userId="9e18df6b-b397-4f9f-a1c6-0abee7ae91a5" providerId="ADAL" clId="{8659CC36-693C-479B-B738-87E8E3013C2B}" dt="2025-06-30T01:48:02.134" v="1077" actId="478"/>
          <ac:spMkLst>
            <pc:docMk/>
            <pc:sldMk cId="1859531097" sldId="2147476249"/>
            <ac:spMk id="66" creationId="{8A339021-7014-D902-DAE4-712C3FA18771}"/>
          </ac:spMkLst>
        </pc:spChg>
        <pc:spChg chg="add del mod topLvl">
          <ac:chgData name="Iimura, Jinichi" userId="9e18df6b-b397-4f9f-a1c6-0abee7ae91a5" providerId="ADAL" clId="{8659CC36-693C-479B-B738-87E8E3013C2B}" dt="2025-06-30T02:45:58.432" v="1432" actId="478"/>
          <ac:spMkLst>
            <pc:docMk/>
            <pc:sldMk cId="1859531097" sldId="2147476249"/>
            <ac:spMk id="79" creationId="{C2AA6242-F4FF-EDCA-C4D9-7A4BEAE81E18}"/>
          </ac:spMkLst>
        </pc:spChg>
        <pc:spChg chg="add del mod">
          <ac:chgData name="Iimura, Jinichi" userId="9e18df6b-b397-4f9f-a1c6-0abee7ae91a5" providerId="ADAL" clId="{8659CC36-693C-479B-B738-87E8E3013C2B}" dt="2025-06-30T03:07:14.437" v="1695" actId="1076"/>
          <ac:spMkLst>
            <pc:docMk/>
            <pc:sldMk cId="1859531097" sldId="2147476249"/>
            <ac:spMk id="100" creationId="{EFAAC406-CE13-E1A4-8474-CEAE3043645F}"/>
          </ac:spMkLst>
        </pc:spChg>
        <pc:spChg chg="add del mod">
          <ac:chgData name="Iimura, Jinichi" userId="9e18df6b-b397-4f9f-a1c6-0abee7ae91a5" providerId="ADAL" clId="{8659CC36-693C-479B-B738-87E8E3013C2B}" dt="2025-06-30T03:07:14.437" v="1695" actId="1076"/>
          <ac:spMkLst>
            <pc:docMk/>
            <pc:sldMk cId="1859531097" sldId="2147476249"/>
            <ac:spMk id="116" creationId="{8939C458-6168-D5BF-FF0D-ABE2E7E5BFFE}"/>
          </ac:spMkLst>
        </pc:spChg>
        <pc:spChg chg="add del mod">
          <ac:chgData name="Iimura, Jinichi" userId="9e18df6b-b397-4f9f-a1c6-0abee7ae91a5" providerId="ADAL" clId="{8659CC36-693C-479B-B738-87E8E3013C2B}" dt="2025-06-30T03:07:14.437" v="1695" actId="1076"/>
          <ac:spMkLst>
            <pc:docMk/>
            <pc:sldMk cId="1859531097" sldId="2147476249"/>
            <ac:spMk id="135" creationId="{77893051-8EAA-013A-E796-77476F55C319}"/>
          </ac:spMkLst>
        </pc:spChg>
        <pc:spChg chg="add del mod">
          <ac:chgData name="Iimura, Jinichi" userId="9e18df6b-b397-4f9f-a1c6-0abee7ae91a5" providerId="ADAL" clId="{8659CC36-693C-479B-B738-87E8E3013C2B}" dt="2025-06-30T03:07:14.437" v="1695" actId="1076"/>
          <ac:spMkLst>
            <pc:docMk/>
            <pc:sldMk cId="1859531097" sldId="2147476249"/>
            <ac:spMk id="136" creationId="{14D1A913-3EF7-CFEE-A5C9-7FA27896BE7F}"/>
          </ac:spMkLst>
        </pc:spChg>
        <pc:spChg chg="add del mod">
          <ac:chgData name="Iimura, Jinichi" userId="9e18df6b-b397-4f9f-a1c6-0abee7ae91a5" providerId="ADAL" clId="{8659CC36-693C-479B-B738-87E8E3013C2B}" dt="2025-06-30T03:08:53.391" v="1714" actId="1076"/>
          <ac:spMkLst>
            <pc:docMk/>
            <pc:sldMk cId="1859531097" sldId="2147476249"/>
            <ac:spMk id="149" creationId="{004644D5-9DAE-1860-C784-F2C65078123F}"/>
          </ac:spMkLst>
        </pc:spChg>
        <pc:spChg chg="add mod">
          <ac:chgData name="Iimura, Jinichi" userId="9e18df6b-b397-4f9f-a1c6-0abee7ae91a5" providerId="ADAL" clId="{8659CC36-693C-479B-B738-87E8E3013C2B}" dt="2025-07-01T01:34:32.970" v="8799" actId="1076"/>
          <ac:spMkLst>
            <pc:docMk/>
            <pc:sldMk cId="1859531097" sldId="2147476249"/>
            <ac:spMk id="174" creationId="{708A07D3-04A3-C6DA-FB6D-01A8154E5B27}"/>
          </ac:spMkLst>
        </pc:spChg>
        <pc:spChg chg="add mod">
          <ac:chgData name="Iimura, Jinichi" userId="9e18df6b-b397-4f9f-a1c6-0abee7ae91a5" providerId="ADAL" clId="{8659CC36-693C-479B-B738-87E8E3013C2B}" dt="2025-07-01T01:34:32.970" v="8799" actId="1076"/>
          <ac:spMkLst>
            <pc:docMk/>
            <pc:sldMk cId="1859531097" sldId="2147476249"/>
            <ac:spMk id="175" creationId="{ECB50186-1B8A-488D-83D5-69690C2FF95D}"/>
          </ac:spMkLst>
        </pc:spChg>
        <pc:spChg chg="add mod">
          <ac:chgData name="Iimura, Jinichi" userId="9e18df6b-b397-4f9f-a1c6-0abee7ae91a5" providerId="ADAL" clId="{8659CC36-693C-479B-B738-87E8E3013C2B}" dt="2025-07-01T01:34:32.970" v="8799" actId="1076"/>
          <ac:spMkLst>
            <pc:docMk/>
            <pc:sldMk cId="1859531097" sldId="2147476249"/>
            <ac:spMk id="178" creationId="{AC77F1E5-1F1D-3E15-087C-F9E23CD91B82}"/>
          </ac:spMkLst>
        </pc:spChg>
        <pc:spChg chg="add mod">
          <ac:chgData name="Iimura, Jinichi" userId="9e18df6b-b397-4f9f-a1c6-0abee7ae91a5" providerId="ADAL" clId="{8659CC36-693C-479B-B738-87E8E3013C2B}" dt="2025-07-01T01:34:32.970" v="8799" actId="1076"/>
          <ac:spMkLst>
            <pc:docMk/>
            <pc:sldMk cId="1859531097" sldId="2147476249"/>
            <ac:spMk id="179" creationId="{FAD8B0E5-0A31-A0AC-9A78-2915089F5CF7}"/>
          </ac:spMkLst>
        </pc:spChg>
        <pc:spChg chg="add del mod">
          <ac:chgData name="Iimura, Jinichi" userId="9e18df6b-b397-4f9f-a1c6-0abee7ae91a5" providerId="ADAL" clId="{8659CC36-693C-479B-B738-87E8E3013C2B}" dt="2025-06-30T03:17:19.119" v="1897" actId="478"/>
          <ac:spMkLst>
            <pc:docMk/>
            <pc:sldMk cId="1859531097" sldId="2147476249"/>
            <ac:spMk id="185" creationId="{93596AD2-F69F-E8B4-B142-FB4DF3E7572A}"/>
          </ac:spMkLst>
        </pc:spChg>
        <pc:spChg chg="add mod">
          <ac:chgData name="Iimura, Jinichi" userId="9e18df6b-b397-4f9f-a1c6-0abee7ae91a5" providerId="ADAL" clId="{8659CC36-693C-479B-B738-87E8E3013C2B}" dt="2025-07-01T01:35:57.547" v="8927" actId="1076"/>
          <ac:spMkLst>
            <pc:docMk/>
            <pc:sldMk cId="1859531097" sldId="2147476249"/>
            <ac:spMk id="190" creationId="{C55567AE-3707-F092-8316-53803A762EA4}"/>
          </ac:spMkLst>
        </pc:spChg>
        <pc:spChg chg="add del mod">
          <ac:chgData name="Iimura, Jinichi" userId="9e18df6b-b397-4f9f-a1c6-0abee7ae91a5" providerId="ADAL" clId="{8659CC36-693C-479B-B738-87E8E3013C2B}" dt="2025-06-30T03:18:54.912" v="1943" actId="478"/>
          <ac:spMkLst>
            <pc:docMk/>
            <pc:sldMk cId="1859531097" sldId="2147476249"/>
            <ac:spMk id="195" creationId="{B3EB0C2D-3D8F-7EED-4F24-F688A8350AF8}"/>
          </ac:spMkLst>
        </pc:spChg>
        <pc:spChg chg="add del mod">
          <ac:chgData name="Iimura, Jinichi" userId="9e18df6b-b397-4f9f-a1c6-0abee7ae91a5" providerId="ADAL" clId="{8659CC36-693C-479B-B738-87E8E3013C2B}" dt="2025-06-30T03:19:03.435" v="1945" actId="478"/>
          <ac:spMkLst>
            <pc:docMk/>
            <pc:sldMk cId="1859531097" sldId="2147476249"/>
            <ac:spMk id="197" creationId="{EA696AF1-894C-B2A5-21DF-08EDD3DFB4D1}"/>
          </ac:spMkLst>
        </pc:spChg>
        <pc:spChg chg="add del mod">
          <ac:chgData name="Iimura, Jinichi" userId="9e18df6b-b397-4f9f-a1c6-0abee7ae91a5" providerId="ADAL" clId="{8659CC36-693C-479B-B738-87E8E3013C2B}" dt="2025-07-01T01:31:59.031" v="8704" actId="478"/>
          <ac:spMkLst>
            <pc:docMk/>
            <pc:sldMk cId="1859531097" sldId="2147476249"/>
            <ac:spMk id="199" creationId="{AD0C3EC5-AB64-DCEF-E355-A5AC5F5EEFC6}"/>
          </ac:spMkLst>
        </pc:spChg>
        <pc:spChg chg="add del mod">
          <ac:chgData name="Iimura, Jinichi" userId="9e18df6b-b397-4f9f-a1c6-0abee7ae91a5" providerId="ADAL" clId="{8659CC36-693C-479B-B738-87E8E3013C2B}" dt="2025-07-01T01:31:59.031" v="8704" actId="478"/>
          <ac:spMkLst>
            <pc:docMk/>
            <pc:sldMk cId="1859531097" sldId="2147476249"/>
            <ac:spMk id="206" creationId="{5B6F375D-40BB-79EB-DC20-6B47AF55D973}"/>
          </ac:spMkLst>
        </pc:spChg>
        <pc:spChg chg="add del mod">
          <ac:chgData name="Iimura, Jinichi" userId="9e18df6b-b397-4f9f-a1c6-0abee7ae91a5" providerId="ADAL" clId="{8659CC36-693C-479B-B738-87E8E3013C2B}" dt="2025-07-01T01:31:59.031" v="8704" actId="478"/>
          <ac:spMkLst>
            <pc:docMk/>
            <pc:sldMk cId="1859531097" sldId="2147476249"/>
            <ac:spMk id="207" creationId="{68C0F955-048B-4332-B36D-655A83590DEF}"/>
          </ac:spMkLst>
        </pc:spChg>
        <pc:spChg chg="add del mod">
          <ac:chgData name="Iimura, Jinichi" userId="9e18df6b-b397-4f9f-a1c6-0abee7ae91a5" providerId="ADAL" clId="{8659CC36-693C-479B-B738-87E8E3013C2B}" dt="2025-07-01T01:31:59.031" v="8704" actId="478"/>
          <ac:spMkLst>
            <pc:docMk/>
            <pc:sldMk cId="1859531097" sldId="2147476249"/>
            <ac:spMk id="208" creationId="{2C44567B-889B-991B-76AD-04CFBA2FA8A4}"/>
          </ac:spMkLst>
        </pc:spChg>
        <pc:spChg chg="add del mod">
          <ac:chgData name="Iimura, Jinichi" userId="9e18df6b-b397-4f9f-a1c6-0abee7ae91a5" providerId="ADAL" clId="{8659CC36-693C-479B-B738-87E8E3013C2B}" dt="2025-07-01T01:31:59.031" v="8704" actId="478"/>
          <ac:spMkLst>
            <pc:docMk/>
            <pc:sldMk cId="1859531097" sldId="2147476249"/>
            <ac:spMk id="211" creationId="{4E2BDA79-E55E-738A-29B2-6E0A6BF5B895}"/>
          </ac:spMkLst>
        </pc:spChg>
        <pc:spChg chg="add mod">
          <ac:chgData name="Iimura, Jinichi" userId="9e18df6b-b397-4f9f-a1c6-0abee7ae91a5" providerId="ADAL" clId="{8659CC36-693C-479B-B738-87E8E3013C2B}" dt="2025-06-30T03:32:24.973" v="2114"/>
          <ac:spMkLst>
            <pc:docMk/>
            <pc:sldMk cId="1859531097" sldId="2147476249"/>
            <ac:spMk id="219" creationId="{28942CA0-03E4-28CF-B3B5-F5A59116AC2A}"/>
          </ac:spMkLst>
        </pc:spChg>
        <pc:spChg chg="add del">
          <ac:chgData name="Iimura, Jinichi" userId="9e18df6b-b397-4f9f-a1c6-0abee7ae91a5" providerId="ADAL" clId="{8659CC36-693C-479B-B738-87E8E3013C2B}" dt="2025-07-01T01:31:41.309" v="8702" actId="22"/>
          <ac:spMkLst>
            <pc:docMk/>
            <pc:sldMk cId="1859531097" sldId="2147476249"/>
            <ac:spMk id="226" creationId="{5086CBAE-1DF1-5934-7DCB-45B5AC44D4FC}"/>
          </ac:spMkLst>
        </pc:spChg>
        <pc:spChg chg="add mod">
          <ac:chgData name="Iimura, Jinichi" userId="9e18df6b-b397-4f9f-a1c6-0abee7ae91a5" providerId="ADAL" clId="{8659CC36-693C-479B-B738-87E8E3013C2B}" dt="2025-07-01T01:34:15.891" v="8796" actId="1076"/>
          <ac:spMkLst>
            <pc:docMk/>
            <pc:sldMk cId="1859531097" sldId="2147476249"/>
            <ac:spMk id="231" creationId="{9EC5A842-4EBE-782F-14D5-422E89C12431}"/>
          </ac:spMkLst>
        </pc:spChg>
        <pc:spChg chg="add del mod">
          <ac:chgData name="Iimura, Jinichi" userId="9e18df6b-b397-4f9f-a1c6-0abee7ae91a5" providerId="ADAL" clId="{8659CC36-693C-479B-B738-87E8E3013C2B}" dt="2025-07-02T14:02:22.719" v="13720" actId="478"/>
          <ac:spMkLst>
            <pc:docMk/>
            <pc:sldMk cId="1859531097" sldId="2147476249"/>
            <ac:spMk id="238" creationId="{02B1E5C4-9CCB-85EC-F696-3706D9B15C0F}"/>
          </ac:spMkLst>
        </pc:spChg>
        <pc:spChg chg="add mod">
          <ac:chgData name="Iimura, Jinichi" userId="9e18df6b-b397-4f9f-a1c6-0abee7ae91a5" providerId="ADAL" clId="{8659CC36-693C-479B-B738-87E8E3013C2B}" dt="2025-07-03T04:20:41.825" v="14702"/>
          <ac:spMkLst>
            <pc:docMk/>
            <pc:sldMk cId="1859531097" sldId="2147476249"/>
            <ac:spMk id="240" creationId="{E58B0DC1-4F9D-23DE-E5E3-5BF6B1471A3B}"/>
          </ac:spMkLst>
        </pc:spChg>
        <pc:grpChg chg="add del mod topLvl">
          <ac:chgData name="Iimura, Jinichi" userId="9e18df6b-b397-4f9f-a1c6-0abee7ae91a5" providerId="ADAL" clId="{8659CC36-693C-479B-B738-87E8E3013C2B}" dt="2025-06-30T01:50:52.053" v="1100" actId="165"/>
          <ac:grpSpMkLst>
            <pc:docMk/>
            <pc:sldMk cId="1859531097" sldId="2147476249"/>
            <ac:grpSpMk id="61" creationId="{D1BF702A-5866-23F7-1046-A233CD69E9FF}"/>
          </ac:grpSpMkLst>
        </pc:grpChg>
        <pc:grpChg chg="add del mod topLvl">
          <ac:chgData name="Iimura, Jinichi" userId="9e18df6b-b397-4f9f-a1c6-0abee7ae91a5" providerId="ADAL" clId="{8659CC36-693C-479B-B738-87E8E3013C2B}" dt="2025-06-30T01:50:52.053" v="1100" actId="165"/>
          <ac:grpSpMkLst>
            <pc:docMk/>
            <pc:sldMk cId="1859531097" sldId="2147476249"/>
            <ac:grpSpMk id="62" creationId="{A800D16E-F4A2-8BF4-0E49-5390AD965067}"/>
          </ac:grpSpMkLst>
        </pc:grpChg>
        <pc:grpChg chg="add del mod topLvl">
          <ac:chgData name="Iimura, Jinichi" userId="9e18df6b-b397-4f9f-a1c6-0abee7ae91a5" providerId="ADAL" clId="{8659CC36-693C-479B-B738-87E8E3013C2B}" dt="2025-06-30T01:50:52.053" v="1100" actId="165"/>
          <ac:grpSpMkLst>
            <pc:docMk/>
            <pc:sldMk cId="1859531097" sldId="2147476249"/>
            <ac:grpSpMk id="64" creationId="{C62C321F-FBDA-8B5D-D5F7-A9D55323D20A}"/>
          </ac:grpSpMkLst>
        </pc:grpChg>
        <pc:grpChg chg="add del mod topLvl">
          <ac:chgData name="Iimura, Jinichi" userId="9e18df6b-b397-4f9f-a1c6-0abee7ae91a5" providerId="ADAL" clId="{8659CC36-693C-479B-B738-87E8E3013C2B}" dt="2025-06-30T01:50:52.053" v="1100" actId="165"/>
          <ac:grpSpMkLst>
            <pc:docMk/>
            <pc:sldMk cId="1859531097" sldId="2147476249"/>
            <ac:grpSpMk id="65" creationId="{B498F775-C11C-0775-D46C-025B0C3F0F27}"/>
          </ac:grpSpMkLst>
        </pc:grpChg>
        <pc:grpChg chg="add del mod">
          <ac:chgData name="Iimura, Jinichi" userId="9e18df6b-b397-4f9f-a1c6-0abee7ae91a5" providerId="ADAL" clId="{8659CC36-693C-479B-B738-87E8E3013C2B}" dt="2025-06-30T01:50:51.629" v="1099" actId="165"/>
          <ac:grpSpMkLst>
            <pc:docMk/>
            <pc:sldMk cId="1859531097" sldId="2147476249"/>
            <ac:grpSpMk id="67" creationId="{56EC687A-5D9B-F941-E27B-43F1078486D6}"/>
          </ac:grpSpMkLst>
        </pc:grpChg>
        <pc:grpChg chg="add del mod">
          <ac:chgData name="Iimura, Jinichi" userId="9e18df6b-b397-4f9f-a1c6-0abee7ae91a5" providerId="ADAL" clId="{8659CC36-693C-479B-B738-87E8E3013C2B}" dt="2025-06-30T02:17:21.695" v="1426" actId="165"/>
          <ac:grpSpMkLst>
            <pc:docMk/>
            <pc:sldMk cId="1859531097" sldId="2147476249"/>
            <ac:grpSpMk id="68" creationId="{EBEE1C83-0270-E322-832F-99BE62E97FD3}"/>
          </ac:grpSpMkLst>
        </pc:grpChg>
        <pc:grpChg chg="add del mod">
          <ac:chgData name="Iimura, Jinichi" userId="9e18df6b-b397-4f9f-a1c6-0abee7ae91a5" providerId="ADAL" clId="{8659CC36-693C-479B-B738-87E8E3013C2B}" dt="2025-06-30T02:17:21.695" v="1426" actId="165"/>
          <ac:grpSpMkLst>
            <pc:docMk/>
            <pc:sldMk cId="1859531097" sldId="2147476249"/>
            <ac:grpSpMk id="69" creationId="{C3680BE3-F232-B11C-956A-27795E908B71}"/>
          </ac:grpSpMkLst>
        </pc:grpChg>
        <pc:grpChg chg="add del mod">
          <ac:chgData name="Iimura, Jinichi" userId="9e18df6b-b397-4f9f-a1c6-0abee7ae91a5" providerId="ADAL" clId="{8659CC36-693C-479B-B738-87E8E3013C2B}" dt="2025-06-30T02:17:21.695" v="1426" actId="165"/>
          <ac:grpSpMkLst>
            <pc:docMk/>
            <pc:sldMk cId="1859531097" sldId="2147476249"/>
            <ac:grpSpMk id="70" creationId="{6530B1D1-AA14-D51A-4D32-DC978671D972}"/>
          </ac:grpSpMkLst>
        </pc:grpChg>
        <pc:grpChg chg="add del mod">
          <ac:chgData name="Iimura, Jinichi" userId="9e18df6b-b397-4f9f-a1c6-0abee7ae91a5" providerId="ADAL" clId="{8659CC36-693C-479B-B738-87E8E3013C2B}" dt="2025-06-30T02:17:21.695" v="1426" actId="165"/>
          <ac:grpSpMkLst>
            <pc:docMk/>
            <pc:sldMk cId="1859531097" sldId="2147476249"/>
            <ac:grpSpMk id="71" creationId="{BD526EED-CF68-0C22-9262-9FA5612DA62B}"/>
          </ac:grpSpMkLst>
        </pc:grpChg>
        <pc:grpChg chg="add del mod">
          <ac:chgData name="Iimura, Jinichi" userId="9e18df6b-b397-4f9f-a1c6-0abee7ae91a5" providerId="ADAL" clId="{8659CC36-693C-479B-B738-87E8E3013C2B}" dt="2025-06-30T03:07:00.160" v="1694" actId="165"/>
          <ac:grpSpMkLst>
            <pc:docMk/>
            <pc:sldMk cId="1859531097" sldId="2147476249"/>
            <ac:grpSpMk id="145" creationId="{A8E00569-7724-8E57-23BF-0F1B848D741D}"/>
          </ac:grpSpMkLst>
        </pc:grpChg>
        <pc:grpChg chg="add del mod">
          <ac:chgData name="Iimura, Jinichi" userId="9e18df6b-b397-4f9f-a1c6-0abee7ae91a5" providerId="ADAL" clId="{8659CC36-693C-479B-B738-87E8E3013C2B}" dt="2025-06-30T03:07:00.160" v="1694" actId="165"/>
          <ac:grpSpMkLst>
            <pc:docMk/>
            <pc:sldMk cId="1859531097" sldId="2147476249"/>
            <ac:grpSpMk id="146" creationId="{F96DF689-0B30-CB4E-7638-F58EF6420C78}"/>
          </ac:grpSpMkLst>
        </pc:grpChg>
        <pc:grpChg chg="add del mod">
          <ac:chgData name="Iimura, Jinichi" userId="9e18df6b-b397-4f9f-a1c6-0abee7ae91a5" providerId="ADAL" clId="{8659CC36-693C-479B-B738-87E8E3013C2B}" dt="2025-06-30T03:07:00.160" v="1694" actId="165"/>
          <ac:grpSpMkLst>
            <pc:docMk/>
            <pc:sldMk cId="1859531097" sldId="2147476249"/>
            <ac:grpSpMk id="147" creationId="{F2A5CD68-B5D8-6F98-22EB-9A2F3E4A8172}"/>
          </ac:grpSpMkLst>
        </pc:grpChg>
        <pc:graphicFrameChg chg="mod">
          <ac:chgData name="Iimura, Jinichi" userId="9e18df6b-b397-4f9f-a1c6-0abee7ae91a5" providerId="ADAL" clId="{8659CC36-693C-479B-B738-87E8E3013C2B}" dt="2025-06-30T01:37:58.091" v="906"/>
          <ac:graphicFrameMkLst>
            <pc:docMk/>
            <pc:sldMk cId="1859531097" sldId="2147476249"/>
            <ac:graphicFrameMk id="7" creationId="{2A84D1DA-97ED-2719-33EF-A13650BDF72A}"/>
          </ac:graphicFrameMkLst>
        </pc:graphicFrameChg>
        <pc:picChg chg="add del mod modCrop">
          <ac:chgData name="Iimura, Jinichi" userId="9e18df6b-b397-4f9f-a1c6-0abee7ae91a5" providerId="ADAL" clId="{8659CC36-693C-479B-B738-87E8E3013C2B}" dt="2025-06-30T03:11:12.208" v="1854" actId="478"/>
          <ac:picMkLst>
            <pc:docMk/>
            <pc:sldMk cId="1859531097" sldId="2147476249"/>
            <ac:picMk id="76" creationId="{D93B0913-7C27-CB86-2121-714CA5A97D15}"/>
          </ac:picMkLst>
        </pc:picChg>
        <pc:cxnChg chg="add del mod topLvl">
          <ac:chgData name="Iimura, Jinichi" userId="9e18df6b-b397-4f9f-a1c6-0abee7ae91a5" providerId="ADAL" clId="{8659CC36-693C-479B-B738-87E8E3013C2B}" dt="2025-06-30T01:50:56.651" v="1103" actId="478"/>
          <ac:cxnSpMkLst>
            <pc:docMk/>
            <pc:sldMk cId="1859531097" sldId="2147476249"/>
            <ac:cxnSpMk id="3" creationId="{A99A2194-5B75-8147-5485-3D189111844F}"/>
          </ac:cxnSpMkLst>
        </pc:cxnChg>
        <pc:cxnChg chg="mod topLvl">
          <ac:chgData name="Iimura, Jinichi" userId="9e18df6b-b397-4f9f-a1c6-0abee7ae91a5" providerId="ADAL" clId="{8659CC36-693C-479B-B738-87E8E3013C2B}" dt="2025-06-30T03:07:22.838" v="1699" actId="14100"/>
          <ac:cxnSpMkLst>
            <pc:docMk/>
            <pc:sldMk cId="1859531097" sldId="2147476249"/>
            <ac:cxnSpMk id="14" creationId="{F10F571C-D0AD-66FE-3042-772090E4B0EA}"/>
          </ac:cxnSpMkLst>
        </pc:cxnChg>
        <pc:cxnChg chg="mod">
          <ac:chgData name="Iimura, Jinichi" userId="9e18df6b-b397-4f9f-a1c6-0abee7ae91a5" providerId="ADAL" clId="{8659CC36-693C-479B-B738-87E8E3013C2B}" dt="2025-06-30T02:57:26.854" v="1517" actId="14100"/>
          <ac:cxnSpMkLst>
            <pc:docMk/>
            <pc:sldMk cId="1859531097" sldId="2147476249"/>
            <ac:cxnSpMk id="16" creationId="{D3294AEF-132B-EEC9-8CDD-F9A9B3615206}"/>
          </ac:cxnSpMkLst>
        </pc:cxnChg>
        <pc:cxnChg chg="mod topLvl">
          <ac:chgData name="Iimura, Jinichi" userId="9e18df6b-b397-4f9f-a1c6-0abee7ae91a5" providerId="ADAL" clId="{8659CC36-693C-479B-B738-87E8E3013C2B}" dt="2025-07-01T01:34:32.970" v="8799" actId="1076"/>
          <ac:cxnSpMkLst>
            <pc:docMk/>
            <pc:sldMk cId="1859531097" sldId="2147476249"/>
            <ac:cxnSpMk id="22" creationId="{026C6372-24E8-0C75-95F0-EC532F87C8E3}"/>
          </ac:cxnSpMkLst>
        </pc:cxnChg>
        <pc:cxnChg chg="mod topLvl">
          <ac:chgData name="Iimura, Jinichi" userId="9e18df6b-b397-4f9f-a1c6-0abee7ae91a5" providerId="ADAL" clId="{8659CC36-693C-479B-B738-87E8E3013C2B}" dt="2025-07-01T01:34:32.970" v="8799" actId="1076"/>
          <ac:cxnSpMkLst>
            <pc:docMk/>
            <pc:sldMk cId="1859531097" sldId="2147476249"/>
            <ac:cxnSpMk id="23" creationId="{C1CFC255-D82A-A91C-58F4-D31F804F78FB}"/>
          </ac:cxnSpMkLst>
        </pc:cxnChg>
        <pc:cxnChg chg="mod topLvl">
          <ac:chgData name="Iimura, Jinichi" userId="9e18df6b-b397-4f9f-a1c6-0abee7ae91a5" providerId="ADAL" clId="{8659CC36-693C-479B-B738-87E8E3013C2B}" dt="2025-06-30T03:07:19.428" v="1698" actId="14100"/>
          <ac:cxnSpMkLst>
            <pc:docMk/>
            <pc:sldMk cId="1859531097" sldId="2147476249"/>
            <ac:cxnSpMk id="24" creationId="{CC0F81B0-F524-0017-82F0-75A932D3C179}"/>
          </ac:cxnSpMkLst>
        </pc:cxnChg>
        <pc:cxnChg chg="add mod">
          <ac:chgData name="Iimura, Jinichi" userId="9e18df6b-b397-4f9f-a1c6-0abee7ae91a5" providerId="ADAL" clId="{8659CC36-693C-479B-B738-87E8E3013C2B}" dt="2025-06-30T01:48:17.193" v="1083" actId="571"/>
          <ac:cxnSpMkLst>
            <pc:docMk/>
            <pc:sldMk cId="1859531097" sldId="2147476249"/>
            <ac:cxnSpMk id="28" creationId="{07AE9402-AB57-7EB0-0193-E037BBDA6FB6}"/>
          </ac:cxnSpMkLst>
        </pc:cxnChg>
        <pc:cxnChg chg="add mod">
          <ac:chgData name="Iimura, Jinichi" userId="9e18df6b-b397-4f9f-a1c6-0abee7ae91a5" providerId="ADAL" clId="{8659CC36-693C-479B-B738-87E8E3013C2B}" dt="2025-06-30T01:48:17.193" v="1083" actId="571"/>
          <ac:cxnSpMkLst>
            <pc:docMk/>
            <pc:sldMk cId="1859531097" sldId="2147476249"/>
            <ac:cxnSpMk id="29" creationId="{A84BD475-4DA2-E956-E57A-A003F68A6616}"/>
          </ac:cxnSpMkLst>
        </pc:cxnChg>
        <pc:cxnChg chg="add mod">
          <ac:chgData name="Iimura, Jinichi" userId="9e18df6b-b397-4f9f-a1c6-0abee7ae91a5" providerId="ADAL" clId="{8659CC36-693C-479B-B738-87E8E3013C2B}" dt="2025-06-30T01:48:17.193" v="1083" actId="571"/>
          <ac:cxnSpMkLst>
            <pc:docMk/>
            <pc:sldMk cId="1859531097" sldId="2147476249"/>
            <ac:cxnSpMk id="30" creationId="{4D765425-A3CD-5173-C40A-B91ADA6B8CEB}"/>
          </ac:cxnSpMkLst>
        </pc:cxnChg>
        <pc:cxnChg chg="add mod">
          <ac:chgData name="Iimura, Jinichi" userId="9e18df6b-b397-4f9f-a1c6-0abee7ae91a5" providerId="ADAL" clId="{8659CC36-693C-479B-B738-87E8E3013C2B}" dt="2025-06-30T01:48:17.193" v="1083" actId="571"/>
          <ac:cxnSpMkLst>
            <pc:docMk/>
            <pc:sldMk cId="1859531097" sldId="2147476249"/>
            <ac:cxnSpMk id="39" creationId="{FAF10899-630B-FE55-9A10-F8C95998FD92}"/>
          </ac:cxnSpMkLst>
        </pc:cxnChg>
        <pc:cxnChg chg="del mod topLvl">
          <ac:chgData name="Iimura, Jinichi" userId="9e18df6b-b397-4f9f-a1c6-0abee7ae91a5" providerId="ADAL" clId="{8659CC36-693C-479B-B738-87E8E3013C2B}" dt="2025-06-30T03:09:16.341" v="1717" actId="478"/>
          <ac:cxnSpMkLst>
            <pc:docMk/>
            <pc:sldMk cId="1859531097" sldId="2147476249"/>
            <ac:cxnSpMk id="40" creationId="{E14BAE8A-E2AC-2C03-DC57-8EEEC2BDEA74}"/>
          </ac:cxnSpMkLst>
        </pc:cxnChg>
        <pc:cxnChg chg="del mod topLvl">
          <ac:chgData name="Iimura, Jinichi" userId="9e18df6b-b397-4f9f-a1c6-0abee7ae91a5" providerId="ADAL" clId="{8659CC36-693C-479B-B738-87E8E3013C2B}" dt="2025-06-30T02:55:17.952" v="1447" actId="478"/>
          <ac:cxnSpMkLst>
            <pc:docMk/>
            <pc:sldMk cId="1859531097" sldId="2147476249"/>
            <ac:cxnSpMk id="41" creationId="{5326B0FD-9676-0F12-3BF3-127EDECF4DEE}"/>
          </ac:cxnSpMkLst>
        </pc:cxnChg>
        <pc:cxnChg chg="mod topLvl">
          <ac:chgData name="Iimura, Jinichi" userId="9e18df6b-b397-4f9f-a1c6-0abee7ae91a5" providerId="ADAL" clId="{8659CC36-693C-479B-B738-87E8E3013C2B}" dt="2025-07-01T01:34:22.490" v="8798" actId="1076"/>
          <ac:cxnSpMkLst>
            <pc:docMk/>
            <pc:sldMk cId="1859531097" sldId="2147476249"/>
            <ac:cxnSpMk id="42" creationId="{86859C7E-7FD0-D7D3-97EE-D8740818B5EF}"/>
          </ac:cxnSpMkLst>
        </pc:cxnChg>
        <pc:cxnChg chg="mod topLvl">
          <ac:chgData name="Iimura, Jinichi" userId="9e18df6b-b397-4f9f-a1c6-0abee7ae91a5" providerId="ADAL" clId="{8659CC36-693C-479B-B738-87E8E3013C2B}" dt="2025-07-01T01:35:57.547" v="8927" actId="1076"/>
          <ac:cxnSpMkLst>
            <pc:docMk/>
            <pc:sldMk cId="1859531097" sldId="2147476249"/>
            <ac:cxnSpMk id="43" creationId="{DD12EB4E-0D15-3098-CB9D-4B2325F7BD60}"/>
          </ac:cxnSpMkLst>
        </pc:cxnChg>
        <pc:cxnChg chg="add del mod topLvl">
          <ac:chgData name="Iimura, Jinichi" userId="9e18df6b-b397-4f9f-a1c6-0abee7ae91a5" providerId="ADAL" clId="{8659CC36-693C-479B-B738-87E8E3013C2B}" dt="2025-06-30T03:18:01.379" v="1924" actId="478"/>
          <ac:cxnSpMkLst>
            <pc:docMk/>
            <pc:sldMk cId="1859531097" sldId="2147476249"/>
            <ac:cxnSpMk id="44" creationId="{60CE68E1-BE05-80D2-8EB7-20022B79B704}"/>
          </ac:cxnSpMkLst>
        </pc:cxnChg>
        <pc:cxnChg chg="del mod topLvl">
          <ac:chgData name="Iimura, Jinichi" userId="9e18df6b-b397-4f9f-a1c6-0abee7ae91a5" providerId="ADAL" clId="{8659CC36-693C-479B-B738-87E8E3013C2B}" dt="2025-07-01T01:31:59.031" v="8704" actId="478"/>
          <ac:cxnSpMkLst>
            <pc:docMk/>
            <pc:sldMk cId="1859531097" sldId="2147476249"/>
            <ac:cxnSpMk id="45" creationId="{A50974C0-3B4F-637F-EAEC-FC5DA5C83881}"/>
          </ac:cxnSpMkLst>
        </pc:cxnChg>
        <pc:cxnChg chg="del mod topLvl">
          <ac:chgData name="Iimura, Jinichi" userId="9e18df6b-b397-4f9f-a1c6-0abee7ae91a5" providerId="ADAL" clId="{8659CC36-693C-479B-B738-87E8E3013C2B}" dt="2025-07-01T01:31:59.031" v="8704" actId="478"/>
          <ac:cxnSpMkLst>
            <pc:docMk/>
            <pc:sldMk cId="1859531097" sldId="2147476249"/>
            <ac:cxnSpMk id="46" creationId="{1ED8B4C6-B496-7772-D5C0-B7AD5058CF87}"/>
          </ac:cxnSpMkLst>
        </pc:cxnChg>
        <pc:cxnChg chg="del mod topLvl">
          <ac:chgData name="Iimura, Jinichi" userId="9e18df6b-b397-4f9f-a1c6-0abee7ae91a5" providerId="ADAL" clId="{8659CC36-693C-479B-B738-87E8E3013C2B}" dt="2025-06-30T03:18:48.050" v="1941" actId="478"/>
          <ac:cxnSpMkLst>
            <pc:docMk/>
            <pc:sldMk cId="1859531097" sldId="2147476249"/>
            <ac:cxnSpMk id="47" creationId="{28D9DABA-8289-845C-D8E4-14295979FE98}"/>
          </ac:cxnSpMkLst>
        </pc:cxnChg>
        <pc:cxnChg chg="del mod topLvl">
          <ac:chgData name="Iimura, Jinichi" userId="9e18df6b-b397-4f9f-a1c6-0abee7ae91a5" providerId="ADAL" clId="{8659CC36-693C-479B-B738-87E8E3013C2B}" dt="2025-06-30T02:55:18.878" v="1448" actId="478"/>
          <ac:cxnSpMkLst>
            <pc:docMk/>
            <pc:sldMk cId="1859531097" sldId="2147476249"/>
            <ac:cxnSpMk id="48" creationId="{3A69E3BD-B935-766C-40C5-6606D39A428D}"/>
          </ac:cxnSpMkLst>
        </pc:cxnChg>
        <pc:cxnChg chg="del mod topLvl">
          <ac:chgData name="Iimura, Jinichi" userId="9e18df6b-b397-4f9f-a1c6-0abee7ae91a5" providerId="ADAL" clId="{8659CC36-693C-479B-B738-87E8E3013C2B}" dt="2025-06-30T03:09:20.553" v="1718" actId="478"/>
          <ac:cxnSpMkLst>
            <pc:docMk/>
            <pc:sldMk cId="1859531097" sldId="2147476249"/>
            <ac:cxnSpMk id="49" creationId="{179D155F-F825-C8EE-D3CA-14D67684FD78}"/>
          </ac:cxnSpMkLst>
        </pc:cxnChg>
        <pc:cxnChg chg="del mod topLvl">
          <ac:chgData name="Iimura, Jinichi" userId="9e18df6b-b397-4f9f-a1c6-0abee7ae91a5" providerId="ADAL" clId="{8659CC36-693C-479B-B738-87E8E3013C2B}" dt="2025-06-30T03:18:02.888" v="1925" actId="478"/>
          <ac:cxnSpMkLst>
            <pc:docMk/>
            <pc:sldMk cId="1859531097" sldId="2147476249"/>
            <ac:cxnSpMk id="51" creationId="{3FF0DF12-3BFA-A0E3-B451-FDAC13264CEB}"/>
          </ac:cxnSpMkLst>
        </pc:cxnChg>
        <pc:cxnChg chg="del mod topLvl">
          <ac:chgData name="Iimura, Jinichi" userId="9e18df6b-b397-4f9f-a1c6-0abee7ae91a5" providerId="ADAL" clId="{8659CC36-693C-479B-B738-87E8E3013C2B}" dt="2025-06-30T03:18:42.584" v="1939" actId="478"/>
          <ac:cxnSpMkLst>
            <pc:docMk/>
            <pc:sldMk cId="1859531097" sldId="2147476249"/>
            <ac:cxnSpMk id="52" creationId="{7F848AFA-307C-DFBA-E4B6-55ED1A5F9F3E}"/>
          </ac:cxnSpMkLst>
        </pc:cxnChg>
        <pc:cxnChg chg="mod">
          <ac:chgData name="Iimura, Jinichi" userId="9e18df6b-b397-4f9f-a1c6-0abee7ae91a5" providerId="ADAL" clId="{8659CC36-693C-479B-B738-87E8E3013C2B}" dt="2025-07-01T01:34:32.970" v="8799" actId="1076"/>
          <ac:cxnSpMkLst>
            <pc:docMk/>
            <pc:sldMk cId="1859531097" sldId="2147476249"/>
            <ac:cxnSpMk id="53" creationId="{1F8EF0D7-25B6-B2B7-A0A3-65F999B4BBB4}"/>
          </ac:cxnSpMkLst>
        </pc:cxnChg>
        <pc:cxnChg chg="mod">
          <ac:chgData name="Iimura, Jinichi" userId="9e18df6b-b397-4f9f-a1c6-0abee7ae91a5" providerId="ADAL" clId="{8659CC36-693C-479B-B738-87E8E3013C2B}" dt="2025-07-01T01:34:22.490" v="8798" actId="1076"/>
          <ac:cxnSpMkLst>
            <pc:docMk/>
            <pc:sldMk cId="1859531097" sldId="2147476249"/>
            <ac:cxnSpMk id="54" creationId="{8D8F976A-8A31-9743-FFFD-47DB879400C1}"/>
          </ac:cxnSpMkLst>
        </pc:cxnChg>
        <pc:cxnChg chg="add del mod topLvl">
          <ac:chgData name="Iimura, Jinichi" userId="9e18df6b-b397-4f9f-a1c6-0abee7ae91a5" providerId="ADAL" clId="{8659CC36-693C-479B-B738-87E8E3013C2B}" dt="2025-06-30T01:50:55.631" v="1102" actId="478"/>
          <ac:cxnSpMkLst>
            <pc:docMk/>
            <pc:sldMk cId="1859531097" sldId="2147476249"/>
            <ac:cxnSpMk id="55" creationId="{23A08C98-D4A4-72CB-07E6-85ECE3B0F7DB}"/>
          </ac:cxnSpMkLst>
        </pc:cxnChg>
        <pc:cxnChg chg="add del mod topLvl">
          <ac:chgData name="Iimura, Jinichi" userId="9e18df6b-b397-4f9f-a1c6-0abee7ae91a5" providerId="ADAL" clId="{8659CC36-693C-479B-B738-87E8E3013C2B}" dt="2025-06-30T01:50:54.705" v="1101" actId="478"/>
          <ac:cxnSpMkLst>
            <pc:docMk/>
            <pc:sldMk cId="1859531097" sldId="2147476249"/>
            <ac:cxnSpMk id="58" creationId="{23FAB05E-F6E7-E389-A883-F582207F3139}"/>
          </ac:cxnSpMkLst>
        </pc:cxnChg>
        <pc:cxnChg chg="del mod">
          <ac:chgData name="Iimura, Jinichi" userId="9e18df6b-b397-4f9f-a1c6-0abee7ae91a5" providerId="ADAL" clId="{8659CC36-693C-479B-B738-87E8E3013C2B}" dt="2025-07-01T01:32:01.212" v="8705" actId="478"/>
          <ac:cxnSpMkLst>
            <pc:docMk/>
            <pc:sldMk cId="1859531097" sldId="2147476249"/>
            <ac:cxnSpMk id="63" creationId="{3C7D80C4-514F-66F9-3983-5323B434EBE8}"/>
          </ac:cxnSpMkLst>
        </pc:cxnChg>
        <pc:cxnChg chg="add del mod">
          <ac:chgData name="Iimura, Jinichi" userId="9e18df6b-b397-4f9f-a1c6-0abee7ae91a5" providerId="ADAL" clId="{8659CC36-693C-479B-B738-87E8E3013C2B}" dt="2025-06-30T02:57:21.845" v="1514" actId="478"/>
          <ac:cxnSpMkLst>
            <pc:docMk/>
            <pc:sldMk cId="1859531097" sldId="2147476249"/>
            <ac:cxnSpMk id="117" creationId="{13387790-FA90-3B12-DC66-D1CADB5EE6ED}"/>
          </ac:cxnSpMkLst>
        </pc:cxnChg>
        <pc:cxnChg chg="add del mod">
          <ac:chgData name="Iimura, Jinichi" userId="9e18df6b-b397-4f9f-a1c6-0abee7ae91a5" providerId="ADAL" clId="{8659CC36-693C-479B-B738-87E8E3013C2B}" dt="2025-06-30T02:57:42.624" v="1521" actId="478"/>
          <ac:cxnSpMkLst>
            <pc:docMk/>
            <pc:sldMk cId="1859531097" sldId="2147476249"/>
            <ac:cxnSpMk id="120" creationId="{16C342B7-B337-E6AE-705D-1669F97D42B8}"/>
          </ac:cxnSpMkLst>
        </pc:cxnChg>
        <pc:cxnChg chg="add del mod">
          <ac:chgData name="Iimura, Jinichi" userId="9e18df6b-b397-4f9f-a1c6-0abee7ae91a5" providerId="ADAL" clId="{8659CC36-693C-479B-B738-87E8E3013C2B}" dt="2025-06-30T03:07:14.437" v="1695" actId="1076"/>
          <ac:cxnSpMkLst>
            <pc:docMk/>
            <pc:sldMk cId="1859531097" sldId="2147476249"/>
            <ac:cxnSpMk id="122" creationId="{554EEB04-D48D-FB97-6E23-7804658CE7CB}"/>
          </ac:cxnSpMkLst>
        </pc:cxnChg>
        <pc:cxnChg chg="add del mod">
          <ac:chgData name="Iimura, Jinichi" userId="9e18df6b-b397-4f9f-a1c6-0abee7ae91a5" providerId="ADAL" clId="{8659CC36-693C-479B-B738-87E8E3013C2B}" dt="2025-06-30T03:07:14.437" v="1695" actId="1076"/>
          <ac:cxnSpMkLst>
            <pc:docMk/>
            <pc:sldMk cId="1859531097" sldId="2147476249"/>
            <ac:cxnSpMk id="125" creationId="{2C0CB89C-E691-1567-C913-125A3AEABF8F}"/>
          </ac:cxnSpMkLst>
        </pc:cxnChg>
        <pc:cxnChg chg="add del mod">
          <ac:chgData name="Iimura, Jinichi" userId="9e18df6b-b397-4f9f-a1c6-0abee7ae91a5" providerId="ADAL" clId="{8659CC36-693C-479B-B738-87E8E3013C2B}" dt="2025-06-30T06:24:10.380" v="2643" actId="14100"/>
          <ac:cxnSpMkLst>
            <pc:docMk/>
            <pc:sldMk cId="1859531097" sldId="2147476249"/>
            <ac:cxnSpMk id="126" creationId="{1F77B675-8655-F85D-F698-24A76806E3BE}"/>
          </ac:cxnSpMkLst>
        </pc:cxnChg>
        <pc:cxnChg chg="add del mod">
          <ac:chgData name="Iimura, Jinichi" userId="9e18df6b-b397-4f9f-a1c6-0abee7ae91a5" providerId="ADAL" clId="{8659CC36-693C-479B-B738-87E8E3013C2B}" dt="2025-06-30T03:07:14.437" v="1695" actId="1076"/>
          <ac:cxnSpMkLst>
            <pc:docMk/>
            <pc:sldMk cId="1859531097" sldId="2147476249"/>
            <ac:cxnSpMk id="137" creationId="{95DB5347-CC11-957B-7557-6CB618534B57}"/>
          </ac:cxnSpMkLst>
        </pc:cxnChg>
        <pc:cxnChg chg="add del mod">
          <ac:chgData name="Iimura, Jinichi" userId="9e18df6b-b397-4f9f-a1c6-0abee7ae91a5" providerId="ADAL" clId="{8659CC36-693C-479B-B738-87E8E3013C2B}" dt="2025-07-01T04:10:54.548" v="10508" actId="692"/>
          <ac:cxnSpMkLst>
            <pc:docMk/>
            <pc:sldMk cId="1859531097" sldId="2147476249"/>
            <ac:cxnSpMk id="140" creationId="{84781771-D72E-4E9B-6463-25F4E34ADDEF}"/>
          </ac:cxnSpMkLst>
        </pc:cxnChg>
        <pc:cxnChg chg="add mod">
          <ac:chgData name="Iimura, Jinichi" userId="9e18df6b-b397-4f9f-a1c6-0abee7ae91a5" providerId="ADAL" clId="{8659CC36-693C-479B-B738-87E8E3013C2B}" dt="2025-06-30T03:08:53.391" v="1714" actId="1076"/>
          <ac:cxnSpMkLst>
            <pc:docMk/>
            <pc:sldMk cId="1859531097" sldId="2147476249"/>
            <ac:cxnSpMk id="165" creationId="{C48535E0-19E6-2656-60DE-82E0A02CF4BC}"/>
          </ac:cxnSpMkLst>
        </pc:cxnChg>
        <pc:cxnChg chg="add mod">
          <ac:chgData name="Iimura, Jinichi" userId="9e18df6b-b397-4f9f-a1c6-0abee7ae91a5" providerId="ADAL" clId="{8659CC36-693C-479B-B738-87E8E3013C2B}" dt="2025-07-01T01:34:32.970" v="8799" actId="1076"/>
          <ac:cxnSpMkLst>
            <pc:docMk/>
            <pc:sldMk cId="1859531097" sldId="2147476249"/>
            <ac:cxnSpMk id="176" creationId="{B9E24C67-C634-8A30-6891-C495A6038CB4}"/>
          </ac:cxnSpMkLst>
        </pc:cxnChg>
        <pc:cxnChg chg="add mod">
          <ac:chgData name="Iimura, Jinichi" userId="9e18df6b-b397-4f9f-a1c6-0abee7ae91a5" providerId="ADAL" clId="{8659CC36-693C-479B-B738-87E8E3013C2B}" dt="2025-07-01T01:34:32.970" v="8799" actId="1076"/>
          <ac:cxnSpMkLst>
            <pc:docMk/>
            <pc:sldMk cId="1859531097" sldId="2147476249"/>
            <ac:cxnSpMk id="177" creationId="{9DBD09AC-3895-3E9B-855C-D37C4E040007}"/>
          </ac:cxnSpMkLst>
        </pc:cxnChg>
        <pc:cxnChg chg="add mod">
          <ac:chgData name="Iimura, Jinichi" userId="9e18df6b-b397-4f9f-a1c6-0abee7ae91a5" providerId="ADAL" clId="{8659CC36-693C-479B-B738-87E8E3013C2B}" dt="2025-07-01T01:34:32.970" v="8799" actId="1076"/>
          <ac:cxnSpMkLst>
            <pc:docMk/>
            <pc:sldMk cId="1859531097" sldId="2147476249"/>
            <ac:cxnSpMk id="180" creationId="{2ACCC00B-7E3A-F74A-E417-C4D54A5B84D4}"/>
          </ac:cxnSpMkLst>
        </pc:cxnChg>
        <pc:cxnChg chg="add mod">
          <ac:chgData name="Iimura, Jinichi" userId="9e18df6b-b397-4f9f-a1c6-0abee7ae91a5" providerId="ADAL" clId="{8659CC36-693C-479B-B738-87E8E3013C2B}" dt="2025-07-01T04:11:05.294" v="10509" actId="692"/>
          <ac:cxnSpMkLst>
            <pc:docMk/>
            <pc:sldMk cId="1859531097" sldId="2147476249"/>
            <ac:cxnSpMk id="181" creationId="{0EC59176-684A-326D-6FEC-DC82371914C6}"/>
          </ac:cxnSpMkLst>
        </pc:cxnChg>
        <pc:cxnChg chg="add mod">
          <ac:chgData name="Iimura, Jinichi" userId="9e18df6b-b397-4f9f-a1c6-0abee7ae91a5" providerId="ADAL" clId="{8659CC36-693C-479B-B738-87E8E3013C2B}" dt="2025-07-01T01:35:57.547" v="8927" actId="1076"/>
          <ac:cxnSpMkLst>
            <pc:docMk/>
            <pc:sldMk cId="1859531097" sldId="2147476249"/>
            <ac:cxnSpMk id="191" creationId="{D235A8C2-A922-3CB2-4C23-681D6A954D7B}"/>
          </ac:cxnSpMkLst>
        </pc:cxnChg>
        <pc:cxnChg chg="add del mod">
          <ac:chgData name="Iimura, Jinichi" userId="9e18df6b-b397-4f9f-a1c6-0abee7ae91a5" providerId="ADAL" clId="{8659CC36-693C-479B-B738-87E8E3013C2B}" dt="2025-07-01T01:31:59.031" v="8704" actId="478"/>
          <ac:cxnSpMkLst>
            <pc:docMk/>
            <pc:sldMk cId="1859531097" sldId="2147476249"/>
            <ac:cxnSpMk id="200" creationId="{6EE866C3-1C38-E56B-9E65-07AD40FD6B61}"/>
          </ac:cxnSpMkLst>
        </pc:cxnChg>
        <pc:cxnChg chg="add del mod">
          <ac:chgData name="Iimura, Jinichi" userId="9e18df6b-b397-4f9f-a1c6-0abee7ae91a5" providerId="ADAL" clId="{8659CC36-693C-479B-B738-87E8E3013C2B}" dt="2025-07-01T01:31:59.031" v="8704" actId="478"/>
          <ac:cxnSpMkLst>
            <pc:docMk/>
            <pc:sldMk cId="1859531097" sldId="2147476249"/>
            <ac:cxnSpMk id="209" creationId="{D0C93994-1CC7-D513-8F66-8CCD14E99270}"/>
          </ac:cxnSpMkLst>
        </pc:cxnChg>
        <pc:cxnChg chg="add del mod">
          <ac:chgData name="Iimura, Jinichi" userId="9e18df6b-b397-4f9f-a1c6-0abee7ae91a5" providerId="ADAL" clId="{8659CC36-693C-479B-B738-87E8E3013C2B}" dt="2025-07-01T01:31:59.031" v="8704" actId="478"/>
          <ac:cxnSpMkLst>
            <pc:docMk/>
            <pc:sldMk cId="1859531097" sldId="2147476249"/>
            <ac:cxnSpMk id="210" creationId="{94B0BC29-0F19-F0E7-E77F-4B8F0E7390D7}"/>
          </ac:cxnSpMkLst>
        </pc:cxnChg>
        <pc:cxnChg chg="add del mod">
          <ac:chgData name="Iimura, Jinichi" userId="9e18df6b-b397-4f9f-a1c6-0abee7ae91a5" providerId="ADAL" clId="{8659CC36-693C-479B-B738-87E8E3013C2B}" dt="2025-07-01T01:31:59.031" v="8704" actId="478"/>
          <ac:cxnSpMkLst>
            <pc:docMk/>
            <pc:sldMk cId="1859531097" sldId="2147476249"/>
            <ac:cxnSpMk id="212" creationId="{D79AE391-A60D-49AA-0C2B-95B57B280A48}"/>
          </ac:cxnSpMkLst>
        </pc:cxnChg>
        <pc:cxnChg chg="add mod">
          <ac:chgData name="Iimura, Jinichi" userId="9e18df6b-b397-4f9f-a1c6-0abee7ae91a5" providerId="ADAL" clId="{8659CC36-693C-479B-B738-87E8E3013C2B}" dt="2025-07-01T04:10:16.221" v="10507" actId="692"/>
          <ac:cxnSpMkLst>
            <pc:docMk/>
            <pc:sldMk cId="1859531097" sldId="2147476249"/>
            <ac:cxnSpMk id="213" creationId="{40D357F1-44D3-A0A7-8E5F-A45522C2D9A2}"/>
          </ac:cxnSpMkLst>
        </pc:cxnChg>
        <pc:cxnChg chg="add mod">
          <ac:chgData name="Iimura, Jinichi" userId="9e18df6b-b397-4f9f-a1c6-0abee7ae91a5" providerId="ADAL" clId="{8659CC36-693C-479B-B738-87E8E3013C2B}" dt="2025-06-30T03:21:11.781" v="1989" actId="14100"/>
          <ac:cxnSpMkLst>
            <pc:docMk/>
            <pc:sldMk cId="1859531097" sldId="2147476249"/>
            <ac:cxnSpMk id="216" creationId="{7A00BC8C-F0E6-5A26-4D22-52C9A9DC2656}"/>
          </ac:cxnSpMkLst>
        </pc:cxnChg>
      </pc:sldChg>
      <pc:sldChg chg="addSp delSp modSp mod">
        <pc:chgData name="Iimura, Jinichi" userId="9e18df6b-b397-4f9f-a1c6-0abee7ae91a5" providerId="ADAL" clId="{8659CC36-693C-479B-B738-87E8E3013C2B}" dt="2025-07-03T04:28:32.737" v="14703" actId="1076"/>
        <pc:sldMkLst>
          <pc:docMk/>
          <pc:sldMk cId="714483222" sldId="2147476251"/>
        </pc:sldMkLst>
        <pc:spChg chg="mod">
          <ac:chgData name="Iimura, Jinichi" userId="9e18df6b-b397-4f9f-a1c6-0abee7ae91a5" providerId="ADAL" clId="{8659CC36-693C-479B-B738-87E8E3013C2B}" dt="2025-06-30T01:38:17.560" v="937" actId="948"/>
          <ac:spMkLst>
            <pc:docMk/>
            <pc:sldMk cId="714483222" sldId="2147476251"/>
            <ac:spMk id="4" creationId="{C0CD4ED1-0F74-83B6-F4AC-8C87103B97BF}"/>
          </ac:spMkLst>
        </pc:spChg>
        <pc:spChg chg="add mod">
          <ac:chgData name="Iimura, Jinichi" userId="9e18df6b-b397-4f9f-a1c6-0abee7ae91a5" providerId="ADAL" clId="{8659CC36-693C-479B-B738-87E8E3013C2B}" dt="2025-07-03T04:28:32.737" v="14703" actId="1076"/>
          <ac:spMkLst>
            <pc:docMk/>
            <pc:sldMk cId="714483222" sldId="2147476251"/>
            <ac:spMk id="5" creationId="{CA9AD951-AB0A-F544-7224-4DC94CDD3179}"/>
          </ac:spMkLst>
        </pc:spChg>
        <pc:spChg chg="del">
          <ac:chgData name="Iimura, Jinichi" userId="9e18df6b-b397-4f9f-a1c6-0abee7ae91a5" providerId="ADAL" clId="{8659CC36-693C-479B-B738-87E8E3013C2B}" dt="2025-06-30T06:24:37.588" v="2645" actId="478"/>
          <ac:spMkLst>
            <pc:docMk/>
            <pc:sldMk cId="714483222" sldId="2147476251"/>
            <ac:spMk id="9" creationId="{7FAB7FED-86C0-349A-32E6-486F205BB8B9}"/>
          </ac:spMkLst>
        </pc:spChg>
        <pc:spChg chg="add del mod">
          <ac:chgData name="Iimura, Jinichi" userId="9e18df6b-b397-4f9f-a1c6-0abee7ae91a5" providerId="ADAL" clId="{8659CC36-693C-479B-B738-87E8E3013C2B}" dt="2025-06-30T07:44:58.808" v="4491" actId="478"/>
          <ac:spMkLst>
            <pc:docMk/>
            <pc:sldMk cId="714483222" sldId="2147476251"/>
            <ac:spMk id="10" creationId="{423A1C8C-B83A-63CA-940E-40B85F02D09E}"/>
          </ac:spMkLst>
        </pc:spChg>
        <pc:spChg chg="add del mod">
          <ac:chgData name="Iimura, Jinichi" userId="9e18df6b-b397-4f9f-a1c6-0abee7ae91a5" providerId="ADAL" clId="{8659CC36-693C-479B-B738-87E8E3013C2B}" dt="2025-06-30T23:43:53.841" v="7821" actId="478"/>
          <ac:spMkLst>
            <pc:docMk/>
            <pc:sldMk cId="714483222" sldId="2147476251"/>
            <ac:spMk id="11" creationId="{339958BC-1007-1BB7-18C2-5744037E3D73}"/>
          </ac:spMkLst>
        </pc:spChg>
        <pc:spChg chg="add mod">
          <ac:chgData name="Iimura, Jinichi" userId="9e18df6b-b397-4f9f-a1c6-0abee7ae91a5" providerId="ADAL" clId="{8659CC36-693C-479B-B738-87E8E3013C2B}" dt="2025-07-02T23:41:56.849" v="13992" actId="1076"/>
          <ac:spMkLst>
            <pc:docMk/>
            <pc:sldMk cId="714483222" sldId="2147476251"/>
            <ac:spMk id="12" creationId="{D887B3BB-0516-21F0-A43B-E49958BA6439}"/>
          </ac:spMkLst>
        </pc:spChg>
        <pc:spChg chg="add mod">
          <ac:chgData name="Iimura, Jinichi" userId="9e18df6b-b397-4f9f-a1c6-0abee7ae91a5" providerId="ADAL" clId="{8659CC36-693C-479B-B738-87E8E3013C2B}" dt="2025-07-02T23:41:56.849" v="13992" actId="1076"/>
          <ac:spMkLst>
            <pc:docMk/>
            <pc:sldMk cId="714483222" sldId="2147476251"/>
            <ac:spMk id="13" creationId="{98411CF8-7957-1DA7-507D-8963724BFDFC}"/>
          </ac:spMkLst>
        </pc:spChg>
        <pc:spChg chg="add mod">
          <ac:chgData name="Iimura, Jinichi" userId="9e18df6b-b397-4f9f-a1c6-0abee7ae91a5" providerId="ADAL" clId="{8659CC36-693C-479B-B738-87E8E3013C2B}" dt="2025-07-02T23:41:56.849" v="13992" actId="1076"/>
          <ac:spMkLst>
            <pc:docMk/>
            <pc:sldMk cId="714483222" sldId="2147476251"/>
            <ac:spMk id="14" creationId="{97031C94-F35D-9884-1E15-65AB6E2D96E2}"/>
          </ac:spMkLst>
        </pc:spChg>
        <pc:spChg chg="add mod">
          <ac:chgData name="Iimura, Jinichi" userId="9e18df6b-b397-4f9f-a1c6-0abee7ae91a5" providerId="ADAL" clId="{8659CC36-693C-479B-B738-87E8E3013C2B}" dt="2025-07-02T23:41:56.849" v="13992" actId="1076"/>
          <ac:spMkLst>
            <pc:docMk/>
            <pc:sldMk cId="714483222" sldId="2147476251"/>
            <ac:spMk id="15" creationId="{D043DB06-DDA6-5B1D-907B-272BC84915FE}"/>
          </ac:spMkLst>
        </pc:spChg>
        <pc:spChg chg="add">
          <ac:chgData name="Iimura, Jinichi" userId="9e18df6b-b397-4f9f-a1c6-0abee7ae91a5" providerId="ADAL" clId="{8659CC36-693C-479B-B738-87E8E3013C2B}" dt="2025-07-02T23:47:37.064" v="14130"/>
          <ac:spMkLst>
            <pc:docMk/>
            <pc:sldMk cId="714483222" sldId="2147476251"/>
            <ac:spMk id="18" creationId="{6C92E0BD-EA29-6E77-6DFC-B20BD710BFEF}"/>
          </ac:spMkLst>
        </pc:spChg>
        <pc:spChg chg="add">
          <ac:chgData name="Iimura, Jinichi" userId="9e18df6b-b397-4f9f-a1c6-0abee7ae91a5" providerId="ADAL" clId="{8659CC36-693C-479B-B738-87E8E3013C2B}" dt="2025-07-02T23:47:41.232" v="14131"/>
          <ac:spMkLst>
            <pc:docMk/>
            <pc:sldMk cId="714483222" sldId="2147476251"/>
            <ac:spMk id="19" creationId="{1E82BCF2-16F8-7372-5111-C18D58981767}"/>
          </ac:spMkLst>
        </pc:spChg>
        <pc:spChg chg="del">
          <ac:chgData name="Iimura, Jinichi" userId="9e18df6b-b397-4f9f-a1c6-0abee7ae91a5" providerId="ADAL" clId="{8659CC36-693C-479B-B738-87E8E3013C2B}" dt="2025-06-30T06:29:16.639" v="2734" actId="478"/>
          <ac:spMkLst>
            <pc:docMk/>
            <pc:sldMk cId="714483222" sldId="2147476251"/>
            <ac:spMk id="66" creationId="{8A339021-7014-D902-DAE4-712C3FA18771}"/>
          </ac:spMkLst>
        </pc:spChg>
        <pc:graphicFrameChg chg="del mod modGraphic">
          <ac:chgData name="Iimura, Jinichi" userId="9e18df6b-b397-4f9f-a1c6-0abee7ae91a5" providerId="ADAL" clId="{8659CC36-693C-479B-B738-87E8E3013C2B}" dt="2025-07-02T23:40:06.364" v="13750" actId="478"/>
          <ac:graphicFrameMkLst>
            <pc:docMk/>
            <pc:sldMk cId="714483222" sldId="2147476251"/>
            <ac:graphicFrameMk id="3" creationId="{A4E43284-57D5-B177-675E-BBDFD96678C7}"/>
          </ac:graphicFrameMkLst>
        </pc:graphicFrameChg>
        <pc:graphicFrameChg chg="add mod">
          <ac:chgData name="Iimura, Jinichi" userId="9e18df6b-b397-4f9f-a1c6-0abee7ae91a5" providerId="ADAL" clId="{8659CC36-693C-479B-B738-87E8E3013C2B}" dt="2025-06-30T07:38:17.183" v="4038"/>
          <ac:graphicFrameMkLst>
            <pc:docMk/>
            <pc:sldMk cId="714483222" sldId="2147476251"/>
            <ac:graphicFrameMk id="6" creationId="{861F7504-E933-D3A8-9E92-8F4A8940AB85}"/>
          </ac:graphicFrameMkLst>
        </pc:graphicFrameChg>
        <pc:graphicFrameChg chg="mod">
          <ac:chgData name="Iimura, Jinichi" userId="9e18df6b-b397-4f9f-a1c6-0abee7ae91a5" providerId="ADAL" clId="{8659CC36-693C-479B-B738-87E8E3013C2B}" dt="2025-06-30T01:38:17.575" v="939"/>
          <ac:graphicFrameMkLst>
            <pc:docMk/>
            <pc:sldMk cId="714483222" sldId="2147476251"/>
            <ac:graphicFrameMk id="7" creationId="{2A84D1DA-97ED-2719-33EF-A13650BDF72A}"/>
          </ac:graphicFrameMkLst>
        </pc:graphicFrameChg>
        <pc:graphicFrameChg chg="add del mod modGraphic">
          <ac:chgData name="Iimura, Jinichi" userId="9e18df6b-b397-4f9f-a1c6-0abee7ae91a5" providerId="ADAL" clId="{8659CC36-693C-479B-B738-87E8E3013C2B}" dt="2025-06-30T23:43:24.186" v="7815" actId="478"/>
          <ac:graphicFrameMkLst>
            <pc:docMk/>
            <pc:sldMk cId="714483222" sldId="2147476251"/>
            <ac:graphicFrameMk id="8" creationId="{134B60C9-68E8-95D9-53CC-71A6CB0942B0}"/>
          </ac:graphicFrameMkLst>
        </pc:graphicFrameChg>
        <pc:picChg chg="add del mod">
          <ac:chgData name="Iimura, Jinichi" userId="9e18df6b-b397-4f9f-a1c6-0abee7ae91a5" providerId="ADAL" clId="{8659CC36-693C-479B-B738-87E8E3013C2B}" dt="2025-06-30T23:51:06.023" v="8269" actId="478"/>
          <ac:picMkLst>
            <pc:docMk/>
            <pc:sldMk cId="714483222" sldId="2147476251"/>
            <ac:picMk id="17" creationId="{6067B375-9D6F-56A2-050C-D509D1A8B4E7}"/>
          </ac:picMkLst>
        </pc:picChg>
      </pc:sldChg>
      <pc:sldChg chg="addSp delSp modSp mod">
        <pc:chgData name="Iimura, Jinichi" userId="9e18df6b-b397-4f9f-a1c6-0abee7ae91a5" providerId="ADAL" clId="{8659CC36-693C-479B-B738-87E8E3013C2B}" dt="2025-07-02T07:29:30.417" v="12042" actId="478"/>
        <pc:sldMkLst>
          <pc:docMk/>
          <pc:sldMk cId="3924730848" sldId="2147476252"/>
        </pc:sldMkLst>
        <pc:spChg chg="mod">
          <ac:chgData name="Iimura, Jinichi" userId="9e18df6b-b397-4f9f-a1c6-0abee7ae91a5" providerId="ADAL" clId="{8659CC36-693C-479B-B738-87E8E3013C2B}" dt="2025-06-30T01:56:07.432" v="1152" actId="948"/>
          <ac:spMkLst>
            <pc:docMk/>
            <pc:sldMk cId="3924730848" sldId="2147476252"/>
            <ac:spMk id="4" creationId="{20240A8E-9B73-AE5A-5D61-C7E42CFDAB6C}"/>
          </ac:spMkLst>
        </pc:spChg>
        <pc:spChg chg="del">
          <ac:chgData name="Iimura, Jinichi" userId="9e18df6b-b397-4f9f-a1c6-0abee7ae91a5" providerId="ADAL" clId="{8659CC36-693C-479B-B738-87E8E3013C2B}" dt="2025-07-02T07:29:30.417" v="12042" actId="478"/>
          <ac:spMkLst>
            <pc:docMk/>
            <pc:sldMk cId="3924730848" sldId="2147476252"/>
            <ac:spMk id="5" creationId="{B99A84EC-AF64-DC0F-EFD5-105E9587412B}"/>
          </ac:spMkLst>
        </pc:spChg>
        <pc:spChg chg="add del mod modVis">
          <ac:chgData name="Iimura, Jinichi" userId="9e18df6b-b397-4f9f-a1c6-0abee7ae91a5" providerId="ADAL" clId="{8659CC36-693C-479B-B738-87E8E3013C2B}" dt="2025-06-30T01:56:06.611" v="1135"/>
          <ac:spMkLst>
            <pc:docMk/>
            <pc:sldMk cId="3924730848" sldId="2147476252"/>
            <ac:spMk id="6" creationId="{8E42B995-3C13-C17D-8B7B-DB08730B7783}"/>
          </ac:spMkLst>
        </pc:spChg>
        <pc:spChg chg="add del mod modVis">
          <ac:chgData name="Iimura, Jinichi" userId="9e18df6b-b397-4f9f-a1c6-0abee7ae91a5" providerId="ADAL" clId="{8659CC36-693C-479B-B738-87E8E3013C2B}" dt="2025-06-30T01:56:07.474" v="1173"/>
          <ac:spMkLst>
            <pc:docMk/>
            <pc:sldMk cId="3924730848" sldId="2147476252"/>
            <ac:spMk id="8" creationId="{88937B62-3896-D41E-99E4-734C61D39917}"/>
          </ac:spMkLst>
        </pc:spChg>
        <pc:graphicFrameChg chg="add mod ord modVis replST">
          <ac:chgData name="Iimura, Jinichi" userId="9e18df6b-b397-4f9f-a1c6-0abee7ae91a5" providerId="ADAL" clId="{8659CC36-693C-479B-B738-87E8E3013C2B}" dt="2025-06-30T01:56:07.476" v="1175"/>
          <ac:graphicFrameMkLst>
            <pc:docMk/>
            <pc:sldMk cId="3924730848" sldId="2147476252"/>
            <ac:graphicFrameMk id="7" creationId="{BC1151C2-D06C-D2FC-4C58-330B81DBB6E6}"/>
          </ac:graphicFrameMkLst>
        </pc:graphicFrameChg>
      </pc:sldChg>
      <pc:sldChg chg="delSp modSp mod">
        <pc:chgData name="Iimura, Jinichi" userId="9e18df6b-b397-4f9f-a1c6-0abee7ae91a5" providerId="ADAL" clId="{8659CC36-693C-479B-B738-87E8E3013C2B}" dt="2025-07-02T07:29:33.029" v="12043" actId="478"/>
        <pc:sldMkLst>
          <pc:docMk/>
          <pc:sldMk cId="332745846" sldId="2147476253"/>
        </pc:sldMkLst>
        <pc:spChg chg="mod">
          <ac:chgData name="Iimura, Jinichi" userId="9e18df6b-b397-4f9f-a1c6-0abee7ae91a5" providerId="ADAL" clId="{8659CC36-693C-479B-B738-87E8E3013C2B}" dt="2025-07-01T03:54:11.547" v="10068" actId="207"/>
          <ac:spMkLst>
            <pc:docMk/>
            <pc:sldMk cId="332745846" sldId="2147476253"/>
            <ac:spMk id="3" creationId="{1E34451F-92DA-79B3-D1F0-D2B52A45005B}"/>
          </ac:spMkLst>
        </pc:spChg>
        <pc:spChg chg="del">
          <ac:chgData name="Iimura, Jinichi" userId="9e18df6b-b397-4f9f-a1c6-0abee7ae91a5" providerId="ADAL" clId="{8659CC36-693C-479B-B738-87E8E3013C2B}" dt="2025-07-02T07:29:33.029" v="12043" actId="478"/>
          <ac:spMkLst>
            <pc:docMk/>
            <pc:sldMk cId="332745846" sldId="2147476253"/>
            <ac:spMk id="7" creationId="{38372D03-F86A-E667-11DE-849E304A9E2F}"/>
          </ac:spMkLst>
        </pc:spChg>
        <pc:spChg chg="del">
          <ac:chgData name="Iimura, Jinichi" userId="9e18df6b-b397-4f9f-a1c6-0abee7ae91a5" providerId="ADAL" clId="{8659CC36-693C-479B-B738-87E8E3013C2B}" dt="2025-07-01T03:54:27.288" v="10071" actId="478"/>
          <ac:spMkLst>
            <pc:docMk/>
            <pc:sldMk cId="332745846" sldId="2147476253"/>
            <ac:spMk id="8" creationId="{8CF970CC-1588-1243-3975-78EFC825FCDC}"/>
          </ac:spMkLst>
        </pc:spChg>
      </pc:sldChg>
      <pc:sldChg chg="delSp modSp mod">
        <pc:chgData name="Iimura, Jinichi" userId="9e18df6b-b397-4f9f-a1c6-0abee7ae91a5" providerId="ADAL" clId="{8659CC36-693C-479B-B738-87E8E3013C2B}" dt="2025-07-02T23:53:05.047" v="14155" actId="20577"/>
        <pc:sldMkLst>
          <pc:docMk/>
          <pc:sldMk cId="2275528936" sldId="2147476254"/>
        </pc:sldMkLst>
        <pc:spChg chg="mod">
          <ac:chgData name="Iimura, Jinichi" userId="9e18df6b-b397-4f9f-a1c6-0abee7ae91a5" providerId="ADAL" clId="{8659CC36-693C-479B-B738-87E8E3013C2B}" dt="2025-07-02T23:53:05.047" v="14155" actId="20577"/>
          <ac:spMkLst>
            <pc:docMk/>
            <pc:sldMk cId="2275528936" sldId="2147476254"/>
            <ac:spMk id="3" creationId="{1E34451F-92DA-79B3-D1F0-D2B52A45005B}"/>
          </ac:spMkLst>
        </pc:spChg>
        <pc:spChg chg="del">
          <ac:chgData name="Iimura, Jinichi" userId="9e18df6b-b397-4f9f-a1c6-0abee7ae91a5" providerId="ADAL" clId="{8659CC36-693C-479B-B738-87E8E3013C2B}" dt="2025-07-01T03:54:25.196" v="10070" actId="478"/>
          <ac:spMkLst>
            <pc:docMk/>
            <pc:sldMk cId="2275528936" sldId="2147476254"/>
            <ac:spMk id="5" creationId="{BCE467EB-77FB-7905-8E4B-6A2B9D954DBC}"/>
          </ac:spMkLst>
        </pc:spChg>
      </pc:sldChg>
      <pc:sldChg chg="addSp delSp modSp mod">
        <pc:chgData name="Iimura, Jinichi" userId="9e18df6b-b397-4f9f-a1c6-0abee7ae91a5" providerId="ADAL" clId="{8659CC36-693C-479B-B738-87E8E3013C2B}" dt="2025-07-03T04:50:47.450" v="14744" actId="6549"/>
        <pc:sldMkLst>
          <pc:docMk/>
          <pc:sldMk cId="3355206452" sldId="2147476255"/>
        </pc:sldMkLst>
        <pc:spChg chg="mod">
          <ac:chgData name="Iimura, Jinichi" userId="9e18df6b-b397-4f9f-a1c6-0abee7ae91a5" providerId="ADAL" clId="{8659CC36-693C-479B-B738-87E8E3013C2B}" dt="2025-07-03T04:50:47.450" v="14744" actId="6549"/>
          <ac:spMkLst>
            <pc:docMk/>
            <pc:sldMk cId="3355206452" sldId="2147476255"/>
            <ac:spMk id="3" creationId="{1E34451F-92DA-79B3-D1F0-D2B52A45005B}"/>
          </ac:spMkLst>
        </pc:spChg>
        <pc:spChg chg="del">
          <ac:chgData name="Iimura, Jinichi" userId="9e18df6b-b397-4f9f-a1c6-0abee7ae91a5" providerId="ADAL" clId="{8659CC36-693C-479B-B738-87E8E3013C2B}" dt="2025-07-02T07:29:37.813" v="12044" actId="478"/>
          <ac:spMkLst>
            <pc:docMk/>
            <pc:sldMk cId="3355206452" sldId="2147476255"/>
            <ac:spMk id="5" creationId="{861ADFFC-29C2-876F-D738-3757590B0764}"/>
          </ac:spMkLst>
        </pc:spChg>
        <pc:spChg chg="add del mod">
          <ac:chgData name="Iimura, Jinichi" userId="9e18df6b-b397-4f9f-a1c6-0abee7ae91a5" providerId="ADAL" clId="{8659CC36-693C-479B-B738-87E8E3013C2B}" dt="2025-07-01T04:56:51.034" v="10712" actId="478"/>
          <ac:spMkLst>
            <pc:docMk/>
            <pc:sldMk cId="3355206452" sldId="2147476255"/>
            <ac:spMk id="6" creationId="{7BE3F45B-5A8B-4D80-0363-0CAA1370A810}"/>
          </ac:spMkLst>
        </pc:spChg>
      </pc:sldChg>
      <pc:sldChg chg="addSp delSp modSp add mod">
        <pc:chgData name="Iimura, Jinichi" userId="9e18df6b-b397-4f9f-a1c6-0abee7ae91a5" providerId="ADAL" clId="{8659CC36-693C-479B-B738-87E8E3013C2B}" dt="2025-07-02T13:51:09.149" v="13713" actId="20577"/>
        <pc:sldMkLst>
          <pc:docMk/>
          <pc:sldMk cId="3207057081" sldId="2147476256"/>
        </pc:sldMkLst>
        <pc:spChg chg="add mod">
          <ac:chgData name="Iimura, Jinichi" userId="9e18df6b-b397-4f9f-a1c6-0abee7ae91a5" providerId="ADAL" clId="{8659CC36-693C-479B-B738-87E8E3013C2B}" dt="2025-06-30T00:07:43.672" v="27"/>
          <ac:spMkLst>
            <pc:docMk/>
            <pc:sldMk cId="3207057081" sldId="2147476256"/>
            <ac:spMk id="3" creationId="{CD442F0D-59D1-A0BD-A9E8-A24EFE23E8DF}"/>
          </ac:spMkLst>
        </pc:spChg>
        <pc:spChg chg="mod">
          <ac:chgData name="Iimura, Jinichi" userId="9e18df6b-b397-4f9f-a1c6-0abee7ae91a5" providerId="ADAL" clId="{8659CC36-693C-479B-B738-87E8E3013C2B}" dt="2025-06-30T00:07:08.223" v="23" actId="948"/>
          <ac:spMkLst>
            <pc:docMk/>
            <pc:sldMk cId="3207057081" sldId="2147476256"/>
            <ac:spMk id="4" creationId="{599FFCD3-4840-7D8A-EC3F-3642D5887971}"/>
          </ac:spMkLst>
        </pc:spChg>
        <pc:spChg chg="mod">
          <ac:chgData name="Iimura, Jinichi" userId="9e18df6b-b397-4f9f-a1c6-0abee7ae91a5" providerId="ADAL" clId="{8659CC36-693C-479B-B738-87E8E3013C2B}" dt="2025-07-02T13:51:09.149" v="13713" actId="20577"/>
          <ac:spMkLst>
            <pc:docMk/>
            <pc:sldMk cId="3207057081" sldId="2147476256"/>
            <ac:spMk id="10" creationId="{63BB9C2C-DCF6-C3B2-75F2-A145BE2371C9}"/>
          </ac:spMkLst>
        </pc:spChg>
        <pc:graphicFrameChg chg="mod">
          <ac:chgData name="Iimura, Jinichi" userId="9e18df6b-b397-4f9f-a1c6-0abee7ae91a5" providerId="ADAL" clId="{8659CC36-693C-479B-B738-87E8E3013C2B}" dt="2025-06-30T00:07:08.223" v="25"/>
          <ac:graphicFrameMkLst>
            <pc:docMk/>
            <pc:sldMk cId="3207057081" sldId="2147476256"/>
            <ac:graphicFrameMk id="6" creationId="{1CF1F410-5184-899E-B5E0-8F3C15E8CB80}"/>
          </ac:graphicFrameMkLst>
        </pc:graphicFrameChg>
        <pc:graphicFrameChg chg="del">
          <ac:chgData name="Iimura, Jinichi" userId="9e18df6b-b397-4f9f-a1c6-0abee7ae91a5" providerId="ADAL" clId="{8659CC36-693C-479B-B738-87E8E3013C2B}" dt="2025-06-30T00:07:05.335" v="14" actId="478"/>
          <ac:graphicFrameMkLst>
            <pc:docMk/>
            <pc:sldMk cId="3207057081" sldId="2147476256"/>
            <ac:graphicFrameMk id="9" creationId="{4489B312-54C6-AE32-AC61-F70E865CA9E9}"/>
          </ac:graphicFrameMkLst>
        </pc:graphicFrameChg>
      </pc:sldChg>
      <pc:sldChg chg="modSp add mod">
        <pc:chgData name="Iimura, Jinichi" userId="9e18df6b-b397-4f9f-a1c6-0abee7ae91a5" providerId="ADAL" clId="{8659CC36-693C-479B-B738-87E8E3013C2B}" dt="2025-06-30T01:02:51.277" v="348" actId="14100"/>
        <pc:sldMkLst>
          <pc:docMk/>
          <pc:sldMk cId="675257603" sldId="2147476257"/>
        </pc:sldMkLst>
        <pc:spChg chg="mod">
          <ac:chgData name="Iimura, Jinichi" userId="9e18df6b-b397-4f9f-a1c6-0abee7ae91a5" providerId="ADAL" clId="{8659CC36-693C-479B-B738-87E8E3013C2B}" dt="2025-06-30T01:02:51.277" v="348" actId="14100"/>
          <ac:spMkLst>
            <pc:docMk/>
            <pc:sldMk cId="675257603" sldId="2147476257"/>
            <ac:spMk id="10" creationId="{F93019CF-631D-87D2-E069-B43952A2632F}"/>
          </ac:spMkLst>
        </pc:spChg>
      </pc:sldChg>
      <pc:sldChg chg="modSp add mod">
        <pc:chgData name="Iimura, Jinichi" userId="9e18df6b-b397-4f9f-a1c6-0abee7ae91a5" providerId="ADAL" clId="{8659CC36-693C-479B-B738-87E8E3013C2B}" dt="2025-06-30T10:30:34.362" v="7370" actId="14100"/>
        <pc:sldMkLst>
          <pc:docMk/>
          <pc:sldMk cId="101618977" sldId="2147476258"/>
        </pc:sldMkLst>
        <pc:spChg chg="mod">
          <ac:chgData name="Iimura, Jinichi" userId="9e18df6b-b397-4f9f-a1c6-0abee7ae91a5" providerId="ADAL" clId="{8659CC36-693C-479B-B738-87E8E3013C2B}" dt="2025-06-30T10:30:34.362" v="7370" actId="14100"/>
          <ac:spMkLst>
            <pc:docMk/>
            <pc:sldMk cId="101618977" sldId="2147476258"/>
            <ac:spMk id="3" creationId="{AD04AFEF-C73B-87E0-C3D3-C42C2F3ACF7F}"/>
          </ac:spMkLst>
        </pc:spChg>
      </pc:sldChg>
      <pc:sldChg chg="add">
        <pc:chgData name="Iimura, Jinichi" userId="9e18df6b-b397-4f9f-a1c6-0abee7ae91a5" providerId="ADAL" clId="{8659CC36-693C-479B-B738-87E8E3013C2B}" dt="2025-06-30T00:32:44.561" v="156"/>
        <pc:sldMkLst>
          <pc:docMk/>
          <pc:sldMk cId="2667598407" sldId="2147476259"/>
        </pc:sldMkLst>
      </pc:sldChg>
      <pc:sldChg chg="add">
        <pc:chgData name="Iimura, Jinichi" userId="9e18df6b-b397-4f9f-a1c6-0abee7ae91a5" providerId="ADAL" clId="{8659CC36-693C-479B-B738-87E8E3013C2B}" dt="2025-06-30T00:32:44.561" v="156"/>
        <pc:sldMkLst>
          <pc:docMk/>
          <pc:sldMk cId="2836140363" sldId="2147476260"/>
        </pc:sldMkLst>
      </pc:sldChg>
      <pc:sldChg chg="addSp modSp add mod">
        <pc:chgData name="Iimura, Jinichi" userId="9e18df6b-b397-4f9f-a1c6-0abee7ae91a5" providerId="ADAL" clId="{8659CC36-693C-479B-B738-87E8E3013C2B}" dt="2025-06-30T03:32:04.730" v="2105" actId="1035"/>
        <pc:sldMkLst>
          <pc:docMk/>
          <pc:sldMk cId="3293536473" sldId="2147476261"/>
        </pc:sldMkLst>
        <pc:spChg chg="add mod">
          <ac:chgData name="Iimura, Jinichi" userId="9e18df6b-b397-4f9f-a1c6-0abee7ae91a5" providerId="ADAL" clId="{8659CC36-693C-479B-B738-87E8E3013C2B}" dt="2025-06-30T03:32:04.730" v="2105" actId="1035"/>
          <ac:spMkLst>
            <pc:docMk/>
            <pc:sldMk cId="3293536473" sldId="2147476261"/>
            <ac:spMk id="11" creationId="{015BAA57-CED1-EF41-47E1-E493720FBB69}"/>
          </ac:spMkLst>
        </pc:spChg>
      </pc:sldChg>
      <pc:sldChg chg="add">
        <pc:chgData name="Iimura, Jinichi" userId="9e18df6b-b397-4f9f-a1c6-0abee7ae91a5" providerId="ADAL" clId="{8659CC36-693C-479B-B738-87E8E3013C2B}" dt="2025-06-30T00:32:44.561" v="156"/>
        <pc:sldMkLst>
          <pc:docMk/>
          <pc:sldMk cId="3971923513" sldId="2147476262"/>
        </pc:sldMkLst>
      </pc:sldChg>
      <pc:sldChg chg="addSp modSp add">
        <pc:chgData name="Iimura, Jinichi" userId="9e18df6b-b397-4f9f-a1c6-0abee7ae91a5" providerId="ADAL" clId="{8659CC36-693C-479B-B738-87E8E3013C2B}" dt="2025-06-30T03:32:08.106" v="2106"/>
        <pc:sldMkLst>
          <pc:docMk/>
          <pc:sldMk cId="3497228410" sldId="2147476263"/>
        </pc:sldMkLst>
        <pc:spChg chg="add mod">
          <ac:chgData name="Iimura, Jinichi" userId="9e18df6b-b397-4f9f-a1c6-0abee7ae91a5" providerId="ADAL" clId="{8659CC36-693C-479B-B738-87E8E3013C2B}" dt="2025-06-30T03:32:08.106" v="2106"/>
          <ac:spMkLst>
            <pc:docMk/>
            <pc:sldMk cId="3497228410" sldId="2147476263"/>
            <ac:spMk id="8" creationId="{EC202678-AD5C-8C01-EC24-084B7FC2B6A9}"/>
          </ac:spMkLst>
        </pc:spChg>
      </pc:sldChg>
      <pc:sldChg chg="addSp modSp add">
        <pc:chgData name="Iimura, Jinichi" userId="9e18df6b-b397-4f9f-a1c6-0abee7ae91a5" providerId="ADAL" clId="{8659CC36-693C-479B-B738-87E8E3013C2B}" dt="2025-06-30T03:32:10.355" v="2107"/>
        <pc:sldMkLst>
          <pc:docMk/>
          <pc:sldMk cId="3687552412" sldId="2147476264"/>
        </pc:sldMkLst>
        <pc:spChg chg="add mod">
          <ac:chgData name="Iimura, Jinichi" userId="9e18df6b-b397-4f9f-a1c6-0abee7ae91a5" providerId="ADAL" clId="{8659CC36-693C-479B-B738-87E8E3013C2B}" dt="2025-06-30T03:32:10.355" v="2107"/>
          <ac:spMkLst>
            <pc:docMk/>
            <pc:sldMk cId="3687552412" sldId="2147476264"/>
            <ac:spMk id="20" creationId="{18F30CC6-33B0-33D8-F411-900F98FE8C36}"/>
          </ac:spMkLst>
        </pc:spChg>
      </pc:sldChg>
      <pc:sldChg chg="addSp modSp add">
        <pc:chgData name="Iimura, Jinichi" userId="9e18df6b-b397-4f9f-a1c6-0abee7ae91a5" providerId="ADAL" clId="{8659CC36-693C-479B-B738-87E8E3013C2B}" dt="2025-06-30T03:32:12.006" v="2108"/>
        <pc:sldMkLst>
          <pc:docMk/>
          <pc:sldMk cId="1642234751" sldId="2147476265"/>
        </pc:sldMkLst>
        <pc:spChg chg="add mod">
          <ac:chgData name="Iimura, Jinichi" userId="9e18df6b-b397-4f9f-a1c6-0abee7ae91a5" providerId="ADAL" clId="{8659CC36-693C-479B-B738-87E8E3013C2B}" dt="2025-06-30T03:32:12.006" v="2108"/>
          <ac:spMkLst>
            <pc:docMk/>
            <pc:sldMk cId="1642234751" sldId="2147476265"/>
            <ac:spMk id="11" creationId="{108747B1-4FAE-98AA-5AF5-071958A8A583}"/>
          </ac:spMkLst>
        </pc:spChg>
      </pc:sldChg>
      <pc:sldChg chg="addSp modSp add">
        <pc:chgData name="Iimura, Jinichi" userId="9e18df6b-b397-4f9f-a1c6-0abee7ae91a5" providerId="ADAL" clId="{8659CC36-693C-479B-B738-87E8E3013C2B}" dt="2025-06-30T03:32:13.663" v="2109"/>
        <pc:sldMkLst>
          <pc:docMk/>
          <pc:sldMk cId="3734469208" sldId="2147476266"/>
        </pc:sldMkLst>
        <pc:spChg chg="add mod">
          <ac:chgData name="Iimura, Jinichi" userId="9e18df6b-b397-4f9f-a1c6-0abee7ae91a5" providerId="ADAL" clId="{8659CC36-693C-479B-B738-87E8E3013C2B}" dt="2025-06-30T03:32:13.663" v="2109"/>
          <ac:spMkLst>
            <pc:docMk/>
            <pc:sldMk cId="3734469208" sldId="2147476266"/>
            <ac:spMk id="12" creationId="{C433487A-98FA-8D80-D088-BB0D48518FA1}"/>
          </ac:spMkLst>
        </pc:spChg>
      </pc:sldChg>
      <pc:sldChg chg="addSp modSp add">
        <pc:chgData name="Iimura, Jinichi" userId="9e18df6b-b397-4f9f-a1c6-0abee7ae91a5" providerId="ADAL" clId="{8659CC36-693C-479B-B738-87E8E3013C2B}" dt="2025-06-30T03:32:17.249" v="2110"/>
        <pc:sldMkLst>
          <pc:docMk/>
          <pc:sldMk cId="2641857341" sldId="2147476267"/>
        </pc:sldMkLst>
        <pc:spChg chg="add mod">
          <ac:chgData name="Iimura, Jinichi" userId="9e18df6b-b397-4f9f-a1c6-0abee7ae91a5" providerId="ADAL" clId="{8659CC36-693C-479B-B738-87E8E3013C2B}" dt="2025-06-30T03:32:17.249" v="2110"/>
          <ac:spMkLst>
            <pc:docMk/>
            <pc:sldMk cId="2641857341" sldId="2147476267"/>
            <ac:spMk id="23" creationId="{A2F64AD6-7106-0DD5-2074-D39889216754}"/>
          </ac:spMkLst>
        </pc:spChg>
      </pc:sldChg>
      <pc:sldChg chg="addSp modSp add">
        <pc:chgData name="Iimura, Jinichi" userId="9e18df6b-b397-4f9f-a1c6-0abee7ae91a5" providerId="ADAL" clId="{8659CC36-693C-479B-B738-87E8E3013C2B}" dt="2025-06-30T03:32:18.346" v="2111"/>
        <pc:sldMkLst>
          <pc:docMk/>
          <pc:sldMk cId="784019195" sldId="2147476268"/>
        </pc:sldMkLst>
        <pc:spChg chg="add mod">
          <ac:chgData name="Iimura, Jinichi" userId="9e18df6b-b397-4f9f-a1c6-0abee7ae91a5" providerId="ADAL" clId="{8659CC36-693C-479B-B738-87E8E3013C2B}" dt="2025-06-30T03:32:18.346" v="2111"/>
          <ac:spMkLst>
            <pc:docMk/>
            <pc:sldMk cId="784019195" sldId="2147476268"/>
            <ac:spMk id="7" creationId="{355E7803-6E65-95FE-C105-1C1D62C1FA09}"/>
          </ac:spMkLst>
        </pc:spChg>
      </pc:sldChg>
      <pc:sldChg chg="modSp add mod">
        <pc:chgData name="Iimura, Jinichi" userId="9e18df6b-b397-4f9f-a1c6-0abee7ae91a5" providerId="ADAL" clId="{8659CC36-693C-479B-B738-87E8E3013C2B}" dt="2025-06-30T00:41:00.922" v="285"/>
        <pc:sldMkLst>
          <pc:docMk/>
          <pc:sldMk cId="1362544405" sldId="2147476269"/>
        </pc:sldMkLst>
        <pc:spChg chg="mod">
          <ac:chgData name="Iimura, Jinichi" userId="9e18df6b-b397-4f9f-a1c6-0abee7ae91a5" providerId="ADAL" clId="{8659CC36-693C-479B-B738-87E8E3013C2B}" dt="2025-06-30T00:41:00.922" v="283" actId="948"/>
          <ac:spMkLst>
            <pc:docMk/>
            <pc:sldMk cId="1362544405" sldId="2147476269"/>
            <ac:spMk id="4" creationId="{599FFCD3-4840-7D8A-EC3F-3642D5887971}"/>
          </ac:spMkLst>
        </pc:spChg>
        <pc:graphicFrameChg chg="mod">
          <ac:chgData name="Iimura, Jinichi" userId="9e18df6b-b397-4f9f-a1c6-0abee7ae91a5" providerId="ADAL" clId="{8659CC36-693C-479B-B738-87E8E3013C2B}" dt="2025-06-30T00:41:00.922" v="285"/>
          <ac:graphicFrameMkLst>
            <pc:docMk/>
            <pc:sldMk cId="1362544405" sldId="2147476269"/>
            <ac:graphicFrameMk id="6" creationId="{1CF1F410-5184-899E-B5E0-8F3C15E8CB80}"/>
          </ac:graphicFrameMkLst>
        </pc:graphicFrameChg>
      </pc:sldChg>
      <pc:sldChg chg="addSp delSp modSp add mod">
        <pc:chgData name="Iimura, Jinichi" userId="9e18df6b-b397-4f9f-a1c6-0abee7ae91a5" providerId="ADAL" clId="{8659CC36-693C-479B-B738-87E8E3013C2B}" dt="2025-07-02T23:51:43.046" v="14139"/>
        <pc:sldMkLst>
          <pc:docMk/>
          <pc:sldMk cId="3417380775" sldId="2147476270"/>
        </pc:sldMkLst>
        <pc:spChg chg="mod">
          <ac:chgData name="Iimura, Jinichi" userId="9e18df6b-b397-4f9f-a1c6-0abee7ae91a5" providerId="ADAL" clId="{8659CC36-693C-479B-B738-87E8E3013C2B}" dt="2025-06-30T01:37:48.282" v="897" actId="948"/>
          <ac:spMkLst>
            <pc:docMk/>
            <pc:sldMk cId="3417380775" sldId="2147476270"/>
            <ac:spMk id="4" creationId="{C0CD4ED1-0F74-83B6-F4AC-8C87103B97BF}"/>
          </ac:spMkLst>
        </pc:spChg>
        <pc:spChg chg="mod">
          <ac:chgData name="Iimura, Jinichi" userId="9e18df6b-b397-4f9f-a1c6-0abee7ae91a5" providerId="ADAL" clId="{8659CC36-693C-479B-B738-87E8E3013C2B}" dt="2025-06-30T03:45:49.903" v="2201" actId="20577"/>
          <ac:spMkLst>
            <pc:docMk/>
            <pc:sldMk cId="3417380775" sldId="2147476270"/>
            <ac:spMk id="5" creationId="{0383ADF8-D4D5-4223-2D06-3870C548F23A}"/>
          </ac:spMkLst>
        </pc:spChg>
        <pc:spChg chg="add mod">
          <ac:chgData name="Iimura, Jinichi" userId="9e18df6b-b397-4f9f-a1c6-0abee7ae91a5" providerId="ADAL" clId="{8659CC36-693C-479B-B738-87E8E3013C2B}" dt="2025-06-30T03:32:20.042" v="2112"/>
          <ac:spMkLst>
            <pc:docMk/>
            <pc:sldMk cId="3417380775" sldId="2147476270"/>
            <ac:spMk id="8" creationId="{CAD28496-5C0D-8B4B-D9AD-55F5ECC782FF}"/>
          </ac:spMkLst>
        </pc:spChg>
        <pc:spChg chg="mod">
          <ac:chgData name="Iimura, Jinichi" userId="9e18df6b-b397-4f9f-a1c6-0abee7ae91a5" providerId="ADAL" clId="{8659CC36-693C-479B-B738-87E8E3013C2B}" dt="2025-07-02T23:51:43.046" v="14139"/>
          <ac:spMkLst>
            <pc:docMk/>
            <pc:sldMk cId="3417380775" sldId="2147476270"/>
            <ac:spMk id="9" creationId="{7FAB7FED-86C0-349A-32E6-486F205BB8B9}"/>
          </ac:spMkLst>
        </pc:spChg>
        <pc:spChg chg="del">
          <ac:chgData name="Iimura, Jinichi" userId="9e18df6b-b397-4f9f-a1c6-0abee7ae91a5" providerId="ADAL" clId="{8659CC36-693C-479B-B738-87E8E3013C2B}" dt="2025-06-30T02:13:19.949" v="1389" actId="478"/>
          <ac:spMkLst>
            <pc:docMk/>
            <pc:sldMk cId="3417380775" sldId="2147476270"/>
            <ac:spMk id="66" creationId="{8A339021-7014-D902-DAE4-712C3FA18771}"/>
          </ac:spMkLst>
        </pc:spChg>
        <pc:graphicFrameChg chg="del">
          <ac:chgData name="Iimura, Jinichi" userId="9e18df6b-b397-4f9f-a1c6-0abee7ae91a5" providerId="ADAL" clId="{8659CC36-693C-479B-B738-87E8E3013C2B}" dt="2025-06-30T02:13:13.679" v="1388" actId="478"/>
          <ac:graphicFrameMkLst>
            <pc:docMk/>
            <pc:sldMk cId="3417380775" sldId="2147476270"/>
            <ac:graphicFrameMk id="3" creationId="{A4E43284-57D5-B177-675E-BBDFD96678C7}"/>
          </ac:graphicFrameMkLst>
        </pc:graphicFrameChg>
        <pc:graphicFrameChg chg="mod">
          <ac:chgData name="Iimura, Jinichi" userId="9e18df6b-b397-4f9f-a1c6-0abee7ae91a5" providerId="ADAL" clId="{8659CC36-693C-479B-B738-87E8E3013C2B}" dt="2025-06-30T01:37:48.282" v="899"/>
          <ac:graphicFrameMkLst>
            <pc:docMk/>
            <pc:sldMk cId="3417380775" sldId="2147476270"/>
            <ac:graphicFrameMk id="7" creationId="{2A84D1DA-97ED-2719-33EF-A13650BDF72A}"/>
          </ac:graphicFrameMkLst>
        </pc:graphicFrameChg>
      </pc:sldChg>
      <pc:sldChg chg="addSp delSp modSp add mod">
        <pc:chgData name="Iimura, Jinichi" userId="9e18df6b-b397-4f9f-a1c6-0abee7ae91a5" providerId="ADAL" clId="{8659CC36-693C-479B-B738-87E8E3013C2B}" dt="2025-06-30T08:47:26.721" v="5973" actId="2165"/>
        <pc:sldMkLst>
          <pc:docMk/>
          <pc:sldMk cId="4265059628" sldId="2147476271"/>
        </pc:sldMkLst>
        <pc:spChg chg="del mod">
          <ac:chgData name="Iimura, Jinichi" userId="9e18df6b-b397-4f9f-a1c6-0abee7ae91a5" providerId="ADAL" clId="{8659CC36-693C-479B-B738-87E8E3013C2B}" dt="2025-06-30T06:35:52.410" v="3000" actId="478"/>
          <ac:spMkLst>
            <pc:docMk/>
            <pc:sldMk cId="4265059628" sldId="2147476271"/>
            <ac:spMk id="2" creationId="{5AD5FEEA-0FC6-DEB8-E8A5-608250258016}"/>
          </ac:spMkLst>
        </pc:spChg>
        <pc:spChg chg="mod">
          <ac:chgData name="Iimura, Jinichi" userId="9e18df6b-b397-4f9f-a1c6-0abee7ae91a5" providerId="ADAL" clId="{8659CC36-693C-479B-B738-87E8E3013C2B}" dt="2025-06-30T01:38:37.158" v="999" actId="948"/>
          <ac:spMkLst>
            <pc:docMk/>
            <pc:sldMk cId="4265059628" sldId="2147476271"/>
            <ac:spMk id="4" creationId="{C0CD4ED1-0F74-83B6-F4AC-8C87103B97BF}"/>
          </ac:spMkLst>
        </pc:spChg>
        <pc:spChg chg="add mod">
          <ac:chgData name="Iimura, Jinichi" userId="9e18df6b-b397-4f9f-a1c6-0abee7ae91a5" providerId="ADAL" clId="{8659CC36-693C-479B-B738-87E8E3013C2B}" dt="2025-06-30T07:02:20.689" v="3600" actId="6549"/>
          <ac:spMkLst>
            <pc:docMk/>
            <pc:sldMk cId="4265059628" sldId="2147476271"/>
            <ac:spMk id="8" creationId="{D3E3391C-8A39-0D2B-11F0-3C16A26FF096}"/>
          </ac:spMkLst>
        </pc:spChg>
        <pc:spChg chg="del">
          <ac:chgData name="Iimura, Jinichi" userId="9e18df6b-b397-4f9f-a1c6-0abee7ae91a5" providerId="ADAL" clId="{8659CC36-693C-479B-B738-87E8E3013C2B}" dt="2025-06-30T06:42:22.731" v="3173" actId="478"/>
          <ac:spMkLst>
            <pc:docMk/>
            <pc:sldMk cId="4265059628" sldId="2147476271"/>
            <ac:spMk id="66" creationId="{8A339021-7014-D902-DAE4-712C3FA18771}"/>
          </ac:spMkLst>
        </pc:spChg>
        <pc:graphicFrameChg chg="del">
          <ac:chgData name="Iimura, Jinichi" userId="9e18df6b-b397-4f9f-a1c6-0abee7ae91a5" providerId="ADAL" clId="{8659CC36-693C-479B-B738-87E8E3013C2B}" dt="2025-06-30T06:30:10.997" v="2834" actId="478"/>
          <ac:graphicFrameMkLst>
            <pc:docMk/>
            <pc:sldMk cId="4265059628" sldId="2147476271"/>
            <ac:graphicFrameMk id="3" creationId="{A4E43284-57D5-B177-675E-BBDFD96678C7}"/>
          </ac:graphicFrameMkLst>
        </pc:graphicFrameChg>
        <pc:graphicFrameChg chg="add del mod modGraphic">
          <ac:chgData name="Iimura, Jinichi" userId="9e18df6b-b397-4f9f-a1c6-0abee7ae91a5" providerId="ADAL" clId="{8659CC36-693C-479B-B738-87E8E3013C2B}" dt="2025-06-30T06:41:00.862" v="3118" actId="478"/>
          <ac:graphicFrameMkLst>
            <pc:docMk/>
            <pc:sldMk cId="4265059628" sldId="2147476271"/>
            <ac:graphicFrameMk id="6" creationId="{D2BDFB05-273D-6F90-CAD4-5B2742A66EF9}"/>
          </ac:graphicFrameMkLst>
        </pc:graphicFrameChg>
        <pc:graphicFrameChg chg="mod">
          <ac:chgData name="Iimura, Jinichi" userId="9e18df6b-b397-4f9f-a1c6-0abee7ae91a5" providerId="ADAL" clId="{8659CC36-693C-479B-B738-87E8E3013C2B}" dt="2025-06-30T01:38:37.158" v="1001"/>
          <ac:graphicFrameMkLst>
            <pc:docMk/>
            <pc:sldMk cId="4265059628" sldId="2147476271"/>
            <ac:graphicFrameMk id="7" creationId="{2A84D1DA-97ED-2719-33EF-A13650BDF72A}"/>
          </ac:graphicFrameMkLst>
        </pc:graphicFrameChg>
        <pc:graphicFrameChg chg="add mod modGraphic">
          <ac:chgData name="Iimura, Jinichi" userId="9e18df6b-b397-4f9f-a1c6-0abee7ae91a5" providerId="ADAL" clId="{8659CC36-693C-479B-B738-87E8E3013C2B}" dt="2025-06-30T08:47:26.721" v="5973" actId="2165"/>
          <ac:graphicFrameMkLst>
            <pc:docMk/>
            <pc:sldMk cId="4265059628" sldId="2147476271"/>
            <ac:graphicFrameMk id="10" creationId="{C1671E97-7968-28B6-9B25-F786BB7D5496}"/>
          </ac:graphicFrameMkLst>
        </pc:graphicFrameChg>
      </pc:sldChg>
      <pc:sldChg chg="modSp add mod">
        <pc:chgData name="Iimura, Jinichi" userId="9e18df6b-b397-4f9f-a1c6-0abee7ae91a5" providerId="ADAL" clId="{8659CC36-693C-479B-B738-87E8E3013C2B}" dt="2025-06-30T01:38:48.213" v="1032"/>
        <pc:sldMkLst>
          <pc:docMk/>
          <pc:sldMk cId="1045415872" sldId="2147476272"/>
        </pc:sldMkLst>
        <pc:spChg chg="mod">
          <ac:chgData name="Iimura, Jinichi" userId="9e18df6b-b397-4f9f-a1c6-0abee7ae91a5" providerId="ADAL" clId="{8659CC36-693C-479B-B738-87E8E3013C2B}" dt="2025-06-30T01:38:48.213" v="1030" actId="948"/>
          <ac:spMkLst>
            <pc:docMk/>
            <pc:sldMk cId="1045415872" sldId="2147476272"/>
            <ac:spMk id="4" creationId="{C0CD4ED1-0F74-83B6-F4AC-8C87103B97BF}"/>
          </ac:spMkLst>
        </pc:spChg>
        <pc:graphicFrameChg chg="mod">
          <ac:chgData name="Iimura, Jinichi" userId="9e18df6b-b397-4f9f-a1c6-0abee7ae91a5" providerId="ADAL" clId="{8659CC36-693C-479B-B738-87E8E3013C2B}" dt="2025-06-30T01:38:48.213" v="1032"/>
          <ac:graphicFrameMkLst>
            <pc:docMk/>
            <pc:sldMk cId="1045415872" sldId="2147476272"/>
            <ac:graphicFrameMk id="7" creationId="{2A84D1DA-97ED-2719-33EF-A13650BDF72A}"/>
          </ac:graphicFrameMkLst>
        </pc:graphicFrameChg>
      </pc:sldChg>
      <pc:sldChg chg="addSp modSp add del mod">
        <pc:chgData name="Iimura, Jinichi" userId="9e18df6b-b397-4f9f-a1c6-0abee7ae91a5" providerId="ADAL" clId="{8659CC36-693C-479B-B738-87E8E3013C2B}" dt="2025-06-30T22:40:38.278" v="7720" actId="47"/>
        <pc:sldMkLst>
          <pc:docMk/>
          <pc:sldMk cId="1036007183" sldId="2147476273"/>
        </pc:sldMkLst>
        <pc:spChg chg="mod">
          <ac:chgData name="Iimura, Jinichi" userId="9e18df6b-b397-4f9f-a1c6-0abee7ae91a5" providerId="ADAL" clId="{8659CC36-693C-479B-B738-87E8E3013C2B}" dt="2025-06-30T01:42:59.952" v="1076" actId="20577"/>
          <ac:spMkLst>
            <pc:docMk/>
            <pc:sldMk cId="1036007183" sldId="2147476273"/>
            <ac:spMk id="3" creationId="{1E34451F-92DA-79B3-D1F0-D2B52A45005B}"/>
          </ac:spMkLst>
        </pc:spChg>
        <pc:spChg chg="mod">
          <ac:chgData name="Iimura, Jinichi" userId="9e18df6b-b397-4f9f-a1c6-0abee7ae91a5" providerId="ADAL" clId="{8659CC36-693C-479B-B738-87E8E3013C2B}" dt="2025-06-30T01:40:09.790" v="1073" actId="20577"/>
          <ac:spMkLst>
            <pc:docMk/>
            <pc:sldMk cId="1036007183" sldId="2147476273"/>
            <ac:spMk id="4" creationId="{20240A8E-9B73-AE5A-5D61-C7E42CFDAB6C}"/>
          </ac:spMkLst>
        </pc:spChg>
        <pc:graphicFrameChg chg="add mod ord modVis replST delST">
          <ac:chgData name="Iimura, Jinichi" userId="9e18df6b-b397-4f9f-a1c6-0abee7ae91a5" providerId="ADAL" clId="{8659CC36-693C-479B-B738-87E8E3013C2B}" dt="2025-06-30T01:40:09.777" v="1070" actId="14100"/>
          <ac:graphicFrameMkLst>
            <pc:docMk/>
            <pc:sldMk cId="1036007183" sldId="2147476273"/>
            <ac:graphicFrameMk id="6" creationId="{E2819403-E860-1944-C8BB-3674DFBC16A6}"/>
          </ac:graphicFrameMkLst>
        </pc:graphicFrameChg>
      </pc:sldChg>
      <pc:sldChg chg="addSp delSp modSp add mod">
        <pc:chgData name="Iimura, Jinichi" userId="9e18df6b-b397-4f9f-a1c6-0abee7ae91a5" providerId="ADAL" clId="{8659CC36-693C-479B-B738-87E8E3013C2B}" dt="2025-07-02T23:52:06.275" v="14145" actId="20577"/>
        <pc:sldMkLst>
          <pc:docMk/>
          <pc:sldMk cId="981236981" sldId="2147476274"/>
        </pc:sldMkLst>
        <pc:spChg chg="add del">
          <ac:chgData name="Iimura, Jinichi" userId="9e18df6b-b397-4f9f-a1c6-0abee7ae91a5" providerId="ADAL" clId="{8659CC36-693C-479B-B738-87E8E3013C2B}" dt="2025-06-30T03:32:28.937" v="2115" actId="478"/>
          <ac:spMkLst>
            <pc:docMk/>
            <pc:sldMk cId="981236981" sldId="2147476274"/>
            <ac:spMk id="2" creationId="{3B84560E-C9F3-C336-7F55-25F16E12EAD5}"/>
          </ac:spMkLst>
        </pc:spChg>
        <pc:spChg chg="mod">
          <ac:chgData name="Iimura, Jinichi" userId="9e18df6b-b397-4f9f-a1c6-0abee7ae91a5" providerId="ADAL" clId="{8659CC36-693C-479B-B738-87E8E3013C2B}" dt="2025-06-30T07:18:23.592" v="3712" actId="6549"/>
          <ac:spMkLst>
            <pc:docMk/>
            <pc:sldMk cId="981236981" sldId="2147476274"/>
            <ac:spMk id="3" creationId="{251B3422-0C83-F0E0-CEB5-1398EC9D9C0C}"/>
          </ac:spMkLst>
        </pc:spChg>
        <pc:spChg chg="mod">
          <ac:chgData name="Iimura, Jinichi" userId="9e18df6b-b397-4f9f-a1c6-0abee7ae91a5" providerId="ADAL" clId="{8659CC36-693C-479B-B738-87E8E3013C2B}" dt="2025-06-30T02:02:23.285" v="1235" actId="948"/>
          <ac:spMkLst>
            <pc:docMk/>
            <pc:sldMk cId="981236981" sldId="2147476274"/>
            <ac:spMk id="4" creationId="{C0CD4ED1-0F74-83B6-F4AC-8C87103B97BF}"/>
          </ac:spMkLst>
        </pc:spChg>
        <pc:spChg chg="add del">
          <ac:chgData name="Iimura, Jinichi" userId="9e18df6b-b397-4f9f-a1c6-0abee7ae91a5" providerId="ADAL" clId="{8659CC36-693C-479B-B738-87E8E3013C2B}" dt="2025-06-30T02:02:35.222" v="1240" actId="478"/>
          <ac:spMkLst>
            <pc:docMk/>
            <pc:sldMk cId="981236981" sldId="2147476274"/>
            <ac:spMk id="11" creationId="{0EC7281E-A90C-3C15-49DE-D55E499FAA99}"/>
          </ac:spMkLst>
        </pc:spChg>
        <pc:spChg chg="add mod">
          <ac:chgData name="Iimura, Jinichi" userId="9e18df6b-b397-4f9f-a1c6-0abee7ae91a5" providerId="ADAL" clId="{8659CC36-693C-479B-B738-87E8E3013C2B}" dt="2025-06-30T03:32:45.341" v="2120" actId="1076"/>
          <ac:spMkLst>
            <pc:docMk/>
            <pc:sldMk cId="981236981" sldId="2147476274"/>
            <ac:spMk id="28" creationId="{B45C7C43-84BC-EB68-B34A-AAE39F6D8E9C}"/>
          </ac:spMkLst>
        </pc:spChg>
        <pc:spChg chg="add del mod">
          <ac:chgData name="Iimura, Jinichi" userId="9e18df6b-b397-4f9f-a1c6-0abee7ae91a5" providerId="ADAL" clId="{8659CC36-693C-479B-B738-87E8E3013C2B}" dt="2025-06-30T07:17:24.949" v="3698" actId="478"/>
          <ac:spMkLst>
            <pc:docMk/>
            <pc:sldMk cId="981236981" sldId="2147476274"/>
            <ac:spMk id="55" creationId="{6FA2751C-5E94-2443-DF69-B7D93B32E745}"/>
          </ac:spMkLst>
        </pc:spChg>
        <pc:spChg chg="add mod">
          <ac:chgData name="Iimura, Jinichi" userId="9e18df6b-b397-4f9f-a1c6-0abee7ae91a5" providerId="ADAL" clId="{8659CC36-693C-479B-B738-87E8E3013C2B}" dt="2025-06-30T07:17:33.236" v="3699"/>
          <ac:spMkLst>
            <pc:docMk/>
            <pc:sldMk cId="981236981" sldId="2147476274"/>
            <ac:spMk id="62" creationId="{6A1BCE39-0C1D-C690-17AE-0352B45E81D9}"/>
          </ac:spMkLst>
        </pc:spChg>
        <pc:spChg chg="add mod">
          <ac:chgData name="Iimura, Jinichi" userId="9e18df6b-b397-4f9f-a1c6-0abee7ae91a5" providerId="ADAL" clId="{8659CC36-693C-479B-B738-87E8E3013C2B}" dt="2025-06-30T07:17:33.236" v="3699"/>
          <ac:spMkLst>
            <pc:docMk/>
            <pc:sldMk cId="981236981" sldId="2147476274"/>
            <ac:spMk id="64" creationId="{13EC976A-70C1-07F7-1631-08311F568443}"/>
          </ac:spMkLst>
        </pc:spChg>
        <pc:spChg chg="add mod">
          <ac:chgData name="Iimura, Jinichi" userId="9e18df6b-b397-4f9f-a1c6-0abee7ae91a5" providerId="ADAL" clId="{8659CC36-693C-479B-B738-87E8E3013C2B}" dt="2025-06-30T07:17:33.236" v="3699"/>
          <ac:spMkLst>
            <pc:docMk/>
            <pc:sldMk cId="981236981" sldId="2147476274"/>
            <ac:spMk id="65" creationId="{CC1561BF-10E3-2DF4-2117-73A892FF2A8C}"/>
          </ac:spMkLst>
        </pc:spChg>
        <pc:spChg chg="add mod">
          <ac:chgData name="Iimura, Jinichi" userId="9e18df6b-b397-4f9f-a1c6-0abee7ae91a5" providerId="ADAL" clId="{8659CC36-693C-479B-B738-87E8E3013C2B}" dt="2025-06-30T07:17:33.236" v="3699"/>
          <ac:spMkLst>
            <pc:docMk/>
            <pc:sldMk cId="981236981" sldId="2147476274"/>
            <ac:spMk id="66" creationId="{DFC78B9A-2902-EF1C-95CD-C349A058CECA}"/>
          </ac:spMkLst>
        </pc:spChg>
        <pc:spChg chg="add mod">
          <ac:chgData name="Iimura, Jinichi" userId="9e18df6b-b397-4f9f-a1c6-0abee7ae91a5" providerId="ADAL" clId="{8659CC36-693C-479B-B738-87E8E3013C2B}" dt="2025-06-30T07:17:33.236" v="3699"/>
          <ac:spMkLst>
            <pc:docMk/>
            <pc:sldMk cId="981236981" sldId="2147476274"/>
            <ac:spMk id="67" creationId="{E72244ED-6865-712C-D739-8D2C2E353BA3}"/>
          </ac:spMkLst>
        </pc:spChg>
        <pc:spChg chg="add mod">
          <ac:chgData name="Iimura, Jinichi" userId="9e18df6b-b397-4f9f-a1c6-0abee7ae91a5" providerId="ADAL" clId="{8659CC36-693C-479B-B738-87E8E3013C2B}" dt="2025-06-30T07:17:33.236" v="3699"/>
          <ac:spMkLst>
            <pc:docMk/>
            <pc:sldMk cId="981236981" sldId="2147476274"/>
            <ac:spMk id="72" creationId="{D62F4136-E894-40DC-C19A-7FB746ACAEF5}"/>
          </ac:spMkLst>
        </pc:spChg>
        <pc:spChg chg="add mod">
          <ac:chgData name="Iimura, Jinichi" userId="9e18df6b-b397-4f9f-a1c6-0abee7ae91a5" providerId="ADAL" clId="{8659CC36-693C-479B-B738-87E8E3013C2B}" dt="2025-06-30T07:17:33.236" v="3699"/>
          <ac:spMkLst>
            <pc:docMk/>
            <pc:sldMk cId="981236981" sldId="2147476274"/>
            <ac:spMk id="73" creationId="{553A8827-5718-5268-6775-6323ED875CB7}"/>
          </ac:spMkLst>
        </pc:spChg>
        <pc:spChg chg="add mod">
          <ac:chgData name="Iimura, Jinichi" userId="9e18df6b-b397-4f9f-a1c6-0abee7ae91a5" providerId="ADAL" clId="{8659CC36-693C-479B-B738-87E8E3013C2B}" dt="2025-06-30T07:17:33.236" v="3699"/>
          <ac:spMkLst>
            <pc:docMk/>
            <pc:sldMk cId="981236981" sldId="2147476274"/>
            <ac:spMk id="74" creationId="{666CB7EE-6B7F-09B8-8D24-BF3BEA6EF48A}"/>
          </ac:spMkLst>
        </pc:spChg>
        <pc:spChg chg="add mod">
          <ac:chgData name="Iimura, Jinichi" userId="9e18df6b-b397-4f9f-a1c6-0abee7ae91a5" providerId="ADAL" clId="{8659CC36-693C-479B-B738-87E8E3013C2B}" dt="2025-06-30T07:17:33.236" v="3699"/>
          <ac:spMkLst>
            <pc:docMk/>
            <pc:sldMk cId="981236981" sldId="2147476274"/>
            <ac:spMk id="75" creationId="{E7D11B37-A624-BA7B-054F-B1CF75A6A334}"/>
          </ac:spMkLst>
        </pc:spChg>
        <pc:spChg chg="add mod">
          <ac:chgData name="Iimura, Jinichi" userId="9e18df6b-b397-4f9f-a1c6-0abee7ae91a5" providerId="ADAL" clId="{8659CC36-693C-479B-B738-87E8E3013C2B}" dt="2025-06-30T07:17:33.236" v="3699"/>
          <ac:spMkLst>
            <pc:docMk/>
            <pc:sldMk cId="981236981" sldId="2147476274"/>
            <ac:spMk id="76" creationId="{49A430D3-1BDA-429F-A42D-03B670E9707C}"/>
          </ac:spMkLst>
        </pc:spChg>
        <pc:spChg chg="add mod topLvl">
          <ac:chgData name="Iimura, Jinichi" userId="9e18df6b-b397-4f9f-a1c6-0abee7ae91a5" providerId="ADAL" clId="{8659CC36-693C-479B-B738-87E8E3013C2B}" dt="2025-07-02T12:51:43.764" v="13407" actId="14100"/>
          <ac:spMkLst>
            <pc:docMk/>
            <pc:sldMk cId="981236981" sldId="2147476274"/>
            <ac:spMk id="83" creationId="{75A62634-CEF8-8768-F6D3-E5751EF29FC1}"/>
          </ac:spMkLst>
        </pc:spChg>
        <pc:spChg chg="add del mod topLvl">
          <ac:chgData name="Iimura, Jinichi" userId="9e18df6b-b397-4f9f-a1c6-0abee7ae91a5" providerId="ADAL" clId="{8659CC36-693C-479B-B738-87E8E3013C2B}" dt="2025-07-02T12:45:26.618" v="13382" actId="1076"/>
          <ac:spMkLst>
            <pc:docMk/>
            <pc:sldMk cId="981236981" sldId="2147476274"/>
            <ac:spMk id="84" creationId="{881F402C-1876-F446-7685-26DD30711013}"/>
          </ac:spMkLst>
        </pc:spChg>
        <pc:spChg chg="add mod topLvl">
          <ac:chgData name="Iimura, Jinichi" userId="9e18df6b-b397-4f9f-a1c6-0abee7ae91a5" providerId="ADAL" clId="{8659CC36-693C-479B-B738-87E8E3013C2B}" dt="2025-07-02T12:51:50.389" v="13408" actId="14100"/>
          <ac:spMkLst>
            <pc:docMk/>
            <pc:sldMk cId="981236981" sldId="2147476274"/>
            <ac:spMk id="85" creationId="{1919DEAA-049E-D375-9F18-87C299672303}"/>
          </ac:spMkLst>
        </pc:spChg>
        <pc:spChg chg="add mod topLvl">
          <ac:chgData name="Iimura, Jinichi" userId="9e18df6b-b397-4f9f-a1c6-0abee7ae91a5" providerId="ADAL" clId="{8659CC36-693C-479B-B738-87E8E3013C2B}" dt="2025-07-02T12:43:42.774" v="13223" actId="1076"/>
          <ac:spMkLst>
            <pc:docMk/>
            <pc:sldMk cId="981236981" sldId="2147476274"/>
            <ac:spMk id="86" creationId="{A734A665-A87D-F11B-F2AE-D85B2477CFA5}"/>
          </ac:spMkLst>
        </pc:spChg>
        <pc:spChg chg="add mod topLvl">
          <ac:chgData name="Iimura, Jinichi" userId="9e18df6b-b397-4f9f-a1c6-0abee7ae91a5" providerId="ADAL" clId="{8659CC36-693C-479B-B738-87E8E3013C2B}" dt="2025-07-02T12:51:50.389" v="13408" actId="14100"/>
          <ac:spMkLst>
            <pc:docMk/>
            <pc:sldMk cId="981236981" sldId="2147476274"/>
            <ac:spMk id="87" creationId="{4A02E4AC-8958-FCC4-F0B2-3893ACA676B8}"/>
          </ac:spMkLst>
        </pc:spChg>
        <pc:spChg chg="add mod topLvl">
          <ac:chgData name="Iimura, Jinichi" userId="9e18df6b-b397-4f9f-a1c6-0abee7ae91a5" providerId="ADAL" clId="{8659CC36-693C-479B-B738-87E8E3013C2B}" dt="2025-07-02T12:43:42.774" v="13223" actId="1076"/>
          <ac:spMkLst>
            <pc:docMk/>
            <pc:sldMk cId="981236981" sldId="2147476274"/>
            <ac:spMk id="88" creationId="{75EC14CE-9952-A8DE-0D58-569B0AC2B836}"/>
          </ac:spMkLst>
        </pc:spChg>
        <pc:spChg chg="add del mod topLvl">
          <ac:chgData name="Iimura, Jinichi" userId="9e18df6b-b397-4f9f-a1c6-0abee7ae91a5" providerId="ADAL" clId="{8659CC36-693C-479B-B738-87E8E3013C2B}" dt="2025-07-02T12:35:26.464" v="12938" actId="21"/>
          <ac:spMkLst>
            <pc:docMk/>
            <pc:sldMk cId="981236981" sldId="2147476274"/>
            <ac:spMk id="89" creationId="{56473014-D166-E9CA-FC1F-46A765F381A0}"/>
          </ac:spMkLst>
        </pc:spChg>
        <pc:spChg chg="add del mod topLvl">
          <ac:chgData name="Iimura, Jinichi" userId="9e18df6b-b397-4f9f-a1c6-0abee7ae91a5" providerId="ADAL" clId="{8659CC36-693C-479B-B738-87E8E3013C2B}" dt="2025-07-02T12:35:26.464" v="12938" actId="21"/>
          <ac:spMkLst>
            <pc:docMk/>
            <pc:sldMk cId="981236981" sldId="2147476274"/>
            <ac:spMk id="90" creationId="{9F0CADBE-6645-4BA8-A73A-5B462BF8A346}"/>
          </ac:spMkLst>
        </pc:spChg>
        <pc:spChg chg="add mod topLvl">
          <ac:chgData name="Iimura, Jinichi" userId="9e18df6b-b397-4f9f-a1c6-0abee7ae91a5" providerId="ADAL" clId="{8659CC36-693C-479B-B738-87E8E3013C2B}" dt="2025-07-02T23:52:06.275" v="14145" actId="20577"/>
          <ac:spMkLst>
            <pc:docMk/>
            <pc:sldMk cId="981236981" sldId="2147476274"/>
            <ac:spMk id="91" creationId="{6CE6E245-6D90-A273-F2A0-D60BE5CDAECB}"/>
          </ac:spMkLst>
        </pc:spChg>
        <pc:spChg chg="add del mod">
          <ac:chgData name="Iimura, Jinichi" userId="9e18df6b-b397-4f9f-a1c6-0abee7ae91a5" providerId="ADAL" clId="{8659CC36-693C-479B-B738-87E8E3013C2B}" dt="2025-06-30T07:22:30.545" v="3810" actId="478"/>
          <ac:spMkLst>
            <pc:docMk/>
            <pc:sldMk cId="981236981" sldId="2147476274"/>
            <ac:spMk id="92" creationId="{FB29D3D2-993B-758A-AE64-338460FA6218}"/>
          </ac:spMkLst>
        </pc:spChg>
        <pc:spChg chg="add mod">
          <ac:chgData name="Iimura, Jinichi" userId="9e18df6b-b397-4f9f-a1c6-0abee7ae91a5" providerId="ADAL" clId="{8659CC36-693C-479B-B738-87E8E3013C2B}" dt="2025-06-30T07:19:41.671" v="3730"/>
          <ac:spMkLst>
            <pc:docMk/>
            <pc:sldMk cId="981236981" sldId="2147476274"/>
            <ac:spMk id="96" creationId="{E213DAD6-547C-3819-DD5A-DDCCCA702252}"/>
          </ac:spMkLst>
        </pc:spChg>
        <pc:spChg chg="add mod">
          <ac:chgData name="Iimura, Jinichi" userId="9e18df6b-b397-4f9f-a1c6-0abee7ae91a5" providerId="ADAL" clId="{8659CC36-693C-479B-B738-87E8E3013C2B}" dt="2025-06-30T07:19:41.671" v="3730"/>
          <ac:spMkLst>
            <pc:docMk/>
            <pc:sldMk cId="981236981" sldId="2147476274"/>
            <ac:spMk id="97" creationId="{1CE821C9-5BA7-65DD-6538-72ED48109224}"/>
          </ac:spMkLst>
        </pc:spChg>
        <pc:spChg chg="add mod">
          <ac:chgData name="Iimura, Jinichi" userId="9e18df6b-b397-4f9f-a1c6-0abee7ae91a5" providerId="ADAL" clId="{8659CC36-693C-479B-B738-87E8E3013C2B}" dt="2025-06-30T07:19:41.671" v="3730"/>
          <ac:spMkLst>
            <pc:docMk/>
            <pc:sldMk cId="981236981" sldId="2147476274"/>
            <ac:spMk id="98" creationId="{37C2EFD6-82EC-8742-13F7-5702ECA9CDBE}"/>
          </ac:spMkLst>
        </pc:spChg>
        <pc:spChg chg="add mod">
          <ac:chgData name="Iimura, Jinichi" userId="9e18df6b-b397-4f9f-a1c6-0abee7ae91a5" providerId="ADAL" clId="{8659CC36-693C-479B-B738-87E8E3013C2B}" dt="2025-06-30T07:19:41.671" v="3730"/>
          <ac:spMkLst>
            <pc:docMk/>
            <pc:sldMk cId="981236981" sldId="2147476274"/>
            <ac:spMk id="99" creationId="{E46DBE8D-170A-3845-47A4-9851151A028E}"/>
          </ac:spMkLst>
        </pc:spChg>
        <pc:spChg chg="add mod">
          <ac:chgData name="Iimura, Jinichi" userId="9e18df6b-b397-4f9f-a1c6-0abee7ae91a5" providerId="ADAL" clId="{8659CC36-693C-479B-B738-87E8E3013C2B}" dt="2025-06-30T07:19:41.671" v="3730"/>
          <ac:spMkLst>
            <pc:docMk/>
            <pc:sldMk cId="981236981" sldId="2147476274"/>
            <ac:spMk id="100" creationId="{B8CB5B88-4052-8D32-A5B3-E5B22A82FE78}"/>
          </ac:spMkLst>
        </pc:spChg>
        <pc:spChg chg="add mod">
          <ac:chgData name="Iimura, Jinichi" userId="9e18df6b-b397-4f9f-a1c6-0abee7ae91a5" providerId="ADAL" clId="{8659CC36-693C-479B-B738-87E8E3013C2B}" dt="2025-06-30T07:19:41.671" v="3730"/>
          <ac:spMkLst>
            <pc:docMk/>
            <pc:sldMk cId="981236981" sldId="2147476274"/>
            <ac:spMk id="101" creationId="{F96BFB36-CAB3-8012-E0BA-1C64CD36FC73}"/>
          </ac:spMkLst>
        </pc:spChg>
        <pc:spChg chg="add mod">
          <ac:chgData name="Iimura, Jinichi" userId="9e18df6b-b397-4f9f-a1c6-0abee7ae91a5" providerId="ADAL" clId="{8659CC36-693C-479B-B738-87E8E3013C2B}" dt="2025-06-30T07:19:41.671" v="3730"/>
          <ac:spMkLst>
            <pc:docMk/>
            <pc:sldMk cId="981236981" sldId="2147476274"/>
            <ac:spMk id="102" creationId="{B66ECA07-AC59-66E5-009D-E45356D1597A}"/>
          </ac:spMkLst>
        </pc:spChg>
        <pc:spChg chg="add mod">
          <ac:chgData name="Iimura, Jinichi" userId="9e18df6b-b397-4f9f-a1c6-0abee7ae91a5" providerId="ADAL" clId="{8659CC36-693C-479B-B738-87E8E3013C2B}" dt="2025-06-30T07:19:41.671" v="3730"/>
          <ac:spMkLst>
            <pc:docMk/>
            <pc:sldMk cId="981236981" sldId="2147476274"/>
            <ac:spMk id="103" creationId="{78B5D844-D119-F366-4EBF-F8C006AD1C15}"/>
          </ac:spMkLst>
        </pc:spChg>
        <pc:spChg chg="add mod">
          <ac:chgData name="Iimura, Jinichi" userId="9e18df6b-b397-4f9f-a1c6-0abee7ae91a5" providerId="ADAL" clId="{8659CC36-693C-479B-B738-87E8E3013C2B}" dt="2025-06-30T07:22:31.063" v="3811"/>
          <ac:spMkLst>
            <pc:docMk/>
            <pc:sldMk cId="981236981" sldId="2147476274"/>
            <ac:spMk id="104" creationId="{29033AB2-6ACC-64B2-C7C5-CD7B59A84E7A}"/>
          </ac:spMkLst>
        </pc:spChg>
        <pc:spChg chg="add mod">
          <ac:chgData name="Iimura, Jinichi" userId="9e18df6b-b397-4f9f-a1c6-0abee7ae91a5" providerId="ADAL" clId="{8659CC36-693C-479B-B738-87E8E3013C2B}" dt="2025-07-02T12:51:41.774" v="13406" actId="14100"/>
          <ac:spMkLst>
            <pc:docMk/>
            <pc:sldMk cId="981236981" sldId="2147476274"/>
            <ac:spMk id="106" creationId="{68F21377-977B-8487-7180-D7C3CF3D85D2}"/>
          </ac:spMkLst>
        </pc:spChg>
        <pc:spChg chg="add del mod">
          <ac:chgData name="Iimura, Jinichi" userId="9e18df6b-b397-4f9f-a1c6-0abee7ae91a5" providerId="ADAL" clId="{8659CC36-693C-479B-B738-87E8E3013C2B}" dt="2025-07-02T12:45:30.721" v="13384" actId="14100"/>
          <ac:spMkLst>
            <pc:docMk/>
            <pc:sldMk cId="981236981" sldId="2147476274"/>
            <ac:spMk id="107" creationId="{E06949D5-C669-E0BE-EAC6-1984A75F7DD9}"/>
          </ac:spMkLst>
        </pc:spChg>
        <pc:grpChg chg="add del mod">
          <ac:chgData name="Iimura, Jinichi" userId="9e18df6b-b397-4f9f-a1c6-0abee7ae91a5" providerId="ADAL" clId="{8659CC36-693C-479B-B738-87E8E3013C2B}" dt="2025-06-30T07:17:24.949" v="3698" actId="478"/>
          <ac:grpSpMkLst>
            <pc:docMk/>
            <pc:sldMk cId="981236981" sldId="2147476274"/>
            <ac:grpSpMk id="5" creationId="{1FB5F546-8026-5D6E-EDD3-30F35106BEC9}"/>
          </ac:grpSpMkLst>
        </pc:grpChg>
        <pc:grpChg chg="add del mod">
          <ac:chgData name="Iimura, Jinichi" userId="9e18df6b-b397-4f9f-a1c6-0abee7ae91a5" providerId="ADAL" clId="{8659CC36-693C-479B-B738-87E8E3013C2B}" dt="2025-06-30T07:17:24.949" v="3698" actId="478"/>
          <ac:grpSpMkLst>
            <pc:docMk/>
            <pc:sldMk cId="981236981" sldId="2147476274"/>
            <ac:grpSpMk id="10" creationId="{6857AD27-1260-83BF-55F3-121A3C1DE4B9}"/>
          </ac:grpSpMkLst>
        </pc:grpChg>
        <pc:grpChg chg="add del mod">
          <ac:chgData name="Iimura, Jinichi" userId="9e18df6b-b397-4f9f-a1c6-0abee7ae91a5" providerId="ADAL" clId="{8659CC36-693C-479B-B738-87E8E3013C2B}" dt="2025-06-30T07:17:24.949" v="3698" actId="478"/>
          <ac:grpSpMkLst>
            <pc:docMk/>
            <pc:sldMk cId="981236981" sldId="2147476274"/>
            <ac:grpSpMk id="50" creationId="{7C0881D9-94D8-A3C4-0F33-E5FF9163824A}"/>
          </ac:grpSpMkLst>
        </pc:grpChg>
        <pc:grpChg chg="add mod">
          <ac:chgData name="Iimura, Jinichi" userId="9e18df6b-b397-4f9f-a1c6-0abee7ae91a5" providerId="ADAL" clId="{8659CC36-693C-479B-B738-87E8E3013C2B}" dt="2025-06-30T07:17:33.236" v="3699"/>
          <ac:grpSpMkLst>
            <pc:docMk/>
            <pc:sldMk cId="981236981" sldId="2147476274"/>
            <ac:grpSpMk id="56" creationId="{A903ED5D-34EB-FEF6-5EEE-FF450C22D5DA}"/>
          </ac:grpSpMkLst>
        </pc:grpChg>
        <pc:grpChg chg="add mod">
          <ac:chgData name="Iimura, Jinichi" userId="9e18df6b-b397-4f9f-a1c6-0abee7ae91a5" providerId="ADAL" clId="{8659CC36-693C-479B-B738-87E8E3013C2B}" dt="2025-06-30T07:17:33.236" v="3699"/>
          <ac:grpSpMkLst>
            <pc:docMk/>
            <pc:sldMk cId="981236981" sldId="2147476274"/>
            <ac:grpSpMk id="59" creationId="{7F91900D-D614-0811-3EA3-8917068FC834}"/>
          </ac:grpSpMkLst>
        </pc:grpChg>
        <pc:grpChg chg="add del">
          <ac:chgData name="Iimura, Jinichi" userId="9e18df6b-b397-4f9f-a1c6-0abee7ae91a5" providerId="ADAL" clId="{8659CC36-693C-479B-B738-87E8E3013C2B}" dt="2025-06-30T02:02:35.222" v="1240" actId="478"/>
          <ac:grpSpMkLst>
            <pc:docMk/>
            <pc:sldMk cId="981236981" sldId="2147476274"/>
            <ac:grpSpMk id="68" creationId="{EBEE1C83-0270-E322-832F-99BE62E97FD3}"/>
          </ac:grpSpMkLst>
        </pc:grpChg>
        <pc:grpChg chg="add del">
          <ac:chgData name="Iimura, Jinichi" userId="9e18df6b-b397-4f9f-a1c6-0abee7ae91a5" providerId="ADAL" clId="{8659CC36-693C-479B-B738-87E8E3013C2B}" dt="2025-06-30T02:02:35.222" v="1240" actId="478"/>
          <ac:grpSpMkLst>
            <pc:docMk/>
            <pc:sldMk cId="981236981" sldId="2147476274"/>
            <ac:grpSpMk id="69" creationId="{C3680BE3-F232-B11C-956A-27795E908B71}"/>
          </ac:grpSpMkLst>
        </pc:grpChg>
        <pc:grpChg chg="add del">
          <ac:chgData name="Iimura, Jinichi" userId="9e18df6b-b397-4f9f-a1c6-0abee7ae91a5" providerId="ADAL" clId="{8659CC36-693C-479B-B738-87E8E3013C2B}" dt="2025-06-30T02:02:35.222" v="1240" actId="478"/>
          <ac:grpSpMkLst>
            <pc:docMk/>
            <pc:sldMk cId="981236981" sldId="2147476274"/>
            <ac:grpSpMk id="70" creationId="{6530B1D1-AA14-D51A-4D32-DC978671D972}"/>
          </ac:grpSpMkLst>
        </pc:grpChg>
        <pc:grpChg chg="add del">
          <ac:chgData name="Iimura, Jinichi" userId="9e18df6b-b397-4f9f-a1c6-0abee7ae91a5" providerId="ADAL" clId="{8659CC36-693C-479B-B738-87E8E3013C2B}" dt="2025-06-30T02:02:35.222" v="1240" actId="478"/>
          <ac:grpSpMkLst>
            <pc:docMk/>
            <pc:sldMk cId="981236981" sldId="2147476274"/>
            <ac:grpSpMk id="71" creationId="{BD526EED-CF68-0C22-9262-9FA5612DA62B}"/>
          </ac:grpSpMkLst>
        </pc:grpChg>
        <pc:grpChg chg="add del mod topLvl">
          <ac:chgData name="Iimura, Jinichi" userId="9e18df6b-b397-4f9f-a1c6-0abee7ae91a5" providerId="ADAL" clId="{8659CC36-693C-479B-B738-87E8E3013C2B}" dt="2025-07-02T12:42:41.886" v="13209" actId="165"/>
          <ac:grpSpMkLst>
            <pc:docMk/>
            <pc:sldMk cId="981236981" sldId="2147476274"/>
            <ac:grpSpMk id="77" creationId="{429718CD-5108-48A1-8C03-979363C1BC36}"/>
          </ac:grpSpMkLst>
        </pc:grpChg>
        <pc:grpChg chg="add del mod topLvl">
          <ac:chgData name="Iimura, Jinichi" userId="9e18df6b-b397-4f9f-a1c6-0abee7ae91a5" providerId="ADAL" clId="{8659CC36-693C-479B-B738-87E8E3013C2B}" dt="2025-07-02T12:35:16.113" v="12937" actId="165"/>
          <ac:grpSpMkLst>
            <pc:docMk/>
            <pc:sldMk cId="981236981" sldId="2147476274"/>
            <ac:grpSpMk id="80" creationId="{0C6A1D51-C7BA-CFF2-A7C9-323DE9E85695}"/>
          </ac:grpSpMkLst>
        </pc:grpChg>
        <pc:grpChg chg="add del mod">
          <ac:chgData name="Iimura, Jinichi" userId="9e18df6b-b397-4f9f-a1c6-0abee7ae91a5" providerId="ADAL" clId="{8659CC36-693C-479B-B738-87E8E3013C2B}" dt="2025-07-02T12:35:11.457" v="12936" actId="165"/>
          <ac:grpSpMkLst>
            <pc:docMk/>
            <pc:sldMk cId="981236981" sldId="2147476274"/>
            <ac:grpSpMk id="93" creationId="{7D71067C-E97E-4CCA-F883-1E0105700641}"/>
          </ac:grpSpMkLst>
        </pc:grpChg>
        <pc:graphicFrameChg chg="mod">
          <ac:chgData name="Iimura, Jinichi" userId="9e18df6b-b397-4f9f-a1c6-0abee7ae91a5" providerId="ADAL" clId="{8659CC36-693C-479B-B738-87E8E3013C2B}" dt="2025-06-30T02:02:23.285" v="1237"/>
          <ac:graphicFrameMkLst>
            <pc:docMk/>
            <pc:sldMk cId="981236981" sldId="2147476274"/>
            <ac:graphicFrameMk id="7" creationId="{2A84D1DA-97ED-2719-33EF-A13650BDF72A}"/>
          </ac:graphicFrameMkLst>
        </pc:graphicFrameChg>
        <pc:picChg chg="mod">
          <ac:chgData name="Iimura, Jinichi" userId="9e18df6b-b397-4f9f-a1c6-0abee7ae91a5" providerId="ADAL" clId="{8659CC36-693C-479B-B738-87E8E3013C2B}" dt="2025-06-30T03:29:48.793" v="2087"/>
          <ac:picMkLst>
            <pc:docMk/>
            <pc:sldMk cId="981236981" sldId="2147476274"/>
            <ac:picMk id="6" creationId="{540EF312-A4B8-CF1F-24D7-6BC3E90E437F}"/>
          </ac:picMkLst>
        </pc:picChg>
        <pc:picChg chg="mod">
          <ac:chgData name="Iimura, Jinichi" userId="9e18df6b-b397-4f9f-a1c6-0abee7ae91a5" providerId="ADAL" clId="{8659CC36-693C-479B-B738-87E8E3013C2B}" dt="2025-06-30T03:29:48.793" v="2087"/>
          <ac:picMkLst>
            <pc:docMk/>
            <pc:sldMk cId="981236981" sldId="2147476274"/>
            <ac:picMk id="8" creationId="{9C138105-0F27-42BD-E2B7-34006EAEFCC9}"/>
          </ac:picMkLst>
        </pc:picChg>
        <pc:picChg chg="mod">
          <ac:chgData name="Iimura, Jinichi" userId="9e18df6b-b397-4f9f-a1c6-0abee7ae91a5" providerId="ADAL" clId="{8659CC36-693C-479B-B738-87E8E3013C2B}" dt="2025-06-30T03:29:48.793" v="2087"/>
          <ac:picMkLst>
            <pc:docMk/>
            <pc:sldMk cId="981236981" sldId="2147476274"/>
            <ac:picMk id="25" creationId="{36D6968E-C597-8461-4DAD-A6B9EC2FFCC8}"/>
          </ac:picMkLst>
        </pc:picChg>
        <pc:picChg chg="mod">
          <ac:chgData name="Iimura, Jinichi" userId="9e18df6b-b397-4f9f-a1c6-0abee7ae91a5" providerId="ADAL" clId="{8659CC36-693C-479B-B738-87E8E3013C2B}" dt="2025-06-30T03:29:48.793" v="2087"/>
          <ac:picMkLst>
            <pc:docMk/>
            <pc:sldMk cId="981236981" sldId="2147476274"/>
            <ac:picMk id="26" creationId="{96C127E2-53C7-CC2F-DE9E-1B6FBF6BAC97}"/>
          </ac:picMkLst>
        </pc:picChg>
        <pc:picChg chg="add del mod">
          <ac:chgData name="Iimura, Jinichi" userId="9e18df6b-b397-4f9f-a1c6-0abee7ae91a5" providerId="ADAL" clId="{8659CC36-693C-479B-B738-87E8E3013C2B}" dt="2025-06-30T07:17:24.949" v="3698" actId="478"/>
          <ac:picMkLst>
            <pc:docMk/>
            <pc:sldMk cId="981236981" sldId="2147476274"/>
            <ac:picMk id="27" creationId="{584186C2-74FD-053F-DBFB-1AE30507924D}"/>
          </ac:picMkLst>
        </pc:picChg>
        <pc:picChg chg="add del mod">
          <ac:chgData name="Iimura, Jinichi" userId="9e18df6b-b397-4f9f-a1c6-0abee7ae91a5" providerId="ADAL" clId="{8659CC36-693C-479B-B738-87E8E3013C2B}" dt="2025-06-30T03:33:28.746" v="2128" actId="478"/>
          <ac:picMkLst>
            <pc:docMk/>
            <pc:sldMk cId="981236981" sldId="2147476274"/>
            <ac:picMk id="29" creationId="{5AFCCC22-8B6E-F41D-5674-C9944CC0A3D4}"/>
          </ac:picMkLst>
        </pc:picChg>
        <pc:picChg chg="add mod">
          <ac:chgData name="Iimura, Jinichi" userId="9e18df6b-b397-4f9f-a1c6-0abee7ae91a5" providerId="ADAL" clId="{8659CC36-693C-479B-B738-87E8E3013C2B}" dt="2025-06-30T03:33:32.554" v="2131" actId="164"/>
          <ac:picMkLst>
            <pc:docMk/>
            <pc:sldMk cId="981236981" sldId="2147476274"/>
            <ac:picMk id="30" creationId="{CA68A2E3-37DE-FB06-57F5-D75303E86215}"/>
          </ac:picMkLst>
        </pc:picChg>
        <pc:picChg chg="add mod">
          <ac:chgData name="Iimura, Jinichi" userId="9e18df6b-b397-4f9f-a1c6-0abee7ae91a5" providerId="ADAL" clId="{8659CC36-693C-479B-B738-87E8E3013C2B}" dt="2025-06-30T03:33:32.554" v="2131" actId="164"/>
          <ac:picMkLst>
            <pc:docMk/>
            <pc:sldMk cId="981236981" sldId="2147476274"/>
            <ac:picMk id="39" creationId="{49A77553-467E-473C-E823-6731715CBEFD}"/>
          </ac:picMkLst>
        </pc:picChg>
        <pc:picChg chg="mod">
          <ac:chgData name="Iimura, Jinichi" userId="9e18df6b-b397-4f9f-a1c6-0abee7ae91a5" providerId="ADAL" clId="{8659CC36-693C-479B-B738-87E8E3013C2B}" dt="2025-06-30T07:17:33.236" v="3699"/>
          <ac:picMkLst>
            <pc:docMk/>
            <pc:sldMk cId="981236981" sldId="2147476274"/>
            <ac:picMk id="57" creationId="{88B49E9D-0D04-7E04-0B9F-BC8D4E7FB1BC}"/>
          </ac:picMkLst>
        </pc:picChg>
        <pc:picChg chg="mod">
          <ac:chgData name="Iimura, Jinichi" userId="9e18df6b-b397-4f9f-a1c6-0abee7ae91a5" providerId="ADAL" clId="{8659CC36-693C-479B-B738-87E8E3013C2B}" dt="2025-06-30T07:17:33.236" v="3699"/>
          <ac:picMkLst>
            <pc:docMk/>
            <pc:sldMk cId="981236981" sldId="2147476274"/>
            <ac:picMk id="58" creationId="{78E6E2CC-80C6-E3AB-3939-613AD453B1B9}"/>
          </ac:picMkLst>
        </pc:picChg>
        <pc:picChg chg="mod">
          <ac:chgData name="Iimura, Jinichi" userId="9e18df6b-b397-4f9f-a1c6-0abee7ae91a5" providerId="ADAL" clId="{8659CC36-693C-479B-B738-87E8E3013C2B}" dt="2025-06-30T07:17:33.236" v="3699"/>
          <ac:picMkLst>
            <pc:docMk/>
            <pc:sldMk cId="981236981" sldId="2147476274"/>
            <ac:picMk id="60" creationId="{22AF85CA-C029-6CA4-B0E0-BBAB54D20EB2}"/>
          </ac:picMkLst>
        </pc:picChg>
        <pc:picChg chg="mod">
          <ac:chgData name="Iimura, Jinichi" userId="9e18df6b-b397-4f9f-a1c6-0abee7ae91a5" providerId="ADAL" clId="{8659CC36-693C-479B-B738-87E8E3013C2B}" dt="2025-06-30T07:17:33.236" v="3699"/>
          <ac:picMkLst>
            <pc:docMk/>
            <pc:sldMk cId="981236981" sldId="2147476274"/>
            <ac:picMk id="61" creationId="{C84AA904-42D6-3C10-76C2-24D19590A5D9}"/>
          </ac:picMkLst>
        </pc:picChg>
        <pc:picChg chg="add del mod topLvl">
          <ac:chgData name="Iimura, Jinichi" userId="9e18df6b-b397-4f9f-a1c6-0abee7ae91a5" providerId="ADAL" clId="{8659CC36-693C-479B-B738-87E8E3013C2B}" dt="2025-07-02T12:45:26.618" v="13382" actId="1076"/>
          <ac:picMkLst>
            <pc:docMk/>
            <pc:sldMk cId="981236981" sldId="2147476274"/>
            <ac:picMk id="78" creationId="{C2FA359B-A634-83C5-DF28-6A50F9A34078}"/>
          </ac:picMkLst>
        </pc:picChg>
        <pc:picChg chg="mod topLvl">
          <ac:chgData name="Iimura, Jinichi" userId="9e18df6b-b397-4f9f-a1c6-0abee7ae91a5" providerId="ADAL" clId="{8659CC36-693C-479B-B738-87E8E3013C2B}" dt="2025-07-02T12:43:42.774" v="13223" actId="1076"/>
          <ac:picMkLst>
            <pc:docMk/>
            <pc:sldMk cId="981236981" sldId="2147476274"/>
            <ac:picMk id="79" creationId="{AD143393-A810-C124-3C73-A4C79190493B}"/>
          </ac:picMkLst>
        </pc:picChg>
        <pc:picChg chg="del mod topLvl">
          <ac:chgData name="Iimura, Jinichi" userId="9e18df6b-b397-4f9f-a1c6-0abee7ae91a5" providerId="ADAL" clId="{8659CC36-693C-479B-B738-87E8E3013C2B}" dt="2025-07-02T12:35:26.464" v="12938" actId="21"/>
          <ac:picMkLst>
            <pc:docMk/>
            <pc:sldMk cId="981236981" sldId="2147476274"/>
            <ac:picMk id="81" creationId="{945BC11A-EA86-7D08-0448-DE513290B024}"/>
          </ac:picMkLst>
        </pc:picChg>
        <pc:picChg chg="mod topLvl">
          <ac:chgData name="Iimura, Jinichi" userId="9e18df6b-b397-4f9f-a1c6-0abee7ae91a5" providerId="ADAL" clId="{8659CC36-693C-479B-B738-87E8E3013C2B}" dt="2025-07-02T12:43:42.774" v="13223" actId="1076"/>
          <ac:picMkLst>
            <pc:docMk/>
            <pc:sldMk cId="981236981" sldId="2147476274"/>
            <ac:picMk id="82" creationId="{1295256A-7454-BCA8-6479-8ADD4BF6E944}"/>
          </ac:picMkLst>
        </pc:picChg>
        <pc:picChg chg="add mod">
          <ac:chgData name="Iimura, Jinichi" userId="9e18df6b-b397-4f9f-a1c6-0abee7ae91a5" providerId="ADAL" clId="{8659CC36-693C-479B-B738-87E8E3013C2B}" dt="2025-06-30T07:19:41.671" v="3730"/>
          <ac:picMkLst>
            <pc:docMk/>
            <pc:sldMk cId="981236981" sldId="2147476274"/>
            <ac:picMk id="94" creationId="{313C690A-A9EA-1D57-7FE0-FE3B9A53220A}"/>
          </ac:picMkLst>
        </pc:picChg>
        <pc:picChg chg="add mod">
          <ac:chgData name="Iimura, Jinichi" userId="9e18df6b-b397-4f9f-a1c6-0abee7ae91a5" providerId="ADAL" clId="{8659CC36-693C-479B-B738-87E8E3013C2B}" dt="2025-06-30T07:19:41.671" v="3730"/>
          <ac:picMkLst>
            <pc:docMk/>
            <pc:sldMk cId="981236981" sldId="2147476274"/>
            <ac:picMk id="95" creationId="{24F67528-FBF0-73EB-6DE4-9E0286414971}"/>
          </ac:picMkLst>
        </pc:picChg>
        <pc:picChg chg="add mod">
          <ac:chgData name="Iimura, Jinichi" userId="9e18df6b-b397-4f9f-a1c6-0abee7ae91a5" providerId="ADAL" clId="{8659CC36-693C-479B-B738-87E8E3013C2B}" dt="2025-07-02T12:51:38.826" v="13405" actId="14100"/>
          <ac:picMkLst>
            <pc:docMk/>
            <pc:sldMk cId="981236981" sldId="2147476274"/>
            <ac:picMk id="105" creationId="{5743A812-D98F-979B-3EAB-5E5CE5AA588B}"/>
          </ac:picMkLst>
        </pc:picChg>
        <pc:cxnChg chg="mod">
          <ac:chgData name="Iimura, Jinichi" userId="9e18df6b-b397-4f9f-a1c6-0abee7ae91a5" providerId="ADAL" clId="{8659CC36-693C-479B-B738-87E8E3013C2B}" dt="2025-06-30T02:02:35.222" v="1240" actId="478"/>
          <ac:cxnSpMkLst>
            <pc:docMk/>
            <pc:sldMk cId="981236981" sldId="2147476274"/>
            <ac:cxnSpMk id="14" creationId="{F10F571C-D0AD-66FE-3042-772090E4B0EA}"/>
          </ac:cxnSpMkLst>
        </pc:cxnChg>
        <pc:cxnChg chg="add del mod">
          <ac:chgData name="Iimura, Jinichi" userId="9e18df6b-b397-4f9f-a1c6-0abee7ae91a5" providerId="ADAL" clId="{8659CC36-693C-479B-B738-87E8E3013C2B}" dt="2025-06-30T02:02:35.222" v="1240" actId="478"/>
          <ac:cxnSpMkLst>
            <pc:docMk/>
            <pc:sldMk cId="981236981" sldId="2147476274"/>
            <ac:cxnSpMk id="16" creationId="{D3294AEF-132B-EEC9-8CDD-F9A9B3615206}"/>
          </ac:cxnSpMkLst>
        </pc:cxnChg>
        <pc:cxnChg chg="mod">
          <ac:chgData name="Iimura, Jinichi" userId="9e18df6b-b397-4f9f-a1c6-0abee7ae91a5" providerId="ADAL" clId="{8659CC36-693C-479B-B738-87E8E3013C2B}" dt="2025-06-30T02:02:35.222" v="1240" actId="478"/>
          <ac:cxnSpMkLst>
            <pc:docMk/>
            <pc:sldMk cId="981236981" sldId="2147476274"/>
            <ac:cxnSpMk id="22" creationId="{026C6372-24E8-0C75-95F0-EC532F87C8E3}"/>
          </ac:cxnSpMkLst>
        </pc:cxnChg>
        <pc:cxnChg chg="mod">
          <ac:chgData name="Iimura, Jinichi" userId="9e18df6b-b397-4f9f-a1c6-0abee7ae91a5" providerId="ADAL" clId="{8659CC36-693C-479B-B738-87E8E3013C2B}" dt="2025-06-30T02:02:35.222" v="1240" actId="478"/>
          <ac:cxnSpMkLst>
            <pc:docMk/>
            <pc:sldMk cId="981236981" sldId="2147476274"/>
            <ac:cxnSpMk id="23" creationId="{C1CFC255-D82A-A91C-58F4-D31F804F78FB}"/>
          </ac:cxnSpMkLst>
        </pc:cxnChg>
        <pc:cxnChg chg="mod">
          <ac:chgData name="Iimura, Jinichi" userId="9e18df6b-b397-4f9f-a1c6-0abee7ae91a5" providerId="ADAL" clId="{8659CC36-693C-479B-B738-87E8E3013C2B}" dt="2025-06-30T02:02:35.222" v="1240" actId="478"/>
          <ac:cxnSpMkLst>
            <pc:docMk/>
            <pc:sldMk cId="981236981" sldId="2147476274"/>
            <ac:cxnSpMk id="24" creationId="{CC0F81B0-F524-0017-82F0-75A932D3C179}"/>
          </ac:cxnSpMkLst>
        </pc:cxnChg>
        <pc:cxnChg chg="mod">
          <ac:chgData name="Iimura, Jinichi" userId="9e18df6b-b397-4f9f-a1c6-0abee7ae91a5" providerId="ADAL" clId="{8659CC36-693C-479B-B738-87E8E3013C2B}" dt="2025-06-30T02:02:35.222" v="1240" actId="478"/>
          <ac:cxnSpMkLst>
            <pc:docMk/>
            <pc:sldMk cId="981236981" sldId="2147476274"/>
            <ac:cxnSpMk id="40" creationId="{E14BAE8A-E2AC-2C03-DC57-8EEEC2BDEA74}"/>
          </ac:cxnSpMkLst>
        </pc:cxnChg>
        <pc:cxnChg chg="mod">
          <ac:chgData name="Iimura, Jinichi" userId="9e18df6b-b397-4f9f-a1c6-0abee7ae91a5" providerId="ADAL" clId="{8659CC36-693C-479B-B738-87E8E3013C2B}" dt="2025-06-30T02:02:35.222" v="1240" actId="478"/>
          <ac:cxnSpMkLst>
            <pc:docMk/>
            <pc:sldMk cId="981236981" sldId="2147476274"/>
            <ac:cxnSpMk id="41" creationId="{5326B0FD-9676-0F12-3BF3-127EDECF4DEE}"/>
          </ac:cxnSpMkLst>
        </pc:cxnChg>
        <pc:cxnChg chg="mod">
          <ac:chgData name="Iimura, Jinichi" userId="9e18df6b-b397-4f9f-a1c6-0abee7ae91a5" providerId="ADAL" clId="{8659CC36-693C-479B-B738-87E8E3013C2B}" dt="2025-06-30T02:02:35.222" v="1240" actId="478"/>
          <ac:cxnSpMkLst>
            <pc:docMk/>
            <pc:sldMk cId="981236981" sldId="2147476274"/>
            <ac:cxnSpMk id="42" creationId="{86859C7E-7FD0-D7D3-97EE-D8740818B5EF}"/>
          </ac:cxnSpMkLst>
        </pc:cxnChg>
        <pc:cxnChg chg="mod">
          <ac:chgData name="Iimura, Jinichi" userId="9e18df6b-b397-4f9f-a1c6-0abee7ae91a5" providerId="ADAL" clId="{8659CC36-693C-479B-B738-87E8E3013C2B}" dt="2025-06-30T02:02:35.222" v="1240" actId="478"/>
          <ac:cxnSpMkLst>
            <pc:docMk/>
            <pc:sldMk cId="981236981" sldId="2147476274"/>
            <ac:cxnSpMk id="43" creationId="{DD12EB4E-0D15-3098-CB9D-4B2325F7BD60}"/>
          </ac:cxnSpMkLst>
        </pc:cxnChg>
        <pc:cxnChg chg="mod">
          <ac:chgData name="Iimura, Jinichi" userId="9e18df6b-b397-4f9f-a1c6-0abee7ae91a5" providerId="ADAL" clId="{8659CC36-693C-479B-B738-87E8E3013C2B}" dt="2025-06-30T02:02:35.222" v="1240" actId="478"/>
          <ac:cxnSpMkLst>
            <pc:docMk/>
            <pc:sldMk cId="981236981" sldId="2147476274"/>
            <ac:cxnSpMk id="44" creationId="{60CE68E1-BE05-80D2-8EB7-20022B79B704}"/>
          </ac:cxnSpMkLst>
        </pc:cxnChg>
        <pc:cxnChg chg="mod">
          <ac:chgData name="Iimura, Jinichi" userId="9e18df6b-b397-4f9f-a1c6-0abee7ae91a5" providerId="ADAL" clId="{8659CC36-693C-479B-B738-87E8E3013C2B}" dt="2025-06-30T02:02:35.222" v="1240" actId="478"/>
          <ac:cxnSpMkLst>
            <pc:docMk/>
            <pc:sldMk cId="981236981" sldId="2147476274"/>
            <ac:cxnSpMk id="45" creationId="{A50974C0-3B4F-637F-EAEC-FC5DA5C83881}"/>
          </ac:cxnSpMkLst>
        </pc:cxnChg>
        <pc:cxnChg chg="mod">
          <ac:chgData name="Iimura, Jinichi" userId="9e18df6b-b397-4f9f-a1c6-0abee7ae91a5" providerId="ADAL" clId="{8659CC36-693C-479B-B738-87E8E3013C2B}" dt="2025-06-30T02:02:35.222" v="1240" actId="478"/>
          <ac:cxnSpMkLst>
            <pc:docMk/>
            <pc:sldMk cId="981236981" sldId="2147476274"/>
            <ac:cxnSpMk id="46" creationId="{1ED8B4C6-B496-7772-D5C0-B7AD5058CF87}"/>
          </ac:cxnSpMkLst>
        </pc:cxnChg>
        <pc:cxnChg chg="mod">
          <ac:chgData name="Iimura, Jinichi" userId="9e18df6b-b397-4f9f-a1c6-0abee7ae91a5" providerId="ADAL" clId="{8659CC36-693C-479B-B738-87E8E3013C2B}" dt="2025-06-30T02:02:35.222" v="1240" actId="478"/>
          <ac:cxnSpMkLst>
            <pc:docMk/>
            <pc:sldMk cId="981236981" sldId="2147476274"/>
            <ac:cxnSpMk id="47" creationId="{28D9DABA-8289-845C-D8E4-14295979FE98}"/>
          </ac:cxnSpMkLst>
        </pc:cxnChg>
        <pc:cxnChg chg="mod">
          <ac:chgData name="Iimura, Jinichi" userId="9e18df6b-b397-4f9f-a1c6-0abee7ae91a5" providerId="ADAL" clId="{8659CC36-693C-479B-B738-87E8E3013C2B}" dt="2025-06-30T02:02:35.222" v="1240" actId="478"/>
          <ac:cxnSpMkLst>
            <pc:docMk/>
            <pc:sldMk cId="981236981" sldId="2147476274"/>
            <ac:cxnSpMk id="48" creationId="{3A69E3BD-B935-766C-40C5-6606D39A428D}"/>
          </ac:cxnSpMkLst>
        </pc:cxnChg>
        <pc:cxnChg chg="mod">
          <ac:chgData name="Iimura, Jinichi" userId="9e18df6b-b397-4f9f-a1c6-0abee7ae91a5" providerId="ADAL" clId="{8659CC36-693C-479B-B738-87E8E3013C2B}" dt="2025-06-30T02:02:35.222" v="1240" actId="478"/>
          <ac:cxnSpMkLst>
            <pc:docMk/>
            <pc:sldMk cId="981236981" sldId="2147476274"/>
            <ac:cxnSpMk id="49" creationId="{179D155F-F825-C8EE-D3CA-14D67684FD78}"/>
          </ac:cxnSpMkLst>
        </pc:cxnChg>
        <pc:cxnChg chg="mod">
          <ac:chgData name="Iimura, Jinichi" userId="9e18df6b-b397-4f9f-a1c6-0abee7ae91a5" providerId="ADAL" clId="{8659CC36-693C-479B-B738-87E8E3013C2B}" dt="2025-06-30T02:02:35.222" v="1240" actId="478"/>
          <ac:cxnSpMkLst>
            <pc:docMk/>
            <pc:sldMk cId="981236981" sldId="2147476274"/>
            <ac:cxnSpMk id="51" creationId="{3FF0DF12-3BFA-A0E3-B451-FDAC13264CEB}"/>
          </ac:cxnSpMkLst>
        </pc:cxnChg>
        <pc:cxnChg chg="mod">
          <ac:chgData name="Iimura, Jinichi" userId="9e18df6b-b397-4f9f-a1c6-0abee7ae91a5" providerId="ADAL" clId="{8659CC36-693C-479B-B738-87E8E3013C2B}" dt="2025-06-30T02:02:35.222" v="1240" actId="478"/>
          <ac:cxnSpMkLst>
            <pc:docMk/>
            <pc:sldMk cId="981236981" sldId="2147476274"/>
            <ac:cxnSpMk id="52" creationId="{7F848AFA-307C-DFBA-E4B6-55ED1A5F9F3E}"/>
          </ac:cxnSpMkLst>
        </pc:cxnChg>
        <pc:cxnChg chg="add del mod">
          <ac:chgData name="Iimura, Jinichi" userId="9e18df6b-b397-4f9f-a1c6-0abee7ae91a5" providerId="ADAL" clId="{8659CC36-693C-479B-B738-87E8E3013C2B}" dt="2025-06-30T02:02:35.222" v="1240" actId="478"/>
          <ac:cxnSpMkLst>
            <pc:docMk/>
            <pc:sldMk cId="981236981" sldId="2147476274"/>
            <ac:cxnSpMk id="53" creationId="{1F8EF0D7-25B6-B2B7-A0A3-65F999B4BBB4}"/>
          </ac:cxnSpMkLst>
        </pc:cxnChg>
        <pc:cxnChg chg="add del mod">
          <ac:chgData name="Iimura, Jinichi" userId="9e18df6b-b397-4f9f-a1c6-0abee7ae91a5" providerId="ADAL" clId="{8659CC36-693C-479B-B738-87E8E3013C2B}" dt="2025-06-30T02:02:35.222" v="1240" actId="478"/>
          <ac:cxnSpMkLst>
            <pc:docMk/>
            <pc:sldMk cId="981236981" sldId="2147476274"/>
            <ac:cxnSpMk id="54" creationId="{8D8F976A-8A31-9743-FFFD-47DB879400C1}"/>
          </ac:cxnSpMkLst>
        </pc:cxnChg>
        <pc:cxnChg chg="add del mod">
          <ac:chgData name="Iimura, Jinichi" userId="9e18df6b-b397-4f9f-a1c6-0abee7ae91a5" providerId="ADAL" clId="{8659CC36-693C-479B-B738-87E8E3013C2B}" dt="2025-06-30T02:02:35.222" v="1240" actId="478"/>
          <ac:cxnSpMkLst>
            <pc:docMk/>
            <pc:sldMk cId="981236981" sldId="2147476274"/>
            <ac:cxnSpMk id="63" creationId="{3C7D80C4-514F-66F9-3983-5323B434EBE8}"/>
          </ac:cxnSpMkLst>
        </pc:cxnChg>
      </pc:sldChg>
      <pc:sldChg chg="addSp delSp modSp mod">
        <pc:chgData name="Iimura, Jinichi" userId="9e18df6b-b397-4f9f-a1c6-0abee7ae91a5" providerId="ADAL" clId="{8659CC36-693C-479B-B738-87E8E3013C2B}" dt="2025-07-02T23:49:55.446" v="14135"/>
        <pc:sldMkLst>
          <pc:docMk/>
          <pc:sldMk cId="1652214018" sldId="2147476275"/>
        </pc:sldMkLst>
        <pc:spChg chg="mod">
          <ac:chgData name="Iimura, Jinichi" userId="9e18df6b-b397-4f9f-a1c6-0abee7ae91a5" providerId="ADAL" clId="{8659CC36-693C-479B-B738-87E8E3013C2B}" dt="2025-06-30T08:47:12.028" v="5972" actId="6549"/>
          <ac:spMkLst>
            <pc:docMk/>
            <pc:sldMk cId="1652214018" sldId="2147476275"/>
            <ac:spMk id="3" creationId="{251B3422-0C83-F0E0-CEB5-1398EC9D9C0C}"/>
          </ac:spMkLst>
        </pc:spChg>
        <pc:spChg chg="add del mod">
          <ac:chgData name="Iimura, Jinichi" userId="9e18df6b-b397-4f9f-a1c6-0abee7ae91a5" providerId="ADAL" clId="{8659CC36-693C-479B-B738-87E8E3013C2B}" dt="2025-06-30T06:24:18.255" v="2644" actId="478"/>
          <ac:spMkLst>
            <pc:docMk/>
            <pc:sldMk cId="1652214018" sldId="2147476275"/>
            <ac:spMk id="5" creationId="{CE842AC5-C647-BA0D-4F8D-DEFAA5361642}"/>
          </ac:spMkLst>
        </pc:spChg>
        <pc:spChg chg="add mod">
          <ac:chgData name="Iimura, Jinichi" userId="9e18df6b-b397-4f9f-a1c6-0abee7ae91a5" providerId="ADAL" clId="{8659CC36-693C-479B-B738-87E8E3013C2B}" dt="2025-07-02T23:49:55.446" v="14135"/>
          <ac:spMkLst>
            <pc:docMk/>
            <pc:sldMk cId="1652214018" sldId="2147476275"/>
            <ac:spMk id="6" creationId="{E3CEBE24-4411-7EC1-2AED-B58B586D888A}"/>
          </ac:spMkLst>
        </pc:spChg>
        <pc:spChg chg="add del mod">
          <ac:chgData name="Iimura, Jinichi" userId="9e18df6b-b397-4f9f-a1c6-0abee7ae91a5" providerId="ADAL" clId="{8659CC36-693C-479B-B738-87E8E3013C2B}" dt="2025-07-02T23:36:44.420" v="13723" actId="478"/>
          <ac:spMkLst>
            <pc:docMk/>
            <pc:sldMk cId="1652214018" sldId="2147476275"/>
            <ac:spMk id="8" creationId="{EB0C1F0C-60C2-8555-4B5F-EFD5E9961375}"/>
          </ac:spMkLst>
        </pc:spChg>
      </pc:sldChg>
      <pc:sldChg chg="addSp delSp modSp add mod">
        <pc:chgData name="Iimura, Jinichi" userId="9e18df6b-b397-4f9f-a1c6-0abee7ae91a5" providerId="ADAL" clId="{8659CC36-693C-479B-B738-87E8E3013C2B}" dt="2025-07-02T23:52:16.536" v="14152" actId="20577"/>
        <pc:sldMkLst>
          <pc:docMk/>
          <pc:sldMk cId="3113228091" sldId="2147476276"/>
        </pc:sldMkLst>
        <pc:spChg chg="mod ord">
          <ac:chgData name="Iimura, Jinichi" userId="9e18df6b-b397-4f9f-a1c6-0abee7ae91a5" providerId="ADAL" clId="{8659CC36-693C-479B-B738-87E8E3013C2B}" dt="2025-07-02T12:38:34.942" v="12986"/>
          <ac:spMkLst>
            <pc:docMk/>
            <pc:sldMk cId="3113228091" sldId="2147476276"/>
            <ac:spMk id="3" creationId="{251B3422-0C83-F0E0-CEB5-1398EC9D9C0C}"/>
          </ac:spMkLst>
        </pc:spChg>
        <pc:spChg chg="mod ord">
          <ac:chgData name="Iimura, Jinichi" userId="9e18df6b-b397-4f9f-a1c6-0abee7ae91a5" providerId="ADAL" clId="{8659CC36-693C-479B-B738-87E8E3013C2B}" dt="2025-07-02T12:38:34.941" v="12984"/>
          <ac:spMkLst>
            <pc:docMk/>
            <pc:sldMk cId="3113228091" sldId="2147476276"/>
            <ac:spMk id="4" creationId="{C0CD4ED1-0F74-83B6-F4AC-8C87103B97BF}"/>
          </ac:spMkLst>
        </pc:spChg>
        <pc:spChg chg="add mod">
          <ac:chgData name="Iimura, Jinichi" userId="9e18df6b-b397-4f9f-a1c6-0abee7ae91a5" providerId="ADAL" clId="{8659CC36-693C-479B-B738-87E8E3013C2B}" dt="2025-06-30T07:20:02.554" v="3734"/>
          <ac:spMkLst>
            <pc:docMk/>
            <pc:sldMk cId="3113228091" sldId="2147476276"/>
            <ac:spMk id="6" creationId="{2DF74AE9-4BF0-7648-7B00-4EF8C3AE2E80}"/>
          </ac:spMkLst>
        </pc:spChg>
        <pc:spChg chg="add mod">
          <ac:chgData name="Iimura, Jinichi" userId="9e18df6b-b397-4f9f-a1c6-0abee7ae91a5" providerId="ADAL" clId="{8659CC36-693C-479B-B738-87E8E3013C2B}" dt="2025-06-30T07:20:02.554" v="3734"/>
          <ac:spMkLst>
            <pc:docMk/>
            <pc:sldMk cId="3113228091" sldId="2147476276"/>
            <ac:spMk id="8" creationId="{46B3D798-4646-D615-2E9A-2908E67EE532}"/>
          </ac:spMkLst>
        </pc:spChg>
        <pc:spChg chg="add mod">
          <ac:chgData name="Iimura, Jinichi" userId="9e18df6b-b397-4f9f-a1c6-0abee7ae91a5" providerId="ADAL" clId="{8659CC36-693C-479B-B738-87E8E3013C2B}" dt="2025-06-30T07:20:02.554" v="3734"/>
          <ac:spMkLst>
            <pc:docMk/>
            <pc:sldMk cId="3113228091" sldId="2147476276"/>
            <ac:spMk id="9" creationId="{748B6DB2-6507-B69F-2B1D-AEEB8BFCAB84}"/>
          </ac:spMkLst>
        </pc:spChg>
        <pc:spChg chg="add mod">
          <ac:chgData name="Iimura, Jinichi" userId="9e18df6b-b397-4f9f-a1c6-0abee7ae91a5" providerId="ADAL" clId="{8659CC36-693C-479B-B738-87E8E3013C2B}" dt="2025-06-30T07:20:02.554" v="3734"/>
          <ac:spMkLst>
            <pc:docMk/>
            <pc:sldMk cId="3113228091" sldId="2147476276"/>
            <ac:spMk id="10" creationId="{22374131-5910-C441-96A8-BF535889404B}"/>
          </ac:spMkLst>
        </pc:spChg>
        <pc:spChg chg="add mod">
          <ac:chgData name="Iimura, Jinichi" userId="9e18df6b-b397-4f9f-a1c6-0abee7ae91a5" providerId="ADAL" clId="{8659CC36-693C-479B-B738-87E8E3013C2B}" dt="2025-06-30T07:20:02.554" v="3734"/>
          <ac:spMkLst>
            <pc:docMk/>
            <pc:sldMk cId="3113228091" sldId="2147476276"/>
            <ac:spMk id="11" creationId="{ABF13168-1D49-940B-7DBE-7CA0BFD19266}"/>
          </ac:spMkLst>
        </pc:spChg>
        <pc:spChg chg="add mod">
          <ac:chgData name="Iimura, Jinichi" userId="9e18df6b-b397-4f9f-a1c6-0abee7ae91a5" providerId="ADAL" clId="{8659CC36-693C-479B-B738-87E8E3013C2B}" dt="2025-06-30T07:20:02.554" v="3734"/>
          <ac:spMkLst>
            <pc:docMk/>
            <pc:sldMk cId="3113228091" sldId="2147476276"/>
            <ac:spMk id="12" creationId="{D87A9364-0765-3964-BAB9-07BD5A342230}"/>
          </ac:spMkLst>
        </pc:spChg>
        <pc:spChg chg="add mod">
          <ac:chgData name="Iimura, Jinichi" userId="9e18df6b-b397-4f9f-a1c6-0abee7ae91a5" providerId="ADAL" clId="{8659CC36-693C-479B-B738-87E8E3013C2B}" dt="2025-06-30T07:20:02.554" v="3734"/>
          <ac:spMkLst>
            <pc:docMk/>
            <pc:sldMk cId="3113228091" sldId="2147476276"/>
            <ac:spMk id="13" creationId="{9907E4E8-0152-BBE1-092C-6F670B09B5D1}"/>
          </ac:spMkLst>
        </pc:spChg>
        <pc:spChg chg="add mod">
          <ac:chgData name="Iimura, Jinichi" userId="9e18df6b-b397-4f9f-a1c6-0abee7ae91a5" providerId="ADAL" clId="{8659CC36-693C-479B-B738-87E8E3013C2B}" dt="2025-06-30T07:20:09.580" v="3735"/>
          <ac:spMkLst>
            <pc:docMk/>
            <pc:sldMk cId="3113228091" sldId="2147476276"/>
            <ac:spMk id="16" creationId="{FA95AA77-3CE3-5530-6C35-91809ABF894E}"/>
          </ac:spMkLst>
        </pc:spChg>
        <pc:spChg chg="add mod">
          <ac:chgData name="Iimura, Jinichi" userId="9e18df6b-b397-4f9f-a1c6-0abee7ae91a5" providerId="ADAL" clId="{8659CC36-693C-479B-B738-87E8E3013C2B}" dt="2025-06-30T07:20:09.580" v="3735"/>
          <ac:spMkLst>
            <pc:docMk/>
            <pc:sldMk cId="3113228091" sldId="2147476276"/>
            <ac:spMk id="17" creationId="{0888CC65-4EF4-B2C8-1964-567DD658EDA0}"/>
          </ac:spMkLst>
        </pc:spChg>
        <pc:spChg chg="add mod">
          <ac:chgData name="Iimura, Jinichi" userId="9e18df6b-b397-4f9f-a1c6-0abee7ae91a5" providerId="ADAL" clId="{8659CC36-693C-479B-B738-87E8E3013C2B}" dt="2025-06-30T07:20:09.580" v="3735"/>
          <ac:spMkLst>
            <pc:docMk/>
            <pc:sldMk cId="3113228091" sldId="2147476276"/>
            <ac:spMk id="18" creationId="{3C81B956-56ED-E7C7-2339-318156D94420}"/>
          </ac:spMkLst>
        </pc:spChg>
        <pc:spChg chg="add mod">
          <ac:chgData name="Iimura, Jinichi" userId="9e18df6b-b397-4f9f-a1c6-0abee7ae91a5" providerId="ADAL" clId="{8659CC36-693C-479B-B738-87E8E3013C2B}" dt="2025-06-30T07:20:09.580" v="3735"/>
          <ac:spMkLst>
            <pc:docMk/>
            <pc:sldMk cId="3113228091" sldId="2147476276"/>
            <ac:spMk id="19" creationId="{DFA90633-CA90-3E33-47E0-C704AF2AFF24}"/>
          </ac:spMkLst>
        </pc:spChg>
        <pc:spChg chg="add mod">
          <ac:chgData name="Iimura, Jinichi" userId="9e18df6b-b397-4f9f-a1c6-0abee7ae91a5" providerId="ADAL" clId="{8659CC36-693C-479B-B738-87E8E3013C2B}" dt="2025-06-30T07:20:09.580" v="3735"/>
          <ac:spMkLst>
            <pc:docMk/>
            <pc:sldMk cId="3113228091" sldId="2147476276"/>
            <ac:spMk id="20" creationId="{0C66D2D2-AA07-22E6-8956-45597488E0CD}"/>
          </ac:spMkLst>
        </pc:spChg>
        <pc:spChg chg="add mod">
          <ac:chgData name="Iimura, Jinichi" userId="9e18df6b-b397-4f9f-a1c6-0abee7ae91a5" providerId="ADAL" clId="{8659CC36-693C-479B-B738-87E8E3013C2B}" dt="2025-06-30T07:20:09.580" v="3735"/>
          <ac:spMkLst>
            <pc:docMk/>
            <pc:sldMk cId="3113228091" sldId="2147476276"/>
            <ac:spMk id="21" creationId="{B170BFD2-B834-A283-D7C6-87735CBB359A}"/>
          </ac:spMkLst>
        </pc:spChg>
        <pc:spChg chg="add mod">
          <ac:chgData name="Iimura, Jinichi" userId="9e18df6b-b397-4f9f-a1c6-0abee7ae91a5" providerId="ADAL" clId="{8659CC36-693C-479B-B738-87E8E3013C2B}" dt="2025-06-30T07:20:09.580" v="3735"/>
          <ac:spMkLst>
            <pc:docMk/>
            <pc:sldMk cId="3113228091" sldId="2147476276"/>
            <ac:spMk id="22" creationId="{BBDD5F51-4D67-BA45-A7EB-DA11EB5045A1}"/>
          </ac:spMkLst>
        </pc:spChg>
        <pc:spChg chg="add del mod ord topLvl">
          <ac:chgData name="Iimura, Jinichi" userId="9e18df6b-b397-4f9f-a1c6-0abee7ae91a5" providerId="ADAL" clId="{8659CC36-693C-479B-B738-87E8E3013C2B}" dt="2025-07-02T12:38:50.224" v="13021" actId="478"/>
          <ac:spMkLst>
            <pc:docMk/>
            <pc:sldMk cId="3113228091" sldId="2147476276"/>
            <ac:spMk id="25" creationId="{0CD750F5-E3CB-4EA2-5BB2-32AFA06CD271}"/>
          </ac:spMkLst>
        </pc:spChg>
        <pc:spChg chg="add del mod ord topLvl">
          <ac:chgData name="Iimura, Jinichi" userId="9e18df6b-b397-4f9f-a1c6-0abee7ae91a5" providerId="ADAL" clId="{8659CC36-693C-479B-B738-87E8E3013C2B}" dt="2025-07-02T12:38:46.064" v="13018" actId="478"/>
          <ac:spMkLst>
            <pc:docMk/>
            <pc:sldMk cId="3113228091" sldId="2147476276"/>
            <ac:spMk id="26" creationId="{F17A776B-3099-93C5-F8E4-1623E211B252}"/>
          </ac:spMkLst>
        </pc:spChg>
        <pc:spChg chg="add mod ord topLvl">
          <ac:chgData name="Iimura, Jinichi" userId="9e18df6b-b397-4f9f-a1c6-0abee7ae91a5" providerId="ADAL" clId="{8659CC36-693C-479B-B738-87E8E3013C2B}" dt="2025-07-02T12:52:07.036" v="13410" actId="14100"/>
          <ac:spMkLst>
            <pc:docMk/>
            <pc:sldMk cId="3113228091" sldId="2147476276"/>
            <ac:spMk id="27" creationId="{33C28B48-7D7F-8DE1-DB03-ABE7BD6C8C24}"/>
          </ac:spMkLst>
        </pc:spChg>
        <pc:spChg chg="mod ord">
          <ac:chgData name="Iimura, Jinichi" userId="9e18df6b-b397-4f9f-a1c6-0abee7ae91a5" providerId="ADAL" clId="{8659CC36-693C-479B-B738-87E8E3013C2B}" dt="2025-07-02T12:38:34.942" v="12988"/>
          <ac:spMkLst>
            <pc:docMk/>
            <pc:sldMk cId="3113228091" sldId="2147476276"/>
            <ac:spMk id="28" creationId="{B45C7C43-84BC-EB68-B34A-AAE39F6D8E9C}"/>
          </ac:spMkLst>
        </pc:spChg>
        <pc:spChg chg="add mod ord topLvl">
          <ac:chgData name="Iimura, Jinichi" userId="9e18df6b-b397-4f9f-a1c6-0abee7ae91a5" providerId="ADAL" clId="{8659CC36-693C-479B-B738-87E8E3013C2B}" dt="2025-07-02T12:52:10.708" v="13412" actId="14100"/>
          <ac:spMkLst>
            <pc:docMk/>
            <pc:sldMk cId="3113228091" sldId="2147476276"/>
            <ac:spMk id="29" creationId="{BA78ADCD-AFEE-9013-2051-A4AE1052BDF0}"/>
          </ac:spMkLst>
        </pc:spChg>
        <pc:spChg chg="add mod ord topLvl">
          <ac:chgData name="Iimura, Jinichi" userId="9e18df6b-b397-4f9f-a1c6-0abee7ae91a5" providerId="ADAL" clId="{8659CC36-693C-479B-B738-87E8E3013C2B}" dt="2025-07-02T12:39:38.146" v="13026" actId="14100"/>
          <ac:spMkLst>
            <pc:docMk/>
            <pc:sldMk cId="3113228091" sldId="2147476276"/>
            <ac:spMk id="30" creationId="{3448C59E-558C-342D-EA1A-7AE67789B08F}"/>
          </ac:spMkLst>
        </pc:spChg>
        <pc:spChg chg="add mod ord topLvl">
          <ac:chgData name="Iimura, Jinichi" userId="9e18df6b-b397-4f9f-a1c6-0abee7ae91a5" providerId="ADAL" clId="{8659CC36-693C-479B-B738-87E8E3013C2B}" dt="2025-07-02T12:39:41.894" v="13027" actId="1076"/>
          <ac:spMkLst>
            <pc:docMk/>
            <pc:sldMk cId="3113228091" sldId="2147476276"/>
            <ac:spMk id="31" creationId="{D37B6B79-C61D-5F76-895C-94CB6A689E20}"/>
          </ac:spMkLst>
        </pc:spChg>
        <pc:spChg chg="add del mod">
          <ac:chgData name="Iimura, Jinichi" userId="9e18df6b-b397-4f9f-a1c6-0abee7ae91a5" providerId="ADAL" clId="{8659CC36-693C-479B-B738-87E8E3013C2B}" dt="2025-06-30T07:20:16.124" v="3738" actId="478"/>
          <ac:spMkLst>
            <pc:docMk/>
            <pc:sldMk cId="3113228091" sldId="2147476276"/>
            <ac:spMk id="32" creationId="{027573BA-1034-417F-1F22-4BABDE222A51}"/>
          </ac:spMkLst>
        </pc:spChg>
        <pc:spChg chg="add mod ord">
          <ac:chgData name="Iimura, Jinichi" userId="9e18df6b-b397-4f9f-a1c6-0abee7ae91a5" providerId="ADAL" clId="{8659CC36-693C-479B-B738-87E8E3013C2B}" dt="2025-07-02T12:51:58.296" v="13409" actId="14100"/>
          <ac:spMkLst>
            <pc:docMk/>
            <pc:sldMk cId="3113228091" sldId="2147476276"/>
            <ac:spMk id="35" creationId="{56473014-D166-E9CA-FC1F-46A765F381A0}"/>
          </ac:spMkLst>
        </pc:spChg>
        <pc:spChg chg="add mod ord">
          <ac:chgData name="Iimura, Jinichi" userId="9e18df6b-b397-4f9f-a1c6-0abee7ae91a5" providerId="ADAL" clId="{8659CC36-693C-479B-B738-87E8E3013C2B}" dt="2025-07-02T12:38:40.318" v="13017" actId="14100"/>
          <ac:spMkLst>
            <pc:docMk/>
            <pc:sldMk cId="3113228091" sldId="2147476276"/>
            <ac:spMk id="36" creationId="{9F0CADBE-6645-4BA8-A73A-5B462BF8A346}"/>
          </ac:spMkLst>
        </pc:spChg>
        <pc:spChg chg="add del mod">
          <ac:chgData name="Iimura, Jinichi" userId="9e18df6b-b397-4f9f-a1c6-0abee7ae91a5" providerId="ADAL" clId="{8659CC36-693C-479B-B738-87E8E3013C2B}" dt="2025-07-02T12:38:06.010" v="12973" actId="478"/>
          <ac:spMkLst>
            <pc:docMk/>
            <pc:sldMk cId="3113228091" sldId="2147476276"/>
            <ac:spMk id="39" creationId="{758E4E68-6AEE-8FCC-389D-41F52CBBD133}"/>
          </ac:spMkLst>
        </pc:spChg>
        <pc:spChg chg="add del mod">
          <ac:chgData name="Iimura, Jinichi" userId="9e18df6b-b397-4f9f-a1c6-0abee7ae91a5" providerId="ADAL" clId="{8659CC36-693C-479B-B738-87E8E3013C2B}" dt="2025-07-02T12:38:08.216" v="12974" actId="478"/>
          <ac:spMkLst>
            <pc:docMk/>
            <pc:sldMk cId="3113228091" sldId="2147476276"/>
            <ac:spMk id="40" creationId="{D61A664F-79BF-BB44-D61E-28A9EB8E096B}"/>
          </ac:spMkLst>
        </pc:spChg>
        <pc:spChg chg="add mod">
          <ac:chgData name="Iimura, Jinichi" userId="9e18df6b-b397-4f9f-a1c6-0abee7ae91a5" providerId="ADAL" clId="{8659CC36-693C-479B-B738-87E8E3013C2B}" dt="2025-07-02T12:52:13.566" v="13413" actId="14100"/>
          <ac:spMkLst>
            <pc:docMk/>
            <pc:sldMk cId="3113228091" sldId="2147476276"/>
            <ac:spMk id="44" creationId="{0362D60C-DFD7-DF1F-AC72-237853166EE4}"/>
          </ac:spMkLst>
        </pc:spChg>
        <pc:spChg chg="add mod">
          <ac:chgData name="Iimura, Jinichi" userId="9e18df6b-b397-4f9f-a1c6-0abee7ae91a5" providerId="ADAL" clId="{8659CC36-693C-479B-B738-87E8E3013C2B}" dt="2025-07-02T12:42:12.774" v="13203" actId="20577"/>
          <ac:spMkLst>
            <pc:docMk/>
            <pc:sldMk cId="3113228091" sldId="2147476276"/>
            <ac:spMk id="45" creationId="{5ED54640-6990-916B-D432-8CB228DC646D}"/>
          </ac:spMkLst>
        </pc:spChg>
        <pc:spChg chg="del mod topLvl">
          <ac:chgData name="Iimura, Jinichi" userId="9e18df6b-b397-4f9f-a1c6-0abee7ae91a5" providerId="ADAL" clId="{8659CC36-693C-479B-B738-87E8E3013C2B}" dt="2025-06-30T07:19:54.938" v="3733" actId="478"/>
          <ac:spMkLst>
            <pc:docMk/>
            <pc:sldMk cId="3113228091" sldId="2147476276"/>
            <ac:spMk id="83" creationId="{75A62634-CEF8-8768-F6D3-E5751EF29FC1}"/>
          </ac:spMkLst>
        </pc:spChg>
        <pc:spChg chg="del mod topLvl">
          <ac:chgData name="Iimura, Jinichi" userId="9e18df6b-b397-4f9f-a1c6-0abee7ae91a5" providerId="ADAL" clId="{8659CC36-693C-479B-B738-87E8E3013C2B}" dt="2025-06-30T07:19:54.938" v="3733" actId="478"/>
          <ac:spMkLst>
            <pc:docMk/>
            <pc:sldMk cId="3113228091" sldId="2147476276"/>
            <ac:spMk id="84" creationId="{881F402C-1876-F446-7685-26DD30711013}"/>
          </ac:spMkLst>
        </pc:spChg>
        <pc:spChg chg="del mod topLvl">
          <ac:chgData name="Iimura, Jinichi" userId="9e18df6b-b397-4f9f-a1c6-0abee7ae91a5" providerId="ADAL" clId="{8659CC36-693C-479B-B738-87E8E3013C2B}" dt="2025-06-30T07:19:54.938" v="3733" actId="478"/>
          <ac:spMkLst>
            <pc:docMk/>
            <pc:sldMk cId="3113228091" sldId="2147476276"/>
            <ac:spMk id="85" creationId="{1919DEAA-049E-D375-9F18-87C299672303}"/>
          </ac:spMkLst>
        </pc:spChg>
        <pc:spChg chg="del mod topLvl">
          <ac:chgData name="Iimura, Jinichi" userId="9e18df6b-b397-4f9f-a1c6-0abee7ae91a5" providerId="ADAL" clId="{8659CC36-693C-479B-B738-87E8E3013C2B}" dt="2025-06-30T07:19:54.938" v="3733" actId="478"/>
          <ac:spMkLst>
            <pc:docMk/>
            <pc:sldMk cId="3113228091" sldId="2147476276"/>
            <ac:spMk id="86" creationId="{A734A665-A87D-F11B-F2AE-D85B2477CFA5}"/>
          </ac:spMkLst>
        </pc:spChg>
        <pc:spChg chg="del mod topLvl">
          <ac:chgData name="Iimura, Jinichi" userId="9e18df6b-b397-4f9f-a1c6-0abee7ae91a5" providerId="ADAL" clId="{8659CC36-693C-479B-B738-87E8E3013C2B}" dt="2025-06-30T07:19:54.938" v="3733" actId="478"/>
          <ac:spMkLst>
            <pc:docMk/>
            <pc:sldMk cId="3113228091" sldId="2147476276"/>
            <ac:spMk id="87" creationId="{4A02E4AC-8958-FCC4-F0B2-3893ACA676B8}"/>
          </ac:spMkLst>
        </pc:spChg>
        <pc:spChg chg="del mod topLvl">
          <ac:chgData name="Iimura, Jinichi" userId="9e18df6b-b397-4f9f-a1c6-0abee7ae91a5" providerId="ADAL" clId="{8659CC36-693C-479B-B738-87E8E3013C2B}" dt="2025-06-30T07:19:54.938" v="3733" actId="478"/>
          <ac:spMkLst>
            <pc:docMk/>
            <pc:sldMk cId="3113228091" sldId="2147476276"/>
            <ac:spMk id="88" creationId="{75EC14CE-9952-A8DE-0D58-569B0AC2B836}"/>
          </ac:spMkLst>
        </pc:spChg>
        <pc:spChg chg="del mod topLvl">
          <ac:chgData name="Iimura, Jinichi" userId="9e18df6b-b397-4f9f-a1c6-0abee7ae91a5" providerId="ADAL" clId="{8659CC36-693C-479B-B738-87E8E3013C2B}" dt="2025-06-30T07:19:54.938" v="3733" actId="478"/>
          <ac:spMkLst>
            <pc:docMk/>
            <pc:sldMk cId="3113228091" sldId="2147476276"/>
            <ac:spMk id="89" creationId="{56473014-D166-E9CA-FC1F-46A765F381A0}"/>
          </ac:spMkLst>
        </pc:spChg>
        <pc:spChg chg="del mod topLvl">
          <ac:chgData name="Iimura, Jinichi" userId="9e18df6b-b397-4f9f-a1c6-0abee7ae91a5" providerId="ADAL" clId="{8659CC36-693C-479B-B738-87E8E3013C2B}" dt="2025-06-30T07:19:54.938" v="3733" actId="478"/>
          <ac:spMkLst>
            <pc:docMk/>
            <pc:sldMk cId="3113228091" sldId="2147476276"/>
            <ac:spMk id="90" creationId="{9F0CADBE-6645-4BA8-A73A-5B462BF8A346}"/>
          </ac:spMkLst>
        </pc:spChg>
        <pc:spChg chg="mod ord topLvl">
          <ac:chgData name="Iimura, Jinichi" userId="9e18df6b-b397-4f9f-a1c6-0abee7ae91a5" providerId="ADAL" clId="{8659CC36-693C-479B-B738-87E8E3013C2B}" dt="2025-07-02T23:52:16.536" v="14152" actId="20577"/>
          <ac:spMkLst>
            <pc:docMk/>
            <pc:sldMk cId="3113228091" sldId="2147476276"/>
            <ac:spMk id="91" creationId="{6CE6E245-6D90-A273-F2A0-D60BE5CDAECB}"/>
          </ac:spMkLst>
        </pc:spChg>
        <pc:spChg chg="mod ord topLvl">
          <ac:chgData name="Iimura, Jinichi" userId="9e18df6b-b397-4f9f-a1c6-0abee7ae91a5" providerId="ADAL" clId="{8659CC36-693C-479B-B738-87E8E3013C2B}" dt="2025-07-02T12:38:34.944" v="12992"/>
          <ac:spMkLst>
            <pc:docMk/>
            <pc:sldMk cId="3113228091" sldId="2147476276"/>
            <ac:spMk id="92" creationId="{FB29D3D2-993B-758A-AE64-338460FA6218}"/>
          </ac:spMkLst>
        </pc:spChg>
        <pc:grpChg chg="add del mod">
          <ac:chgData name="Iimura, Jinichi" userId="9e18df6b-b397-4f9f-a1c6-0abee7ae91a5" providerId="ADAL" clId="{8659CC36-693C-479B-B738-87E8E3013C2B}" dt="2025-07-02T12:36:09.754" v="12943" actId="165"/>
          <ac:grpSpMkLst>
            <pc:docMk/>
            <pc:sldMk cId="3113228091" sldId="2147476276"/>
            <ac:grpSpMk id="33" creationId="{2103FB14-5E52-5668-94A0-A9FED5DCB459}"/>
          </ac:grpSpMkLst>
        </pc:grpChg>
        <pc:grpChg chg="add del mod">
          <ac:chgData name="Iimura, Jinichi" userId="9e18df6b-b397-4f9f-a1c6-0abee7ae91a5" providerId="ADAL" clId="{8659CC36-693C-479B-B738-87E8E3013C2B}" dt="2025-07-02T12:36:48.072" v="12952" actId="165"/>
          <ac:grpSpMkLst>
            <pc:docMk/>
            <pc:sldMk cId="3113228091" sldId="2147476276"/>
            <ac:grpSpMk id="37" creationId="{821FA3FF-D905-7773-8B47-E2504F5430AA}"/>
          </ac:grpSpMkLst>
        </pc:grpChg>
        <pc:grpChg chg="add mod">
          <ac:chgData name="Iimura, Jinichi" userId="9e18df6b-b397-4f9f-a1c6-0abee7ae91a5" providerId="ADAL" clId="{8659CC36-693C-479B-B738-87E8E3013C2B}" dt="2025-07-02T12:52:34.205" v="13440" actId="14100"/>
          <ac:grpSpMkLst>
            <pc:docMk/>
            <pc:sldMk cId="3113228091" sldId="2147476276"/>
            <ac:grpSpMk id="43" creationId="{01C20F29-2C08-8806-F1ED-A6637D44ABE3}"/>
          </ac:grpSpMkLst>
        </pc:grpChg>
        <pc:grpChg chg="del mod topLvl">
          <ac:chgData name="Iimura, Jinichi" userId="9e18df6b-b397-4f9f-a1c6-0abee7ae91a5" providerId="ADAL" clId="{8659CC36-693C-479B-B738-87E8E3013C2B}" dt="2025-06-30T07:19:54.938" v="3733" actId="478"/>
          <ac:grpSpMkLst>
            <pc:docMk/>
            <pc:sldMk cId="3113228091" sldId="2147476276"/>
            <ac:grpSpMk id="77" creationId="{429718CD-5108-48A1-8C03-979363C1BC36}"/>
          </ac:grpSpMkLst>
        </pc:grpChg>
        <pc:grpChg chg="del mod topLvl">
          <ac:chgData name="Iimura, Jinichi" userId="9e18df6b-b397-4f9f-a1c6-0abee7ae91a5" providerId="ADAL" clId="{8659CC36-693C-479B-B738-87E8E3013C2B}" dt="2025-06-30T07:19:54.938" v="3733" actId="478"/>
          <ac:grpSpMkLst>
            <pc:docMk/>
            <pc:sldMk cId="3113228091" sldId="2147476276"/>
            <ac:grpSpMk id="80" creationId="{0C6A1D51-C7BA-CFF2-A7C9-323DE9E85695}"/>
          </ac:grpSpMkLst>
        </pc:grpChg>
        <pc:grpChg chg="del">
          <ac:chgData name="Iimura, Jinichi" userId="9e18df6b-b397-4f9f-a1c6-0abee7ae91a5" providerId="ADAL" clId="{8659CC36-693C-479B-B738-87E8E3013C2B}" dt="2025-06-30T07:19:50.119" v="3732" actId="165"/>
          <ac:grpSpMkLst>
            <pc:docMk/>
            <pc:sldMk cId="3113228091" sldId="2147476276"/>
            <ac:grpSpMk id="93" creationId="{7D71067C-E97E-4CCA-F883-1E0105700641}"/>
          </ac:grpSpMkLst>
        </pc:grpChg>
        <pc:graphicFrameChg chg="mod">
          <ac:chgData name="Iimura, Jinichi" userId="9e18df6b-b397-4f9f-a1c6-0abee7ae91a5" providerId="ADAL" clId="{8659CC36-693C-479B-B738-87E8E3013C2B}" dt="2025-07-02T12:38:34.951" v="13016"/>
          <ac:graphicFrameMkLst>
            <pc:docMk/>
            <pc:sldMk cId="3113228091" sldId="2147476276"/>
            <ac:graphicFrameMk id="7" creationId="{2A84D1DA-97ED-2719-33EF-A13650BDF72A}"/>
          </ac:graphicFrameMkLst>
        </pc:graphicFrameChg>
        <pc:picChg chg="add mod">
          <ac:chgData name="Iimura, Jinichi" userId="9e18df6b-b397-4f9f-a1c6-0abee7ae91a5" providerId="ADAL" clId="{8659CC36-693C-479B-B738-87E8E3013C2B}" dt="2025-06-30T07:20:02.554" v="3734"/>
          <ac:picMkLst>
            <pc:docMk/>
            <pc:sldMk cId="3113228091" sldId="2147476276"/>
            <ac:picMk id="2" creationId="{BBD0B52B-9DA6-7D4F-0C76-2BA02588905F}"/>
          </ac:picMkLst>
        </pc:picChg>
        <pc:picChg chg="add mod">
          <ac:chgData name="Iimura, Jinichi" userId="9e18df6b-b397-4f9f-a1c6-0abee7ae91a5" providerId="ADAL" clId="{8659CC36-693C-479B-B738-87E8E3013C2B}" dt="2025-06-30T07:20:02.554" v="3734"/>
          <ac:picMkLst>
            <pc:docMk/>
            <pc:sldMk cId="3113228091" sldId="2147476276"/>
            <ac:picMk id="5" creationId="{178CB6D6-CEF8-E557-2BC5-D35818BC294B}"/>
          </ac:picMkLst>
        </pc:picChg>
        <pc:picChg chg="add mod">
          <ac:chgData name="Iimura, Jinichi" userId="9e18df6b-b397-4f9f-a1c6-0abee7ae91a5" providerId="ADAL" clId="{8659CC36-693C-479B-B738-87E8E3013C2B}" dt="2025-06-30T07:20:09.580" v="3735"/>
          <ac:picMkLst>
            <pc:docMk/>
            <pc:sldMk cId="3113228091" sldId="2147476276"/>
            <ac:picMk id="14" creationId="{3FD75077-C872-8DC2-99EE-ECAB92551975}"/>
          </ac:picMkLst>
        </pc:picChg>
        <pc:picChg chg="add mod">
          <ac:chgData name="Iimura, Jinichi" userId="9e18df6b-b397-4f9f-a1c6-0abee7ae91a5" providerId="ADAL" clId="{8659CC36-693C-479B-B738-87E8E3013C2B}" dt="2025-06-30T07:20:09.580" v="3735"/>
          <ac:picMkLst>
            <pc:docMk/>
            <pc:sldMk cId="3113228091" sldId="2147476276"/>
            <ac:picMk id="15" creationId="{98DCC6CD-FFD2-AE03-AE70-04339BBA88B1}"/>
          </ac:picMkLst>
        </pc:picChg>
        <pc:picChg chg="add del mod ord topLvl modCrop">
          <ac:chgData name="Iimura, Jinichi" userId="9e18df6b-b397-4f9f-a1c6-0abee7ae91a5" providerId="ADAL" clId="{8659CC36-693C-479B-B738-87E8E3013C2B}" dt="2025-07-02T12:39:38.146" v="13026" actId="14100"/>
          <ac:picMkLst>
            <pc:docMk/>
            <pc:sldMk cId="3113228091" sldId="2147476276"/>
            <ac:picMk id="23" creationId="{C31E846A-07EE-3E2C-D63B-FD087572E5FA}"/>
          </ac:picMkLst>
        </pc:picChg>
        <pc:picChg chg="add mod ord topLvl">
          <ac:chgData name="Iimura, Jinichi" userId="9e18df6b-b397-4f9f-a1c6-0abee7ae91a5" providerId="ADAL" clId="{8659CC36-693C-479B-B738-87E8E3013C2B}" dt="2025-07-02T12:39:41.894" v="13027" actId="1076"/>
          <ac:picMkLst>
            <pc:docMk/>
            <pc:sldMk cId="3113228091" sldId="2147476276"/>
            <ac:picMk id="24" creationId="{F255EA3F-4A23-7B42-7DB3-046DA39E78EC}"/>
          </ac:picMkLst>
        </pc:picChg>
        <pc:picChg chg="add mod ord">
          <ac:chgData name="Iimura, Jinichi" userId="9e18df6b-b397-4f9f-a1c6-0abee7ae91a5" providerId="ADAL" clId="{8659CC36-693C-479B-B738-87E8E3013C2B}" dt="2025-07-02T12:38:34.949" v="13010"/>
          <ac:picMkLst>
            <pc:docMk/>
            <pc:sldMk cId="3113228091" sldId="2147476276"/>
            <ac:picMk id="34" creationId="{945BC11A-EA86-7D08-0448-DE513290B024}"/>
          </ac:picMkLst>
        </pc:picChg>
        <pc:picChg chg="add mod ord modCrop">
          <ac:chgData name="Iimura, Jinichi" userId="9e18df6b-b397-4f9f-a1c6-0abee7ae91a5" providerId="ADAL" clId="{8659CC36-693C-479B-B738-87E8E3013C2B}" dt="2025-07-02T12:39:19.620" v="13024" actId="14100"/>
          <ac:picMkLst>
            <pc:docMk/>
            <pc:sldMk cId="3113228091" sldId="2147476276"/>
            <ac:picMk id="38" creationId="{E81242F2-58EA-6F6C-33AD-4A3F9EE2BB68}"/>
          </ac:picMkLst>
        </pc:picChg>
        <pc:picChg chg="add mod">
          <ac:chgData name="Iimura, Jinichi" userId="9e18df6b-b397-4f9f-a1c6-0abee7ae91a5" providerId="ADAL" clId="{8659CC36-693C-479B-B738-87E8E3013C2B}" dt="2025-07-02T12:40:05.194" v="13033" actId="164"/>
          <ac:picMkLst>
            <pc:docMk/>
            <pc:sldMk cId="3113228091" sldId="2147476276"/>
            <ac:picMk id="41" creationId="{478A04E9-4BF2-F6FC-C1EE-C3DF6E283A9B}"/>
          </ac:picMkLst>
        </pc:picChg>
        <pc:picChg chg="add mod">
          <ac:chgData name="Iimura, Jinichi" userId="9e18df6b-b397-4f9f-a1c6-0abee7ae91a5" providerId="ADAL" clId="{8659CC36-693C-479B-B738-87E8E3013C2B}" dt="2025-07-02T12:40:05.194" v="13033" actId="164"/>
          <ac:picMkLst>
            <pc:docMk/>
            <pc:sldMk cId="3113228091" sldId="2147476276"/>
            <ac:picMk id="42" creationId="{22BA5C1D-5E48-44BD-FC49-4A753255DB8A}"/>
          </ac:picMkLst>
        </pc:picChg>
        <pc:picChg chg="mod">
          <ac:chgData name="Iimura, Jinichi" userId="9e18df6b-b397-4f9f-a1c6-0abee7ae91a5" providerId="ADAL" clId="{8659CC36-693C-479B-B738-87E8E3013C2B}" dt="2025-06-30T07:19:50.119" v="3732" actId="165"/>
          <ac:picMkLst>
            <pc:docMk/>
            <pc:sldMk cId="3113228091" sldId="2147476276"/>
            <ac:picMk id="78" creationId="{C2FA359B-A634-83C5-DF28-6A50F9A34078}"/>
          </ac:picMkLst>
        </pc:picChg>
        <pc:picChg chg="mod">
          <ac:chgData name="Iimura, Jinichi" userId="9e18df6b-b397-4f9f-a1c6-0abee7ae91a5" providerId="ADAL" clId="{8659CC36-693C-479B-B738-87E8E3013C2B}" dt="2025-06-30T07:19:50.119" v="3732" actId="165"/>
          <ac:picMkLst>
            <pc:docMk/>
            <pc:sldMk cId="3113228091" sldId="2147476276"/>
            <ac:picMk id="79" creationId="{AD143393-A810-C124-3C73-A4C79190493B}"/>
          </ac:picMkLst>
        </pc:picChg>
        <pc:picChg chg="mod">
          <ac:chgData name="Iimura, Jinichi" userId="9e18df6b-b397-4f9f-a1c6-0abee7ae91a5" providerId="ADAL" clId="{8659CC36-693C-479B-B738-87E8E3013C2B}" dt="2025-06-30T07:19:50.119" v="3732" actId="165"/>
          <ac:picMkLst>
            <pc:docMk/>
            <pc:sldMk cId="3113228091" sldId="2147476276"/>
            <ac:picMk id="81" creationId="{945BC11A-EA86-7D08-0448-DE513290B024}"/>
          </ac:picMkLst>
        </pc:picChg>
        <pc:picChg chg="mod">
          <ac:chgData name="Iimura, Jinichi" userId="9e18df6b-b397-4f9f-a1c6-0abee7ae91a5" providerId="ADAL" clId="{8659CC36-693C-479B-B738-87E8E3013C2B}" dt="2025-06-30T07:19:50.119" v="3732" actId="165"/>
          <ac:picMkLst>
            <pc:docMk/>
            <pc:sldMk cId="3113228091" sldId="2147476276"/>
            <ac:picMk id="82" creationId="{1295256A-7454-BCA8-6479-8ADD4BF6E944}"/>
          </ac:picMkLst>
        </pc:picChg>
      </pc:sldChg>
      <pc:sldChg chg="delSp modSp add mod">
        <pc:chgData name="Iimura, Jinichi" userId="9e18df6b-b397-4f9f-a1c6-0abee7ae91a5" providerId="ADAL" clId="{8659CC36-693C-479B-B738-87E8E3013C2B}" dt="2025-07-03T02:37:04.819" v="14261" actId="20577"/>
        <pc:sldMkLst>
          <pc:docMk/>
          <pc:sldMk cId="148434690" sldId="2147476277"/>
        </pc:sldMkLst>
        <pc:spChg chg="mod">
          <ac:chgData name="Iimura, Jinichi" userId="9e18df6b-b397-4f9f-a1c6-0abee7ae91a5" providerId="ADAL" clId="{8659CC36-693C-479B-B738-87E8E3013C2B}" dt="2025-07-03T02:37:04.819" v="14261" actId="20577"/>
          <ac:spMkLst>
            <pc:docMk/>
            <pc:sldMk cId="148434690" sldId="2147476277"/>
            <ac:spMk id="5" creationId="{CA9AD951-AB0A-F544-7224-4DC94CDD3179}"/>
          </ac:spMkLst>
        </pc:spChg>
        <pc:graphicFrameChg chg="del">
          <ac:chgData name="Iimura, Jinichi" userId="9e18df6b-b397-4f9f-a1c6-0abee7ae91a5" providerId="ADAL" clId="{8659CC36-693C-479B-B738-87E8E3013C2B}" dt="2025-06-30T07:35:59.451" v="3980" actId="478"/>
          <ac:graphicFrameMkLst>
            <pc:docMk/>
            <pc:sldMk cId="148434690" sldId="2147476277"/>
            <ac:graphicFrameMk id="3" creationId="{A4E43284-57D5-B177-675E-BBDFD96678C7}"/>
          </ac:graphicFrameMkLst>
        </pc:graphicFrameChg>
      </pc:sldChg>
      <pc:sldChg chg="add del">
        <pc:chgData name="Iimura, Jinichi" userId="9e18df6b-b397-4f9f-a1c6-0abee7ae91a5" providerId="ADAL" clId="{8659CC36-693C-479B-B738-87E8E3013C2B}" dt="2025-06-30T08:44:23.907" v="5907" actId="47"/>
        <pc:sldMkLst>
          <pc:docMk/>
          <pc:sldMk cId="1724150108" sldId="2147476278"/>
        </pc:sldMkLst>
      </pc:sldChg>
      <pc:sldChg chg="addSp delSp modSp add mod ord">
        <pc:chgData name="Iimura, Jinichi" userId="9e18df6b-b397-4f9f-a1c6-0abee7ae91a5" providerId="ADAL" clId="{8659CC36-693C-479B-B738-87E8E3013C2B}" dt="2025-07-03T04:40:36.005" v="14721" actId="20577"/>
        <pc:sldMkLst>
          <pc:docMk/>
          <pc:sldMk cId="3596020275" sldId="2147476279"/>
        </pc:sldMkLst>
        <pc:spChg chg="add mod">
          <ac:chgData name="Iimura, Jinichi" userId="9e18df6b-b397-4f9f-a1c6-0abee7ae91a5" providerId="ADAL" clId="{8659CC36-693C-479B-B738-87E8E3013C2B}" dt="2025-07-03T04:40:36.005" v="14721" actId="20577"/>
          <ac:spMkLst>
            <pc:docMk/>
            <pc:sldMk cId="3596020275" sldId="2147476279"/>
            <ac:spMk id="2" creationId="{3E459797-BB47-C5A3-ED03-A65240AC92A2}"/>
          </ac:spMkLst>
        </pc:spChg>
        <pc:spChg chg="mod">
          <ac:chgData name="Iimura, Jinichi" userId="9e18df6b-b397-4f9f-a1c6-0abee7ae91a5" providerId="ADAL" clId="{8659CC36-693C-479B-B738-87E8E3013C2B}" dt="2025-07-02T07:28:01.763" v="12035"/>
          <ac:spMkLst>
            <pc:docMk/>
            <pc:sldMk cId="3596020275" sldId="2147476279"/>
            <ac:spMk id="5" creationId="{42DFA4FD-49DC-4731-ADFC-2219F4A8B4A7}"/>
          </ac:spMkLst>
        </pc:spChg>
        <pc:spChg chg="del">
          <ac:chgData name="Iimura, Jinichi" userId="9e18df6b-b397-4f9f-a1c6-0abee7ae91a5" providerId="ADAL" clId="{8659CC36-693C-479B-B738-87E8E3013C2B}" dt="2025-06-30T08:41:28.783" v="5632" actId="478"/>
          <ac:spMkLst>
            <pc:docMk/>
            <pc:sldMk cId="3596020275" sldId="2147476279"/>
            <ac:spMk id="9" creationId="{1937F843-39D3-831C-3F43-0081EDF4F142}"/>
          </ac:spMkLst>
        </pc:spChg>
        <pc:graphicFrameChg chg="del">
          <ac:chgData name="Iimura, Jinichi" userId="9e18df6b-b397-4f9f-a1c6-0abee7ae91a5" providerId="ADAL" clId="{8659CC36-693C-479B-B738-87E8E3013C2B}" dt="2025-06-30T08:41:26.508" v="5631" actId="478"/>
          <ac:graphicFrameMkLst>
            <pc:docMk/>
            <pc:sldMk cId="3596020275" sldId="2147476279"/>
            <ac:graphicFrameMk id="13" creationId="{62C58910-1FC0-C072-2ED0-7001F01DCEAB}"/>
          </ac:graphicFrameMkLst>
        </pc:graphicFrameChg>
      </pc:sldChg>
      <pc:sldChg chg="addSp delSp modSp add mod">
        <pc:chgData name="Iimura, Jinichi" userId="9e18df6b-b397-4f9f-a1c6-0abee7ae91a5" providerId="ADAL" clId="{8659CC36-693C-479B-B738-87E8E3013C2B}" dt="2025-07-03T04:45:35.653" v="14743" actId="20577"/>
        <pc:sldMkLst>
          <pc:docMk/>
          <pc:sldMk cId="17966168" sldId="2147476280"/>
        </pc:sldMkLst>
        <pc:spChg chg="mod">
          <ac:chgData name="Iimura, Jinichi" userId="9e18df6b-b397-4f9f-a1c6-0abee7ae91a5" providerId="ADAL" clId="{8659CC36-693C-479B-B738-87E8E3013C2B}" dt="2025-07-02T07:26:00.744" v="11998" actId="6549"/>
          <ac:spMkLst>
            <pc:docMk/>
            <pc:sldMk cId="17966168" sldId="2147476280"/>
            <ac:spMk id="5" creationId="{42DFA4FD-49DC-4731-ADFC-2219F4A8B4A7}"/>
          </ac:spMkLst>
        </pc:spChg>
        <pc:graphicFrameChg chg="add mod modGraphic">
          <ac:chgData name="Iimura, Jinichi" userId="9e18df6b-b397-4f9f-a1c6-0abee7ae91a5" providerId="ADAL" clId="{8659CC36-693C-479B-B738-87E8E3013C2B}" dt="2025-07-03T04:45:35.653" v="14743" actId="20577"/>
          <ac:graphicFrameMkLst>
            <pc:docMk/>
            <pc:sldMk cId="17966168" sldId="2147476280"/>
            <ac:graphicFrameMk id="10" creationId="{F1B4073D-5C32-4533-86B4-00156EFF1A09}"/>
          </ac:graphicFrameMkLst>
        </pc:graphicFrameChg>
        <pc:graphicFrameChg chg="add del mod modGraphic">
          <ac:chgData name="Iimura, Jinichi" userId="9e18df6b-b397-4f9f-a1c6-0abee7ae91a5" providerId="ADAL" clId="{8659CC36-693C-479B-B738-87E8E3013C2B}" dt="2025-07-02T07:25:26.739" v="11992" actId="478"/>
          <ac:graphicFrameMkLst>
            <pc:docMk/>
            <pc:sldMk cId="17966168" sldId="2147476280"/>
            <ac:graphicFrameMk id="11" creationId="{CA8B91F8-30B2-84F5-3473-AC2E3EDB27E4}"/>
          </ac:graphicFrameMkLst>
        </pc:graphicFrameChg>
        <pc:graphicFrameChg chg="del mod modGraphic">
          <ac:chgData name="Iimura, Jinichi" userId="9e18df6b-b397-4f9f-a1c6-0abee7ae91a5" providerId="ADAL" clId="{8659CC36-693C-479B-B738-87E8E3013C2B}" dt="2025-07-02T05:41:02.281" v="11280" actId="478"/>
          <ac:graphicFrameMkLst>
            <pc:docMk/>
            <pc:sldMk cId="17966168" sldId="2147476280"/>
            <ac:graphicFrameMk id="13" creationId="{62C58910-1FC0-C072-2ED0-7001F01DCEAB}"/>
          </ac:graphicFrameMkLst>
        </pc:graphicFrameChg>
        <pc:picChg chg="add del mod">
          <ac:chgData name="Iimura, Jinichi" userId="9e18df6b-b397-4f9f-a1c6-0abee7ae91a5" providerId="ADAL" clId="{8659CC36-693C-479B-B738-87E8E3013C2B}" dt="2025-07-02T23:33:17.466" v="13722" actId="478"/>
          <ac:picMkLst>
            <pc:docMk/>
            <pc:sldMk cId="17966168" sldId="2147476280"/>
            <ac:picMk id="2" creationId="{616CA38B-1655-4C0D-1DAB-EEEC07C86A77}"/>
          </ac:picMkLst>
        </pc:picChg>
        <pc:picChg chg="add del mod">
          <ac:chgData name="Iimura, Jinichi" userId="9e18df6b-b397-4f9f-a1c6-0abee7ae91a5" providerId="ADAL" clId="{8659CC36-693C-479B-B738-87E8E3013C2B}" dt="2025-07-02T23:33:17.466" v="13722" actId="478"/>
          <ac:picMkLst>
            <pc:docMk/>
            <pc:sldMk cId="17966168" sldId="2147476280"/>
            <ac:picMk id="7" creationId="{E21DE767-15D4-8053-FE74-5B73C01688EE}"/>
          </ac:picMkLst>
        </pc:picChg>
      </pc:sldChg>
      <pc:sldChg chg="addSp delSp modSp add del mod">
        <pc:chgData name="Iimura, Jinichi" userId="9e18df6b-b397-4f9f-a1c6-0abee7ae91a5" providerId="ADAL" clId="{8659CC36-693C-479B-B738-87E8E3013C2B}" dt="2025-07-02T23:53:19.097" v="14156" actId="47"/>
        <pc:sldMkLst>
          <pc:docMk/>
          <pc:sldMk cId="1744580653" sldId="2147476281"/>
        </pc:sldMkLst>
        <pc:spChg chg="mod">
          <ac:chgData name="Iimura, Jinichi" userId="9e18df6b-b397-4f9f-a1c6-0abee7ae91a5" providerId="ADAL" clId="{8659CC36-693C-479B-B738-87E8E3013C2B}" dt="2025-07-01T05:00:00.835" v="10849" actId="20577"/>
          <ac:spMkLst>
            <pc:docMk/>
            <pc:sldMk cId="1744580653" sldId="2147476281"/>
            <ac:spMk id="3" creationId="{1E34451F-92DA-79B3-D1F0-D2B52A45005B}"/>
          </ac:spMkLst>
        </pc:spChg>
        <pc:spChg chg="del">
          <ac:chgData name="Iimura, Jinichi" userId="9e18df6b-b397-4f9f-a1c6-0abee7ae91a5" providerId="ADAL" clId="{8659CC36-693C-479B-B738-87E8E3013C2B}" dt="2025-06-30T23:41:08.735" v="7796" actId="478"/>
          <ac:spMkLst>
            <pc:docMk/>
            <pc:sldMk cId="1744580653" sldId="2147476281"/>
            <ac:spMk id="5" creationId="{861ADFFC-29C2-876F-D738-3757590B0764}"/>
          </ac:spMkLst>
        </pc:spChg>
        <pc:spChg chg="add del mod">
          <ac:chgData name="Iimura, Jinichi" userId="9e18df6b-b397-4f9f-a1c6-0abee7ae91a5" providerId="ADAL" clId="{8659CC36-693C-479B-B738-87E8E3013C2B}" dt="2025-06-30T23:52:28.599" v="8346" actId="478"/>
          <ac:spMkLst>
            <pc:docMk/>
            <pc:sldMk cId="1744580653" sldId="2147476281"/>
            <ac:spMk id="8" creationId="{A5C8CB93-B3E7-6846-A5C9-A6E2644DB2E6}"/>
          </ac:spMkLst>
        </pc:spChg>
        <pc:spChg chg="add del mod">
          <ac:chgData name="Iimura, Jinichi" userId="9e18df6b-b397-4f9f-a1c6-0abee7ae91a5" providerId="ADAL" clId="{8659CC36-693C-479B-B738-87E8E3013C2B}" dt="2025-07-01T03:56:38.329" v="10214" actId="478"/>
          <ac:spMkLst>
            <pc:docMk/>
            <pc:sldMk cId="1744580653" sldId="2147476281"/>
            <ac:spMk id="9" creationId="{55C5EF13-3887-ADF1-13E3-D00F044DA4C9}"/>
          </ac:spMkLst>
        </pc:spChg>
        <pc:spChg chg="add del mod">
          <ac:chgData name="Iimura, Jinichi" userId="9e18df6b-b397-4f9f-a1c6-0abee7ae91a5" providerId="ADAL" clId="{8659CC36-693C-479B-B738-87E8E3013C2B}" dt="2025-07-01T03:56:38.329" v="10214" actId="478"/>
          <ac:spMkLst>
            <pc:docMk/>
            <pc:sldMk cId="1744580653" sldId="2147476281"/>
            <ac:spMk id="10" creationId="{E478EF32-B8EE-322C-D9E2-DE0809E679E3}"/>
          </ac:spMkLst>
        </pc:spChg>
        <pc:spChg chg="add del mod">
          <ac:chgData name="Iimura, Jinichi" userId="9e18df6b-b397-4f9f-a1c6-0abee7ae91a5" providerId="ADAL" clId="{8659CC36-693C-479B-B738-87E8E3013C2B}" dt="2025-07-01T03:56:38.329" v="10214" actId="478"/>
          <ac:spMkLst>
            <pc:docMk/>
            <pc:sldMk cId="1744580653" sldId="2147476281"/>
            <ac:spMk id="11" creationId="{7CA1F5C5-CF40-67AA-8A70-3E8847CF21F1}"/>
          </ac:spMkLst>
        </pc:spChg>
        <pc:spChg chg="add del mod">
          <ac:chgData name="Iimura, Jinichi" userId="9e18df6b-b397-4f9f-a1c6-0abee7ae91a5" providerId="ADAL" clId="{8659CC36-693C-479B-B738-87E8E3013C2B}" dt="2025-07-01T03:56:38.329" v="10214" actId="478"/>
          <ac:spMkLst>
            <pc:docMk/>
            <pc:sldMk cId="1744580653" sldId="2147476281"/>
            <ac:spMk id="12" creationId="{B6B6DDEC-BD02-4488-80D4-D7C3484DAA5E}"/>
          </ac:spMkLst>
        </pc:spChg>
        <pc:spChg chg="add del mod">
          <ac:chgData name="Iimura, Jinichi" userId="9e18df6b-b397-4f9f-a1c6-0abee7ae91a5" providerId="ADAL" clId="{8659CC36-693C-479B-B738-87E8E3013C2B}" dt="2025-07-01T03:56:35.789" v="10213" actId="478"/>
          <ac:spMkLst>
            <pc:docMk/>
            <pc:sldMk cId="1744580653" sldId="2147476281"/>
            <ac:spMk id="13" creationId="{49889C85-1989-1D28-C684-73E4617AC594}"/>
          </ac:spMkLst>
        </pc:spChg>
        <pc:spChg chg="add mod">
          <ac:chgData name="Iimura, Jinichi" userId="9e18df6b-b397-4f9f-a1c6-0abee7ae91a5" providerId="ADAL" clId="{8659CC36-693C-479B-B738-87E8E3013C2B}" dt="2025-07-01T04:58:57.349" v="10713" actId="571"/>
          <ac:spMkLst>
            <pc:docMk/>
            <pc:sldMk cId="1744580653" sldId="2147476281"/>
            <ac:spMk id="14" creationId="{5AEECC82-A081-5F46-E168-A1C29CBEF585}"/>
          </ac:spMkLst>
        </pc:spChg>
        <pc:graphicFrameChg chg="add del mod">
          <ac:chgData name="Iimura, Jinichi" userId="9e18df6b-b397-4f9f-a1c6-0abee7ae91a5" providerId="ADAL" clId="{8659CC36-693C-479B-B738-87E8E3013C2B}" dt="2025-06-30T23:52:24.779" v="8345" actId="478"/>
          <ac:graphicFrameMkLst>
            <pc:docMk/>
            <pc:sldMk cId="1744580653" sldId="2147476281"/>
            <ac:graphicFrameMk id="6" creationId="{72BA562C-4495-789A-46F4-9CB70BED4652}"/>
          </ac:graphicFrameMkLst>
        </pc:graphicFrameChg>
      </pc:sldChg>
      <pc:sldChg chg="addSp delSp modSp add mod">
        <pc:chgData name="Iimura, Jinichi" userId="9e18df6b-b397-4f9f-a1c6-0abee7ae91a5" providerId="ADAL" clId="{8659CC36-693C-479B-B738-87E8E3013C2B}" dt="2025-07-02T13:10:16.912" v="13709" actId="478"/>
        <pc:sldMkLst>
          <pc:docMk/>
          <pc:sldMk cId="2578210232" sldId="2147476282"/>
        </pc:sldMkLst>
        <pc:spChg chg="add mod">
          <ac:chgData name="Iimura, Jinichi" userId="9e18df6b-b397-4f9f-a1c6-0abee7ae91a5" providerId="ADAL" clId="{8659CC36-693C-479B-B738-87E8E3013C2B}" dt="2025-07-01T01:35:36.788" v="8922" actId="1076"/>
          <ac:spMkLst>
            <pc:docMk/>
            <pc:sldMk cId="2578210232" sldId="2147476282"/>
            <ac:spMk id="2" creationId="{A7C41562-356F-FBC5-C022-4148EFDB9B83}"/>
          </ac:spMkLst>
        </pc:spChg>
        <pc:spChg chg="mod">
          <ac:chgData name="Iimura, Jinichi" userId="9e18df6b-b397-4f9f-a1c6-0abee7ae91a5" providerId="ADAL" clId="{8659CC36-693C-479B-B738-87E8E3013C2B}" dt="2025-07-01T08:44:36.117" v="10855" actId="20577"/>
          <ac:spMkLst>
            <pc:docMk/>
            <pc:sldMk cId="2578210232" sldId="2147476282"/>
            <ac:spMk id="3" creationId="{D26E4138-15E8-5742-9FBA-E7FBE80D915F}"/>
          </ac:spMkLst>
        </pc:spChg>
        <pc:spChg chg="add mod">
          <ac:chgData name="Iimura, Jinichi" userId="9e18df6b-b397-4f9f-a1c6-0abee7ae91a5" providerId="ADAL" clId="{8659CC36-693C-479B-B738-87E8E3013C2B}" dt="2025-07-01T03:11:04.761" v="10061" actId="6549"/>
          <ac:spMkLst>
            <pc:docMk/>
            <pc:sldMk cId="2578210232" sldId="2147476282"/>
            <ac:spMk id="6" creationId="{1990E2CC-C9A6-7FEB-0C42-D541158567C1}"/>
          </ac:spMkLst>
        </pc:spChg>
        <pc:spChg chg="add mod">
          <ac:chgData name="Iimura, Jinichi" userId="9e18df6b-b397-4f9f-a1c6-0abee7ae91a5" providerId="ADAL" clId="{8659CC36-693C-479B-B738-87E8E3013C2B}" dt="2025-07-01T01:35:36.788" v="8922" actId="1076"/>
          <ac:spMkLst>
            <pc:docMk/>
            <pc:sldMk cId="2578210232" sldId="2147476282"/>
            <ac:spMk id="8" creationId="{F49EDD98-0E40-2421-8917-2B1075782665}"/>
          </ac:spMkLst>
        </pc:spChg>
        <pc:spChg chg="add mod">
          <ac:chgData name="Iimura, Jinichi" userId="9e18df6b-b397-4f9f-a1c6-0abee7ae91a5" providerId="ADAL" clId="{8659CC36-693C-479B-B738-87E8E3013C2B}" dt="2025-07-01T01:35:36.788" v="8922" actId="1076"/>
          <ac:spMkLst>
            <pc:docMk/>
            <pc:sldMk cId="2578210232" sldId="2147476282"/>
            <ac:spMk id="9" creationId="{AD0CF4CB-AA93-3105-8FDD-D7024CF1DBFA}"/>
          </ac:spMkLst>
        </pc:spChg>
        <pc:spChg chg="del">
          <ac:chgData name="Iimura, Jinichi" userId="9e18df6b-b397-4f9f-a1c6-0abee7ae91a5" providerId="ADAL" clId="{8659CC36-693C-479B-B738-87E8E3013C2B}" dt="2025-07-01T01:33:05.205" v="8716" actId="478"/>
          <ac:spMkLst>
            <pc:docMk/>
            <pc:sldMk cId="2578210232" sldId="2147476282"/>
            <ac:spMk id="11" creationId="{0EC7281E-A90C-3C15-49DE-D55E499FAA99}"/>
          </ac:spMkLst>
        </pc:spChg>
        <pc:spChg chg="del">
          <ac:chgData name="Iimura, Jinichi" userId="9e18df6b-b397-4f9f-a1c6-0abee7ae91a5" providerId="ADAL" clId="{8659CC36-693C-479B-B738-87E8E3013C2B}" dt="2025-07-01T01:33:08.217" v="8717" actId="478"/>
          <ac:spMkLst>
            <pc:docMk/>
            <pc:sldMk cId="2578210232" sldId="2147476282"/>
            <ac:spMk id="12" creationId="{FA7B8201-B10C-CA15-B4C9-D60A9EC79CD8}"/>
          </ac:spMkLst>
        </pc:spChg>
        <pc:spChg chg="del">
          <ac:chgData name="Iimura, Jinichi" userId="9e18df6b-b397-4f9f-a1c6-0abee7ae91a5" providerId="ADAL" clId="{8659CC36-693C-479B-B738-87E8E3013C2B}" dt="2025-07-01T01:33:05.205" v="8716" actId="478"/>
          <ac:spMkLst>
            <pc:docMk/>
            <pc:sldMk cId="2578210232" sldId="2147476282"/>
            <ac:spMk id="13" creationId="{FF7658A8-B13E-BC20-5F6A-5892E86FFA86}"/>
          </ac:spMkLst>
        </pc:spChg>
        <pc:spChg chg="del">
          <ac:chgData name="Iimura, Jinichi" userId="9e18df6b-b397-4f9f-a1c6-0abee7ae91a5" providerId="ADAL" clId="{8659CC36-693C-479B-B738-87E8E3013C2B}" dt="2025-07-01T01:33:05.205" v="8716" actId="478"/>
          <ac:spMkLst>
            <pc:docMk/>
            <pc:sldMk cId="2578210232" sldId="2147476282"/>
            <ac:spMk id="15" creationId="{F599A748-211D-BB62-0D32-D176DAF953E6}"/>
          </ac:spMkLst>
        </pc:spChg>
        <pc:spChg chg="del">
          <ac:chgData name="Iimura, Jinichi" userId="9e18df6b-b397-4f9f-a1c6-0abee7ae91a5" providerId="ADAL" clId="{8659CC36-693C-479B-B738-87E8E3013C2B}" dt="2025-07-01T01:33:05.205" v="8716" actId="478"/>
          <ac:spMkLst>
            <pc:docMk/>
            <pc:sldMk cId="2578210232" sldId="2147476282"/>
            <ac:spMk id="18" creationId="{B85305EE-5993-8388-4926-229A068A2D47}"/>
          </ac:spMkLst>
        </pc:spChg>
        <pc:spChg chg="del">
          <ac:chgData name="Iimura, Jinichi" userId="9e18df6b-b397-4f9f-a1c6-0abee7ae91a5" providerId="ADAL" clId="{8659CC36-693C-479B-B738-87E8E3013C2B}" dt="2025-07-01T01:33:05.205" v="8716" actId="478"/>
          <ac:spMkLst>
            <pc:docMk/>
            <pc:sldMk cId="2578210232" sldId="2147476282"/>
            <ac:spMk id="19" creationId="{2D4A9EF6-BEA3-935F-979C-C6DF0B046C0F}"/>
          </ac:spMkLst>
        </pc:spChg>
        <pc:spChg chg="add mod">
          <ac:chgData name="Iimura, Jinichi" userId="9e18df6b-b397-4f9f-a1c6-0abee7ae91a5" providerId="ADAL" clId="{8659CC36-693C-479B-B738-87E8E3013C2B}" dt="2025-07-01T01:35:36.788" v="8922" actId="1076"/>
          <ac:spMkLst>
            <pc:docMk/>
            <pc:sldMk cId="2578210232" sldId="2147476282"/>
            <ac:spMk id="20" creationId="{19214C18-DFAF-FA4C-10CC-C976026A3C92}"/>
          </ac:spMkLst>
        </pc:spChg>
        <pc:spChg chg="del">
          <ac:chgData name="Iimura, Jinichi" userId="9e18df6b-b397-4f9f-a1c6-0abee7ae91a5" providerId="ADAL" clId="{8659CC36-693C-479B-B738-87E8E3013C2B}" dt="2025-07-01T01:33:05.205" v="8716" actId="478"/>
          <ac:spMkLst>
            <pc:docMk/>
            <pc:sldMk cId="2578210232" sldId="2147476282"/>
            <ac:spMk id="21" creationId="{D5F377DA-8991-CBD9-DEB2-C631C5821F08}"/>
          </ac:spMkLst>
        </pc:spChg>
        <pc:spChg chg="add mod">
          <ac:chgData name="Iimura, Jinichi" userId="9e18df6b-b397-4f9f-a1c6-0abee7ae91a5" providerId="ADAL" clId="{8659CC36-693C-479B-B738-87E8E3013C2B}" dt="2025-07-01T03:11:08.446" v="10063" actId="20577"/>
          <ac:spMkLst>
            <pc:docMk/>
            <pc:sldMk cId="2578210232" sldId="2147476282"/>
            <ac:spMk id="26" creationId="{3B370EEC-BD6E-5537-03FB-37532FB0E04C}"/>
          </ac:spMkLst>
        </pc:spChg>
        <pc:spChg chg="add mod">
          <ac:chgData name="Iimura, Jinichi" userId="9e18df6b-b397-4f9f-a1c6-0abee7ae91a5" providerId="ADAL" clId="{8659CC36-693C-479B-B738-87E8E3013C2B}" dt="2025-07-01T01:35:36.788" v="8922" actId="1076"/>
          <ac:spMkLst>
            <pc:docMk/>
            <pc:sldMk cId="2578210232" sldId="2147476282"/>
            <ac:spMk id="27" creationId="{6751CB0D-5271-B60B-0AF2-BB1064214129}"/>
          </ac:spMkLst>
        </pc:spChg>
        <pc:spChg chg="add mod">
          <ac:chgData name="Iimura, Jinichi" userId="9e18df6b-b397-4f9f-a1c6-0abee7ae91a5" providerId="ADAL" clId="{8659CC36-693C-479B-B738-87E8E3013C2B}" dt="2025-07-01T01:35:36.788" v="8922" actId="1076"/>
          <ac:spMkLst>
            <pc:docMk/>
            <pc:sldMk cId="2578210232" sldId="2147476282"/>
            <ac:spMk id="28" creationId="{7C0123D1-3A32-5935-3C62-90F2FFF8FB0E}"/>
          </ac:spMkLst>
        </pc:spChg>
        <pc:spChg chg="del">
          <ac:chgData name="Iimura, Jinichi" userId="9e18df6b-b397-4f9f-a1c6-0abee7ae91a5" providerId="ADAL" clId="{8659CC36-693C-479B-B738-87E8E3013C2B}" dt="2025-07-01T01:33:05.205" v="8716" actId="478"/>
          <ac:spMkLst>
            <pc:docMk/>
            <pc:sldMk cId="2578210232" sldId="2147476282"/>
            <ac:spMk id="31" creationId="{DE966954-9564-D27C-51EC-66F29A0A4069}"/>
          </ac:spMkLst>
        </pc:spChg>
        <pc:spChg chg="del">
          <ac:chgData name="Iimura, Jinichi" userId="9e18df6b-b397-4f9f-a1c6-0abee7ae91a5" providerId="ADAL" clId="{8659CC36-693C-479B-B738-87E8E3013C2B}" dt="2025-07-01T01:33:05.205" v="8716" actId="478"/>
          <ac:spMkLst>
            <pc:docMk/>
            <pc:sldMk cId="2578210232" sldId="2147476282"/>
            <ac:spMk id="32" creationId="{20F21351-0918-6AF4-6B7C-D00F092C806B}"/>
          </ac:spMkLst>
        </pc:spChg>
        <pc:spChg chg="del">
          <ac:chgData name="Iimura, Jinichi" userId="9e18df6b-b397-4f9f-a1c6-0abee7ae91a5" providerId="ADAL" clId="{8659CC36-693C-479B-B738-87E8E3013C2B}" dt="2025-07-01T01:33:05.205" v="8716" actId="478"/>
          <ac:spMkLst>
            <pc:docMk/>
            <pc:sldMk cId="2578210232" sldId="2147476282"/>
            <ac:spMk id="33" creationId="{7727D9AC-836F-C7BB-77FC-41D54F08FE8E}"/>
          </ac:spMkLst>
        </pc:spChg>
        <pc:spChg chg="add mod">
          <ac:chgData name="Iimura, Jinichi" userId="9e18df6b-b397-4f9f-a1c6-0abee7ae91a5" providerId="ADAL" clId="{8659CC36-693C-479B-B738-87E8E3013C2B}" dt="2025-07-01T01:35:36.788" v="8922" actId="1076"/>
          <ac:spMkLst>
            <pc:docMk/>
            <pc:sldMk cId="2578210232" sldId="2147476282"/>
            <ac:spMk id="34" creationId="{552800AD-5020-4D59-D8C7-DDC8516EFC34}"/>
          </ac:spMkLst>
        </pc:spChg>
        <pc:spChg chg="mod">
          <ac:chgData name="Iimura, Jinichi" userId="9e18df6b-b397-4f9f-a1c6-0abee7ae91a5" providerId="ADAL" clId="{8659CC36-693C-479B-B738-87E8E3013C2B}" dt="2025-07-01T03:11:02.146" v="10060" actId="6549"/>
          <ac:spMkLst>
            <pc:docMk/>
            <pc:sldMk cId="2578210232" sldId="2147476282"/>
            <ac:spMk id="35" creationId="{EB859FA2-D846-36FC-D426-A73BED3983E8}"/>
          </ac:spMkLst>
        </pc:spChg>
        <pc:spChg chg="mod">
          <ac:chgData name="Iimura, Jinichi" userId="9e18df6b-b397-4f9f-a1c6-0abee7ae91a5" providerId="ADAL" clId="{8659CC36-693C-479B-B738-87E8E3013C2B}" dt="2025-07-01T01:35:36.788" v="8922" actId="1076"/>
          <ac:spMkLst>
            <pc:docMk/>
            <pc:sldMk cId="2578210232" sldId="2147476282"/>
            <ac:spMk id="36" creationId="{1B34CB90-071C-E8FD-1117-55BB62DB41DE}"/>
          </ac:spMkLst>
        </pc:spChg>
        <pc:spChg chg="mod">
          <ac:chgData name="Iimura, Jinichi" userId="9e18df6b-b397-4f9f-a1c6-0abee7ae91a5" providerId="ADAL" clId="{8659CC36-693C-479B-B738-87E8E3013C2B}" dt="2025-07-01T01:35:36.788" v="8922" actId="1076"/>
          <ac:spMkLst>
            <pc:docMk/>
            <pc:sldMk cId="2578210232" sldId="2147476282"/>
            <ac:spMk id="38" creationId="{CFBD0683-8EAD-1253-5903-436794324D63}"/>
          </ac:spMkLst>
        </pc:spChg>
        <pc:spChg chg="add del mod">
          <ac:chgData name="Iimura, Jinichi" userId="9e18df6b-b397-4f9f-a1c6-0abee7ae91a5" providerId="ADAL" clId="{8659CC36-693C-479B-B738-87E8E3013C2B}" dt="2025-07-02T13:10:16.912" v="13709" actId="478"/>
          <ac:spMkLst>
            <pc:docMk/>
            <pc:sldMk cId="2578210232" sldId="2147476282"/>
            <ac:spMk id="65" creationId="{120EBD2D-EF12-F464-4464-41234EB3D490}"/>
          </ac:spMkLst>
        </pc:spChg>
        <pc:spChg chg="del">
          <ac:chgData name="Iimura, Jinichi" userId="9e18df6b-b397-4f9f-a1c6-0abee7ae91a5" providerId="ADAL" clId="{8659CC36-693C-479B-B738-87E8E3013C2B}" dt="2025-07-01T01:33:05.205" v="8716" actId="478"/>
          <ac:spMkLst>
            <pc:docMk/>
            <pc:sldMk cId="2578210232" sldId="2147476282"/>
            <ac:spMk id="100" creationId="{EFAAC406-CE13-E1A4-8474-CEAE3043645F}"/>
          </ac:spMkLst>
        </pc:spChg>
        <pc:spChg chg="del">
          <ac:chgData name="Iimura, Jinichi" userId="9e18df6b-b397-4f9f-a1c6-0abee7ae91a5" providerId="ADAL" clId="{8659CC36-693C-479B-B738-87E8E3013C2B}" dt="2025-07-01T01:33:05.205" v="8716" actId="478"/>
          <ac:spMkLst>
            <pc:docMk/>
            <pc:sldMk cId="2578210232" sldId="2147476282"/>
            <ac:spMk id="116" creationId="{8939C458-6168-D5BF-FF0D-ABE2E7E5BFFE}"/>
          </ac:spMkLst>
        </pc:spChg>
        <pc:spChg chg="del">
          <ac:chgData name="Iimura, Jinichi" userId="9e18df6b-b397-4f9f-a1c6-0abee7ae91a5" providerId="ADAL" clId="{8659CC36-693C-479B-B738-87E8E3013C2B}" dt="2025-07-01T01:33:05.205" v="8716" actId="478"/>
          <ac:spMkLst>
            <pc:docMk/>
            <pc:sldMk cId="2578210232" sldId="2147476282"/>
            <ac:spMk id="135" creationId="{77893051-8EAA-013A-E796-77476F55C319}"/>
          </ac:spMkLst>
        </pc:spChg>
        <pc:spChg chg="del">
          <ac:chgData name="Iimura, Jinichi" userId="9e18df6b-b397-4f9f-a1c6-0abee7ae91a5" providerId="ADAL" clId="{8659CC36-693C-479B-B738-87E8E3013C2B}" dt="2025-07-01T01:33:08.217" v="8717" actId="478"/>
          <ac:spMkLst>
            <pc:docMk/>
            <pc:sldMk cId="2578210232" sldId="2147476282"/>
            <ac:spMk id="136" creationId="{14D1A913-3EF7-CFEE-A5C9-7FA27896BE7F}"/>
          </ac:spMkLst>
        </pc:spChg>
        <pc:spChg chg="del">
          <ac:chgData name="Iimura, Jinichi" userId="9e18df6b-b397-4f9f-a1c6-0abee7ae91a5" providerId="ADAL" clId="{8659CC36-693C-479B-B738-87E8E3013C2B}" dt="2025-07-01T01:33:05.205" v="8716" actId="478"/>
          <ac:spMkLst>
            <pc:docMk/>
            <pc:sldMk cId="2578210232" sldId="2147476282"/>
            <ac:spMk id="149" creationId="{004644D5-9DAE-1860-C784-F2C65078123F}"/>
          </ac:spMkLst>
        </pc:spChg>
        <pc:spChg chg="del">
          <ac:chgData name="Iimura, Jinichi" userId="9e18df6b-b397-4f9f-a1c6-0abee7ae91a5" providerId="ADAL" clId="{8659CC36-693C-479B-B738-87E8E3013C2B}" dt="2025-07-01T01:33:05.205" v="8716" actId="478"/>
          <ac:spMkLst>
            <pc:docMk/>
            <pc:sldMk cId="2578210232" sldId="2147476282"/>
            <ac:spMk id="174" creationId="{708A07D3-04A3-C6DA-FB6D-01A8154E5B27}"/>
          </ac:spMkLst>
        </pc:spChg>
        <pc:spChg chg="del">
          <ac:chgData name="Iimura, Jinichi" userId="9e18df6b-b397-4f9f-a1c6-0abee7ae91a5" providerId="ADAL" clId="{8659CC36-693C-479B-B738-87E8E3013C2B}" dt="2025-07-01T01:33:05.205" v="8716" actId="478"/>
          <ac:spMkLst>
            <pc:docMk/>
            <pc:sldMk cId="2578210232" sldId="2147476282"/>
            <ac:spMk id="175" creationId="{ECB50186-1B8A-488D-83D5-69690C2FF95D}"/>
          </ac:spMkLst>
        </pc:spChg>
        <pc:spChg chg="del">
          <ac:chgData name="Iimura, Jinichi" userId="9e18df6b-b397-4f9f-a1c6-0abee7ae91a5" providerId="ADAL" clId="{8659CC36-693C-479B-B738-87E8E3013C2B}" dt="2025-07-01T01:33:05.205" v="8716" actId="478"/>
          <ac:spMkLst>
            <pc:docMk/>
            <pc:sldMk cId="2578210232" sldId="2147476282"/>
            <ac:spMk id="178" creationId="{AC77F1E5-1F1D-3E15-087C-F9E23CD91B82}"/>
          </ac:spMkLst>
        </pc:spChg>
        <pc:spChg chg="del">
          <ac:chgData name="Iimura, Jinichi" userId="9e18df6b-b397-4f9f-a1c6-0abee7ae91a5" providerId="ADAL" clId="{8659CC36-693C-479B-B738-87E8E3013C2B}" dt="2025-07-01T01:33:05.205" v="8716" actId="478"/>
          <ac:spMkLst>
            <pc:docMk/>
            <pc:sldMk cId="2578210232" sldId="2147476282"/>
            <ac:spMk id="179" creationId="{FAD8B0E5-0A31-A0AC-9A78-2915089F5CF7}"/>
          </ac:spMkLst>
        </pc:spChg>
        <pc:spChg chg="del">
          <ac:chgData name="Iimura, Jinichi" userId="9e18df6b-b397-4f9f-a1c6-0abee7ae91a5" providerId="ADAL" clId="{8659CC36-693C-479B-B738-87E8E3013C2B}" dt="2025-07-01T01:33:05.205" v="8716" actId="478"/>
          <ac:spMkLst>
            <pc:docMk/>
            <pc:sldMk cId="2578210232" sldId="2147476282"/>
            <ac:spMk id="190" creationId="{C55567AE-3707-F092-8316-53803A762EA4}"/>
          </ac:spMkLst>
        </pc:spChg>
        <pc:spChg chg="mod">
          <ac:chgData name="Iimura, Jinichi" userId="9e18df6b-b397-4f9f-a1c6-0abee7ae91a5" providerId="ADAL" clId="{8659CC36-693C-479B-B738-87E8E3013C2B}" dt="2025-07-01T01:35:36.788" v="8922" actId="1076"/>
          <ac:spMkLst>
            <pc:docMk/>
            <pc:sldMk cId="2578210232" sldId="2147476282"/>
            <ac:spMk id="199" creationId="{AD0C3EC5-AB64-DCEF-E355-A5AC5F5EEFC6}"/>
          </ac:spMkLst>
        </pc:spChg>
        <pc:spChg chg="mod">
          <ac:chgData name="Iimura, Jinichi" userId="9e18df6b-b397-4f9f-a1c6-0abee7ae91a5" providerId="ADAL" clId="{8659CC36-693C-479B-B738-87E8E3013C2B}" dt="2025-07-01T03:11:11.489" v="10064" actId="6549"/>
          <ac:spMkLst>
            <pc:docMk/>
            <pc:sldMk cId="2578210232" sldId="2147476282"/>
            <ac:spMk id="206" creationId="{5B6F375D-40BB-79EB-DC20-6B47AF55D973}"/>
          </ac:spMkLst>
        </pc:spChg>
        <pc:spChg chg="mod">
          <ac:chgData name="Iimura, Jinichi" userId="9e18df6b-b397-4f9f-a1c6-0abee7ae91a5" providerId="ADAL" clId="{8659CC36-693C-479B-B738-87E8E3013C2B}" dt="2025-07-01T01:35:36.788" v="8922" actId="1076"/>
          <ac:spMkLst>
            <pc:docMk/>
            <pc:sldMk cId="2578210232" sldId="2147476282"/>
            <ac:spMk id="207" creationId="{68C0F955-048B-4332-B36D-655A83590DEF}"/>
          </ac:spMkLst>
        </pc:spChg>
        <pc:spChg chg="mod">
          <ac:chgData name="Iimura, Jinichi" userId="9e18df6b-b397-4f9f-a1c6-0abee7ae91a5" providerId="ADAL" clId="{8659CC36-693C-479B-B738-87E8E3013C2B}" dt="2025-07-01T01:35:36.788" v="8922" actId="1076"/>
          <ac:spMkLst>
            <pc:docMk/>
            <pc:sldMk cId="2578210232" sldId="2147476282"/>
            <ac:spMk id="208" creationId="{2C44567B-889B-991B-76AD-04CFBA2FA8A4}"/>
          </ac:spMkLst>
        </pc:spChg>
        <pc:spChg chg="mod">
          <ac:chgData name="Iimura, Jinichi" userId="9e18df6b-b397-4f9f-a1c6-0abee7ae91a5" providerId="ADAL" clId="{8659CC36-693C-479B-B738-87E8E3013C2B}" dt="2025-07-01T01:35:36.788" v="8922" actId="1076"/>
          <ac:spMkLst>
            <pc:docMk/>
            <pc:sldMk cId="2578210232" sldId="2147476282"/>
            <ac:spMk id="211" creationId="{4E2BDA79-E55E-738A-29B2-6E0A6BF5B895}"/>
          </ac:spMkLst>
        </pc:spChg>
        <pc:cxnChg chg="add mod">
          <ac:chgData name="Iimura, Jinichi" userId="9e18df6b-b397-4f9f-a1c6-0abee7ae91a5" providerId="ADAL" clId="{8659CC36-693C-479B-B738-87E8E3013C2B}" dt="2025-07-01T01:35:47.251" v="8926" actId="1036"/>
          <ac:cxnSpMkLst>
            <pc:docMk/>
            <pc:sldMk cId="2578210232" sldId="2147476282"/>
            <ac:cxnSpMk id="10" creationId="{99850F0F-66D1-2135-15B8-E7D50A7E581D}"/>
          </ac:cxnSpMkLst>
        </pc:cxnChg>
        <pc:cxnChg chg="del mod">
          <ac:chgData name="Iimura, Jinichi" userId="9e18df6b-b397-4f9f-a1c6-0abee7ae91a5" providerId="ADAL" clId="{8659CC36-693C-479B-B738-87E8E3013C2B}" dt="2025-07-01T01:33:05.205" v="8716" actId="478"/>
          <ac:cxnSpMkLst>
            <pc:docMk/>
            <pc:sldMk cId="2578210232" sldId="2147476282"/>
            <ac:cxnSpMk id="14" creationId="{F10F571C-D0AD-66FE-3042-772090E4B0EA}"/>
          </ac:cxnSpMkLst>
        </pc:cxnChg>
        <pc:cxnChg chg="del mod">
          <ac:chgData name="Iimura, Jinichi" userId="9e18df6b-b397-4f9f-a1c6-0abee7ae91a5" providerId="ADAL" clId="{8659CC36-693C-479B-B738-87E8E3013C2B}" dt="2025-07-01T01:33:05.205" v="8716" actId="478"/>
          <ac:cxnSpMkLst>
            <pc:docMk/>
            <pc:sldMk cId="2578210232" sldId="2147476282"/>
            <ac:cxnSpMk id="16" creationId="{D3294AEF-132B-EEC9-8CDD-F9A9B3615206}"/>
          </ac:cxnSpMkLst>
        </pc:cxnChg>
        <pc:cxnChg chg="add mod">
          <ac:chgData name="Iimura, Jinichi" userId="9e18df6b-b397-4f9f-a1c6-0abee7ae91a5" providerId="ADAL" clId="{8659CC36-693C-479B-B738-87E8E3013C2B}" dt="2025-07-01T01:35:47.251" v="8926" actId="1036"/>
          <ac:cxnSpMkLst>
            <pc:docMk/>
            <pc:sldMk cId="2578210232" sldId="2147476282"/>
            <ac:cxnSpMk id="17" creationId="{1FB3A1D5-DE02-2957-40AD-05D59536B87D}"/>
          </ac:cxnSpMkLst>
        </pc:cxnChg>
        <pc:cxnChg chg="del mod">
          <ac:chgData name="Iimura, Jinichi" userId="9e18df6b-b397-4f9f-a1c6-0abee7ae91a5" providerId="ADAL" clId="{8659CC36-693C-479B-B738-87E8E3013C2B}" dt="2025-07-01T01:33:05.205" v="8716" actId="478"/>
          <ac:cxnSpMkLst>
            <pc:docMk/>
            <pc:sldMk cId="2578210232" sldId="2147476282"/>
            <ac:cxnSpMk id="22" creationId="{026C6372-24E8-0C75-95F0-EC532F87C8E3}"/>
          </ac:cxnSpMkLst>
        </pc:cxnChg>
        <pc:cxnChg chg="del mod">
          <ac:chgData name="Iimura, Jinichi" userId="9e18df6b-b397-4f9f-a1c6-0abee7ae91a5" providerId="ADAL" clId="{8659CC36-693C-479B-B738-87E8E3013C2B}" dt="2025-07-01T01:33:05.205" v="8716" actId="478"/>
          <ac:cxnSpMkLst>
            <pc:docMk/>
            <pc:sldMk cId="2578210232" sldId="2147476282"/>
            <ac:cxnSpMk id="23" creationId="{C1CFC255-D82A-A91C-58F4-D31F804F78FB}"/>
          </ac:cxnSpMkLst>
        </pc:cxnChg>
        <pc:cxnChg chg="del mod">
          <ac:chgData name="Iimura, Jinichi" userId="9e18df6b-b397-4f9f-a1c6-0abee7ae91a5" providerId="ADAL" clId="{8659CC36-693C-479B-B738-87E8E3013C2B}" dt="2025-07-01T01:33:05.205" v="8716" actId="478"/>
          <ac:cxnSpMkLst>
            <pc:docMk/>
            <pc:sldMk cId="2578210232" sldId="2147476282"/>
            <ac:cxnSpMk id="24" creationId="{CC0F81B0-F524-0017-82F0-75A932D3C179}"/>
          </ac:cxnSpMkLst>
        </pc:cxnChg>
        <pc:cxnChg chg="add mod">
          <ac:chgData name="Iimura, Jinichi" userId="9e18df6b-b397-4f9f-a1c6-0abee7ae91a5" providerId="ADAL" clId="{8659CC36-693C-479B-B738-87E8E3013C2B}" dt="2025-07-01T01:35:36.788" v="8922" actId="1076"/>
          <ac:cxnSpMkLst>
            <pc:docMk/>
            <pc:sldMk cId="2578210232" sldId="2147476282"/>
            <ac:cxnSpMk id="25" creationId="{7C37A400-83A8-ABB6-642C-065BC6DFD0AA}"/>
          </ac:cxnSpMkLst>
        </pc:cxnChg>
        <pc:cxnChg chg="add mod">
          <ac:chgData name="Iimura, Jinichi" userId="9e18df6b-b397-4f9f-a1c6-0abee7ae91a5" providerId="ADAL" clId="{8659CC36-693C-479B-B738-87E8E3013C2B}" dt="2025-07-01T01:35:47.251" v="8926" actId="1036"/>
          <ac:cxnSpMkLst>
            <pc:docMk/>
            <pc:sldMk cId="2578210232" sldId="2147476282"/>
            <ac:cxnSpMk id="29" creationId="{08BDA96F-212C-E0DA-A2A3-9AC8A3A33FF2}"/>
          </ac:cxnSpMkLst>
        </pc:cxnChg>
        <pc:cxnChg chg="add mod">
          <ac:chgData name="Iimura, Jinichi" userId="9e18df6b-b397-4f9f-a1c6-0abee7ae91a5" providerId="ADAL" clId="{8659CC36-693C-479B-B738-87E8E3013C2B}" dt="2025-07-01T01:35:47.251" v="8926" actId="1036"/>
          <ac:cxnSpMkLst>
            <pc:docMk/>
            <pc:sldMk cId="2578210232" sldId="2147476282"/>
            <ac:cxnSpMk id="30" creationId="{0A8D879F-4214-84E7-AF4B-755F2EA46581}"/>
          </ac:cxnSpMkLst>
        </pc:cxnChg>
        <pc:cxnChg chg="add mod">
          <ac:chgData name="Iimura, Jinichi" userId="9e18df6b-b397-4f9f-a1c6-0abee7ae91a5" providerId="ADAL" clId="{8659CC36-693C-479B-B738-87E8E3013C2B}" dt="2025-07-01T01:35:36.788" v="8922" actId="1076"/>
          <ac:cxnSpMkLst>
            <pc:docMk/>
            <pc:sldMk cId="2578210232" sldId="2147476282"/>
            <ac:cxnSpMk id="37" creationId="{89483F0F-89B6-30AA-E7DD-D023835917BE}"/>
          </ac:cxnSpMkLst>
        </pc:cxnChg>
        <pc:cxnChg chg="add mod">
          <ac:chgData name="Iimura, Jinichi" userId="9e18df6b-b397-4f9f-a1c6-0abee7ae91a5" providerId="ADAL" clId="{8659CC36-693C-479B-B738-87E8E3013C2B}" dt="2025-07-01T01:35:47.251" v="8926" actId="1036"/>
          <ac:cxnSpMkLst>
            <pc:docMk/>
            <pc:sldMk cId="2578210232" sldId="2147476282"/>
            <ac:cxnSpMk id="40" creationId="{5265251A-1577-9AA0-67D6-93B7DAA1E08A}"/>
          </ac:cxnSpMkLst>
        </pc:cxnChg>
        <pc:cxnChg chg="del mod">
          <ac:chgData name="Iimura, Jinichi" userId="9e18df6b-b397-4f9f-a1c6-0abee7ae91a5" providerId="ADAL" clId="{8659CC36-693C-479B-B738-87E8E3013C2B}" dt="2025-07-01T01:33:05.205" v="8716" actId="478"/>
          <ac:cxnSpMkLst>
            <pc:docMk/>
            <pc:sldMk cId="2578210232" sldId="2147476282"/>
            <ac:cxnSpMk id="42" creationId="{86859C7E-7FD0-D7D3-97EE-D8740818B5EF}"/>
          </ac:cxnSpMkLst>
        </pc:cxnChg>
        <pc:cxnChg chg="del mod">
          <ac:chgData name="Iimura, Jinichi" userId="9e18df6b-b397-4f9f-a1c6-0abee7ae91a5" providerId="ADAL" clId="{8659CC36-693C-479B-B738-87E8E3013C2B}" dt="2025-07-01T01:33:05.205" v="8716" actId="478"/>
          <ac:cxnSpMkLst>
            <pc:docMk/>
            <pc:sldMk cId="2578210232" sldId="2147476282"/>
            <ac:cxnSpMk id="43" creationId="{DD12EB4E-0D15-3098-CB9D-4B2325F7BD60}"/>
          </ac:cxnSpMkLst>
        </pc:cxnChg>
        <pc:cxnChg chg="mod">
          <ac:chgData name="Iimura, Jinichi" userId="9e18df6b-b397-4f9f-a1c6-0abee7ae91a5" providerId="ADAL" clId="{8659CC36-693C-479B-B738-87E8E3013C2B}" dt="2025-07-01T01:35:47.251" v="8926" actId="1036"/>
          <ac:cxnSpMkLst>
            <pc:docMk/>
            <pc:sldMk cId="2578210232" sldId="2147476282"/>
            <ac:cxnSpMk id="45" creationId="{A50974C0-3B4F-637F-EAEC-FC5DA5C83881}"/>
          </ac:cxnSpMkLst>
        </pc:cxnChg>
        <pc:cxnChg chg="mod">
          <ac:chgData name="Iimura, Jinichi" userId="9e18df6b-b397-4f9f-a1c6-0abee7ae91a5" providerId="ADAL" clId="{8659CC36-693C-479B-B738-87E8E3013C2B}" dt="2025-07-01T01:35:47.251" v="8926" actId="1036"/>
          <ac:cxnSpMkLst>
            <pc:docMk/>
            <pc:sldMk cId="2578210232" sldId="2147476282"/>
            <ac:cxnSpMk id="46" creationId="{1ED8B4C6-B496-7772-D5C0-B7AD5058CF87}"/>
          </ac:cxnSpMkLst>
        </pc:cxnChg>
        <pc:cxnChg chg="add mod">
          <ac:chgData name="Iimura, Jinichi" userId="9e18df6b-b397-4f9f-a1c6-0abee7ae91a5" providerId="ADAL" clId="{8659CC36-693C-479B-B738-87E8E3013C2B}" dt="2025-07-01T01:35:47.251" v="8926" actId="1036"/>
          <ac:cxnSpMkLst>
            <pc:docMk/>
            <pc:sldMk cId="2578210232" sldId="2147476282"/>
            <ac:cxnSpMk id="47" creationId="{F46AD5E6-4DCB-EBD0-6EA4-8B255EC9C10F}"/>
          </ac:cxnSpMkLst>
        </pc:cxnChg>
        <pc:cxnChg chg="del mod">
          <ac:chgData name="Iimura, Jinichi" userId="9e18df6b-b397-4f9f-a1c6-0abee7ae91a5" providerId="ADAL" clId="{8659CC36-693C-479B-B738-87E8E3013C2B}" dt="2025-07-01T01:33:05.205" v="8716" actId="478"/>
          <ac:cxnSpMkLst>
            <pc:docMk/>
            <pc:sldMk cId="2578210232" sldId="2147476282"/>
            <ac:cxnSpMk id="53" creationId="{1F8EF0D7-25B6-B2B7-A0A3-65F999B4BBB4}"/>
          </ac:cxnSpMkLst>
        </pc:cxnChg>
        <pc:cxnChg chg="del mod">
          <ac:chgData name="Iimura, Jinichi" userId="9e18df6b-b397-4f9f-a1c6-0abee7ae91a5" providerId="ADAL" clId="{8659CC36-693C-479B-B738-87E8E3013C2B}" dt="2025-07-01T01:33:05.205" v="8716" actId="478"/>
          <ac:cxnSpMkLst>
            <pc:docMk/>
            <pc:sldMk cId="2578210232" sldId="2147476282"/>
            <ac:cxnSpMk id="54" creationId="{8D8F976A-8A31-9743-FFFD-47DB879400C1}"/>
          </ac:cxnSpMkLst>
        </pc:cxnChg>
        <pc:cxnChg chg="mod">
          <ac:chgData name="Iimura, Jinichi" userId="9e18df6b-b397-4f9f-a1c6-0abee7ae91a5" providerId="ADAL" clId="{8659CC36-693C-479B-B738-87E8E3013C2B}" dt="2025-07-01T01:35:47.251" v="8926" actId="1036"/>
          <ac:cxnSpMkLst>
            <pc:docMk/>
            <pc:sldMk cId="2578210232" sldId="2147476282"/>
            <ac:cxnSpMk id="63" creationId="{3C7D80C4-514F-66F9-3983-5323B434EBE8}"/>
          </ac:cxnSpMkLst>
        </pc:cxnChg>
        <pc:cxnChg chg="del mod">
          <ac:chgData name="Iimura, Jinichi" userId="9e18df6b-b397-4f9f-a1c6-0abee7ae91a5" providerId="ADAL" clId="{8659CC36-693C-479B-B738-87E8E3013C2B}" dt="2025-07-01T01:33:05.205" v="8716" actId="478"/>
          <ac:cxnSpMkLst>
            <pc:docMk/>
            <pc:sldMk cId="2578210232" sldId="2147476282"/>
            <ac:cxnSpMk id="122" creationId="{554EEB04-D48D-FB97-6E23-7804658CE7CB}"/>
          </ac:cxnSpMkLst>
        </pc:cxnChg>
        <pc:cxnChg chg="del">
          <ac:chgData name="Iimura, Jinichi" userId="9e18df6b-b397-4f9f-a1c6-0abee7ae91a5" providerId="ADAL" clId="{8659CC36-693C-479B-B738-87E8E3013C2B}" dt="2025-07-01T01:33:05.205" v="8716" actId="478"/>
          <ac:cxnSpMkLst>
            <pc:docMk/>
            <pc:sldMk cId="2578210232" sldId="2147476282"/>
            <ac:cxnSpMk id="125" creationId="{2C0CB89C-E691-1567-C913-125A3AEABF8F}"/>
          </ac:cxnSpMkLst>
        </pc:cxnChg>
        <pc:cxnChg chg="del mod">
          <ac:chgData name="Iimura, Jinichi" userId="9e18df6b-b397-4f9f-a1c6-0abee7ae91a5" providerId="ADAL" clId="{8659CC36-693C-479B-B738-87E8E3013C2B}" dt="2025-07-01T01:33:05.205" v="8716" actId="478"/>
          <ac:cxnSpMkLst>
            <pc:docMk/>
            <pc:sldMk cId="2578210232" sldId="2147476282"/>
            <ac:cxnSpMk id="126" creationId="{1F77B675-8655-F85D-F698-24A76806E3BE}"/>
          </ac:cxnSpMkLst>
        </pc:cxnChg>
        <pc:cxnChg chg="del mod">
          <ac:chgData name="Iimura, Jinichi" userId="9e18df6b-b397-4f9f-a1c6-0abee7ae91a5" providerId="ADAL" clId="{8659CC36-693C-479B-B738-87E8E3013C2B}" dt="2025-07-01T01:33:05.205" v="8716" actId="478"/>
          <ac:cxnSpMkLst>
            <pc:docMk/>
            <pc:sldMk cId="2578210232" sldId="2147476282"/>
            <ac:cxnSpMk id="137" creationId="{95DB5347-CC11-957B-7557-6CB618534B57}"/>
          </ac:cxnSpMkLst>
        </pc:cxnChg>
        <pc:cxnChg chg="del mod">
          <ac:chgData name="Iimura, Jinichi" userId="9e18df6b-b397-4f9f-a1c6-0abee7ae91a5" providerId="ADAL" clId="{8659CC36-693C-479B-B738-87E8E3013C2B}" dt="2025-07-01T01:33:05.205" v="8716" actId="478"/>
          <ac:cxnSpMkLst>
            <pc:docMk/>
            <pc:sldMk cId="2578210232" sldId="2147476282"/>
            <ac:cxnSpMk id="140" creationId="{84781771-D72E-4E9B-6463-25F4E34ADDEF}"/>
          </ac:cxnSpMkLst>
        </pc:cxnChg>
        <pc:cxnChg chg="del mod">
          <ac:chgData name="Iimura, Jinichi" userId="9e18df6b-b397-4f9f-a1c6-0abee7ae91a5" providerId="ADAL" clId="{8659CC36-693C-479B-B738-87E8E3013C2B}" dt="2025-07-01T01:33:05.205" v="8716" actId="478"/>
          <ac:cxnSpMkLst>
            <pc:docMk/>
            <pc:sldMk cId="2578210232" sldId="2147476282"/>
            <ac:cxnSpMk id="165" creationId="{C48535E0-19E6-2656-60DE-82E0A02CF4BC}"/>
          </ac:cxnSpMkLst>
        </pc:cxnChg>
        <pc:cxnChg chg="del mod">
          <ac:chgData name="Iimura, Jinichi" userId="9e18df6b-b397-4f9f-a1c6-0abee7ae91a5" providerId="ADAL" clId="{8659CC36-693C-479B-B738-87E8E3013C2B}" dt="2025-07-01T01:33:05.205" v="8716" actId="478"/>
          <ac:cxnSpMkLst>
            <pc:docMk/>
            <pc:sldMk cId="2578210232" sldId="2147476282"/>
            <ac:cxnSpMk id="176" creationId="{B9E24C67-C634-8A30-6891-C495A6038CB4}"/>
          </ac:cxnSpMkLst>
        </pc:cxnChg>
        <pc:cxnChg chg="del">
          <ac:chgData name="Iimura, Jinichi" userId="9e18df6b-b397-4f9f-a1c6-0abee7ae91a5" providerId="ADAL" clId="{8659CC36-693C-479B-B738-87E8E3013C2B}" dt="2025-07-01T01:33:05.205" v="8716" actId="478"/>
          <ac:cxnSpMkLst>
            <pc:docMk/>
            <pc:sldMk cId="2578210232" sldId="2147476282"/>
            <ac:cxnSpMk id="177" creationId="{9DBD09AC-3895-3E9B-855C-D37C4E040007}"/>
          </ac:cxnSpMkLst>
        </pc:cxnChg>
        <pc:cxnChg chg="del mod">
          <ac:chgData name="Iimura, Jinichi" userId="9e18df6b-b397-4f9f-a1c6-0abee7ae91a5" providerId="ADAL" clId="{8659CC36-693C-479B-B738-87E8E3013C2B}" dt="2025-07-01T01:33:05.205" v="8716" actId="478"/>
          <ac:cxnSpMkLst>
            <pc:docMk/>
            <pc:sldMk cId="2578210232" sldId="2147476282"/>
            <ac:cxnSpMk id="180" creationId="{2ACCC00B-7E3A-F74A-E417-C4D54A5B84D4}"/>
          </ac:cxnSpMkLst>
        </pc:cxnChg>
        <pc:cxnChg chg="del mod">
          <ac:chgData name="Iimura, Jinichi" userId="9e18df6b-b397-4f9f-a1c6-0abee7ae91a5" providerId="ADAL" clId="{8659CC36-693C-479B-B738-87E8E3013C2B}" dt="2025-07-01T01:33:05.205" v="8716" actId="478"/>
          <ac:cxnSpMkLst>
            <pc:docMk/>
            <pc:sldMk cId="2578210232" sldId="2147476282"/>
            <ac:cxnSpMk id="181" creationId="{0EC59176-684A-326D-6FEC-DC82371914C6}"/>
          </ac:cxnSpMkLst>
        </pc:cxnChg>
        <pc:cxnChg chg="del mod">
          <ac:chgData name="Iimura, Jinichi" userId="9e18df6b-b397-4f9f-a1c6-0abee7ae91a5" providerId="ADAL" clId="{8659CC36-693C-479B-B738-87E8E3013C2B}" dt="2025-07-01T01:33:05.205" v="8716" actId="478"/>
          <ac:cxnSpMkLst>
            <pc:docMk/>
            <pc:sldMk cId="2578210232" sldId="2147476282"/>
            <ac:cxnSpMk id="191" creationId="{D235A8C2-A922-3CB2-4C23-681D6A954D7B}"/>
          </ac:cxnSpMkLst>
        </pc:cxnChg>
        <pc:cxnChg chg="mod">
          <ac:chgData name="Iimura, Jinichi" userId="9e18df6b-b397-4f9f-a1c6-0abee7ae91a5" providerId="ADAL" clId="{8659CC36-693C-479B-B738-87E8E3013C2B}" dt="2025-07-01T01:35:36.788" v="8922" actId="1076"/>
          <ac:cxnSpMkLst>
            <pc:docMk/>
            <pc:sldMk cId="2578210232" sldId="2147476282"/>
            <ac:cxnSpMk id="200" creationId="{6EE866C3-1C38-E56B-9E65-07AD40FD6B61}"/>
          </ac:cxnSpMkLst>
        </pc:cxnChg>
        <pc:cxnChg chg="mod">
          <ac:chgData name="Iimura, Jinichi" userId="9e18df6b-b397-4f9f-a1c6-0abee7ae91a5" providerId="ADAL" clId="{8659CC36-693C-479B-B738-87E8E3013C2B}" dt="2025-07-01T01:35:47.251" v="8926" actId="1036"/>
          <ac:cxnSpMkLst>
            <pc:docMk/>
            <pc:sldMk cId="2578210232" sldId="2147476282"/>
            <ac:cxnSpMk id="209" creationId="{D0C93994-1CC7-D513-8F66-8CCD14E99270}"/>
          </ac:cxnSpMkLst>
        </pc:cxnChg>
        <pc:cxnChg chg="mod">
          <ac:chgData name="Iimura, Jinichi" userId="9e18df6b-b397-4f9f-a1c6-0abee7ae91a5" providerId="ADAL" clId="{8659CC36-693C-479B-B738-87E8E3013C2B}" dt="2025-07-01T01:35:47.251" v="8926" actId="1036"/>
          <ac:cxnSpMkLst>
            <pc:docMk/>
            <pc:sldMk cId="2578210232" sldId="2147476282"/>
            <ac:cxnSpMk id="210" creationId="{94B0BC29-0F19-F0E7-E77F-4B8F0E7390D7}"/>
          </ac:cxnSpMkLst>
        </pc:cxnChg>
        <pc:cxnChg chg="mod">
          <ac:chgData name="Iimura, Jinichi" userId="9e18df6b-b397-4f9f-a1c6-0abee7ae91a5" providerId="ADAL" clId="{8659CC36-693C-479B-B738-87E8E3013C2B}" dt="2025-07-01T01:35:36.788" v="8922" actId="1076"/>
          <ac:cxnSpMkLst>
            <pc:docMk/>
            <pc:sldMk cId="2578210232" sldId="2147476282"/>
            <ac:cxnSpMk id="212" creationId="{D79AE391-A60D-49AA-0C2B-95B57B280A48}"/>
          </ac:cxnSpMkLst>
        </pc:cxnChg>
        <pc:cxnChg chg="mod">
          <ac:chgData name="Iimura, Jinichi" userId="9e18df6b-b397-4f9f-a1c6-0abee7ae91a5" providerId="ADAL" clId="{8659CC36-693C-479B-B738-87E8E3013C2B}" dt="2025-07-01T01:35:47.251" v="8926" actId="1036"/>
          <ac:cxnSpMkLst>
            <pc:docMk/>
            <pc:sldMk cId="2578210232" sldId="2147476282"/>
            <ac:cxnSpMk id="213" creationId="{40D357F1-44D3-A0A7-8E5F-A45522C2D9A2}"/>
          </ac:cxnSpMkLst>
        </pc:cxnChg>
        <pc:cxnChg chg="del mod">
          <ac:chgData name="Iimura, Jinichi" userId="9e18df6b-b397-4f9f-a1c6-0abee7ae91a5" providerId="ADAL" clId="{8659CC36-693C-479B-B738-87E8E3013C2B}" dt="2025-07-01T01:33:05.205" v="8716" actId="478"/>
          <ac:cxnSpMkLst>
            <pc:docMk/>
            <pc:sldMk cId="2578210232" sldId="2147476282"/>
            <ac:cxnSpMk id="216" creationId="{7A00BC8C-F0E6-5A26-4D22-52C9A9DC2656}"/>
          </ac:cxnSpMkLst>
        </pc:cxnChg>
      </pc:sldChg>
      <pc:sldChg chg="addSp delSp modSp add mod ord">
        <pc:chgData name="Iimura, Jinichi" userId="9e18df6b-b397-4f9f-a1c6-0abee7ae91a5" providerId="ADAL" clId="{8659CC36-693C-479B-B738-87E8E3013C2B}" dt="2025-07-03T02:34:45.727" v="14213" actId="14100"/>
        <pc:sldMkLst>
          <pc:docMk/>
          <pc:sldMk cId="481945135" sldId="2147476283"/>
        </pc:sldMkLst>
        <pc:spChg chg="mod ord">
          <ac:chgData name="Iimura, Jinichi" userId="9e18df6b-b397-4f9f-a1c6-0abee7ae91a5" providerId="ADAL" clId="{8659CC36-693C-479B-B738-87E8E3013C2B}" dt="2025-07-01T02:28:23.246" v="9485"/>
          <ac:spMkLst>
            <pc:docMk/>
            <pc:sldMk cId="481945135" sldId="2147476283"/>
            <ac:spMk id="3" creationId="{251B3422-0C83-F0E0-CEB5-1398EC9D9C0C}"/>
          </ac:spMkLst>
        </pc:spChg>
        <pc:spChg chg="mod ord">
          <ac:chgData name="Iimura, Jinichi" userId="9e18df6b-b397-4f9f-a1c6-0abee7ae91a5" providerId="ADAL" clId="{8659CC36-693C-479B-B738-87E8E3013C2B}" dt="2025-07-01T02:28:23.246" v="9483"/>
          <ac:spMkLst>
            <pc:docMk/>
            <pc:sldMk cId="481945135" sldId="2147476283"/>
            <ac:spMk id="4" creationId="{C0CD4ED1-0F74-83B6-F4AC-8C87103B97BF}"/>
          </ac:spMkLst>
        </pc:spChg>
        <pc:spChg chg="add mod ord">
          <ac:chgData name="Iimura, Jinichi" userId="9e18df6b-b397-4f9f-a1c6-0abee7ae91a5" providerId="ADAL" clId="{8659CC36-693C-479B-B738-87E8E3013C2B}" dt="2025-07-01T02:28:23.243" v="9479"/>
          <ac:spMkLst>
            <pc:docMk/>
            <pc:sldMk cId="481945135" sldId="2147476283"/>
            <ac:spMk id="8" creationId="{45FC897D-F305-AD16-6F84-DEB50D018DAD}"/>
          </ac:spMkLst>
        </pc:spChg>
        <pc:spChg chg="add mod">
          <ac:chgData name="Iimura, Jinichi" userId="9e18df6b-b397-4f9f-a1c6-0abee7ae91a5" providerId="ADAL" clId="{8659CC36-693C-479B-B738-87E8E3013C2B}" dt="2025-07-01T02:34:54.980" v="9748" actId="20577"/>
          <ac:spMkLst>
            <pc:docMk/>
            <pc:sldMk cId="481945135" sldId="2147476283"/>
            <ac:spMk id="9" creationId="{8D72B16E-B871-F529-01BA-FC134161CAFB}"/>
          </ac:spMkLst>
        </pc:spChg>
        <pc:spChg chg="mod ord topLvl">
          <ac:chgData name="Iimura, Jinichi" userId="9e18df6b-b397-4f9f-a1c6-0abee7ae91a5" providerId="ADAL" clId="{8659CC36-693C-479B-B738-87E8E3013C2B}" dt="2025-07-01T02:28:23.249" v="9493"/>
          <ac:spMkLst>
            <pc:docMk/>
            <pc:sldMk cId="481945135" sldId="2147476283"/>
            <ac:spMk id="25" creationId="{0CD750F5-E3CB-4EA2-5BB2-32AFA06CD271}"/>
          </ac:spMkLst>
        </pc:spChg>
        <pc:spChg chg="del mod ord topLvl">
          <ac:chgData name="Iimura, Jinichi" userId="9e18df6b-b397-4f9f-a1c6-0abee7ae91a5" providerId="ADAL" clId="{8659CC36-693C-479B-B738-87E8E3013C2B}" dt="2025-07-01T01:56:17.934" v="9164" actId="478"/>
          <ac:spMkLst>
            <pc:docMk/>
            <pc:sldMk cId="481945135" sldId="2147476283"/>
            <ac:spMk id="26" creationId="{F17A776B-3099-93C5-F8E4-1623E211B252}"/>
          </ac:spMkLst>
        </pc:spChg>
        <pc:spChg chg="del mod topLvl">
          <ac:chgData name="Iimura, Jinichi" userId="9e18df6b-b397-4f9f-a1c6-0abee7ae91a5" providerId="ADAL" clId="{8659CC36-693C-479B-B738-87E8E3013C2B}" dt="2025-07-01T01:55:25.993" v="9123" actId="478"/>
          <ac:spMkLst>
            <pc:docMk/>
            <pc:sldMk cId="481945135" sldId="2147476283"/>
            <ac:spMk id="27" creationId="{33C28B48-7D7F-8DE1-DB03-ABE7BD6C8C24}"/>
          </ac:spMkLst>
        </pc:spChg>
        <pc:spChg chg="mod ord">
          <ac:chgData name="Iimura, Jinichi" userId="9e18df6b-b397-4f9f-a1c6-0abee7ae91a5" providerId="ADAL" clId="{8659CC36-693C-479B-B738-87E8E3013C2B}" dt="2025-07-01T02:28:23.247" v="9487"/>
          <ac:spMkLst>
            <pc:docMk/>
            <pc:sldMk cId="481945135" sldId="2147476283"/>
            <ac:spMk id="28" creationId="{B45C7C43-84BC-EB68-B34A-AAE39F6D8E9C}"/>
          </ac:spMkLst>
        </pc:spChg>
        <pc:spChg chg="del mod topLvl">
          <ac:chgData name="Iimura, Jinichi" userId="9e18df6b-b397-4f9f-a1c6-0abee7ae91a5" providerId="ADAL" clId="{8659CC36-693C-479B-B738-87E8E3013C2B}" dt="2025-07-01T01:55:26.693" v="9124" actId="478"/>
          <ac:spMkLst>
            <pc:docMk/>
            <pc:sldMk cId="481945135" sldId="2147476283"/>
            <ac:spMk id="29" creationId="{BA78ADCD-AFEE-9013-2051-A4AE1052BDF0}"/>
          </ac:spMkLst>
        </pc:spChg>
        <pc:spChg chg="mod ord topLvl">
          <ac:chgData name="Iimura, Jinichi" userId="9e18df6b-b397-4f9f-a1c6-0abee7ae91a5" providerId="ADAL" clId="{8659CC36-693C-479B-B738-87E8E3013C2B}" dt="2025-07-03T02:34:45.727" v="14213" actId="14100"/>
          <ac:spMkLst>
            <pc:docMk/>
            <pc:sldMk cId="481945135" sldId="2147476283"/>
            <ac:spMk id="30" creationId="{3448C59E-558C-342D-EA1A-7AE67789B08F}"/>
          </ac:spMkLst>
        </pc:spChg>
        <pc:spChg chg="del mod topLvl">
          <ac:chgData name="Iimura, Jinichi" userId="9e18df6b-b397-4f9f-a1c6-0abee7ae91a5" providerId="ADAL" clId="{8659CC36-693C-479B-B738-87E8E3013C2B}" dt="2025-07-01T01:55:28.455" v="9126" actId="478"/>
          <ac:spMkLst>
            <pc:docMk/>
            <pc:sldMk cId="481945135" sldId="2147476283"/>
            <ac:spMk id="31" creationId="{D37B6B79-C61D-5F76-895C-94CB6A689E20}"/>
          </ac:spMkLst>
        </pc:spChg>
        <pc:spChg chg="mod ord">
          <ac:chgData name="Iimura, Jinichi" userId="9e18df6b-b397-4f9f-a1c6-0abee7ae91a5" providerId="ADAL" clId="{8659CC36-693C-479B-B738-87E8E3013C2B}" dt="2025-07-01T02:28:23.248" v="9489"/>
          <ac:spMkLst>
            <pc:docMk/>
            <pc:sldMk cId="481945135" sldId="2147476283"/>
            <ac:spMk id="91" creationId="{6CE6E245-6D90-A273-F2A0-D60BE5CDAECB}"/>
          </ac:spMkLst>
        </pc:spChg>
        <pc:spChg chg="mod ord">
          <ac:chgData name="Iimura, Jinichi" userId="9e18df6b-b397-4f9f-a1c6-0abee7ae91a5" providerId="ADAL" clId="{8659CC36-693C-479B-B738-87E8E3013C2B}" dt="2025-07-01T02:28:23.249" v="9491"/>
          <ac:spMkLst>
            <pc:docMk/>
            <pc:sldMk cId="481945135" sldId="2147476283"/>
            <ac:spMk id="92" creationId="{FB29D3D2-993B-758A-AE64-338460FA6218}"/>
          </ac:spMkLst>
        </pc:spChg>
        <pc:grpChg chg="del">
          <ac:chgData name="Iimura, Jinichi" userId="9e18df6b-b397-4f9f-a1c6-0abee7ae91a5" providerId="ADAL" clId="{8659CC36-693C-479B-B738-87E8E3013C2B}" dt="2025-07-01T01:55:22.724" v="9121" actId="165"/>
          <ac:grpSpMkLst>
            <pc:docMk/>
            <pc:sldMk cId="481945135" sldId="2147476283"/>
            <ac:grpSpMk id="33" creationId="{2103FB14-5E52-5668-94A0-A9FED5DCB459}"/>
          </ac:grpSpMkLst>
        </pc:grpChg>
        <pc:graphicFrameChg chg="mod">
          <ac:chgData name="Iimura, Jinichi" userId="9e18df6b-b397-4f9f-a1c6-0abee7ae91a5" providerId="ADAL" clId="{8659CC36-693C-479B-B738-87E8E3013C2B}" dt="2025-07-01T02:28:23.252" v="9499"/>
          <ac:graphicFrameMkLst>
            <pc:docMk/>
            <pc:sldMk cId="481945135" sldId="2147476283"/>
            <ac:graphicFrameMk id="7" creationId="{2A84D1DA-97ED-2719-33EF-A13650BDF72A}"/>
          </ac:graphicFrameMkLst>
        </pc:graphicFrameChg>
        <pc:picChg chg="add del mod ord modCrop">
          <ac:chgData name="Iimura, Jinichi" userId="9e18df6b-b397-4f9f-a1c6-0abee7ae91a5" providerId="ADAL" clId="{8659CC36-693C-479B-B738-87E8E3013C2B}" dt="2025-07-01T02:14:38.601" v="9420" actId="478"/>
          <ac:picMkLst>
            <pc:docMk/>
            <pc:sldMk cId="481945135" sldId="2147476283"/>
            <ac:picMk id="2" creationId="{8C12E664-B8FD-399B-A090-A077453F3DED}"/>
          </ac:picMkLst>
        </pc:picChg>
        <pc:picChg chg="add mod ord">
          <ac:chgData name="Iimura, Jinichi" userId="9e18df6b-b397-4f9f-a1c6-0abee7ae91a5" providerId="ADAL" clId="{8659CC36-693C-479B-B738-87E8E3013C2B}" dt="2025-07-01T02:28:23.245" v="9481"/>
          <ac:picMkLst>
            <pc:docMk/>
            <pc:sldMk cId="481945135" sldId="2147476283"/>
            <ac:picMk id="5" creationId="{6A8D6FF8-FDF3-4E76-481E-F068C5C9239F}"/>
          </ac:picMkLst>
        </pc:picChg>
        <pc:picChg chg="add mod ord">
          <ac:chgData name="Iimura, Jinichi" userId="9e18df6b-b397-4f9f-a1c6-0abee7ae91a5" providerId="ADAL" clId="{8659CC36-693C-479B-B738-87E8E3013C2B}" dt="2025-07-01T02:28:23.251" v="9497"/>
          <ac:picMkLst>
            <pc:docMk/>
            <pc:sldMk cId="481945135" sldId="2147476283"/>
            <ac:picMk id="6" creationId="{98FF6A6B-E7BB-5BAE-0FB1-0B1AB215FC9A}"/>
          </ac:picMkLst>
        </pc:picChg>
        <pc:picChg chg="del mod topLvl">
          <ac:chgData name="Iimura, Jinichi" userId="9e18df6b-b397-4f9f-a1c6-0abee7ae91a5" providerId="ADAL" clId="{8659CC36-693C-479B-B738-87E8E3013C2B}" dt="2025-07-01T01:55:24.946" v="9122" actId="478"/>
          <ac:picMkLst>
            <pc:docMk/>
            <pc:sldMk cId="481945135" sldId="2147476283"/>
            <ac:picMk id="23" creationId="{C31E846A-07EE-3E2C-D63B-FD087572E5FA}"/>
          </ac:picMkLst>
        </pc:picChg>
        <pc:picChg chg="del mod topLvl">
          <ac:chgData name="Iimura, Jinichi" userId="9e18df6b-b397-4f9f-a1c6-0abee7ae91a5" providerId="ADAL" clId="{8659CC36-693C-479B-B738-87E8E3013C2B}" dt="2025-07-01T01:55:27.263" v="9125" actId="478"/>
          <ac:picMkLst>
            <pc:docMk/>
            <pc:sldMk cId="481945135" sldId="2147476283"/>
            <ac:picMk id="24" creationId="{F255EA3F-4A23-7B42-7DB3-046DA39E78EC}"/>
          </ac:picMkLst>
        </pc:picChg>
      </pc:sldChg>
      <pc:sldChg chg="addSp delSp modSp add mod ord">
        <pc:chgData name="Iimura, Jinichi" userId="9e18df6b-b397-4f9f-a1c6-0abee7ae91a5" providerId="ADAL" clId="{8659CC36-693C-479B-B738-87E8E3013C2B}" dt="2025-07-02T13:54:27.149" v="13718" actId="20577"/>
        <pc:sldMkLst>
          <pc:docMk/>
          <pc:sldMk cId="4008037957" sldId="2147476284"/>
        </pc:sldMkLst>
        <pc:spChg chg="add del mod">
          <ac:chgData name="Iimura, Jinichi" userId="9e18df6b-b397-4f9f-a1c6-0abee7ae91a5" providerId="ADAL" clId="{8659CC36-693C-479B-B738-87E8E3013C2B}" dt="2025-07-02T07:55:06.988" v="12116" actId="478"/>
          <ac:spMkLst>
            <pc:docMk/>
            <pc:sldMk cId="4008037957" sldId="2147476284"/>
            <ac:spMk id="5" creationId="{A71565C5-8CB4-2E45-AA78-B82CBDF1EAB0}"/>
          </ac:spMkLst>
        </pc:spChg>
        <pc:spChg chg="mod">
          <ac:chgData name="Iimura, Jinichi" userId="9e18df6b-b397-4f9f-a1c6-0abee7ae91a5" providerId="ADAL" clId="{8659CC36-693C-479B-B738-87E8E3013C2B}" dt="2025-07-02T12:51:20.188" v="13402" actId="14100"/>
          <ac:spMkLst>
            <pc:docMk/>
            <pc:sldMk cId="4008037957" sldId="2147476284"/>
            <ac:spMk id="25" creationId="{0CD750F5-E3CB-4EA2-5BB2-32AFA06CD271}"/>
          </ac:spMkLst>
        </pc:spChg>
        <pc:spChg chg="mod">
          <ac:chgData name="Iimura, Jinichi" userId="9e18df6b-b397-4f9f-a1c6-0abee7ae91a5" providerId="ADAL" clId="{8659CC36-693C-479B-B738-87E8E3013C2B}" dt="2025-07-02T13:54:27.149" v="13718" actId="20577"/>
          <ac:spMkLst>
            <pc:docMk/>
            <pc:sldMk cId="4008037957" sldId="2147476284"/>
            <ac:spMk id="30" creationId="{3448C59E-558C-342D-EA1A-7AE67789B08F}"/>
          </ac:spMkLst>
        </pc:spChg>
        <pc:spChg chg="mod">
          <ac:chgData name="Iimura, Jinichi" userId="9e18df6b-b397-4f9f-a1c6-0abee7ae91a5" providerId="ADAL" clId="{8659CC36-693C-479B-B738-87E8E3013C2B}" dt="2025-07-01T01:57:45.103" v="9280" actId="20577"/>
          <ac:spMkLst>
            <pc:docMk/>
            <pc:sldMk cId="4008037957" sldId="2147476284"/>
            <ac:spMk id="91" creationId="{6CE6E245-6D90-A273-F2A0-D60BE5CDAECB}"/>
          </ac:spMkLst>
        </pc:spChg>
        <pc:picChg chg="add del mod">
          <ac:chgData name="Iimura, Jinichi" userId="9e18df6b-b397-4f9f-a1c6-0abee7ae91a5" providerId="ADAL" clId="{8659CC36-693C-479B-B738-87E8E3013C2B}" dt="2025-07-02T12:49:41.696" v="13393" actId="478"/>
          <ac:picMkLst>
            <pc:docMk/>
            <pc:sldMk cId="4008037957" sldId="2147476284"/>
            <ac:picMk id="2" creationId="{8C12E664-B8FD-399B-A090-A077453F3DED}"/>
          </ac:picMkLst>
        </pc:picChg>
        <pc:picChg chg="add mod">
          <ac:chgData name="Iimura, Jinichi" userId="9e18df6b-b397-4f9f-a1c6-0abee7ae91a5" providerId="ADAL" clId="{8659CC36-693C-479B-B738-87E8E3013C2B}" dt="2025-07-02T12:49:54.134" v="13401" actId="1076"/>
          <ac:picMkLst>
            <pc:docMk/>
            <pc:sldMk cId="4008037957" sldId="2147476284"/>
            <ac:picMk id="6" creationId="{06809E60-B9A4-F2EA-5D03-041DE26F8F83}"/>
          </ac:picMkLst>
        </pc:picChg>
      </pc:sldChg>
      <pc:sldChg chg="addSp delSp modSp add mod ord">
        <pc:chgData name="Iimura, Jinichi" userId="9e18df6b-b397-4f9f-a1c6-0abee7ae91a5" providerId="ADAL" clId="{8659CC36-693C-479B-B738-87E8E3013C2B}" dt="2025-07-02T12:09:37.837" v="12633" actId="20577"/>
        <pc:sldMkLst>
          <pc:docMk/>
          <pc:sldMk cId="161549272" sldId="2147476285"/>
        </pc:sldMkLst>
        <pc:spChg chg="del">
          <ac:chgData name="Iimura, Jinichi" userId="9e18df6b-b397-4f9f-a1c6-0abee7ae91a5" providerId="ADAL" clId="{8659CC36-693C-479B-B738-87E8E3013C2B}" dt="2025-07-01T13:56:18.892" v="10877" actId="478"/>
          <ac:spMkLst>
            <pc:docMk/>
            <pc:sldMk cId="161549272" sldId="2147476285"/>
            <ac:spMk id="5" creationId="{A71565C5-8CB4-2E45-AA78-B82CBDF1EAB0}"/>
          </ac:spMkLst>
        </pc:spChg>
        <pc:spChg chg="mod">
          <ac:chgData name="Iimura, Jinichi" userId="9e18df6b-b397-4f9f-a1c6-0abee7ae91a5" providerId="ADAL" clId="{8659CC36-693C-479B-B738-87E8E3013C2B}" dt="2025-07-02T12:09:37.837" v="12633" actId="20577"/>
          <ac:spMkLst>
            <pc:docMk/>
            <pc:sldMk cId="161549272" sldId="2147476285"/>
            <ac:spMk id="30" creationId="{3448C59E-558C-342D-EA1A-7AE67789B08F}"/>
          </ac:spMkLst>
        </pc:spChg>
        <pc:spChg chg="mod">
          <ac:chgData name="Iimura, Jinichi" userId="9e18df6b-b397-4f9f-a1c6-0abee7ae91a5" providerId="ADAL" clId="{8659CC36-693C-479B-B738-87E8E3013C2B}" dt="2025-07-01T14:11:43.832" v="10942" actId="20577"/>
          <ac:spMkLst>
            <pc:docMk/>
            <pc:sldMk cId="161549272" sldId="2147476285"/>
            <ac:spMk id="91" creationId="{6CE6E245-6D90-A273-F2A0-D60BE5CDAECB}"/>
          </ac:spMkLst>
        </pc:spChg>
        <pc:picChg chg="add del">
          <ac:chgData name="Iimura, Jinichi" userId="9e18df6b-b397-4f9f-a1c6-0abee7ae91a5" providerId="ADAL" clId="{8659CC36-693C-479B-B738-87E8E3013C2B}" dt="2025-07-01T08:53:17.608" v="10863" actId="478"/>
          <ac:picMkLst>
            <pc:docMk/>
            <pc:sldMk cId="161549272" sldId="2147476285"/>
            <ac:picMk id="2" creationId="{8C12E664-B8FD-399B-A090-A077453F3DED}"/>
          </ac:picMkLst>
        </pc:picChg>
        <pc:picChg chg="add mod">
          <ac:chgData name="Iimura, Jinichi" userId="9e18df6b-b397-4f9f-a1c6-0abee7ae91a5" providerId="ADAL" clId="{8659CC36-693C-479B-B738-87E8E3013C2B}" dt="2025-07-02T07:52:21.416" v="12102" actId="1076"/>
          <ac:picMkLst>
            <pc:docMk/>
            <pc:sldMk cId="161549272" sldId="2147476285"/>
            <ac:picMk id="6" creationId="{4EC1523F-75FD-2C47-F1E6-EC2EA55CD677}"/>
          </ac:picMkLst>
        </pc:picChg>
        <pc:picChg chg="add del mod">
          <ac:chgData name="Iimura, Jinichi" userId="9e18df6b-b397-4f9f-a1c6-0abee7ae91a5" providerId="ADAL" clId="{8659CC36-693C-479B-B738-87E8E3013C2B}" dt="2025-07-01T23:21:56.452" v="11177" actId="21"/>
          <ac:picMkLst>
            <pc:docMk/>
            <pc:sldMk cId="161549272" sldId="2147476285"/>
            <ac:picMk id="8" creationId="{2C529C48-C1D9-5E60-133A-5BD5CE259203}"/>
          </ac:picMkLst>
        </pc:picChg>
        <pc:picChg chg="add mod modCrop">
          <ac:chgData name="Iimura, Jinichi" userId="9e18df6b-b397-4f9f-a1c6-0abee7ae91a5" providerId="ADAL" clId="{8659CC36-693C-479B-B738-87E8E3013C2B}" dt="2025-07-02T07:53:32.460" v="12115" actId="1076"/>
          <ac:picMkLst>
            <pc:docMk/>
            <pc:sldMk cId="161549272" sldId="2147476285"/>
            <ac:picMk id="9" creationId="{BF8B5062-6D3C-61F3-F0CB-25C35D2ED8C1}"/>
          </ac:picMkLst>
        </pc:picChg>
      </pc:sldChg>
      <pc:sldChg chg="delSp add del mod ord">
        <pc:chgData name="Iimura, Jinichi" userId="9e18df6b-b397-4f9f-a1c6-0abee7ae91a5" providerId="ADAL" clId="{8659CC36-693C-479B-B738-87E8E3013C2B}" dt="2025-07-01T14:11:49.763" v="10943" actId="47"/>
        <pc:sldMkLst>
          <pc:docMk/>
          <pc:sldMk cId="3297010211" sldId="2147476286"/>
        </pc:sldMkLst>
        <pc:picChg chg="del">
          <ac:chgData name="Iimura, Jinichi" userId="9e18df6b-b397-4f9f-a1c6-0abee7ae91a5" providerId="ADAL" clId="{8659CC36-693C-479B-B738-87E8E3013C2B}" dt="2025-07-01T08:53:19.365" v="10864" actId="478"/>
          <ac:picMkLst>
            <pc:docMk/>
            <pc:sldMk cId="3297010211" sldId="2147476286"/>
            <ac:picMk id="2" creationId="{8C12E664-B8FD-399B-A090-A077453F3DED}"/>
          </ac:picMkLst>
        </pc:picChg>
      </pc:sldChg>
      <pc:sldChg chg="delSp add del mod ord">
        <pc:chgData name="Iimura, Jinichi" userId="9e18df6b-b397-4f9f-a1c6-0abee7ae91a5" providerId="ADAL" clId="{8659CC36-693C-479B-B738-87E8E3013C2B}" dt="2025-07-01T14:11:58.405" v="10944" actId="47"/>
        <pc:sldMkLst>
          <pc:docMk/>
          <pc:sldMk cId="1010696978" sldId="2147476287"/>
        </pc:sldMkLst>
        <pc:picChg chg="del">
          <ac:chgData name="Iimura, Jinichi" userId="9e18df6b-b397-4f9f-a1c6-0abee7ae91a5" providerId="ADAL" clId="{8659CC36-693C-479B-B738-87E8E3013C2B}" dt="2025-07-01T08:53:21.020" v="10865" actId="478"/>
          <ac:picMkLst>
            <pc:docMk/>
            <pc:sldMk cId="1010696978" sldId="2147476287"/>
            <ac:picMk id="2" creationId="{8C12E664-B8FD-399B-A090-A077453F3DED}"/>
          </ac:picMkLst>
        </pc:picChg>
      </pc:sldChg>
      <pc:sldChg chg="add del">
        <pc:chgData name="Iimura, Jinichi" userId="9e18df6b-b397-4f9f-a1c6-0abee7ae91a5" providerId="ADAL" clId="{8659CC36-693C-479B-B738-87E8E3013C2B}" dt="2025-07-01T14:12:00.010" v="10945" actId="47"/>
        <pc:sldMkLst>
          <pc:docMk/>
          <pc:sldMk cId="2581572398" sldId="2147476288"/>
        </pc:sldMkLst>
      </pc:sldChg>
      <pc:sldChg chg="add del">
        <pc:chgData name="Iimura, Jinichi" userId="9e18df6b-b397-4f9f-a1c6-0abee7ae91a5" providerId="ADAL" clId="{8659CC36-693C-479B-B738-87E8E3013C2B}" dt="2025-07-01T14:12:00.499" v="10946" actId="47"/>
        <pc:sldMkLst>
          <pc:docMk/>
          <pc:sldMk cId="3460085208" sldId="2147476289"/>
        </pc:sldMkLst>
      </pc:sldChg>
      <pc:sldChg chg="add del">
        <pc:chgData name="Iimura, Jinichi" userId="9e18df6b-b397-4f9f-a1c6-0abee7ae91a5" providerId="ADAL" clId="{8659CC36-693C-479B-B738-87E8E3013C2B}" dt="2025-07-01T14:12:01.059" v="10947" actId="47"/>
        <pc:sldMkLst>
          <pc:docMk/>
          <pc:sldMk cId="1681634157" sldId="2147476290"/>
        </pc:sldMkLst>
      </pc:sldChg>
      <pc:sldChg chg="add del">
        <pc:chgData name="Iimura, Jinichi" userId="9e18df6b-b397-4f9f-a1c6-0abee7ae91a5" providerId="ADAL" clId="{8659CC36-693C-479B-B738-87E8E3013C2B}" dt="2025-07-01T14:12:02.098" v="10948" actId="47"/>
        <pc:sldMkLst>
          <pc:docMk/>
          <pc:sldMk cId="1716369836" sldId="2147476291"/>
        </pc:sldMkLst>
      </pc:sldChg>
      <pc:sldChg chg="add del">
        <pc:chgData name="Iimura, Jinichi" userId="9e18df6b-b397-4f9f-a1c6-0abee7ae91a5" providerId="ADAL" clId="{8659CC36-693C-479B-B738-87E8E3013C2B}" dt="2025-07-01T14:12:02.611" v="10949" actId="47"/>
        <pc:sldMkLst>
          <pc:docMk/>
          <pc:sldMk cId="960881066" sldId="2147476292"/>
        </pc:sldMkLst>
      </pc:sldChg>
      <pc:sldChg chg="add del">
        <pc:chgData name="Iimura, Jinichi" userId="9e18df6b-b397-4f9f-a1c6-0abee7ae91a5" providerId="ADAL" clId="{8659CC36-693C-479B-B738-87E8E3013C2B}" dt="2025-07-01T14:12:04.210" v="10950" actId="47"/>
        <pc:sldMkLst>
          <pc:docMk/>
          <pc:sldMk cId="2027965430" sldId="2147476293"/>
        </pc:sldMkLst>
      </pc:sldChg>
      <pc:sldChg chg="addSp delSp modSp add del mod">
        <pc:chgData name="Iimura, Jinichi" userId="9e18df6b-b397-4f9f-a1c6-0abee7ae91a5" providerId="ADAL" clId="{8659CC36-693C-479B-B738-87E8E3013C2B}" dt="2025-07-02T13:10:03.902" v="13708" actId="47"/>
        <pc:sldMkLst>
          <pc:docMk/>
          <pc:sldMk cId="1490771321" sldId="2147476294"/>
        </pc:sldMkLst>
        <pc:spChg chg="add mod">
          <ac:chgData name="Iimura, Jinichi" userId="9e18df6b-b397-4f9f-a1c6-0abee7ae91a5" providerId="ADAL" clId="{8659CC36-693C-479B-B738-87E8E3013C2B}" dt="2025-07-02T13:08:50.694" v="13566" actId="571"/>
          <ac:spMkLst>
            <pc:docMk/>
            <pc:sldMk cId="1490771321" sldId="2147476294"/>
            <ac:spMk id="2" creationId="{88A5C9B5-3DC7-342B-40DF-319084718637}"/>
          </ac:spMkLst>
        </pc:spChg>
        <pc:spChg chg="add mod">
          <ac:chgData name="Iimura, Jinichi" userId="9e18df6b-b397-4f9f-a1c6-0abee7ae91a5" providerId="ADAL" clId="{8659CC36-693C-479B-B738-87E8E3013C2B}" dt="2025-07-02T13:08:50.694" v="13566" actId="571"/>
          <ac:spMkLst>
            <pc:docMk/>
            <pc:sldMk cId="1490771321" sldId="2147476294"/>
            <ac:spMk id="5" creationId="{EE014488-84B1-C0CD-B1AA-B3B74135C79B}"/>
          </ac:spMkLst>
        </pc:spChg>
        <pc:spChg chg="add mod">
          <ac:chgData name="Iimura, Jinichi" userId="9e18df6b-b397-4f9f-a1c6-0abee7ae91a5" providerId="ADAL" clId="{8659CC36-693C-479B-B738-87E8E3013C2B}" dt="2025-07-02T13:09:30.182" v="13707" actId="20577"/>
          <ac:spMkLst>
            <pc:docMk/>
            <pc:sldMk cId="1490771321" sldId="2147476294"/>
            <ac:spMk id="6" creationId="{08D7C8C5-2A83-AD8D-CB53-9BDD9CAA7AD1}"/>
          </ac:spMkLst>
        </pc:spChg>
        <pc:spChg chg="add del mod">
          <ac:chgData name="Iimura, Jinichi" userId="9e18df6b-b397-4f9f-a1c6-0abee7ae91a5" providerId="ADAL" clId="{8659CC36-693C-479B-B738-87E8E3013C2B}" dt="2025-07-02T13:08:48.917" v="13564" actId="1076"/>
          <ac:spMkLst>
            <pc:docMk/>
            <pc:sldMk cId="1490771321" sldId="2147476294"/>
            <ac:spMk id="25" creationId="{0CD750F5-E3CB-4EA2-5BB2-32AFA06CD271}"/>
          </ac:spMkLst>
        </pc:spChg>
        <pc:spChg chg="add del mod">
          <ac:chgData name="Iimura, Jinichi" userId="9e18df6b-b397-4f9f-a1c6-0abee7ae91a5" providerId="ADAL" clId="{8659CC36-693C-479B-B738-87E8E3013C2B}" dt="2025-07-02T13:08:48.917" v="13564" actId="1076"/>
          <ac:spMkLst>
            <pc:docMk/>
            <pc:sldMk cId="1490771321" sldId="2147476294"/>
            <ac:spMk id="30" creationId="{3448C59E-558C-342D-EA1A-7AE67789B08F}"/>
          </ac:spMkLst>
        </pc:spChg>
        <pc:spChg chg="mod">
          <ac:chgData name="Iimura, Jinichi" userId="9e18df6b-b397-4f9f-a1c6-0abee7ae91a5" providerId="ADAL" clId="{8659CC36-693C-479B-B738-87E8E3013C2B}" dt="2025-07-02T13:08:44.172" v="13563" actId="6549"/>
          <ac:spMkLst>
            <pc:docMk/>
            <pc:sldMk cId="1490771321" sldId="2147476294"/>
            <ac:spMk id="91" creationId="{6CE6E245-6D90-A273-F2A0-D60BE5CDAECB}"/>
          </ac:spMkLst>
        </pc:spChg>
        <pc:graphicFrameChg chg="mod">
          <ac:chgData name="Iimura, Jinichi" userId="9e18df6b-b397-4f9f-a1c6-0abee7ae91a5" providerId="ADAL" clId="{8659CC36-693C-479B-B738-87E8E3013C2B}" dt="2025-07-02T13:08:31.814" v="13527" actId="1076"/>
          <ac:graphicFrameMkLst>
            <pc:docMk/>
            <pc:sldMk cId="1490771321" sldId="2147476294"/>
            <ac:graphicFrameMk id="7" creationId="{2A84D1DA-97ED-2719-33EF-A13650BDF72A}"/>
          </ac:graphicFrameMkLst>
        </pc:graphicFrameChg>
      </pc:sldChg>
      <pc:sldChg chg="addSp modSp add mod">
        <pc:chgData name="Iimura, Jinichi" userId="9e18df6b-b397-4f9f-a1c6-0abee7ae91a5" providerId="ADAL" clId="{8659CC36-693C-479B-B738-87E8E3013C2B}" dt="2025-07-02T09:09:13.423" v="12327" actId="20577"/>
        <pc:sldMkLst>
          <pc:docMk/>
          <pc:sldMk cId="1712149576" sldId="2147476295"/>
        </pc:sldMkLst>
        <pc:spChg chg="add mod">
          <ac:chgData name="Iimura, Jinichi" userId="9e18df6b-b397-4f9f-a1c6-0abee7ae91a5" providerId="ADAL" clId="{8659CC36-693C-479B-B738-87E8E3013C2B}" dt="2025-07-02T08:16:18.283" v="12143" actId="571"/>
          <ac:spMkLst>
            <pc:docMk/>
            <pc:sldMk cId="1712149576" sldId="2147476295"/>
            <ac:spMk id="6" creationId="{63EDB44C-E46B-2EC1-EC9D-5F93C9F1B6C9}"/>
          </ac:spMkLst>
        </pc:spChg>
        <pc:spChg chg="mod">
          <ac:chgData name="Iimura, Jinichi" userId="9e18df6b-b397-4f9f-a1c6-0abee7ae91a5" providerId="ADAL" clId="{8659CC36-693C-479B-B738-87E8E3013C2B}" dt="2025-07-02T08:16:31.802" v="12152" actId="14100"/>
          <ac:spMkLst>
            <pc:docMk/>
            <pc:sldMk cId="1712149576" sldId="2147476295"/>
            <ac:spMk id="25" creationId="{0CD750F5-E3CB-4EA2-5BB2-32AFA06CD271}"/>
          </ac:spMkLst>
        </pc:spChg>
        <pc:spChg chg="mod">
          <ac:chgData name="Iimura, Jinichi" userId="9e18df6b-b397-4f9f-a1c6-0abee7ae91a5" providerId="ADAL" clId="{8659CC36-693C-479B-B738-87E8E3013C2B}" dt="2025-07-02T09:09:13.423" v="12327" actId="20577"/>
          <ac:spMkLst>
            <pc:docMk/>
            <pc:sldMk cId="1712149576" sldId="2147476295"/>
            <ac:spMk id="30" creationId="{3448C59E-558C-342D-EA1A-7AE67789B08F}"/>
          </ac:spMkLst>
        </pc:spChg>
        <pc:spChg chg="mod">
          <ac:chgData name="Iimura, Jinichi" userId="9e18df6b-b397-4f9f-a1c6-0abee7ae91a5" providerId="ADAL" clId="{8659CC36-693C-479B-B738-87E8E3013C2B}" dt="2025-07-01T14:12:39.951" v="10973" actId="20577"/>
          <ac:spMkLst>
            <pc:docMk/>
            <pc:sldMk cId="1712149576" sldId="2147476295"/>
            <ac:spMk id="91" creationId="{6CE6E245-6D90-A273-F2A0-D60BE5CDAECB}"/>
          </ac:spMkLst>
        </pc:spChg>
        <pc:grpChg chg="add mod">
          <ac:chgData name="Iimura, Jinichi" userId="9e18df6b-b397-4f9f-a1c6-0abee7ae91a5" providerId="ADAL" clId="{8659CC36-693C-479B-B738-87E8E3013C2B}" dt="2025-07-02T08:16:32.928" v="12153" actId="14100"/>
          <ac:grpSpMkLst>
            <pc:docMk/>
            <pc:sldMk cId="1712149576" sldId="2147476295"/>
            <ac:grpSpMk id="5" creationId="{151AF72A-6D3C-D9EC-32B0-B430C73D68DC}"/>
          </ac:grpSpMkLst>
        </pc:grpChg>
        <pc:grpChg chg="add mod">
          <ac:chgData name="Iimura, Jinichi" userId="9e18df6b-b397-4f9f-a1c6-0abee7ae91a5" providerId="ADAL" clId="{8659CC36-693C-479B-B738-87E8E3013C2B}" dt="2025-07-02T08:16:18.283" v="12143" actId="571"/>
          <ac:grpSpMkLst>
            <pc:docMk/>
            <pc:sldMk cId="1712149576" sldId="2147476295"/>
            <ac:grpSpMk id="9" creationId="{DD890B38-6CF7-EB92-4064-51DC6DB5E045}"/>
          </ac:grpSpMkLst>
        </pc:grpChg>
        <pc:picChg chg="add mod modCrop">
          <ac:chgData name="Iimura, Jinichi" userId="9e18df6b-b397-4f9f-a1c6-0abee7ae91a5" providerId="ADAL" clId="{8659CC36-693C-479B-B738-87E8E3013C2B}" dt="2025-07-02T08:15:38.094" v="12131" actId="164"/>
          <ac:picMkLst>
            <pc:docMk/>
            <pc:sldMk cId="1712149576" sldId="2147476295"/>
            <ac:picMk id="2" creationId="{F689D93A-7A1B-F249-E32F-FA9AB09086C3}"/>
          </ac:picMkLst>
        </pc:picChg>
        <pc:picChg chg="add mod">
          <ac:chgData name="Iimura, Jinichi" userId="9e18df6b-b397-4f9f-a1c6-0abee7ae91a5" providerId="ADAL" clId="{8659CC36-693C-479B-B738-87E8E3013C2B}" dt="2025-07-02T08:15:38.094" v="12131" actId="164"/>
          <ac:picMkLst>
            <pc:docMk/>
            <pc:sldMk cId="1712149576" sldId="2147476295"/>
            <ac:picMk id="8" creationId="{2C529C48-C1D9-5E60-133A-5BD5CE259203}"/>
          </ac:picMkLst>
        </pc:picChg>
        <pc:picChg chg="mod">
          <ac:chgData name="Iimura, Jinichi" userId="9e18df6b-b397-4f9f-a1c6-0abee7ae91a5" providerId="ADAL" clId="{8659CC36-693C-479B-B738-87E8E3013C2B}" dt="2025-07-02T08:16:18.283" v="12143" actId="571"/>
          <ac:picMkLst>
            <pc:docMk/>
            <pc:sldMk cId="1712149576" sldId="2147476295"/>
            <ac:picMk id="10" creationId="{A5283AB0-7DF1-2ACD-B136-35ED429FA0C0}"/>
          </ac:picMkLst>
        </pc:picChg>
        <pc:picChg chg="mod">
          <ac:chgData name="Iimura, Jinichi" userId="9e18df6b-b397-4f9f-a1c6-0abee7ae91a5" providerId="ADAL" clId="{8659CC36-693C-479B-B738-87E8E3013C2B}" dt="2025-07-02T08:16:18.283" v="12143" actId="571"/>
          <ac:picMkLst>
            <pc:docMk/>
            <pc:sldMk cId="1712149576" sldId="2147476295"/>
            <ac:picMk id="11" creationId="{1234F027-9F25-4646-4FCE-B60E97054983}"/>
          </ac:picMkLst>
        </pc:picChg>
      </pc:sldChg>
      <pc:sldChg chg="addSp modSp add mod">
        <pc:chgData name="Iimura, Jinichi" userId="9e18df6b-b397-4f9f-a1c6-0abee7ae91a5" providerId="ADAL" clId="{8659CC36-693C-479B-B738-87E8E3013C2B}" dt="2025-07-02T12:10:43.516" v="12671" actId="20577"/>
        <pc:sldMkLst>
          <pc:docMk/>
          <pc:sldMk cId="2238522532" sldId="2147476296"/>
        </pc:sldMkLst>
        <pc:spChg chg="mod">
          <ac:chgData name="Iimura, Jinichi" userId="9e18df6b-b397-4f9f-a1c6-0abee7ae91a5" providerId="ADAL" clId="{8659CC36-693C-479B-B738-87E8E3013C2B}" dt="2025-07-02T12:10:43.516" v="12671" actId="20577"/>
          <ac:spMkLst>
            <pc:docMk/>
            <pc:sldMk cId="2238522532" sldId="2147476296"/>
            <ac:spMk id="30" creationId="{3448C59E-558C-342D-EA1A-7AE67789B08F}"/>
          </ac:spMkLst>
        </pc:spChg>
        <pc:spChg chg="mod">
          <ac:chgData name="Iimura, Jinichi" userId="9e18df6b-b397-4f9f-a1c6-0abee7ae91a5" providerId="ADAL" clId="{8659CC36-693C-479B-B738-87E8E3013C2B}" dt="2025-07-01T14:12:50.326" v="10982" actId="20577"/>
          <ac:spMkLst>
            <pc:docMk/>
            <pc:sldMk cId="2238522532" sldId="2147476296"/>
            <ac:spMk id="91" creationId="{6CE6E245-6D90-A273-F2A0-D60BE5CDAECB}"/>
          </ac:spMkLst>
        </pc:spChg>
        <pc:picChg chg="add mod">
          <ac:chgData name="Iimura, Jinichi" userId="9e18df6b-b397-4f9f-a1c6-0abee7ae91a5" providerId="ADAL" clId="{8659CC36-693C-479B-B738-87E8E3013C2B}" dt="2025-07-01T23:22:06.768" v="11181" actId="1076"/>
          <ac:picMkLst>
            <pc:docMk/>
            <pc:sldMk cId="2238522532" sldId="2147476296"/>
            <ac:picMk id="2" creationId="{A46B69D1-E953-78CF-6A14-F1F81E8DF744}"/>
          </ac:picMkLst>
        </pc:picChg>
      </pc:sldChg>
      <pc:sldChg chg="addSp delSp modSp add mod">
        <pc:chgData name="Iimura, Jinichi" userId="9e18df6b-b397-4f9f-a1c6-0abee7ae91a5" providerId="ADAL" clId="{8659CC36-693C-479B-B738-87E8E3013C2B}" dt="2025-07-03T02:36:22.586" v="14257" actId="20577"/>
        <pc:sldMkLst>
          <pc:docMk/>
          <pc:sldMk cId="2737910143" sldId="2147476297"/>
        </pc:sldMkLst>
        <pc:spChg chg="mod">
          <ac:chgData name="Iimura, Jinichi" userId="9e18df6b-b397-4f9f-a1c6-0abee7ae91a5" providerId="ADAL" clId="{8659CC36-693C-479B-B738-87E8E3013C2B}" dt="2025-07-03T02:36:02.517" v="14235" actId="20577"/>
          <ac:spMkLst>
            <pc:docMk/>
            <pc:sldMk cId="2737910143" sldId="2147476297"/>
            <ac:spMk id="10" creationId="{94307921-BF3C-2D2B-4FBB-516451744E86}"/>
          </ac:spMkLst>
        </pc:spChg>
        <pc:spChg chg="mod">
          <ac:chgData name="Iimura, Jinichi" userId="9e18df6b-b397-4f9f-a1c6-0abee7ae91a5" providerId="ADAL" clId="{8659CC36-693C-479B-B738-87E8E3013C2B}" dt="2025-07-03T02:36:22.586" v="14257" actId="20577"/>
          <ac:spMkLst>
            <pc:docMk/>
            <pc:sldMk cId="2737910143" sldId="2147476297"/>
            <ac:spMk id="14" creationId="{F000ED2C-4B6D-2C0C-F4F7-D1256B4BBDCE}"/>
          </ac:spMkLst>
        </pc:spChg>
        <pc:spChg chg="mod">
          <ac:chgData name="Iimura, Jinichi" userId="9e18df6b-b397-4f9f-a1c6-0abee7ae91a5" providerId="ADAL" clId="{8659CC36-693C-479B-B738-87E8E3013C2B}" dt="2025-07-02T12:11:18.128" v="12727" actId="20577"/>
          <ac:spMkLst>
            <pc:docMk/>
            <pc:sldMk cId="2737910143" sldId="2147476297"/>
            <ac:spMk id="30" creationId="{3448C59E-558C-342D-EA1A-7AE67789B08F}"/>
          </ac:spMkLst>
        </pc:spChg>
        <pc:spChg chg="mod">
          <ac:chgData name="Iimura, Jinichi" userId="9e18df6b-b397-4f9f-a1c6-0abee7ae91a5" providerId="ADAL" clId="{8659CC36-693C-479B-B738-87E8E3013C2B}" dt="2025-07-01T14:12:58.043" v="10993" actId="20577"/>
          <ac:spMkLst>
            <pc:docMk/>
            <pc:sldMk cId="2737910143" sldId="2147476297"/>
            <ac:spMk id="91" creationId="{6CE6E245-6D90-A273-F2A0-D60BE5CDAECB}"/>
          </ac:spMkLst>
        </pc:spChg>
        <pc:picChg chg="add mod">
          <ac:chgData name="Iimura, Jinichi" userId="9e18df6b-b397-4f9f-a1c6-0abee7ae91a5" providerId="ADAL" clId="{8659CC36-693C-479B-B738-87E8E3013C2B}" dt="2025-07-01T23:22:49.397" v="11191" actId="1076"/>
          <ac:picMkLst>
            <pc:docMk/>
            <pc:sldMk cId="2737910143" sldId="2147476297"/>
            <ac:picMk id="2" creationId="{C9B66B76-9639-2E08-8AED-0AA12D74685D}"/>
          </ac:picMkLst>
        </pc:picChg>
        <pc:picChg chg="add del mod">
          <ac:chgData name="Iimura, Jinichi" userId="9e18df6b-b397-4f9f-a1c6-0abee7ae91a5" providerId="ADAL" clId="{8659CC36-693C-479B-B738-87E8E3013C2B}" dt="2025-07-01T23:22:26.613" v="11186" actId="478"/>
          <ac:picMkLst>
            <pc:docMk/>
            <pc:sldMk cId="2737910143" sldId="2147476297"/>
            <ac:picMk id="5" creationId="{C9B66B76-9639-2E08-8AED-0AA12D74685D}"/>
          </ac:picMkLst>
        </pc:picChg>
        <pc:picChg chg="add mod">
          <ac:chgData name="Iimura, Jinichi" userId="9e18df6b-b397-4f9f-a1c6-0abee7ae91a5" providerId="ADAL" clId="{8659CC36-693C-479B-B738-87E8E3013C2B}" dt="2025-07-01T23:22:50.432" v="11192" actId="1076"/>
          <ac:picMkLst>
            <pc:docMk/>
            <pc:sldMk cId="2737910143" sldId="2147476297"/>
            <ac:picMk id="6" creationId="{4E624490-0F2C-D065-D8DA-F2FEFA6DD56D}"/>
          </ac:picMkLst>
        </pc:picChg>
        <pc:picChg chg="add mod">
          <ac:chgData name="Iimura, Jinichi" userId="9e18df6b-b397-4f9f-a1c6-0abee7ae91a5" providerId="ADAL" clId="{8659CC36-693C-479B-B738-87E8E3013C2B}" dt="2025-07-01T23:22:51.947" v="11193" actId="1076"/>
          <ac:picMkLst>
            <pc:docMk/>
            <pc:sldMk cId="2737910143" sldId="2147476297"/>
            <ac:picMk id="8" creationId="{98D6103D-A34E-6B76-8647-68F7980A563C}"/>
          </ac:picMkLst>
        </pc:picChg>
      </pc:sldChg>
      <pc:sldChg chg="addSp modSp add mod">
        <pc:chgData name="Iimura, Jinichi" userId="9e18df6b-b397-4f9f-a1c6-0abee7ae91a5" providerId="ADAL" clId="{8659CC36-693C-479B-B738-87E8E3013C2B}" dt="2025-07-01T23:23:07.403" v="11197" actId="1076"/>
        <pc:sldMkLst>
          <pc:docMk/>
          <pc:sldMk cId="196848279" sldId="2147476298"/>
        </pc:sldMkLst>
        <pc:spChg chg="mod">
          <ac:chgData name="Iimura, Jinichi" userId="9e18df6b-b397-4f9f-a1c6-0abee7ae91a5" providerId="ADAL" clId="{8659CC36-693C-479B-B738-87E8E3013C2B}" dt="2025-07-01T14:13:07.606" v="11003" actId="20577"/>
          <ac:spMkLst>
            <pc:docMk/>
            <pc:sldMk cId="196848279" sldId="2147476298"/>
            <ac:spMk id="91" creationId="{6CE6E245-6D90-A273-F2A0-D60BE5CDAECB}"/>
          </ac:spMkLst>
        </pc:spChg>
        <pc:picChg chg="add mod">
          <ac:chgData name="Iimura, Jinichi" userId="9e18df6b-b397-4f9f-a1c6-0abee7ae91a5" providerId="ADAL" clId="{8659CC36-693C-479B-B738-87E8E3013C2B}" dt="2025-07-01T23:23:07.403" v="11197" actId="1076"/>
          <ac:picMkLst>
            <pc:docMk/>
            <pc:sldMk cId="196848279" sldId="2147476298"/>
            <ac:picMk id="2" creationId="{3D02A744-E9CF-DBFD-834A-29905FDAB33A}"/>
          </ac:picMkLst>
        </pc:picChg>
      </pc:sldChg>
      <pc:sldChg chg="addSp modSp add mod">
        <pc:chgData name="Iimura, Jinichi" userId="9e18df6b-b397-4f9f-a1c6-0abee7ae91a5" providerId="ADAL" clId="{8659CC36-693C-479B-B738-87E8E3013C2B}" dt="2025-07-01T23:23:14.649" v="11199" actId="1076"/>
        <pc:sldMkLst>
          <pc:docMk/>
          <pc:sldMk cId="3767265030" sldId="2147476299"/>
        </pc:sldMkLst>
        <pc:spChg chg="mod">
          <ac:chgData name="Iimura, Jinichi" userId="9e18df6b-b397-4f9f-a1c6-0abee7ae91a5" providerId="ADAL" clId="{8659CC36-693C-479B-B738-87E8E3013C2B}" dt="2025-07-01T14:13:14.639" v="11013" actId="20577"/>
          <ac:spMkLst>
            <pc:docMk/>
            <pc:sldMk cId="3767265030" sldId="2147476299"/>
            <ac:spMk id="91" creationId="{6CE6E245-6D90-A273-F2A0-D60BE5CDAECB}"/>
          </ac:spMkLst>
        </pc:spChg>
        <pc:picChg chg="add mod">
          <ac:chgData name="Iimura, Jinichi" userId="9e18df6b-b397-4f9f-a1c6-0abee7ae91a5" providerId="ADAL" clId="{8659CC36-693C-479B-B738-87E8E3013C2B}" dt="2025-07-01T23:23:14.649" v="11199" actId="1076"/>
          <ac:picMkLst>
            <pc:docMk/>
            <pc:sldMk cId="3767265030" sldId="2147476299"/>
            <ac:picMk id="2" creationId="{C68711ED-7089-DABE-E46E-29B39FB6C847}"/>
          </ac:picMkLst>
        </pc:picChg>
      </pc:sldChg>
      <pc:sldChg chg="addSp modSp add mod">
        <pc:chgData name="Iimura, Jinichi" userId="9e18df6b-b397-4f9f-a1c6-0abee7ae91a5" providerId="ADAL" clId="{8659CC36-693C-479B-B738-87E8E3013C2B}" dt="2025-07-02T12:26:34.019" v="12779" actId="20577"/>
        <pc:sldMkLst>
          <pc:docMk/>
          <pc:sldMk cId="1698583822" sldId="2147476300"/>
        </pc:sldMkLst>
        <pc:spChg chg="mod">
          <ac:chgData name="Iimura, Jinichi" userId="9e18df6b-b397-4f9f-a1c6-0abee7ae91a5" providerId="ADAL" clId="{8659CC36-693C-479B-B738-87E8E3013C2B}" dt="2025-07-02T12:26:34.019" v="12779" actId="20577"/>
          <ac:spMkLst>
            <pc:docMk/>
            <pc:sldMk cId="1698583822" sldId="2147476300"/>
            <ac:spMk id="8" creationId="{2E712169-3A23-51EC-7DEB-37FB03D6B67B}"/>
          </ac:spMkLst>
        </pc:spChg>
        <pc:spChg chg="mod">
          <ac:chgData name="Iimura, Jinichi" userId="9e18df6b-b397-4f9f-a1c6-0abee7ae91a5" providerId="ADAL" clId="{8659CC36-693C-479B-B738-87E8E3013C2B}" dt="2025-07-02T12:13:35.963" v="12776" actId="20577"/>
          <ac:spMkLst>
            <pc:docMk/>
            <pc:sldMk cId="1698583822" sldId="2147476300"/>
            <ac:spMk id="30" creationId="{3448C59E-558C-342D-EA1A-7AE67789B08F}"/>
          </ac:spMkLst>
        </pc:spChg>
        <pc:spChg chg="mod">
          <ac:chgData name="Iimura, Jinichi" userId="9e18df6b-b397-4f9f-a1c6-0abee7ae91a5" providerId="ADAL" clId="{8659CC36-693C-479B-B738-87E8E3013C2B}" dt="2025-07-01T14:13:36.019" v="11042" actId="20577"/>
          <ac:spMkLst>
            <pc:docMk/>
            <pc:sldMk cId="1698583822" sldId="2147476300"/>
            <ac:spMk id="91" creationId="{6CE6E245-6D90-A273-F2A0-D60BE5CDAECB}"/>
          </ac:spMkLst>
        </pc:spChg>
        <pc:picChg chg="add mod">
          <ac:chgData name="Iimura, Jinichi" userId="9e18df6b-b397-4f9f-a1c6-0abee7ae91a5" providerId="ADAL" clId="{8659CC36-693C-479B-B738-87E8E3013C2B}" dt="2025-07-01T23:23:35.695" v="11204" actId="1076"/>
          <ac:picMkLst>
            <pc:docMk/>
            <pc:sldMk cId="1698583822" sldId="2147476300"/>
            <ac:picMk id="2" creationId="{82AE1480-35D0-3B20-43DE-696F3DF2EBE0}"/>
          </ac:picMkLst>
        </pc:picChg>
        <pc:picChg chg="add mod">
          <ac:chgData name="Iimura, Jinichi" userId="9e18df6b-b397-4f9f-a1c6-0abee7ae91a5" providerId="ADAL" clId="{8659CC36-693C-479B-B738-87E8E3013C2B}" dt="2025-07-01T23:23:35.695" v="11204" actId="1076"/>
          <ac:picMkLst>
            <pc:docMk/>
            <pc:sldMk cId="1698583822" sldId="2147476300"/>
            <ac:picMk id="5" creationId="{857056E4-D473-087C-7B81-CD120B7CAC84}"/>
          </ac:picMkLst>
        </pc:picChg>
      </pc:sldChg>
      <pc:sldChg chg="addSp modSp add mod ord">
        <pc:chgData name="Iimura, Jinichi" userId="9e18df6b-b397-4f9f-a1c6-0abee7ae91a5" providerId="ADAL" clId="{8659CC36-693C-479B-B738-87E8E3013C2B}" dt="2025-07-02T12:12:02.289" v="12734" actId="20577"/>
        <pc:sldMkLst>
          <pc:docMk/>
          <pc:sldMk cId="2955133890" sldId="2147476301"/>
        </pc:sldMkLst>
        <pc:spChg chg="mod">
          <ac:chgData name="Iimura, Jinichi" userId="9e18df6b-b397-4f9f-a1c6-0abee7ae91a5" providerId="ADAL" clId="{8659CC36-693C-479B-B738-87E8E3013C2B}" dt="2025-07-02T12:12:02.289" v="12734" actId="20577"/>
          <ac:spMkLst>
            <pc:docMk/>
            <pc:sldMk cId="2955133890" sldId="2147476301"/>
            <ac:spMk id="30" creationId="{3448C59E-558C-342D-EA1A-7AE67789B08F}"/>
          </ac:spMkLst>
        </pc:spChg>
        <pc:spChg chg="mod">
          <ac:chgData name="Iimura, Jinichi" userId="9e18df6b-b397-4f9f-a1c6-0abee7ae91a5" providerId="ADAL" clId="{8659CC36-693C-479B-B738-87E8E3013C2B}" dt="2025-07-01T23:12:06.623" v="11167" actId="20577"/>
          <ac:spMkLst>
            <pc:docMk/>
            <pc:sldMk cId="2955133890" sldId="2147476301"/>
            <ac:spMk id="91" creationId="{6CE6E245-6D90-A273-F2A0-D60BE5CDAECB}"/>
          </ac:spMkLst>
        </pc:spChg>
        <pc:picChg chg="add mod">
          <ac:chgData name="Iimura, Jinichi" userId="9e18df6b-b397-4f9f-a1c6-0abee7ae91a5" providerId="ADAL" clId="{8659CC36-693C-479B-B738-87E8E3013C2B}" dt="2025-07-01T23:23:01.187" v="11195" actId="1076"/>
          <ac:picMkLst>
            <pc:docMk/>
            <pc:sldMk cId="2955133890" sldId="2147476301"/>
            <ac:picMk id="2" creationId="{ABD7E9A7-7F72-41A2-CF35-445EF875FF5B}"/>
          </ac:picMkLst>
        </pc:picChg>
      </pc:sldChg>
      <pc:sldChg chg="addSp modSp add mod">
        <pc:chgData name="Iimura, Jinichi" userId="9e18df6b-b397-4f9f-a1c6-0abee7ae91a5" providerId="ADAL" clId="{8659CC36-693C-479B-B738-87E8E3013C2B}" dt="2025-07-02T12:30:37.910" v="12798" actId="20577"/>
        <pc:sldMkLst>
          <pc:docMk/>
          <pc:sldMk cId="876069289" sldId="2147476302"/>
        </pc:sldMkLst>
        <pc:spChg chg="mod">
          <ac:chgData name="Iimura, Jinichi" userId="9e18df6b-b397-4f9f-a1c6-0abee7ae91a5" providerId="ADAL" clId="{8659CC36-693C-479B-B738-87E8E3013C2B}" dt="2025-07-02T12:30:37.910" v="12798" actId="20577"/>
          <ac:spMkLst>
            <pc:docMk/>
            <pc:sldMk cId="876069289" sldId="2147476302"/>
            <ac:spMk id="30" creationId="{3448C59E-558C-342D-EA1A-7AE67789B08F}"/>
          </ac:spMkLst>
        </pc:spChg>
        <pc:spChg chg="mod">
          <ac:chgData name="Iimura, Jinichi" userId="9e18df6b-b397-4f9f-a1c6-0abee7ae91a5" providerId="ADAL" clId="{8659CC36-693C-479B-B738-87E8E3013C2B}" dt="2025-07-01T14:13:48.261" v="11064" actId="20577"/>
          <ac:spMkLst>
            <pc:docMk/>
            <pc:sldMk cId="876069289" sldId="2147476302"/>
            <ac:spMk id="91" creationId="{6CE6E245-6D90-A273-F2A0-D60BE5CDAECB}"/>
          </ac:spMkLst>
        </pc:spChg>
        <pc:picChg chg="add mod">
          <ac:chgData name="Iimura, Jinichi" userId="9e18df6b-b397-4f9f-a1c6-0abee7ae91a5" providerId="ADAL" clId="{8659CC36-693C-479B-B738-87E8E3013C2B}" dt="2025-07-01T23:23:42.841" v="11206" actId="1076"/>
          <ac:picMkLst>
            <pc:docMk/>
            <pc:sldMk cId="876069289" sldId="2147476302"/>
            <ac:picMk id="2" creationId="{C6B5E095-42C8-655E-6F1B-C0C4524FC5FA}"/>
          </ac:picMkLst>
        </pc:picChg>
      </pc:sldChg>
      <pc:sldChg chg="addSp modSp add mod">
        <pc:chgData name="Iimura, Jinichi" userId="9e18df6b-b397-4f9f-a1c6-0abee7ae91a5" providerId="ADAL" clId="{8659CC36-693C-479B-B738-87E8E3013C2B}" dt="2025-07-02T12:33:37.362" v="12916" actId="20577"/>
        <pc:sldMkLst>
          <pc:docMk/>
          <pc:sldMk cId="2039468415" sldId="2147476303"/>
        </pc:sldMkLst>
        <pc:spChg chg="mod">
          <ac:chgData name="Iimura, Jinichi" userId="9e18df6b-b397-4f9f-a1c6-0abee7ae91a5" providerId="ADAL" clId="{8659CC36-693C-479B-B738-87E8E3013C2B}" dt="2025-07-02T12:33:37.362" v="12916" actId="20577"/>
          <ac:spMkLst>
            <pc:docMk/>
            <pc:sldMk cId="2039468415" sldId="2147476303"/>
            <ac:spMk id="30" creationId="{3448C59E-558C-342D-EA1A-7AE67789B08F}"/>
          </ac:spMkLst>
        </pc:spChg>
        <pc:spChg chg="mod">
          <ac:chgData name="Iimura, Jinichi" userId="9e18df6b-b397-4f9f-a1c6-0abee7ae91a5" providerId="ADAL" clId="{8659CC36-693C-479B-B738-87E8E3013C2B}" dt="2025-07-01T14:13:55.369" v="11083" actId="20577"/>
          <ac:spMkLst>
            <pc:docMk/>
            <pc:sldMk cId="2039468415" sldId="2147476303"/>
            <ac:spMk id="91" creationId="{6CE6E245-6D90-A273-F2A0-D60BE5CDAECB}"/>
          </ac:spMkLst>
        </pc:spChg>
        <pc:picChg chg="add mod">
          <ac:chgData name="Iimura, Jinichi" userId="9e18df6b-b397-4f9f-a1c6-0abee7ae91a5" providerId="ADAL" clId="{8659CC36-693C-479B-B738-87E8E3013C2B}" dt="2025-07-01T23:23:52.329" v="11208" actId="1076"/>
          <ac:picMkLst>
            <pc:docMk/>
            <pc:sldMk cId="2039468415" sldId="2147476303"/>
            <ac:picMk id="2" creationId="{0F13CD61-51E6-E62F-F31A-18A4159B3751}"/>
          </ac:picMkLst>
        </pc:picChg>
      </pc:sldChg>
      <pc:sldChg chg="addSp modSp add mod">
        <pc:chgData name="Iimura, Jinichi" userId="9e18df6b-b397-4f9f-a1c6-0abee7ae91a5" providerId="ADAL" clId="{8659CC36-693C-479B-B738-87E8E3013C2B}" dt="2025-07-02T12:33:51.182" v="12935" actId="20577"/>
        <pc:sldMkLst>
          <pc:docMk/>
          <pc:sldMk cId="2055203696" sldId="2147476304"/>
        </pc:sldMkLst>
        <pc:spChg chg="mod">
          <ac:chgData name="Iimura, Jinichi" userId="9e18df6b-b397-4f9f-a1c6-0abee7ae91a5" providerId="ADAL" clId="{8659CC36-693C-479B-B738-87E8E3013C2B}" dt="2025-07-02T12:33:51.182" v="12935" actId="20577"/>
          <ac:spMkLst>
            <pc:docMk/>
            <pc:sldMk cId="2055203696" sldId="2147476304"/>
            <ac:spMk id="30" creationId="{3448C59E-558C-342D-EA1A-7AE67789B08F}"/>
          </ac:spMkLst>
        </pc:spChg>
        <pc:spChg chg="mod">
          <ac:chgData name="Iimura, Jinichi" userId="9e18df6b-b397-4f9f-a1c6-0abee7ae91a5" providerId="ADAL" clId="{8659CC36-693C-479B-B738-87E8E3013C2B}" dt="2025-07-01T14:14:14.428" v="11131" actId="20577"/>
          <ac:spMkLst>
            <pc:docMk/>
            <pc:sldMk cId="2055203696" sldId="2147476304"/>
            <ac:spMk id="91" creationId="{6CE6E245-6D90-A273-F2A0-D60BE5CDAECB}"/>
          </ac:spMkLst>
        </pc:spChg>
        <pc:picChg chg="add mod">
          <ac:chgData name="Iimura, Jinichi" userId="9e18df6b-b397-4f9f-a1c6-0abee7ae91a5" providerId="ADAL" clId="{8659CC36-693C-479B-B738-87E8E3013C2B}" dt="2025-07-01T23:24:16.328" v="11210" actId="1076"/>
          <ac:picMkLst>
            <pc:docMk/>
            <pc:sldMk cId="2055203696" sldId="2147476304"/>
            <ac:picMk id="2" creationId="{E7E2D8D6-2F16-8295-7AB9-EFA366863FA7}"/>
          </ac:picMkLst>
        </pc:picChg>
      </pc:sldChg>
      <pc:sldChg chg="modSp add del mod">
        <pc:chgData name="Iimura, Jinichi" userId="9e18df6b-b397-4f9f-a1c6-0abee7ae91a5" providerId="ADAL" clId="{8659CC36-693C-479B-B738-87E8E3013C2B}" dt="2025-07-01T14:14:29.084" v="11147" actId="47"/>
        <pc:sldMkLst>
          <pc:docMk/>
          <pc:sldMk cId="1425559955" sldId="2147476305"/>
        </pc:sldMkLst>
        <pc:spChg chg="mod">
          <ac:chgData name="Iimura, Jinichi" userId="9e18df6b-b397-4f9f-a1c6-0abee7ae91a5" providerId="ADAL" clId="{8659CC36-693C-479B-B738-87E8E3013C2B}" dt="2025-07-01T14:14:25.632" v="11146" actId="20577"/>
          <ac:spMkLst>
            <pc:docMk/>
            <pc:sldMk cId="1425559955" sldId="2147476305"/>
            <ac:spMk id="91" creationId="{6CE6E245-6D90-A273-F2A0-D60BE5CDAECB}"/>
          </ac:spMkLst>
        </pc:spChg>
      </pc:sldChg>
      <pc:sldChg chg="addSp delSp modSp add del mod ord">
        <pc:chgData name="Iimura, Jinichi" userId="9e18df6b-b397-4f9f-a1c6-0abee7ae91a5" providerId="ADAL" clId="{8659CC36-693C-479B-B738-87E8E3013C2B}" dt="2025-07-02T12:54:26.551" v="13521" actId="47"/>
        <pc:sldMkLst>
          <pc:docMk/>
          <pc:sldMk cId="3771668868" sldId="2147476305"/>
        </pc:sldMkLst>
        <pc:spChg chg="add mod">
          <ac:chgData name="Iimura, Jinichi" userId="9e18df6b-b397-4f9f-a1c6-0abee7ae91a5" providerId="ADAL" clId="{8659CC36-693C-479B-B738-87E8E3013C2B}" dt="2025-07-02T12:53:59.638" v="13519" actId="14100"/>
          <ac:spMkLst>
            <pc:docMk/>
            <pc:sldMk cId="3771668868" sldId="2147476305"/>
            <ac:spMk id="5" creationId="{656B782B-1A02-032E-CF4F-55C850931E7A}"/>
          </ac:spMkLst>
        </pc:spChg>
        <pc:spChg chg="add mod">
          <ac:chgData name="Iimura, Jinichi" userId="9e18df6b-b397-4f9f-a1c6-0abee7ae91a5" providerId="ADAL" clId="{8659CC36-693C-479B-B738-87E8E3013C2B}" dt="2025-07-02T12:54:03.217" v="13520" actId="14100"/>
          <ac:spMkLst>
            <pc:docMk/>
            <pc:sldMk cId="3771668868" sldId="2147476305"/>
            <ac:spMk id="6" creationId="{E6C16C50-EC9B-89D0-F21F-BE509ACA0C7B}"/>
          </ac:spMkLst>
        </pc:spChg>
        <pc:spChg chg="del">
          <ac:chgData name="Iimura, Jinichi" userId="9e18df6b-b397-4f9f-a1c6-0abee7ae91a5" providerId="ADAL" clId="{8659CC36-693C-479B-B738-87E8E3013C2B}" dt="2025-07-01T23:25:09.494" v="11228" actId="478"/>
          <ac:spMkLst>
            <pc:docMk/>
            <pc:sldMk cId="3771668868" sldId="2147476305"/>
            <ac:spMk id="28" creationId="{B45C7C43-84BC-EB68-B34A-AAE39F6D8E9C}"/>
          </ac:spMkLst>
        </pc:spChg>
        <pc:spChg chg="del mod topLvl">
          <ac:chgData name="Iimura, Jinichi" userId="9e18df6b-b397-4f9f-a1c6-0abee7ae91a5" providerId="ADAL" clId="{8659CC36-693C-479B-B738-87E8E3013C2B}" dt="2025-07-01T23:25:09.494" v="11228" actId="478"/>
          <ac:spMkLst>
            <pc:docMk/>
            <pc:sldMk cId="3771668868" sldId="2147476305"/>
            <ac:spMk id="83" creationId="{75A62634-CEF8-8768-F6D3-E5751EF29FC1}"/>
          </ac:spMkLst>
        </pc:spChg>
        <pc:spChg chg="del mod topLvl">
          <ac:chgData name="Iimura, Jinichi" userId="9e18df6b-b397-4f9f-a1c6-0abee7ae91a5" providerId="ADAL" clId="{8659CC36-693C-479B-B738-87E8E3013C2B}" dt="2025-07-01T23:25:09.494" v="11228" actId="478"/>
          <ac:spMkLst>
            <pc:docMk/>
            <pc:sldMk cId="3771668868" sldId="2147476305"/>
            <ac:spMk id="84" creationId="{881F402C-1876-F446-7685-26DD30711013}"/>
          </ac:spMkLst>
        </pc:spChg>
        <pc:spChg chg="del mod topLvl">
          <ac:chgData name="Iimura, Jinichi" userId="9e18df6b-b397-4f9f-a1c6-0abee7ae91a5" providerId="ADAL" clId="{8659CC36-693C-479B-B738-87E8E3013C2B}" dt="2025-07-01T23:25:09.494" v="11228" actId="478"/>
          <ac:spMkLst>
            <pc:docMk/>
            <pc:sldMk cId="3771668868" sldId="2147476305"/>
            <ac:spMk id="85" creationId="{1919DEAA-049E-D375-9F18-87C299672303}"/>
          </ac:spMkLst>
        </pc:spChg>
        <pc:spChg chg="del mod topLvl">
          <ac:chgData name="Iimura, Jinichi" userId="9e18df6b-b397-4f9f-a1c6-0abee7ae91a5" providerId="ADAL" clId="{8659CC36-693C-479B-B738-87E8E3013C2B}" dt="2025-07-01T23:25:09.494" v="11228" actId="478"/>
          <ac:spMkLst>
            <pc:docMk/>
            <pc:sldMk cId="3771668868" sldId="2147476305"/>
            <ac:spMk id="86" creationId="{A734A665-A87D-F11B-F2AE-D85B2477CFA5}"/>
          </ac:spMkLst>
        </pc:spChg>
        <pc:spChg chg="del mod topLvl">
          <ac:chgData name="Iimura, Jinichi" userId="9e18df6b-b397-4f9f-a1c6-0abee7ae91a5" providerId="ADAL" clId="{8659CC36-693C-479B-B738-87E8E3013C2B}" dt="2025-07-01T23:25:09.494" v="11228" actId="478"/>
          <ac:spMkLst>
            <pc:docMk/>
            <pc:sldMk cId="3771668868" sldId="2147476305"/>
            <ac:spMk id="87" creationId="{4A02E4AC-8958-FCC4-F0B2-3893ACA676B8}"/>
          </ac:spMkLst>
        </pc:spChg>
        <pc:spChg chg="del mod topLvl">
          <ac:chgData name="Iimura, Jinichi" userId="9e18df6b-b397-4f9f-a1c6-0abee7ae91a5" providerId="ADAL" clId="{8659CC36-693C-479B-B738-87E8E3013C2B}" dt="2025-07-01T23:25:09.494" v="11228" actId="478"/>
          <ac:spMkLst>
            <pc:docMk/>
            <pc:sldMk cId="3771668868" sldId="2147476305"/>
            <ac:spMk id="88" creationId="{75EC14CE-9952-A8DE-0D58-569B0AC2B836}"/>
          </ac:spMkLst>
        </pc:spChg>
        <pc:spChg chg="del mod topLvl">
          <ac:chgData name="Iimura, Jinichi" userId="9e18df6b-b397-4f9f-a1c6-0abee7ae91a5" providerId="ADAL" clId="{8659CC36-693C-479B-B738-87E8E3013C2B}" dt="2025-07-01T23:25:09.494" v="11228" actId="478"/>
          <ac:spMkLst>
            <pc:docMk/>
            <pc:sldMk cId="3771668868" sldId="2147476305"/>
            <ac:spMk id="89" creationId="{56473014-D166-E9CA-FC1F-46A765F381A0}"/>
          </ac:spMkLst>
        </pc:spChg>
        <pc:spChg chg="del mod topLvl">
          <ac:chgData name="Iimura, Jinichi" userId="9e18df6b-b397-4f9f-a1c6-0abee7ae91a5" providerId="ADAL" clId="{8659CC36-693C-479B-B738-87E8E3013C2B}" dt="2025-07-01T23:25:09.494" v="11228" actId="478"/>
          <ac:spMkLst>
            <pc:docMk/>
            <pc:sldMk cId="3771668868" sldId="2147476305"/>
            <ac:spMk id="90" creationId="{9F0CADBE-6645-4BA8-A73A-5B462BF8A346}"/>
          </ac:spMkLst>
        </pc:spChg>
        <pc:spChg chg="mod topLvl">
          <ac:chgData name="Iimura, Jinichi" userId="9e18df6b-b397-4f9f-a1c6-0abee7ae91a5" providerId="ADAL" clId="{8659CC36-693C-479B-B738-87E8E3013C2B}" dt="2025-07-01T23:25:05.247" v="11227" actId="165"/>
          <ac:spMkLst>
            <pc:docMk/>
            <pc:sldMk cId="3771668868" sldId="2147476305"/>
            <ac:spMk id="91" creationId="{6CE6E245-6D90-A273-F2A0-D60BE5CDAECB}"/>
          </ac:spMkLst>
        </pc:spChg>
        <pc:grpChg chg="del mod topLvl">
          <ac:chgData name="Iimura, Jinichi" userId="9e18df6b-b397-4f9f-a1c6-0abee7ae91a5" providerId="ADAL" clId="{8659CC36-693C-479B-B738-87E8E3013C2B}" dt="2025-07-01T23:25:09.494" v="11228" actId="478"/>
          <ac:grpSpMkLst>
            <pc:docMk/>
            <pc:sldMk cId="3771668868" sldId="2147476305"/>
            <ac:grpSpMk id="77" creationId="{429718CD-5108-48A1-8C03-979363C1BC36}"/>
          </ac:grpSpMkLst>
        </pc:grpChg>
        <pc:grpChg chg="del mod topLvl">
          <ac:chgData name="Iimura, Jinichi" userId="9e18df6b-b397-4f9f-a1c6-0abee7ae91a5" providerId="ADAL" clId="{8659CC36-693C-479B-B738-87E8E3013C2B}" dt="2025-07-01T23:25:09.494" v="11228" actId="478"/>
          <ac:grpSpMkLst>
            <pc:docMk/>
            <pc:sldMk cId="3771668868" sldId="2147476305"/>
            <ac:grpSpMk id="80" creationId="{0C6A1D51-C7BA-CFF2-A7C9-323DE9E85695}"/>
          </ac:grpSpMkLst>
        </pc:grpChg>
        <pc:grpChg chg="del">
          <ac:chgData name="Iimura, Jinichi" userId="9e18df6b-b397-4f9f-a1c6-0abee7ae91a5" providerId="ADAL" clId="{8659CC36-693C-479B-B738-87E8E3013C2B}" dt="2025-07-01T23:25:05.247" v="11227" actId="165"/>
          <ac:grpSpMkLst>
            <pc:docMk/>
            <pc:sldMk cId="3771668868" sldId="2147476305"/>
            <ac:grpSpMk id="93" creationId="{7D71067C-E97E-4CCA-F883-1E0105700641}"/>
          </ac:grpSpMkLst>
        </pc:grpChg>
        <pc:picChg chg="add mod">
          <ac:chgData name="Iimura, Jinichi" userId="9e18df6b-b397-4f9f-a1c6-0abee7ae91a5" providerId="ADAL" clId="{8659CC36-693C-479B-B738-87E8E3013C2B}" dt="2025-07-02T12:53:53.916" v="13518" actId="14100"/>
          <ac:picMkLst>
            <pc:docMk/>
            <pc:sldMk cId="3771668868" sldId="2147476305"/>
            <ac:picMk id="2" creationId="{4F01EF31-5F13-6FCF-5A81-E06109095853}"/>
          </ac:picMkLst>
        </pc:picChg>
        <pc:picChg chg="mod">
          <ac:chgData name="Iimura, Jinichi" userId="9e18df6b-b397-4f9f-a1c6-0abee7ae91a5" providerId="ADAL" clId="{8659CC36-693C-479B-B738-87E8E3013C2B}" dt="2025-07-01T23:25:05.247" v="11227" actId="165"/>
          <ac:picMkLst>
            <pc:docMk/>
            <pc:sldMk cId="3771668868" sldId="2147476305"/>
            <ac:picMk id="78" creationId="{C2FA359B-A634-83C5-DF28-6A50F9A34078}"/>
          </ac:picMkLst>
        </pc:picChg>
        <pc:picChg chg="mod">
          <ac:chgData name="Iimura, Jinichi" userId="9e18df6b-b397-4f9f-a1c6-0abee7ae91a5" providerId="ADAL" clId="{8659CC36-693C-479B-B738-87E8E3013C2B}" dt="2025-07-01T23:25:05.247" v="11227" actId="165"/>
          <ac:picMkLst>
            <pc:docMk/>
            <pc:sldMk cId="3771668868" sldId="2147476305"/>
            <ac:picMk id="79" creationId="{AD143393-A810-C124-3C73-A4C79190493B}"/>
          </ac:picMkLst>
        </pc:picChg>
        <pc:picChg chg="mod">
          <ac:chgData name="Iimura, Jinichi" userId="9e18df6b-b397-4f9f-a1c6-0abee7ae91a5" providerId="ADAL" clId="{8659CC36-693C-479B-B738-87E8E3013C2B}" dt="2025-07-01T23:25:05.247" v="11227" actId="165"/>
          <ac:picMkLst>
            <pc:docMk/>
            <pc:sldMk cId="3771668868" sldId="2147476305"/>
            <ac:picMk id="81" creationId="{945BC11A-EA86-7D08-0448-DE513290B024}"/>
          </ac:picMkLst>
        </pc:picChg>
        <pc:picChg chg="mod">
          <ac:chgData name="Iimura, Jinichi" userId="9e18df6b-b397-4f9f-a1c6-0abee7ae91a5" providerId="ADAL" clId="{8659CC36-693C-479B-B738-87E8E3013C2B}" dt="2025-07-01T23:25:05.247" v="11227" actId="165"/>
          <ac:picMkLst>
            <pc:docMk/>
            <pc:sldMk cId="3771668868" sldId="2147476305"/>
            <ac:picMk id="82" creationId="{1295256A-7454-BCA8-6479-8ADD4BF6E944}"/>
          </ac:picMkLst>
        </pc:picChg>
      </pc:sldChg>
      <pc:sldChg chg="add del">
        <pc:chgData name="Iimura, Jinichi" userId="9e18df6b-b397-4f9f-a1c6-0abee7ae91a5" providerId="ADAL" clId="{8659CC36-693C-479B-B738-87E8E3013C2B}" dt="2025-07-01T23:26:06.632" v="11230"/>
        <pc:sldMkLst>
          <pc:docMk/>
          <pc:sldMk cId="3348801869" sldId="2147476306"/>
        </pc:sldMkLst>
      </pc:sldChg>
      <pc:sldChg chg="addSp modSp add mod ord">
        <pc:chgData name="Iimura, Jinichi" userId="9e18df6b-b397-4f9f-a1c6-0abee7ae91a5" providerId="ADAL" clId="{8659CC36-693C-479B-B738-87E8E3013C2B}" dt="2025-07-03T02:35:02.367" v="14217"/>
        <pc:sldMkLst>
          <pc:docMk/>
          <pc:sldMk cId="3798191958" sldId="2147476306"/>
        </pc:sldMkLst>
        <pc:spChg chg="mod">
          <ac:chgData name="Iimura, Jinichi" userId="9e18df6b-b397-4f9f-a1c6-0abee7ae91a5" providerId="ADAL" clId="{8659CC36-693C-479B-B738-87E8E3013C2B}" dt="2025-07-03T02:34:38.362" v="14210" actId="20577"/>
          <ac:spMkLst>
            <pc:docMk/>
            <pc:sldMk cId="3798191958" sldId="2147476306"/>
            <ac:spMk id="30" creationId="{3448C59E-558C-342D-EA1A-7AE67789B08F}"/>
          </ac:spMkLst>
        </pc:spChg>
        <pc:spChg chg="mod">
          <ac:chgData name="Iimura, Jinichi" userId="9e18df6b-b397-4f9f-a1c6-0abee7ae91a5" providerId="ADAL" clId="{8659CC36-693C-479B-B738-87E8E3013C2B}" dt="2025-07-01T23:27:17.593" v="11265" actId="20577"/>
          <ac:spMkLst>
            <pc:docMk/>
            <pc:sldMk cId="3798191958" sldId="2147476306"/>
            <ac:spMk id="91" creationId="{6CE6E245-6D90-A273-F2A0-D60BE5CDAECB}"/>
          </ac:spMkLst>
        </pc:spChg>
        <pc:picChg chg="add mod">
          <ac:chgData name="Iimura, Jinichi" userId="9e18df6b-b397-4f9f-a1c6-0abee7ae91a5" providerId="ADAL" clId="{8659CC36-693C-479B-B738-87E8E3013C2B}" dt="2025-07-02T01:12:06.411" v="11273" actId="1076"/>
          <ac:picMkLst>
            <pc:docMk/>
            <pc:sldMk cId="3798191958" sldId="2147476306"/>
            <ac:picMk id="2" creationId="{2D15A602-C390-7D1A-6ED4-27EEDE30C117}"/>
          </ac:picMkLst>
        </pc:picChg>
      </pc:sldChg>
      <pc:sldChg chg="addSp delSp modSp add mod">
        <pc:chgData name="Iimura, Jinichi" userId="9e18df6b-b397-4f9f-a1c6-0abee7ae91a5" providerId="ADAL" clId="{8659CC36-693C-479B-B738-87E8E3013C2B}" dt="2025-07-02T23:50:19.567" v="14137" actId="14100"/>
        <pc:sldMkLst>
          <pc:docMk/>
          <pc:sldMk cId="23235616" sldId="2147476307"/>
        </pc:sldMkLst>
        <pc:spChg chg="add mod">
          <ac:chgData name="Iimura, Jinichi" userId="9e18df6b-b397-4f9f-a1c6-0abee7ae91a5" providerId="ADAL" clId="{8659CC36-693C-479B-B738-87E8E3013C2B}" dt="2025-07-02T08:18:26.608" v="12167"/>
          <ac:spMkLst>
            <pc:docMk/>
            <pc:sldMk cId="23235616" sldId="2147476307"/>
            <ac:spMk id="11" creationId="{5CD96825-A697-2A62-75BB-FFFAE714D461}"/>
          </ac:spMkLst>
        </pc:spChg>
        <pc:spChg chg="add mod">
          <ac:chgData name="Iimura, Jinichi" userId="9e18df6b-b397-4f9f-a1c6-0abee7ae91a5" providerId="ADAL" clId="{8659CC36-693C-479B-B738-87E8E3013C2B}" dt="2025-07-02T08:18:26.608" v="12167"/>
          <ac:spMkLst>
            <pc:docMk/>
            <pc:sldMk cId="23235616" sldId="2147476307"/>
            <ac:spMk id="12" creationId="{BF063A1C-737A-550A-4389-E166F207DC0F}"/>
          </ac:spMkLst>
        </pc:spChg>
        <pc:spChg chg="add mod">
          <ac:chgData name="Iimura, Jinichi" userId="9e18df6b-b397-4f9f-a1c6-0abee7ae91a5" providerId="ADAL" clId="{8659CC36-693C-479B-B738-87E8E3013C2B}" dt="2025-07-02T12:09:02.876" v="12583" actId="20577"/>
          <ac:spMkLst>
            <pc:docMk/>
            <pc:sldMk cId="23235616" sldId="2147476307"/>
            <ac:spMk id="15" creationId="{6CE761F2-6FD4-5292-3385-FD59CC7BABC4}"/>
          </ac:spMkLst>
        </pc:spChg>
        <pc:spChg chg="add mod">
          <ac:chgData name="Iimura, Jinichi" userId="9e18df6b-b397-4f9f-a1c6-0abee7ae91a5" providerId="ADAL" clId="{8659CC36-693C-479B-B738-87E8E3013C2B}" dt="2025-07-02T12:09:08.783" v="12584"/>
          <ac:spMkLst>
            <pc:docMk/>
            <pc:sldMk cId="23235616" sldId="2147476307"/>
            <ac:spMk id="16" creationId="{87E780FC-0ECE-7FBA-2CF6-49868CFBF8CE}"/>
          </ac:spMkLst>
        </pc:spChg>
        <pc:spChg chg="add mod">
          <ac:chgData name="Iimura, Jinichi" userId="9e18df6b-b397-4f9f-a1c6-0abee7ae91a5" providerId="ADAL" clId="{8659CC36-693C-479B-B738-87E8E3013C2B}" dt="2025-07-02T08:19:03.965" v="12172" actId="14100"/>
          <ac:spMkLst>
            <pc:docMk/>
            <pc:sldMk cId="23235616" sldId="2147476307"/>
            <ac:spMk id="17" creationId="{8C609A70-D615-0BE6-EF8D-3297FBC1926F}"/>
          </ac:spMkLst>
        </pc:spChg>
        <pc:spChg chg="add mod">
          <ac:chgData name="Iimura, Jinichi" userId="9e18df6b-b397-4f9f-a1c6-0abee7ae91a5" providerId="ADAL" clId="{8659CC36-693C-479B-B738-87E8E3013C2B}" dt="2025-07-02T23:50:19.567" v="14137" actId="14100"/>
          <ac:spMkLst>
            <pc:docMk/>
            <pc:sldMk cId="23235616" sldId="2147476307"/>
            <ac:spMk id="18" creationId="{E81D0158-D8BB-FAF3-69CE-3D82EF77C569}"/>
          </ac:spMkLst>
        </pc:spChg>
        <pc:spChg chg="del">
          <ac:chgData name="Iimura, Jinichi" userId="9e18df6b-b397-4f9f-a1c6-0abee7ae91a5" providerId="ADAL" clId="{8659CC36-693C-479B-B738-87E8E3013C2B}" dt="2025-07-02T08:18:14.918" v="12166" actId="478"/>
          <ac:spMkLst>
            <pc:docMk/>
            <pc:sldMk cId="23235616" sldId="2147476307"/>
            <ac:spMk id="25" creationId="{0CD750F5-E3CB-4EA2-5BB2-32AFA06CD271}"/>
          </ac:spMkLst>
        </pc:spChg>
        <pc:spChg chg="del mod">
          <ac:chgData name="Iimura, Jinichi" userId="9e18df6b-b397-4f9f-a1c6-0abee7ae91a5" providerId="ADAL" clId="{8659CC36-693C-479B-B738-87E8E3013C2B}" dt="2025-07-02T08:21:41.897" v="12209" actId="478"/>
          <ac:spMkLst>
            <pc:docMk/>
            <pc:sldMk cId="23235616" sldId="2147476307"/>
            <ac:spMk id="30" creationId="{3448C59E-558C-342D-EA1A-7AE67789B08F}"/>
          </ac:spMkLst>
        </pc:spChg>
        <pc:grpChg chg="del">
          <ac:chgData name="Iimura, Jinichi" userId="9e18df6b-b397-4f9f-a1c6-0abee7ae91a5" providerId="ADAL" clId="{8659CC36-693C-479B-B738-87E8E3013C2B}" dt="2025-07-02T08:16:37.448" v="12155" actId="478"/>
          <ac:grpSpMkLst>
            <pc:docMk/>
            <pc:sldMk cId="23235616" sldId="2147476307"/>
            <ac:grpSpMk id="5" creationId="{151AF72A-6D3C-D9EC-32B0-B430C73D68DC}"/>
          </ac:grpSpMkLst>
        </pc:grpChg>
        <pc:picChg chg="add mod modCrop">
          <ac:chgData name="Iimura, Jinichi" userId="9e18df6b-b397-4f9f-a1c6-0abee7ae91a5" providerId="ADAL" clId="{8659CC36-693C-479B-B738-87E8E3013C2B}" dt="2025-07-02T08:20:00.004" v="12181" actId="1076"/>
          <ac:picMkLst>
            <pc:docMk/>
            <pc:sldMk cId="23235616" sldId="2147476307"/>
            <ac:picMk id="6" creationId="{5DC51C58-A379-5905-22B8-10273B7047CB}"/>
          </ac:picMkLst>
        </pc:picChg>
        <pc:picChg chg="add mod">
          <ac:chgData name="Iimura, Jinichi" userId="9e18df6b-b397-4f9f-a1c6-0abee7ae91a5" providerId="ADAL" clId="{8659CC36-693C-479B-B738-87E8E3013C2B}" dt="2025-07-02T08:18:26.608" v="12167"/>
          <ac:picMkLst>
            <pc:docMk/>
            <pc:sldMk cId="23235616" sldId="2147476307"/>
            <ac:picMk id="9" creationId="{590DE809-78B4-A24B-013C-0F3F8827B77B}"/>
          </ac:picMkLst>
        </pc:picChg>
        <pc:picChg chg="add mod">
          <ac:chgData name="Iimura, Jinichi" userId="9e18df6b-b397-4f9f-a1c6-0abee7ae91a5" providerId="ADAL" clId="{8659CC36-693C-479B-B738-87E8E3013C2B}" dt="2025-07-02T08:18:26.608" v="12167"/>
          <ac:picMkLst>
            <pc:docMk/>
            <pc:sldMk cId="23235616" sldId="2147476307"/>
            <ac:picMk id="10" creationId="{DB07636A-CE51-B34B-607A-9B9344D21984}"/>
          </ac:picMkLst>
        </pc:picChg>
        <pc:picChg chg="add del mod">
          <ac:chgData name="Iimura, Jinichi" userId="9e18df6b-b397-4f9f-a1c6-0abee7ae91a5" providerId="ADAL" clId="{8659CC36-693C-479B-B738-87E8E3013C2B}" dt="2025-07-02T08:18:34.493" v="12169" actId="478"/>
          <ac:picMkLst>
            <pc:docMk/>
            <pc:sldMk cId="23235616" sldId="2147476307"/>
            <ac:picMk id="13" creationId="{77A2947B-C3A4-D354-BF50-31E849F153B5}"/>
          </ac:picMkLst>
        </pc:picChg>
        <pc:picChg chg="add del mod">
          <ac:chgData name="Iimura, Jinichi" userId="9e18df6b-b397-4f9f-a1c6-0abee7ae91a5" providerId="ADAL" clId="{8659CC36-693C-479B-B738-87E8E3013C2B}" dt="2025-07-02T08:18:34.493" v="12169" actId="478"/>
          <ac:picMkLst>
            <pc:docMk/>
            <pc:sldMk cId="23235616" sldId="2147476307"/>
            <ac:picMk id="14" creationId="{9646E35D-B5CA-C6FB-A668-BF4D3BEDDA1D}"/>
          </ac:picMkLst>
        </pc:picChg>
        <pc:picChg chg="add mod modCrop">
          <ac:chgData name="Iimura, Jinichi" userId="9e18df6b-b397-4f9f-a1c6-0abee7ae91a5" providerId="ADAL" clId="{8659CC36-693C-479B-B738-87E8E3013C2B}" dt="2025-07-02T08:21:23.616" v="12206" actId="1076"/>
          <ac:picMkLst>
            <pc:docMk/>
            <pc:sldMk cId="23235616" sldId="2147476307"/>
            <ac:picMk id="19" creationId="{9D224387-4217-8F55-82FF-8570D2FC9F73}"/>
          </ac:picMkLst>
        </pc:picChg>
        <pc:picChg chg="add mod modCrop">
          <ac:chgData name="Iimura, Jinichi" userId="9e18df6b-b397-4f9f-a1c6-0abee7ae91a5" providerId="ADAL" clId="{8659CC36-693C-479B-B738-87E8E3013C2B}" dt="2025-07-02T23:50:12.179" v="14136" actId="14100"/>
          <ac:picMkLst>
            <pc:docMk/>
            <pc:sldMk cId="23235616" sldId="2147476307"/>
            <ac:picMk id="20" creationId="{B84965FB-A7C6-0D54-5A65-25899438EC14}"/>
          </ac:picMkLst>
        </pc:picChg>
      </pc:sldChg>
      <pc:sldChg chg="add del">
        <pc:chgData name="Iimura, Jinichi" userId="9e18df6b-b397-4f9f-a1c6-0abee7ae91a5" providerId="ADAL" clId="{8659CC36-693C-479B-B738-87E8E3013C2B}" dt="2025-07-02T07:25:39.452" v="11994" actId="47"/>
        <pc:sldMkLst>
          <pc:docMk/>
          <pc:sldMk cId="2370921313" sldId="2147476307"/>
        </pc:sldMkLst>
      </pc:sldChg>
      <pc:sldChg chg="delSp modSp add mod">
        <pc:chgData name="Iimura, Jinichi" userId="9e18df6b-b397-4f9f-a1c6-0abee7ae91a5" providerId="ADAL" clId="{8659CC36-693C-479B-B738-87E8E3013C2B}" dt="2025-07-02T23:42:45.589" v="14124" actId="1076"/>
        <pc:sldMkLst>
          <pc:docMk/>
          <pc:sldMk cId="1109742819" sldId="2147476308"/>
        </pc:sldMkLst>
        <pc:spChg chg="mod">
          <ac:chgData name="Iimura, Jinichi" userId="9e18df6b-b397-4f9f-a1c6-0abee7ae91a5" providerId="ADAL" clId="{8659CC36-693C-479B-B738-87E8E3013C2B}" dt="2025-07-02T23:42:41.749" v="14123" actId="6549"/>
          <ac:spMkLst>
            <pc:docMk/>
            <pc:sldMk cId="1109742819" sldId="2147476308"/>
            <ac:spMk id="5" creationId="{CA9AD951-AB0A-F544-7224-4DC94CDD3179}"/>
          </ac:spMkLst>
        </pc:spChg>
        <pc:spChg chg="del">
          <ac:chgData name="Iimura, Jinichi" userId="9e18df6b-b397-4f9f-a1c6-0abee7ae91a5" providerId="ADAL" clId="{8659CC36-693C-479B-B738-87E8E3013C2B}" dt="2025-07-02T23:42:38.127" v="14122" actId="478"/>
          <ac:spMkLst>
            <pc:docMk/>
            <pc:sldMk cId="1109742819" sldId="2147476308"/>
            <ac:spMk id="12" creationId="{D887B3BB-0516-21F0-A43B-E49958BA6439}"/>
          </ac:spMkLst>
        </pc:spChg>
        <pc:spChg chg="del">
          <ac:chgData name="Iimura, Jinichi" userId="9e18df6b-b397-4f9f-a1c6-0abee7ae91a5" providerId="ADAL" clId="{8659CC36-693C-479B-B738-87E8E3013C2B}" dt="2025-07-02T23:42:38.127" v="14122" actId="478"/>
          <ac:spMkLst>
            <pc:docMk/>
            <pc:sldMk cId="1109742819" sldId="2147476308"/>
            <ac:spMk id="13" creationId="{98411CF8-7957-1DA7-507D-8963724BFDFC}"/>
          </ac:spMkLst>
        </pc:spChg>
        <pc:spChg chg="del">
          <ac:chgData name="Iimura, Jinichi" userId="9e18df6b-b397-4f9f-a1c6-0abee7ae91a5" providerId="ADAL" clId="{8659CC36-693C-479B-B738-87E8E3013C2B}" dt="2025-07-02T23:42:38.127" v="14122" actId="478"/>
          <ac:spMkLst>
            <pc:docMk/>
            <pc:sldMk cId="1109742819" sldId="2147476308"/>
            <ac:spMk id="14" creationId="{97031C94-F35D-9884-1E15-65AB6E2D96E2}"/>
          </ac:spMkLst>
        </pc:spChg>
        <pc:spChg chg="del">
          <ac:chgData name="Iimura, Jinichi" userId="9e18df6b-b397-4f9f-a1c6-0abee7ae91a5" providerId="ADAL" clId="{8659CC36-693C-479B-B738-87E8E3013C2B}" dt="2025-07-02T23:42:38.127" v="14122" actId="478"/>
          <ac:spMkLst>
            <pc:docMk/>
            <pc:sldMk cId="1109742819" sldId="2147476308"/>
            <ac:spMk id="15" creationId="{D043DB06-DDA6-5B1D-907B-272BC84915FE}"/>
          </ac:spMkLst>
        </pc:spChg>
        <pc:graphicFrameChg chg="mod">
          <ac:chgData name="Iimura, Jinichi" userId="9e18df6b-b397-4f9f-a1c6-0abee7ae91a5" providerId="ADAL" clId="{8659CC36-693C-479B-B738-87E8E3013C2B}" dt="2025-07-02T23:42:45.589" v="14124" actId="1076"/>
          <ac:graphicFrameMkLst>
            <pc:docMk/>
            <pc:sldMk cId="1109742819" sldId="2147476308"/>
            <ac:graphicFrameMk id="3" creationId="{A4E43284-57D5-B177-675E-BBDFD96678C7}"/>
          </ac:graphicFrameMkLst>
        </pc:graphicFrameChg>
      </pc:sldChg>
      <pc:sldChg chg="modSp add del mod">
        <pc:chgData name="Iimura, Jinichi" userId="9e18df6b-b397-4f9f-a1c6-0abee7ae91a5" providerId="ADAL" clId="{8659CC36-693C-479B-B738-87E8E3013C2B}" dt="2025-07-03T03:31:15.718" v="14693" actId="47"/>
        <pc:sldMkLst>
          <pc:docMk/>
          <pc:sldMk cId="3411454764" sldId="2147476309"/>
        </pc:sldMkLst>
        <pc:spChg chg="mod">
          <ac:chgData name="Iimura, Jinichi" userId="9e18df6b-b397-4f9f-a1c6-0abee7ae91a5" providerId="ADAL" clId="{8659CC36-693C-479B-B738-87E8E3013C2B}" dt="2025-07-03T03:24:18.640" v="14291" actId="20577"/>
          <ac:spMkLst>
            <pc:docMk/>
            <pc:sldMk cId="3411454764" sldId="2147476309"/>
            <ac:spMk id="91" creationId="{6CE6E245-6D90-A273-F2A0-D60BE5CDAECB}"/>
          </ac:spMkLst>
        </pc:spChg>
      </pc:sldChg>
      <pc:sldChg chg="addSp delSp modSp add mod ord">
        <pc:chgData name="Iimura, Jinichi" userId="9e18df6b-b397-4f9f-a1c6-0abee7ae91a5" providerId="ADAL" clId="{8659CC36-693C-479B-B738-87E8E3013C2B}" dt="2025-07-03T03:31:22.623" v="14694" actId="6549"/>
        <pc:sldMkLst>
          <pc:docMk/>
          <pc:sldMk cId="2138314949" sldId="2147476310"/>
        </pc:sldMkLst>
        <pc:spChg chg="mod ord">
          <ac:chgData name="Iimura, Jinichi" userId="9e18df6b-b397-4f9f-a1c6-0abee7ae91a5" providerId="ADAL" clId="{8659CC36-693C-479B-B738-87E8E3013C2B}" dt="2025-07-03T03:24:53.704" v="14308"/>
          <ac:spMkLst>
            <pc:docMk/>
            <pc:sldMk cId="2138314949" sldId="2147476310"/>
            <ac:spMk id="3" creationId="{251B3422-0C83-F0E0-CEB5-1398EC9D9C0C}"/>
          </ac:spMkLst>
        </pc:spChg>
        <pc:spChg chg="mod ord">
          <ac:chgData name="Iimura, Jinichi" userId="9e18df6b-b397-4f9f-a1c6-0abee7ae91a5" providerId="ADAL" clId="{8659CC36-693C-479B-B738-87E8E3013C2B}" dt="2025-07-03T03:24:53.703" v="14306"/>
          <ac:spMkLst>
            <pc:docMk/>
            <pc:sldMk cId="2138314949" sldId="2147476310"/>
            <ac:spMk id="4" creationId="{C0CD4ED1-0F74-83B6-F4AC-8C87103B97BF}"/>
          </ac:spMkLst>
        </pc:spChg>
        <pc:spChg chg="add mod">
          <ac:chgData name="Iimura, Jinichi" userId="9e18df6b-b397-4f9f-a1c6-0abee7ae91a5" providerId="ADAL" clId="{8659CC36-693C-479B-B738-87E8E3013C2B}" dt="2025-07-03T03:25:31.456" v="14349" actId="1076"/>
          <ac:spMkLst>
            <pc:docMk/>
            <pc:sldMk cId="2138314949" sldId="2147476310"/>
            <ac:spMk id="5" creationId="{B5E43FDB-EF85-840B-BF38-6398A2BF0162}"/>
          </ac:spMkLst>
        </pc:spChg>
        <pc:spChg chg="add mod">
          <ac:chgData name="Iimura, Jinichi" userId="9e18df6b-b397-4f9f-a1c6-0abee7ae91a5" providerId="ADAL" clId="{8659CC36-693C-479B-B738-87E8E3013C2B}" dt="2025-07-03T03:25:15.974" v="14344" actId="571"/>
          <ac:spMkLst>
            <pc:docMk/>
            <pc:sldMk cId="2138314949" sldId="2147476310"/>
            <ac:spMk id="8" creationId="{011D5147-CC63-DBBD-D501-2AA8FB65278E}"/>
          </ac:spMkLst>
        </pc:spChg>
        <pc:spChg chg="add mod">
          <ac:chgData name="Iimura, Jinichi" userId="9e18df6b-b397-4f9f-a1c6-0abee7ae91a5" providerId="ADAL" clId="{8659CC36-693C-479B-B738-87E8E3013C2B}" dt="2025-07-03T03:25:45.041" v="14354" actId="14100"/>
          <ac:spMkLst>
            <pc:docMk/>
            <pc:sldMk cId="2138314949" sldId="2147476310"/>
            <ac:spMk id="9" creationId="{0CDA77C4-D9E1-197F-EF98-4143C0FCB5B1}"/>
          </ac:spMkLst>
        </pc:spChg>
        <pc:spChg chg="add mod">
          <ac:chgData name="Iimura, Jinichi" userId="9e18df6b-b397-4f9f-a1c6-0abee7ae91a5" providerId="ADAL" clId="{8659CC36-693C-479B-B738-87E8E3013C2B}" dt="2025-07-03T03:28:57.345" v="14595"/>
          <ac:spMkLst>
            <pc:docMk/>
            <pc:sldMk cId="2138314949" sldId="2147476310"/>
            <ac:spMk id="10" creationId="{DFF3AF2C-DE02-6DE2-C162-00162E1D821F}"/>
          </ac:spMkLst>
        </pc:spChg>
        <pc:spChg chg="add mod">
          <ac:chgData name="Iimura, Jinichi" userId="9e18df6b-b397-4f9f-a1c6-0abee7ae91a5" providerId="ADAL" clId="{8659CC36-693C-479B-B738-87E8E3013C2B}" dt="2025-07-03T03:27:35.612" v="14499" actId="14100"/>
          <ac:spMkLst>
            <pc:docMk/>
            <pc:sldMk cId="2138314949" sldId="2147476310"/>
            <ac:spMk id="13" creationId="{92A470B8-4662-8C82-85CE-4C4BF367971F}"/>
          </ac:spMkLst>
        </pc:spChg>
        <pc:spChg chg="add mod">
          <ac:chgData name="Iimura, Jinichi" userId="9e18df6b-b397-4f9f-a1c6-0abee7ae91a5" providerId="ADAL" clId="{8659CC36-693C-479B-B738-87E8E3013C2B}" dt="2025-07-03T03:28:39.341" v="14588" actId="14100"/>
          <ac:spMkLst>
            <pc:docMk/>
            <pc:sldMk cId="2138314949" sldId="2147476310"/>
            <ac:spMk id="14" creationId="{42CD6000-418F-9DDE-B60E-DEEC3FFF5B57}"/>
          </ac:spMkLst>
        </pc:spChg>
        <pc:spChg chg="add del mod">
          <ac:chgData name="Iimura, Jinichi" userId="9e18df6b-b397-4f9f-a1c6-0abee7ae91a5" providerId="ADAL" clId="{8659CC36-693C-479B-B738-87E8E3013C2B}" dt="2025-07-03T03:29:53.260" v="14608" actId="478"/>
          <ac:spMkLst>
            <pc:docMk/>
            <pc:sldMk cId="2138314949" sldId="2147476310"/>
            <ac:spMk id="18" creationId="{4267FB54-E420-1FCD-D6A5-070A3E0E1283}"/>
          </ac:spMkLst>
        </pc:spChg>
        <pc:spChg chg="add mod">
          <ac:chgData name="Iimura, Jinichi" userId="9e18df6b-b397-4f9f-a1c6-0abee7ae91a5" providerId="ADAL" clId="{8659CC36-693C-479B-B738-87E8E3013C2B}" dt="2025-07-03T03:29:58.397" v="14610" actId="14100"/>
          <ac:spMkLst>
            <pc:docMk/>
            <pc:sldMk cId="2138314949" sldId="2147476310"/>
            <ac:spMk id="19" creationId="{21E25946-3689-FD87-8E77-0D0DED689D0F}"/>
          </ac:spMkLst>
        </pc:spChg>
        <pc:spChg chg="add mod">
          <ac:chgData name="Iimura, Jinichi" userId="9e18df6b-b397-4f9f-a1c6-0abee7ae91a5" providerId="ADAL" clId="{8659CC36-693C-479B-B738-87E8E3013C2B}" dt="2025-07-03T03:30:06.333" v="14613" actId="14100"/>
          <ac:spMkLst>
            <pc:docMk/>
            <pc:sldMk cId="2138314949" sldId="2147476310"/>
            <ac:spMk id="20" creationId="{F04F1677-000E-D503-8525-EC7CBAC5F428}"/>
          </ac:spMkLst>
        </pc:spChg>
        <pc:spChg chg="add mod">
          <ac:chgData name="Iimura, Jinichi" userId="9e18df6b-b397-4f9f-a1c6-0abee7ae91a5" providerId="ADAL" clId="{8659CC36-693C-479B-B738-87E8E3013C2B}" dt="2025-07-03T03:31:11.674" v="14692" actId="20577"/>
          <ac:spMkLst>
            <pc:docMk/>
            <pc:sldMk cId="2138314949" sldId="2147476310"/>
            <ac:spMk id="21" creationId="{8D9819E0-28E5-F364-2CCE-4662A192DCF3}"/>
          </ac:spMkLst>
        </pc:spChg>
        <pc:spChg chg="del mod ord">
          <ac:chgData name="Iimura, Jinichi" userId="9e18df6b-b397-4f9f-a1c6-0abee7ae91a5" providerId="ADAL" clId="{8659CC36-693C-479B-B738-87E8E3013C2B}" dt="2025-07-03T03:28:50.828" v="14591" actId="478"/>
          <ac:spMkLst>
            <pc:docMk/>
            <pc:sldMk cId="2138314949" sldId="2147476310"/>
            <ac:spMk id="27" creationId="{33C28B48-7D7F-8DE1-DB03-ABE7BD6C8C24}"/>
          </ac:spMkLst>
        </pc:spChg>
        <pc:spChg chg="mod ord">
          <ac:chgData name="Iimura, Jinichi" userId="9e18df6b-b397-4f9f-a1c6-0abee7ae91a5" providerId="ADAL" clId="{8659CC36-693C-479B-B738-87E8E3013C2B}" dt="2025-07-03T03:24:53.704" v="14310"/>
          <ac:spMkLst>
            <pc:docMk/>
            <pc:sldMk cId="2138314949" sldId="2147476310"/>
            <ac:spMk id="28" creationId="{B45C7C43-84BC-EB68-B34A-AAE39F6D8E9C}"/>
          </ac:spMkLst>
        </pc:spChg>
        <pc:spChg chg="del mod ord">
          <ac:chgData name="Iimura, Jinichi" userId="9e18df6b-b397-4f9f-a1c6-0abee7ae91a5" providerId="ADAL" clId="{8659CC36-693C-479B-B738-87E8E3013C2B}" dt="2025-07-03T03:28:51.341" v="14592" actId="478"/>
          <ac:spMkLst>
            <pc:docMk/>
            <pc:sldMk cId="2138314949" sldId="2147476310"/>
            <ac:spMk id="29" creationId="{BA78ADCD-AFEE-9013-2051-A4AE1052BDF0}"/>
          </ac:spMkLst>
        </pc:spChg>
        <pc:spChg chg="mod ord">
          <ac:chgData name="Iimura, Jinichi" userId="9e18df6b-b397-4f9f-a1c6-0abee7ae91a5" providerId="ADAL" clId="{8659CC36-693C-479B-B738-87E8E3013C2B}" dt="2025-07-03T03:30:25.417" v="14616"/>
          <ac:spMkLst>
            <pc:docMk/>
            <pc:sldMk cId="2138314949" sldId="2147476310"/>
            <ac:spMk id="30" creationId="{3448C59E-558C-342D-EA1A-7AE67789B08F}"/>
          </ac:spMkLst>
        </pc:spChg>
        <pc:spChg chg="del mod ord">
          <ac:chgData name="Iimura, Jinichi" userId="9e18df6b-b397-4f9f-a1c6-0abee7ae91a5" providerId="ADAL" clId="{8659CC36-693C-479B-B738-87E8E3013C2B}" dt="2025-07-03T03:28:54.782" v="14593" actId="478"/>
          <ac:spMkLst>
            <pc:docMk/>
            <pc:sldMk cId="2138314949" sldId="2147476310"/>
            <ac:spMk id="31" creationId="{D37B6B79-C61D-5F76-895C-94CB6A689E20}"/>
          </ac:spMkLst>
        </pc:spChg>
        <pc:spChg chg="mod ord">
          <ac:chgData name="Iimura, Jinichi" userId="9e18df6b-b397-4f9f-a1c6-0abee7ae91a5" providerId="ADAL" clId="{8659CC36-693C-479B-B738-87E8E3013C2B}" dt="2025-07-03T03:25:13.404" v="14342" actId="14100"/>
          <ac:spMkLst>
            <pc:docMk/>
            <pc:sldMk cId="2138314949" sldId="2147476310"/>
            <ac:spMk id="35" creationId="{56473014-D166-E9CA-FC1F-46A765F381A0}"/>
          </ac:spMkLst>
        </pc:spChg>
        <pc:spChg chg="del mod ord">
          <ac:chgData name="Iimura, Jinichi" userId="9e18df6b-b397-4f9f-a1c6-0abee7ae91a5" providerId="ADAL" clId="{8659CC36-693C-479B-B738-87E8E3013C2B}" dt="2025-07-03T03:25:06.386" v="14340" actId="478"/>
          <ac:spMkLst>
            <pc:docMk/>
            <pc:sldMk cId="2138314949" sldId="2147476310"/>
            <ac:spMk id="36" creationId="{9F0CADBE-6645-4BA8-A73A-5B462BF8A346}"/>
          </ac:spMkLst>
        </pc:spChg>
        <pc:spChg chg="mod ord">
          <ac:chgData name="Iimura, Jinichi" userId="9e18df6b-b397-4f9f-a1c6-0abee7ae91a5" providerId="ADAL" clId="{8659CC36-693C-479B-B738-87E8E3013C2B}" dt="2025-07-03T03:24:53.711" v="14334"/>
          <ac:spMkLst>
            <pc:docMk/>
            <pc:sldMk cId="2138314949" sldId="2147476310"/>
            <ac:spMk id="44" creationId="{0362D60C-DFD7-DF1F-AC72-237853166EE4}"/>
          </ac:spMkLst>
        </pc:spChg>
        <pc:spChg chg="mod ord">
          <ac:chgData name="Iimura, Jinichi" userId="9e18df6b-b397-4f9f-a1c6-0abee7ae91a5" providerId="ADAL" clId="{8659CC36-693C-479B-B738-87E8E3013C2B}" dt="2025-07-03T03:24:53.712" v="14336"/>
          <ac:spMkLst>
            <pc:docMk/>
            <pc:sldMk cId="2138314949" sldId="2147476310"/>
            <ac:spMk id="45" creationId="{5ED54640-6990-916B-D432-8CB228DC646D}"/>
          </ac:spMkLst>
        </pc:spChg>
        <pc:spChg chg="mod ord">
          <ac:chgData name="Iimura, Jinichi" userId="9e18df6b-b397-4f9f-a1c6-0abee7ae91a5" providerId="ADAL" clId="{8659CC36-693C-479B-B738-87E8E3013C2B}" dt="2025-07-03T03:31:22.623" v="14694" actId="6549"/>
          <ac:spMkLst>
            <pc:docMk/>
            <pc:sldMk cId="2138314949" sldId="2147476310"/>
            <ac:spMk id="91" creationId="{6CE6E245-6D90-A273-F2A0-D60BE5CDAECB}"/>
          </ac:spMkLst>
        </pc:spChg>
        <pc:spChg chg="mod ord">
          <ac:chgData name="Iimura, Jinichi" userId="9e18df6b-b397-4f9f-a1c6-0abee7ae91a5" providerId="ADAL" clId="{8659CC36-693C-479B-B738-87E8E3013C2B}" dt="2025-07-03T03:24:53.705" v="14314"/>
          <ac:spMkLst>
            <pc:docMk/>
            <pc:sldMk cId="2138314949" sldId="2147476310"/>
            <ac:spMk id="92" creationId="{FB29D3D2-993B-758A-AE64-338460FA6218}"/>
          </ac:spMkLst>
        </pc:spChg>
        <pc:grpChg chg="add del mod">
          <ac:chgData name="Iimura, Jinichi" userId="9e18df6b-b397-4f9f-a1c6-0abee7ae91a5" providerId="ADAL" clId="{8659CC36-693C-479B-B738-87E8E3013C2B}" dt="2025-07-03T03:29:37.962" v="14603" actId="165"/>
          <ac:grpSpMkLst>
            <pc:docMk/>
            <pc:sldMk cId="2138314949" sldId="2147476310"/>
            <ac:grpSpMk id="17" creationId="{E83065BF-BD50-BC48-C986-0090D9FCC997}"/>
          </ac:grpSpMkLst>
        </pc:grpChg>
        <pc:grpChg chg="mod ord">
          <ac:chgData name="Iimura, Jinichi" userId="9e18df6b-b397-4f9f-a1c6-0abee7ae91a5" providerId="ADAL" clId="{8659CC36-693C-479B-B738-87E8E3013C2B}" dt="2025-07-03T03:24:53.711" v="14332"/>
          <ac:grpSpMkLst>
            <pc:docMk/>
            <pc:sldMk cId="2138314949" sldId="2147476310"/>
            <ac:grpSpMk id="43" creationId="{01C20F29-2C08-8806-F1ED-A6637D44ABE3}"/>
          </ac:grpSpMkLst>
        </pc:grpChg>
        <pc:graphicFrameChg chg="mod">
          <ac:chgData name="Iimura, Jinichi" userId="9e18df6b-b397-4f9f-a1c6-0abee7ae91a5" providerId="ADAL" clId="{8659CC36-693C-479B-B738-87E8E3013C2B}" dt="2025-07-03T03:24:53.713" v="14338"/>
          <ac:graphicFrameMkLst>
            <pc:docMk/>
            <pc:sldMk cId="2138314949" sldId="2147476310"/>
            <ac:graphicFrameMk id="7" creationId="{2A84D1DA-97ED-2719-33EF-A13650BDF72A}"/>
          </ac:graphicFrameMkLst>
        </pc:graphicFrameChg>
        <pc:picChg chg="add mod ord modCrop">
          <ac:chgData name="Iimura, Jinichi" userId="9e18df6b-b397-4f9f-a1c6-0abee7ae91a5" providerId="ADAL" clId="{8659CC36-693C-479B-B738-87E8E3013C2B}" dt="2025-07-03T03:27:00.190" v="14488" actId="732"/>
          <ac:picMkLst>
            <pc:docMk/>
            <pc:sldMk cId="2138314949" sldId="2147476310"/>
            <ac:picMk id="2" creationId="{54D8FBF3-78A4-C6C7-50A5-CAAC3820E295}"/>
          </ac:picMkLst>
        </pc:picChg>
        <pc:picChg chg="add mod">
          <ac:chgData name="Iimura, Jinichi" userId="9e18df6b-b397-4f9f-a1c6-0abee7ae91a5" providerId="ADAL" clId="{8659CC36-693C-479B-B738-87E8E3013C2B}" dt="2025-07-03T03:25:15.974" v="14344" actId="571"/>
          <ac:picMkLst>
            <pc:docMk/>
            <pc:sldMk cId="2138314949" sldId="2147476310"/>
            <ac:picMk id="6" creationId="{9375AF06-B67E-51D3-5C01-5C4A3CB6784E}"/>
          </ac:picMkLst>
        </pc:picChg>
        <pc:picChg chg="add mod">
          <ac:chgData name="Iimura, Jinichi" userId="9e18df6b-b397-4f9f-a1c6-0abee7ae91a5" providerId="ADAL" clId="{8659CC36-693C-479B-B738-87E8E3013C2B}" dt="2025-07-03T03:27:26.868" v="14495" actId="14100"/>
          <ac:picMkLst>
            <pc:docMk/>
            <pc:sldMk cId="2138314949" sldId="2147476310"/>
            <ac:picMk id="11" creationId="{4A48F0E7-FB64-6AF5-A248-A232A236CE33}"/>
          </ac:picMkLst>
        </pc:picChg>
        <pc:picChg chg="add mod">
          <ac:chgData name="Iimura, Jinichi" userId="9e18df6b-b397-4f9f-a1c6-0abee7ae91a5" providerId="ADAL" clId="{8659CC36-693C-479B-B738-87E8E3013C2B}" dt="2025-07-03T03:27:29.443" v="14497" actId="571"/>
          <ac:picMkLst>
            <pc:docMk/>
            <pc:sldMk cId="2138314949" sldId="2147476310"/>
            <ac:picMk id="12" creationId="{3E7BEBB6-56A7-E5D2-7101-F6385FF79739}"/>
          </ac:picMkLst>
        </pc:picChg>
        <pc:picChg chg="add mod topLvl">
          <ac:chgData name="Iimura, Jinichi" userId="9e18df6b-b397-4f9f-a1c6-0abee7ae91a5" providerId="ADAL" clId="{8659CC36-693C-479B-B738-87E8E3013C2B}" dt="2025-07-03T03:29:41.282" v="14604" actId="1076"/>
          <ac:picMkLst>
            <pc:docMk/>
            <pc:sldMk cId="2138314949" sldId="2147476310"/>
            <ac:picMk id="15" creationId="{026AE101-D73D-B4AD-DABF-CC27D200D6BE}"/>
          </ac:picMkLst>
        </pc:picChg>
        <pc:picChg chg="add del mod topLvl">
          <ac:chgData name="Iimura, Jinichi" userId="9e18df6b-b397-4f9f-a1c6-0abee7ae91a5" providerId="ADAL" clId="{8659CC36-693C-479B-B738-87E8E3013C2B}" dt="2025-07-03T03:29:51.037" v="14607" actId="478"/>
          <ac:picMkLst>
            <pc:docMk/>
            <pc:sldMk cId="2138314949" sldId="2147476310"/>
            <ac:picMk id="16" creationId="{7EC0E4C6-0881-1C6A-BAF1-93B6E5E7F269}"/>
          </ac:picMkLst>
        </pc:picChg>
        <pc:picChg chg="del mod ord">
          <ac:chgData name="Iimura, Jinichi" userId="9e18df6b-b397-4f9f-a1c6-0abee7ae91a5" providerId="ADAL" clId="{8659CC36-693C-479B-B738-87E8E3013C2B}" dt="2025-07-03T03:28:48.778" v="14589" actId="478"/>
          <ac:picMkLst>
            <pc:docMk/>
            <pc:sldMk cId="2138314949" sldId="2147476310"/>
            <ac:picMk id="23" creationId="{C31E846A-07EE-3E2C-D63B-FD087572E5FA}"/>
          </ac:picMkLst>
        </pc:picChg>
        <pc:picChg chg="del mod ord">
          <ac:chgData name="Iimura, Jinichi" userId="9e18df6b-b397-4f9f-a1c6-0abee7ae91a5" providerId="ADAL" clId="{8659CC36-693C-479B-B738-87E8E3013C2B}" dt="2025-07-03T03:28:49.924" v="14590" actId="478"/>
          <ac:picMkLst>
            <pc:docMk/>
            <pc:sldMk cId="2138314949" sldId="2147476310"/>
            <ac:picMk id="24" creationId="{F255EA3F-4A23-7B42-7DB3-046DA39E78EC}"/>
          </ac:picMkLst>
        </pc:picChg>
        <pc:picChg chg="del">
          <ac:chgData name="Iimura, Jinichi" userId="9e18df6b-b397-4f9f-a1c6-0abee7ae91a5" providerId="ADAL" clId="{8659CC36-693C-479B-B738-87E8E3013C2B}" dt="2025-07-03T03:24:45.862" v="14296" actId="478"/>
          <ac:picMkLst>
            <pc:docMk/>
            <pc:sldMk cId="2138314949" sldId="2147476310"/>
            <ac:picMk id="34" creationId="{945BC11A-EA86-7D08-0448-DE513290B024}"/>
          </ac:picMkLst>
        </pc:picChg>
        <pc:picChg chg="del mod ord">
          <ac:chgData name="Iimura, Jinichi" userId="9e18df6b-b397-4f9f-a1c6-0abee7ae91a5" providerId="ADAL" clId="{8659CC36-693C-479B-B738-87E8E3013C2B}" dt="2025-07-03T03:27:14.994" v="14489" actId="478"/>
          <ac:picMkLst>
            <pc:docMk/>
            <pc:sldMk cId="2138314949" sldId="2147476310"/>
            <ac:picMk id="38" creationId="{E81242F2-58EA-6F6C-33AD-4A3F9EE2BB68}"/>
          </ac:picMkLst>
        </pc:picChg>
      </pc:sldChg>
    </pc:docChg>
  </pc:docChgLst>
  <pc:docChgLst>
    <pc:chgData name="Tamura, Shuhei" userId="cb61c1b9-acd5-495b-bf6b-cc9ea3fe5ebb" providerId="ADAL" clId="{3E13B0A1-E91C-4D30-B246-F6A975AF63E4}"/>
    <pc:docChg chg="undo custSel addSld delSld modSld modSection">
      <pc:chgData name="Tamura, Shuhei" userId="cb61c1b9-acd5-495b-bf6b-cc9ea3fe5ebb" providerId="ADAL" clId="{3E13B0A1-E91C-4D30-B246-F6A975AF63E4}" dt="2025-06-30T02:46:02.468" v="811" actId="20577"/>
      <pc:docMkLst>
        <pc:docMk/>
      </pc:docMkLst>
      <pc:sldChg chg="modSp mod">
        <pc:chgData name="Tamura, Shuhei" userId="cb61c1b9-acd5-495b-bf6b-cc9ea3fe5ebb" providerId="ADAL" clId="{3E13B0A1-E91C-4D30-B246-F6A975AF63E4}" dt="2025-06-30T02:30:15.310" v="682" actId="403"/>
        <pc:sldMkLst>
          <pc:docMk/>
          <pc:sldMk cId="823850065" sldId="2147476199"/>
        </pc:sldMkLst>
        <pc:spChg chg="mod">
          <ac:chgData name="Tamura, Shuhei" userId="cb61c1b9-acd5-495b-bf6b-cc9ea3fe5ebb" providerId="ADAL" clId="{3E13B0A1-E91C-4D30-B246-F6A975AF63E4}" dt="2025-06-30T02:21:56.924" v="573"/>
          <ac:spMkLst>
            <pc:docMk/>
            <pc:sldMk cId="823850065" sldId="2147476199"/>
            <ac:spMk id="4" creationId="{2BB1540D-A685-4E1B-B317-DC9AFFB19144}"/>
          </ac:spMkLst>
        </pc:spChg>
        <pc:spChg chg="mod">
          <ac:chgData name="Tamura, Shuhei" userId="cb61c1b9-acd5-495b-bf6b-cc9ea3fe5ebb" providerId="ADAL" clId="{3E13B0A1-E91C-4D30-B246-F6A975AF63E4}" dt="2025-06-30T02:30:15.310" v="682" actId="403"/>
          <ac:spMkLst>
            <pc:docMk/>
            <pc:sldMk cId="823850065" sldId="2147476199"/>
            <ac:spMk id="5" creationId="{42DFA4FD-49DC-4731-ADFC-2219F4A8B4A7}"/>
          </ac:spMkLst>
        </pc:spChg>
      </pc:sldChg>
      <pc:sldChg chg="addSp delSp modSp mod">
        <pc:chgData name="Tamura, Shuhei" userId="cb61c1b9-acd5-495b-bf6b-cc9ea3fe5ebb" providerId="ADAL" clId="{3E13B0A1-E91C-4D30-B246-F6A975AF63E4}" dt="2025-06-30T02:24:44.348" v="639" actId="20577"/>
        <pc:sldMkLst>
          <pc:docMk/>
          <pc:sldMk cId="1018229851" sldId="2147476231"/>
        </pc:sldMkLst>
        <pc:spChg chg="add mod">
          <ac:chgData name="Tamura, Shuhei" userId="cb61c1b9-acd5-495b-bf6b-cc9ea3fe5ebb" providerId="ADAL" clId="{3E13B0A1-E91C-4D30-B246-F6A975AF63E4}" dt="2025-06-30T02:24:44.348" v="639" actId="20577"/>
          <ac:spMkLst>
            <pc:docMk/>
            <pc:sldMk cId="1018229851" sldId="2147476231"/>
            <ac:spMk id="3" creationId="{92B1440F-EDDA-15F7-1728-C1ACE23014CC}"/>
          </ac:spMkLst>
        </pc:spChg>
        <pc:spChg chg="del">
          <ac:chgData name="Tamura, Shuhei" userId="cb61c1b9-acd5-495b-bf6b-cc9ea3fe5ebb" providerId="ADAL" clId="{3E13B0A1-E91C-4D30-B246-F6A975AF63E4}" dt="2025-06-30T02:24:30.204" v="607" actId="478"/>
          <ac:spMkLst>
            <pc:docMk/>
            <pc:sldMk cId="1018229851" sldId="2147476231"/>
            <ac:spMk id="10" creationId="{63BB9C2C-DCF6-C3B2-75F2-A145BE2371C9}"/>
          </ac:spMkLst>
        </pc:spChg>
      </pc:sldChg>
      <pc:sldChg chg="addSp delSp modSp mod">
        <pc:chgData name="Tamura, Shuhei" userId="cb61c1b9-acd5-495b-bf6b-cc9ea3fe5ebb" providerId="ADAL" clId="{3E13B0A1-E91C-4D30-B246-F6A975AF63E4}" dt="2025-06-30T02:29:30.332" v="672" actId="27636"/>
        <pc:sldMkLst>
          <pc:docMk/>
          <pc:sldMk cId="1859531097" sldId="2147476249"/>
        </pc:sldMkLst>
        <pc:spChg chg="add mod">
          <ac:chgData name="Tamura, Shuhei" userId="cb61c1b9-acd5-495b-bf6b-cc9ea3fe5ebb" providerId="ADAL" clId="{3E13B0A1-E91C-4D30-B246-F6A975AF63E4}" dt="2025-06-30T02:29:30.332" v="672" actId="27636"/>
          <ac:spMkLst>
            <pc:docMk/>
            <pc:sldMk cId="1859531097" sldId="2147476249"/>
            <ac:spMk id="3" creationId="{D26E4138-15E8-5742-9FBA-E7FBE80D915F}"/>
          </ac:spMkLst>
        </pc:spChg>
        <pc:spChg chg="mod">
          <ac:chgData name="Tamura, Shuhei" userId="cb61c1b9-acd5-495b-bf6b-cc9ea3fe5ebb" providerId="ADAL" clId="{3E13B0A1-E91C-4D30-B246-F6A975AF63E4}" dt="2025-06-30T02:11:34.961" v="164"/>
          <ac:spMkLst>
            <pc:docMk/>
            <pc:sldMk cId="1859531097" sldId="2147476249"/>
            <ac:spMk id="4" creationId="{C0CD4ED1-0F74-83B6-F4AC-8C87103B97BF}"/>
          </ac:spMkLst>
        </pc:spChg>
        <pc:spChg chg="del mod">
          <ac:chgData name="Tamura, Shuhei" userId="cb61c1b9-acd5-495b-bf6b-cc9ea3fe5ebb" providerId="ADAL" clId="{3E13B0A1-E91C-4D30-B246-F6A975AF63E4}" dt="2025-06-30T02:17:09.231" v="259" actId="478"/>
          <ac:spMkLst>
            <pc:docMk/>
            <pc:sldMk cId="1859531097" sldId="2147476249"/>
            <ac:spMk id="9" creationId="{7FAB7FED-86C0-349A-32E6-486F205BB8B9}"/>
          </ac:spMkLst>
        </pc:spChg>
      </pc:sldChg>
      <pc:sldChg chg="addSp modSp mod">
        <pc:chgData name="Tamura, Shuhei" userId="cb61c1b9-acd5-495b-bf6b-cc9ea3fe5ebb" providerId="ADAL" clId="{3E13B0A1-E91C-4D30-B246-F6A975AF63E4}" dt="2025-06-30T02:29:47.786" v="678" actId="27636"/>
        <pc:sldMkLst>
          <pc:docMk/>
          <pc:sldMk cId="714483222" sldId="2147476251"/>
        </pc:sldMkLst>
        <pc:spChg chg="add mod">
          <ac:chgData name="Tamura, Shuhei" userId="cb61c1b9-acd5-495b-bf6b-cc9ea3fe5ebb" providerId="ADAL" clId="{3E13B0A1-E91C-4D30-B246-F6A975AF63E4}" dt="2025-06-30T02:29:47.786" v="678" actId="27636"/>
          <ac:spMkLst>
            <pc:docMk/>
            <pc:sldMk cId="714483222" sldId="2147476251"/>
            <ac:spMk id="2" creationId="{8C7248DA-8503-9EF0-B175-7D9E97972DDA}"/>
          </ac:spMkLst>
        </pc:spChg>
        <pc:spChg chg="mod">
          <ac:chgData name="Tamura, Shuhei" userId="cb61c1b9-acd5-495b-bf6b-cc9ea3fe5ebb" providerId="ADAL" clId="{3E13B0A1-E91C-4D30-B246-F6A975AF63E4}" dt="2025-06-30T02:11:42.963" v="166"/>
          <ac:spMkLst>
            <pc:docMk/>
            <pc:sldMk cId="714483222" sldId="2147476251"/>
            <ac:spMk id="4" creationId="{C0CD4ED1-0F74-83B6-F4AC-8C87103B97BF}"/>
          </ac:spMkLst>
        </pc:spChg>
        <pc:spChg chg="mod">
          <ac:chgData name="Tamura, Shuhei" userId="cb61c1b9-acd5-495b-bf6b-cc9ea3fe5ebb" providerId="ADAL" clId="{3E13B0A1-E91C-4D30-B246-F6A975AF63E4}" dt="2025-06-30T02:19:21.504" v="425" actId="1035"/>
          <ac:spMkLst>
            <pc:docMk/>
            <pc:sldMk cId="714483222" sldId="2147476251"/>
            <ac:spMk id="9" creationId="{7FAB7FED-86C0-349A-32E6-486F205BB8B9}"/>
          </ac:spMkLst>
        </pc:spChg>
      </pc:sldChg>
      <pc:sldChg chg="modSp mod">
        <pc:chgData name="Tamura, Shuhei" userId="cb61c1b9-acd5-495b-bf6b-cc9ea3fe5ebb" providerId="ADAL" clId="{3E13B0A1-E91C-4D30-B246-F6A975AF63E4}" dt="2025-06-30T02:30:31.149" v="683" actId="403"/>
        <pc:sldMkLst>
          <pc:docMk/>
          <pc:sldMk cId="3924730848" sldId="2147476252"/>
        </pc:sldMkLst>
        <pc:spChg chg="mod">
          <ac:chgData name="Tamura, Shuhei" userId="cb61c1b9-acd5-495b-bf6b-cc9ea3fe5ebb" providerId="ADAL" clId="{3E13B0A1-E91C-4D30-B246-F6A975AF63E4}" dt="2025-06-30T02:30:31.149" v="683" actId="403"/>
          <ac:spMkLst>
            <pc:docMk/>
            <pc:sldMk cId="3924730848" sldId="2147476252"/>
            <ac:spMk id="3" creationId="{1E34451F-92DA-79B3-D1F0-D2B52A45005B}"/>
          </ac:spMkLst>
        </pc:spChg>
        <pc:spChg chg="mod">
          <ac:chgData name="Tamura, Shuhei" userId="cb61c1b9-acd5-495b-bf6b-cc9ea3fe5ebb" providerId="ADAL" clId="{3E13B0A1-E91C-4D30-B246-F6A975AF63E4}" dt="2025-06-30T02:13:00.790" v="172"/>
          <ac:spMkLst>
            <pc:docMk/>
            <pc:sldMk cId="3924730848" sldId="2147476252"/>
            <ac:spMk id="4" creationId="{20240A8E-9B73-AE5A-5D61-C7E42CFDAB6C}"/>
          </ac:spMkLst>
        </pc:spChg>
      </pc:sldChg>
      <pc:sldChg chg="modSp mod">
        <pc:chgData name="Tamura, Shuhei" userId="cb61c1b9-acd5-495b-bf6b-cc9ea3fe5ebb" providerId="ADAL" clId="{3E13B0A1-E91C-4D30-B246-F6A975AF63E4}" dt="2025-06-30T02:45:10.704" v="801"/>
        <pc:sldMkLst>
          <pc:docMk/>
          <pc:sldMk cId="332745846" sldId="2147476253"/>
        </pc:sldMkLst>
        <pc:spChg chg="mod">
          <ac:chgData name="Tamura, Shuhei" userId="cb61c1b9-acd5-495b-bf6b-cc9ea3fe5ebb" providerId="ADAL" clId="{3E13B0A1-E91C-4D30-B246-F6A975AF63E4}" dt="2025-06-30T02:43:58.210" v="794" actId="20577"/>
          <ac:spMkLst>
            <pc:docMk/>
            <pc:sldMk cId="332745846" sldId="2147476253"/>
            <ac:spMk id="3" creationId="{1E34451F-92DA-79B3-D1F0-D2B52A45005B}"/>
          </ac:spMkLst>
        </pc:spChg>
        <pc:spChg chg="mod">
          <ac:chgData name="Tamura, Shuhei" userId="cb61c1b9-acd5-495b-bf6b-cc9ea3fe5ebb" providerId="ADAL" clId="{3E13B0A1-E91C-4D30-B246-F6A975AF63E4}" dt="2025-06-30T02:45:10.704" v="801"/>
          <ac:spMkLst>
            <pc:docMk/>
            <pc:sldMk cId="332745846" sldId="2147476253"/>
            <ac:spMk id="4" creationId="{20240A8E-9B73-AE5A-5D61-C7E42CFDAB6C}"/>
          </ac:spMkLst>
        </pc:spChg>
      </pc:sldChg>
      <pc:sldChg chg="modSp mod">
        <pc:chgData name="Tamura, Shuhei" userId="cb61c1b9-acd5-495b-bf6b-cc9ea3fe5ebb" providerId="ADAL" clId="{3E13B0A1-E91C-4D30-B246-F6A975AF63E4}" dt="2025-06-30T02:43:32.508" v="787" actId="20577"/>
        <pc:sldMkLst>
          <pc:docMk/>
          <pc:sldMk cId="2275528936" sldId="2147476254"/>
        </pc:sldMkLst>
        <pc:spChg chg="mod">
          <ac:chgData name="Tamura, Shuhei" userId="cb61c1b9-acd5-495b-bf6b-cc9ea3fe5ebb" providerId="ADAL" clId="{3E13B0A1-E91C-4D30-B246-F6A975AF63E4}" dt="2025-06-30T02:43:32.508" v="787" actId="20577"/>
          <ac:spMkLst>
            <pc:docMk/>
            <pc:sldMk cId="2275528936" sldId="2147476254"/>
            <ac:spMk id="3" creationId="{1E34451F-92DA-79B3-D1F0-D2B52A45005B}"/>
          </ac:spMkLst>
        </pc:spChg>
        <pc:spChg chg="mod">
          <ac:chgData name="Tamura, Shuhei" userId="cb61c1b9-acd5-495b-bf6b-cc9ea3fe5ebb" providerId="ADAL" clId="{3E13B0A1-E91C-4D30-B246-F6A975AF63E4}" dt="2025-06-30T02:13:16.827" v="174"/>
          <ac:spMkLst>
            <pc:docMk/>
            <pc:sldMk cId="2275528936" sldId="2147476254"/>
            <ac:spMk id="4" creationId="{20240A8E-9B73-AE5A-5D61-C7E42CFDAB6C}"/>
          </ac:spMkLst>
        </pc:spChg>
      </pc:sldChg>
      <pc:sldChg chg="modSp mod">
        <pc:chgData name="Tamura, Shuhei" userId="cb61c1b9-acd5-495b-bf6b-cc9ea3fe5ebb" providerId="ADAL" clId="{3E13B0A1-E91C-4D30-B246-F6A975AF63E4}" dt="2025-06-30T02:45:35.653" v="806" actId="20577"/>
        <pc:sldMkLst>
          <pc:docMk/>
          <pc:sldMk cId="3355206452" sldId="2147476255"/>
        </pc:sldMkLst>
        <pc:spChg chg="mod">
          <ac:chgData name="Tamura, Shuhei" userId="cb61c1b9-acd5-495b-bf6b-cc9ea3fe5ebb" providerId="ADAL" clId="{3E13B0A1-E91C-4D30-B246-F6A975AF63E4}" dt="2025-06-30T02:45:35.653" v="806" actId="20577"/>
          <ac:spMkLst>
            <pc:docMk/>
            <pc:sldMk cId="3355206452" sldId="2147476255"/>
            <ac:spMk id="3" creationId="{1E34451F-92DA-79B3-D1F0-D2B52A45005B}"/>
          </ac:spMkLst>
        </pc:spChg>
        <pc:spChg chg="mod">
          <ac:chgData name="Tamura, Shuhei" userId="cb61c1b9-acd5-495b-bf6b-cc9ea3fe5ebb" providerId="ADAL" clId="{3E13B0A1-E91C-4D30-B246-F6A975AF63E4}" dt="2025-06-30T02:13:21.557" v="175"/>
          <ac:spMkLst>
            <pc:docMk/>
            <pc:sldMk cId="3355206452" sldId="2147476255"/>
            <ac:spMk id="4" creationId="{20240A8E-9B73-AE5A-5D61-C7E42CFDAB6C}"/>
          </ac:spMkLst>
        </pc:spChg>
      </pc:sldChg>
      <pc:sldChg chg="addSp modSp mod">
        <pc:chgData name="Tamura, Shuhei" userId="cb61c1b9-acd5-495b-bf6b-cc9ea3fe5ebb" providerId="ADAL" clId="{3E13B0A1-E91C-4D30-B246-F6A975AF63E4}" dt="2025-06-30T02:24:07.930" v="606" actId="255"/>
        <pc:sldMkLst>
          <pc:docMk/>
          <pc:sldMk cId="675257603" sldId="2147476257"/>
        </pc:sldMkLst>
        <pc:spChg chg="mod">
          <ac:chgData name="Tamura, Shuhei" userId="cb61c1b9-acd5-495b-bf6b-cc9ea3fe5ebb" providerId="ADAL" clId="{3E13B0A1-E91C-4D30-B246-F6A975AF63E4}" dt="2025-06-30T02:04:44.259" v="59"/>
          <ac:spMkLst>
            <pc:docMk/>
            <pc:sldMk cId="675257603" sldId="2147476257"/>
            <ac:spMk id="4" creationId="{BE23AE77-CEAB-36A7-A61B-D1A32051ACD2}"/>
          </ac:spMkLst>
        </pc:spChg>
        <pc:spChg chg="add mod">
          <ac:chgData name="Tamura, Shuhei" userId="cb61c1b9-acd5-495b-bf6b-cc9ea3fe5ebb" providerId="ADAL" clId="{3E13B0A1-E91C-4D30-B246-F6A975AF63E4}" dt="2025-06-30T02:24:07.930" v="606" actId="255"/>
          <ac:spMkLst>
            <pc:docMk/>
            <pc:sldMk cId="675257603" sldId="2147476257"/>
            <ac:spMk id="14" creationId="{FD2B0966-FF33-C8AB-B4EA-C1A2AEA7870C}"/>
          </ac:spMkLst>
        </pc:spChg>
      </pc:sldChg>
      <pc:sldChg chg="addSp delSp modSp mod">
        <pc:chgData name="Tamura, Shuhei" userId="cb61c1b9-acd5-495b-bf6b-cc9ea3fe5ebb" providerId="ADAL" clId="{3E13B0A1-E91C-4D30-B246-F6A975AF63E4}" dt="2025-06-30T02:25:05.149" v="641"/>
        <pc:sldMkLst>
          <pc:docMk/>
          <pc:sldMk cId="101618977" sldId="2147476258"/>
        </pc:sldMkLst>
        <pc:spChg chg="mod">
          <ac:chgData name="Tamura, Shuhei" userId="cb61c1b9-acd5-495b-bf6b-cc9ea3fe5ebb" providerId="ADAL" clId="{3E13B0A1-E91C-4D30-B246-F6A975AF63E4}" dt="2025-06-30T02:03:53.112" v="48" actId="1036"/>
          <ac:spMkLst>
            <pc:docMk/>
            <pc:sldMk cId="101618977" sldId="2147476258"/>
            <ac:spMk id="2" creationId="{DEF3795D-40A6-30F0-9738-4A6C978F90FB}"/>
          </ac:spMkLst>
        </pc:spChg>
        <pc:spChg chg="mod">
          <ac:chgData name="Tamura, Shuhei" userId="cb61c1b9-acd5-495b-bf6b-cc9ea3fe5ebb" providerId="ADAL" clId="{3E13B0A1-E91C-4D30-B246-F6A975AF63E4}" dt="2025-06-30T02:03:53.112" v="48" actId="1036"/>
          <ac:spMkLst>
            <pc:docMk/>
            <pc:sldMk cId="101618977" sldId="2147476258"/>
            <ac:spMk id="3" creationId="{AD04AFEF-C73B-87E0-C3D3-C42C2F3ACF7F}"/>
          </ac:spMkLst>
        </pc:spChg>
        <pc:spChg chg="mod">
          <ac:chgData name="Tamura, Shuhei" userId="cb61c1b9-acd5-495b-bf6b-cc9ea3fe5ebb" providerId="ADAL" clId="{3E13B0A1-E91C-4D30-B246-F6A975AF63E4}" dt="2025-06-30T02:04:48.449" v="60"/>
          <ac:spMkLst>
            <pc:docMk/>
            <pc:sldMk cId="101618977" sldId="2147476258"/>
            <ac:spMk id="4" creationId="{BE23AE77-CEAB-36A7-A61B-D1A32051ACD2}"/>
          </ac:spMkLst>
        </pc:spChg>
        <pc:spChg chg="mod">
          <ac:chgData name="Tamura, Shuhei" userId="cb61c1b9-acd5-495b-bf6b-cc9ea3fe5ebb" providerId="ADAL" clId="{3E13B0A1-E91C-4D30-B246-F6A975AF63E4}" dt="2025-06-30T02:03:53.112" v="48" actId="1036"/>
          <ac:spMkLst>
            <pc:docMk/>
            <pc:sldMk cId="101618977" sldId="2147476258"/>
            <ac:spMk id="7" creationId="{211F507A-E9EA-F428-8961-93739F3A269A}"/>
          </ac:spMkLst>
        </pc:spChg>
        <pc:spChg chg="add del mod">
          <ac:chgData name="Tamura, Shuhei" userId="cb61c1b9-acd5-495b-bf6b-cc9ea3fe5ebb" providerId="ADAL" clId="{3E13B0A1-E91C-4D30-B246-F6A975AF63E4}" dt="2025-06-30T02:25:04.519" v="640" actId="478"/>
          <ac:spMkLst>
            <pc:docMk/>
            <pc:sldMk cId="101618977" sldId="2147476258"/>
            <ac:spMk id="8" creationId="{03AEBE1F-B3A5-0885-C87E-06D8FCF048CE}"/>
          </ac:spMkLst>
        </pc:spChg>
        <pc:spChg chg="add mod">
          <ac:chgData name="Tamura, Shuhei" userId="cb61c1b9-acd5-495b-bf6b-cc9ea3fe5ebb" providerId="ADAL" clId="{3E13B0A1-E91C-4D30-B246-F6A975AF63E4}" dt="2025-06-30T02:25:05.149" v="641"/>
          <ac:spMkLst>
            <pc:docMk/>
            <pc:sldMk cId="101618977" sldId="2147476258"/>
            <ac:spMk id="10" creationId="{7C71785F-2B2E-6DD4-39C7-DC4EEF03EAFF}"/>
          </ac:spMkLst>
        </pc:spChg>
        <pc:spChg chg="mod">
          <ac:chgData name="Tamura, Shuhei" userId="cb61c1b9-acd5-495b-bf6b-cc9ea3fe5ebb" providerId="ADAL" clId="{3E13B0A1-E91C-4D30-B246-F6A975AF63E4}" dt="2025-06-30T02:03:53.112" v="48" actId="1036"/>
          <ac:spMkLst>
            <pc:docMk/>
            <pc:sldMk cId="101618977" sldId="2147476258"/>
            <ac:spMk id="14" creationId="{45272D10-EC28-3B8A-ADD6-45BD8FF230DB}"/>
          </ac:spMkLst>
        </pc:spChg>
        <pc:spChg chg="mod">
          <ac:chgData name="Tamura, Shuhei" userId="cb61c1b9-acd5-495b-bf6b-cc9ea3fe5ebb" providerId="ADAL" clId="{3E13B0A1-E91C-4D30-B246-F6A975AF63E4}" dt="2025-06-30T02:03:53.112" v="48" actId="1036"/>
          <ac:spMkLst>
            <pc:docMk/>
            <pc:sldMk cId="101618977" sldId="2147476258"/>
            <ac:spMk id="18" creationId="{BE591354-F509-B457-9768-88AAAF10C51F}"/>
          </ac:spMkLst>
        </pc:spChg>
        <pc:spChg chg="mod">
          <ac:chgData name="Tamura, Shuhei" userId="cb61c1b9-acd5-495b-bf6b-cc9ea3fe5ebb" providerId="ADAL" clId="{3E13B0A1-E91C-4D30-B246-F6A975AF63E4}" dt="2025-06-30T02:03:53.112" v="48" actId="1036"/>
          <ac:spMkLst>
            <pc:docMk/>
            <pc:sldMk cId="101618977" sldId="2147476258"/>
            <ac:spMk id="20" creationId="{4EFF6E2C-C61E-8500-AA3A-2B498D500A81}"/>
          </ac:spMkLst>
        </pc:spChg>
        <pc:spChg chg="mod">
          <ac:chgData name="Tamura, Shuhei" userId="cb61c1b9-acd5-495b-bf6b-cc9ea3fe5ebb" providerId="ADAL" clId="{3E13B0A1-E91C-4D30-B246-F6A975AF63E4}" dt="2025-06-30T02:03:53.112" v="48" actId="1036"/>
          <ac:spMkLst>
            <pc:docMk/>
            <pc:sldMk cId="101618977" sldId="2147476258"/>
            <ac:spMk id="25" creationId="{F9DE7637-4942-547C-6548-82110984FE23}"/>
          </ac:spMkLst>
        </pc:spChg>
        <pc:spChg chg="mod">
          <ac:chgData name="Tamura, Shuhei" userId="cb61c1b9-acd5-495b-bf6b-cc9ea3fe5ebb" providerId="ADAL" clId="{3E13B0A1-E91C-4D30-B246-F6A975AF63E4}" dt="2025-06-30T02:03:53.112" v="48" actId="1036"/>
          <ac:spMkLst>
            <pc:docMk/>
            <pc:sldMk cId="101618977" sldId="2147476258"/>
            <ac:spMk id="31" creationId="{C021923C-2682-AAAC-FF40-D62BDF0507F7}"/>
          </ac:spMkLst>
        </pc:spChg>
        <pc:spChg chg="mod">
          <ac:chgData name="Tamura, Shuhei" userId="cb61c1b9-acd5-495b-bf6b-cc9ea3fe5ebb" providerId="ADAL" clId="{3E13B0A1-E91C-4D30-B246-F6A975AF63E4}" dt="2025-06-30T02:03:53.112" v="48" actId="1036"/>
          <ac:spMkLst>
            <pc:docMk/>
            <pc:sldMk cId="101618977" sldId="2147476258"/>
            <ac:spMk id="34" creationId="{BF9859E4-08FE-1780-4221-486D77C9B8B5}"/>
          </ac:spMkLst>
        </pc:spChg>
        <pc:spChg chg="mod">
          <ac:chgData name="Tamura, Shuhei" userId="cb61c1b9-acd5-495b-bf6b-cc9ea3fe5ebb" providerId="ADAL" clId="{3E13B0A1-E91C-4D30-B246-F6A975AF63E4}" dt="2025-06-30T02:03:53.112" v="48" actId="1036"/>
          <ac:spMkLst>
            <pc:docMk/>
            <pc:sldMk cId="101618977" sldId="2147476258"/>
            <ac:spMk id="35" creationId="{71EAC60E-DDA7-63D8-B716-976588EB3617}"/>
          </ac:spMkLst>
        </pc:spChg>
        <pc:spChg chg="mod">
          <ac:chgData name="Tamura, Shuhei" userId="cb61c1b9-acd5-495b-bf6b-cc9ea3fe5ebb" providerId="ADAL" clId="{3E13B0A1-E91C-4D30-B246-F6A975AF63E4}" dt="2025-06-30T02:03:53.112" v="48" actId="1036"/>
          <ac:spMkLst>
            <pc:docMk/>
            <pc:sldMk cId="101618977" sldId="2147476258"/>
            <ac:spMk id="36" creationId="{395B37F0-0D5A-40CB-A88C-F93B8E090ED0}"/>
          </ac:spMkLst>
        </pc:spChg>
        <pc:spChg chg="mod">
          <ac:chgData name="Tamura, Shuhei" userId="cb61c1b9-acd5-495b-bf6b-cc9ea3fe5ebb" providerId="ADAL" clId="{3E13B0A1-E91C-4D30-B246-F6A975AF63E4}" dt="2025-06-30T02:03:53.112" v="48" actId="1036"/>
          <ac:spMkLst>
            <pc:docMk/>
            <pc:sldMk cId="101618977" sldId="2147476258"/>
            <ac:spMk id="40" creationId="{31F049ED-A9AF-0975-33B3-C6DED614BCC7}"/>
          </ac:spMkLst>
        </pc:spChg>
        <pc:spChg chg="mod">
          <ac:chgData name="Tamura, Shuhei" userId="cb61c1b9-acd5-495b-bf6b-cc9ea3fe5ebb" providerId="ADAL" clId="{3E13B0A1-E91C-4D30-B246-F6A975AF63E4}" dt="2025-06-30T02:03:53.112" v="48" actId="1036"/>
          <ac:spMkLst>
            <pc:docMk/>
            <pc:sldMk cId="101618977" sldId="2147476258"/>
            <ac:spMk id="47" creationId="{504B4E28-3BFD-709B-8BD5-DECCAC3FBC3D}"/>
          </ac:spMkLst>
        </pc:spChg>
        <pc:spChg chg="mod">
          <ac:chgData name="Tamura, Shuhei" userId="cb61c1b9-acd5-495b-bf6b-cc9ea3fe5ebb" providerId="ADAL" clId="{3E13B0A1-E91C-4D30-B246-F6A975AF63E4}" dt="2025-06-30T02:03:53.112" v="48" actId="1036"/>
          <ac:spMkLst>
            <pc:docMk/>
            <pc:sldMk cId="101618977" sldId="2147476258"/>
            <ac:spMk id="48" creationId="{9A8B8CB7-C24F-AD19-432E-E5D68F28C566}"/>
          </ac:spMkLst>
        </pc:spChg>
        <pc:spChg chg="mod">
          <ac:chgData name="Tamura, Shuhei" userId="cb61c1b9-acd5-495b-bf6b-cc9ea3fe5ebb" providerId="ADAL" clId="{3E13B0A1-E91C-4D30-B246-F6A975AF63E4}" dt="2025-06-30T02:03:53.112" v="48" actId="1036"/>
          <ac:spMkLst>
            <pc:docMk/>
            <pc:sldMk cId="101618977" sldId="2147476258"/>
            <ac:spMk id="60" creationId="{3C8C469C-E8F2-97DE-81D9-3677ACD65DEF}"/>
          </ac:spMkLst>
        </pc:spChg>
        <pc:spChg chg="mod">
          <ac:chgData name="Tamura, Shuhei" userId="cb61c1b9-acd5-495b-bf6b-cc9ea3fe5ebb" providerId="ADAL" clId="{3E13B0A1-E91C-4D30-B246-F6A975AF63E4}" dt="2025-06-30T02:03:53.112" v="48" actId="1036"/>
          <ac:spMkLst>
            <pc:docMk/>
            <pc:sldMk cId="101618977" sldId="2147476258"/>
            <ac:spMk id="62" creationId="{98A60C22-2AEC-2D31-CCD1-947EDF8FCBEE}"/>
          </ac:spMkLst>
        </pc:spChg>
        <pc:spChg chg="mod">
          <ac:chgData name="Tamura, Shuhei" userId="cb61c1b9-acd5-495b-bf6b-cc9ea3fe5ebb" providerId="ADAL" clId="{3E13B0A1-E91C-4D30-B246-F6A975AF63E4}" dt="2025-06-30T02:03:53.112" v="48" actId="1036"/>
          <ac:spMkLst>
            <pc:docMk/>
            <pc:sldMk cId="101618977" sldId="2147476258"/>
            <ac:spMk id="63" creationId="{C54F0794-0124-DB29-0DF5-74F2B5E6D5BB}"/>
          </ac:spMkLst>
        </pc:spChg>
        <pc:graphicFrameChg chg="mod">
          <ac:chgData name="Tamura, Shuhei" userId="cb61c1b9-acd5-495b-bf6b-cc9ea3fe5ebb" providerId="ADAL" clId="{3E13B0A1-E91C-4D30-B246-F6A975AF63E4}" dt="2025-06-30T02:03:53.112" v="48" actId="1036"/>
          <ac:graphicFrameMkLst>
            <pc:docMk/>
            <pc:sldMk cId="101618977" sldId="2147476258"/>
            <ac:graphicFrameMk id="6" creationId="{CA8E2A68-9716-173E-515E-C9C3A14F91D1}"/>
          </ac:graphicFrameMkLst>
        </pc:graphicFrameChg>
        <pc:cxnChg chg="mod">
          <ac:chgData name="Tamura, Shuhei" userId="cb61c1b9-acd5-495b-bf6b-cc9ea3fe5ebb" providerId="ADAL" clId="{3E13B0A1-E91C-4D30-B246-F6A975AF63E4}" dt="2025-06-30T02:03:53.112" v="48" actId="1036"/>
          <ac:cxnSpMkLst>
            <pc:docMk/>
            <pc:sldMk cId="101618977" sldId="2147476258"/>
            <ac:cxnSpMk id="9" creationId="{F2F5083B-A84E-0391-5B2E-7E2C91B4FE83}"/>
          </ac:cxnSpMkLst>
        </pc:cxnChg>
        <pc:cxnChg chg="mod">
          <ac:chgData name="Tamura, Shuhei" userId="cb61c1b9-acd5-495b-bf6b-cc9ea3fe5ebb" providerId="ADAL" clId="{3E13B0A1-E91C-4D30-B246-F6A975AF63E4}" dt="2025-06-30T02:03:53.112" v="48" actId="1036"/>
          <ac:cxnSpMkLst>
            <pc:docMk/>
            <pc:sldMk cId="101618977" sldId="2147476258"/>
            <ac:cxnSpMk id="11" creationId="{1738EC23-D352-3720-F879-5D3CB7099D51}"/>
          </ac:cxnSpMkLst>
        </pc:cxnChg>
        <pc:cxnChg chg="mod">
          <ac:chgData name="Tamura, Shuhei" userId="cb61c1b9-acd5-495b-bf6b-cc9ea3fe5ebb" providerId="ADAL" clId="{3E13B0A1-E91C-4D30-B246-F6A975AF63E4}" dt="2025-06-30T02:03:53.112" v="48" actId="1036"/>
          <ac:cxnSpMkLst>
            <pc:docMk/>
            <pc:sldMk cId="101618977" sldId="2147476258"/>
            <ac:cxnSpMk id="17" creationId="{56F52A88-5BC3-2C1A-D3BB-3B6F8B48667F}"/>
          </ac:cxnSpMkLst>
        </pc:cxnChg>
        <pc:cxnChg chg="mod">
          <ac:chgData name="Tamura, Shuhei" userId="cb61c1b9-acd5-495b-bf6b-cc9ea3fe5ebb" providerId="ADAL" clId="{3E13B0A1-E91C-4D30-B246-F6A975AF63E4}" dt="2025-06-30T02:03:53.112" v="48" actId="1036"/>
          <ac:cxnSpMkLst>
            <pc:docMk/>
            <pc:sldMk cId="101618977" sldId="2147476258"/>
            <ac:cxnSpMk id="21" creationId="{362E92B5-CF51-847B-CD23-65A9BEFA1F7F}"/>
          </ac:cxnSpMkLst>
        </pc:cxnChg>
        <pc:cxnChg chg="mod">
          <ac:chgData name="Tamura, Shuhei" userId="cb61c1b9-acd5-495b-bf6b-cc9ea3fe5ebb" providerId="ADAL" clId="{3E13B0A1-E91C-4D30-B246-F6A975AF63E4}" dt="2025-06-30T02:03:53.112" v="48" actId="1036"/>
          <ac:cxnSpMkLst>
            <pc:docMk/>
            <pc:sldMk cId="101618977" sldId="2147476258"/>
            <ac:cxnSpMk id="39" creationId="{1BD1984F-F8BC-6854-474F-AEB631B72F8D}"/>
          </ac:cxnSpMkLst>
        </pc:cxnChg>
        <pc:cxnChg chg="mod">
          <ac:chgData name="Tamura, Shuhei" userId="cb61c1b9-acd5-495b-bf6b-cc9ea3fe5ebb" providerId="ADAL" clId="{3E13B0A1-E91C-4D30-B246-F6A975AF63E4}" dt="2025-06-30T02:03:53.112" v="48" actId="1036"/>
          <ac:cxnSpMkLst>
            <pc:docMk/>
            <pc:sldMk cId="101618977" sldId="2147476258"/>
            <ac:cxnSpMk id="44" creationId="{C4071498-9474-2300-6081-707D82AB7E71}"/>
          </ac:cxnSpMkLst>
        </pc:cxnChg>
        <pc:cxnChg chg="mod">
          <ac:chgData name="Tamura, Shuhei" userId="cb61c1b9-acd5-495b-bf6b-cc9ea3fe5ebb" providerId="ADAL" clId="{3E13B0A1-E91C-4D30-B246-F6A975AF63E4}" dt="2025-06-30T02:03:53.112" v="48" actId="1036"/>
          <ac:cxnSpMkLst>
            <pc:docMk/>
            <pc:sldMk cId="101618977" sldId="2147476258"/>
            <ac:cxnSpMk id="46" creationId="{55CF8AD7-E60A-3056-2968-7983C7F5C4A1}"/>
          </ac:cxnSpMkLst>
        </pc:cxnChg>
        <pc:cxnChg chg="mod">
          <ac:chgData name="Tamura, Shuhei" userId="cb61c1b9-acd5-495b-bf6b-cc9ea3fe5ebb" providerId="ADAL" clId="{3E13B0A1-E91C-4D30-B246-F6A975AF63E4}" dt="2025-06-30T02:03:53.112" v="48" actId="1036"/>
          <ac:cxnSpMkLst>
            <pc:docMk/>
            <pc:sldMk cId="101618977" sldId="2147476258"/>
            <ac:cxnSpMk id="61" creationId="{C857A298-CF4A-78F5-301D-B1206B829A34}"/>
          </ac:cxnSpMkLst>
        </pc:cxnChg>
      </pc:sldChg>
      <pc:sldChg chg="addSp delSp modSp mod">
        <pc:chgData name="Tamura, Shuhei" userId="cb61c1b9-acd5-495b-bf6b-cc9ea3fe5ebb" providerId="ADAL" clId="{3E13B0A1-E91C-4D30-B246-F6A975AF63E4}" dt="2025-06-30T02:25:10.565" v="643"/>
        <pc:sldMkLst>
          <pc:docMk/>
          <pc:sldMk cId="2667598407" sldId="2147476259"/>
        </pc:sldMkLst>
        <pc:spChg chg="mod">
          <ac:chgData name="Tamura, Shuhei" userId="cb61c1b9-acd5-495b-bf6b-cc9ea3fe5ebb" providerId="ADAL" clId="{3E13B0A1-E91C-4D30-B246-F6A975AF63E4}" dt="2025-06-30T02:04:55.509" v="61"/>
          <ac:spMkLst>
            <pc:docMk/>
            <pc:sldMk cId="2667598407" sldId="2147476259"/>
            <ac:spMk id="4" creationId="{BE23AE77-CEAB-36A7-A61B-D1A32051ACD2}"/>
          </ac:spMkLst>
        </pc:spChg>
        <pc:spChg chg="add del mod">
          <ac:chgData name="Tamura, Shuhei" userId="cb61c1b9-acd5-495b-bf6b-cc9ea3fe5ebb" providerId="ADAL" clId="{3E13B0A1-E91C-4D30-B246-F6A975AF63E4}" dt="2025-06-30T02:25:09.852" v="642" actId="478"/>
          <ac:spMkLst>
            <pc:docMk/>
            <pc:sldMk cId="2667598407" sldId="2147476259"/>
            <ac:spMk id="19" creationId="{711B219F-9160-196E-E37E-905F3C33A527}"/>
          </ac:spMkLst>
        </pc:spChg>
        <pc:spChg chg="add mod">
          <ac:chgData name="Tamura, Shuhei" userId="cb61c1b9-acd5-495b-bf6b-cc9ea3fe5ebb" providerId="ADAL" clId="{3E13B0A1-E91C-4D30-B246-F6A975AF63E4}" dt="2025-06-30T02:25:10.565" v="643"/>
          <ac:spMkLst>
            <pc:docMk/>
            <pc:sldMk cId="2667598407" sldId="2147476259"/>
            <ac:spMk id="21" creationId="{4C1FE197-EDC0-B4BD-4D29-66343F65A73C}"/>
          </ac:spMkLst>
        </pc:spChg>
      </pc:sldChg>
      <pc:sldChg chg="addSp delSp modSp mod">
        <pc:chgData name="Tamura, Shuhei" userId="cb61c1b9-acd5-495b-bf6b-cc9ea3fe5ebb" providerId="ADAL" clId="{3E13B0A1-E91C-4D30-B246-F6A975AF63E4}" dt="2025-06-30T02:25:15.428" v="645"/>
        <pc:sldMkLst>
          <pc:docMk/>
          <pc:sldMk cId="2836140363" sldId="2147476260"/>
        </pc:sldMkLst>
        <pc:spChg chg="mod">
          <ac:chgData name="Tamura, Shuhei" userId="cb61c1b9-acd5-495b-bf6b-cc9ea3fe5ebb" providerId="ADAL" clId="{3E13B0A1-E91C-4D30-B246-F6A975AF63E4}" dt="2025-06-30T02:05:00.846" v="62"/>
          <ac:spMkLst>
            <pc:docMk/>
            <pc:sldMk cId="2836140363" sldId="2147476260"/>
            <ac:spMk id="4" creationId="{BE23AE77-CEAB-36A7-A61B-D1A32051ACD2}"/>
          </ac:spMkLst>
        </pc:spChg>
        <pc:spChg chg="add del mod">
          <ac:chgData name="Tamura, Shuhei" userId="cb61c1b9-acd5-495b-bf6b-cc9ea3fe5ebb" providerId="ADAL" clId="{3E13B0A1-E91C-4D30-B246-F6A975AF63E4}" dt="2025-06-30T02:25:14.770" v="644" actId="478"/>
          <ac:spMkLst>
            <pc:docMk/>
            <pc:sldMk cId="2836140363" sldId="2147476260"/>
            <ac:spMk id="9" creationId="{A77005DA-1B4D-3484-6D58-B1EC0DFB765A}"/>
          </ac:spMkLst>
        </pc:spChg>
        <pc:spChg chg="add mod">
          <ac:chgData name="Tamura, Shuhei" userId="cb61c1b9-acd5-495b-bf6b-cc9ea3fe5ebb" providerId="ADAL" clId="{3E13B0A1-E91C-4D30-B246-F6A975AF63E4}" dt="2025-06-30T02:25:15.428" v="645"/>
          <ac:spMkLst>
            <pc:docMk/>
            <pc:sldMk cId="2836140363" sldId="2147476260"/>
            <ac:spMk id="10" creationId="{E2FCF4C2-C9E5-4EFF-6E0B-4376BA05F9DA}"/>
          </ac:spMkLst>
        </pc:spChg>
      </pc:sldChg>
      <pc:sldChg chg="addSp delSp modSp mod">
        <pc:chgData name="Tamura, Shuhei" userId="cb61c1b9-acd5-495b-bf6b-cc9ea3fe5ebb" providerId="ADAL" clId="{3E13B0A1-E91C-4D30-B246-F6A975AF63E4}" dt="2025-06-30T02:25:24.954" v="647"/>
        <pc:sldMkLst>
          <pc:docMk/>
          <pc:sldMk cId="3293536473" sldId="2147476261"/>
        </pc:sldMkLst>
        <pc:spChg chg="mod">
          <ac:chgData name="Tamura, Shuhei" userId="cb61c1b9-acd5-495b-bf6b-cc9ea3fe5ebb" providerId="ADAL" clId="{3E13B0A1-E91C-4D30-B246-F6A975AF63E4}" dt="2025-06-30T02:05:05.726" v="63"/>
          <ac:spMkLst>
            <pc:docMk/>
            <pc:sldMk cId="3293536473" sldId="2147476261"/>
            <ac:spMk id="4" creationId="{BE23AE77-CEAB-36A7-A61B-D1A32051ACD2}"/>
          </ac:spMkLst>
        </pc:spChg>
        <pc:spChg chg="add del mod">
          <ac:chgData name="Tamura, Shuhei" userId="cb61c1b9-acd5-495b-bf6b-cc9ea3fe5ebb" providerId="ADAL" clId="{3E13B0A1-E91C-4D30-B246-F6A975AF63E4}" dt="2025-06-30T02:25:24.278" v="646" actId="478"/>
          <ac:spMkLst>
            <pc:docMk/>
            <pc:sldMk cId="3293536473" sldId="2147476261"/>
            <ac:spMk id="9" creationId="{76BC15EC-FE96-6539-288C-6C5A6A5C3586}"/>
          </ac:spMkLst>
        </pc:spChg>
        <pc:spChg chg="add mod">
          <ac:chgData name="Tamura, Shuhei" userId="cb61c1b9-acd5-495b-bf6b-cc9ea3fe5ebb" providerId="ADAL" clId="{3E13B0A1-E91C-4D30-B246-F6A975AF63E4}" dt="2025-06-30T02:25:24.954" v="647"/>
          <ac:spMkLst>
            <pc:docMk/>
            <pc:sldMk cId="3293536473" sldId="2147476261"/>
            <ac:spMk id="10" creationId="{A9A40247-83B7-1259-20B4-DEB7B57B1CFC}"/>
          </ac:spMkLst>
        </pc:spChg>
      </pc:sldChg>
      <pc:sldChg chg="addSp delSp modSp mod">
        <pc:chgData name="Tamura, Shuhei" userId="cb61c1b9-acd5-495b-bf6b-cc9ea3fe5ebb" providerId="ADAL" clId="{3E13B0A1-E91C-4D30-B246-F6A975AF63E4}" dt="2025-06-30T02:25:30.233" v="649"/>
        <pc:sldMkLst>
          <pc:docMk/>
          <pc:sldMk cId="3971923513" sldId="2147476262"/>
        </pc:sldMkLst>
        <pc:spChg chg="mod">
          <ac:chgData name="Tamura, Shuhei" userId="cb61c1b9-acd5-495b-bf6b-cc9ea3fe5ebb" providerId="ADAL" clId="{3E13B0A1-E91C-4D30-B246-F6A975AF63E4}" dt="2025-06-30T02:05:10.609" v="64"/>
          <ac:spMkLst>
            <pc:docMk/>
            <pc:sldMk cId="3971923513" sldId="2147476262"/>
            <ac:spMk id="4" creationId="{BE23AE77-CEAB-36A7-A61B-D1A32051ACD2}"/>
          </ac:spMkLst>
        </pc:spChg>
        <pc:spChg chg="add del mod">
          <ac:chgData name="Tamura, Shuhei" userId="cb61c1b9-acd5-495b-bf6b-cc9ea3fe5ebb" providerId="ADAL" clId="{3E13B0A1-E91C-4D30-B246-F6A975AF63E4}" dt="2025-06-30T02:25:29.546" v="648" actId="478"/>
          <ac:spMkLst>
            <pc:docMk/>
            <pc:sldMk cId="3971923513" sldId="2147476262"/>
            <ac:spMk id="23" creationId="{46A94C7B-5B09-DEDE-2007-84568C3C97EC}"/>
          </ac:spMkLst>
        </pc:spChg>
        <pc:spChg chg="add mod">
          <ac:chgData name="Tamura, Shuhei" userId="cb61c1b9-acd5-495b-bf6b-cc9ea3fe5ebb" providerId="ADAL" clId="{3E13B0A1-E91C-4D30-B246-F6A975AF63E4}" dt="2025-06-30T02:25:30.233" v="649"/>
          <ac:spMkLst>
            <pc:docMk/>
            <pc:sldMk cId="3971923513" sldId="2147476262"/>
            <ac:spMk id="25" creationId="{1661E248-4978-3966-0647-72947EC28DF2}"/>
          </ac:spMkLst>
        </pc:spChg>
      </pc:sldChg>
      <pc:sldChg chg="addSp delSp modSp mod">
        <pc:chgData name="Tamura, Shuhei" userId="cb61c1b9-acd5-495b-bf6b-cc9ea3fe5ebb" providerId="ADAL" clId="{3E13B0A1-E91C-4D30-B246-F6A975AF63E4}" dt="2025-06-30T02:25:35.053" v="651"/>
        <pc:sldMkLst>
          <pc:docMk/>
          <pc:sldMk cId="3497228410" sldId="2147476263"/>
        </pc:sldMkLst>
        <pc:spChg chg="add del mod">
          <ac:chgData name="Tamura, Shuhei" userId="cb61c1b9-acd5-495b-bf6b-cc9ea3fe5ebb" providerId="ADAL" clId="{3E13B0A1-E91C-4D30-B246-F6A975AF63E4}" dt="2025-06-30T02:25:34.487" v="650" actId="478"/>
          <ac:spMkLst>
            <pc:docMk/>
            <pc:sldMk cId="3497228410" sldId="2147476263"/>
            <ac:spMk id="3" creationId="{FA68A688-D964-EB22-ECB7-9CB5149792F4}"/>
          </ac:spMkLst>
        </pc:spChg>
        <pc:spChg chg="mod">
          <ac:chgData name="Tamura, Shuhei" userId="cb61c1b9-acd5-495b-bf6b-cc9ea3fe5ebb" providerId="ADAL" clId="{3E13B0A1-E91C-4D30-B246-F6A975AF63E4}" dt="2025-06-30T02:05:17.219" v="65"/>
          <ac:spMkLst>
            <pc:docMk/>
            <pc:sldMk cId="3497228410" sldId="2147476263"/>
            <ac:spMk id="4" creationId="{BE23AE77-CEAB-36A7-A61B-D1A32051ACD2}"/>
          </ac:spMkLst>
        </pc:spChg>
        <pc:spChg chg="add mod">
          <ac:chgData name="Tamura, Shuhei" userId="cb61c1b9-acd5-495b-bf6b-cc9ea3fe5ebb" providerId="ADAL" clId="{3E13B0A1-E91C-4D30-B246-F6A975AF63E4}" dt="2025-06-30T02:25:35.053" v="651"/>
          <ac:spMkLst>
            <pc:docMk/>
            <pc:sldMk cId="3497228410" sldId="2147476263"/>
            <ac:spMk id="7" creationId="{666F078F-C383-93C6-1ACC-3DD6C2EA2D55}"/>
          </ac:spMkLst>
        </pc:spChg>
      </pc:sldChg>
      <pc:sldChg chg="addSp delSp modSp mod">
        <pc:chgData name="Tamura, Shuhei" userId="cb61c1b9-acd5-495b-bf6b-cc9ea3fe5ebb" providerId="ADAL" clId="{3E13B0A1-E91C-4D30-B246-F6A975AF63E4}" dt="2025-06-30T02:25:44.258" v="653"/>
        <pc:sldMkLst>
          <pc:docMk/>
          <pc:sldMk cId="3687552412" sldId="2147476264"/>
        </pc:sldMkLst>
        <pc:spChg chg="add del mod">
          <ac:chgData name="Tamura, Shuhei" userId="cb61c1b9-acd5-495b-bf6b-cc9ea3fe5ebb" providerId="ADAL" clId="{3E13B0A1-E91C-4D30-B246-F6A975AF63E4}" dt="2025-06-30T02:25:43.591" v="652" actId="478"/>
          <ac:spMkLst>
            <pc:docMk/>
            <pc:sldMk cId="3687552412" sldId="2147476264"/>
            <ac:spMk id="3" creationId="{FDC33197-235F-08FD-4379-748C08292274}"/>
          </ac:spMkLst>
        </pc:spChg>
        <pc:spChg chg="mod">
          <ac:chgData name="Tamura, Shuhei" userId="cb61c1b9-acd5-495b-bf6b-cc9ea3fe5ebb" providerId="ADAL" clId="{3E13B0A1-E91C-4D30-B246-F6A975AF63E4}" dt="2025-06-30T02:05:20.629" v="66"/>
          <ac:spMkLst>
            <pc:docMk/>
            <pc:sldMk cId="3687552412" sldId="2147476264"/>
            <ac:spMk id="4" creationId="{BE23AE77-CEAB-36A7-A61B-D1A32051ACD2}"/>
          </ac:spMkLst>
        </pc:spChg>
        <pc:spChg chg="add mod">
          <ac:chgData name="Tamura, Shuhei" userId="cb61c1b9-acd5-495b-bf6b-cc9ea3fe5ebb" providerId="ADAL" clId="{3E13B0A1-E91C-4D30-B246-F6A975AF63E4}" dt="2025-06-30T02:25:44.258" v="653"/>
          <ac:spMkLst>
            <pc:docMk/>
            <pc:sldMk cId="3687552412" sldId="2147476264"/>
            <ac:spMk id="10" creationId="{207B63E7-8786-2BA7-74A9-494F9F0D953E}"/>
          </ac:spMkLst>
        </pc:spChg>
      </pc:sldChg>
      <pc:sldChg chg="addSp delSp modSp mod">
        <pc:chgData name="Tamura, Shuhei" userId="cb61c1b9-acd5-495b-bf6b-cc9ea3fe5ebb" providerId="ADAL" clId="{3E13B0A1-E91C-4D30-B246-F6A975AF63E4}" dt="2025-06-30T02:25:47.943" v="655"/>
        <pc:sldMkLst>
          <pc:docMk/>
          <pc:sldMk cId="1642234751" sldId="2147476265"/>
        </pc:sldMkLst>
        <pc:spChg chg="mod">
          <ac:chgData name="Tamura, Shuhei" userId="cb61c1b9-acd5-495b-bf6b-cc9ea3fe5ebb" providerId="ADAL" clId="{3E13B0A1-E91C-4D30-B246-F6A975AF63E4}" dt="2025-06-30T02:05:24.869" v="67"/>
          <ac:spMkLst>
            <pc:docMk/>
            <pc:sldMk cId="1642234751" sldId="2147476265"/>
            <ac:spMk id="4" creationId="{BE23AE77-CEAB-36A7-A61B-D1A32051ACD2}"/>
          </ac:spMkLst>
        </pc:spChg>
        <pc:spChg chg="add del mod">
          <ac:chgData name="Tamura, Shuhei" userId="cb61c1b9-acd5-495b-bf6b-cc9ea3fe5ebb" providerId="ADAL" clId="{3E13B0A1-E91C-4D30-B246-F6A975AF63E4}" dt="2025-06-30T02:25:47.267" v="654" actId="478"/>
          <ac:spMkLst>
            <pc:docMk/>
            <pc:sldMk cId="1642234751" sldId="2147476265"/>
            <ac:spMk id="9" creationId="{21674C5C-4E05-7BF0-9ECB-33C9D776EB65}"/>
          </ac:spMkLst>
        </pc:spChg>
        <pc:spChg chg="add mod">
          <ac:chgData name="Tamura, Shuhei" userId="cb61c1b9-acd5-495b-bf6b-cc9ea3fe5ebb" providerId="ADAL" clId="{3E13B0A1-E91C-4D30-B246-F6A975AF63E4}" dt="2025-06-30T02:25:47.943" v="655"/>
          <ac:spMkLst>
            <pc:docMk/>
            <pc:sldMk cId="1642234751" sldId="2147476265"/>
            <ac:spMk id="10" creationId="{0D4DFB03-3533-5923-148A-D585371E1192}"/>
          </ac:spMkLst>
        </pc:spChg>
      </pc:sldChg>
      <pc:sldChg chg="addSp delSp modSp mod">
        <pc:chgData name="Tamura, Shuhei" userId="cb61c1b9-acd5-495b-bf6b-cc9ea3fe5ebb" providerId="ADAL" clId="{3E13B0A1-E91C-4D30-B246-F6A975AF63E4}" dt="2025-06-30T02:25:52.123" v="657"/>
        <pc:sldMkLst>
          <pc:docMk/>
          <pc:sldMk cId="3734469208" sldId="2147476266"/>
        </pc:sldMkLst>
        <pc:spChg chg="mod">
          <ac:chgData name="Tamura, Shuhei" userId="cb61c1b9-acd5-495b-bf6b-cc9ea3fe5ebb" providerId="ADAL" clId="{3E13B0A1-E91C-4D30-B246-F6A975AF63E4}" dt="2025-06-30T02:05:31.451" v="68"/>
          <ac:spMkLst>
            <pc:docMk/>
            <pc:sldMk cId="3734469208" sldId="2147476266"/>
            <ac:spMk id="4" creationId="{BE23AE77-CEAB-36A7-A61B-D1A32051ACD2}"/>
          </ac:spMkLst>
        </pc:spChg>
        <pc:spChg chg="add del mod">
          <ac:chgData name="Tamura, Shuhei" userId="cb61c1b9-acd5-495b-bf6b-cc9ea3fe5ebb" providerId="ADAL" clId="{3E13B0A1-E91C-4D30-B246-F6A975AF63E4}" dt="2025-06-30T02:25:51.022" v="656" actId="478"/>
          <ac:spMkLst>
            <pc:docMk/>
            <pc:sldMk cId="3734469208" sldId="2147476266"/>
            <ac:spMk id="7" creationId="{DA235B4D-0371-8167-587A-C201583BE505}"/>
          </ac:spMkLst>
        </pc:spChg>
        <pc:spChg chg="add mod">
          <ac:chgData name="Tamura, Shuhei" userId="cb61c1b9-acd5-495b-bf6b-cc9ea3fe5ebb" providerId="ADAL" clId="{3E13B0A1-E91C-4D30-B246-F6A975AF63E4}" dt="2025-06-30T02:25:52.123" v="657"/>
          <ac:spMkLst>
            <pc:docMk/>
            <pc:sldMk cId="3734469208" sldId="2147476266"/>
            <ac:spMk id="11" creationId="{C6D5388C-4C69-DCB8-0FF1-EE8162C08CD7}"/>
          </ac:spMkLst>
        </pc:spChg>
      </pc:sldChg>
      <pc:sldChg chg="addSp delSp modSp mod">
        <pc:chgData name="Tamura, Shuhei" userId="cb61c1b9-acd5-495b-bf6b-cc9ea3fe5ebb" providerId="ADAL" clId="{3E13B0A1-E91C-4D30-B246-F6A975AF63E4}" dt="2025-06-30T02:25:56.804" v="659"/>
        <pc:sldMkLst>
          <pc:docMk/>
          <pc:sldMk cId="2641857341" sldId="2147476267"/>
        </pc:sldMkLst>
        <pc:spChg chg="mod">
          <ac:chgData name="Tamura, Shuhei" userId="cb61c1b9-acd5-495b-bf6b-cc9ea3fe5ebb" providerId="ADAL" clId="{3E13B0A1-E91C-4D30-B246-F6A975AF63E4}" dt="2025-06-30T02:05:35.161" v="69"/>
          <ac:spMkLst>
            <pc:docMk/>
            <pc:sldMk cId="2641857341" sldId="2147476267"/>
            <ac:spMk id="4" creationId="{BE23AE77-CEAB-36A7-A61B-D1A32051ACD2}"/>
          </ac:spMkLst>
        </pc:spChg>
        <pc:spChg chg="add del mod">
          <ac:chgData name="Tamura, Shuhei" userId="cb61c1b9-acd5-495b-bf6b-cc9ea3fe5ebb" providerId="ADAL" clId="{3E13B0A1-E91C-4D30-B246-F6A975AF63E4}" dt="2025-06-30T02:25:56.098" v="658" actId="478"/>
          <ac:spMkLst>
            <pc:docMk/>
            <pc:sldMk cId="2641857341" sldId="2147476267"/>
            <ac:spMk id="11" creationId="{22F06CD1-F3A6-DBE5-6FBF-B031E58092EC}"/>
          </ac:spMkLst>
        </pc:spChg>
        <pc:spChg chg="add mod">
          <ac:chgData name="Tamura, Shuhei" userId="cb61c1b9-acd5-495b-bf6b-cc9ea3fe5ebb" providerId="ADAL" clId="{3E13B0A1-E91C-4D30-B246-F6A975AF63E4}" dt="2025-06-30T02:25:56.804" v="659"/>
          <ac:spMkLst>
            <pc:docMk/>
            <pc:sldMk cId="2641857341" sldId="2147476267"/>
            <ac:spMk id="22" creationId="{2D614361-58BB-E444-100A-C01BA458D588}"/>
          </ac:spMkLst>
        </pc:spChg>
      </pc:sldChg>
      <pc:sldChg chg="addSp delSp modSp mod">
        <pc:chgData name="Tamura, Shuhei" userId="cb61c1b9-acd5-495b-bf6b-cc9ea3fe5ebb" providerId="ADAL" clId="{3E13B0A1-E91C-4D30-B246-F6A975AF63E4}" dt="2025-06-30T02:28:31.611" v="663" actId="1036"/>
        <pc:sldMkLst>
          <pc:docMk/>
          <pc:sldMk cId="784019195" sldId="2147476268"/>
        </pc:sldMkLst>
        <pc:spChg chg="add del mod">
          <ac:chgData name="Tamura, Shuhei" userId="cb61c1b9-acd5-495b-bf6b-cc9ea3fe5ebb" providerId="ADAL" clId="{3E13B0A1-E91C-4D30-B246-F6A975AF63E4}" dt="2025-06-30T02:26:01.346" v="660" actId="478"/>
          <ac:spMkLst>
            <pc:docMk/>
            <pc:sldMk cId="784019195" sldId="2147476268"/>
            <ac:spMk id="2" creationId="{764BB7CF-F0FB-4AA1-0DA8-601D19E60D45}"/>
          </ac:spMkLst>
        </pc:spChg>
        <pc:spChg chg="add mod">
          <ac:chgData name="Tamura, Shuhei" userId="cb61c1b9-acd5-495b-bf6b-cc9ea3fe5ebb" providerId="ADAL" clId="{3E13B0A1-E91C-4D30-B246-F6A975AF63E4}" dt="2025-06-30T02:28:31.611" v="663" actId="1036"/>
          <ac:spMkLst>
            <pc:docMk/>
            <pc:sldMk cId="784019195" sldId="2147476268"/>
            <ac:spMk id="3" creationId="{DAB080E1-625B-50A1-4BC3-8B3619106C49}"/>
          </ac:spMkLst>
        </pc:spChg>
        <pc:spChg chg="mod">
          <ac:chgData name="Tamura, Shuhei" userId="cb61c1b9-acd5-495b-bf6b-cc9ea3fe5ebb" providerId="ADAL" clId="{3E13B0A1-E91C-4D30-B246-F6A975AF63E4}" dt="2025-06-30T02:05:39.559" v="70"/>
          <ac:spMkLst>
            <pc:docMk/>
            <pc:sldMk cId="784019195" sldId="2147476268"/>
            <ac:spMk id="4" creationId="{BE23AE77-CEAB-36A7-A61B-D1A32051ACD2}"/>
          </ac:spMkLst>
        </pc:spChg>
      </pc:sldChg>
      <pc:sldChg chg="modSp mod">
        <pc:chgData name="Tamura, Shuhei" userId="cb61c1b9-acd5-495b-bf6b-cc9ea3fe5ebb" providerId="ADAL" clId="{3E13B0A1-E91C-4D30-B246-F6A975AF63E4}" dt="2025-06-30T02:23:44.035" v="594" actId="255"/>
        <pc:sldMkLst>
          <pc:docMk/>
          <pc:sldMk cId="1362544405" sldId="2147476269"/>
        </pc:sldMkLst>
        <pc:spChg chg="mod">
          <ac:chgData name="Tamura, Shuhei" userId="cb61c1b9-acd5-495b-bf6b-cc9ea3fe5ebb" providerId="ADAL" clId="{3E13B0A1-E91C-4D30-B246-F6A975AF63E4}" dt="2025-06-30T02:01:23.531" v="28" actId="20577"/>
          <ac:spMkLst>
            <pc:docMk/>
            <pc:sldMk cId="1362544405" sldId="2147476269"/>
            <ac:spMk id="4" creationId="{599FFCD3-4840-7D8A-EC3F-3642D5887971}"/>
          </ac:spMkLst>
        </pc:spChg>
        <pc:spChg chg="mod">
          <ac:chgData name="Tamura, Shuhei" userId="cb61c1b9-acd5-495b-bf6b-cc9ea3fe5ebb" providerId="ADAL" clId="{3E13B0A1-E91C-4D30-B246-F6A975AF63E4}" dt="2025-06-30T02:23:44.035" v="594" actId="255"/>
          <ac:spMkLst>
            <pc:docMk/>
            <pc:sldMk cId="1362544405" sldId="2147476269"/>
            <ac:spMk id="10" creationId="{63BB9C2C-DCF6-C3B2-75F2-A145BE2371C9}"/>
          </ac:spMkLst>
        </pc:spChg>
      </pc:sldChg>
      <pc:sldChg chg="addSp modSp mod">
        <pc:chgData name="Tamura, Shuhei" userId="cb61c1b9-acd5-495b-bf6b-cc9ea3fe5ebb" providerId="ADAL" clId="{3E13B0A1-E91C-4D30-B246-F6A975AF63E4}" dt="2025-06-30T02:29:19.162" v="670" actId="27636"/>
        <pc:sldMkLst>
          <pc:docMk/>
          <pc:sldMk cId="3417380775" sldId="2147476270"/>
        </pc:sldMkLst>
        <pc:spChg chg="add mod">
          <ac:chgData name="Tamura, Shuhei" userId="cb61c1b9-acd5-495b-bf6b-cc9ea3fe5ebb" providerId="ADAL" clId="{3E13B0A1-E91C-4D30-B246-F6A975AF63E4}" dt="2025-06-30T02:16:21.056" v="192"/>
          <ac:spMkLst>
            <pc:docMk/>
            <pc:sldMk cId="3417380775" sldId="2147476270"/>
            <ac:spMk id="2" creationId="{093F42B7-2048-6DEF-E1CF-593F1449AD0A}"/>
          </ac:spMkLst>
        </pc:spChg>
        <pc:spChg chg="mod">
          <ac:chgData name="Tamura, Shuhei" userId="cb61c1b9-acd5-495b-bf6b-cc9ea3fe5ebb" providerId="ADAL" clId="{3E13B0A1-E91C-4D30-B246-F6A975AF63E4}" dt="2025-06-30T02:08:11.733" v="75" actId="20577"/>
          <ac:spMkLst>
            <pc:docMk/>
            <pc:sldMk cId="3417380775" sldId="2147476270"/>
            <ac:spMk id="4" creationId="{C0CD4ED1-0F74-83B6-F4AC-8C87103B97BF}"/>
          </ac:spMkLst>
        </pc:spChg>
        <pc:spChg chg="add mod">
          <ac:chgData name="Tamura, Shuhei" userId="cb61c1b9-acd5-495b-bf6b-cc9ea3fe5ebb" providerId="ADAL" clId="{3E13B0A1-E91C-4D30-B246-F6A975AF63E4}" dt="2025-06-30T02:29:19.162" v="670" actId="27636"/>
          <ac:spMkLst>
            <pc:docMk/>
            <pc:sldMk cId="3417380775" sldId="2147476270"/>
            <ac:spMk id="5" creationId="{0383ADF8-D4D5-4223-2D06-3870C548F23A}"/>
          </ac:spMkLst>
        </pc:spChg>
        <pc:spChg chg="add mod">
          <ac:chgData name="Tamura, Shuhei" userId="cb61c1b9-acd5-495b-bf6b-cc9ea3fe5ebb" providerId="ADAL" clId="{3E13B0A1-E91C-4D30-B246-F6A975AF63E4}" dt="2025-06-30T02:28:35.166" v="664"/>
          <ac:spMkLst>
            <pc:docMk/>
            <pc:sldMk cId="3417380775" sldId="2147476270"/>
            <ac:spMk id="6" creationId="{322D95F6-C150-940C-08C1-D73FF6ED6EFC}"/>
          </ac:spMkLst>
        </pc:spChg>
        <pc:spChg chg="mod">
          <ac:chgData name="Tamura, Shuhei" userId="cb61c1b9-acd5-495b-bf6b-cc9ea3fe5ebb" providerId="ADAL" clId="{3E13B0A1-E91C-4D30-B246-F6A975AF63E4}" dt="2025-06-30T02:16:28.190" v="218" actId="1035"/>
          <ac:spMkLst>
            <pc:docMk/>
            <pc:sldMk cId="3417380775" sldId="2147476270"/>
            <ac:spMk id="9" creationId="{7FAB7FED-86C0-349A-32E6-486F205BB8B9}"/>
          </ac:spMkLst>
        </pc:spChg>
      </pc:sldChg>
      <pc:sldChg chg="addSp delSp modSp mod">
        <pc:chgData name="Tamura, Shuhei" userId="cb61c1b9-acd5-495b-bf6b-cc9ea3fe5ebb" providerId="ADAL" clId="{3E13B0A1-E91C-4D30-B246-F6A975AF63E4}" dt="2025-06-30T02:29:52.971" v="680" actId="27636"/>
        <pc:sldMkLst>
          <pc:docMk/>
          <pc:sldMk cId="4265059628" sldId="2147476271"/>
        </pc:sldMkLst>
        <pc:spChg chg="add mod">
          <ac:chgData name="Tamura, Shuhei" userId="cb61c1b9-acd5-495b-bf6b-cc9ea3fe5ebb" providerId="ADAL" clId="{3E13B0A1-E91C-4D30-B246-F6A975AF63E4}" dt="2025-06-30T02:20:22.006" v="512"/>
          <ac:spMkLst>
            <pc:docMk/>
            <pc:sldMk cId="4265059628" sldId="2147476271"/>
            <ac:spMk id="2" creationId="{5AD5FEEA-0FC6-DEB8-E8A5-608250258016}"/>
          </ac:spMkLst>
        </pc:spChg>
        <pc:spChg chg="mod">
          <ac:chgData name="Tamura, Shuhei" userId="cb61c1b9-acd5-495b-bf6b-cc9ea3fe5ebb" providerId="ADAL" clId="{3E13B0A1-E91C-4D30-B246-F6A975AF63E4}" dt="2025-06-30T02:11:46.780" v="167"/>
          <ac:spMkLst>
            <pc:docMk/>
            <pc:sldMk cId="4265059628" sldId="2147476271"/>
            <ac:spMk id="4" creationId="{C0CD4ED1-0F74-83B6-F4AC-8C87103B97BF}"/>
          </ac:spMkLst>
        </pc:spChg>
        <pc:spChg chg="add mod">
          <ac:chgData name="Tamura, Shuhei" userId="cb61c1b9-acd5-495b-bf6b-cc9ea3fe5ebb" providerId="ADAL" clId="{3E13B0A1-E91C-4D30-B246-F6A975AF63E4}" dt="2025-06-30T02:29:52.971" v="680" actId="27636"/>
          <ac:spMkLst>
            <pc:docMk/>
            <pc:sldMk cId="4265059628" sldId="2147476271"/>
            <ac:spMk id="5" creationId="{9DA1D7C2-1422-0A3D-BBD7-85EBAC4A60E4}"/>
          </ac:spMkLst>
        </pc:spChg>
        <pc:spChg chg="del mod">
          <ac:chgData name="Tamura, Shuhei" userId="cb61c1b9-acd5-495b-bf6b-cc9ea3fe5ebb" providerId="ADAL" clId="{3E13B0A1-E91C-4D30-B246-F6A975AF63E4}" dt="2025-06-30T02:20:11.455" v="509" actId="478"/>
          <ac:spMkLst>
            <pc:docMk/>
            <pc:sldMk cId="4265059628" sldId="2147476271"/>
            <ac:spMk id="9" creationId="{7FAB7FED-86C0-349A-32E6-486F205BB8B9}"/>
          </ac:spMkLst>
        </pc:spChg>
      </pc:sldChg>
      <pc:sldChg chg="addSp delSp modSp del mod">
        <pc:chgData name="Tamura, Shuhei" userId="cb61c1b9-acd5-495b-bf6b-cc9ea3fe5ebb" providerId="ADAL" clId="{3E13B0A1-E91C-4D30-B246-F6A975AF63E4}" dt="2025-06-30T02:21:45.202" v="570" actId="2696"/>
        <pc:sldMkLst>
          <pc:docMk/>
          <pc:sldMk cId="1045415872" sldId="2147476272"/>
        </pc:sldMkLst>
        <pc:spChg chg="add mod">
          <ac:chgData name="Tamura, Shuhei" userId="cb61c1b9-acd5-495b-bf6b-cc9ea3fe5ebb" providerId="ADAL" clId="{3E13B0A1-E91C-4D30-B246-F6A975AF63E4}" dt="2025-06-30T02:20:52.284" v="567"/>
          <ac:spMkLst>
            <pc:docMk/>
            <pc:sldMk cId="1045415872" sldId="2147476272"/>
            <ac:spMk id="2" creationId="{318DE856-B4CF-DA51-CF6C-9D662C28CCB5}"/>
          </ac:spMkLst>
        </pc:spChg>
        <pc:spChg chg="mod">
          <ac:chgData name="Tamura, Shuhei" userId="cb61c1b9-acd5-495b-bf6b-cc9ea3fe5ebb" providerId="ADAL" clId="{3E13B0A1-E91C-4D30-B246-F6A975AF63E4}" dt="2025-06-30T02:11:51.735" v="168"/>
          <ac:spMkLst>
            <pc:docMk/>
            <pc:sldMk cId="1045415872" sldId="2147476272"/>
            <ac:spMk id="4" creationId="{C0CD4ED1-0F74-83B6-F4AC-8C87103B97BF}"/>
          </ac:spMkLst>
        </pc:spChg>
        <pc:spChg chg="add mod">
          <ac:chgData name="Tamura, Shuhei" userId="cb61c1b9-acd5-495b-bf6b-cc9ea3fe5ebb" providerId="ADAL" clId="{3E13B0A1-E91C-4D30-B246-F6A975AF63E4}" dt="2025-06-30T02:20:55.066" v="569" actId="20577"/>
          <ac:spMkLst>
            <pc:docMk/>
            <pc:sldMk cId="1045415872" sldId="2147476272"/>
            <ac:spMk id="5" creationId="{4D1B09F5-C084-0D8C-10AD-4271F3BC2B3B}"/>
          </ac:spMkLst>
        </pc:spChg>
        <pc:spChg chg="del mod">
          <ac:chgData name="Tamura, Shuhei" userId="cb61c1b9-acd5-495b-bf6b-cc9ea3fe5ebb" providerId="ADAL" clId="{3E13B0A1-E91C-4D30-B246-F6A975AF63E4}" dt="2025-06-30T02:20:51.594" v="566" actId="478"/>
          <ac:spMkLst>
            <pc:docMk/>
            <pc:sldMk cId="1045415872" sldId="2147476272"/>
            <ac:spMk id="9" creationId="{7FAB7FED-86C0-349A-32E6-486F205BB8B9}"/>
          </ac:spMkLst>
        </pc:spChg>
      </pc:sldChg>
      <pc:sldChg chg="modSp mod">
        <pc:chgData name="Tamura, Shuhei" userId="cb61c1b9-acd5-495b-bf6b-cc9ea3fe5ebb" providerId="ADAL" clId="{3E13B0A1-E91C-4D30-B246-F6A975AF63E4}" dt="2025-06-30T02:46:02.468" v="811" actId="20577"/>
        <pc:sldMkLst>
          <pc:docMk/>
          <pc:sldMk cId="1036007183" sldId="2147476273"/>
        </pc:sldMkLst>
        <pc:spChg chg="mod">
          <ac:chgData name="Tamura, Shuhei" userId="cb61c1b9-acd5-495b-bf6b-cc9ea3fe5ebb" providerId="ADAL" clId="{3E13B0A1-E91C-4D30-B246-F6A975AF63E4}" dt="2025-06-30T02:46:02.468" v="811" actId="20577"/>
          <ac:spMkLst>
            <pc:docMk/>
            <pc:sldMk cId="1036007183" sldId="2147476273"/>
            <ac:spMk id="3" creationId="{1E34451F-92DA-79B3-D1F0-D2B52A45005B}"/>
          </ac:spMkLst>
        </pc:spChg>
        <pc:spChg chg="mod">
          <ac:chgData name="Tamura, Shuhei" userId="cb61c1b9-acd5-495b-bf6b-cc9ea3fe5ebb" providerId="ADAL" clId="{3E13B0A1-E91C-4D30-B246-F6A975AF63E4}" dt="2025-06-30T02:13:50.308" v="179"/>
          <ac:spMkLst>
            <pc:docMk/>
            <pc:sldMk cId="1036007183" sldId="2147476273"/>
            <ac:spMk id="4" creationId="{20240A8E-9B73-AE5A-5D61-C7E42CFDAB6C}"/>
          </ac:spMkLst>
        </pc:spChg>
      </pc:sldChg>
      <pc:sldChg chg="addSp delSp modSp mod">
        <pc:chgData name="Tamura, Shuhei" userId="cb61c1b9-acd5-495b-bf6b-cc9ea3fe5ebb" providerId="ADAL" clId="{3E13B0A1-E91C-4D30-B246-F6A975AF63E4}" dt="2025-06-30T02:29:37.584" v="674" actId="27636"/>
        <pc:sldMkLst>
          <pc:docMk/>
          <pc:sldMk cId="981236981" sldId="2147476274"/>
        </pc:sldMkLst>
        <pc:spChg chg="add mod">
          <ac:chgData name="Tamura, Shuhei" userId="cb61c1b9-acd5-495b-bf6b-cc9ea3fe5ebb" providerId="ADAL" clId="{3E13B0A1-E91C-4D30-B246-F6A975AF63E4}" dt="2025-06-30T02:29:37.584" v="674" actId="27636"/>
          <ac:spMkLst>
            <pc:docMk/>
            <pc:sldMk cId="981236981" sldId="2147476274"/>
            <ac:spMk id="3" creationId="{251B3422-0C83-F0E0-CEB5-1398EC9D9C0C}"/>
          </ac:spMkLst>
        </pc:spChg>
        <pc:spChg chg="mod">
          <ac:chgData name="Tamura, Shuhei" userId="cb61c1b9-acd5-495b-bf6b-cc9ea3fe5ebb" providerId="ADAL" clId="{3E13B0A1-E91C-4D30-B246-F6A975AF63E4}" dt="2025-06-30T02:11:39.143" v="165"/>
          <ac:spMkLst>
            <pc:docMk/>
            <pc:sldMk cId="981236981" sldId="2147476274"/>
            <ac:spMk id="4" creationId="{C0CD4ED1-0F74-83B6-F4AC-8C87103B97BF}"/>
          </ac:spMkLst>
        </pc:spChg>
        <pc:spChg chg="del mod">
          <ac:chgData name="Tamura, Shuhei" userId="cb61c1b9-acd5-495b-bf6b-cc9ea3fe5ebb" providerId="ADAL" clId="{3E13B0A1-E91C-4D30-B246-F6A975AF63E4}" dt="2025-06-30T02:17:34.910" v="294" actId="478"/>
          <ac:spMkLst>
            <pc:docMk/>
            <pc:sldMk cId="981236981" sldId="2147476274"/>
            <ac:spMk id="9" creationId="{7FAB7FED-86C0-349A-32E6-486F205BB8B9}"/>
          </ac:spMkLst>
        </pc:spChg>
      </pc:sldChg>
      <pc:sldChg chg="modSp add mod">
        <pc:chgData name="Tamura, Shuhei" userId="cb61c1b9-acd5-495b-bf6b-cc9ea3fe5ebb" providerId="ADAL" clId="{3E13B0A1-E91C-4D30-B246-F6A975AF63E4}" dt="2025-06-30T02:29:43.796" v="676" actId="27636"/>
        <pc:sldMkLst>
          <pc:docMk/>
          <pc:sldMk cId="1652214018" sldId="2147476275"/>
        </pc:sldMkLst>
        <pc:spChg chg="mod">
          <ac:chgData name="Tamura, Shuhei" userId="cb61c1b9-acd5-495b-bf6b-cc9ea3fe5ebb" providerId="ADAL" clId="{3E13B0A1-E91C-4D30-B246-F6A975AF63E4}" dt="2025-06-30T02:29:43.796" v="676" actId="27636"/>
          <ac:spMkLst>
            <pc:docMk/>
            <pc:sldMk cId="1652214018" sldId="2147476275"/>
            <ac:spMk id="3" creationId="{251B3422-0C83-F0E0-CEB5-1398EC9D9C0C}"/>
          </ac:spMkLst>
        </pc:spChg>
      </pc:sldChg>
    </pc:docChg>
  </pc:docChgLst>
  <pc:docChgLst>
    <pc:chgData name="iimura jinichi/0526101/飯村　仁一" userId="c59d907f-9f79-4eb0-8b85-ab928fb3160e" providerId="ADAL" clId="{2BECFFD4-1741-4FD4-89CB-6F824F311E83}"/>
    <pc:docChg chg="custSel modSld">
      <pc:chgData name="iimura jinichi/0526101/飯村　仁一" userId="c59d907f-9f79-4eb0-8b85-ab928fb3160e" providerId="ADAL" clId="{2BECFFD4-1741-4FD4-89CB-6F824F311E83}" dt="2025-07-11T09:07:23.788" v="14" actId="167"/>
      <pc:docMkLst>
        <pc:docMk/>
      </pc:docMkLst>
      <pc:sldChg chg="modSp mod">
        <pc:chgData name="iimura jinichi/0526101/飯村　仁一" userId="c59d907f-9f79-4eb0-8b85-ab928fb3160e" providerId="ADAL" clId="{2BECFFD4-1741-4FD4-89CB-6F824F311E83}" dt="2025-07-07T05:54:06.245" v="4" actId="404"/>
        <pc:sldMkLst>
          <pc:docMk/>
          <pc:sldMk cId="714483222" sldId="2147476251"/>
        </pc:sldMkLst>
        <pc:spChg chg="mod">
          <ac:chgData name="iimura jinichi/0526101/飯村　仁一" userId="c59d907f-9f79-4eb0-8b85-ab928fb3160e" providerId="ADAL" clId="{2BECFFD4-1741-4FD4-89CB-6F824F311E83}" dt="2025-07-07T05:54:06.245" v="4" actId="404"/>
          <ac:spMkLst>
            <pc:docMk/>
            <pc:sldMk cId="714483222" sldId="2147476251"/>
            <ac:spMk id="5" creationId="{CA9AD951-AB0A-F544-7224-4DC94CDD3179}"/>
          </ac:spMkLst>
        </pc:spChg>
      </pc:sldChg>
      <pc:sldChg chg="addSp delSp modSp mod">
        <pc:chgData name="iimura jinichi/0526101/飯村　仁一" userId="c59d907f-9f79-4eb0-8b85-ab928fb3160e" providerId="ADAL" clId="{2BECFFD4-1741-4FD4-89CB-6F824F311E83}" dt="2025-07-11T09:06:59.980" v="11" actId="167"/>
        <pc:sldMkLst>
          <pc:docMk/>
          <pc:sldMk cId="675257603" sldId="2147476257"/>
        </pc:sldMkLst>
        <pc:graphicFrameChg chg="del">
          <ac:chgData name="iimura jinichi/0526101/飯村　仁一" userId="c59d907f-9f79-4eb0-8b85-ab928fb3160e" providerId="ADAL" clId="{2BECFFD4-1741-4FD4-89CB-6F824F311E83}" dt="2025-07-11T09:06:46.948" v="9" actId="478"/>
          <ac:graphicFrameMkLst>
            <pc:docMk/>
            <pc:sldMk cId="675257603" sldId="2147476257"/>
            <ac:graphicFrameMk id="6" creationId="{CA8E2A68-9716-173E-515E-C9C3A14F91D1}"/>
          </ac:graphicFrameMkLst>
        </pc:graphicFrameChg>
        <pc:graphicFrameChg chg="add mod ord">
          <ac:chgData name="iimura jinichi/0526101/飯村　仁一" userId="c59d907f-9f79-4eb0-8b85-ab928fb3160e" providerId="ADAL" clId="{2BECFFD4-1741-4FD4-89CB-6F824F311E83}" dt="2025-07-11T09:06:59.980" v="11" actId="167"/>
          <ac:graphicFrameMkLst>
            <pc:docMk/>
            <pc:sldMk cId="675257603" sldId="2147476257"/>
            <ac:graphicFrameMk id="17" creationId="{335D9AEC-0386-9468-61BA-BB4C50706B89}"/>
          </ac:graphicFrameMkLst>
        </pc:graphicFrameChg>
      </pc:sldChg>
      <pc:sldChg chg="addSp delSp modSp mod">
        <pc:chgData name="iimura jinichi/0526101/飯村　仁一" userId="c59d907f-9f79-4eb0-8b85-ab928fb3160e" providerId="ADAL" clId="{2BECFFD4-1741-4FD4-89CB-6F824F311E83}" dt="2025-07-11T09:07:23.788" v="14" actId="167"/>
        <pc:sldMkLst>
          <pc:docMk/>
          <pc:sldMk cId="101618977" sldId="2147476258"/>
        </pc:sldMkLst>
        <pc:graphicFrameChg chg="del">
          <ac:chgData name="iimura jinichi/0526101/飯村　仁一" userId="c59d907f-9f79-4eb0-8b85-ab928fb3160e" providerId="ADAL" clId="{2BECFFD4-1741-4FD4-89CB-6F824F311E83}" dt="2025-07-11T09:07:07.163" v="12" actId="478"/>
          <ac:graphicFrameMkLst>
            <pc:docMk/>
            <pc:sldMk cId="101618977" sldId="2147476258"/>
            <ac:graphicFrameMk id="6" creationId="{CA8E2A68-9716-173E-515E-C9C3A14F91D1}"/>
          </ac:graphicFrameMkLst>
        </pc:graphicFrameChg>
        <pc:graphicFrameChg chg="add mod ord">
          <ac:chgData name="iimura jinichi/0526101/飯村　仁一" userId="c59d907f-9f79-4eb0-8b85-ab928fb3160e" providerId="ADAL" clId="{2BECFFD4-1741-4FD4-89CB-6F824F311E83}" dt="2025-07-11T09:07:23.788" v="14" actId="167"/>
          <ac:graphicFrameMkLst>
            <pc:docMk/>
            <pc:sldMk cId="101618977" sldId="2147476258"/>
            <ac:graphicFrameMk id="8" creationId="{DCEF3266-DC93-7D02-E395-398168C6044A}"/>
          </ac:graphicFrameMkLst>
        </pc:graphicFrameChg>
      </pc:sldChg>
      <pc:sldChg chg="addSp delSp modSp mod">
        <pc:chgData name="iimura jinichi/0526101/飯村　仁一" userId="c59d907f-9f79-4eb0-8b85-ab928fb3160e" providerId="ADAL" clId="{2BECFFD4-1741-4FD4-89CB-6F824F311E83}" dt="2025-07-11T09:06:35.795" v="8"/>
        <pc:sldMkLst>
          <pc:docMk/>
          <pc:sldMk cId="1362544405" sldId="2147476269"/>
        </pc:sldMkLst>
        <pc:graphicFrameChg chg="add mod">
          <ac:chgData name="iimura jinichi/0526101/飯村　仁一" userId="c59d907f-9f79-4eb0-8b85-ab928fb3160e" providerId="ADAL" clId="{2BECFFD4-1741-4FD4-89CB-6F824F311E83}" dt="2025-07-11T09:06:35.795" v="8"/>
          <ac:graphicFrameMkLst>
            <pc:docMk/>
            <pc:sldMk cId="1362544405" sldId="2147476269"/>
            <ac:graphicFrameMk id="5" creationId="{B6B803F5-CF8F-2476-7A86-BC5B42A2D4AB}"/>
          </ac:graphicFrameMkLst>
        </pc:graphicFrameChg>
        <pc:graphicFrameChg chg="del">
          <ac:chgData name="iimura jinichi/0526101/飯村　仁一" userId="c59d907f-9f79-4eb0-8b85-ab928fb3160e" providerId="ADAL" clId="{2BECFFD4-1741-4FD4-89CB-6F824F311E83}" dt="2025-07-11T09:06:28.135" v="7" actId="478"/>
          <ac:graphicFrameMkLst>
            <pc:docMk/>
            <pc:sldMk cId="1362544405" sldId="2147476269"/>
            <ac:graphicFrameMk id="9" creationId="{4489B312-54C6-AE32-AC61-F70E865CA9E9}"/>
          </ac:graphicFrameMkLst>
        </pc:graphicFrameChg>
      </pc:sldChg>
      <pc:sldChg chg="modSp mod">
        <pc:chgData name="iimura jinichi/0526101/飯村　仁一" userId="c59d907f-9f79-4eb0-8b85-ab928fb3160e" providerId="ADAL" clId="{2BECFFD4-1741-4FD4-89CB-6F824F311E83}" dt="2025-07-07T05:52:21.498" v="0"/>
        <pc:sldMkLst>
          <pc:docMk/>
          <pc:sldMk cId="3417380775" sldId="2147476270"/>
        </pc:sldMkLst>
        <pc:spChg chg="mod">
          <ac:chgData name="iimura jinichi/0526101/飯村　仁一" userId="c59d907f-9f79-4eb0-8b85-ab928fb3160e" providerId="ADAL" clId="{2BECFFD4-1741-4FD4-89CB-6F824F311E83}" dt="2025-07-07T05:52:21.498" v="0"/>
          <ac:spMkLst>
            <pc:docMk/>
            <pc:sldMk cId="3417380775" sldId="2147476270"/>
            <ac:spMk id="9" creationId="{7FAB7FED-86C0-349A-32E6-486F205BB8B9}"/>
          </ac:spMkLst>
        </pc:spChg>
      </pc:sldChg>
      <pc:sldChg chg="modSp mod">
        <pc:chgData name="iimura jinichi/0526101/飯村　仁一" userId="c59d907f-9f79-4eb0-8b85-ab928fb3160e" providerId="ADAL" clId="{2BECFFD4-1741-4FD4-89CB-6F824F311E83}" dt="2025-07-07T05:53:34.414" v="2" actId="404"/>
        <pc:sldMkLst>
          <pc:docMk/>
          <pc:sldMk cId="1652214018" sldId="2147476275"/>
        </pc:sldMkLst>
        <pc:spChg chg="mod">
          <ac:chgData name="iimura jinichi/0526101/飯村　仁一" userId="c59d907f-9f79-4eb0-8b85-ab928fb3160e" providerId="ADAL" clId="{2BECFFD4-1741-4FD4-89CB-6F824F311E83}" dt="2025-07-07T05:53:34.414" v="2" actId="404"/>
          <ac:spMkLst>
            <pc:docMk/>
            <pc:sldMk cId="1652214018" sldId="2147476275"/>
            <ac:spMk id="6" creationId="{E3CEBE24-4411-7EC1-2AED-B58B586D888A}"/>
          </ac:spMkLst>
        </pc:spChg>
      </pc:sldChg>
      <pc:sldChg chg="modSp mod">
        <pc:chgData name="iimura jinichi/0526101/飯村　仁一" userId="c59d907f-9f79-4eb0-8b85-ab928fb3160e" providerId="ADAL" clId="{2BECFFD4-1741-4FD4-89CB-6F824F311E83}" dt="2025-07-07T05:54:39.941" v="6" actId="404"/>
        <pc:sldMkLst>
          <pc:docMk/>
          <pc:sldMk cId="148434690" sldId="2147476277"/>
        </pc:sldMkLst>
        <pc:spChg chg="mod">
          <ac:chgData name="iimura jinichi/0526101/飯村　仁一" userId="c59d907f-9f79-4eb0-8b85-ab928fb3160e" providerId="ADAL" clId="{2BECFFD4-1741-4FD4-89CB-6F824F311E83}" dt="2025-07-07T05:54:39.941" v="6" actId="404"/>
          <ac:spMkLst>
            <pc:docMk/>
            <pc:sldMk cId="148434690" sldId="2147476277"/>
            <ac:spMk id="5" creationId="{CA9AD951-AB0A-F544-7224-4DC94CDD3179}"/>
          </ac:spMkLst>
        </pc:spChg>
      </pc:sldChg>
    </pc:docChg>
  </pc:docChgLst>
  <pc:docChgLst>
    <pc:chgData name="Iimura, Jinichi" userId="9e18df6b-b397-4f9f-a1c6-0abee7ae91a5" providerId="ADAL" clId="{BDA1215C-5EA2-458B-BFCC-3FD00F947048}"/>
    <pc:docChg chg="undo custSel addSld delSld modSld sldOrd addSection delSection modSection">
      <pc:chgData name="Iimura, Jinichi" userId="9e18df6b-b397-4f9f-a1c6-0abee7ae91a5" providerId="ADAL" clId="{BDA1215C-5EA2-458B-BFCC-3FD00F947048}" dt="2025-06-18T05:39:27.154" v="387" actId="47"/>
      <pc:docMkLst>
        <pc:docMk/>
      </pc:docMkLst>
      <pc:sldChg chg="modSp add mod">
        <pc:chgData name="Iimura, Jinichi" userId="9e18df6b-b397-4f9f-a1c6-0abee7ae91a5" providerId="ADAL" clId="{BDA1215C-5EA2-458B-BFCC-3FD00F947048}" dt="2025-06-17T02:30:51.226" v="72" actId="20577"/>
        <pc:sldMkLst>
          <pc:docMk/>
          <pc:sldMk cId="3665934945" sldId="256"/>
        </pc:sldMkLst>
        <pc:spChg chg="mod">
          <ac:chgData name="Iimura, Jinichi" userId="9e18df6b-b397-4f9f-a1c6-0abee7ae91a5" providerId="ADAL" clId="{BDA1215C-5EA2-458B-BFCC-3FD00F947048}" dt="2025-06-17T02:30:51.226" v="72" actId="20577"/>
          <ac:spMkLst>
            <pc:docMk/>
            <pc:sldMk cId="3665934945" sldId="256"/>
            <ac:spMk id="7" creationId="{E463306C-318F-AFE8-C603-FA1CF0EF24F0}"/>
          </ac:spMkLst>
        </pc:spChg>
        <pc:spChg chg="mod">
          <ac:chgData name="Iimura, Jinichi" userId="9e18df6b-b397-4f9f-a1c6-0abee7ae91a5" providerId="ADAL" clId="{BDA1215C-5EA2-458B-BFCC-3FD00F947048}" dt="2025-06-17T02:26:10.787" v="50" actId="20577"/>
          <ac:spMkLst>
            <pc:docMk/>
            <pc:sldMk cId="3665934945" sldId="256"/>
            <ac:spMk id="13" creationId="{754FBCAA-A114-8A96-47B3-9AB10E92A7C3}"/>
          </ac:spMkLst>
        </pc:spChg>
      </pc:sldChg>
      <pc:sldChg chg="addSp delSp modSp mod">
        <pc:chgData name="Iimura, Jinichi" userId="9e18df6b-b397-4f9f-a1c6-0abee7ae91a5" providerId="ADAL" clId="{BDA1215C-5EA2-458B-BFCC-3FD00F947048}" dt="2025-06-18T05:36:11.496" v="386" actId="478"/>
        <pc:sldMkLst>
          <pc:docMk/>
          <pc:sldMk cId="823850065" sldId="2147476199"/>
        </pc:sldMkLst>
        <pc:spChg chg="add del mod">
          <ac:chgData name="Iimura, Jinichi" userId="9e18df6b-b397-4f9f-a1c6-0abee7ae91a5" providerId="ADAL" clId="{BDA1215C-5EA2-458B-BFCC-3FD00F947048}" dt="2025-06-18T05:36:11.496" v="386" actId="478"/>
          <ac:spMkLst>
            <pc:docMk/>
            <pc:sldMk cId="823850065" sldId="2147476199"/>
            <ac:spMk id="2" creationId="{46DD2789-61F4-3DD1-6D98-EF6FCC533C0F}"/>
          </ac:spMkLst>
        </pc:spChg>
      </pc:sldChg>
      <pc:sldChg chg="ord">
        <pc:chgData name="Iimura, Jinichi" userId="9e18df6b-b397-4f9f-a1c6-0abee7ae91a5" providerId="ADAL" clId="{BDA1215C-5EA2-458B-BFCC-3FD00F947048}" dt="2025-06-17T02:28:38.450" v="58"/>
        <pc:sldMkLst>
          <pc:docMk/>
          <pc:sldMk cId="1018229851" sldId="2147476231"/>
        </pc:sldMkLst>
      </pc:sldChg>
      <pc:sldChg chg="modSp mod">
        <pc:chgData name="Iimura, Jinichi" userId="9e18df6b-b397-4f9f-a1c6-0abee7ae91a5" providerId="ADAL" clId="{BDA1215C-5EA2-458B-BFCC-3FD00F947048}" dt="2025-06-17T02:30:06.064" v="63" actId="20577"/>
        <pc:sldMkLst>
          <pc:docMk/>
          <pc:sldMk cId="2571871654" sldId="2147476233"/>
        </pc:sldMkLst>
        <pc:spChg chg="mod">
          <ac:chgData name="Iimura, Jinichi" userId="9e18df6b-b397-4f9f-a1c6-0abee7ae91a5" providerId="ADAL" clId="{BDA1215C-5EA2-458B-BFCC-3FD00F947048}" dt="2025-06-17T02:30:06.064" v="63" actId="20577"/>
          <ac:spMkLst>
            <pc:docMk/>
            <pc:sldMk cId="2571871654" sldId="2147476233"/>
            <ac:spMk id="3" creationId="{AD04AFEF-C73B-87E0-C3D3-C42C2F3ACF7F}"/>
          </ac:spMkLst>
        </pc:spChg>
      </pc:sldChg>
      <pc:sldChg chg="modSp mod">
        <pc:chgData name="Iimura, Jinichi" userId="9e18df6b-b397-4f9f-a1c6-0abee7ae91a5" providerId="ADAL" clId="{BDA1215C-5EA2-458B-BFCC-3FD00F947048}" dt="2025-06-17T02:30:11.853" v="64" actId="20577"/>
        <pc:sldMkLst>
          <pc:docMk/>
          <pc:sldMk cId="3293238788" sldId="2147476234"/>
        </pc:sldMkLst>
        <pc:spChg chg="mod">
          <ac:chgData name="Iimura, Jinichi" userId="9e18df6b-b397-4f9f-a1c6-0abee7ae91a5" providerId="ADAL" clId="{BDA1215C-5EA2-458B-BFCC-3FD00F947048}" dt="2025-06-17T02:30:11.853" v="64" actId="20577"/>
          <ac:spMkLst>
            <pc:docMk/>
            <pc:sldMk cId="3293238788" sldId="2147476234"/>
            <ac:spMk id="14" creationId="{E8D7D17C-792A-B5C6-D86C-40A5BF79711E}"/>
          </ac:spMkLst>
        </pc:spChg>
      </pc:sldChg>
      <pc:sldChg chg="modSp mod">
        <pc:chgData name="Iimura, Jinichi" userId="9e18df6b-b397-4f9f-a1c6-0abee7ae91a5" providerId="ADAL" clId="{BDA1215C-5EA2-458B-BFCC-3FD00F947048}" dt="2025-06-17T02:29:47.259" v="62"/>
        <pc:sldMkLst>
          <pc:docMk/>
          <pc:sldMk cId="4078471621" sldId="2147476238"/>
        </pc:sldMkLst>
        <pc:spChg chg="mod">
          <ac:chgData name="Iimura, Jinichi" userId="9e18df6b-b397-4f9f-a1c6-0abee7ae91a5" providerId="ADAL" clId="{BDA1215C-5EA2-458B-BFCC-3FD00F947048}" dt="2025-06-17T02:29:47.259" v="62"/>
          <ac:spMkLst>
            <pc:docMk/>
            <pc:sldMk cId="4078471621" sldId="2147476238"/>
            <ac:spMk id="13" creationId="{22ECFFBA-584D-0208-9494-3F6A561CEFA6}"/>
          </ac:spMkLst>
        </pc:spChg>
        <pc:cxnChg chg="mod">
          <ac:chgData name="Iimura, Jinichi" userId="9e18df6b-b397-4f9f-a1c6-0abee7ae91a5" providerId="ADAL" clId="{BDA1215C-5EA2-458B-BFCC-3FD00F947048}" dt="2025-06-17T02:29:46.138" v="60" actId="1076"/>
          <ac:cxnSpMkLst>
            <pc:docMk/>
            <pc:sldMk cId="4078471621" sldId="2147476238"/>
            <ac:cxnSpMk id="16" creationId="{A5E3E74D-35D3-6098-14C3-7B354C66E604}"/>
          </ac:cxnSpMkLst>
        </pc:cxnChg>
        <pc:cxnChg chg="mod">
          <ac:chgData name="Iimura, Jinichi" userId="9e18df6b-b397-4f9f-a1c6-0abee7ae91a5" providerId="ADAL" clId="{BDA1215C-5EA2-458B-BFCC-3FD00F947048}" dt="2025-06-17T02:29:46.138" v="60" actId="1076"/>
          <ac:cxnSpMkLst>
            <pc:docMk/>
            <pc:sldMk cId="4078471621" sldId="2147476238"/>
            <ac:cxnSpMk id="28" creationId="{4E43954C-5628-8714-4B7E-F4F3A4C61B5C}"/>
          </ac:cxnSpMkLst>
        </pc:cxnChg>
        <pc:cxnChg chg="mod">
          <ac:chgData name="Iimura, Jinichi" userId="9e18df6b-b397-4f9f-a1c6-0abee7ae91a5" providerId="ADAL" clId="{BDA1215C-5EA2-458B-BFCC-3FD00F947048}" dt="2025-06-17T02:29:46.138" v="60" actId="1076"/>
          <ac:cxnSpMkLst>
            <pc:docMk/>
            <pc:sldMk cId="4078471621" sldId="2147476238"/>
            <ac:cxnSpMk id="35" creationId="{130B207A-FF43-00B4-2956-58739FD2D238}"/>
          </ac:cxnSpMkLst>
        </pc:cxnChg>
      </pc:sldChg>
      <pc:sldChg chg="del">
        <pc:chgData name="Iimura, Jinichi" userId="9e18df6b-b397-4f9f-a1c6-0abee7ae91a5" providerId="ADAL" clId="{BDA1215C-5EA2-458B-BFCC-3FD00F947048}" dt="2025-06-17T02:25:48.258" v="0" actId="47"/>
        <pc:sldMkLst>
          <pc:docMk/>
          <pc:sldMk cId="2544358239" sldId="2147476247"/>
        </pc:sldMkLst>
      </pc:sldChg>
      <pc:sldChg chg="ord">
        <pc:chgData name="Iimura, Jinichi" userId="9e18df6b-b397-4f9f-a1c6-0abee7ae91a5" providerId="ADAL" clId="{BDA1215C-5EA2-458B-BFCC-3FD00F947048}" dt="2025-06-17T02:26:46.270" v="56"/>
        <pc:sldMkLst>
          <pc:docMk/>
          <pc:sldMk cId="3336496979" sldId="2147476248"/>
        </pc:sldMkLst>
      </pc:sldChg>
      <pc:sldChg chg="addSp delSp modSp new add del mod ord">
        <pc:chgData name="Iimura, Jinichi" userId="9e18df6b-b397-4f9f-a1c6-0abee7ae91a5" providerId="ADAL" clId="{BDA1215C-5EA2-458B-BFCC-3FD00F947048}" dt="2025-06-18T05:27:30.264" v="310"/>
        <pc:sldMkLst>
          <pc:docMk/>
          <pc:sldMk cId="1859531097" sldId="2147476249"/>
        </pc:sldMkLst>
        <pc:spChg chg="mod">
          <ac:chgData name="Iimura, Jinichi" userId="9e18df6b-b397-4f9f-a1c6-0abee7ae91a5" providerId="ADAL" clId="{BDA1215C-5EA2-458B-BFCC-3FD00F947048}" dt="2025-06-17T02:38:43.771" v="211" actId="404"/>
          <ac:spMkLst>
            <pc:docMk/>
            <pc:sldMk cId="1859531097" sldId="2147476249"/>
            <ac:spMk id="2" creationId="{3B84560E-C9F3-C336-7F55-25F16E12EAD5}"/>
          </ac:spMkLst>
        </pc:spChg>
        <pc:spChg chg="del mod">
          <ac:chgData name="Iimura, Jinichi" userId="9e18df6b-b397-4f9f-a1c6-0abee7ae91a5" providerId="ADAL" clId="{BDA1215C-5EA2-458B-BFCC-3FD00F947048}" dt="2025-06-17T02:32:14.565" v="94" actId="478"/>
          <ac:spMkLst>
            <pc:docMk/>
            <pc:sldMk cId="1859531097" sldId="2147476249"/>
            <ac:spMk id="3" creationId="{BF1E4315-12E8-29C1-F3FA-680F661937CB}"/>
          </ac:spMkLst>
        </pc:spChg>
        <pc:spChg chg="mod">
          <ac:chgData name="Iimura, Jinichi" userId="9e18df6b-b397-4f9f-a1c6-0abee7ae91a5" providerId="ADAL" clId="{BDA1215C-5EA2-458B-BFCC-3FD00F947048}" dt="2025-06-18T05:27:30.260" v="308" actId="948"/>
          <ac:spMkLst>
            <pc:docMk/>
            <pc:sldMk cId="1859531097" sldId="2147476249"/>
            <ac:spMk id="4" creationId="{C0CD4ED1-0F74-83B6-F4AC-8C87103B97BF}"/>
          </ac:spMkLst>
        </pc:spChg>
        <pc:spChg chg="add del">
          <ac:chgData name="Iimura, Jinichi" userId="9e18df6b-b397-4f9f-a1c6-0abee7ae91a5" providerId="ADAL" clId="{BDA1215C-5EA2-458B-BFCC-3FD00F947048}" dt="2025-06-17T02:32:04.895" v="75" actId="22"/>
          <ac:spMkLst>
            <pc:docMk/>
            <pc:sldMk cId="1859531097" sldId="2147476249"/>
            <ac:spMk id="6" creationId="{A563F77F-48E1-D5CC-2A06-3F957CA9278D}"/>
          </ac:spMkLst>
        </pc:spChg>
        <pc:spChg chg="add mod">
          <ac:chgData name="Iimura, Jinichi" userId="9e18df6b-b397-4f9f-a1c6-0abee7ae91a5" providerId="ADAL" clId="{BDA1215C-5EA2-458B-BFCC-3FD00F947048}" dt="2025-06-17T02:32:15.736" v="96"/>
          <ac:spMkLst>
            <pc:docMk/>
            <pc:sldMk cId="1859531097" sldId="2147476249"/>
            <ac:spMk id="8" creationId="{23344049-8143-131E-F0F2-29E5EEAD6D93}"/>
          </ac:spMkLst>
        </pc:spChg>
        <pc:spChg chg="add mod">
          <ac:chgData name="Iimura, Jinichi" userId="9e18df6b-b397-4f9f-a1c6-0abee7ae91a5" providerId="ADAL" clId="{BDA1215C-5EA2-458B-BFCC-3FD00F947048}" dt="2025-06-18T05:27:21.646" v="267" actId="20577"/>
          <ac:spMkLst>
            <pc:docMk/>
            <pc:sldMk cId="1859531097" sldId="2147476249"/>
            <ac:spMk id="9" creationId="{7FAB7FED-86C0-349A-32E6-486F205BB8B9}"/>
          </ac:spMkLst>
        </pc:spChg>
        <pc:spChg chg="add del mod">
          <ac:chgData name="Iimura, Jinichi" userId="9e18df6b-b397-4f9f-a1c6-0abee7ae91a5" providerId="ADAL" clId="{BDA1215C-5EA2-458B-BFCC-3FD00F947048}" dt="2025-06-17T02:35:36.213" v="175" actId="478"/>
          <ac:spMkLst>
            <pc:docMk/>
            <pc:sldMk cId="1859531097" sldId="2147476249"/>
            <ac:spMk id="10" creationId="{2E900ECA-B5AA-17E4-A871-AF589ADFEAB8}"/>
          </ac:spMkLst>
        </pc:spChg>
        <pc:spChg chg="add del mod">
          <ac:chgData name="Iimura, Jinichi" userId="9e18df6b-b397-4f9f-a1c6-0abee7ae91a5" providerId="ADAL" clId="{BDA1215C-5EA2-458B-BFCC-3FD00F947048}" dt="2025-06-17T02:38:43.771" v="211" actId="404"/>
          <ac:spMkLst>
            <pc:docMk/>
            <pc:sldMk cId="1859531097" sldId="2147476249"/>
            <ac:spMk id="11" creationId="{0EC7281E-A90C-3C15-49DE-D55E499FAA99}"/>
          </ac:spMkLst>
        </pc:spChg>
        <pc:spChg chg="add mod">
          <ac:chgData name="Iimura, Jinichi" userId="9e18df6b-b397-4f9f-a1c6-0abee7ae91a5" providerId="ADAL" clId="{BDA1215C-5EA2-458B-BFCC-3FD00F947048}" dt="2025-06-17T02:38:43.771" v="211" actId="404"/>
          <ac:spMkLst>
            <pc:docMk/>
            <pc:sldMk cId="1859531097" sldId="2147476249"/>
            <ac:spMk id="12" creationId="{FA7B8201-B10C-CA15-B4C9-D60A9EC79CD8}"/>
          </ac:spMkLst>
        </pc:spChg>
        <pc:spChg chg="add mod">
          <ac:chgData name="Iimura, Jinichi" userId="9e18df6b-b397-4f9f-a1c6-0abee7ae91a5" providerId="ADAL" clId="{BDA1215C-5EA2-458B-BFCC-3FD00F947048}" dt="2025-06-17T02:38:43.771" v="211" actId="404"/>
          <ac:spMkLst>
            <pc:docMk/>
            <pc:sldMk cId="1859531097" sldId="2147476249"/>
            <ac:spMk id="13" creationId="{FF7658A8-B13E-BC20-5F6A-5892E86FFA86}"/>
          </ac:spMkLst>
        </pc:spChg>
        <pc:spChg chg="add mod">
          <ac:chgData name="Iimura, Jinichi" userId="9e18df6b-b397-4f9f-a1c6-0abee7ae91a5" providerId="ADAL" clId="{BDA1215C-5EA2-458B-BFCC-3FD00F947048}" dt="2025-06-17T02:38:43.771" v="211" actId="404"/>
          <ac:spMkLst>
            <pc:docMk/>
            <pc:sldMk cId="1859531097" sldId="2147476249"/>
            <ac:spMk id="15" creationId="{F599A748-211D-BB62-0D32-D176DAF953E6}"/>
          </ac:spMkLst>
        </pc:spChg>
        <pc:spChg chg="add mod">
          <ac:chgData name="Iimura, Jinichi" userId="9e18df6b-b397-4f9f-a1c6-0abee7ae91a5" providerId="ADAL" clId="{BDA1215C-5EA2-458B-BFCC-3FD00F947048}" dt="2025-06-17T02:38:43.771" v="211" actId="404"/>
          <ac:spMkLst>
            <pc:docMk/>
            <pc:sldMk cId="1859531097" sldId="2147476249"/>
            <ac:spMk id="17" creationId="{BA9954D5-4C47-C33D-F417-D7C272E45BE3}"/>
          </ac:spMkLst>
        </pc:spChg>
        <pc:spChg chg="add mod">
          <ac:chgData name="Iimura, Jinichi" userId="9e18df6b-b397-4f9f-a1c6-0abee7ae91a5" providerId="ADAL" clId="{BDA1215C-5EA2-458B-BFCC-3FD00F947048}" dt="2025-06-17T02:38:43.771" v="211" actId="404"/>
          <ac:spMkLst>
            <pc:docMk/>
            <pc:sldMk cId="1859531097" sldId="2147476249"/>
            <ac:spMk id="18" creationId="{B85305EE-5993-8388-4926-229A068A2D47}"/>
          </ac:spMkLst>
        </pc:spChg>
        <pc:spChg chg="add mod">
          <ac:chgData name="Iimura, Jinichi" userId="9e18df6b-b397-4f9f-a1c6-0abee7ae91a5" providerId="ADAL" clId="{BDA1215C-5EA2-458B-BFCC-3FD00F947048}" dt="2025-06-17T02:38:43.771" v="211" actId="404"/>
          <ac:spMkLst>
            <pc:docMk/>
            <pc:sldMk cId="1859531097" sldId="2147476249"/>
            <ac:spMk id="19" creationId="{2D4A9EF6-BEA3-935F-979C-C6DF0B046C0F}"/>
          </ac:spMkLst>
        </pc:spChg>
        <pc:spChg chg="add mod">
          <ac:chgData name="Iimura, Jinichi" userId="9e18df6b-b397-4f9f-a1c6-0abee7ae91a5" providerId="ADAL" clId="{BDA1215C-5EA2-458B-BFCC-3FD00F947048}" dt="2025-06-17T02:38:43.771" v="211" actId="404"/>
          <ac:spMkLst>
            <pc:docMk/>
            <pc:sldMk cId="1859531097" sldId="2147476249"/>
            <ac:spMk id="20" creationId="{0EE6FFC3-6B6E-F000-CBEC-61DC2965F598}"/>
          </ac:spMkLst>
        </pc:spChg>
        <pc:spChg chg="add mod">
          <ac:chgData name="Iimura, Jinichi" userId="9e18df6b-b397-4f9f-a1c6-0abee7ae91a5" providerId="ADAL" clId="{BDA1215C-5EA2-458B-BFCC-3FD00F947048}" dt="2025-06-17T02:38:43.771" v="211" actId="404"/>
          <ac:spMkLst>
            <pc:docMk/>
            <pc:sldMk cId="1859531097" sldId="2147476249"/>
            <ac:spMk id="21" creationId="{D5F377DA-8991-CBD9-DEB2-C631C5821F08}"/>
          </ac:spMkLst>
        </pc:spChg>
        <pc:spChg chg="add del mod">
          <ac:chgData name="Iimura, Jinichi" userId="9e18df6b-b397-4f9f-a1c6-0abee7ae91a5" providerId="ADAL" clId="{BDA1215C-5EA2-458B-BFCC-3FD00F947048}" dt="2025-06-17T02:36:27.214" v="202" actId="478"/>
          <ac:spMkLst>
            <pc:docMk/>
            <pc:sldMk cId="1859531097" sldId="2147476249"/>
            <ac:spMk id="25" creationId="{9FAF8008-DB25-F490-AFDF-F3CA02BA1F48}"/>
          </ac:spMkLst>
        </pc:spChg>
        <pc:spChg chg="add del mod">
          <ac:chgData name="Iimura, Jinichi" userId="9e18df6b-b397-4f9f-a1c6-0abee7ae91a5" providerId="ADAL" clId="{BDA1215C-5EA2-458B-BFCC-3FD00F947048}" dt="2025-06-17T02:36:27.214" v="202" actId="478"/>
          <ac:spMkLst>
            <pc:docMk/>
            <pc:sldMk cId="1859531097" sldId="2147476249"/>
            <ac:spMk id="26" creationId="{9B943C69-1288-14DC-BE02-2F76AF870279}"/>
          </ac:spMkLst>
        </pc:spChg>
        <pc:spChg chg="add del mod">
          <ac:chgData name="Iimura, Jinichi" userId="9e18df6b-b397-4f9f-a1c6-0abee7ae91a5" providerId="ADAL" clId="{BDA1215C-5EA2-458B-BFCC-3FD00F947048}" dt="2025-06-17T02:36:27.214" v="202" actId="478"/>
          <ac:spMkLst>
            <pc:docMk/>
            <pc:sldMk cId="1859531097" sldId="2147476249"/>
            <ac:spMk id="27" creationId="{BA570A7A-738F-3E17-3069-A0619D71200A}"/>
          </ac:spMkLst>
        </pc:spChg>
        <pc:spChg chg="add del mod">
          <ac:chgData name="Iimura, Jinichi" userId="9e18df6b-b397-4f9f-a1c6-0abee7ae91a5" providerId="ADAL" clId="{BDA1215C-5EA2-458B-BFCC-3FD00F947048}" dt="2025-06-17T02:36:27.214" v="202" actId="478"/>
          <ac:spMkLst>
            <pc:docMk/>
            <pc:sldMk cId="1859531097" sldId="2147476249"/>
            <ac:spMk id="28" creationId="{59FC53B4-8F2A-7721-B0A4-2811670340CF}"/>
          </ac:spMkLst>
        </pc:spChg>
        <pc:spChg chg="add mod">
          <ac:chgData name="Iimura, Jinichi" userId="9e18df6b-b397-4f9f-a1c6-0abee7ae91a5" providerId="ADAL" clId="{BDA1215C-5EA2-458B-BFCC-3FD00F947048}" dt="2025-06-17T02:38:43.771" v="211" actId="404"/>
          <ac:spMkLst>
            <pc:docMk/>
            <pc:sldMk cId="1859531097" sldId="2147476249"/>
            <ac:spMk id="31" creationId="{DE966954-9564-D27C-51EC-66F29A0A4069}"/>
          </ac:spMkLst>
        </pc:spChg>
        <pc:spChg chg="add mod">
          <ac:chgData name="Iimura, Jinichi" userId="9e18df6b-b397-4f9f-a1c6-0abee7ae91a5" providerId="ADAL" clId="{BDA1215C-5EA2-458B-BFCC-3FD00F947048}" dt="2025-06-17T02:38:43.771" v="211" actId="404"/>
          <ac:spMkLst>
            <pc:docMk/>
            <pc:sldMk cId="1859531097" sldId="2147476249"/>
            <ac:spMk id="32" creationId="{20F21351-0918-6AF4-6B7C-D00F092C806B}"/>
          </ac:spMkLst>
        </pc:spChg>
        <pc:spChg chg="add mod">
          <ac:chgData name="Iimura, Jinichi" userId="9e18df6b-b397-4f9f-a1c6-0abee7ae91a5" providerId="ADAL" clId="{BDA1215C-5EA2-458B-BFCC-3FD00F947048}" dt="2025-06-17T02:38:43.771" v="211" actId="404"/>
          <ac:spMkLst>
            <pc:docMk/>
            <pc:sldMk cId="1859531097" sldId="2147476249"/>
            <ac:spMk id="33" creationId="{7727D9AC-836F-C7BB-77FC-41D54F08FE8E}"/>
          </ac:spMkLst>
        </pc:spChg>
        <pc:spChg chg="add mod">
          <ac:chgData name="Iimura, Jinichi" userId="9e18df6b-b397-4f9f-a1c6-0abee7ae91a5" providerId="ADAL" clId="{BDA1215C-5EA2-458B-BFCC-3FD00F947048}" dt="2025-06-17T02:38:43.771" v="211" actId="404"/>
          <ac:spMkLst>
            <pc:docMk/>
            <pc:sldMk cId="1859531097" sldId="2147476249"/>
            <ac:spMk id="34" creationId="{77FECD65-87E2-0B9C-7FBB-C770303D75EF}"/>
          </ac:spMkLst>
        </pc:spChg>
        <pc:spChg chg="add mod">
          <ac:chgData name="Iimura, Jinichi" userId="9e18df6b-b397-4f9f-a1c6-0abee7ae91a5" providerId="ADAL" clId="{BDA1215C-5EA2-458B-BFCC-3FD00F947048}" dt="2025-06-17T02:38:43.771" v="211" actId="404"/>
          <ac:spMkLst>
            <pc:docMk/>
            <pc:sldMk cId="1859531097" sldId="2147476249"/>
            <ac:spMk id="35" creationId="{EB859FA2-D846-36FC-D426-A73BED3983E8}"/>
          </ac:spMkLst>
        </pc:spChg>
        <pc:spChg chg="add mod">
          <ac:chgData name="Iimura, Jinichi" userId="9e18df6b-b397-4f9f-a1c6-0abee7ae91a5" providerId="ADAL" clId="{BDA1215C-5EA2-458B-BFCC-3FD00F947048}" dt="2025-06-17T02:38:43.771" v="211" actId="404"/>
          <ac:spMkLst>
            <pc:docMk/>
            <pc:sldMk cId="1859531097" sldId="2147476249"/>
            <ac:spMk id="36" creationId="{1B34CB90-071C-E8FD-1117-55BB62DB41DE}"/>
          </ac:spMkLst>
        </pc:spChg>
        <pc:spChg chg="add mod">
          <ac:chgData name="Iimura, Jinichi" userId="9e18df6b-b397-4f9f-a1c6-0abee7ae91a5" providerId="ADAL" clId="{BDA1215C-5EA2-458B-BFCC-3FD00F947048}" dt="2025-06-17T02:38:43.771" v="211" actId="404"/>
          <ac:spMkLst>
            <pc:docMk/>
            <pc:sldMk cId="1859531097" sldId="2147476249"/>
            <ac:spMk id="37" creationId="{995E6EA0-F358-2E15-0B64-98DC7673CE24}"/>
          </ac:spMkLst>
        </pc:spChg>
        <pc:spChg chg="add mod">
          <ac:chgData name="Iimura, Jinichi" userId="9e18df6b-b397-4f9f-a1c6-0abee7ae91a5" providerId="ADAL" clId="{BDA1215C-5EA2-458B-BFCC-3FD00F947048}" dt="2025-06-17T02:38:43.771" v="211" actId="404"/>
          <ac:spMkLst>
            <pc:docMk/>
            <pc:sldMk cId="1859531097" sldId="2147476249"/>
            <ac:spMk id="38" creationId="{CFBD0683-8EAD-1253-5903-436794324D63}"/>
          </ac:spMkLst>
        </pc:spChg>
        <pc:spChg chg="add del mod">
          <ac:chgData name="Iimura, Jinichi" userId="9e18df6b-b397-4f9f-a1c6-0abee7ae91a5" providerId="ADAL" clId="{BDA1215C-5EA2-458B-BFCC-3FD00F947048}" dt="2025-06-17T02:36:02.314" v="196" actId="478"/>
          <ac:spMkLst>
            <pc:docMk/>
            <pc:sldMk cId="1859531097" sldId="2147476249"/>
            <ac:spMk id="57" creationId="{A66AD3F7-D4D0-5FA0-B21F-C96B32BBD7B9}"/>
          </ac:spMkLst>
        </pc:spChg>
        <pc:spChg chg="add mod">
          <ac:chgData name="Iimura, Jinichi" userId="9e18df6b-b397-4f9f-a1c6-0abee7ae91a5" providerId="ADAL" clId="{BDA1215C-5EA2-458B-BFCC-3FD00F947048}" dt="2025-06-17T03:32:43.389" v="253" actId="20577"/>
          <ac:spMkLst>
            <pc:docMk/>
            <pc:sldMk cId="1859531097" sldId="2147476249"/>
            <ac:spMk id="66" creationId="{8A339021-7014-D902-DAE4-712C3FA18771}"/>
          </ac:spMkLst>
        </pc:spChg>
        <pc:graphicFrameChg chg="add mod ord modVis replST">
          <ac:chgData name="Iimura, Jinichi" userId="9e18df6b-b397-4f9f-a1c6-0abee7ae91a5" providerId="ADAL" clId="{BDA1215C-5EA2-458B-BFCC-3FD00F947048}" dt="2025-06-18T05:27:30.264" v="310"/>
          <ac:graphicFrameMkLst>
            <pc:docMk/>
            <pc:sldMk cId="1859531097" sldId="2147476249"/>
            <ac:graphicFrameMk id="7" creationId="{2A84D1DA-97ED-2719-33EF-A13650BDF72A}"/>
          </ac:graphicFrameMkLst>
        </pc:graphicFrameChg>
        <pc:cxnChg chg="add mod">
          <ac:chgData name="Iimura, Jinichi" userId="9e18df6b-b397-4f9f-a1c6-0abee7ae91a5" providerId="ADAL" clId="{BDA1215C-5EA2-458B-BFCC-3FD00F947048}" dt="2025-06-17T02:36:52.258" v="207" actId="1076"/>
          <ac:cxnSpMkLst>
            <pc:docMk/>
            <pc:sldMk cId="1859531097" sldId="2147476249"/>
            <ac:cxnSpMk id="14" creationId="{F10F571C-D0AD-66FE-3042-772090E4B0EA}"/>
          </ac:cxnSpMkLst>
        </pc:cxnChg>
        <pc:cxnChg chg="add mod">
          <ac:chgData name="Iimura, Jinichi" userId="9e18df6b-b397-4f9f-a1c6-0abee7ae91a5" providerId="ADAL" clId="{BDA1215C-5EA2-458B-BFCC-3FD00F947048}" dt="2025-06-17T02:36:52.258" v="207" actId="1076"/>
          <ac:cxnSpMkLst>
            <pc:docMk/>
            <pc:sldMk cId="1859531097" sldId="2147476249"/>
            <ac:cxnSpMk id="16" creationId="{D3294AEF-132B-EEC9-8CDD-F9A9B3615206}"/>
          </ac:cxnSpMkLst>
        </pc:cxnChg>
        <pc:cxnChg chg="add mod">
          <ac:chgData name="Iimura, Jinichi" userId="9e18df6b-b397-4f9f-a1c6-0abee7ae91a5" providerId="ADAL" clId="{BDA1215C-5EA2-458B-BFCC-3FD00F947048}" dt="2025-06-17T02:36:52.258" v="207" actId="1076"/>
          <ac:cxnSpMkLst>
            <pc:docMk/>
            <pc:sldMk cId="1859531097" sldId="2147476249"/>
            <ac:cxnSpMk id="22" creationId="{026C6372-24E8-0C75-95F0-EC532F87C8E3}"/>
          </ac:cxnSpMkLst>
        </pc:cxnChg>
        <pc:cxnChg chg="add mod">
          <ac:chgData name="Iimura, Jinichi" userId="9e18df6b-b397-4f9f-a1c6-0abee7ae91a5" providerId="ADAL" clId="{BDA1215C-5EA2-458B-BFCC-3FD00F947048}" dt="2025-06-17T02:36:52.258" v="207" actId="1076"/>
          <ac:cxnSpMkLst>
            <pc:docMk/>
            <pc:sldMk cId="1859531097" sldId="2147476249"/>
            <ac:cxnSpMk id="23" creationId="{C1CFC255-D82A-A91C-58F4-D31F804F78FB}"/>
          </ac:cxnSpMkLst>
        </pc:cxnChg>
        <pc:cxnChg chg="add mod">
          <ac:chgData name="Iimura, Jinichi" userId="9e18df6b-b397-4f9f-a1c6-0abee7ae91a5" providerId="ADAL" clId="{BDA1215C-5EA2-458B-BFCC-3FD00F947048}" dt="2025-06-17T02:36:52.258" v="207" actId="1076"/>
          <ac:cxnSpMkLst>
            <pc:docMk/>
            <pc:sldMk cId="1859531097" sldId="2147476249"/>
            <ac:cxnSpMk id="24" creationId="{CC0F81B0-F524-0017-82F0-75A932D3C179}"/>
          </ac:cxnSpMkLst>
        </pc:cxnChg>
        <pc:cxnChg chg="add del mod">
          <ac:chgData name="Iimura, Jinichi" userId="9e18df6b-b397-4f9f-a1c6-0abee7ae91a5" providerId="ADAL" clId="{BDA1215C-5EA2-458B-BFCC-3FD00F947048}" dt="2025-06-17T02:36:27.214" v="202" actId="478"/>
          <ac:cxnSpMkLst>
            <pc:docMk/>
            <pc:sldMk cId="1859531097" sldId="2147476249"/>
            <ac:cxnSpMk id="29" creationId="{7C331619-79CD-3138-7237-C145A58A51A6}"/>
          </ac:cxnSpMkLst>
        </pc:cxnChg>
        <pc:cxnChg chg="add del mod">
          <ac:chgData name="Iimura, Jinichi" userId="9e18df6b-b397-4f9f-a1c6-0abee7ae91a5" providerId="ADAL" clId="{BDA1215C-5EA2-458B-BFCC-3FD00F947048}" dt="2025-06-17T02:36:27.214" v="202" actId="478"/>
          <ac:cxnSpMkLst>
            <pc:docMk/>
            <pc:sldMk cId="1859531097" sldId="2147476249"/>
            <ac:cxnSpMk id="30" creationId="{8AC75219-781A-91B8-7FC2-E9ACD62A3CE7}"/>
          </ac:cxnSpMkLst>
        </pc:cxnChg>
        <pc:cxnChg chg="add del mod">
          <ac:chgData name="Iimura, Jinichi" userId="9e18df6b-b397-4f9f-a1c6-0abee7ae91a5" providerId="ADAL" clId="{BDA1215C-5EA2-458B-BFCC-3FD00F947048}" dt="2025-06-17T02:36:27.214" v="202" actId="478"/>
          <ac:cxnSpMkLst>
            <pc:docMk/>
            <pc:sldMk cId="1859531097" sldId="2147476249"/>
            <ac:cxnSpMk id="39" creationId="{F506ACEB-C71B-3381-0428-2DCDB7A8272C}"/>
          </ac:cxnSpMkLst>
        </pc:cxnChg>
        <pc:cxnChg chg="add mod">
          <ac:chgData name="Iimura, Jinichi" userId="9e18df6b-b397-4f9f-a1c6-0abee7ae91a5" providerId="ADAL" clId="{BDA1215C-5EA2-458B-BFCC-3FD00F947048}" dt="2025-06-17T02:36:52.258" v="207" actId="1076"/>
          <ac:cxnSpMkLst>
            <pc:docMk/>
            <pc:sldMk cId="1859531097" sldId="2147476249"/>
            <ac:cxnSpMk id="40" creationId="{E14BAE8A-E2AC-2C03-DC57-8EEEC2BDEA74}"/>
          </ac:cxnSpMkLst>
        </pc:cxnChg>
        <pc:cxnChg chg="add mod">
          <ac:chgData name="Iimura, Jinichi" userId="9e18df6b-b397-4f9f-a1c6-0abee7ae91a5" providerId="ADAL" clId="{BDA1215C-5EA2-458B-BFCC-3FD00F947048}" dt="2025-06-17T02:36:52.258" v="207" actId="1076"/>
          <ac:cxnSpMkLst>
            <pc:docMk/>
            <pc:sldMk cId="1859531097" sldId="2147476249"/>
            <ac:cxnSpMk id="41" creationId="{5326B0FD-9676-0F12-3BF3-127EDECF4DEE}"/>
          </ac:cxnSpMkLst>
        </pc:cxnChg>
        <pc:cxnChg chg="add mod">
          <ac:chgData name="Iimura, Jinichi" userId="9e18df6b-b397-4f9f-a1c6-0abee7ae91a5" providerId="ADAL" clId="{BDA1215C-5EA2-458B-BFCC-3FD00F947048}" dt="2025-06-17T02:36:52.258" v="207" actId="1076"/>
          <ac:cxnSpMkLst>
            <pc:docMk/>
            <pc:sldMk cId="1859531097" sldId="2147476249"/>
            <ac:cxnSpMk id="42" creationId="{86859C7E-7FD0-D7D3-97EE-D8740818B5EF}"/>
          </ac:cxnSpMkLst>
        </pc:cxnChg>
        <pc:cxnChg chg="add mod">
          <ac:chgData name="Iimura, Jinichi" userId="9e18df6b-b397-4f9f-a1c6-0abee7ae91a5" providerId="ADAL" clId="{BDA1215C-5EA2-458B-BFCC-3FD00F947048}" dt="2025-06-17T02:36:52.258" v="207" actId="1076"/>
          <ac:cxnSpMkLst>
            <pc:docMk/>
            <pc:sldMk cId="1859531097" sldId="2147476249"/>
            <ac:cxnSpMk id="43" creationId="{DD12EB4E-0D15-3098-CB9D-4B2325F7BD60}"/>
          </ac:cxnSpMkLst>
        </pc:cxnChg>
        <pc:cxnChg chg="add mod">
          <ac:chgData name="Iimura, Jinichi" userId="9e18df6b-b397-4f9f-a1c6-0abee7ae91a5" providerId="ADAL" clId="{BDA1215C-5EA2-458B-BFCC-3FD00F947048}" dt="2025-06-17T02:36:52.258" v="207" actId="1076"/>
          <ac:cxnSpMkLst>
            <pc:docMk/>
            <pc:sldMk cId="1859531097" sldId="2147476249"/>
            <ac:cxnSpMk id="44" creationId="{60CE68E1-BE05-80D2-8EB7-20022B79B704}"/>
          </ac:cxnSpMkLst>
        </pc:cxnChg>
        <pc:cxnChg chg="add mod">
          <ac:chgData name="Iimura, Jinichi" userId="9e18df6b-b397-4f9f-a1c6-0abee7ae91a5" providerId="ADAL" clId="{BDA1215C-5EA2-458B-BFCC-3FD00F947048}" dt="2025-06-17T02:36:52.258" v="207" actId="1076"/>
          <ac:cxnSpMkLst>
            <pc:docMk/>
            <pc:sldMk cId="1859531097" sldId="2147476249"/>
            <ac:cxnSpMk id="45" creationId="{A50974C0-3B4F-637F-EAEC-FC5DA5C83881}"/>
          </ac:cxnSpMkLst>
        </pc:cxnChg>
        <pc:cxnChg chg="add mod">
          <ac:chgData name="Iimura, Jinichi" userId="9e18df6b-b397-4f9f-a1c6-0abee7ae91a5" providerId="ADAL" clId="{BDA1215C-5EA2-458B-BFCC-3FD00F947048}" dt="2025-06-17T02:36:52.258" v="207" actId="1076"/>
          <ac:cxnSpMkLst>
            <pc:docMk/>
            <pc:sldMk cId="1859531097" sldId="2147476249"/>
            <ac:cxnSpMk id="46" creationId="{1ED8B4C6-B496-7772-D5C0-B7AD5058CF87}"/>
          </ac:cxnSpMkLst>
        </pc:cxnChg>
        <pc:cxnChg chg="add mod">
          <ac:chgData name="Iimura, Jinichi" userId="9e18df6b-b397-4f9f-a1c6-0abee7ae91a5" providerId="ADAL" clId="{BDA1215C-5EA2-458B-BFCC-3FD00F947048}" dt="2025-06-17T02:36:52.258" v="207" actId="1076"/>
          <ac:cxnSpMkLst>
            <pc:docMk/>
            <pc:sldMk cId="1859531097" sldId="2147476249"/>
            <ac:cxnSpMk id="47" creationId="{28D9DABA-8289-845C-D8E4-14295979FE98}"/>
          </ac:cxnSpMkLst>
        </pc:cxnChg>
        <pc:cxnChg chg="add mod">
          <ac:chgData name="Iimura, Jinichi" userId="9e18df6b-b397-4f9f-a1c6-0abee7ae91a5" providerId="ADAL" clId="{BDA1215C-5EA2-458B-BFCC-3FD00F947048}" dt="2025-06-17T02:36:52.258" v="207" actId="1076"/>
          <ac:cxnSpMkLst>
            <pc:docMk/>
            <pc:sldMk cId="1859531097" sldId="2147476249"/>
            <ac:cxnSpMk id="48" creationId="{3A69E3BD-B935-766C-40C5-6606D39A428D}"/>
          </ac:cxnSpMkLst>
        </pc:cxnChg>
        <pc:cxnChg chg="add mod">
          <ac:chgData name="Iimura, Jinichi" userId="9e18df6b-b397-4f9f-a1c6-0abee7ae91a5" providerId="ADAL" clId="{BDA1215C-5EA2-458B-BFCC-3FD00F947048}" dt="2025-06-17T02:36:52.258" v="207" actId="1076"/>
          <ac:cxnSpMkLst>
            <pc:docMk/>
            <pc:sldMk cId="1859531097" sldId="2147476249"/>
            <ac:cxnSpMk id="49" creationId="{179D155F-F825-C8EE-D3CA-14D67684FD78}"/>
          </ac:cxnSpMkLst>
        </pc:cxnChg>
        <pc:cxnChg chg="add del mod">
          <ac:chgData name="Iimura, Jinichi" userId="9e18df6b-b397-4f9f-a1c6-0abee7ae91a5" providerId="ADAL" clId="{BDA1215C-5EA2-458B-BFCC-3FD00F947048}" dt="2025-06-17T02:36:27.214" v="202" actId="478"/>
          <ac:cxnSpMkLst>
            <pc:docMk/>
            <pc:sldMk cId="1859531097" sldId="2147476249"/>
            <ac:cxnSpMk id="50" creationId="{C90B3787-65F8-52B8-C6E7-E813D838125D}"/>
          </ac:cxnSpMkLst>
        </pc:cxnChg>
        <pc:cxnChg chg="add mod">
          <ac:chgData name="Iimura, Jinichi" userId="9e18df6b-b397-4f9f-a1c6-0abee7ae91a5" providerId="ADAL" clId="{BDA1215C-5EA2-458B-BFCC-3FD00F947048}" dt="2025-06-17T02:36:52.258" v="207" actId="1076"/>
          <ac:cxnSpMkLst>
            <pc:docMk/>
            <pc:sldMk cId="1859531097" sldId="2147476249"/>
            <ac:cxnSpMk id="51" creationId="{3FF0DF12-3BFA-A0E3-B451-FDAC13264CEB}"/>
          </ac:cxnSpMkLst>
        </pc:cxnChg>
        <pc:cxnChg chg="add mod">
          <ac:chgData name="Iimura, Jinichi" userId="9e18df6b-b397-4f9f-a1c6-0abee7ae91a5" providerId="ADAL" clId="{BDA1215C-5EA2-458B-BFCC-3FD00F947048}" dt="2025-06-17T02:36:52.258" v="207" actId="1076"/>
          <ac:cxnSpMkLst>
            <pc:docMk/>
            <pc:sldMk cId="1859531097" sldId="2147476249"/>
            <ac:cxnSpMk id="52" creationId="{7F848AFA-307C-DFBA-E4B6-55ED1A5F9F3E}"/>
          </ac:cxnSpMkLst>
        </pc:cxnChg>
        <pc:cxnChg chg="add mod">
          <ac:chgData name="Iimura, Jinichi" userId="9e18df6b-b397-4f9f-a1c6-0abee7ae91a5" providerId="ADAL" clId="{BDA1215C-5EA2-458B-BFCC-3FD00F947048}" dt="2025-06-17T02:36:52.258" v="207" actId="1076"/>
          <ac:cxnSpMkLst>
            <pc:docMk/>
            <pc:sldMk cId="1859531097" sldId="2147476249"/>
            <ac:cxnSpMk id="53" creationId="{1F8EF0D7-25B6-B2B7-A0A3-65F999B4BBB4}"/>
          </ac:cxnSpMkLst>
        </pc:cxnChg>
        <pc:cxnChg chg="add mod">
          <ac:chgData name="Iimura, Jinichi" userId="9e18df6b-b397-4f9f-a1c6-0abee7ae91a5" providerId="ADAL" clId="{BDA1215C-5EA2-458B-BFCC-3FD00F947048}" dt="2025-06-17T02:36:52.258" v="207" actId="1076"/>
          <ac:cxnSpMkLst>
            <pc:docMk/>
            <pc:sldMk cId="1859531097" sldId="2147476249"/>
            <ac:cxnSpMk id="54" creationId="{8D8F976A-8A31-9743-FFFD-47DB879400C1}"/>
          </ac:cxnSpMkLst>
        </pc:cxnChg>
        <pc:cxnChg chg="add del mod">
          <ac:chgData name="Iimura, Jinichi" userId="9e18df6b-b397-4f9f-a1c6-0abee7ae91a5" providerId="ADAL" clId="{BDA1215C-5EA2-458B-BFCC-3FD00F947048}" dt="2025-06-17T02:36:03.280" v="197" actId="478"/>
          <ac:cxnSpMkLst>
            <pc:docMk/>
            <pc:sldMk cId="1859531097" sldId="2147476249"/>
            <ac:cxnSpMk id="55" creationId="{D96E9E63-E696-8FD2-A232-3BA842A4708C}"/>
          </ac:cxnSpMkLst>
        </pc:cxnChg>
        <pc:cxnChg chg="add del mod">
          <ac:chgData name="Iimura, Jinichi" userId="9e18df6b-b397-4f9f-a1c6-0abee7ae91a5" providerId="ADAL" clId="{BDA1215C-5EA2-458B-BFCC-3FD00F947048}" dt="2025-06-17T02:35:47.551" v="178" actId="478"/>
          <ac:cxnSpMkLst>
            <pc:docMk/>
            <pc:sldMk cId="1859531097" sldId="2147476249"/>
            <ac:cxnSpMk id="56" creationId="{B75F841D-2FEF-CEDE-BF64-8E4A93123B40}"/>
          </ac:cxnSpMkLst>
        </pc:cxnChg>
        <pc:cxnChg chg="add del mod">
          <ac:chgData name="Iimura, Jinichi" userId="9e18df6b-b397-4f9f-a1c6-0abee7ae91a5" providerId="ADAL" clId="{BDA1215C-5EA2-458B-BFCC-3FD00F947048}" dt="2025-06-17T02:40:37.896" v="212" actId="478"/>
          <ac:cxnSpMkLst>
            <pc:docMk/>
            <pc:sldMk cId="1859531097" sldId="2147476249"/>
            <ac:cxnSpMk id="58" creationId="{6B1AC600-F960-6D9D-9121-639444CD2CC8}"/>
          </ac:cxnSpMkLst>
        </pc:cxnChg>
        <pc:cxnChg chg="add mod">
          <ac:chgData name="Iimura, Jinichi" userId="9e18df6b-b397-4f9f-a1c6-0abee7ae91a5" providerId="ADAL" clId="{BDA1215C-5EA2-458B-BFCC-3FD00F947048}" dt="2025-06-17T02:36:52.258" v="207" actId="1076"/>
          <ac:cxnSpMkLst>
            <pc:docMk/>
            <pc:sldMk cId="1859531097" sldId="2147476249"/>
            <ac:cxnSpMk id="63" creationId="{3C7D80C4-514F-66F9-3983-5323B434EBE8}"/>
          </ac:cxnSpMkLst>
        </pc:cxnChg>
      </pc:sldChg>
      <pc:sldChg chg="new del">
        <pc:chgData name="Iimura, Jinichi" userId="9e18df6b-b397-4f9f-a1c6-0abee7ae91a5" providerId="ADAL" clId="{BDA1215C-5EA2-458B-BFCC-3FD00F947048}" dt="2025-06-17T02:33:51.003" v="170" actId="47"/>
        <pc:sldMkLst>
          <pc:docMk/>
          <pc:sldMk cId="2041932444" sldId="2147476250"/>
        </pc:sldMkLst>
      </pc:sldChg>
      <pc:sldChg chg="addSp modSp add del mod">
        <pc:chgData name="Iimura, Jinichi" userId="9e18df6b-b397-4f9f-a1c6-0abee7ae91a5" providerId="ADAL" clId="{BDA1215C-5EA2-458B-BFCC-3FD00F947048}" dt="2025-06-18T05:39:27.154" v="387" actId="47"/>
        <pc:sldMkLst>
          <pc:docMk/>
          <pc:sldMk cId="3446382289" sldId="2147476250"/>
        </pc:sldMkLst>
        <pc:graphicFrameChg chg="add mod">
          <ac:chgData name="Iimura, Jinichi" userId="9e18df6b-b397-4f9f-a1c6-0abee7ae91a5" providerId="ADAL" clId="{BDA1215C-5EA2-458B-BFCC-3FD00F947048}" dt="2025-06-18T05:33:26.459" v="311"/>
          <ac:graphicFrameMkLst>
            <pc:docMk/>
            <pc:sldMk cId="3446382289" sldId="2147476250"/>
            <ac:graphicFrameMk id="3" creationId="{E4C098B9-AFF0-8CE6-4013-147E5D591E6F}"/>
          </ac:graphicFrameMkLst>
        </pc:graphicFrameChg>
        <pc:graphicFrameChg chg="mod">
          <ac:chgData name="Iimura, Jinichi" userId="9e18df6b-b397-4f9f-a1c6-0abee7ae91a5" providerId="ADAL" clId="{BDA1215C-5EA2-458B-BFCC-3FD00F947048}" dt="2025-06-18T05:33:43.819" v="316"/>
          <ac:graphicFrameMkLst>
            <pc:docMk/>
            <pc:sldMk cId="3446382289" sldId="2147476250"/>
            <ac:graphicFrameMk id="7" creationId="{2A84D1DA-97ED-2719-33EF-A13650BDF72A}"/>
          </ac:graphicFrameMkLst>
        </pc:graphicFrameChg>
      </pc:sldChg>
      <pc:sldChg chg="addSp delSp modSp add mod">
        <pc:chgData name="Iimura, Jinichi" userId="9e18df6b-b397-4f9f-a1c6-0abee7ae91a5" providerId="ADAL" clId="{BDA1215C-5EA2-458B-BFCC-3FD00F947048}" dt="2025-06-18T05:33:33.798" v="312"/>
        <pc:sldMkLst>
          <pc:docMk/>
          <pc:sldMk cId="714483222" sldId="2147476251"/>
        </pc:sldMkLst>
        <pc:spChg chg="del">
          <ac:chgData name="Iimura, Jinichi" userId="9e18df6b-b397-4f9f-a1c6-0abee7ae91a5" providerId="ADAL" clId="{BDA1215C-5EA2-458B-BFCC-3FD00F947048}" dt="2025-06-17T03:34:03.555" v="262" actId="478"/>
          <ac:spMkLst>
            <pc:docMk/>
            <pc:sldMk cId="714483222" sldId="2147476251"/>
            <ac:spMk id="2" creationId="{3B84560E-C9F3-C336-7F55-25F16E12EAD5}"/>
          </ac:spMkLst>
        </pc:spChg>
        <pc:spChg chg="del">
          <ac:chgData name="Iimura, Jinichi" userId="9e18df6b-b397-4f9f-a1c6-0abee7ae91a5" providerId="ADAL" clId="{BDA1215C-5EA2-458B-BFCC-3FD00F947048}" dt="2025-06-17T03:34:03.555" v="262" actId="478"/>
          <ac:spMkLst>
            <pc:docMk/>
            <pc:sldMk cId="714483222" sldId="2147476251"/>
            <ac:spMk id="11" creationId="{0EC7281E-A90C-3C15-49DE-D55E499FAA99}"/>
          </ac:spMkLst>
        </pc:spChg>
        <pc:spChg chg="del">
          <ac:chgData name="Iimura, Jinichi" userId="9e18df6b-b397-4f9f-a1c6-0abee7ae91a5" providerId="ADAL" clId="{BDA1215C-5EA2-458B-BFCC-3FD00F947048}" dt="2025-06-17T03:34:03.555" v="262" actId="478"/>
          <ac:spMkLst>
            <pc:docMk/>
            <pc:sldMk cId="714483222" sldId="2147476251"/>
            <ac:spMk id="12" creationId="{FA7B8201-B10C-CA15-B4C9-D60A9EC79CD8}"/>
          </ac:spMkLst>
        </pc:spChg>
        <pc:spChg chg="del">
          <ac:chgData name="Iimura, Jinichi" userId="9e18df6b-b397-4f9f-a1c6-0abee7ae91a5" providerId="ADAL" clId="{BDA1215C-5EA2-458B-BFCC-3FD00F947048}" dt="2025-06-17T03:34:03.555" v="262" actId="478"/>
          <ac:spMkLst>
            <pc:docMk/>
            <pc:sldMk cId="714483222" sldId="2147476251"/>
            <ac:spMk id="13" creationId="{FF7658A8-B13E-BC20-5F6A-5892E86FFA86}"/>
          </ac:spMkLst>
        </pc:spChg>
        <pc:spChg chg="del">
          <ac:chgData name="Iimura, Jinichi" userId="9e18df6b-b397-4f9f-a1c6-0abee7ae91a5" providerId="ADAL" clId="{BDA1215C-5EA2-458B-BFCC-3FD00F947048}" dt="2025-06-17T03:34:03.555" v="262" actId="478"/>
          <ac:spMkLst>
            <pc:docMk/>
            <pc:sldMk cId="714483222" sldId="2147476251"/>
            <ac:spMk id="15" creationId="{F599A748-211D-BB62-0D32-D176DAF953E6}"/>
          </ac:spMkLst>
        </pc:spChg>
        <pc:spChg chg="del">
          <ac:chgData name="Iimura, Jinichi" userId="9e18df6b-b397-4f9f-a1c6-0abee7ae91a5" providerId="ADAL" clId="{BDA1215C-5EA2-458B-BFCC-3FD00F947048}" dt="2025-06-17T03:34:03.555" v="262" actId="478"/>
          <ac:spMkLst>
            <pc:docMk/>
            <pc:sldMk cId="714483222" sldId="2147476251"/>
            <ac:spMk id="17" creationId="{BA9954D5-4C47-C33D-F417-D7C272E45BE3}"/>
          </ac:spMkLst>
        </pc:spChg>
        <pc:spChg chg="del">
          <ac:chgData name="Iimura, Jinichi" userId="9e18df6b-b397-4f9f-a1c6-0abee7ae91a5" providerId="ADAL" clId="{BDA1215C-5EA2-458B-BFCC-3FD00F947048}" dt="2025-06-17T03:34:03.555" v="262" actId="478"/>
          <ac:spMkLst>
            <pc:docMk/>
            <pc:sldMk cId="714483222" sldId="2147476251"/>
            <ac:spMk id="18" creationId="{B85305EE-5993-8388-4926-229A068A2D47}"/>
          </ac:spMkLst>
        </pc:spChg>
        <pc:spChg chg="del">
          <ac:chgData name="Iimura, Jinichi" userId="9e18df6b-b397-4f9f-a1c6-0abee7ae91a5" providerId="ADAL" clId="{BDA1215C-5EA2-458B-BFCC-3FD00F947048}" dt="2025-06-17T03:34:03.555" v="262" actId="478"/>
          <ac:spMkLst>
            <pc:docMk/>
            <pc:sldMk cId="714483222" sldId="2147476251"/>
            <ac:spMk id="19" creationId="{2D4A9EF6-BEA3-935F-979C-C6DF0B046C0F}"/>
          </ac:spMkLst>
        </pc:spChg>
        <pc:spChg chg="del">
          <ac:chgData name="Iimura, Jinichi" userId="9e18df6b-b397-4f9f-a1c6-0abee7ae91a5" providerId="ADAL" clId="{BDA1215C-5EA2-458B-BFCC-3FD00F947048}" dt="2025-06-17T03:34:03.555" v="262" actId="478"/>
          <ac:spMkLst>
            <pc:docMk/>
            <pc:sldMk cId="714483222" sldId="2147476251"/>
            <ac:spMk id="20" creationId="{0EE6FFC3-6B6E-F000-CBEC-61DC2965F598}"/>
          </ac:spMkLst>
        </pc:spChg>
        <pc:spChg chg="del">
          <ac:chgData name="Iimura, Jinichi" userId="9e18df6b-b397-4f9f-a1c6-0abee7ae91a5" providerId="ADAL" clId="{BDA1215C-5EA2-458B-BFCC-3FD00F947048}" dt="2025-06-17T03:34:03.555" v="262" actId="478"/>
          <ac:spMkLst>
            <pc:docMk/>
            <pc:sldMk cId="714483222" sldId="2147476251"/>
            <ac:spMk id="21" creationId="{D5F377DA-8991-CBD9-DEB2-C631C5821F08}"/>
          </ac:spMkLst>
        </pc:spChg>
        <pc:spChg chg="del">
          <ac:chgData name="Iimura, Jinichi" userId="9e18df6b-b397-4f9f-a1c6-0abee7ae91a5" providerId="ADAL" clId="{BDA1215C-5EA2-458B-BFCC-3FD00F947048}" dt="2025-06-17T03:34:03.555" v="262" actId="478"/>
          <ac:spMkLst>
            <pc:docMk/>
            <pc:sldMk cId="714483222" sldId="2147476251"/>
            <ac:spMk id="31" creationId="{DE966954-9564-D27C-51EC-66F29A0A4069}"/>
          </ac:spMkLst>
        </pc:spChg>
        <pc:spChg chg="del">
          <ac:chgData name="Iimura, Jinichi" userId="9e18df6b-b397-4f9f-a1c6-0abee7ae91a5" providerId="ADAL" clId="{BDA1215C-5EA2-458B-BFCC-3FD00F947048}" dt="2025-06-17T03:34:03.555" v="262" actId="478"/>
          <ac:spMkLst>
            <pc:docMk/>
            <pc:sldMk cId="714483222" sldId="2147476251"/>
            <ac:spMk id="32" creationId="{20F21351-0918-6AF4-6B7C-D00F092C806B}"/>
          </ac:spMkLst>
        </pc:spChg>
        <pc:spChg chg="del">
          <ac:chgData name="Iimura, Jinichi" userId="9e18df6b-b397-4f9f-a1c6-0abee7ae91a5" providerId="ADAL" clId="{BDA1215C-5EA2-458B-BFCC-3FD00F947048}" dt="2025-06-17T03:34:03.555" v="262" actId="478"/>
          <ac:spMkLst>
            <pc:docMk/>
            <pc:sldMk cId="714483222" sldId="2147476251"/>
            <ac:spMk id="33" creationId="{7727D9AC-836F-C7BB-77FC-41D54F08FE8E}"/>
          </ac:spMkLst>
        </pc:spChg>
        <pc:spChg chg="del">
          <ac:chgData name="Iimura, Jinichi" userId="9e18df6b-b397-4f9f-a1c6-0abee7ae91a5" providerId="ADAL" clId="{BDA1215C-5EA2-458B-BFCC-3FD00F947048}" dt="2025-06-17T03:34:03.555" v="262" actId="478"/>
          <ac:spMkLst>
            <pc:docMk/>
            <pc:sldMk cId="714483222" sldId="2147476251"/>
            <ac:spMk id="34" creationId="{77FECD65-87E2-0B9C-7FBB-C770303D75EF}"/>
          </ac:spMkLst>
        </pc:spChg>
        <pc:spChg chg="del">
          <ac:chgData name="Iimura, Jinichi" userId="9e18df6b-b397-4f9f-a1c6-0abee7ae91a5" providerId="ADAL" clId="{BDA1215C-5EA2-458B-BFCC-3FD00F947048}" dt="2025-06-17T03:34:03.555" v="262" actId="478"/>
          <ac:spMkLst>
            <pc:docMk/>
            <pc:sldMk cId="714483222" sldId="2147476251"/>
            <ac:spMk id="35" creationId="{EB859FA2-D846-36FC-D426-A73BED3983E8}"/>
          </ac:spMkLst>
        </pc:spChg>
        <pc:spChg chg="del">
          <ac:chgData name="Iimura, Jinichi" userId="9e18df6b-b397-4f9f-a1c6-0abee7ae91a5" providerId="ADAL" clId="{BDA1215C-5EA2-458B-BFCC-3FD00F947048}" dt="2025-06-17T03:34:03.555" v="262" actId="478"/>
          <ac:spMkLst>
            <pc:docMk/>
            <pc:sldMk cId="714483222" sldId="2147476251"/>
            <ac:spMk id="36" creationId="{1B34CB90-071C-E8FD-1117-55BB62DB41DE}"/>
          </ac:spMkLst>
        </pc:spChg>
        <pc:spChg chg="del">
          <ac:chgData name="Iimura, Jinichi" userId="9e18df6b-b397-4f9f-a1c6-0abee7ae91a5" providerId="ADAL" clId="{BDA1215C-5EA2-458B-BFCC-3FD00F947048}" dt="2025-06-17T03:34:03.555" v="262" actId="478"/>
          <ac:spMkLst>
            <pc:docMk/>
            <pc:sldMk cId="714483222" sldId="2147476251"/>
            <ac:spMk id="37" creationId="{995E6EA0-F358-2E15-0B64-98DC7673CE24}"/>
          </ac:spMkLst>
        </pc:spChg>
        <pc:spChg chg="del">
          <ac:chgData name="Iimura, Jinichi" userId="9e18df6b-b397-4f9f-a1c6-0abee7ae91a5" providerId="ADAL" clId="{BDA1215C-5EA2-458B-BFCC-3FD00F947048}" dt="2025-06-17T03:34:03.555" v="262" actId="478"/>
          <ac:spMkLst>
            <pc:docMk/>
            <pc:sldMk cId="714483222" sldId="2147476251"/>
            <ac:spMk id="38" creationId="{CFBD0683-8EAD-1253-5903-436794324D63}"/>
          </ac:spMkLst>
        </pc:spChg>
        <pc:spChg chg="mod">
          <ac:chgData name="Iimura, Jinichi" userId="9e18df6b-b397-4f9f-a1c6-0abee7ae91a5" providerId="ADAL" clId="{BDA1215C-5EA2-458B-BFCC-3FD00F947048}" dt="2025-06-17T03:34:06.317" v="263" actId="1076"/>
          <ac:spMkLst>
            <pc:docMk/>
            <pc:sldMk cId="714483222" sldId="2147476251"/>
            <ac:spMk id="66" creationId="{8A339021-7014-D902-DAE4-712C3FA18771}"/>
          </ac:spMkLst>
        </pc:spChg>
        <pc:graphicFrameChg chg="add mod">
          <ac:chgData name="Iimura, Jinichi" userId="9e18df6b-b397-4f9f-a1c6-0abee7ae91a5" providerId="ADAL" clId="{BDA1215C-5EA2-458B-BFCC-3FD00F947048}" dt="2025-06-18T05:27:06.922" v="264"/>
          <ac:graphicFrameMkLst>
            <pc:docMk/>
            <pc:sldMk cId="714483222" sldId="2147476251"/>
            <ac:graphicFrameMk id="2" creationId="{F1B39FFD-0091-7E5A-8B75-CE0B0D0758E1}"/>
          </ac:graphicFrameMkLst>
        </pc:graphicFrameChg>
        <pc:graphicFrameChg chg="add mod">
          <ac:chgData name="Iimura, Jinichi" userId="9e18df6b-b397-4f9f-a1c6-0abee7ae91a5" providerId="ADAL" clId="{BDA1215C-5EA2-458B-BFCC-3FD00F947048}" dt="2025-06-18T05:27:10.334" v="265"/>
          <ac:graphicFrameMkLst>
            <pc:docMk/>
            <pc:sldMk cId="714483222" sldId="2147476251"/>
            <ac:graphicFrameMk id="3" creationId="{A4E43284-57D5-B177-675E-BBDFD96678C7}"/>
          </ac:graphicFrameMkLst>
        </pc:graphicFrameChg>
        <pc:graphicFrameChg chg="add mod">
          <ac:chgData name="Iimura, Jinichi" userId="9e18df6b-b397-4f9f-a1c6-0abee7ae91a5" providerId="ADAL" clId="{BDA1215C-5EA2-458B-BFCC-3FD00F947048}" dt="2025-06-18T05:33:33.798" v="312"/>
          <ac:graphicFrameMkLst>
            <pc:docMk/>
            <pc:sldMk cId="714483222" sldId="2147476251"/>
            <ac:graphicFrameMk id="5" creationId="{E3135C85-B696-CB76-9412-1E4C6A6B5423}"/>
          </ac:graphicFrameMkLst>
        </pc:graphicFrameChg>
        <pc:cxnChg chg="del mod">
          <ac:chgData name="Iimura, Jinichi" userId="9e18df6b-b397-4f9f-a1c6-0abee7ae91a5" providerId="ADAL" clId="{BDA1215C-5EA2-458B-BFCC-3FD00F947048}" dt="2025-06-17T03:34:03.555" v="262" actId="478"/>
          <ac:cxnSpMkLst>
            <pc:docMk/>
            <pc:sldMk cId="714483222" sldId="2147476251"/>
            <ac:cxnSpMk id="14" creationId="{F10F571C-D0AD-66FE-3042-772090E4B0EA}"/>
          </ac:cxnSpMkLst>
        </pc:cxnChg>
        <pc:cxnChg chg="del mod">
          <ac:chgData name="Iimura, Jinichi" userId="9e18df6b-b397-4f9f-a1c6-0abee7ae91a5" providerId="ADAL" clId="{BDA1215C-5EA2-458B-BFCC-3FD00F947048}" dt="2025-06-17T03:34:03.555" v="262" actId="478"/>
          <ac:cxnSpMkLst>
            <pc:docMk/>
            <pc:sldMk cId="714483222" sldId="2147476251"/>
            <ac:cxnSpMk id="16" creationId="{D3294AEF-132B-EEC9-8CDD-F9A9B3615206}"/>
          </ac:cxnSpMkLst>
        </pc:cxnChg>
        <pc:cxnChg chg="del mod">
          <ac:chgData name="Iimura, Jinichi" userId="9e18df6b-b397-4f9f-a1c6-0abee7ae91a5" providerId="ADAL" clId="{BDA1215C-5EA2-458B-BFCC-3FD00F947048}" dt="2025-06-17T03:34:03.555" v="262" actId="478"/>
          <ac:cxnSpMkLst>
            <pc:docMk/>
            <pc:sldMk cId="714483222" sldId="2147476251"/>
            <ac:cxnSpMk id="22" creationId="{026C6372-24E8-0C75-95F0-EC532F87C8E3}"/>
          </ac:cxnSpMkLst>
        </pc:cxnChg>
        <pc:cxnChg chg="del mod">
          <ac:chgData name="Iimura, Jinichi" userId="9e18df6b-b397-4f9f-a1c6-0abee7ae91a5" providerId="ADAL" clId="{BDA1215C-5EA2-458B-BFCC-3FD00F947048}" dt="2025-06-17T03:34:03.555" v="262" actId="478"/>
          <ac:cxnSpMkLst>
            <pc:docMk/>
            <pc:sldMk cId="714483222" sldId="2147476251"/>
            <ac:cxnSpMk id="23" creationId="{C1CFC255-D82A-A91C-58F4-D31F804F78FB}"/>
          </ac:cxnSpMkLst>
        </pc:cxnChg>
        <pc:cxnChg chg="del mod">
          <ac:chgData name="Iimura, Jinichi" userId="9e18df6b-b397-4f9f-a1c6-0abee7ae91a5" providerId="ADAL" clId="{BDA1215C-5EA2-458B-BFCC-3FD00F947048}" dt="2025-06-17T03:34:03.555" v="262" actId="478"/>
          <ac:cxnSpMkLst>
            <pc:docMk/>
            <pc:sldMk cId="714483222" sldId="2147476251"/>
            <ac:cxnSpMk id="24" creationId="{CC0F81B0-F524-0017-82F0-75A932D3C179}"/>
          </ac:cxnSpMkLst>
        </pc:cxnChg>
        <pc:cxnChg chg="del mod">
          <ac:chgData name="Iimura, Jinichi" userId="9e18df6b-b397-4f9f-a1c6-0abee7ae91a5" providerId="ADAL" clId="{BDA1215C-5EA2-458B-BFCC-3FD00F947048}" dt="2025-06-17T03:34:03.555" v="262" actId="478"/>
          <ac:cxnSpMkLst>
            <pc:docMk/>
            <pc:sldMk cId="714483222" sldId="2147476251"/>
            <ac:cxnSpMk id="40" creationId="{E14BAE8A-E2AC-2C03-DC57-8EEEC2BDEA74}"/>
          </ac:cxnSpMkLst>
        </pc:cxnChg>
        <pc:cxnChg chg="del mod">
          <ac:chgData name="Iimura, Jinichi" userId="9e18df6b-b397-4f9f-a1c6-0abee7ae91a5" providerId="ADAL" clId="{BDA1215C-5EA2-458B-BFCC-3FD00F947048}" dt="2025-06-17T03:34:03.555" v="262" actId="478"/>
          <ac:cxnSpMkLst>
            <pc:docMk/>
            <pc:sldMk cId="714483222" sldId="2147476251"/>
            <ac:cxnSpMk id="41" creationId="{5326B0FD-9676-0F12-3BF3-127EDECF4DEE}"/>
          </ac:cxnSpMkLst>
        </pc:cxnChg>
        <pc:cxnChg chg="del mod">
          <ac:chgData name="Iimura, Jinichi" userId="9e18df6b-b397-4f9f-a1c6-0abee7ae91a5" providerId="ADAL" clId="{BDA1215C-5EA2-458B-BFCC-3FD00F947048}" dt="2025-06-17T03:34:03.555" v="262" actId="478"/>
          <ac:cxnSpMkLst>
            <pc:docMk/>
            <pc:sldMk cId="714483222" sldId="2147476251"/>
            <ac:cxnSpMk id="42" creationId="{86859C7E-7FD0-D7D3-97EE-D8740818B5EF}"/>
          </ac:cxnSpMkLst>
        </pc:cxnChg>
        <pc:cxnChg chg="del mod">
          <ac:chgData name="Iimura, Jinichi" userId="9e18df6b-b397-4f9f-a1c6-0abee7ae91a5" providerId="ADAL" clId="{BDA1215C-5EA2-458B-BFCC-3FD00F947048}" dt="2025-06-17T03:34:03.555" v="262" actId="478"/>
          <ac:cxnSpMkLst>
            <pc:docMk/>
            <pc:sldMk cId="714483222" sldId="2147476251"/>
            <ac:cxnSpMk id="43" creationId="{DD12EB4E-0D15-3098-CB9D-4B2325F7BD60}"/>
          </ac:cxnSpMkLst>
        </pc:cxnChg>
        <pc:cxnChg chg="del mod">
          <ac:chgData name="Iimura, Jinichi" userId="9e18df6b-b397-4f9f-a1c6-0abee7ae91a5" providerId="ADAL" clId="{BDA1215C-5EA2-458B-BFCC-3FD00F947048}" dt="2025-06-17T03:34:03.555" v="262" actId="478"/>
          <ac:cxnSpMkLst>
            <pc:docMk/>
            <pc:sldMk cId="714483222" sldId="2147476251"/>
            <ac:cxnSpMk id="44" creationId="{60CE68E1-BE05-80D2-8EB7-20022B79B704}"/>
          </ac:cxnSpMkLst>
        </pc:cxnChg>
        <pc:cxnChg chg="del mod">
          <ac:chgData name="Iimura, Jinichi" userId="9e18df6b-b397-4f9f-a1c6-0abee7ae91a5" providerId="ADAL" clId="{BDA1215C-5EA2-458B-BFCC-3FD00F947048}" dt="2025-06-17T03:34:03.555" v="262" actId="478"/>
          <ac:cxnSpMkLst>
            <pc:docMk/>
            <pc:sldMk cId="714483222" sldId="2147476251"/>
            <ac:cxnSpMk id="45" creationId="{A50974C0-3B4F-637F-EAEC-FC5DA5C83881}"/>
          </ac:cxnSpMkLst>
        </pc:cxnChg>
        <pc:cxnChg chg="del mod">
          <ac:chgData name="Iimura, Jinichi" userId="9e18df6b-b397-4f9f-a1c6-0abee7ae91a5" providerId="ADAL" clId="{BDA1215C-5EA2-458B-BFCC-3FD00F947048}" dt="2025-06-17T03:34:03.555" v="262" actId="478"/>
          <ac:cxnSpMkLst>
            <pc:docMk/>
            <pc:sldMk cId="714483222" sldId="2147476251"/>
            <ac:cxnSpMk id="46" creationId="{1ED8B4C6-B496-7772-D5C0-B7AD5058CF87}"/>
          </ac:cxnSpMkLst>
        </pc:cxnChg>
        <pc:cxnChg chg="del mod">
          <ac:chgData name="Iimura, Jinichi" userId="9e18df6b-b397-4f9f-a1c6-0abee7ae91a5" providerId="ADAL" clId="{BDA1215C-5EA2-458B-BFCC-3FD00F947048}" dt="2025-06-17T03:34:03.555" v="262" actId="478"/>
          <ac:cxnSpMkLst>
            <pc:docMk/>
            <pc:sldMk cId="714483222" sldId="2147476251"/>
            <ac:cxnSpMk id="47" creationId="{28D9DABA-8289-845C-D8E4-14295979FE98}"/>
          </ac:cxnSpMkLst>
        </pc:cxnChg>
        <pc:cxnChg chg="del mod">
          <ac:chgData name="Iimura, Jinichi" userId="9e18df6b-b397-4f9f-a1c6-0abee7ae91a5" providerId="ADAL" clId="{BDA1215C-5EA2-458B-BFCC-3FD00F947048}" dt="2025-06-17T03:34:03.555" v="262" actId="478"/>
          <ac:cxnSpMkLst>
            <pc:docMk/>
            <pc:sldMk cId="714483222" sldId="2147476251"/>
            <ac:cxnSpMk id="48" creationId="{3A69E3BD-B935-766C-40C5-6606D39A428D}"/>
          </ac:cxnSpMkLst>
        </pc:cxnChg>
        <pc:cxnChg chg="del mod">
          <ac:chgData name="Iimura, Jinichi" userId="9e18df6b-b397-4f9f-a1c6-0abee7ae91a5" providerId="ADAL" clId="{BDA1215C-5EA2-458B-BFCC-3FD00F947048}" dt="2025-06-17T03:34:03.555" v="262" actId="478"/>
          <ac:cxnSpMkLst>
            <pc:docMk/>
            <pc:sldMk cId="714483222" sldId="2147476251"/>
            <ac:cxnSpMk id="49" creationId="{179D155F-F825-C8EE-D3CA-14D67684FD78}"/>
          </ac:cxnSpMkLst>
        </pc:cxnChg>
        <pc:cxnChg chg="del mod">
          <ac:chgData name="Iimura, Jinichi" userId="9e18df6b-b397-4f9f-a1c6-0abee7ae91a5" providerId="ADAL" clId="{BDA1215C-5EA2-458B-BFCC-3FD00F947048}" dt="2025-06-17T03:34:03.555" v="262" actId="478"/>
          <ac:cxnSpMkLst>
            <pc:docMk/>
            <pc:sldMk cId="714483222" sldId="2147476251"/>
            <ac:cxnSpMk id="51" creationId="{3FF0DF12-3BFA-A0E3-B451-FDAC13264CEB}"/>
          </ac:cxnSpMkLst>
        </pc:cxnChg>
        <pc:cxnChg chg="del mod">
          <ac:chgData name="Iimura, Jinichi" userId="9e18df6b-b397-4f9f-a1c6-0abee7ae91a5" providerId="ADAL" clId="{BDA1215C-5EA2-458B-BFCC-3FD00F947048}" dt="2025-06-17T03:34:03.555" v="262" actId="478"/>
          <ac:cxnSpMkLst>
            <pc:docMk/>
            <pc:sldMk cId="714483222" sldId="2147476251"/>
            <ac:cxnSpMk id="52" creationId="{7F848AFA-307C-DFBA-E4B6-55ED1A5F9F3E}"/>
          </ac:cxnSpMkLst>
        </pc:cxnChg>
        <pc:cxnChg chg="del mod">
          <ac:chgData name="Iimura, Jinichi" userId="9e18df6b-b397-4f9f-a1c6-0abee7ae91a5" providerId="ADAL" clId="{BDA1215C-5EA2-458B-BFCC-3FD00F947048}" dt="2025-06-17T03:34:03.555" v="262" actId="478"/>
          <ac:cxnSpMkLst>
            <pc:docMk/>
            <pc:sldMk cId="714483222" sldId="2147476251"/>
            <ac:cxnSpMk id="53" creationId="{1F8EF0D7-25B6-B2B7-A0A3-65F999B4BBB4}"/>
          </ac:cxnSpMkLst>
        </pc:cxnChg>
        <pc:cxnChg chg="del mod">
          <ac:chgData name="Iimura, Jinichi" userId="9e18df6b-b397-4f9f-a1c6-0abee7ae91a5" providerId="ADAL" clId="{BDA1215C-5EA2-458B-BFCC-3FD00F947048}" dt="2025-06-17T03:34:03.555" v="262" actId="478"/>
          <ac:cxnSpMkLst>
            <pc:docMk/>
            <pc:sldMk cId="714483222" sldId="2147476251"/>
            <ac:cxnSpMk id="54" creationId="{8D8F976A-8A31-9743-FFFD-47DB879400C1}"/>
          </ac:cxnSpMkLst>
        </pc:cxnChg>
        <pc:cxnChg chg="del mod">
          <ac:chgData name="Iimura, Jinichi" userId="9e18df6b-b397-4f9f-a1c6-0abee7ae91a5" providerId="ADAL" clId="{BDA1215C-5EA2-458B-BFCC-3FD00F947048}" dt="2025-06-17T03:34:03.555" v="262" actId="478"/>
          <ac:cxnSpMkLst>
            <pc:docMk/>
            <pc:sldMk cId="714483222" sldId="2147476251"/>
            <ac:cxnSpMk id="63" creationId="{3C7D80C4-514F-66F9-3983-5323B434EBE8}"/>
          </ac:cxnSpMkLst>
        </pc:cxnChg>
      </pc:sldChg>
    </pc:docChg>
  </pc:docChgLst>
  <pc:docChgLst>
    <pc:chgData name="Iimura, Jinichi" userId="9e18df6b-b397-4f9f-a1c6-0abee7ae91a5" providerId="ADAL" clId="{726FB6BE-D1C6-4813-8D94-40139AC207BD}"/>
    <pc:docChg chg="addSld delSld modSection">
      <pc:chgData name="Iimura, Jinichi" userId="9e18df6b-b397-4f9f-a1c6-0abee7ae91a5" providerId="ADAL" clId="{726FB6BE-D1C6-4813-8D94-40139AC207BD}" dt="2025-06-27T03:58:57.731" v="1" actId="47"/>
      <pc:docMkLst>
        <pc:docMk/>
      </pc:docMkLst>
      <pc:sldChg chg="new del">
        <pc:chgData name="Iimura, Jinichi" userId="9e18df6b-b397-4f9f-a1c6-0abee7ae91a5" providerId="ADAL" clId="{726FB6BE-D1C6-4813-8D94-40139AC207BD}" dt="2025-06-27T03:58:57.731" v="1" actId="47"/>
        <pc:sldMkLst>
          <pc:docMk/>
          <pc:sldMk cId="1361475636" sldId="2147476252"/>
        </pc:sldMkLst>
      </pc:sldChg>
    </pc:docChg>
  </pc:docChgLst>
  <pc:docChgLst>
    <pc:chgData name="Yoshikawa, Naoki" userId="6011425b-4330-4998-8b24-3cf6edc0f551" providerId="ADAL" clId="{7A5D17D0-35FA-4A21-9DD0-702B2EB55EB1}"/>
    <pc:docChg chg="custSel addSld modSld sldOrd addSection modSection">
      <pc:chgData name="Yoshikawa, Naoki" userId="6011425b-4330-4998-8b24-3cf6edc0f551" providerId="ADAL" clId="{7A5D17D0-35FA-4A21-9DD0-702B2EB55EB1}" dt="2025-06-29T23:59:10.385" v="61" actId="20577"/>
      <pc:docMkLst>
        <pc:docMk/>
      </pc:docMkLst>
      <pc:sldChg chg="addSp modSp new mod ord">
        <pc:chgData name="Yoshikawa, Naoki" userId="6011425b-4330-4998-8b24-3cf6edc0f551" providerId="ADAL" clId="{7A5D17D0-35FA-4A21-9DD0-702B2EB55EB1}" dt="2025-06-29T23:58:14.457" v="59" actId="1076"/>
        <pc:sldMkLst>
          <pc:docMk/>
          <pc:sldMk cId="3924730848" sldId="2147476252"/>
        </pc:sldMkLst>
        <pc:spChg chg="mod">
          <ac:chgData name="Yoshikawa, Naoki" userId="6011425b-4330-4998-8b24-3cf6edc0f551" providerId="ADAL" clId="{7A5D17D0-35FA-4A21-9DD0-702B2EB55EB1}" dt="2025-06-29T23:55:29.713" v="22" actId="255"/>
          <ac:spMkLst>
            <pc:docMk/>
            <pc:sldMk cId="3924730848" sldId="2147476252"/>
            <ac:spMk id="3" creationId="{1E34451F-92DA-79B3-D1F0-D2B52A45005B}"/>
          </ac:spMkLst>
        </pc:spChg>
        <pc:spChg chg="mod">
          <ac:chgData name="Yoshikawa, Naoki" userId="6011425b-4330-4998-8b24-3cf6edc0f551" providerId="ADAL" clId="{7A5D17D0-35FA-4A21-9DD0-702B2EB55EB1}" dt="2025-06-29T23:53:50.563" v="7" actId="20577"/>
          <ac:spMkLst>
            <pc:docMk/>
            <pc:sldMk cId="3924730848" sldId="2147476252"/>
            <ac:spMk id="4" creationId="{20240A8E-9B73-AE5A-5D61-C7E42CFDAB6C}"/>
          </ac:spMkLst>
        </pc:spChg>
        <pc:spChg chg="add mod">
          <ac:chgData name="Yoshikawa, Naoki" userId="6011425b-4330-4998-8b24-3cf6edc0f551" providerId="ADAL" clId="{7A5D17D0-35FA-4A21-9DD0-702B2EB55EB1}" dt="2025-06-29T23:58:14.457" v="59" actId="1076"/>
          <ac:spMkLst>
            <pc:docMk/>
            <pc:sldMk cId="3924730848" sldId="2147476252"/>
            <ac:spMk id="5" creationId="{B99A84EC-AF64-DC0F-EFD5-105E9587412B}"/>
          </ac:spMkLst>
        </pc:spChg>
      </pc:sldChg>
      <pc:sldChg chg="addSp modSp add mod">
        <pc:chgData name="Yoshikawa, Naoki" userId="6011425b-4330-4998-8b24-3cf6edc0f551" providerId="ADAL" clId="{7A5D17D0-35FA-4A21-9DD0-702B2EB55EB1}" dt="2025-06-29T23:59:10.385" v="61" actId="20577"/>
        <pc:sldMkLst>
          <pc:docMk/>
          <pc:sldMk cId="332745846" sldId="2147476253"/>
        </pc:sldMkLst>
        <pc:spChg chg="mod">
          <ac:chgData name="Yoshikawa, Naoki" userId="6011425b-4330-4998-8b24-3cf6edc0f551" providerId="ADAL" clId="{7A5D17D0-35FA-4A21-9DD0-702B2EB55EB1}" dt="2025-06-29T23:59:10.385" v="61" actId="20577"/>
          <ac:spMkLst>
            <pc:docMk/>
            <pc:sldMk cId="332745846" sldId="2147476253"/>
            <ac:spMk id="3" creationId="{1E34451F-92DA-79B3-D1F0-D2B52A45005B}"/>
          </ac:spMkLst>
        </pc:spChg>
        <pc:spChg chg="add mod">
          <ac:chgData name="Yoshikawa, Naoki" userId="6011425b-4330-4998-8b24-3cf6edc0f551" providerId="ADAL" clId="{7A5D17D0-35FA-4A21-9DD0-702B2EB55EB1}" dt="2025-06-29T23:55:36.251" v="23"/>
          <ac:spMkLst>
            <pc:docMk/>
            <pc:sldMk cId="332745846" sldId="2147476253"/>
            <ac:spMk id="6" creationId="{D4DBD534-3940-4AD1-C069-88230F0FE5EB}"/>
          </ac:spMkLst>
        </pc:spChg>
        <pc:spChg chg="add mod">
          <ac:chgData name="Yoshikawa, Naoki" userId="6011425b-4330-4998-8b24-3cf6edc0f551" providerId="ADAL" clId="{7A5D17D0-35FA-4A21-9DD0-702B2EB55EB1}" dt="2025-06-29T23:58:06.823" v="57" actId="14100"/>
          <ac:spMkLst>
            <pc:docMk/>
            <pc:sldMk cId="332745846" sldId="2147476253"/>
            <ac:spMk id="7" creationId="{38372D03-F86A-E667-11DE-849E304A9E2F}"/>
          </ac:spMkLst>
        </pc:spChg>
        <pc:spChg chg="add mod">
          <ac:chgData name="Yoshikawa, Naoki" userId="6011425b-4330-4998-8b24-3cf6edc0f551" providerId="ADAL" clId="{7A5D17D0-35FA-4A21-9DD0-702B2EB55EB1}" dt="2025-06-29T23:58:04.628" v="56" actId="1076"/>
          <ac:spMkLst>
            <pc:docMk/>
            <pc:sldMk cId="332745846" sldId="2147476253"/>
            <ac:spMk id="8" creationId="{8CF970CC-1588-1243-3975-78EFC825FCDC}"/>
          </ac:spMkLst>
        </pc:spChg>
        <pc:graphicFrameChg chg="add mod">
          <ac:chgData name="Yoshikawa, Naoki" userId="6011425b-4330-4998-8b24-3cf6edc0f551" providerId="ADAL" clId="{7A5D17D0-35FA-4A21-9DD0-702B2EB55EB1}" dt="2025-06-29T23:55:36.251" v="23"/>
          <ac:graphicFrameMkLst>
            <pc:docMk/>
            <pc:sldMk cId="332745846" sldId="2147476253"/>
            <ac:graphicFrameMk id="5" creationId="{EA01B522-4EE6-2275-D48D-E6B1815F9A2A}"/>
          </ac:graphicFrameMkLst>
        </pc:graphicFrameChg>
      </pc:sldChg>
      <pc:sldChg chg="addSp modSp add mod">
        <pc:chgData name="Yoshikawa, Naoki" userId="6011425b-4330-4998-8b24-3cf6edc0f551" providerId="ADAL" clId="{7A5D17D0-35FA-4A21-9DD0-702B2EB55EB1}" dt="2025-06-29T23:57:47.367" v="51" actId="1076"/>
        <pc:sldMkLst>
          <pc:docMk/>
          <pc:sldMk cId="2275528936" sldId="2147476254"/>
        </pc:sldMkLst>
        <pc:spChg chg="mod">
          <ac:chgData name="Yoshikawa, Naoki" userId="6011425b-4330-4998-8b24-3cf6edc0f551" providerId="ADAL" clId="{7A5D17D0-35FA-4A21-9DD0-702B2EB55EB1}" dt="2025-06-29T23:56:11.094" v="28" actId="207"/>
          <ac:spMkLst>
            <pc:docMk/>
            <pc:sldMk cId="2275528936" sldId="2147476254"/>
            <ac:spMk id="3" creationId="{1E34451F-92DA-79B3-D1F0-D2B52A45005B}"/>
          </ac:spMkLst>
        </pc:spChg>
        <pc:spChg chg="add mod">
          <ac:chgData name="Yoshikawa, Naoki" userId="6011425b-4330-4998-8b24-3cf6edc0f551" providerId="ADAL" clId="{7A5D17D0-35FA-4A21-9DD0-702B2EB55EB1}" dt="2025-06-29T23:57:47.367" v="51" actId="1076"/>
          <ac:spMkLst>
            <pc:docMk/>
            <pc:sldMk cId="2275528936" sldId="2147476254"/>
            <ac:spMk id="5" creationId="{BCE467EB-77FB-7905-8E4B-6A2B9D954DBC}"/>
          </ac:spMkLst>
        </pc:spChg>
      </pc:sldChg>
      <pc:sldChg chg="addSp modSp add mod">
        <pc:chgData name="Yoshikawa, Naoki" userId="6011425b-4330-4998-8b24-3cf6edc0f551" providerId="ADAL" clId="{7A5D17D0-35FA-4A21-9DD0-702B2EB55EB1}" dt="2025-06-29T23:58:50.754" v="60" actId="207"/>
        <pc:sldMkLst>
          <pc:docMk/>
          <pc:sldMk cId="3355206452" sldId="2147476255"/>
        </pc:sldMkLst>
        <pc:spChg chg="mod">
          <ac:chgData name="Yoshikawa, Naoki" userId="6011425b-4330-4998-8b24-3cf6edc0f551" providerId="ADAL" clId="{7A5D17D0-35FA-4A21-9DD0-702B2EB55EB1}" dt="2025-06-29T23:58:50.754" v="60" actId="207"/>
          <ac:spMkLst>
            <pc:docMk/>
            <pc:sldMk cId="3355206452" sldId="2147476255"/>
            <ac:spMk id="3" creationId="{1E34451F-92DA-79B3-D1F0-D2B52A45005B}"/>
          </ac:spMkLst>
        </pc:spChg>
        <pc:spChg chg="add mod">
          <ac:chgData name="Yoshikawa, Naoki" userId="6011425b-4330-4998-8b24-3cf6edc0f551" providerId="ADAL" clId="{7A5D17D0-35FA-4A21-9DD0-702B2EB55EB1}" dt="2025-06-29T23:57:38.524" v="49" actId="1076"/>
          <ac:spMkLst>
            <pc:docMk/>
            <pc:sldMk cId="3355206452" sldId="2147476255"/>
            <ac:spMk id="5" creationId="{861ADFFC-29C2-876F-D738-3757590B0764}"/>
          </ac:spMkLst>
        </pc:spChg>
      </pc:sldChg>
    </pc:docChg>
  </pc:docChgLst>
  <pc:docChgLst>
    <pc:chgData name="Tamura, Shuhei" userId="cb61c1b9-acd5-495b-bf6b-cc9ea3fe5ebb" providerId="ADAL" clId="{022A60B0-2849-4D46-A903-43E36A53BF29}"/>
    <pc:docChg chg="undo custSel modSld">
      <pc:chgData name="Tamura, Shuhei" userId="cb61c1b9-acd5-495b-bf6b-cc9ea3fe5ebb" providerId="ADAL" clId="{022A60B0-2849-4D46-A903-43E36A53BF29}" dt="2025-07-02T06:36:28.488" v="2482" actId="1035"/>
      <pc:docMkLst>
        <pc:docMk/>
      </pc:docMkLst>
      <pc:sldChg chg="modSp mod">
        <pc:chgData name="Tamura, Shuhei" userId="cb61c1b9-acd5-495b-bf6b-cc9ea3fe5ebb" providerId="ADAL" clId="{022A60B0-2849-4D46-A903-43E36A53BF29}" dt="2025-07-02T06:35:08.047" v="2403" actId="1035"/>
        <pc:sldMkLst>
          <pc:docMk/>
          <pc:sldMk cId="161549272" sldId="2147476285"/>
        </pc:sldMkLst>
        <pc:spChg chg="mod">
          <ac:chgData name="Tamura, Shuhei" userId="cb61c1b9-acd5-495b-bf6b-cc9ea3fe5ebb" providerId="ADAL" clId="{022A60B0-2849-4D46-A903-43E36A53BF29}" dt="2025-07-02T06:34:56.359" v="2389" actId="14100"/>
          <ac:spMkLst>
            <pc:docMk/>
            <pc:sldMk cId="161549272" sldId="2147476285"/>
            <ac:spMk id="25" creationId="{0CD750F5-E3CB-4EA2-5BB2-32AFA06CD271}"/>
          </ac:spMkLst>
        </pc:spChg>
        <pc:spChg chg="mod">
          <ac:chgData name="Tamura, Shuhei" userId="cb61c1b9-acd5-495b-bf6b-cc9ea3fe5ebb" providerId="ADAL" clId="{022A60B0-2849-4D46-A903-43E36A53BF29}" dt="2025-07-02T06:14:38.293" v="1423" actId="20577"/>
          <ac:spMkLst>
            <pc:docMk/>
            <pc:sldMk cId="161549272" sldId="2147476285"/>
            <ac:spMk id="30" creationId="{3448C59E-558C-342D-EA1A-7AE67789B08F}"/>
          </ac:spMkLst>
        </pc:spChg>
        <pc:picChg chg="mod">
          <ac:chgData name="Tamura, Shuhei" userId="cb61c1b9-acd5-495b-bf6b-cc9ea3fe5ebb" providerId="ADAL" clId="{022A60B0-2849-4D46-A903-43E36A53BF29}" dt="2025-07-02T06:35:08.047" v="2403" actId="1035"/>
          <ac:picMkLst>
            <pc:docMk/>
            <pc:sldMk cId="161549272" sldId="2147476285"/>
            <ac:picMk id="6" creationId="{4EC1523F-75FD-2C47-F1E6-EC2EA55CD677}"/>
          </ac:picMkLst>
        </pc:picChg>
      </pc:sldChg>
      <pc:sldChg chg="modSp mod">
        <pc:chgData name="Tamura, Shuhei" userId="cb61c1b9-acd5-495b-bf6b-cc9ea3fe5ebb" providerId="ADAL" clId="{022A60B0-2849-4D46-A903-43E36A53BF29}" dt="2025-07-02T06:14:33.153" v="1421" actId="20577"/>
        <pc:sldMkLst>
          <pc:docMk/>
          <pc:sldMk cId="1712149576" sldId="2147476295"/>
        </pc:sldMkLst>
        <pc:spChg chg="mod">
          <ac:chgData name="Tamura, Shuhei" userId="cb61c1b9-acd5-495b-bf6b-cc9ea3fe5ebb" providerId="ADAL" clId="{022A60B0-2849-4D46-A903-43E36A53BF29}" dt="2025-07-02T02:31:39.465" v="147" actId="14100"/>
          <ac:spMkLst>
            <pc:docMk/>
            <pc:sldMk cId="1712149576" sldId="2147476295"/>
            <ac:spMk id="25" creationId="{0CD750F5-E3CB-4EA2-5BB2-32AFA06CD271}"/>
          </ac:spMkLst>
        </pc:spChg>
        <pc:spChg chg="mod">
          <ac:chgData name="Tamura, Shuhei" userId="cb61c1b9-acd5-495b-bf6b-cc9ea3fe5ebb" providerId="ADAL" clId="{022A60B0-2849-4D46-A903-43E36A53BF29}" dt="2025-07-02T06:14:33.153" v="1421" actId="20577"/>
          <ac:spMkLst>
            <pc:docMk/>
            <pc:sldMk cId="1712149576" sldId="2147476295"/>
            <ac:spMk id="30" creationId="{3448C59E-558C-342D-EA1A-7AE67789B08F}"/>
          </ac:spMkLst>
        </pc:spChg>
        <pc:picChg chg="mod">
          <ac:chgData name="Tamura, Shuhei" userId="cb61c1b9-acd5-495b-bf6b-cc9ea3fe5ebb" providerId="ADAL" clId="{022A60B0-2849-4D46-A903-43E36A53BF29}" dt="2025-07-02T02:31:55.274" v="155" actId="1038"/>
          <ac:picMkLst>
            <pc:docMk/>
            <pc:sldMk cId="1712149576" sldId="2147476295"/>
            <ac:picMk id="8" creationId="{2C529C48-C1D9-5E60-133A-5BD5CE259203}"/>
          </ac:picMkLst>
        </pc:picChg>
      </pc:sldChg>
      <pc:sldChg chg="modSp mod">
        <pc:chgData name="Tamura, Shuhei" userId="cb61c1b9-acd5-495b-bf6b-cc9ea3fe5ebb" providerId="ADAL" clId="{022A60B0-2849-4D46-A903-43E36A53BF29}" dt="2025-07-02T06:35:39.435" v="2438" actId="1038"/>
        <pc:sldMkLst>
          <pc:docMk/>
          <pc:sldMk cId="2238522532" sldId="2147476296"/>
        </pc:sldMkLst>
        <pc:spChg chg="mod">
          <ac:chgData name="Tamura, Shuhei" userId="cb61c1b9-acd5-495b-bf6b-cc9ea3fe5ebb" providerId="ADAL" clId="{022A60B0-2849-4D46-A903-43E36A53BF29}" dt="2025-07-02T06:35:23.619" v="2404" actId="14100"/>
          <ac:spMkLst>
            <pc:docMk/>
            <pc:sldMk cId="2238522532" sldId="2147476296"/>
            <ac:spMk id="25" creationId="{0CD750F5-E3CB-4EA2-5BB2-32AFA06CD271}"/>
          </ac:spMkLst>
        </pc:spChg>
        <pc:spChg chg="mod">
          <ac:chgData name="Tamura, Shuhei" userId="cb61c1b9-acd5-495b-bf6b-cc9ea3fe5ebb" providerId="ADAL" clId="{022A60B0-2849-4D46-A903-43E36A53BF29}" dt="2025-07-02T06:14:57.925" v="1482" actId="20577"/>
          <ac:spMkLst>
            <pc:docMk/>
            <pc:sldMk cId="2238522532" sldId="2147476296"/>
            <ac:spMk id="30" creationId="{3448C59E-558C-342D-EA1A-7AE67789B08F}"/>
          </ac:spMkLst>
        </pc:spChg>
        <pc:picChg chg="mod">
          <ac:chgData name="Tamura, Shuhei" userId="cb61c1b9-acd5-495b-bf6b-cc9ea3fe5ebb" providerId="ADAL" clId="{022A60B0-2849-4D46-A903-43E36A53BF29}" dt="2025-07-02T06:35:39.435" v="2438" actId="1038"/>
          <ac:picMkLst>
            <pc:docMk/>
            <pc:sldMk cId="2238522532" sldId="2147476296"/>
            <ac:picMk id="2" creationId="{A46B69D1-E953-78CF-6A14-F1F81E8DF744}"/>
          </ac:picMkLst>
        </pc:picChg>
      </pc:sldChg>
      <pc:sldChg chg="addSp delSp modSp mod">
        <pc:chgData name="Tamura, Shuhei" userId="cb61c1b9-acd5-495b-bf6b-cc9ea3fe5ebb" providerId="ADAL" clId="{022A60B0-2849-4D46-A903-43E36A53BF29}" dt="2025-07-02T06:34:10.027" v="2388" actId="14100"/>
        <pc:sldMkLst>
          <pc:docMk/>
          <pc:sldMk cId="2737910143" sldId="2147476297"/>
        </pc:sldMkLst>
        <pc:spChg chg="add mod">
          <ac:chgData name="Tamura, Shuhei" userId="cb61c1b9-acd5-495b-bf6b-cc9ea3fe5ebb" providerId="ADAL" clId="{022A60B0-2849-4D46-A903-43E36A53BF29}" dt="2025-07-02T03:34:11.839" v="319" actId="571"/>
          <ac:spMkLst>
            <pc:docMk/>
            <pc:sldMk cId="2737910143" sldId="2147476297"/>
            <ac:spMk id="5" creationId="{BC2614B7-5615-AF19-F2DC-B22A9398859E}"/>
          </ac:spMkLst>
        </pc:spChg>
        <pc:spChg chg="add mod">
          <ac:chgData name="Tamura, Shuhei" userId="cb61c1b9-acd5-495b-bf6b-cc9ea3fe5ebb" providerId="ADAL" clId="{022A60B0-2849-4D46-A903-43E36A53BF29}" dt="2025-07-02T06:31:00.780" v="2299" actId="14100"/>
          <ac:spMkLst>
            <pc:docMk/>
            <pc:sldMk cId="2737910143" sldId="2147476297"/>
            <ac:spMk id="9" creationId="{33BE2EFF-2B92-69D3-08D9-3D24D25A1235}"/>
          </ac:spMkLst>
        </pc:spChg>
        <pc:spChg chg="add mod">
          <ac:chgData name="Tamura, Shuhei" userId="cb61c1b9-acd5-495b-bf6b-cc9ea3fe5ebb" providerId="ADAL" clId="{022A60B0-2849-4D46-A903-43E36A53BF29}" dt="2025-07-02T06:30:23.076" v="2286" actId="1037"/>
          <ac:spMkLst>
            <pc:docMk/>
            <pc:sldMk cId="2737910143" sldId="2147476297"/>
            <ac:spMk id="10" creationId="{94307921-BF3C-2D2B-4FBB-516451744E86}"/>
          </ac:spMkLst>
        </pc:spChg>
        <pc:spChg chg="add del mod">
          <ac:chgData name="Tamura, Shuhei" userId="cb61c1b9-acd5-495b-bf6b-cc9ea3fe5ebb" providerId="ADAL" clId="{022A60B0-2849-4D46-A903-43E36A53BF29}" dt="2025-07-02T03:35:46.883" v="347" actId="478"/>
          <ac:spMkLst>
            <pc:docMk/>
            <pc:sldMk cId="2737910143" sldId="2147476297"/>
            <ac:spMk id="11" creationId="{9A8B5984-AC05-5658-973E-F6E972C49DEF}"/>
          </ac:spMkLst>
        </pc:spChg>
        <pc:spChg chg="add del mod">
          <ac:chgData name="Tamura, Shuhei" userId="cb61c1b9-acd5-495b-bf6b-cc9ea3fe5ebb" providerId="ADAL" clId="{022A60B0-2849-4D46-A903-43E36A53BF29}" dt="2025-07-02T03:35:46.883" v="347" actId="478"/>
          <ac:spMkLst>
            <pc:docMk/>
            <pc:sldMk cId="2737910143" sldId="2147476297"/>
            <ac:spMk id="12" creationId="{01488C95-BF68-44D5-EFD6-B75AC36CC588}"/>
          </ac:spMkLst>
        </pc:spChg>
        <pc:spChg chg="add mod">
          <ac:chgData name="Tamura, Shuhei" userId="cb61c1b9-acd5-495b-bf6b-cc9ea3fe5ebb" providerId="ADAL" clId="{022A60B0-2849-4D46-A903-43E36A53BF29}" dt="2025-07-02T06:33:36.837" v="2387" actId="14100"/>
          <ac:spMkLst>
            <pc:docMk/>
            <pc:sldMk cId="2737910143" sldId="2147476297"/>
            <ac:spMk id="13" creationId="{12E5C4D2-D39E-637C-3AEB-ED897B184EA1}"/>
          </ac:spMkLst>
        </pc:spChg>
        <pc:spChg chg="add mod">
          <ac:chgData name="Tamura, Shuhei" userId="cb61c1b9-acd5-495b-bf6b-cc9ea3fe5ebb" providerId="ADAL" clId="{022A60B0-2849-4D46-A903-43E36A53BF29}" dt="2025-07-02T06:31:17.707" v="2333" actId="1036"/>
          <ac:spMkLst>
            <pc:docMk/>
            <pc:sldMk cId="2737910143" sldId="2147476297"/>
            <ac:spMk id="14" creationId="{F000ED2C-4B6D-2C0C-F4F7-D1256B4BBDCE}"/>
          </ac:spMkLst>
        </pc:spChg>
        <pc:spChg chg="mod">
          <ac:chgData name="Tamura, Shuhei" userId="cb61c1b9-acd5-495b-bf6b-cc9ea3fe5ebb" providerId="ADAL" clId="{022A60B0-2849-4D46-A903-43E36A53BF29}" dt="2025-07-02T06:30:58.449" v="2297" actId="14100"/>
          <ac:spMkLst>
            <pc:docMk/>
            <pc:sldMk cId="2737910143" sldId="2147476297"/>
            <ac:spMk id="25" creationId="{0CD750F5-E3CB-4EA2-5BB2-32AFA06CD271}"/>
          </ac:spMkLst>
        </pc:spChg>
        <pc:spChg chg="mod">
          <ac:chgData name="Tamura, Shuhei" userId="cb61c1b9-acd5-495b-bf6b-cc9ea3fe5ebb" providerId="ADAL" clId="{022A60B0-2849-4D46-A903-43E36A53BF29}" dt="2025-07-02T06:30:59.820" v="2298" actId="1036"/>
          <ac:spMkLst>
            <pc:docMk/>
            <pc:sldMk cId="2737910143" sldId="2147476297"/>
            <ac:spMk id="30" creationId="{3448C59E-558C-342D-EA1A-7AE67789B08F}"/>
          </ac:spMkLst>
        </pc:spChg>
        <pc:picChg chg="mod">
          <ac:chgData name="Tamura, Shuhei" userId="cb61c1b9-acd5-495b-bf6b-cc9ea3fe5ebb" providerId="ADAL" clId="{022A60B0-2849-4D46-A903-43E36A53BF29}" dt="2025-07-02T06:34:10.027" v="2388" actId="14100"/>
          <ac:picMkLst>
            <pc:docMk/>
            <pc:sldMk cId="2737910143" sldId="2147476297"/>
            <ac:picMk id="2" creationId="{C9B66B76-9639-2E08-8AED-0AA12D74685D}"/>
          </ac:picMkLst>
        </pc:picChg>
        <pc:picChg chg="mod">
          <ac:chgData name="Tamura, Shuhei" userId="cb61c1b9-acd5-495b-bf6b-cc9ea3fe5ebb" providerId="ADAL" clId="{022A60B0-2849-4D46-A903-43E36A53BF29}" dt="2025-07-02T06:33:23.089" v="2386" actId="1035"/>
          <ac:picMkLst>
            <pc:docMk/>
            <pc:sldMk cId="2737910143" sldId="2147476297"/>
            <ac:picMk id="6" creationId="{4E624490-0F2C-D065-D8DA-F2FEFA6DD56D}"/>
          </ac:picMkLst>
        </pc:picChg>
        <pc:picChg chg="mod">
          <ac:chgData name="Tamura, Shuhei" userId="cb61c1b9-acd5-495b-bf6b-cc9ea3fe5ebb" providerId="ADAL" clId="{022A60B0-2849-4D46-A903-43E36A53BF29}" dt="2025-07-02T06:31:39.812" v="2348" actId="14100"/>
          <ac:picMkLst>
            <pc:docMk/>
            <pc:sldMk cId="2737910143" sldId="2147476297"/>
            <ac:picMk id="8" creationId="{98D6103D-A34E-6B76-8647-68F7980A563C}"/>
          </ac:picMkLst>
        </pc:picChg>
      </pc:sldChg>
      <pc:sldChg chg="modSp mod">
        <pc:chgData name="Tamura, Shuhei" userId="cb61c1b9-acd5-495b-bf6b-cc9ea3fe5ebb" providerId="ADAL" clId="{022A60B0-2849-4D46-A903-43E36A53BF29}" dt="2025-07-02T06:36:28.488" v="2482" actId="1035"/>
        <pc:sldMkLst>
          <pc:docMk/>
          <pc:sldMk cId="196848279" sldId="2147476298"/>
        </pc:sldMkLst>
        <pc:spChg chg="mod">
          <ac:chgData name="Tamura, Shuhei" userId="cb61c1b9-acd5-495b-bf6b-cc9ea3fe5ebb" providerId="ADAL" clId="{022A60B0-2849-4D46-A903-43E36A53BF29}" dt="2025-07-02T06:18:49.870" v="1613" actId="20577"/>
          <ac:spMkLst>
            <pc:docMk/>
            <pc:sldMk cId="196848279" sldId="2147476298"/>
            <ac:spMk id="30" creationId="{3448C59E-558C-342D-EA1A-7AE67789B08F}"/>
          </ac:spMkLst>
        </pc:spChg>
        <pc:picChg chg="mod">
          <ac:chgData name="Tamura, Shuhei" userId="cb61c1b9-acd5-495b-bf6b-cc9ea3fe5ebb" providerId="ADAL" clId="{022A60B0-2849-4D46-A903-43E36A53BF29}" dt="2025-07-02T06:36:28.488" v="2482" actId="1035"/>
          <ac:picMkLst>
            <pc:docMk/>
            <pc:sldMk cId="196848279" sldId="2147476298"/>
            <ac:picMk id="2" creationId="{3D02A744-E9CF-DBFD-834A-29905FDAB33A}"/>
          </ac:picMkLst>
        </pc:picChg>
      </pc:sldChg>
      <pc:sldChg chg="modSp mod">
        <pc:chgData name="Tamura, Shuhei" userId="cb61c1b9-acd5-495b-bf6b-cc9ea3fe5ebb" providerId="ADAL" clId="{022A60B0-2849-4D46-A903-43E36A53BF29}" dt="2025-07-02T06:19:09.368" v="1656" actId="20577"/>
        <pc:sldMkLst>
          <pc:docMk/>
          <pc:sldMk cId="3767265030" sldId="2147476299"/>
        </pc:sldMkLst>
        <pc:spChg chg="mod">
          <ac:chgData name="Tamura, Shuhei" userId="cb61c1b9-acd5-495b-bf6b-cc9ea3fe5ebb" providerId="ADAL" clId="{022A60B0-2849-4D46-A903-43E36A53BF29}" dt="2025-07-02T05:13:07.018" v="817" actId="14100"/>
          <ac:spMkLst>
            <pc:docMk/>
            <pc:sldMk cId="3767265030" sldId="2147476299"/>
            <ac:spMk id="25" creationId="{0CD750F5-E3CB-4EA2-5BB2-32AFA06CD271}"/>
          </ac:spMkLst>
        </pc:spChg>
        <pc:spChg chg="mod">
          <ac:chgData name="Tamura, Shuhei" userId="cb61c1b9-acd5-495b-bf6b-cc9ea3fe5ebb" providerId="ADAL" clId="{022A60B0-2849-4D46-A903-43E36A53BF29}" dt="2025-07-02T06:19:09.368" v="1656" actId="20577"/>
          <ac:spMkLst>
            <pc:docMk/>
            <pc:sldMk cId="3767265030" sldId="2147476299"/>
            <ac:spMk id="30" creationId="{3448C59E-558C-342D-EA1A-7AE67789B08F}"/>
          </ac:spMkLst>
        </pc:spChg>
        <pc:picChg chg="mod">
          <ac:chgData name="Tamura, Shuhei" userId="cb61c1b9-acd5-495b-bf6b-cc9ea3fe5ebb" providerId="ADAL" clId="{022A60B0-2849-4D46-A903-43E36A53BF29}" dt="2025-07-02T05:13:20.559" v="826" actId="1036"/>
          <ac:picMkLst>
            <pc:docMk/>
            <pc:sldMk cId="3767265030" sldId="2147476299"/>
            <ac:picMk id="2" creationId="{C68711ED-7089-DABE-E46E-29B39FB6C847}"/>
          </ac:picMkLst>
        </pc:picChg>
      </pc:sldChg>
      <pc:sldChg chg="addSp modSp mod">
        <pc:chgData name="Tamura, Shuhei" userId="cb61c1b9-acd5-495b-bf6b-cc9ea3fe5ebb" providerId="ADAL" clId="{022A60B0-2849-4D46-A903-43E36A53BF29}" dt="2025-07-02T06:20:48.659" v="1847" actId="20577"/>
        <pc:sldMkLst>
          <pc:docMk/>
          <pc:sldMk cId="1698583822" sldId="2147476300"/>
        </pc:sldMkLst>
        <pc:spChg chg="add mod">
          <ac:chgData name="Tamura, Shuhei" userId="cb61c1b9-acd5-495b-bf6b-cc9ea3fe5ebb" providerId="ADAL" clId="{022A60B0-2849-4D46-A903-43E36A53BF29}" dt="2025-07-02T05:23:56.107" v="968" actId="14100"/>
          <ac:spMkLst>
            <pc:docMk/>
            <pc:sldMk cId="1698583822" sldId="2147476300"/>
            <ac:spMk id="6" creationId="{1490148D-D36A-5363-A6F3-BC499145C9A4}"/>
          </ac:spMkLst>
        </pc:spChg>
        <pc:spChg chg="add mod">
          <ac:chgData name="Tamura, Shuhei" userId="cb61c1b9-acd5-495b-bf6b-cc9ea3fe5ebb" providerId="ADAL" clId="{022A60B0-2849-4D46-A903-43E36A53BF29}" dt="2025-07-02T06:20:48.659" v="1847" actId="20577"/>
          <ac:spMkLst>
            <pc:docMk/>
            <pc:sldMk cId="1698583822" sldId="2147476300"/>
            <ac:spMk id="8" creationId="{2E712169-3A23-51EC-7DEB-37FB03D6B67B}"/>
          </ac:spMkLst>
        </pc:spChg>
        <pc:spChg chg="mod">
          <ac:chgData name="Tamura, Shuhei" userId="cb61c1b9-acd5-495b-bf6b-cc9ea3fe5ebb" providerId="ADAL" clId="{022A60B0-2849-4D46-A903-43E36A53BF29}" dt="2025-07-02T05:23:41.721" v="964" actId="14100"/>
          <ac:spMkLst>
            <pc:docMk/>
            <pc:sldMk cId="1698583822" sldId="2147476300"/>
            <ac:spMk id="25" creationId="{0CD750F5-E3CB-4EA2-5BB2-32AFA06CD271}"/>
          </ac:spMkLst>
        </pc:spChg>
        <pc:spChg chg="mod">
          <ac:chgData name="Tamura, Shuhei" userId="cb61c1b9-acd5-495b-bf6b-cc9ea3fe5ebb" providerId="ADAL" clId="{022A60B0-2849-4D46-A903-43E36A53BF29}" dt="2025-07-02T06:19:35.777" v="1693" actId="20577"/>
          <ac:spMkLst>
            <pc:docMk/>
            <pc:sldMk cId="1698583822" sldId="2147476300"/>
            <ac:spMk id="30" creationId="{3448C59E-558C-342D-EA1A-7AE67789B08F}"/>
          </ac:spMkLst>
        </pc:spChg>
        <pc:picChg chg="mod">
          <ac:chgData name="Tamura, Shuhei" userId="cb61c1b9-acd5-495b-bf6b-cc9ea3fe5ebb" providerId="ADAL" clId="{022A60B0-2849-4D46-A903-43E36A53BF29}" dt="2025-07-02T05:24:02.301" v="989" actId="1037"/>
          <ac:picMkLst>
            <pc:docMk/>
            <pc:sldMk cId="1698583822" sldId="2147476300"/>
            <ac:picMk id="2" creationId="{82AE1480-35D0-3B20-43DE-696F3DF2EBE0}"/>
          </ac:picMkLst>
        </pc:picChg>
        <pc:picChg chg="mod">
          <ac:chgData name="Tamura, Shuhei" userId="cb61c1b9-acd5-495b-bf6b-cc9ea3fe5ebb" providerId="ADAL" clId="{022A60B0-2849-4D46-A903-43E36A53BF29}" dt="2025-07-02T05:24:09.265" v="993" actId="1036"/>
          <ac:picMkLst>
            <pc:docMk/>
            <pc:sldMk cId="1698583822" sldId="2147476300"/>
            <ac:picMk id="5" creationId="{857056E4-D473-087C-7B81-CD120B7CAC84}"/>
          </ac:picMkLst>
        </pc:picChg>
      </pc:sldChg>
      <pc:sldChg chg="modSp mod">
        <pc:chgData name="Tamura, Shuhei" userId="cb61c1b9-acd5-495b-bf6b-cc9ea3fe5ebb" providerId="ADAL" clId="{022A60B0-2849-4D46-A903-43E36A53BF29}" dt="2025-07-02T06:36:04.368" v="2455" actId="1037"/>
        <pc:sldMkLst>
          <pc:docMk/>
          <pc:sldMk cId="2955133890" sldId="2147476301"/>
        </pc:sldMkLst>
        <pc:spChg chg="mod">
          <ac:chgData name="Tamura, Shuhei" userId="cb61c1b9-acd5-495b-bf6b-cc9ea3fe5ebb" providerId="ADAL" clId="{022A60B0-2849-4D46-A903-43E36A53BF29}" dt="2025-07-02T06:18:31.247" v="1589" actId="20577"/>
          <ac:spMkLst>
            <pc:docMk/>
            <pc:sldMk cId="2955133890" sldId="2147476301"/>
            <ac:spMk id="30" creationId="{3448C59E-558C-342D-EA1A-7AE67789B08F}"/>
          </ac:spMkLst>
        </pc:spChg>
        <pc:picChg chg="mod">
          <ac:chgData name="Tamura, Shuhei" userId="cb61c1b9-acd5-495b-bf6b-cc9ea3fe5ebb" providerId="ADAL" clId="{022A60B0-2849-4D46-A903-43E36A53BF29}" dt="2025-07-02T06:36:04.368" v="2455" actId="1037"/>
          <ac:picMkLst>
            <pc:docMk/>
            <pc:sldMk cId="2955133890" sldId="2147476301"/>
            <ac:picMk id="2" creationId="{ABD7E9A7-7F72-41A2-CF35-445EF875FF5B}"/>
          </ac:picMkLst>
        </pc:picChg>
      </pc:sldChg>
      <pc:sldChg chg="modSp mod">
        <pc:chgData name="Tamura, Shuhei" userId="cb61c1b9-acd5-495b-bf6b-cc9ea3fe5ebb" providerId="ADAL" clId="{022A60B0-2849-4D46-A903-43E36A53BF29}" dt="2025-07-02T06:21:50.488" v="1957" actId="20577"/>
        <pc:sldMkLst>
          <pc:docMk/>
          <pc:sldMk cId="876069289" sldId="2147476302"/>
        </pc:sldMkLst>
        <pc:spChg chg="mod">
          <ac:chgData name="Tamura, Shuhei" userId="cb61c1b9-acd5-495b-bf6b-cc9ea3fe5ebb" providerId="ADAL" clId="{022A60B0-2849-4D46-A903-43E36A53BF29}" dt="2025-07-02T05:44:40.816" v="1064" actId="14100"/>
          <ac:spMkLst>
            <pc:docMk/>
            <pc:sldMk cId="876069289" sldId="2147476302"/>
            <ac:spMk id="25" creationId="{0CD750F5-E3CB-4EA2-5BB2-32AFA06CD271}"/>
          </ac:spMkLst>
        </pc:spChg>
        <pc:spChg chg="mod">
          <ac:chgData name="Tamura, Shuhei" userId="cb61c1b9-acd5-495b-bf6b-cc9ea3fe5ebb" providerId="ADAL" clId="{022A60B0-2849-4D46-A903-43E36A53BF29}" dt="2025-07-02T06:21:50.488" v="1957" actId="20577"/>
          <ac:spMkLst>
            <pc:docMk/>
            <pc:sldMk cId="876069289" sldId="2147476302"/>
            <ac:spMk id="30" creationId="{3448C59E-558C-342D-EA1A-7AE67789B08F}"/>
          </ac:spMkLst>
        </pc:spChg>
        <pc:picChg chg="mod">
          <ac:chgData name="Tamura, Shuhei" userId="cb61c1b9-acd5-495b-bf6b-cc9ea3fe5ebb" providerId="ADAL" clId="{022A60B0-2849-4D46-A903-43E36A53BF29}" dt="2025-07-02T05:44:36.138" v="1063" actId="14100"/>
          <ac:picMkLst>
            <pc:docMk/>
            <pc:sldMk cId="876069289" sldId="2147476302"/>
            <ac:picMk id="2" creationId="{C6B5E095-42C8-655E-6F1B-C0C4524FC5FA}"/>
          </ac:picMkLst>
        </pc:picChg>
      </pc:sldChg>
      <pc:sldChg chg="modSp mod">
        <pc:chgData name="Tamura, Shuhei" userId="cb61c1b9-acd5-495b-bf6b-cc9ea3fe5ebb" providerId="ADAL" clId="{022A60B0-2849-4D46-A903-43E36A53BF29}" dt="2025-07-02T06:22:28.678" v="2102" actId="20577"/>
        <pc:sldMkLst>
          <pc:docMk/>
          <pc:sldMk cId="2039468415" sldId="2147476303"/>
        </pc:sldMkLst>
        <pc:spChg chg="mod">
          <ac:chgData name="Tamura, Shuhei" userId="cb61c1b9-acd5-495b-bf6b-cc9ea3fe5ebb" providerId="ADAL" clId="{022A60B0-2849-4D46-A903-43E36A53BF29}" dt="2025-07-02T05:50:12.547" v="1093" actId="14100"/>
          <ac:spMkLst>
            <pc:docMk/>
            <pc:sldMk cId="2039468415" sldId="2147476303"/>
            <ac:spMk id="25" creationId="{0CD750F5-E3CB-4EA2-5BB2-32AFA06CD271}"/>
          </ac:spMkLst>
        </pc:spChg>
        <pc:spChg chg="mod">
          <ac:chgData name="Tamura, Shuhei" userId="cb61c1b9-acd5-495b-bf6b-cc9ea3fe5ebb" providerId="ADAL" clId="{022A60B0-2849-4D46-A903-43E36A53BF29}" dt="2025-07-02T06:22:28.678" v="2102" actId="20577"/>
          <ac:spMkLst>
            <pc:docMk/>
            <pc:sldMk cId="2039468415" sldId="2147476303"/>
            <ac:spMk id="30" creationId="{3448C59E-558C-342D-EA1A-7AE67789B08F}"/>
          </ac:spMkLst>
        </pc:spChg>
        <pc:picChg chg="mod">
          <ac:chgData name="Tamura, Shuhei" userId="cb61c1b9-acd5-495b-bf6b-cc9ea3fe5ebb" providerId="ADAL" clId="{022A60B0-2849-4D46-A903-43E36A53BF29}" dt="2025-07-02T05:50:15.896" v="1098" actId="1036"/>
          <ac:picMkLst>
            <pc:docMk/>
            <pc:sldMk cId="2039468415" sldId="2147476303"/>
            <ac:picMk id="2" creationId="{0F13CD61-51E6-E62F-F31A-18A4159B3751}"/>
          </ac:picMkLst>
        </pc:picChg>
      </pc:sldChg>
      <pc:sldChg chg="modSp mod">
        <pc:chgData name="Tamura, Shuhei" userId="cb61c1b9-acd5-495b-bf6b-cc9ea3fe5ebb" providerId="ADAL" clId="{022A60B0-2849-4D46-A903-43E36A53BF29}" dt="2025-07-02T06:22:58.993" v="2184" actId="20577"/>
        <pc:sldMkLst>
          <pc:docMk/>
          <pc:sldMk cId="2055203696" sldId="2147476304"/>
        </pc:sldMkLst>
        <pc:spChg chg="mod">
          <ac:chgData name="Tamura, Shuhei" userId="cb61c1b9-acd5-495b-bf6b-cc9ea3fe5ebb" providerId="ADAL" clId="{022A60B0-2849-4D46-A903-43E36A53BF29}" dt="2025-07-02T06:22:58.993" v="2184" actId="20577"/>
          <ac:spMkLst>
            <pc:docMk/>
            <pc:sldMk cId="2055203696" sldId="2147476304"/>
            <ac:spMk id="30" creationId="{3448C59E-558C-342D-EA1A-7AE67789B08F}"/>
          </ac:spMkLst>
        </pc:spChg>
        <pc:picChg chg="mod">
          <ac:chgData name="Tamura, Shuhei" userId="cb61c1b9-acd5-495b-bf6b-cc9ea3fe5ebb" providerId="ADAL" clId="{022A60B0-2849-4D46-A903-43E36A53BF29}" dt="2025-07-02T05:59:42.782" v="1148" actId="1036"/>
          <ac:picMkLst>
            <pc:docMk/>
            <pc:sldMk cId="2055203696" sldId="2147476304"/>
            <ac:picMk id="2" creationId="{E7E2D8D6-2F16-8295-7AB9-EFA366863FA7}"/>
          </ac:picMkLst>
        </pc:picChg>
      </pc:sldChg>
      <pc:sldChg chg="modSp mod">
        <pc:chgData name="Tamura, Shuhei" userId="cb61c1b9-acd5-495b-bf6b-cc9ea3fe5ebb" providerId="ADAL" clId="{022A60B0-2849-4D46-A903-43E36A53BF29}" dt="2025-07-02T06:21:04.558" v="1857" actId="20577"/>
        <pc:sldMkLst>
          <pc:docMk/>
          <pc:sldMk cId="3798191958" sldId="2147476306"/>
        </pc:sldMkLst>
        <pc:spChg chg="mod">
          <ac:chgData name="Tamura, Shuhei" userId="cb61c1b9-acd5-495b-bf6b-cc9ea3fe5ebb" providerId="ADAL" clId="{022A60B0-2849-4D46-A903-43E36A53BF29}" dt="2025-07-02T02:17:57.932" v="69" actId="1038"/>
          <ac:spMkLst>
            <pc:docMk/>
            <pc:sldMk cId="3798191958" sldId="2147476306"/>
            <ac:spMk id="25" creationId="{0CD750F5-E3CB-4EA2-5BB2-32AFA06CD271}"/>
          </ac:spMkLst>
        </pc:spChg>
        <pc:spChg chg="mod">
          <ac:chgData name="Tamura, Shuhei" userId="cb61c1b9-acd5-495b-bf6b-cc9ea3fe5ebb" providerId="ADAL" clId="{022A60B0-2849-4D46-A903-43E36A53BF29}" dt="2025-07-02T06:21:04.558" v="1857" actId="20577"/>
          <ac:spMkLst>
            <pc:docMk/>
            <pc:sldMk cId="3798191958" sldId="2147476306"/>
            <ac:spMk id="30" creationId="{3448C59E-558C-342D-EA1A-7AE67789B08F}"/>
          </ac:spMkLst>
        </pc:spChg>
        <pc:picChg chg="mod">
          <ac:chgData name="Tamura, Shuhei" userId="cb61c1b9-acd5-495b-bf6b-cc9ea3fe5ebb" providerId="ADAL" clId="{022A60B0-2849-4D46-A903-43E36A53BF29}" dt="2025-07-02T02:17:57.932" v="69" actId="1038"/>
          <ac:picMkLst>
            <pc:docMk/>
            <pc:sldMk cId="3798191958" sldId="2147476306"/>
            <ac:picMk id="2" creationId="{2D15A602-C390-7D1A-6ED4-27EEDE30C11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62707A5F-A7D6-C641-8208-3E6DFDB2F4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70554B22-9586-484A-A766-0C443511469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02A3B7-46B2-E94A-9EF8-D8D874E780F7}" type="datetimeFigureOut">
              <a:rPr kumimoji="1" lang="ja-JP" altLang="en-US" smtClean="0"/>
              <a:t>2025/7/11</a:t>
            </a:fld>
            <a:endParaRPr kumimoji="1" lang="ja-JP" altLang="en-US"/>
          </a:p>
        </p:txBody>
      </p:sp>
      <p:sp>
        <p:nvSpPr>
          <p:cNvPr id="4" name="フッター プレースホルダー 3">
            <a:extLst>
              <a:ext uri="{FF2B5EF4-FFF2-40B4-BE49-F238E27FC236}">
                <a16:creationId xmlns:a16="http://schemas.microsoft.com/office/drawing/2014/main" id="{ED85D71E-D7E7-1E4D-A100-20172004F5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51F7FD02-B9AC-5040-9426-86C1B469DF6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6C1043-B07B-A34C-A6AD-E266C03B38C1}" type="slidenum">
              <a:rPr kumimoji="1" lang="ja-JP" altLang="en-US" smtClean="0"/>
              <a:t>‹#›</a:t>
            </a:fld>
            <a:endParaRPr kumimoji="1" lang="ja-JP" altLang="en-US"/>
          </a:p>
        </p:txBody>
      </p:sp>
    </p:spTree>
    <p:extLst>
      <p:ext uri="{BB962C8B-B14F-4D97-AF65-F5344CB8AC3E}">
        <p14:creationId xmlns:p14="http://schemas.microsoft.com/office/powerpoint/2010/main" val="24202093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2F1F98-6922-D549-90B4-4FEE2DCA453F}" type="datetimeFigureOut">
              <a:rPr kumimoji="1" lang="ja-JP" altLang="en-US" smtClean="0"/>
              <a:t>2025/7/11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9B8F7-F11D-7247-854D-760B01224C6A}" type="slidenum">
              <a:rPr kumimoji="1" lang="ja-JP" altLang="en-US" smtClean="0"/>
              <a:t>‹#›</a:t>
            </a:fld>
            <a:endParaRPr kumimoji="1" lang="ja-JP" altLang="en-US"/>
          </a:p>
        </p:txBody>
      </p:sp>
    </p:spTree>
    <p:extLst>
      <p:ext uri="{BB962C8B-B14F-4D97-AF65-F5344CB8AC3E}">
        <p14:creationId xmlns:p14="http://schemas.microsoft.com/office/powerpoint/2010/main" val="12538678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a:t>
            </a:fld>
            <a:endParaRPr kumimoji="1" lang="ja-JP" altLang="en-US"/>
          </a:p>
        </p:txBody>
      </p:sp>
    </p:spTree>
    <p:extLst>
      <p:ext uri="{BB962C8B-B14F-4D97-AF65-F5344CB8AC3E}">
        <p14:creationId xmlns:p14="http://schemas.microsoft.com/office/powerpoint/2010/main" val="8756125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3.xml"/><Relationship Id="rId1" Type="http://schemas.openxmlformats.org/officeDocument/2006/relationships/tags" Target="../tags/tag8.xml"/><Relationship Id="rId5" Type="http://schemas.openxmlformats.org/officeDocument/2006/relationships/image" Target="../media/image6.png"/><Relationship Id="rId4" Type="http://schemas.openxmlformats.org/officeDocument/2006/relationships/image" Target="../media/image4.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3.xml"/><Relationship Id="rId1" Type="http://schemas.openxmlformats.org/officeDocument/2006/relationships/tags" Target="../tags/tag9.xml"/><Relationship Id="rId4" Type="http://schemas.openxmlformats.org/officeDocument/2006/relationships/image" Target="../media/image4.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3.xml"/><Relationship Id="rId1" Type="http://schemas.openxmlformats.org/officeDocument/2006/relationships/tags" Target="../tags/tag10.xml"/><Relationship Id="rId4" Type="http://schemas.openxmlformats.org/officeDocument/2006/relationships/image" Target="../media/image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3.xml"/><Relationship Id="rId1" Type="http://schemas.openxmlformats.org/officeDocument/2006/relationships/tags" Target="../tags/tag11.xml"/><Relationship Id="rId4" Type="http://schemas.openxmlformats.org/officeDocument/2006/relationships/image" Target="../media/image4.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3.xml"/><Relationship Id="rId1" Type="http://schemas.openxmlformats.org/officeDocument/2006/relationships/tags" Target="../tags/tag12.xml"/><Relationship Id="rId4" Type="http://schemas.openxmlformats.org/officeDocument/2006/relationships/image" Target="../media/image4.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3.xml"/><Relationship Id="rId1" Type="http://schemas.openxmlformats.org/officeDocument/2006/relationships/tags" Target="../tags/tag13.xml"/><Relationship Id="rId4" Type="http://schemas.openxmlformats.org/officeDocument/2006/relationships/image" Target="../media/image4.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3.xml"/><Relationship Id="rId1" Type="http://schemas.openxmlformats.org/officeDocument/2006/relationships/tags" Target="../tags/tag14.xml"/><Relationship Id="rId4" Type="http://schemas.openxmlformats.org/officeDocument/2006/relationships/image" Target="../media/image4.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3.xml"/><Relationship Id="rId1" Type="http://schemas.openxmlformats.org/officeDocument/2006/relationships/tags" Target="../tags/tag15.xml"/><Relationship Id="rId4" Type="http://schemas.openxmlformats.org/officeDocument/2006/relationships/image" Target="../media/image4.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3.xml"/><Relationship Id="rId1" Type="http://schemas.openxmlformats.org/officeDocument/2006/relationships/tags" Target="../tags/tag16.xml"/><Relationship Id="rId4" Type="http://schemas.openxmlformats.org/officeDocument/2006/relationships/image" Target="../media/image4.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3.xml"/><Relationship Id="rId1" Type="http://schemas.openxmlformats.org/officeDocument/2006/relationships/tags" Target="../tags/tag17.xml"/><Relationship Id="rId4" Type="http://schemas.openxmlformats.org/officeDocument/2006/relationships/image" Target="../media/image4.emf"/></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3.xml"/><Relationship Id="rId1" Type="http://schemas.openxmlformats.org/officeDocument/2006/relationships/tags" Target="../tags/tag18.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3.xml"/><Relationship Id="rId1" Type="http://schemas.openxmlformats.org/officeDocument/2006/relationships/tags" Target="../tags/tag19.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4.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3.xml"/><Relationship Id="rId1" Type="http://schemas.openxmlformats.org/officeDocument/2006/relationships/tags" Target="../tags/tag20.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3.xml"/><Relationship Id="rId1" Type="http://schemas.openxmlformats.org/officeDocument/2006/relationships/tags" Target="../tags/tag21.xml"/><Relationship Id="rId6" Type="http://schemas.openxmlformats.org/officeDocument/2006/relationships/image" Target="../media/image8.png"/><Relationship Id="rId5" Type="http://schemas.openxmlformats.org/officeDocument/2006/relationships/image" Target="../media/image10.png"/><Relationship Id="rId4" Type="http://schemas.openxmlformats.org/officeDocument/2006/relationships/image" Target="../media/image4.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4.xml"/><Relationship Id="rId1" Type="http://schemas.openxmlformats.org/officeDocument/2006/relationships/tags" Target="../tags/tag23.xml"/><Relationship Id="rId5" Type="http://schemas.openxmlformats.org/officeDocument/2006/relationships/image" Target="../media/image5.png"/><Relationship Id="rId4" Type="http://schemas.openxmlformats.org/officeDocument/2006/relationships/image" Target="../media/image11.emf"/></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4.xml"/><Relationship Id="rId1" Type="http://schemas.openxmlformats.org/officeDocument/2006/relationships/tags" Target="../tags/tag24.xml"/><Relationship Id="rId4" Type="http://schemas.openxmlformats.org/officeDocument/2006/relationships/image" Target="../media/image11.emf"/></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4.xml"/><Relationship Id="rId1" Type="http://schemas.openxmlformats.org/officeDocument/2006/relationships/tags" Target="../tags/tag25.xml"/><Relationship Id="rId5" Type="http://schemas.openxmlformats.org/officeDocument/2006/relationships/image" Target="../media/image6.png"/><Relationship Id="rId4" Type="http://schemas.openxmlformats.org/officeDocument/2006/relationships/image" Target="../media/image11.emf"/></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4.xml"/><Relationship Id="rId1" Type="http://schemas.openxmlformats.org/officeDocument/2006/relationships/tags" Target="../tags/tag26.xml"/><Relationship Id="rId4" Type="http://schemas.openxmlformats.org/officeDocument/2006/relationships/image" Target="../media/image11.emf"/></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11.emf"/><Relationship Id="rId4" Type="http://schemas.openxmlformats.org/officeDocument/2006/relationships/oleObject" Target="../embeddings/oleObject23.bin"/></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4.xml"/><Relationship Id="rId1" Type="http://schemas.openxmlformats.org/officeDocument/2006/relationships/tags" Target="../tags/tag29.xml"/><Relationship Id="rId4" Type="http://schemas.openxmlformats.org/officeDocument/2006/relationships/image" Target="../media/image11.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4.xml"/><Relationship Id="rId1" Type="http://schemas.openxmlformats.org/officeDocument/2006/relationships/tags" Target="../tags/tag30.xml"/><Relationship Id="rId4" Type="http://schemas.openxmlformats.org/officeDocument/2006/relationships/image" Target="../media/image11.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4.xml"/><Relationship Id="rId1" Type="http://schemas.openxmlformats.org/officeDocument/2006/relationships/tags" Target="../tags/tag31.xml"/><Relationship Id="rId4" Type="http://schemas.openxmlformats.org/officeDocument/2006/relationships/image" Target="../media/image11.emf"/></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4.xml"/><Relationship Id="rId1" Type="http://schemas.openxmlformats.org/officeDocument/2006/relationships/tags" Target="../tags/tag32.xml"/><Relationship Id="rId4" Type="http://schemas.openxmlformats.org/officeDocument/2006/relationships/image" Target="../media/image11.emf"/></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4.xml"/><Relationship Id="rId1" Type="http://schemas.openxmlformats.org/officeDocument/2006/relationships/tags" Target="../tags/tag33.xml"/><Relationship Id="rId4" Type="http://schemas.openxmlformats.org/officeDocument/2006/relationships/image" Target="../media/image11.emf"/></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4.xml"/><Relationship Id="rId1" Type="http://schemas.openxmlformats.org/officeDocument/2006/relationships/tags" Target="../tags/tag34.xml"/><Relationship Id="rId4" Type="http://schemas.openxmlformats.org/officeDocument/2006/relationships/image" Target="../media/image11.emf"/></Relationships>
</file>

<file path=ppt/slideLayouts/_rels/slideLayout3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4.xml"/><Relationship Id="rId1" Type="http://schemas.openxmlformats.org/officeDocument/2006/relationships/tags" Target="../tags/tag35.xml"/><Relationship Id="rId4" Type="http://schemas.openxmlformats.org/officeDocument/2006/relationships/image" Target="../media/image11.emf"/></Relationships>
</file>

<file path=ppt/slideLayouts/_rels/slideLayout36.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4.xml"/><Relationship Id="rId1" Type="http://schemas.openxmlformats.org/officeDocument/2006/relationships/tags" Target="../tags/tag36.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11.emf"/></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4.xml"/><Relationship Id="rId1" Type="http://schemas.openxmlformats.org/officeDocument/2006/relationships/tags" Target="../tags/tag37.xml"/><Relationship Id="rId6" Type="http://schemas.openxmlformats.org/officeDocument/2006/relationships/image" Target="../media/image6.png"/><Relationship Id="rId5" Type="http://schemas.openxmlformats.org/officeDocument/2006/relationships/image" Target="../media/image8.png"/><Relationship Id="rId4" Type="http://schemas.openxmlformats.org/officeDocument/2006/relationships/image" Target="../media/image11.emf"/></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4.xml"/><Relationship Id="rId1" Type="http://schemas.openxmlformats.org/officeDocument/2006/relationships/tags" Target="../tags/tag38.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11.emf"/></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4.xml"/><Relationship Id="rId1" Type="http://schemas.openxmlformats.org/officeDocument/2006/relationships/tags" Target="../tags/tag39.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11.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40.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Master" Target="../slideMasters/slideMaster4.xml"/><Relationship Id="rId1" Type="http://schemas.openxmlformats.org/officeDocument/2006/relationships/tags" Target="../tags/tag40.xml"/><Relationship Id="rId4" Type="http://schemas.openxmlformats.org/officeDocument/2006/relationships/image" Target="../media/image4.emf"/></Relationships>
</file>

<file path=ppt/slideLayouts/_rels/slideLayout41.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Master" Target="../slideMasters/slideMaster4.xml"/><Relationship Id="rId1" Type="http://schemas.openxmlformats.org/officeDocument/2006/relationships/tags" Target="../tags/tag41.xml"/><Relationship Id="rId4" Type="http://schemas.openxmlformats.org/officeDocument/2006/relationships/image" Target="../media/image4.emf"/></Relationships>
</file>

<file path=ppt/slideLayouts/_rels/slideLayout42.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Master" Target="../slideMasters/slideMaster4.xml"/><Relationship Id="rId1" Type="http://schemas.openxmlformats.org/officeDocument/2006/relationships/tags" Target="../tags/tag42.xml"/><Relationship Id="rId4" Type="http://schemas.openxmlformats.org/officeDocument/2006/relationships/image" Target="../media/image4.emf"/></Relationships>
</file>

<file path=ppt/slideLayouts/_rels/slideLayout43.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Master" Target="../slideMasters/slideMaster4.xml"/><Relationship Id="rId1" Type="http://schemas.openxmlformats.org/officeDocument/2006/relationships/tags" Target="../tags/tag43.xml"/><Relationship Id="rId4" Type="http://schemas.openxmlformats.org/officeDocument/2006/relationships/image" Target="../media/image4.emf"/></Relationships>
</file>

<file path=ppt/slideLayouts/_rels/slideLayout44.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4.xml"/><Relationship Id="rId1" Type="http://schemas.openxmlformats.org/officeDocument/2006/relationships/tags" Target="../tags/tag44.xml"/><Relationship Id="rId4" Type="http://schemas.openxmlformats.org/officeDocument/2006/relationships/image" Target="../media/image4.emf"/></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4.xml"/><Relationship Id="rId1" Type="http://schemas.openxmlformats.org/officeDocument/2006/relationships/tags" Target="../tags/tag45.xml"/><Relationship Id="rId4" Type="http://schemas.openxmlformats.org/officeDocument/2006/relationships/image" Target="../media/image4.emf"/></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35.bin"/><Relationship Id="rId7" Type="http://schemas.openxmlformats.org/officeDocument/2006/relationships/image" Target="../media/image14.jpeg"/><Relationship Id="rId2" Type="http://schemas.openxmlformats.org/officeDocument/2006/relationships/slideMaster" Target="../slideMasters/slideMaster4.xml"/><Relationship Id="rId1" Type="http://schemas.openxmlformats.org/officeDocument/2006/relationships/tags" Target="../tags/tag4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emf"/></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Master" Target="../slideMasters/slideMaster5.xml"/><Relationship Id="rId1" Type="http://schemas.openxmlformats.org/officeDocument/2006/relationships/tags" Target="../tags/tag48.xml"/><Relationship Id="rId5" Type="http://schemas.openxmlformats.org/officeDocument/2006/relationships/image" Target="../media/image5.png"/><Relationship Id="rId4" Type="http://schemas.openxmlformats.org/officeDocument/2006/relationships/image" Target="../media/image11.emf"/></Relationships>
</file>

<file path=ppt/slideLayouts/_rels/slideLayout48.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Master" Target="../slideMasters/slideMaster5.xml"/><Relationship Id="rId1" Type="http://schemas.openxmlformats.org/officeDocument/2006/relationships/tags" Target="../tags/tag49.xml"/><Relationship Id="rId4" Type="http://schemas.openxmlformats.org/officeDocument/2006/relationships/image" Target="../media/image11.emf"/></Relationships>
</file>

<file path=ppt/slideLayouts/_rels/slideLayout49.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Master" Target="../slideMasters/slideMaster5.xml"/><Relationship Id="rId1" Type="http://schemas.openxmlformats.org/officeDocument/2006/relationships/tags" Target="../tags/tag50.xml"/><Relationship Id="rId5" Type="http://schemas.openxmlformats.org/officeDocument/2006/relationships/image" Target="../media/image6.png"/><Relationship Id="rId4" Type="http://schemas.openxmlformats.org/officeDocument/2006/relationships/image" Target="../media/image11.emf"/></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Master" Target="../slideMasters/slideMaster5.xml"/><Relationship Id="rId1" Type="http://schemas.openxmlformats.org/officeDocument/2006/relationships/tags" Target="../tags/tag51.xml"/><Relationship Id="rId4" Type="http://schemas.openxmlformats.org/officeDocument/2006/relationships/image" Target="../media/image11.emf"/></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11.emf"/><Relationship Id="rId4" Type="http://schemas.openxmlformats.org/officeDocument/2006/relationships/oleObject" Target="../embeddings/oleObject41.bin"/></Relationships>
</file>

<file path=ppt/slideLayouts/_rels/slideLayout52.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Master" Target="../slideMasters/slideMaster5.xml"/><Relationship Id="rId1" Type="http://schemas.openxmlformats.org/officeDocument/2006/relationships/tags" Target="../tags/tag54.xml"/><Relationship Id="rId4" Type="http://schemas.openxmlformats.org/officeDocument/2006/relationships/image" Target="../media/image11.emf"/></Relationships>
</file>

<file path=ppt/slideLayouts/_rels/slideLayout53.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Master" Target="../slideMasters/slideMaster5.xml"/><Relationship Id="rId1" Type="http://schemas.openxmlformats.org/officeDocument/2006/relationships/tags" Target="../tags/tag55.xml"/><Relationship Id="rId4" Type="http://schemas.openxmlformats.org/officeDocument/2006/relationships/image" Target="../media/image11.emf"/></Relationships>
</file>

<file path=ppt/slideLayouts/_rels/slideLayout54.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Master" Target="../slideMasters/slideMaster5.xml"/><Relationship Id="rId1" Type="http://schemas.openxmlformats.org/officeDocument/2006/relationships/tags" Target="../tags/tag56.xml"/><Relationship Id="rId4" Type="http://schemas.openxmlformats.org/officeDocument/2006/relationships/image" Target="../media/image11.emf"/></Relationships>
</file>

<file path=ppt/slideLayouts/_rels/slideLayout55.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Master" Target="../slideMasters/slideMaster5.xml"/><Relationship Id="rId1" Type="http://schemas.openxmlformats.org/officeDocument/2006/relationships/tags" Target="../tags/tag57.xml"/><Relationship Id="rId4" Type="http://schemas.openxmlformats.org/officeDocument/2006/relationships/image" Target="../media/image11.emf"/></Relationships>
</file>

<file path=ppt/slideLayouts/_rels/slideLayout56.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Master" Target="../slideMasters/slideMaster5.xml"/><Relationship Id="rId1" Type="http://schemas.openxmlformats.org/officeDocument/2006/relationships/tags" Target="../tags/tag58.xml"/><Relationship Id="rId4" Type="http://schemas.openxmlformats.org/officeDocument/2006/relationships/image" Target="../media/image11.emf"/></Relationships>
</file>

<file path=ppt/slideLayouts/_rels/slideLayout57.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Master" Target="../slideMasters/slideMaster5.xml"/><Relationship Id="rId1" Type="http://schemas.openxmlformats.org/officeDocument/2006/relationships/tags" Target="../tags/tag59.xml"/><Relationship Id="rId4" Type="http://schemas.openxmlformats.org/officeDocument/2006/relationships/image" Target="../media/image11.emf"/></Relationships>
</file>

<file path=ppt/slideLayouts/_rels/slideLayout58.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Master" Target="../slideMasters/slideMaster5.xml"/><Relationship Id="rId1" Type="http://schemas.openxmlformats.org/officeDocument/2006/relationships/tags" Target="../tags/tag60.xml"/><Relationship Id="rId4" Type="http://schemas.openxmlformats.org/officeDocument/2006/relationships/image" Target="../media/image11.emf"/></Relationships>
</file>

<file path=ppt/slideLayouts/_rels/slideLayout59.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Master" Target="../slideMasters/slideMaster5.xml"/><Relationship Id="rId1" Type="http://schemas.openxmlformats.org/officeDocument/2006/relationships/tags" Target="../tags/tag61.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11.emf"/></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Master" Target="../slideMasters/slideMaster5.xml"/><Relationship Id="rId1" Type="http://schemas.openxmlformats.org/officeDocument/2006/relationships/tags" Target="../tags/tag62.xml"/><Relationship Id="rId6" Type="http://schemas.openxmlformats.org/officeDocument/2006/relationships/image" Target="../media/image6.png"/><Relationship Id="rId5" Type="http://schemas.openxmlformats.org/officeDocument/2006/relationships/image" Target="../media/image8.png"/><Relationship Id="rId4" Type="http://schemas.openxmlformats.org/officeDocument/2006/relationships/image" Target="../media/image1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Master" Target="../slideMasters/slideMaster5.xml"/><Relationship Id="rId1" Type="http://schemas.openxmlformats.org/officeDocument/2006/relationships/tags" Target="../tags/tag63.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11.emf"/></Relationships>
</file>

<file path=ppt/slideLayouts/_rels/slideLayout62.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Master" Target="../slideMasters/slideMaster5.xml"/><Relationship Id="rId1" Type="http://schemas.openxmlformats.org/officeDocument/2006/relationships/tags" Target="../tags/tag64.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11.emf"/></Relationships>
</file>

<file path=ppt/slideLayouts/_rels/slideLayout63.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Master" Target="../slideMasters/slideMaster5.xml"/><Relationship Id="rId1" Type="http://schemas.openxmlformats.org/officeDocument/2006/relationships/tags" Target="../tags/tag65.xml"/><Relationship Id="rId4" Type="http://schemas.openxmlformats.org/officeDocument/2006/relationships/image" Target="../media/image4.emf"/></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Master" Target="../slideMasters/slideMaster5.xml"/><Relationship Id="rId1" Type="http://schemas.openxmlformats.org/officeDocument/2006/relationships/tags" Target="../tags/tag66.xml"/><Relationship Id="rId4" Type="http://schemas.openxmlformats.org/officeDocument/2006/relationships/image" Target="../media/image4.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Master" Target="../slideMasters/slideMaster5.xml"/><Relationship Id="rId1" Type="http://schemas.openxmlformats.org/officeDocument/2006/relationships/tags" Target="../tags/tag67.xml"/><Relationship Id="rId4" Type="http://schemas.openxmlformats.org/officeDocument/2006/relationships/image" Target="../media/image4.emf"/></Relationships>
</file>

<file path=ppt/slideLayouts/_rels/slideLayout66.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Master" Target="../slideMasters/slideMaster5.xml"/><Relationship Id="rId1" Type="http://schemas.openxmlformats.org/officeDocument/2006/relationships/tags" Target="../tags/tag68.xml"/><Relationship Id="rId4" Type="http://schemas.openxmlformats.org/officeDocument/2006/relationships/image" Target="../media/image4.emf"/></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Master" Target="../slideMasters/slideMaster5.xml"/><Relationship Id="rId1" Type="http://schemas.openxmlformats.org/officeDocument/2006/relationships/tags" Target="../tags/tag69.xml"/><Relationship Id="rId4" Type="http://schemas.openxmlformats.org/officeDocument/2006/relationships/image" Target="../media/image4.emf"/></Relationships>
</file>

<file path=ppt/slideLayouts/_rels/slideLayout68.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Master" Target="../slideMasters/slideMaster5.xml"/><Relationship Id="rId1" Type="http://schemas.openxmlformats.org/officeDocument/2006/relationships/tags" Target="../tags/tag70.xml"/><Relationship Id="rId4" Type="http://schemas.openxmlformats.org/officeDocument/2006/relationships/image" Target="../media/image4.emf"/></Relationships>
</file>

<file path=ppt/slideLayouts/_rels/slideLayout69.xml.rels><?xml version="1.0" encoding="UTF-8" standalone="yes"?>
<Relationships xmlns="http://schemas.openxmlformats.org/package/2006/relationships"><Relationship Id="rId3" Type="http://schemas.openxmlformats.org/officeDocument/2006/relationships/oleObject" Target="../embeddings/oleObject59.bin"/><Relationship Id="rId7" Type="http://schemas.openxmlformats.org/officeDocument/2006/relationships/image" Target="../media/image14.jpeg"/><Relationship Id="rId2" Type="http://schemas.openxmlformats.org/officeDocument/2006/relationships/slideMaster" Target="../slideMasters/slideMaster5.xml"/><Relationship Id="rId1" Type="http://schemas.openxmlformats.org/officeDocument/2006/relationships/tags" Target="../tags/tag7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emf"/></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6.xml"/><Relationship Id="rId5" Type="http://schemas.openxmlformats.org/officeDocument/2006/relationships/image" Target="../media/image19.svg"/><Relationship Id="rId4" Type="http://schemas.openxmlformats.org/officeDocument/2006/relationships/image" Target="../media/image18.pn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6.xml"/><Relationship Id="rId5" Type="http://schemas.openxmlformats.org/officeDocument/2006/relationships/image" Target="../media/image19.svg"/><Relationship Id="rId4" Type="http://schemas.openxmlformats.org/officeDocument/2006/relationships/image" Target="../media/image18.pn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3.xml"/><Relationship Id="rId1" Type="http://schemas.openxmlformats.org/officeDocument/2006/relationships/tags" Target="../tags/tag6.xml"/><Relationship Id="rId5" Type="http://schemas.openxmlformats.org/officeDocument/2006/relationships/image" Target="../media/image5.png"/><Relationship Id="rId4" Type="http://schemas.openxmlformats.org/officeDocument/2006/relationships/image" Target="../media/image4.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3.xml"/><Relationship Id="rId1" Type="http://schemas.openxmlformats.org/officeDocument/2006/relationships/tags" Target="../tags/tag7.xml"/><Relationship Id="rId4" Type="http://schemas.openxmlformats.org/officeDocument/2006/relationships/image" Target="../media/image4.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basic_cover">
    <p:bg>
      <p:bgPr>
        <a:solidFill>
          <a:schemeClr val="bg1"/>
        </a:solidFill>
        <a:effectLst/>
      </p:bgPr>
    </p:bg>
    <p:spTree>
      <p:nvGrpSpPr>
        <p:cNvPr id="1" name=""/>
        <p:cNvGrpSpPr/>
        <p:nvPr/>
      </p:nvGrpSpPr>
      <p:grpSpPr>
        <a:xfrm>
          <a:off x="0" y="0"/>
          <a:ext cx="0" cy="0"/>
          <a:chOff x="0" y="0"/>
          <a:chExt cx="0" cy="0"/>
        </a:xfrm>
      </p:grpSpPr>
      <p:sp>
        <p:nvSpPr>
          <p:cNvPr id="56" name="正方形/長方形 55">
            <a:extLst>
              <a:ext uri="{FF2B5EF4-FFF2-40B4-BE49-F238E27FC236}">
                <a16:creationId xmlns:a16="http://schemas.microsoft.com/office/drawing/2014/main" id="{8145FA22-8B15-8165-6374-D653E8B173C9}"/>
              </a:ext>
            </a:extLst>
          </p:cNvPr>
          <p:cNvSpPr/>
          <p:nvPr userDrawn="1"/>
        </p:nvSpPr>
        <p:spPr>
          <a:xfrm>
            <a:off x="89298" y="728663"/>
            <a:ext cx="8965406"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5" name="タイトル 66"/>
          <p:cNvSpPr>
            <a:spLocks noGrp="1"/>
          </p:cNvSpPr>
          <p:nvPr>
            <p:ph type="title" hasCustomPrompt="1"/>
          </p:nvPr>
        </p:nvSpPr>
        <p:spPr>
          <a:xfrm>
            <a:off x="562969" y="2520667"/>
            <a:ext cx="8194031" cy="1842043"/>
          </a:xfrm>
          <a:prstGeom prst="rect">
            <a:avLst/>
          </a:prstGeom>
          <a:noFill/>
        </p:spPr>
        <p:txBody>
          <a:bodyPr wrap="square" lIns="0" tIns="0" rIns="0" bIns="0" anchor="t">
            <a:noAutofit/>
          </a:bodyPr>
          <a:lstStyle>
            <a:lvl1pPr>
              <a:lnSpc>
                <a:spcPct val="95000"/>
              </a:lnSpc>
              <a:defRPr sz="4200" b="1" spc="-100" baseline="0">
                <a:latin typeface="+mj-lt"/>
                <a:ea typeface="+mj-ea"/>
              </a:defRPr>
            </a:lvl1pPr>
          </a:lstStyle>
          <a:p>
            <a:r>
              <a:rPr kumimoji="1" lang="ja-JP" altLang="en-US"/>
              <a:t>プレゼンテーション</a:t>
            </a:r>
            <a:r>
              <a:rPr kumimoji="1" lang="en-US" altLang="ja-JP"/>
              <a:t> </a:t>
            </a:r>
            <a:r>
              <a:rPr kumimoji="1" lang="ja-JP" altLang="en-US"/>
              <a:t>タイトル</a:t>
            </a:r>
            <a:br>
              <a:rPr kumimoji="1" lang="en-US" altLang="ja-JP"/>
            </a:br>
            <a:r>
              <a:rPr kumimoji="1" lang="ja-JP" altLang="en-US"/>
              <a:t>游ゴシック</a:t>
            </a:r>
            <a:r>
              <a:rPr kumimoji="1" lang="en-US" altLang="ja-JP"/>
              <a:t> Bold 42pt </a:t>
            </a:r>
            <a:br>
              <a:rPr kumimoji="1" lang="en-US" altLang="ja-JP"/>
            </a:br>
            <a:r>
              <a:rPr kumimoji="1" lang="ja-JP" altLang="en-US"/>
              <a:t>行間</a:t>
            </a:r>
            <a:r>
              <a:rPr kumimoji="1" lang="en-US" altLang="ja-JP"/>
              <a:t>0.95</a:t>
            </a:r>
            <a:endParaRPr kumimoji="1" lang="ja-JP" altLang="en-US"/>
          </a:p>
        </p:txBody>
      </p:sp>
      <p:sp>
        <p:nvSpPr>
          <p:cNvPr id="16" name="テキスト プレースホルダー 28"/>
          <p:cNvSpPr>
            <a:spLocks noGrp="1"/>
          </p:cNvSpPr>
          <p:nvPr>
            <p:ph type="body" sz="quarter" idx="11" hasCustomPrompt="1"/>
          </p:nvPr>
        </p:nvSpPr>
        <p:spPr>
          <a:xfrm>
            <a:off x="562969" y="4704321"/>
            <a:ext cx="8194031" cy="553998"/>
          </a:xfrm>
          <a:prstGeom prst="rect">
            <a:avLst/>
          </a:prstGeom>
          <a:noFill/>
        </p:spPr>
        <p:txBody>
          <a:bodyPr wrap="square" lIns="0" tIns="0" rIns="0" bIns="0" anchor="t" anchorCtr="0">
            <a:noAutofit/>
          </a:bodyPr>
          <a:lstStyle>
            <a:lvl1pPr marL="0" indent="0" defTabSz="158400">
              <a:lnSpc>
                <a:spcPct val="100000"/>
              </a:lnSpc>
              <a:spcBef>
                <a:spcPts val="0"/>
              </a:spcBef>
              <a:buNone/>
              <a:defRPr sz="1800" b="0" spc="-3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 / </a:t>
            </a:r>
            <a:r>
              <a:rPr kumimoji="1" lang="ja-JP" altLang="en-US"/>
              <a:t>行間</a:t>
            </a:r>
            <a:r>
              <a:rPr kumimoji="1" lang="en-US" altLang="ja-JP"/>
              <a:t>1</a:t>
            </a:r>
            <a:br>
              <a:rPr kumimoji="1" lang="en-US" altLang="ja-JP"/>
            </a:br>
            <a:r>
              <a:rPr kumimoji="1" lang="ja-JP" altLang="en-US"/>
              <a:t>日付　　＊社外向け資料には、サブタイトル内に自社名を必ず記入してください。</a:t>
            </a:r>
            <a:endParaRPr kumimoji="1" lang="en-US" altLang="ja-JP"/>
          </a:p>
        </p:txBody>
      </p:sp>
      <p:sp>
        <p:nvSpPr>
          <p:cNvPr id="14" name="テキスト プレースホルダー 4"/>
          <p:cNvSpPr>
            <a:spLocks noGrp="1"/>
          </p:cNvSpPr>
          <p:nvPr>
            <p:ph type="body" sz="quarter" idx="17" hasCustomPrompt="1"/>
          </p:nvPr>
        </p:nvSpPr>
        <p:spPr>
          <a:xfrm>
            <a:off x="562971" y="1653463"/>
            <a:ext cx="8194030" cy="369332"/>
          </a:xfrm>
          <a:prstGeom prst="rect">
            <a:avLst/>
          </a:prstGeom>
        </p:spPr>
        <p:txBody>
          <a:bodyPr lIns="0" tIns="0" rIns="0" bIns="0" anchor="ctr">
            <a:noAutofit/>
          </a:bodyPr>
          <a:lstStyle>
            <a:lvl1pPr marL="0" indent="0">
              <a:spcBef>
                <a:spcPts val="0"/>
              </a:spcBef>
              <a:buNone/>
              <a:defRPr sz="2400" b="0" spc="-3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r>
              <a:rPr kumimoji="1" lang="en-US" altLang="ja-JP"/>
              <a:t> </a:t>
            </a:r>
            <a:r>
              <a:rPr kumimoji="1" lang="ja-JP" altLang="en-US"/>
              <a:t>游ゴシック </a:t>
            </a:r>
            <a:r>
              <a:rPr kumimoji="1" lang="en-US" altLang="ja-JP"/>
              <a:t>Medium 24pt</a:t>
            </a:r>
            <a:endParaRPr kumimoji="1" lang="ja-JP" altLang="en-US"/>
          </a:p>
        </p:txBody>
      </p:sp>
      <p:sp>
        <p:nvSpPr>
          <p:cNvPr id="13" name="テキスト ボックス 12">
            <a:extLst>
              <a:ext uri="{FF2B5EF4-FFF2-40B4-BE49-F238E27FC236}">
                <a16:creationId xmlns:a16="http://schemas.microsoft.com/office/drawing/2014/main" id="{3D317733-1BDA-7840-87EC-1AB6D30D915E}"/>
              </a:ext>
            </a:extLst>
          </p:cNvPr>
          <p:cNvSpPr txBox="1"/>
          <p:nvPr userDrawn="1"/>
        </p:nvSpPr>
        <p:spPr>
          <a:xfrm>
            <a:off x="8076090" y="6312590"/>
            <a:ext cx="891000" cy="411257"/>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3" name="図 2" descr="テキスト&#10;&#10;中程度の精度で自動的に生成された説明">
            <a:extLst>
              <a:ext uri="{FF2B5EF4-FFF2-40B4-BE49-F238E27FC236}">
                <a16:creationId xmlns:a16="http://schemas.microsoft.com/office/drawing/2014/main" id="{64AB173A-EA3B-7645-9D0D-8E3868B4053B}"/>
              </a:ext>
            </a:extLst>
          </p:cNvPr>
          <p:cNvPicPr>
            <a:picLocks noChangeAspect="1"/>
          </p:cNvPicPr>
          <p:nvPr userDrawn="1"/>
        </p:nvPicPr>
        <p:blipFill>
          <a:blip r:embed="rId2"/>
          <a:stretch>
            <a:fillRect/>
          </a:stretch>
        </p:blipFill>
        <p:spPr>
          <a:xfrm>
            <a:off x="7447526" y="66263"/>
            <a:ext cx="1636518" cy="662400"/>
          </a:xfrm>
          <a:prstGeom prst="rect">
            <a:avLst/>
          </a:prstGeom>
        </p:spPr>
      </p:pic>
    </p:spTree>
    <p:extLst>
      <p:ext uri="{BB962C8B-B14F-4D97-AF65-F5344CB8AC3E}">
        <p14:creationId xmlns:p14="http://schemas.microsoft.com/office/powerpoint/2010/main" val="336557218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A4_黒">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4215721748"/>
              </p:ext>
            </p:extLst>
          </p:nvPr>
        </p:nvGraphicFramePr>
        <p:xfrm>
          <a:off x="1466" y="1588"/>
          <a:ext cx="1466"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466" y="1588"/>
                        <a:ext cx="1466"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2328923" y="999000"/>
            <a:ext cx="4486154" cy="4860000"/>
          </a:xfrm>
          <a:prstGeom prst="rect">
            <a:avLst/>
          </a:prstGeom>
        </p:spPr>
        <p:txBody>
          <a:bodyPr/>
          <a:lstStyle>
            <a:lvl1pPr>
              <a:defRPr baseline="0">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385477" y="5040010"/>
            <a:ext cx="4187077" cy="615553"/>
          </a:xfrm>
        </p:spPr>
        <p:txBody>
          <a:bodyPr vert="horz" anchor="b" anchorCtr="0">
            <a:noAutofit/>
          </a:bodyPr>
          <a:lstStyle>
            <a:lvl1pPr algn="l">
              <a:lnSpc>
                <a:spcPct val="100000"/>
              </a:lnSpc>
              <a:spcBef>
                <a:spcPts val="0"/>
              </a:spcBef>
              <a:spcAft>
                <a:spcPts val="0"/>
              </a:spcAft>
              <a:defRPr sz="2000" b="1" baseline="0">
                <a:solidFill>
                  <a:schemeClr val="bg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385477" y="5652010"/>
            <a:ext cx="4187077"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baseline="0">
                <a:solidFill>
                  <a:schemeClr val="bg1"/>
                </a:solidFill>
                <a:latin typeface="+mn-lt"/>
                <a:ea typeface="+mn-ea"/>
                <a:cs typeface="+mn-cs"/>
                <a:sym typeface="+mn-lt"/>
              </a:defRPr>
            </a:lvl1pPr>
            <a:lvl2pPr marL="495320" indent="0" algn="ctr">
              <a:buNone/>
              <a:defRPr sz="2167"/>
            </a:lvl2pPr>
            <a:lvl3pPr marL="990639" indent="0" algn="ctr">
              <a:buNone/>
              <a:defRPr sz="1950"/>
            </a:lvl3pPr>
            <a:lvl4pPr marL="1485957" indent="0" algn="ctr">
              <a:buNone/>
              <a:defRPr sz="1733"/>
            </a:lvl4pPr>
            <a:lvl5pPr marL="1981275" indent="0" algn="ctr">
              <a:buNone/>
              <a:defRPr sz="1733"/>
            </a:lvl5pPr>
            <a:lvl6pPr marL="2476596" indent="0" algn="ctr">
              <a:buNone/>
              <a:defRPr sz="1733"/>
            </a:lvl6pPr>
            <a:lvl7pPr marL="2971915" indent="0" algn="ctr">
              <a:buNone/>
              <a:defRPr sz="1733"/>
            </a:lvl7pPr>
            <a:lvl8pPr marL="3467232" indent="0" algn="ctr">
              <a:buNone/>
              <a:defRPr sz="1733"/>
            </a:lvl8pPr>
            <a:lvl9pPr marL="3962552"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385476" y="6408003"/>
            <a:ext cx="4187077" cy="215444"/>
          </a:xfrm>
          <a:prstGeom prst="rect">
            <a:avLst/>
          </a:prstGeom>
        </p:spPr>
        <p:txBody>
          <a:bodyPr wrap="square" lIns="0" anchor="b" anchorCtr="0">
            <a:spAutoFit/>
          </a:bodyPr>
          <a:lstStyle>
            <a:lvl1pPr>
              <a:lnSpc>
                <a:spcPct val="100000"/>
              </a:lnSpc>
              <a:spcBef>
                <a:spcPts val="0"/>
              </a:spcBef>
              <a:spcAft>
                <a:spcPts val="0"/>
              </a:spcAft>
              <a:defRPr sz="1400" baseline="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4572000" y="396000"/>
            <a:ext cx="4187077" cy="676800"/>
          </a:xfrm>
          <a:prstGeom prst="rect">
            <a:avLst/>
          </a:prstGeom>
        </p:spPr>
        <p:txBody>
          <a:bodyPr lIns="0">
            <a:normAutofit/>
          </a:bodyPr>
          <a:lstStyle>
            <a:lvl1pPr algn="r">
              <a:lnSpc>
                <a:spcPct val="100000"/>
              </a:lnSpc>
              <a:spcBef>
                <a:spcPts val="0"/>
              </a:spcBef>
              <a:defRPr sz="2200" baseline="0">
                <a:solidFill>
                  <a:schemeClr val="bg1"/>
                </a:solidFill>
                <a:latin typeface="+mn-lt"/>
                <a:ea typeface="+mn-ea"/>
                <a:cs typeface="+mn-cs"/>
                <a:sym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a:extLst>
              <a:ext uri="{FF2B5EF4-FFF2-40B4-BE49-F238E27FC236}">
                <a16:creationId xmlns:a16="http://schemas.microsoft.com/office/drawing/2014/main" id="{E823F930-1440-4D98-B4B0-A60A3B34534B}"/>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385477" y="432000"/>
            <a:ext cx="1728000" cy="581488"/>
          </a:xfrm>
          <a:prstGeom prst="rect">
            <a:avLst/>
          </a:prstGeom>
        </p:spPr>
      </p:pic>
      <p:sp>
        <p:nvSpPr>
          <p:cNvPr id="6" name="日付プレースホルダー 5">
            <a:extLst>
              <a:ext uri="{FF2B5EF4-FFF2-40B4-BE49-F238E27FC236}">
                <a16:creationId xmlns:a16="http://schemas.microsoft.com/office/drawing/2014/main" id="{72F109B1-F10E-4107-A5FF-847826BE510A}"/>
              </a:ext>
            </a:extLst>
          </p:cNvPr>
          <p:cNvSpPr>
            <a:spLocks noGrp="1"/>
          </p:cNvSpPr>
          <p:nvPr>
            <p:ph type="dt" sz="half" idx="13"/>
          </p:nvPr>
        </p:nvSpPr>
        <p:spPr bwMode="gray"/>
        <p:txBody>
          <a:bodyPr/>
          <a:lstStyle>
            <a:lvl1pPr>
              <a:defRPr>
                <a:cs typeface="+mn-cs"/>
              </a:defRPr>
            </a:lvl1pPr>
          </a:lstStyle>
          <a:p>
            <a:pPr algn="ctr"/>
            <a:r>
              <a:rPr lang="en-US"/>
              <a:t>&lt; Confidential &gt;</a:t>
            </a:r>
          </a:p>
        </p:txBody>
      </p:sp>
    </p:spTree>
    <p:extLst>
      <p:ext uri="{BB962C8B-B14F-4D97-AF65-F5344CB8AC3E}">
        <p14:creationId xmlns:p14="http://schemas.microsoft.com/office/powerpoint/2010/main" val="3291538517"/>
      </p:ext>
    </p:extLst>
  </p:cSld>
  <p:clrMapOvr>
    <a:masterClrMapping/>
  </p:clrMapOvr>
  <p:hf hdr="0"/>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A4_黒">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74857153"/>
              </p:ext>
            </p:extLst>
          </p:nvPr>
        </p:nvGraphicFramePr>
        <p:xfrm>
          <a:off x="1466" y="1588"/>
          <a:ext cx="1466"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466" y="1588"/>
                        <a:ext cx="1466"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2328923" y="999000"/>
            <a:ext cx="4486154" cy="4860000"/>
          </a:xfrm>
          <a:prstGeom prst="rect">
            <a:avLst/>
          </a:prstGeom>
        </p:spPr>
        <p:txBody>
          <a:bodyPr/>
          <a:lstStyle>
            <a:lvl1pPr>
              <a:defRPr>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385477" y="5040010"/>
            <a:ext cx="4187077" cy="615553"/>
          </a:xfrm>
        </p:spPr>
        <p:txBody>
          <a:bodyPr vert="horz" anchor="b" anchorCtr="0">
            <a:noAutofit/>
          </a:bodyPr>
          <a:lstStyle>
            <a:lvl1pPr algn="l">
              <a:lnSpc>
                <a:spcPct val="100000"/>
              </a:lnSpc>
              <a:spcBef>
                <a:spcPts val="0"/>
              </a:spcBef>
              <a:spcAft>
                <a:spcPts val="0"/>
              </a:spcAft>
              <a:defRPr sz="2000" b="1" baseline="0">
                <a:solidFill>
                  <a:schemeClr val="bg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385477" y="5652010"/>
            <a:ext cx="4187077"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a:solidFill>
                  <a:schemeClr val="bg1"/>
                </a:solidFill>
                <a:latin typeface="+mn-lt"/>
                <a:ea typeface="+mn-ea"/>
                <a:cs typeface="+mn-cs"/>
                <a:sym typeface="+mn-lt"/>
              </a:defRPr>
            </a:lvl1pPr>
            <a:lvl2pPr marL="495320" indent="0" algn="ctr">
              <a:buNone/>
              <a:defRPr sz="2167"/>
            </a:lvl2pPr>
            <a:lvl3pPr marL="990639" indent="0" algn="ctr">
              <a:buNone/>
              <a:defRPr sz="1950"/>
            </a:lvl3pPr>
            <a:lvl4pPr marL="1485957" indent="0" algn="ctr">
              <a:buNone/>
              <a:defRPr sz="1733"/>
            </a:lvl4pPr>
            <a:lvl5pPr marL="1981275" indent="0" algn="ctr">
              <a:buNone/>
              <a:defRPr sz="1733"/>
            </a:lvl5pPr>
            <a:lvl6pPr marL="2476596" indent="0" algn="ctr">
              <a:buNone/>
              <a:defRPr sz="1733"/>
            </a:lvl6pPr>
            <a:lvl7pPr marL="2971915" indent="0" algn="ctr">
              <a:buNone/>
              <a:defRPr sz="1733"/>
            </a:lvl7pPr>
            <a:lvl8pPr marL="3467232" indent="0" algn="ctr">
              <a:buNone/>
              <a:defRPr sz="1733"/>
            </a:lvl8pPr>
            <a:lvl9pPr marL="3962552"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385476" y="6408003"/>
            <a:ext cx="4187077" cy="215444"/>
          </a:xfrm>
          <a:prstGeom prst="rect">
            <a:avLst/>
          </a:prstGeom>
        </p:spPr>
        <p:txBody>
          <a:bodyPr wrap="square" lIns="0" anchor="b" anchorCtr="0">
            <a:spAutoFit/>
          </a:bodyPr>
          <a:lstStyle>
            <a:lvl1pPr>
              <a:lnSpc>
                <a:spcPct val="100000"/>
              </a:lnSpc>
              <a:spcBef>
                <a:spcPts val="0"/>
              </a:spcBef>
              <a:spcAft>
                <a:spcPts val="0"/>
              </a:spcAft>
              <a:defRPr sz="140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A205A9A3-5008-49F4-8A06-BC95DA2477A8}"/>
              </a:ext>
            </a:extLst>
          </p:cNvPr>
          <p:cNvSpPr>
            <a:spLocks noGrp="1"/>
          </p:cNvSpPr>
          <p:nvPr>
            <p:ph type="dt" sz="half" idx="12"/>
          </p:nvPr>
        </p:nvSpPr>
        <p:spPr bwMode="gray"/>
        <p:txBody>
          <a:bodyPr/>
          <a:lstStyle>
            <a:lvl1pPr>
              <a:defRPr>
                <a:cs typeface="+mn-cs"/>
              </a:defRPr>
            </a:lvl1pPr>
          </a:lstStyle>
          <a:p>
            <a:pPr algn="ctr"/>
            <a:r>
              <a:rPr lang="en-US"/>
              <a:t>&lt; Confidential &gt;</a:t>
            </a:r>
          </a:p>
        </p:txBody>
      </p:sp>
    </p:spTree>
    <p:extLst>
      <p:ext uri="{BB962C8B-B14F-4D97-AF65-F5344CB8AC3E}">
        <p14:creationId xmlns:p14="http://schemas.microsoft.com/office/powerpoint/2010/main" val="793438547"/>
      </p:ext>
    </p:extLst>
  </p:cSld>
  <p:clrMapOvr>
    <a:masterClrMapping/>
  </p:clrMapOvr>
  <p:hf hdr="0"/>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基本版） 目次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259983232"/>
              </p:ext>
            </p:extLst>
          </p:nvPr>
        </p:nvGraphicFramePr>
        <p:xfrm>
          <a:off x="1466" y="1588"/>
          <a:ext cx="1466"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466" y="1588"/>
                        <a:ext cx="1466"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384925" y="1476000"/>
            <a:ext cx="4020923" cy="4824000"/>
          </a:xfrm>
          <a:prstGeom prst="rect">
            <a:avLst/>
          </a:prstGeom>
        </p:spPr>
        <p:txBody>
          <a:bodyPr/>
          <a:lstStyle>
            <a:lvl1pPr>
              <a:lnSpc>
                <a:spcPct val="110000"/>
              </a:lnSpc>
              <a:spcBef>
                <a:spcPts val="600"/>
              </a:spcBef>
              <a:tabLst>
                <a:tab pos="5448509" algn="r"/>
              </a:tabLst>
              <a:defRPr sz="1200">
                <a:latin typeface="+mn-lt"/>
                <a:ea typeface="+mn-ea"/>
                <a:cs typeface="+mn-cs"/>
                <a:sym typeface="+mn-lt"/>
              </a:defRPr>
            </a:lvl1pPr>
            <a:lvl2pPr>
              <a:lnSpc>
                <a:spcPct val="110000"/>
              </a:lnSpc>
              <a:spcBef>
                <a:spcPts val="600"/>
              </a:spcBef>
              <a:tabLst>
                <a:tab pos="5448509" algn="r"/>
              </a:tabLst>
              <a:defRPr sz="1200">
                <a:latin typeface="+mn-lt"/>
                <a:ea typeface="+mn-ea"/>
                <a:cs typeface="+mn-cs"/>
                <a:sym typeface="+mn-lt"/>
              </a:defRPr>
            </a:lvl2pPr>
            <a:lvl3pPr>
              <a:lnSpc>
                <a:spcPct val="110000"/>
              </a:lnSpc>
              <a:spcBef>
                <a:spcPts val="600"/>
              </a:spcBef>
              <a:tabLst>
                <a:tab pos="5448509" algn="r"/>
              </a:tabLst>
              <a:defRPr sz="1200">
                <a:latin typeface="+mn-lt"/>
                <a:ea typeface="+mn-ea"/>
                <a:cs typeface="+mn-cs"/>
                <a:sym typeface="+mn-lt"/>
              </a:defRPr>
            </a:lvl3pPr>
            <a:lvl4pPr>
              <a:lnSpc>
                <a:spcPct val="110000"/>
              </a:lnSpc>
              <a:spcBef>
                <a:spcPts val="600"/>
              </a:spcBef>
              <a:tabLst>
                <a:tab pos="5448509" algn="r"/>
              </a:tabLst>
              <a:defRPr sz="1200">
                <a:latin typeface="+mn-lt"/>
                <a:ea typeface="+mn-ea"/>
                <a:cs typeface="+mn-cs"/>
                <a:sym typeface="+mn-lt"/>
              </a:defRPr>
            </a:lvl4pPr>
            <a:lvl5pPr>
              <a:tabLst>
                <a:tab pos="5448509"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4738154" y="1476000"/>
            <a:ext cx="4020923" cy="4824000"/>
          </a:xfrm>
          <a:prstGeom prst="rect">
            <a:avLst/>
          </a:prstGeom>
        </p:spPr>
        <p:txBody>
          <a:bodyPr/>
          <a:lstStyle>
            <a:lvl1pPr>
              <a:lnSpc>
                <a:spcPct val="110000"/>
              </a:lnSpc>
              <a:spcBef>
                <a:spcPts val="600"/>
              </a:spcBef>
              <a:tabLst>
                <a:tab pos="5448509" algn="r"/>
              </a:tabLst>
              <a:defRPr sz="1200">
                <a:latin typeface="+mn-lt"/>
                <a:ea typeface="+mn-ea"/>
                <a:cs typeface="+mn-cs"/>
                <a:sym typeface="+mn-lt"/>
              </a:defRPr>
            </a:lvl1pPr>
            <a:lvl2pPr>
              <a:lnSpc>
                <a:spcPct val="110000"/>
              </a:lnSpc>
              <a:spcBef>
                <a:spcPts val="600"/>
              </a:spcBef>
              <a:tabLst>
                <a:tab pos="5448509" algn="r"/>
              </a:tabLst>
              <a:defRPr sz="1200">
                <a:latin typeface="+mn-lt"/>
                <a:ea typeface="+mn-ea"/>
                <a:cs typeface="+mn-cs"/>
                <a:sym typeface="+mn-lt"/>
              </a:defRPr>
            </a:lvl2pPr>
            <a:lvl3pPr>
              <a:lnSpc>
                <a:spcPct val="110000"/>
              </a:lnSpc>
              <a:spcBef>
                <a:spcPts val="600"/>
              </a:spcBef>
              <a:tabLst>
                <a:tab pos="5448509" algn="r"/>
              </a:tabLst>
              <a:defRPr sz="1200">
                <a:latin typeface="+mn-lt"/>
                <a:ea typeface="+mn-ea"/>
                <a:cs typeface="+mn-cs"/>
                <a:sym typeface="+mn-lt"/>
              </a:defRPr>
            </a:lvl3pPr>
            <a:lvl4pPr>
              <a:lnSpc>
                <a:spcPct val="110000"/>
              </a:lnSpc>
              <a:spcBef>
                <a:spcPts val="600"/>
              </a:spcBef>
              <a:tabLst>
                <a:tab pos="5448509" algn="r"/>
              </a:tabLst>
              <a:defRPr sz="1200">
                <a:latin typeface="+mn-lt"/>
                <a:ea typeface="+mn-ea"/>
                <a:cs typeface="+mn-cs"/>
                <a:sym typeface="+mn-lt"/>
              </a:defRPr>
            </a:lvl4pPr>
            <a:lvl5pPr>
              <a:tabLst>
                <a:tab pos="5448509"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extLst>
      <p:ext uri="{BB962C8B-B14F-4D97-AF65-F5344CB8AC3E}">
        <p14:creationId xmlns:p14="http://schemas.microsoft.com/office/powerpoint/2010/main" val="2982903191"/>
      </p:ext>
    </p:extLst>
  </p:cSld>
  <p:clrMapOvr>
    <a:masterClrMapping/>
  </p:clrMapOvr>
  <p:hf hdr="0"/>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基本版） 白紙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040479384"/>
              </p:ext>
            </p:extLst>
          </p:nvPr>
        </p:nvGraphicFramePr>
        <p:xfrm>
          <a:off x="1466" y="1588"/>
          <a:ext cx="1466"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466" y="1588"/>
                        <a:ext cx="1466"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p:txBody>
          <a:bodyPr/>
          <a:lstStyle>
            <a:lvl1pPr>
              <a:defRPr>
                <a:latin typeface="+mn-lt"/>
                <a:ea typeface="+mn-ea"/>
                <a:cs typeface="+mn-cs"/>
                <a:sym typeface="+mn-lt"/>
              </a:defRPr>
            </a:lvl1pPr>
          </a:lstStyle>
          <a:p>
            <a:r>
              <a:rPr lang="en-GB" altLang="en-GB"/>
              <a:t>DT Template A4</a:t>
            </a:r>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pPr/>
              <a:t>‹#›</a:t>
            </a:fld>
            <a:endParaRPr lang="ja-JP" altLang="en-US"/>
          </a:p>
        </p:txBody>
      </p:sp>
      <p:sp>
        <p:nvSpPr>
          <p:cNvPr id="6" name="テキスト プレースホルダー 5"/>
          <p:cNvSpPr>
            <a:spLocks noGrp="1"/>
          </p:cNvSpPr>
          <p:nvPr>
            <p:ph type="body" sz="quarter" idx="12"/>
          </p:nvPr>
        </p:nvSpPr>
        <p:spPr bwMode="gray">
          <a:xfrm>
            <a:off x="1747385" y="2340000"/>
            <a:ext cx="5649231"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extLst>
      <p:ext uri="{BB962C8B-B14F-4D97-AF65-F5344CB8AC3E}">
        <p14:creationId xmlns:p14="http://schemas.microsoft.com/office/powerpoint/2010/main" val="2894029594"/>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基本版） 中表紙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213675910"/>
              </p:ext>
            </p:extLst>
          </p:nvPr>
        </p:nvGraphicFramePr>
        <p:xfrm>
          <a:off x="1466" y="1588"/>
          <a:ext cx="1466"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466" y="1588"/>
                        <a:ext cx="1466"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950399" y="2232000"/>
            <a:ext cx="4785231" cy="432000"/>
          </a:xfrm>
          <a:prstGeom prst="rect">
            <a:avLst/>
          </a:prstGeom>
          <a:noFill/>
        </p:spPr>
        <p:txBody>
          <a:bodyPr wrap="square" l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7" name="フッター プレースホルダ 6"/>
          <p:cNvSpPr>
            <a:spLocks noGrp="1"/>
          </p:cNvSpPr>
          <p:nvPr>
            <p:ph type="ftr" sz="quarter" idx="12"/>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Tree>
    <p:extLst>
      <p:ext uri="{BB962C8B-B14F-4D97-AF65-F5344CB8AC3E}">
        <p14:creationId xmlns:p14="http://schemas.microsoft.com/office/powerpoint/2010/main" val="163326847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502286080"/>
              </p:ext>
            </p:extLst>
          </p:nvPr>
        </p:nvGraphicFramePr>
        <p:xfrm>
          <a:off x="1466" y="1588"/>
          <a:ext cx="1466"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466" y="1588"/>
                        <a:ext cx="1466"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384458" y="1008000"/>
            <a:ext cx="4020923"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1689363007"/>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基本版） タイトルのみ_Header上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396902017"/>
              </p:ext>
            </p:extLst>
          </p:nvPr>
        </p:nvGraphicFramePr>
        <p:xfrm>
          <a:off x="1466" y="1588"/>
          <a:ext cx="1466"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466" y="1588"/>
                        <a:ext cx="1466"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384923" y="180000"/>
            <a:ext cx="8374154" cy="360000"/>
          </a:xfrm>
          <a:prstGeom prst="rect">
            <a:avLst/>
          </a:prstGeom>
        </p:spPr>
        <p:txBody>
          <a:bodyPr wrap="none" anchor="t" anchorCtr="0">
            <a:noAutofit/>
          </a:bodyPr>
          <a:lstStyle>
            <a:lvl1pPr>
              <a:lnSpc>
                <a:spcPct val="100000"/>
              </a:lnSpc>
              <a:spcBef>
                <a:spcPts val="0"/>
              </a:spcBef>
              <a:defRPr sz="2100" b="1" baseline="0">
                <a:solidFill>
                  <a:schemeClr val="tx1"/>
                </a:solidFill>
                <a:latin typeface="+mj-lt"/>
                <a:ea typeface="+mj-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384458" y="684000"/>
            <a:ext cx="8374154" cy="615600"/>
          </a:xfrm>
        </p:spPr>
        <p:txBody>
          <a:bodyPr vert="horz" anchor="t"/>
          <a:lstStyle>
            <a:lvl1pPr>
              <a:defRPr sz="1800" b="0" baseline="0">
                <a:latin typeface="+mn-lt"/>
                <a:ea typeface="+mn-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2791952206"/>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2689392102"/>
              </p:ext>
            </p:extLst>
          </p:nvPr>
        </p:nvGraphicFramePr>
        <p:xfrm>
          <a:off x="1466" y="1588"/>
          <a:ext cx="1466"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466" y="1588"/>
                        <a:ext cx="1466"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384458" y="1476000"/>
            <a:ext cx="4020923"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80013" indent="-180013">
              <a:lnSpc>
                <a:spcPct val="110000"/>
              </a:lnSpc>
              <a:spcBef>
                <a:spcPts val="600"/>
              </a:spcBef>
              <a:buFont typeface="Wingdings" pitchFamily="2" charset="2"/>
              <a:buChar char="n"/>
              <a:defRPr sz="1200" baseline="0">
                <a:latin typeface="+mn-lt"/>
                <a:ea typeface="+mn-ea"/>
                <a:cs typeface="+mn-cs"/>
                <a:sym typeface="+mn-lt"/>
              </a:defRPr>
            </a:lvl2pPr>
            <a:lvl3pPr marL="360027" indent="-180013">
              <a:lnSpc>
                <a:spcPct val="110000"/>
              </a:lnSpc>
              <a:spcBef>
                <a:spcPts val="600"/>
              </a:spcBef>
              <a:buFont typeface="Wingdings" pitchFamily="2" charset="2"/>
              <a:buChar char="Ø"/>
              <a:defRPr sz="1200" baseline="0">
                <a:latin typeface="+mn-lt"/>
                <a:ea typeface="+mn-ea"/>
                <a:cs typeface="+mn-cs"/>
                <a:sym typeface="+mn-lt"/>
              </a:defRPr>
            </a:lvl3pPr>
            <a:lvl4pPr marL="504038" marR="0" indent="-144011" algn="l" defTabSz="989088" rtl="0" eaLnBrk="1" fontAlgn="auto" latinLnBrk="0" hangingPunct="1">
              <a:lnSpc>
                <a:spcPct val="110000"/>
              </a:lnSpc>
              <a:spcBef>
                <a:spcPts val="600"/>
              </a:spcBef>
              <a:spcAft>
                <a:spcPts val="0"/>
              </a:spcAft>
              <a:buClrTx/>
              <a:buSzTx/>
              <a:buFont typeface="Arial" pitchFamily="34" charset="0"/>
              <a:buChar char="•"/>
              <a:tabLst/>
              <a:defRPr sz="1200" baseline="0">
                <a:latin typeface="+mn-lt"/>
                <a:ea typeface="+mn-ea"/>
                <a:cs typeface="+mn-cs"/>
                <a:sym typeface="+mn-lt"/>
              </a:defRPr>
            </a:lvl4pPr>
            <a:lvl5pPr>
              <a:defRPr sz="12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0822A2BF-4EE5-45F6-88E1-9AA10A8C672A}" type="slidenum">
              <a:rPr lang="ja-JP" altLang="en-US" smtClean="0"/>
              <a:pPr/>
              <a:t>‹#›</a:t>
            </a:fld>
            <a:endParaRPr lang="ja-JP" altLang="en-US"/>
          </a:p>
        </p:txBody>
      </p:sp>
      <p:sp>
        <p:nvSpPr>
          <p:cNvPr id="8" name="フッター プレースホルダ 7"/>
          <p:cNvSpPr>
            <a:spLocks noGrp="1"/>
          </p:cNvSpPr>
          <p:nvPr>
            <p:ph type="ftr" sz="quarter" idx="11"/>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3" name="テキスト プレースホルダー 2"/>
          <p:cNvSpPr>
            <a:spLocks noGrp="1"/>
          </p:cNvSpPr>
          <p:nvPr>
            <p:ph type="body" sz="quarter" idx="12" hasCustomPrompt="1"/>
          </p:nvPr>
        </p:nvSpPr>
        <p:spPr bwMode="gray">
          <a:xfrm>
            <a:off x="384458" y="1008000"/>
            <a:ext cx="4020923"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225068821"/>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3232190008"/>
              </p:ext>
            </p:extLst>
          </p:nvPr>
        </p:nvGraphicFramePr>
        <p:xfrm>
          <a:off x="1466" y="1588"/>
          <a:ext cx="1466"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466" y="1588"/>
                        <a:ext cx="1466"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384458" y="1476000"/>
            <a:ext cx="4020923"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80013" indent="-180013">
              <a:lnSpc>
                <a:spcPct val="110000"/>
              </a:lnSpc>
              <a:spcBef>
                <a:spcPts val="600"/>
              </a:spcBef>
              <a:buFont typeface="Wingdings" pitchFamily="2" charset="2"/>
              <a:buChar char="n"/>
              <a:defRPr sz="1200" baseline="0">
                <a:latin typeface="+mn-lt"/>
                <a:ea typeface="+mn-ea"/>
                <a:cs typeface="+mn-cs"/>
                <a:sym typeface="+mn-lt"/>
              </a:defRPr>
            </a:lvl2pPr>
            <a:lvl3pPr marL="360027" indent="-180013">
              <a:lnSpc>
                <a:spcPct val="110000"/>
              </a:lnSpc>
              <a:spcBef>
                <a:spcPts val="600"/>
              </a:spcBef>
              <a:buFont typeface="Wingdings" pitchFamily="2" charset="2"/>
              <a:buChar char="Ø"/>
              <a:defRPr sz="1200" baseline="0">
                <a:latin typeface="+mn-lt"/>
                <a:ea typeface="+mn-ea"/>
                <a:cs typeface="+mn-cs"/>
                <a:sym typeface="+mn-lt"/>
              </a:defRPr>
            </a:lvl3pPr>
            <a:lvl4pPr marL="504038" marR="0" indent="-144011" algn="l" defTabSz="989088" rtl="0" eaLnBrk="1" fontAlgn="auto" latinLnBrk="0" hangingPunct="1">
              <a:lnSpc>
                <a:spcPct val="110000"/>
              </a:lnSpc>
              <a:spcBef>
                <a:spcPts val="600"/>
              </a:spcBef>
              <a:spcAft>
                <a:spcPts val="0"/>
              </a:spcAft>
              <a:buClrTx/>
              <a:buSzTx/>
              <a:buFont typeface="Arial" pitchFamily="34" charset="0"/>
              <a:buChar char="•"/>
              <a:tabLst/>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4737589" y="1476000"/>
            <a:ext cx="4020923"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80013" indent="-180013">
              <a:lnSpc>
                <a:spcPct val="110000"/>
              </a:lnSpc>
              <a:spcBef>
                <a:spcPts val="600"/>
              </a:spcBef>
              <a:buFont typeface="Wingdings" pitchFamily="2" charset="2"/>
              <a:buChar char="n"/>
              <a:defRPr sz="1200" baseline="0">
                <a:latin typeface="+mn-lt"/>
                <a:ea typeface="+mn-ea"/>
                <a:cs typeface="+mn-cs"/>
                <a:sym typeface="+mn-lt"/>
              </a:defRPr>
            </a:lvl2pPr>
            <a:lvl3pPr marL="360027" indent="-180013">
              <a:lnSpc>
                <a:spcPct val="110000"/>
              </a:lnSpc>
              <a:spcBef>
                <a:spcPts val="600"/>
              </a:spcBef>
              <a:buFont typeface="Wingdings" pitchFamily="2" charset="2"/>
              <a:buChar char="Ø"/>
              <a:defRPr sz="1200" baseline="0">
                <a:latin typeface="+mn-lt"/>
                <a:ea typeface="+mn-ea"/>
                <a:cs typeface="+mn-cs"/>
                <a:sym typeface="+mn-lt"/>
              </a:defRPr>
            </a:lvl3pPr>
            <a:lvl4pPr marL="504038" indent="-144011">
              <a:lnSpc>
                <a:spcPct val="110000"/>
              </a:lnSpc>
              <a:spcBef>
                <a:spcPts val="600"/>
              </a:spcBef>
              <a:buFont typeface="Arial" pitchFamily="34" charset="0"/>
              <a:buChar char="•"/>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pPr/>
              <a:t>‹#›</a:t>
            </a:fld>
            <a:endParaRPr lang="ja-JP" altLang="en-US"/>
          </a:p>
        </p:txBody>
      </p:sp>
      <p:sp>
        <p:nvSpPr>
          <p:cNvPr id="11" name="フッター プレースホルダ 10"/>
          <p:cNvSpPr>
            <a:spLocks noGrp="1"/>
          </p:cNvSpPr>
          <p:nvPr>
            <p:ph type="ftr" sz="quarter" idx="14"/>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3" name="テキスト プレースホルダー 2"/>
          <p:cNvSpPr>
            <a:spLocks noGrp="1"/>
          </p:cNvSpPr>
          <p:nvPr>
            <p:ph type="body" sz="quarter" idx="15" hasCustomPrompt="1"/>
          </p:nvPr>
        </p:nvSpPr>
        <p:spPr bwMode="gray">
          <a:xfrm>
            <a:off x="384458" y="1008000"/>
            <a:ext cx="4020923"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4737589" y="1008000"/>
            <a:ext cx="4020923"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1784938550"/>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基本版） コンテンツ全面_レベル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137810597"/>
              </p:ext>
            </p:extLst>
          </p:nvPr>
        </p:nvGraphicFramePr>
        <p:xfrm>
          <a:off x="1466" y="1588"/>
          <a:ext cx="1466"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466" y="1588"/>
                        <a:ext cx="1466"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384922" y="1476000"/>
            <a:ext cx="8374154" cy="4824000"/>
          </a:xfrm>
          <a:prstGeom prst="rect">
            <a:avLst/>
          </a:prstGeom>
        </p:spPr>
        <p:txBody>
          <a:bodyPr/>
          <a:lstStyle>
            <a:lvl1pPr>
              <a:lnSpc>
                <a:spcPct val="110000"/>
              </a:lnSpc>
              <a:spcBef>
                <a:spcPts val="600"/>
              </a:spcBef>
              <a:buFont typeface="Arial" pitchFamily="34" charset="0"/>
              <a:buNone/>
              <a:defRPr sz="1200" baseline="0">
                <a:latin typeface="+mn-lt"/>
                <a:ea typeface="+mn-ea"/>
                <a:cs typeface="+mn-cs"/>
                <a:sym typeface="+mn-lt"/>
              </a:defRPr>
            </a:lvl1pPr>
            <a:lvl2pPr marL="180013" indent="-180013">
              <a:lnSpc>
                <a:spcPct val="110000"/>
              </a:lnSpc>
              <a:spcBef>
                <a:spcPts val="600"/>
              </a:spcBef>
              <a:buFont typeface="Wingdings" pitchFamily="2" charset="2"/>
              <a:buChar char="n"/>
              <a:defRPr sz="1200" baseline="0">
                <a:latin typeface="+mn-lt"/>
                <a:ea typeface="+mn-ea"/>
                <a:cs typeface="+mn-cs"/>
                <a:sym typeface="+mn-lt"/>
              </a:defRPr>
            </a:lvl2pPr>
            <a:lvl3pPr marL="360027" indent="-180013">
              <a:lnSpc>
                <a:spcPct val="110000"/>
              </a:lnSpc>
              <a:spcBef>
                <a:spcPts val="600"/>
              </a:spcBef>
              <a:buFont typeface="Wingdings" pitchFamily="2" charset="2"/>
              <a:buChar char="Ø"/>
              <a:defRPr sz="1200" baseline="0">
                <a:latin typeface="+mn-lt"/>
                <a:ea typeface="+mn-ea"/>
                <a:cs typeface="+mn-cs"/>
                <a:sym typeface="+mn-lt"/>
              </a:defRPr>
            </a:lvl3pPr>
            <a:lvl4pPr marL="504038" indent="-144011">
              <a:lnSpc>
                <a:spcPct val="110000"/>
              </a:lnSpc>
              <a:spcBef>
                <a:spcPts val="600"/>
              </a:spcBef>
              <a:buFont typeface="Arial" pitchFamily="34" charset="0"/>
              <a:buChar char="•"/>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pPr/>
              <a:t>‹#›</a:t>
            </a:fld>
            <a:endParaRPr lang="ja-JP" altLang="en-US"/>
          </a:p>
        </p:txBody>
      </p:sp>
      <p:sp>
        <p:nvSpPr>
          <p:cNvPr id="10" name="フッター プレースホルダ 9"/>
          <p:cNvSpPr>
            <a:spLocks noGrp="1"/>
          </p:cNvSpPr>
          <p:nvPr>
            <p:ph type="ftr" sz="quarter" idx="11"/>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8" name="テキスト プレースホルダー 2"/>
          <p:cNvSpPr>
            <a:spLocks noGrp="1"/>
          </p:cNvSpPr>
          <p:nvPr>
            <p:ph type="body" sz="quarter" idx="15" hasCustomPrompt="1"/>
          </p:nvPr>
        </p:nvSpPr>
        <p:spPr bwMode="gray">
          <a:xfrm>
            <a:off x="384458" y="1008000"/>
            <a:ext cx="4020923"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138382665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asic_section cover">
    <p:bg>
      <p:bgPr>
        <a:solidFill>
          <a:schemeClr val="bg1"/>
        </a:solidFill>
        <a:effectLst/>
      </p:bgPr>
    </p:bg>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1A1BC9BC-7E85-1F07-EBFA-39A9BB38A2B7}"/>
              </a:ext>
            </a:extLst>
          </p:cNvPr>
          <p:cNvSpPr/>
          <p:nvPr userDrawn="1"/>
        </p:nvSpPr>
        <p:spPr>
          <a:xfrm>
            <a:off x="89298" y="728663"/>
            <a:ext cx="8965406"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6" name="テキスト プレースホルダー 28">
            <a:extLst>
              <a:ext uri="{FF2B5EF4-FFF2-40B4-BE49-F238E27FC236}">
                <a16:creationId xmlns:a16="http://schemas.microsoft.com/office/drawing/2014/main" id="{AA5ACE5D-BCC4-7FAF-258F-580CB021B585}"/>
              </a:ext>
            </a:extLst>
          </p:cNvPr>
          <p:cNvSpPr>
            <a:spLocks noGrp="1"/>
          </p:cNvSpPr>
          <p:nvPr>
            <p:ph type="body" sz="quarter" idx="11" hasCustomPrompt="1"/>
          </p:nvPr>
        </p:nvSpPr>
        <p:spPr>
          <a:xfrm>
            <a:off x="562969" y="4235914"/>
            <a:ext cx="8194031" cy="276999"/>
          </a:xfrm>
          <a:prstGeom prst="rect">
            <a:avLst/>
          </a:prstGeom>
          <a:noFill/>
        </p:spPr>
        <p:txBody>
          <a:bodyPr wrap="square" lIns="0" tIns="0" rIns="0" bIns="0" anchor="t" anchorCtr="0">
            <a:noAutofit/>
          </a:bodyPr>
          <a:lstStyle>
            <a:lvl1pPr marL="0" indent="0" defTabSz="158400">
              <a:lnSpc>
                <a:spcPct val="100000"/>
              </a:lnSpc>
              <a:spcBef>
                <a:spcPts val="500"/>
              </a:spcBef>
              <a:buNone/>
              <a:defRPr sz="1800" b="0" spc="-3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a:t>
            </a:r>
          </a:p>
        </p:txBody>
      </p:sp>
      <p:sp>
        <p:nvSpPr>
          <p:cNvPr id="23" name="タイトル 22">
            <a:extLst>
              <a:ext uri="{FF2B5EF4-FFF2-40B4-BE49-F238E27FC236}">
                <a16:creationId xmlns:a16="http://schemas.microsoft.com/office/drawing/2014/main" id="{3A40C814-17D5-4A7E-7A78-30BC828E8294}"/>
              </a:ext>
            </a:extLst>
          </p:cNvPr>
          <p:cNvSpPr>
            <a:spLocks noGrp="1"/>
          </p:cNvSpPr>
          <p:nvPr>
            <p:ph type="title" hasCustomPrompt="1"/>
          </p:nvPr>
        </p:nvSpPr>
        <p:spPr>
          <a:xfrm>
            <a:off x="562969" y="2867723"/>
            <a:ext cx="8194031" cy="1231106"/>
          </a:xfrm>
          <a:prstGeom prst="rect">
            <a:avLst/>
          </a:prstGeom>
        </p:spPr>
        <p:txBody>
          <a:bodyPr lIns="0" tIns="0" rIns="0" bIns="0" anchor="ctr">
            <a:noAutofit/>
          </a:bodyPr>
          <a:lstStyle>
            <a:lvl1pPr>
              <a:defRPr sz="4000"/>
            </a:lvl1pPr>
          </a:lstStyle>
          <a:p>
            <a:r>
              <a:rPr lang="ja-JP" altLang="en-US" sz="4000"/>
              <a:t>セクションタイトル</a:t>
            </a:r>
            <a:br>
              <a:rPr lang="en-US" altLang="ja-JP" sz="4000"/>
            </a:br>
            <a:r>
              <a:rPr lang="ja-JP" altLang="en-US" sz="4000"/>
              <a:t>游ゴシック</a:t>
            </a:r>
            <a:r>
              <a:rPr lang="en-US" altLang="ja-JP" sz="4000"/>
              <a:t> Bold 40pt / </a:t>
            </a:r>
            <a:r>
              <a:rPr lang="ja-JP" altLang="en-US" sz="4000"/>
              <a:t>行間</a:t>
            </a:r>
            <a:r>
              <a:rPr lang="en-US" altLang="ja-JP" sz="4000"/>
              <a:t>1</a:t>
            </a:r>
            <a:endParaRPr kumimoji="1" lang="ja-JP" altLang="en-US"/>
          </a:p>
        </p:txBody>
      </p:sp>
      <p:sp>
        <p:nvSpPr>
          <p:cNvPr id="2" name="テキスト ボックス 1">
            <a:extLst>
              <a:ext uri="{FF2B5EF4-FFF2-40B4-BE49-F238E27FC236}">
                <a16:creationId xmlns:a16="http://schemas.microsoft.com/office/drawing/2014/main" id="{530E25D7-0B34-F677-C09E-4185823DAB85}"/>
              </a:ext>
            </a:extLst>
          </p:cNvPr>
          <p:cNvSpPr txBox="1"/>
          <p:nvPr userDrawn="1"/>
        </p:nvSpPr>
        <p:spPr>
          <a:xfrm>
            <a:off x="8076090" y="6312590"/>
            <a:ext cx="891000" cy="411257"/>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5" name="図 4" descr="テキスト&#10;&#10;中程度の精度で自動的に生成された説明">
            <a:extLst>
              <a:ext uri="{FF2B5EF4-FFF2-40B4-BE49-F238E27FC236}">
                <a16:creationId xmlns:a16="http://schemas.microsoft.com/office/drawing/2014/main" id="{59FEB064-9E10-7E77-2F7C-DF29C7A3F838}"/>
              </a:ext>
            </a:extLst>
          </p:cNvPr>
          <p:cNvPicPr>
            <a:picLocks noChangeAspect="1"/>
          </p:cNvPicPr>
          <p:nvPr userDrawn="1"/>
        </p:nvPicPr>
        <p:blipFill>
          <a:blip r:embed="rId2"/>
          <a:stretch>
            <a:fillRect/>
          </a:stretch>
        </p:blipFill>
        <p:spPr>
          <a:xfrm>
            <a:off x="7447526" y="66263"/>
            <a:ext cx="1636518" cy="662400"/>
          </a:xfrm>
          <a:prstGeom prst="rect">
            <a:avLst/>
          </a:prstGeom>
        </p:spPr>
      </p:pic>
    </p:spTree>
    <p:extLst>
      <p:ext uri="{BB962C8B-B14F-4D97-AF65-F5344CB8AC3E}">
        <p14:creationId xmlns:p14="http://schemas.microsoft.com/office/powerpoint/2010/main" val="3913065378"/>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9698542"/>
              </p:ext>
            </p:extLst>
          </p:nvPr>
        </p:nvGraphicFramePr>
        <p:xfrm>
          <a:off x="1466" y="1588"/>
          <a:ext cx="1466"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466" y="1588"/>
                        <a:ext cx="1466" cy="1588"/>
                      </a:xfrm>
                      <a:prstGeom prst="rect">
                        <a:avLst/>
                      </a:prstGeom>
                    </p:spPr>
                  </p:pic>
                </p:oleObj>
              </mc:Fallback>
            </mc:AlternateContent>
          </a:graphicData>
        </a:graphic>
      </p:graphicFrame>
      <p:sp>
        <p:nvSpPr>
          <p:cNvPr id="7" name="テキスト ボックス 6">
            <a:extLst>
              <a:ext uri="{FF2B5EF4-FFF2-40B4-BE49-F238E27FC236}">
                <a16:creationId xmlns:a16="http://schemas.microsoft.com/office/drawing/2014/main" id="{A03F3504-9539-4146-B3C1-F25407A51609}"/>
              </a:ext>
            </a:extLst>
          </p:cNvPr>
          <p:cNvSpPr txBox="1"/>
          <p:nvPr userDrawn="1"/>
        </p:nvSpPr>
        <p:spPr bwMode="gray">
          <a:xfrm>
            <a:off x="7422644" y="6517424"/>
            <a:ext cx="1402628" cy="251544"/>
          </a:xfrm>
          <a:prstGeom prst="rect">
            <a:avLst/>
          </a:prstGeom>
          <a:noFill/>
        </p:spPr>
        <p:txBody>
          <a:bodyPr wrap="none" lIns="0" tIns="0" rIns="0" bIns="0" rtlCol="0">
            <a:spAutoFit/>
          </a:bodyPr>
          <a:lstStyle/>
          <a:p>
            <a:pPr algn="l">
              <a:lnSpc>
                <a:spcPts val="950"/>
              </a:lnSpc>
            </a:pPr>
            <a:r>
              <a:rPr kumimoji="1" lang="en-US" altLang="ja-JP" sz="800">
                <a:latin typeface="+mn-lt"/>
                <a:cs typeface="+mn-cs"/>
                <a:sym typeface="+mn-lt"/>
              </a:rPr>
              <a:t>Member of</a:t>
            </a:r>
            <a:br>
              <a:rPr kumimoji="1" lang="en-US" altLang="ja-JP" sz="800">
                <a:latin typeface="+mn-lt"/>
                <a:cs typeface="+mn-cs"/>
                <a:sym typeface="+mn-lt"/>
              </a:rPr>
            </a:br>
            <a:r>
              <a:rPr kumimoji="1" lang="en-US" altLang="ja-JP" sz="800" b="1">
                <a:latin typeface="+mn-lt"/>
                <a:cs typeface="+mn-cs"/>
                <a:sym typeface="+mn-lt"/>
              </a:rPr>
              <a:t>Deloitte Touche Tohmatsu Limited</a:t>
            </a:r>
            <a:endParaRPr kumimoji="1" lang="ja-JP" altLang="en-US" sz="800" b="1">
              <a:latin typeface="+mn-lt"/>
              <a:cs typeface="+mn-cs"/>
              <a:sym typeface="+mn-lt"/>
            </a:endParaRPr>
          </a:p>
        </p:txBody>
      </p:sp>
      <p:sp>
        <p:nvSpPr>
          <p:cNvPr id="14" name="テキスト プレースホルダー 13">
            <a:extLst>
              <a:ext uri="{FF2B5EF4-FFF2-40B4-BE49-F238E27FC236}">
                <a16:creationId xmlns:a16="http://schemas.microsoft.com/office/drawing/2014/main" id="{4D4831B1-A04A-42C3-BD52-942B25744B6D}"/>
              </a:ext>
            </a:extLst>
          </p:cNvPr>
          <p:cNvSpPr>
            <a:spLocks noGrp="1"/>
          </p:cNvSpPr>
          <p:nvPr>
            <p:ph type="body" sz="quarter" idx="10"/>
          </p:nvPr>
        </p:nvSpPr>
        <p:spPr bwMode="gray">
          <a:xfrm>
            <a:off x="385477" y="6336003"/>
            <a:ext cx="6480000" cy="127856"/>
          </a:xfrm>
        </p:spPr>
        <p:txBody>
          <a:bodyPr anchor="b" anchorCtr="0">
            <a:spAutoFit/>
          </a:bodyPr>
          <a:lstStyle>
            <a:lvl1pPr>
              <a:defRPr sz="800">
                <a:cs typeface="+mn-cs"/>
              </a:defRPr>
            </a:lvl1pPr>
          </a:lstStyle>
          <a:p>
            <a:pPr lvl="0"/>
            <a:r>
              <a:rPr kumimoji="1" lang="ja-JP" altLang="en-US"/>
              <a:t>マスター テキストの書式設定</a:t>
            </a:r>
          </a:p>
        </p:txBody>
      </p:sp>
      <p:pic>
        <p:nvPicPr>
          <p:cNvPr id="18" name="図 17">
            <a:extLst>
              <a:ext uri="{FF2B5EF4-FFF2-40B4-BE49-F238E27FC236}">
                <a16:creationId xmlns:a16="http://schemas.microsoft.com/office/drawing/2014/main" id="{7F14F7E8-2C42-4BD2-8B4C-7C658763AB7B}"/>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385477" y="432000"/>
            <a:ext cx="1728000" cy="587972"/>
          </a:xfrm>
          <a:prstGeom prst="rect">
            <a:avLst/>
          </a:prstGeom>
        </p:spPr>
      </p:pic>
      <p:sp>
        <p:nvSpPr>
          <p:cNvPr id="8" name="Text Box 37">
            <a:extLst>
              <a:ext uri="{FF2B5EF4-FFF2-40B4-BE49-F238E27FC236}">
                <a16:creationId xmlns:a16="http://schemas.microsoft.com/office/drawing/2014/main" id="{D6BA3D81-CAD1-43DC-A531-54F7C4DC8DF8}"/>
              </a:ext>
            </a:extLst>
          </p:cNvPr>
          <p:cNvSpPr txBox="1">
            <a:spLocks noChangeArrowheads="1"/>
          </p:cNvSpPr>
          <p:nvPr userDrawn="1"/>
        </p:nvSpPr>
        <p:spPr bwMode="gray">
          <a:xfrm>
            <a:off x="385477" y="6588000"/>
            <a:ext cx="4020923" cy="169200"/>
          </a:xfrm>
          <a:prstGeom prst="rect">
            <a:avLst/>
          </a:prstGeom>
          <a:noFill/>
          <a:ln w="9525">
            <a:noFill/>
            <a:miter lim="800000"/>
            <a:headEnd/>
            <a:tailEnd/>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4" name="図 3">
            <a:extLst>
              <a:ext uri="{FF2B5EF4-FFF2-40B4-BE49-F238E27FC236}">
                <a16:creationId xmlns:a16="http://schemas.microsoft.com/office/drawing/2014/main" id="{784D5B73-DF9C-49AC-94A2-96EF6F33C255}"/>
              </a:ext>
            </a:extLst>
          </p:cNvPr>
          <p:cNvPicPr>
            <a:picLocks noChangeAspect="1"/>
          </p:cNvPicPr>
          <p:nvPr userDrawn="1"/>
        </p:nvPicPr>
        <p:blipFill>
          <a:blip r:embed="rId6"/>
          <a:stretch>
            <a:fillRect/>
          </a:stretch>
        </p:blipFill>
        <p:spPr bwMode="gray">
          <a:xfrm>
            <a:off x="7431623" y="5472512"/>
            <a:ext cx="1329231" cy="873777"/>
          </a:xfrm>
          <a:prstGeom prst="rect">
            <a:avLst/>
          </a:prstGeom>
        </p:spPr>
      </p:pic>
    </p:spTree>
    <p:extLst>
      <p:ext uri="{BB962C8B-B14F-4D97-AF65-F5344CB8AC3E}">
        <p14:creationId xmlns:p14="http://schemas.microsoft.com/office/powerpoint/2010/main" val="1180930575"/>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A4">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2442340363"/>
              </p:ext>
            </p:extLst>
          </p:nvPr>
        </p:nvGraphicFramePr>
        <p:xfrm>
          <a:off x="1466" y="1588"/>
          <a:ext cx="1466"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466" y="1588"/>
                        <a:ext cx="1466" cy="1588"/>
                      </a:xfrm>
                      <a:prstGeom prst="rect">
                        <a:avLst/>
                      </a:prstGeom>
                    </p:spPr>
                  </p:pic>
                </p:oleObj>
              </mc:Fallback>
            </mc:AlternateContent>
          </a:graphicData>
        </a:graphic>
      </p:graphicFrame>
      <p:sp>
        <p:nvSpPr>
          <p:cNvPr id="7" name="テキスト ボックス 6">
            <a:extLst>
              <a:ext uri="{FF2B5EF4-FFF2-40B4-BE49-F238E27FC236}">
                <a16:creationId xmlns:a16="http://schemas.microsoft.com/office/drawing/2014/main" id="{A03F3504-9539-4146-B3C1-F25407A51609}"/>
              </a:ext>
            </a:extLst>
          </p:cNvPr>
          <p:cNvSpPr txBox="1"/>
          <p:nvPr userDrawn="1"/>
        </p:nvSpPr>
        <p:spPr bwMode="gray">
          <a:xfrm>
            <a:off x="7422644" y="6517424"/>
            <a:ext cx="1402628" cy="251544"/>
          </a:xfrm>
          <a:prstGeom prst="rect">
            <a:avLst/>
          </a:prstGeom>
          <a:noFill/>
        </p:spPr>
        <p:txBody>
          <a:bodyPr wrap="none" lIns="0" tIns="0" rIns="0" bIns="0" rtlCol="0">
            <a:spAutoFit/>
          </a:bodyPr>
          <a:lstStyle/>
          <a:p>
            <a:pPr algn="l">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11" name="テキスト プレースホルダー 13">
            <a:extLst>
              <a:ext uri="{FF2B5EF4-FFF2-40B4-BE49-F238E27FC236}">
                <a16:creationId xmlns:a16="http://schemas.microsoft.com/office/drawing/2014/main" id="{EC10764A-D9E5-4773-9998-E6E340EF200C}"/>
              </a:ext>
            </a:extLst>
          </p:cNvPr>
          <p:cNvSpPr>
            <a:spLocks noGrp="1"/>
          </p:cNvSpPr>
          <p:nvPr>
            <p:ph type="body" sz="quarter" idx="10"/>
          </p:nvPr>
        </p:nvSpPr>
        <p:spPr bwMode="gray">
          <a:xfrm>
            <a:off x="385477" y="6336003"/>
            <a:ext cx="6480000" cy="127856"/>
          </a:xfrm>
        </p:spPr>
        <p:txBody>
          <a:bodyPr anchor="b" anchorCtr="0">
            <a:spAutoFit/>
          </a:bodyPr>
          <a:lstStyle>
            <a:lvl1pPr>
              <a:defRPr sz="800">
                <a:solidFill>
                  <a:schemeClr val="bg1"/>
                </a:solidFill>
                <a:cs typeface="+mn-cs"/>
              </a:defRPr>
            </a:lvl1pPr>
          </a:lstStyle>
          <a:p>
            <a:pPr lvl="0"/>
            <a:r>
              <a:rPr kumimoji="1" lang="ja-JP" altLang="en-US"/>
              <a:t>マスター テキストの書式設定</a:t>
            </a:r>
          </a:p>
        </p:txBody>
      </p:sp>
      <p:pic>
        <p:nvPicPr>
          <p:cNvPr id="13" name="図 12">
            <a:extLst>
              <a:ext uri="{FF2B5EF4-FFF2-40B4-BE49-F238E27FC236}">
                <a16:creationId xmlns:a16="http://schemas.microsoft.com/office/drawing/2014/main" id="{08C8D089-6B7B-4D22-A423-606FF0A0723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385478" y="432000"/>
            <a:ext cx="1726572" cy="586800"/>
          </a:xfrm>
          <a:prstGeom prst="rect">
            <a:avLst/>
          </a:prstGeom>
        </p:spPr>
      </p:pic>
      <p:sp>
        <p:nvSpPr>
          <p:cNvPr id="8" name="Text Box 37">
            <a:extLst>
              <a:ext uri="{FF2B5EF4-FFF2-40B4-BE49-F238E27FC236}">
                <a16:creationId xmlns:a16="http://schemas.microsoft.com/office/drawing/2014/main" id="{8ECAF025-B44C-4744-8C34-DBC751A55D36}"/>
              </a:ext>
            </a:extLst>
          </p:cNvPr>
          <p:cNvSpPr txBox="1">
            <a:spLocks noChangeArrowheads="1"/>
          </p:cNvSpPr>
          <p:nvPr userDrawn="1"/>
        </p:nvSpPr>
        <p:spPr bwMode="gray">
          <a:xfrm>
            <a:off x="385477" y="6588000"/>
            <a:ext cx="4020923" cy="169200"/>
          </a:xfrm>
          <a:prstGeom prst="rect">
            <a:avLst/>
          </a:prstGeom>
          <a:noFill/>
          <a:ln w="9525">
            <a:noFill/>
            <a:miter lim="800000"/>
            <a:headEnd/>
            <a:tailEnd/>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6" name="図 5">
            <a:extLst>
              <a:ext uri="{FF2B5EF4-FFF2-40B4-BE49-F238E27FC236}">
                <a16:creationId xmlns:a16="http://schemas.microsoft.com/office/drawing/2014/main" id="{EA662424-EC38-41B4-918D-98953BBCEA84}"/>
              </a:ext>
            </a:extLst>
          </p:cNvPr>
          <p:cNvPicPr>
            <a:picLocks noChangeAspect="1"/>
          </p:cNvPicPr>
          <p:nvPr userDrawn="1"/>
        </p:nvPicPr>
        <p:blipFill>
          <a:blip r:embed="rId6"/>
          <a:stretch>
            <a:fillRect/>
          </a:stretch>
        </p:blipFill>
        <p:spPr bwMode="gray">
          <a:xfrm>
            <a:off x="7431623" y="5472507"/>
            <a:ext cx="1329231" cy="873777"/>
          </a:xfrm>
          <a:prstGeom prst="rect">
            <a:avLst/>
          </a:prstGeom>
        </p:spPr>
      </p:pic>
    </p:spTree>
    <p:extLst>
      <p:ext uri="{BB962C8B-B14F-4D97-AF65-F5344CB8AC3E}">
        <p14:creationId xmlns:p14="http://schemas.microsoft.com/office/powerpoint/2010/main" val="4146853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441586452"/>
              </p:ext>
            </p:extLst>
          </p:nvPr>
        </p:nvGraphicFramePr>
        <p:xfrm>
          <a:off x="1466" y="1588"/>
          <a:ext cx="1466"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466" y="1588"/>
                        <a:ext cx="1466" cy="1588"/>
                      </a:xfrm>
                      <a:prstGeom prst="rect">
                        <a:avLst/>
                      </a:prstGeom>
                    </p:spPr>
                  </p:pic>
                </p:oleObj>
              </mc:Fallback>
            </mc:AlternateContent>
          </a:graphicData>
        </a:graphic>
      </p:graphicFrame>
      <p:sp>
        <p:nvSpPr>
          <p:cNvPr id="7" name="テキスト ボックス 6">
            <a:extLst>
              <a:ext uri="{FF2B5EF4-FFF2-40B4-BE49-F238E27FC236}">
                <a16:creationId xmlns:a16="http://schemas.microsoft.com/office/drawing/2014/main" id="{A03F3504-9539-4146-B3C1-F25407A51609}"/>
              </a:ext>
            </a:extLst>
          </p:cNvPr>
          <p:cNvSpPr txBox="1"/>
          <p:nvPr userDrawn="1"/>
        </p:nvSpPr>
        <p:spPr bwMode="gray">
          <a:xfrm>
            <a:off x="7422644" y="6517424"/>
            <a:ext cx="1402628" cy="251544"/>
          </a:xfrm>
          <a:prstGeom prst="rect">
            <a:avLst/>
          </a:prstGeom>
          <a:noFill/>
        </p:spPr>
        <p:txBody>
          <a:bodyPr wrap="none" lIns="0" tIns="0" rIns="0" bIns="0" rtlCol="0">
            <a:spAutoFit/>
          </a:bodyPr>
          <a:lstStyle/>
          <a:p>
            <a:pPr algn="l">
              <a:lnSpc>
                <a:spcPts val="950"/>
              </a:lnSpc>
            </a:pPr>
            <a:r>
              <a:rPr kumimoji="1" lang="en-US" altLang="ja-JP" sz="800">
                <a:latin typeface="+mn-lt"/>
                <a:cs typeface="+mn-cs"/>
                <a:sym typeface="+mn-lt"/>
              </a:rPr>
              <a:t>Member of</a:t>
            </a:r>
            <a:br>
              <a:rPr kumimoji="1" lang="en-US" altLang="ja-JP" sz="800">
                <a:latin typeface="+mn-lt"/>
                <a:cs typeface="+mn-cs"/>
                <a:sym typeface="+mn-lt"/>
              </a:rPr>
            </a:br>
            <a:r>
              <a:rPr kumimoji="1" lang="en-US" altLang="ja-JP" sz="800" b="1">
                <a:latin typeface="+mn-lt"/>
                <a:cs typeface="+mn-cs"/>
                <a:sym typeface="+mn-lt"/>
              </a:rPr>
              <a:t>Deloitte Touche Tohmatsu Limited</a:t>
            </a:r>
            <a:endParaRPr kumimoji="1" lang="ja-JP" altLang="en-US" sz="800" b="1">
              <a:latin typeface="+mn-lt"/>
              <a:cs typeface="+mn-cs"/>
              <a:sym typeface="+mn-lt"/>
            </a:endParaRPr>
          </a:p>
        </p:txBody>
      </p:sp>
      <p:sp>
        <p:nvSpPr>
          <p:cNvPr id="10" name="テキスト プレースホルダー 13">
            <a:extLst>
              <a:ext uri="{FF2B5EF4-FFF2-40B4-BE49-F238E27FC236}">
                <a16:creationId xmlns:a16="http://schemas.microsoft.com/office/drawing/2014/main" id="{8D7302B4-C3B2-43C1-A9E9-2DFB590FF1E9}"/>
              </a:ext>
            </a:extLst>
          </p:cNvPr>
          <p:cNvSpPr>
            <a:spLocks noGrp="1"/>
          </p:cNvSpPr>
          <p:nvPr>
            <p:ph type="body" sz="quarter" idx="10"/>
          </p:nvPr>
        </p:nvSpPr>
        <p:spPr bwMode="gray">
          <a:xfrm>
            <a:off x="385477" y="6336003"/>
            <a:ext cx="6480000" cy="127856"/>
          </a:xfrm>
        </p:spPr>
        <p:txBody>
          <a:bodyPr anchor="b" anchorCtr="0">
            <a:spAutoFit/>
          </a:bodyPr>
          <a:lstStyle>
            <a:lvl1pPr>
              <a:defRPr sz="800">
                <a:cs typeface="+mn-cs"/>
              </a:defRPr>
            </a:lvl1pPr>
          </a:lstStyle>
          <a:p>
            <a:pPr lvl="0"/>
            <a:r>
              <a:rPr kumimoji="1" lang="ja-JP" altLang="en-US"/>
              <a:t>マスター テキストの書式設定</a:t>
            </a:r>
          </a:p>
        </p:txBody>
      </p:sp>
      <p:pic>
        <p:nvPicPr>
          <p:cNvPr id="13" name="図 12">
            <a:extLst>
              <a:ext uri="{FF2B5EF4-FFF2-40B4-BE49-F238E27FC236}">
                <a16:creationId xmlns:a16="http://schemas.microsoft.com/office/drawing/2014/main" id="{881D215A-DF31-4FC4-A706-4B6A3613D035}"/>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a:stretch/>
        </p:blipFill>
        <p:spPr bwMode="gray">
          <a:xfrm>
            <a:off x="384458" y="431005"/>
            <a:ext cx="3182572" cy="586800"/>
          </a:xfrm>
          <a:prstGeom prst="rect">
            <a:avLst/>
          </a:prstGeom>
          <a:noFill/>
          <a:ln>
            <a:noFill/>
          </a:ln>
        </p:spPr>
      </p:pic>
      <p:sp>
        <p:nvSpPr>
          <p:cNvPr id="8" name="Text Box 37">
            <a:extLst>
              <a:ext uri="{FF2B5EF4-FFF2-40B4-BE49-F238E27FC236}">
                <a16:creationId xmlns:a16="http://schemas.microsoft.com/office/drawing/2014/main" id="{5FB43949-A16F-4CF9-89FA-2868A80FA4F7}"/>
              </a:ext>
            </a:extLst>
          </p:cNvPr>
          <p:cNvSpPr txBox="1">
            <a:spLocks noChangeArrowheads="1"/>
          </p:cNvSpPr>
          <p:nvPr userDrawn="1"/>
        </p:nvSpPr>
        <p:spPr bwMode="gray">
          <a:xfrm>
            <a:off x="385477" y="6588000"/>
            <a:ext cx="4020923" cy="169200"/>
          </a:xfrm>
          <a:prstGeom prst="rect">
            <a:avLst/>
          </a:prstGeom>
          <a:noFill/>
          <a:ln w="9525">
            <a:noFill/>
            <a:miter lim="800000"/>
            <a:headEnd/>
            <a:tailEnd/>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12" name="図 11">
            <a:extLst>
              <a:ext uri="{FF2B5EF4-FFF2-40B4-BE49-F238E27FC236}">
                <a16:creationId xmlns:a16="http://schemas.microsoft.com/office/drawing/2014/main" id="{4770B572-0E41-4F38-9C69-20D76FA470AF}"/>
              </a:ext>
            </a:extLst>
          </p:cNvPr>
          <p:cNvPicPr>
            <a:picLocks noChangeAspect="1"/>
          </p:cNvPicPr>
          <p:nvPr userDrawn="1"/>
        </p:nvPicPr>
        <p:blipFill>
          <a:blip r:embed="rId6"/>
          <a:stretch>
            <a:fillRect/>
          </a:stretch>
        </p:blipFill>
        <p:spPr bwMode="gray">
          <a:xfrm>
            <a:off x="7431623" y="5472512"/>
            <a:ext cx="1329231" cy="873777"/>
          </a:xfrm>
          <a:prstGeom prst="rect">
            <a:avLst/>
          </a:prstGeom>
        </p:spPr>
      </p:pic>
    </p:spTree>
    <p:extLst>
      <p:ext uri="{BB962C8B-B14F-4D97-AF65-F5344CB8AC3E}">
        <p14:creationId xmlns:p14="http://schemas.microsoft.com/office/powerpoint/2010/main" val="3484669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A4">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769900466"/>
              </p:ext>
            </p:extLst>
          </p:nvPr>
        </p:nvGraphicFramePr>
        <p:xfrm>
          <a:off x="1466" y="1588"/>
          <a:ext cx="1466"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466" y="1588"/>
                        <a:ext cx="1466" cy="1588"/>
                      </a:xfrm>
                      <a:prstGeom prst="rect">
                        <a:avLst/>
                      </a:prstGeom>
                    </p:spPr>
                  </p:pic>
                </p:oleObj>
              </mc:Fallback>
            </mc:AlternateContent>
          </a:graphicData>
        </a:graphic>
      </p:graphicFrame>
      <p:sp>
        <p:nvSpPr>
          <p:cNvPr id="7" name="テキスト ボックス 6">
            <a:extLst>
              <a:ext uri="{FF2B5EF4-FFF2-40B4-BE49-F238E27FC236}">
                <a16:creationId xmlns:a16="http://schemas.microsoft.com/office/drawing/2014/main" id="{A03F3504-9539-4146-B3C1-F25407A51609}"/>
              </a:ext>
            </a:extLst>
          </p:cNvPr>
          <p:cNvSpPr txBox="1"/>
          <p:nvPr userDrawn="1"/>
        </p:nvSpPr>
        <p:spPr bwMode="gray">
          <a:xfrm>
            <a:off x="7422644" y="6517424"/>
            <a:ext cx="1402628" cy="251544"/>
          </a:xfrm>
          <a:prstGeom prst="rect">
            <a:avLst/>
          </a:prstGeom>
          <a:noFill/>
        </p:spPr>
        <p:txBody>
          <a:bodyPr wrap="none" lIns="0" tIns="0" rIns="0" bIns="0" rtlCol="0">
            <a:spAutoFit/>
          </a:bodyPr>
          <a:lstStyle/>
          <a:p>
            <a:pPr algn="l">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10" name="テキスト プレースホルダー 13">
            <a:extLst>
              <a:ext uri="{FF2B5EF4-FFF2-40B4-BE49-F238E27FC236}">
                <a16:creationId xmlns:a16="http://schemas.microsoft.com/office/drawing/2014/main" id="{98ED7F2A-D8F8-44B8-9950-656D3B6AC777}"/>
              </a:ext>
            </a:extLst>
          </p:cNvPr>
          <p:cNvSpPr>
            <a:spLocks noGrp="1"/>
          </p:cNvSpPr>
          <p:nvPr>
            <p:ph type="body" sz="quarter" idx="10"/>
          </p:nvPr>
        </p:nvSpPr>
        <p:spPr bwMode="gray">
          <a:xfrm>
            <a:off x="385477" y="6336003"/>
            <a:ext cx="6480000" cy="127856"/>
          </a:xfrm>
        </p:spPr>
        <p:txBody>
          <a:bodyPr anchor="b" anchorCtr="0">
            <a:spAutoFit/>
          </a:bodyPr>
          <a:lstStyle>
            <a:lvl1pPr>
              <a:defRPr sz="800">
                <a:solidFill>
                  <a:schemeClr val="bg1"/>
                </a:solidFill>
                <a:cs typeface="+mn-cs"/>
              </a:defRPr>
            </a:lvl1pPr>
          </a:lstStyle>
          <a:p>
            <a:pPr lvl="0"/>
            <a:r>
              <a:rPr kumimoji="1" lang="ja-JP" altLang="en-US"/>
              <a:t>マスター テキストの書式設定</a:t>
            </a:r>
          </a:p>
        </p:txBody>
      </p:sp>
      <p:pic>
        <p:nvPicPr>
          <p:cNvPr id="13" name="図 12">
            <a:extLst>
              <a:ext uri="{FF2B5EF4-FFF2-40B4-BE49-F238E27FC236}">
                <a16:creationId xmlns:a16="http://schemas.microsoft.com/office/drawing/2014/main" id="{66211CF3-AF55-4BB2-ABA6-DFDFA3C5155C}"/>
              </a:ext>
            </a:extLst>
          </p:cNvPr>
          <p:cNvPicPr>
            <a:picLocks noChangeAspect="1"/>
          </p:cNvPicPr>
          <p:nvPr userDrawn="1"/>
        </p:nvPicPr>
        <p:blipFill rotWithShape="1">
          <a:blip r:embed="rId5">
            <a:extLst>
              <a:ext uri="{28A0092B-C50C-407E-A947-70E740481C1C}">
                <a14:useLocalDpi xmlns:a14="http://schemas.microsoft.com/office/drawing/2010/main" val="0"/>
              </a:ext>
            </a:extLst>
          </a:blip>
          <a:stretch/>
        </p:blipFill>
        <p:spPr bwMode="gray">
          <a:xfrm>
            <a:off x="385477" y="432000"/>
            <a:ext cx="3184568" cy="586076"/>
          </a:xfrm>
          <a:prstGeom prst="rect">
            <a:avLst/>
          </a:prstGeom>
        </p:spPr>
      </p:pic>
      <p:sp>
        <p:nvSpPr>
          <p:cNvPr id="9" name="Text Box 37">
            <a:extLst>
              <a:ext uri="{FF2B5EF4-FFF2-40B4-BE49-F238E27FC236}">
                <a16:creationId xmlns:a16="http://schemas.microsoft.com/office/drawing/2014/main" id="{97296455-89ED-4F08-B776-BE18D4C8DF8F}"/>
              </a:ext>
            </a:extLst>
          </p:cNvPr>
          <p:cNvSpPr txBox="1">
            <a:spLocks noChangeArrowheads="1"/>
          </p:cNvSpPr>
          <p:nvPr userDrawn="1"/>
        </p:nvSpPr>
        <p:spPr bwMode="gray">
          <a:xfrm>
            <a:off x="385477" y="6588000"/>
            <a:ext cx="4020923" cy="169200"/>
          </a:xfrm>
          <a:prstGeom prst="rect">
            <a:avLst/>
          </a:prstGeom>
          <a:noFill/>
          <a:ln w="9525">
            <a:noFill/>
            <a:miter lim="800000"/>
            <a:headEnd/>
            <a:tailEnd/>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12" name="図 11">
            <a:extLst>
              <a:ext uri="{FF2B5EF4-FFF2-40B4-BE49-F238E27FC236}">
                <a16:creationId xmlns:a16="http://schemas.microsoft.com/office/drawing/2014/main" id="{D2BBA463-2249-4A4A-80B9-2AD354819623}"/>
              </a:ext>
            </a:extLst>
          </p:cNvPr>
          <p:cNvPicPr>
            <a:picLocks noChangeAspect="1"/>
          </p:cNvPicPr>
          <p:nvPr userDrawn="1"/>
        </p:nvPicPr>
        <p:blipFill>
          <a:blip r:embed="rId6"/>
          <a:stretch>
            <a:fillRect/>
          </a:stretch>
        </p:blipFill>
        <p:spPr bwMode="gray">
          <a:xfrm>
            <a:off x="7431623" y="5472507"/>
            <a:ext cx="1329231" cy="873777"/>
          </a:xfrm>
          <a:prstGeom prst="rect">
            <a:avLst/>
          </a:prstGeom>
        </p:spPr>
      </p:pic>
    </p:spTree>
    <p:extLst>
      <p:ext uri="{BB962C8B-B14F-4D97-AF65-F5344CB8AC3E}">
        <p14:creationId xmlns:p14="http://schemas.microsoft.com/office/powerpoint/2010/main" val="30874785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72E5A2AA-8632-4C90-834B-AAF8FA2847A7}"/>
              </a:ext>
            </a:extLst>
          </p:cNvPr>
          <p:cNvGraphicFramePr>
            <a:graphicFrameLocks noChangeAspect="1"/>
          </p:cNvGraphicFramePr>
          <p:nvPr userDrawn="1">
            <p:custDataLst>
              <p:tags r:id="rId1"/>
            </p:custDataLst>
            <p:extLst>
              <p:ext uri="{D42A27DB-BD31-4B8C-83A1-F6EECF244321}">
                <p14:modId xmlns:p14="http://schemas.microsoft.com/office/powerpoint/2010/main" val="3094420829"/>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72E5A2AA-8632-4C90-834B-AAF8FA2847A7}"/>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2749500" y="999000"/>
            <a:ext cx="3645000" cy="4860000"/>
          </a:xfrm>
          <a:prstGeom prst="rect">
            <a:avLst/>
          </a:prstGeom>
        </p:spPr>
        <p:txBody>
          <a:bodyPr/>
          <a:lstStyle>
            <a:lvl1pPr>
              <a:defRPr>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359099" y="5292000"/>
            <a:ext cx="4212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359099" y="5760002"/>
            <a:ext cx="4212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tx1"/>
                </a:solidFill>
                <a:latin typeface="+mn-lt"/>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359099" y="6408000"/>
            <a:ext cx="4212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4571999" y="396000"/>
            <a:ext cx="4212000" cy="676800"/>
          </a:xfrm>
          <a:prstGeom prst="rect">
            <a:avLst/>
          </a:prstGeom>
        </p:spPr>
        <p:txBody>
          <a:bodyPr lIns="0" tIns="0">
            <a:normAutofit/>
          </a:bodyPr>
          <a:lstStyle>
            <a:lvl1pPr algn="r">
              <a:lnSpc>
                <a:spcPct val="100000"/>
              </a:lnSpc>
              <a:spcBef>
                <a:spcPts val="0"/>
              </a:spcBef>
              <a:defRPr sz="2200">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359100" y="432001"/>
            <a:ext cx="1512000" cy="633201"/>
          </a:xfrm>
          <a:prstGeom prst="rect">
            <a:avLst/>
          </a:prstGeom>
        </p:spPr>
      </p:pic>
      <p:sp>
        <p:nvSpPr>
          <p:cNvPr id="6" name="日付プレースホルダー 5">
            <a:extLst>
              <a:ext uri="{FF2B5EF4-FFF2-40B4-BE49-F238E27FC236}">
                <a16:creationId xmlns:a16="http://schemas.microsoft.com/office/drawing/2014/main" id="{F26CE00B-EF0F-41D9-B6BD-2D199AF6C07D}"/>
              </a:ext>
            </a:extLst>
          </p:cNvPr>
          <p:cNvSpPr>
            <a:spLocks noGrp="1"/>
          </p:cNvSpPr>
          <p:nvPr>
            <p:ph type="dt" sz="half" idx="13"/>
          </p:nvPr>
        </p:nvSpPr>
        <p:spPr bwMode="gray"/>
        <p:txBody>
          <a:bodyPr/>
          <a:lstStyle/>
          <a:p>
            <a:pPr algn="ctr"/>
            <a:r>
              <a:rPr lang="en-US"/>
              <a:t>&lt; Confidential &gt;</a:t>
            </a:r>
          </a:p>
        </p:txBody>
      </p:sp>
    </p:spTree>
    <p:extLst>
      <p:ext uri="{BB962C8B-B14F-4D97-AF65-F5344CB8AC3E}">
        <p14:creationId xmlns:p14="http://schemas.microsoft.com/office/powerpoint/2010/main" val="699402159"/>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8F3F91AC-B9F8-4593-AC14-9A64CBC99950}"/>
              </a:ext>
            </a:extLst>
          </p:cNvPr>
          <p:cNvGraphicFramePr>
            <a:graphicFrameLocks noChangeAspect="1"/>
          </p:cNvGraphicFramePr>
          <p:nvPr userDrawn="1">
            <p:custDataLst>
              <p:tags r:id="rId1"/>
            </p:custDataLst>
            <p:extLst>
              <p:ext uri="{D42A27DB-BD31-4B8C-83A1-F6EECF244321}">
                <p14:modId xmlns:p14="http://schemas.microsoft.com/office/powerpoint/2010/main" val="3163254767"/>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8F3F91AC-B9F8-4593-AC14-9A64CBC99950}"/>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2749500" y="999000"/>
            <a:ext cx="3645000" cy="4860000"/>
          </a:xfrm>
          <a:prstGeom prst="rect">
            <a:avLst/>
          </a:prstGeom>
        </p:spPr>
        <p:txBody>
          <a:bodyPr/>
          <a:lstStyle>
            <a:lvl1pPr>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359100" y="5292000"/>
            <a:ext cx="4212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359100" y="5760002"/>
            <a:ext cx="4212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tx1"/>
                </a:solidFill>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359100" y="6408000"/>
            <a:ext cx="4212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123FC496-31C5-46DB-A99D-560417973E7D}"/>
              </a:ext>
            </a:extLst>
          </p:cNvPr>
          <p:cNvSpPr>
            <a:spLocks noGrp="1"/>
          </p:cNvSpPr>
          <p:nvPr>
            <p:ph type="dt" sz="half" idx="12"/>
          </p:nvPr>
        </p:nvSpPr>
        <p:spPr bwMode="gray"/>
        <p:txBody>
          <a:bodyPr/>
          <a:lstStyle/>
          <a:p>
            <a:pPr algn="ctr"/>
            <a:r>
              <a:rPr lang="en-US"/>
              <a:t>&lt; Confidential &gt;</a:t>
            </a:r>
          </a:p>
        </p:txBody>
      </p:sp>
    </p:spTree>
    <p:extLst>
      <p:ext uri="{BB962C8B-B14F-4D97-AF65-F5344CB8AC3E}">
        <p14:creationId xmlns:p14="http://schemas.microsoft.com/office/powerpoint/2010/main" val="648972768"/>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黒_（基本版） タイトル_ ロゴ入り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A7976D6E-C49A-4F4A-AE13-FFFBECE61404}"/>
              </a:ext>
            </a:extLst>
          </p:cNvPr>
          <p:cNvGraphicFramePr>
            <a:graphicFrameLocks noChangeAspect="1"/>
          </p:cNvGraphicFramePr>
          <p:nvPr userDrawn="1">
            <p:custDataLst>
              <p:tags r:id="rId1"/>
            </p:custDataLst>
            <p:extLst>
              <p:ext uri="{D42A27DB-BD31-4B8C-83A1-F6EECF244321}">
                <p14:modId xmlns:p14="http://schemas.microsoft.com/office/powerpoint/2010/main" val="2846201038"/>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A7976D6E-C49A-4F4A-AE13-FFFBECE61404}"/>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2749500" y="999000"/>
            <a:ext cx="3645000" cy="4860000"/>
          </a:xfrm>
          <a:prstGeom prst="rect">
            <a:avLst/>
          </a:prstGeom>
        </p:spPr>
        <p:txBody>
          <a:bodyPr/>
          <a:lstStyle>
            <a:lvl1pPr>
              <a:defRPr>
                <a:solidFill>
                  <a:schemeClr val="bg1"/>
                </a:solidFill>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359100" y="5292000"/>
            <a:ext cx="4212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359100" y="5760002"/>
            <a:ext cx="4212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bg1"/>
                </a:solidFill>
                <a:latin typeface="+mn-lt"/>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359100" y="6408000"/>
            <a:ext cx="4212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4571100" y="396000"/>
            <a:ext cx="4212000" cy="676800"/>
          </a:xfrm>
          <a:prstGeom prst="rect">
            <a:avLst/>
          </a:prstGeom>
        </p:spPr>
        <p:txBody>
          <a:bodyPr lIns="0" tIns="0">
            <a:normAutofit/>
          </a:bodyPr>
          <a:lstStyle>
            <a:lvl1pPr algn="r">
              <a:lnSpc>
                <a:spcPct val="100000"/>
              </a:lnSpc>
              <a:spcBef>
                <a:spcPts val="0"/>
              </a:spcBef>
              <a:defRPr sz="2200">
                <a:solidFill>
                  <a:schemeClr val="bg1"/>
                </a:solidFill>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359100" y="431999"/>
            <a:ext cx="1512000" cy="627200"/>
          </a:xfrm>
          <a:prstGeom prst="rect">
            <a:avLst/>
          </a:prstGeom>
        </p:spPr>
      </p:pic>
      <p:sp>
        <p:nvSpPr>
          <p:cNvPr id="6" name="日付プレースホルダー 5">
            <a:extLst>
              <a:ext uri="{FF2B5EF4-FFF2-40B4-BE49-F238E27FC236}">
                <a16:creationId xmlns:a16="http://schemas.microsoft.com/office/drawing/2014/main" id="{3C714361-BA49-499D-BC89-8E0AF24FD365}"/>
              </a:ext>
            </a:extLst>
          </p:cNvPr>
          <p:cNvSpPr>
            <a:spLocks noGrp="1"/>
          </p:cNvSpPr>
          <p:nvPr>
            <p:ph type="dt" sz="half" idx="13"/>
          </p:nvPr>
        </p:nvSpPr>
        <p:spPr bwMode="gray"/>
        <p:txBody>
          <a:bodyPr/>
          <a:lstStyle/>
          <a:p>
            <a:pPr algn="ctr"/>
            <a:r>
              <a:rPr lang="en-US"/>
              <a:t>&lt; Confidential &gt;</a:t>
            </a:r>
          </a:p>
        </p:txBody>
      </p:sp>
    </p:spTree>
    <p:extLst>
      <p:ext uri="{BB962C8B-B14F-4D97-AF65-F5344CB8AC3E}">
        <p14:creationId xmlns:p14="http://schemas.microsoft.com/office/powerpoint/2010/main" val="3788071704"/>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黒_（基本版） タイトル ロゴ無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B84D28BC-667A-4B82-8BF2-52395A1B866F}"/>
              </a:ext>
            </a:extLst>
          </p:cNvPr>
          <p:cNvGraphicFramePr>
            <a:graphicFrameLocks noChangeAspect="1"/>
          </p:cNvGraphicFramePr>
          <p:nvPr userDrawn="1">
            <p:custDataLst>
              <p:tags r:id="rId1"/>
            </p:custDataLst>
            <p:extLst>
              <p:ext uri="{D42A27DB-BD31-4B8C-83A1-F6EECF244321}">
                <p14:modId xmlns:p14="http://schemas.microsoft.com/office/powerpoint/2010/main" val="458199365"/>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B84D28BC-667A-4B82-8BF2-52395A1B866F}"/>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2749500" y="999000"/>
            <a:ext cx="3645000" cy="4860000"/>
          </a:xfrm>
          <a:prstGeom prst="rect">
            <a:avLst/>
          </a:prstGeom>
        </p:spPr>
        <p:txBody>
          <a:bodyPr/>
          <a:lstStyle>
            <a:lvl1pPr>
              <a:defRPr>
                <a:solidFill>
                  <a:schemeClr val="bg1"/>
                </a:solidFill>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359099" y="5292000"/>
            <a:ext cx="4212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359099" y="5760002"/>
            <a:ext cx="4212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bg1"/>
                </a:solidFill>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359099" y="6408000"/>
            <a:ext cx="4212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9E461804-808B-4C49-B40D-446D892A3BF8}"/>
              </a:ext>
            </a:extLst>
          </p:cNvPr>
          <p:cNvSpPr>
            <a:spLocks noGrp="1"/>
          </p:cNvSpPr>
          <p:nvPr>
            <p:ph type="dt" sz="half" idx="12"/>
          </p:nvPr>
        </p:nvSpPr>
        <p:spPr bwMode="gray"/>
        <p:txBody>
          <a:bodyPr/>
          <a:lstStyle/>
          <a:p>
            <a:pPr algn="ctr"/>
            <a:r>
              <a:rPr lang="en-US"/>
              <a:t>&lt; Confidential &gt;</a:t>
            </a:r>
          </a:p>
        </p:txBody>
      </p:sp>
    </p:spTree>
    <p:extLst>
      <p:ext uri="{BB962C8B-B14F-4D97-AF65-F5344CB8AC3E}">
        <p14:creationId xmlns:p14="http://schemas.microsoft.com/office/powerpoint/2010/main" val="3339237856"/>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基本版） 目次_16:9">
    <p:bg bwMode="gray">
      <p:bgRef idx="1001">
        <a:schemeClr val="bg1"/>
      </p:bgRef>
    </p:bg>
    <p:spTree>
      <p:nvGrpSpPr>
        <p:cNvPr id="1" name=""/>
        <p:cNvGrpSpPr/>
        <p:nvPr/>
      </p:nvGrpSpPr>
      <p:grpSpPr>
        <a:xfrm>
          <a:off x="0" y="0"/>
          <a:ext cx="0" cy="0"/>
          <a:chOff x="0" y="0"/>
          <a:chExt cx="0" cy="0"/>
        </a:xfrm>
      </p:grpSpPr>
      <p:graphicFrame>
        <p:nvGraphicFramePr>
          <p:cNvPr id="3" name="オブジェクト 2" hidden="1">
            <a:extLst>
              <a:ext uri="{FF2B5EF4-FFF2-40B4-BE49-F238E27FC236}">
                <a16:creationId xmlns:a16="http://schemas.microsoft.com/office/drawing/2014/main" id="{D6642530-2487-4EE6-BEA5-E8FB44599D74}"/>
              </a:ext>
            </a:extLst>
          </p:cNvPr>
          <p:cNvGraphicFramePr>
            <a:graphicFrameLocks noChangeAspect="1"/>
          </p:cNvGraphicFramePr>
          <p:nvPr userDrawn="1">
            <p:custDataLst>
              <p:tags r:id="rId1"/>
            </p:custDataLst>
            <p:extLst>
              <p:ext uri="{D42A27DB-BD31-4B8C-83A1-F6EECF244321}">
                <p14:modId xmlns:p14="http://schemas.microsoft.com/office/powerpoint/2010/main" val="2797630262"/>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スライド" r:id="rId4" imgW="444" imgH="443" progId="TCLayout.ActiveDocument.1">
                  <p:embed/>
                </p:oleObj>
              </mc:Choice>
              <mc:Fallback>
                <p:oleObj name="think-cellスライド" r:id="rId4" imgW="444" imgH="443" progId="TCLayout.ActiveDocument.1">
                  <p:embed/>
                  <p:pic>
                    <p:nvPicPr>
                      <p:cNvPr id="3" name="オブジェクト 2" hidden="1">
                        <a:extLst>
                          <a:ext uri="{FF2B5EF4-FFF2-40B4-BE49-F238E27FC236}">
                            <a16:creationId xmlns:a16="http://schemas.microsoft.com/office/drawing/2014/main" id="{D6642530-2487-4EE6-BEA5-E8FB44599D74}"/>
                          </a:ext>
                        </a:extLst>
                      </p:cNvPr>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5" name="正方形/長方形 4" hidden="1">
            <a:extLst>
              <a:ext uri="{FF2B5EF4-FFF2-40B4-BE49-F238E27FC236}">
                <a16:creationId xmlns:a16="http://schemas.microsoft.com/office/drawing/2014/main" id="{8C8D86AF-9D9D-4067-A4BC-C728044F77F8}"/>
              </a:ext>
            </a:extLst>
          </p:cNvPr>
          <p:cNvSpPr/>
          <p:nvPr userDrawn="1">
            <p:custDataLst>
              <p:tags r:id="rId2"/>
            </p:custDataLst>
          </p:nvPr>
        </p:nvSpPr>
        <p:spPr bwMode="gray">
          <a:xfrm>
            <a:off x="0" y="0"/>
            <a:ext cx="119063" cy="158750"/>
          </a:xfrm>
          <a:prstGeom prst="rect">
            <a:avLst/>
          </a:prstGeom>
          <a:solidFill>
            <a:srgbClr val="BBBCBC"/>
          </a:solidFill>
          <a:ln w="12700" algn="ctr">
            <a:solidFill>
              <a:srgbClr val="BBBCBC"/>
            </a:solidFill>
            <a:miter lim="800000"/>
            <a:headEnd/>
            <a:tailEnd/>
          </a:ln>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endParaRPr kumimoji="1" lang="ja-JP" altLang="en-US" sz="2400" b="1" i="0" u="none" strike="noStrike" kern="1200" cap="none" spc="0" normalizeH="0" baseline="0" noProof="0">
              <a:ln>
                <a:noFill/>
              </a:ln>
              <a:solidFill>
                <a:prstClr val="black"/>
              </a:solidFill>
              <a:effectLst/>
              <a:uLnTx/>
              <a:uFillTx/>
              <a:latin typeface="Calibri" panose="020F0502020204030204" pitchFamily="34" charset="0"/>
              <a:ea typeface="Yu Gothic UI" panose="020B0500000000000000" pitchFamily="50" charset="-128"/>
              <a:cs typeface="+mj-cs"/>
              <a:sym typeface="Calibri" panose="020F0502020204030204" pitchFamily="34" charset="0"/>
            </a:endParaRPr>
          </a:p>
        </p:txBody>
      </p:sp>
      <p:sp>
        <p:nvSpPr>
          <p:cNvPr id="13" name="Content Placeholder 3"/>
          <p:cNvSpPr>
            <a:spLocks noGrp="1"/>
          </p:cNvSpPr>
          <p:nvPr>
            <p:ph sz="quarter" idx="10"/>
          </p:nvPr>
        </p:nvSpPr>
        <p:spPr bwMode="gray">
          <a:xfrm>
            <a:off x="360000" y="1476000"/>
            <a:ext cx="4077000" cy="4824000"/>
          </a:xfrm>
          <a:prstGeom prst="rect">
            <a:avLst/>
          </a:prstGeom>
        </p:spPr>
        <p:txBody>
          <a:bodyPr/>
          <a:lstStyle>
            <a:lvl1pPr>
              <a:tabLst>
                <a:tab pos="5448101" algn="r"/>
              </a:tabLst>
              <a:defRPr/>
            </a:lvl1pPr>
            <a:lvl2pPr>
              <a:tabLst>
                <a:tab pos="5448101" algn="r"/>
              </a:tabLst>
              <a:defRPr/>
            </a:lvl2pPr>
            <a:lvl3pPr>
              <a:tabLst>
                <a:tab pos="5448101" algn="r"/>
              </a:tabLst>
              <a:defRPr/>
            </a:lvl3pPr>
            <a:lvl4pPr>
              <a:tabLst>
                <a:tab pos="5448101" algn="r"/>
              </a:tabLst>
              <a:defRPr/>
            </a:lvl4pPr>
            <a:lvl5pPr>
              <a:tabLst>
                <a:tab pos="5448101"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4707000" y="1476000"/>
            <a:ext cx="4077000" cy="4824000"/>
          </a:xfrm>
          <a:prstGeom prst="rect">
            <a:avLst/>
          </a:prstGeom>
        </p:spPr>
        <p:txBody>
          <a:bodyPr/>
          <a:lstStyle>
            <a:lvl1pPr>
              <a:tabLst>
                <a:tab pos="5448101" algn="r"/>
              </a:tabLst>
              <a:defRPr/>
            </a:lvl1pPr>
            <a:lvl2pPr>
              <a:tabLst>
                <a:tab pos="5448101" algn="r"/>
              </a:tabLst>
              <a:defRPr/>
            </a:lvl2pPr>
            <a:lvl3pPr>
              <a:tabLst>
                <a:tab pos="5448101" algn="r"/>
              </a:tabLst>
              <a:defRPr/>
            </a:lvl3pPr>
            <a:lvl4pPr>
              <a:tabLst>
                <a:tab pos="5448101" algn="r"/>
              </a:tabLst>
              <a:defRPr/>
            </a:lvl4pPr>
            <a:lvl5pPr>
              <a:tabLst>
                <a:tab pos="5448101"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a:xfrm>
            <a:off x="360000" y="108000"/>
            <a:ext cx="8424000" cy="738000"/>
          </a:xfrm>
        </p:spPr>
        <p:txBody>
          <a:bodyPr/>
          <a:lstStyle>
            <a:lvl1pPr>
              <a:defRPr baseline="0">
                <a:latin typeface="+mj-lt"/>
                <a:ea typeface="+mj-ea"/>
              </a:defRPr>
            </a:lvl1pPr>
          </a:lstStyle>
          <a:p>
            <a:r>
              <a:rPr kumimoji="1" lang="ja-JP" altLang="en-US"/>
              <a:t>マスター タイトルの書式設定</a:t>
            </a:r>
          </a:p>
        </p:txBody>
      </p:sp>
    </p:spTree>
    <p:extLst>
      <p:ext uri="{BB962C8B-B14F-4D97-AF65-F5344CB8AC3E}">
        <p14:creationId xmlns:p14="http://schemas.microsoft.com/office/powerpoint/2010/main" val="1523777044"/>
      </p:ext>
    </p:extLst>
  </p:cSld>
  <p:clrMapOvr>
    <a:masterClrMapping/>
  </p:clrMapOvr>
  <p:hf hdr="0"/>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基本版） 白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963882080"/>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4" name="スライド番号プレースホルダー 3"/>
          <p:cNvSpPr>
            <a:spLocks noGrp="1"/>
          </p:cNvSpPr>
          <p:nvPr>
            <p:ph type="sldNum" sz="quarter" idx="11"/>
          </p:nvPr>
        </p:nvSpPr>
        <p:spPr bwMode="gray"/>
        <p:txBody>
          <a:bodyPr/>
          <a:lstStyle>
            <a:lvl1pPr>
              <a:defRPr/>
            </a:lvl1pPr>
          </a:lstStyle>
          <a:p>
            <a:fld id="{AA5FCFE5-FE56-4EF1-80A8-07776887C2A1}" type="slidenum">
              <a:rPr lang="ja-JP" altLang="en-US" smtClean="0"/>
              <a:pPr/>
              <a:t>‹#›</a:t>
            </a:fld>
            <a:endParaRPr lang="ja-JP" altLang="en-US"/>
          </a:p>
        </p:txBody>
      </p:sp>
      <p:sp>
        <p:nvSpPr>
          <p:cNvPr id="6" name="テキスト プレースホルダー 5"/>
          <p:cNvSpPr>
            <a:spLocks noGrp="1"/>
          </p:cNvSpPr>
          <p:nvPr>
            <p:ph type="body" sz="quarter" idx="12"/>
          </p:nvPr>
        </p:nvSpPr>
        <p:spPr bwMode="gray">
          <a:xfrm>
            <a:off x="1197000" y="2556000"/>
            <a:ext cx="6750000" cy="1440000"/>
          </a:xfrm>
          <a:prstGeom prst="rect">
            <a:avLst/>
          </a:prstGeom>
        </p:spPr>
        <p:txBody>
          <a:bodyPr/>
          <a:lstStyle>
            <a:lvl1pPr>
              <a:defRPr sz="2400" baseline="0">
                <a:latin typeface="+mj-lt"/>
                <a:ea typeface="+mj-ea"/>
              </a:defRPr>
            </a:lvl1pPr>
          </a:lstStyle>
          <a:p>
            <a:pPr lvl="0"/>
            <a:r>
              <a:rPr kumimoji="1" lang="ja-JP" altLang="en-US"/>
              <a:t>マスター テキストの書式設定</a:t>
            </a:r>
          </a:p>
        </p:txBody>
      </p:sp>
      <p:sp>
        <p:nvSpPr>
          <p:cNvPr id="5" name="フッター プレースホルダー 5">
            <a:extLst>
              <a:ext uri="{FF2B5EF4-FFF2-40B4-BE49-F238E27FC236}">
                <a16:creationId xmlns:a16="http://schemas.microsoft.com/office/drawing/2014/main" id="{6273600F-CF7E-B990-6162-16B9B8D81E57}"/>
              </a:ext>
            </a:extLst>
          </p:cNvPr>
          <p:cNvSpPr>
            <a:spLocks noGrp="1"/>
          </p:cNvSpPr>
          <p:nvPr>
            <p:ph type="ftr" sz="quarter" idx="17"/>
          </p:nvPr>
        </p:nvSpPr>
        <p:spPr>
          <a:xfrm>
            <a:off x="548100" y="6588000"/>
            <a:ext cx="3888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5828418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asic_text">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54A9AD2-A44F-6C4C-90A5-7E0F6615ABFB}"/>
              </a:ext>
            </a:extLst>
          </p:cNvPr>
          <p:cNvSpPr>
            <a:spLocks noGrp="1"/>
          </p:cNvSpPr>
          <p:nvPr>
            <p:ph type="title" hasCustomPrompt="1"/>
          </p:nvPr>
        </p:nvSpPr>
        <p:spPr>
          <a:xfrm>
            <a:off x="310752" y="255264"/>
            <a:ext cx="6995304" cy="369332"/>
          </a:xfrm>
        </p:spPr>
        <p:txBody>
          <a:bodyPr/>
          <a:lstStyle/>
          <a:p>
            <a:r>
              <a:rPr kumimoji="1" lang="ja-JP" altLang="en-US"/>
              <a:t>タイトル</a:t>
            </a:r>
            <a:r>
              <a:rPr kumimoji="1" lang="en-US" altLang="ja-JP"/>
              <a:t> </a:t>
            </a:r>
            <a:r>
              <a:rPr kumimoji="1" lang="ja-JP" altLang="en-US"/>
              <a:t>游ゴシック</a:t>
            </a:r>
            <a:r>
              <a:rPr kumimoji="1" lang="en-US" altLang="ja-JP"/>
              <a:t>Bold 24pt</a:t>
            </a:r>
            <a:endParaRPr kumimoji="1" lang="ja-JP" altLang="en-US"/>
          </a:p>
        </p:txBody>
      </p:sp>
      <p:sp>
        <p:nvSpPr>
          <p:cNvPr id="15" name="コンテンツ プレースホルダー 14">
            <a:extLst>
              <a:ext uri="{FF2B5EF4-FFF2-40B4-BE49-F238E27FC236}">
                <a16:creationId xmlns:a16="http://schemas.microsoft.com/office/drawing/2014/main" id="{F51E5A19-FBB7-6442-9D4F-1E3DFA3936D4}"/>
              </a:ext>
            </a:extLst>
          </p:cNvPr>
          <p:cNvSpPr>
            <a:spLocks noGrp="1"/>
          </p:cNvSpPr>
          <p:nvPr>
            <p:ph sz="quarter" idx="10" hasCustomPrompt="1"/>
          </p:nvPr>
        </p:nvSpPr>
        <p:spPr>
          <a:xfrm>
            <a:off x="310753" y="857251"/>
            <a:ext cx="8662988" cy="5380038"/>
          </a:xfrm>
        </p:spPr>
        <p:txBody>
          <a:bodyPr/>
          <a:lstStyle>
            <a:lvl1pPr>
              <a:lnSpc>
                <a:spcPct val="150000"/>
              </a:lnSpc>
              <a:defRPr sz="1600"/>
            </a:lvl1pPr>
            <a:lvl2pPr>
              <a:lnSpc>
                <a:spcPct val="150000"/>
              </a:lnSpc>
              <a:defRPr/>
            </a:lvl2pPr>
            <a:lvl3pPr>
              <a:lnSpc>
                <a:spcPct val="150000"/>
              </a:lnSpc>
              <a:defRPr/>
            </a:lvl3pPr>
            <a:lvl4pPr>
              <a:lnSpc>
                <a:spcPct val="150000"/>
              </a:lnSpc>
              <a:defRPr/>
            </a:lvl4pPr>
            <a:lvl5pPr>
              <a:lnSpc>
                <a:spcPct val="150000"/>
              </a:lnSpc>
              <a:defRPr/>
            </a:lvl5pPr>
          </a:lstStyle>
          <a:p>
            <a:pPr lvl="0"/>
            <a:r>
              <a:rPr kumimoji="1" lang="ja-JP" altLang="en-US"/>
              <a:t>本文テキスト</a:t>
            </a:r>
            <a:r>
              <a:rPr kumimoji="1" lang="en-US" altLang="ja-JP"/>
              <a:t> </a:t>
            </a:r>
            <a:r>
              <a:rPr kumimoji="1" lang="ja-JP" altLang="en-US"/>
              <a:t>游ゴシック </a:t>
            </a:r>
            <a:r>
              <a:rPr kumimoji="1" lang="en-US" altLang="ja-JP"/>
              <a:t>Medium 16pt / </a:t>
            </a:r>
            <a:r>
              <a:rPr kumimoji="1" lang="ja-JP" altLang="en-US"/>
              <a:t>行間</a:t>
            </a:r>
            <a:r>
              <a:rPr kumimoji="1" lang="en-US" altLang="ja-JP"/>
              <a:t>1.5</a:t>
            </a:r>
            <a:br>
              <a:rPr kumimoji="1" lang="en-US" altLang="ja-JP"/>
            </a:br>
            <a:r>
              <a:rPr kumimoji="1" lang="ja-JP" altLang="en-US"/>
              <a:t>テーマカラー：</a:t>
            </a:r>
            <a:r>
              <a:rPr kumimoji="1" lang="en-US" altLang="ja-JP"/>
              <a:t>Blue and Cool gray </a:t>
            </a:r>
          </a:p>
        </p:txBody>
      </p:sp>
      <p:pic>
        <p:nvPicPr>
          <p:cNvPr id="3" name="図 2" descr="アイコン&#10;&#10;低い精度で自動的に生成された説明">
            <a:extLst>
              <a:ext uri="{FF2B5EF4-FFF2-40B4-BE49-F238E27FC236}">
                <a16:creationId xmlns:a16="http://schemas.microsoft.com/office/drawing/2014/main" id="{CE14A7BB-2994-99E1-3721-81C07CB69B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7073" y="66163"/>
            <a:ext cx="1081068" cy="662901"/>
          </a:xfrm>
          <a:prstGeom prst="rect">
            <a:avLst/>
          </a:prstGeom>
        </p:spPr>
      </p:pic>
      <p:sp>
        <p:nvSpPr>
          <p:cNvPr id="5" name="テキスト ボックス 4">
            <a:extLst>
              <a:ext uri="{FF2B5EF4-FFF2-40B4-BE49-F238E27FC236}">
                <a16:creationId xmlns:a16="http://schemas.microsoft.com/office/drawing/2014/main" id="{97FBA75B-73F9-C2BD-82A5-BB1CC51D09F9}"/>
              </a:ext>
            </a:extLst>
          </p:cNvPr>
          <p:cNvSpPr txBox="1"/>
          <p:nvPr userDrawn="1"/>
        </p:nvSpPr>
        <p:spPr>
          <a:xfrm>
            <a:off x="8076090" y="6312590"/>
            <a:ext cx="891000" cy="411257"/>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spTree>
    <p:extLst>
      <p:ext uri="{BB962C8B-B14F-4D97-AF65-F5344CB8AC3E}">
        <p14:creationId xmlns:p14="http://schemas.microsoft.com/office/powerpoint/2010/main" val="10931376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基本版） 中表紙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CBD7C55F-79D3-4D3C-BF22-E2499EF30284}"/>
              </a:ext>
            </a:extLst>
          </p:cNvPr>
          <p:cNvGraphicFramePr>
            <a:graphicFrameLocks noChangeAspect="1"/>
          </p:cNvGraphicFramePr>
          <p:nvPr userDrawn="1">
            <p:custDataLst>
              <p:tags r:id="rId1"/>
            </p:custDataLst>
            <p:extLst>
              <p:ext uri="{D42A27DB-BD31-4B8C-83A1-F6EECF244321}">
                <p14:modId xmlns:p14="http://schemas.microsoft.com/office/powerpoint/2010/main" val="3127004262"/>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CBD7C55F-79D3-4D3C-BF22-E2499EF30284}"/>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764100" y="2232000"/>
            <a:ext cx="4698000" cy="432000"/>
          </a:xfrm>
          <a:prstGeom prst="rect">
            <a:avLst/>
          </a:prstGeom>
          <a:noFill/>
        </p:spPr>
        <p:txBody>
          <a:bodyPr wrap="none" lIns="0" t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pPr/>
              <a:t>‹#›</a:t>
            </a:fld>
            <a:endParaRPr lang="ja-JP" altLang="en-US"/>
          </a:p>
        </p:txBody>
      </p:sp>
      <p:sp>
        <p:nvSpPr>
          <p:cNvPr id="3" name="フッター プレースホルダー 5">
            <a:extLst>
              <a:ext uri="{FF2B5EF4-FFF2-40B4-BE49-F238E27FC236}">
                <a16:creationId xmlns:a16="http://schemas.microsoft.com/office/drawing/2014/main" id="{FB658550-42CB-E14E-14DD-356EFBB48BE2}"/>
              </a:ext>
            </a:extLst>
          </p:cNvPr>
          <p:cNvSpPr>
            <a:spLocks noGrp="1"/>
          </p:cNvSpPr>
          <p:nvPr>
            <p:ph type="ftr" sz="quarter" idx="17"/>
          </p:nvPr>
        </p:nvSpPr>
        <p:spPr>
          <a:xfrm>
            <a:off x="548100" y="6588000"/>
            <a:ext cx="3888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323249379"/>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基本版） タイトルのみ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77D81023-2A1D-453A-B6C3-7E7FA34E4217}"/>
              </a:ext>
            </a:extLst>
          </p:cNvPr>
          <p:cNvGraphicFramePr>
            <a:graphicFrameLocks noChangeAspect="1"/>
          </p:cNvGraphicFramePr>
          <p:nvPr userDrawn="1">
            <p:custDataLst>
              <p:tags r:id="rId1"/>
            </p:custDataLst>
            <p:extLst>
              <p:ext uri="{D42A27DB-BD31-4B8C-83A1-F6EECF244321}">
                <p14:modId xmlns:p14="http://schemas.microsoft.com/office/powerpoint/2010/main" val="1677096347"/>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77D81023-2A1D-453A-B6C3-7E7FA34E4217}"/>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9" name="テキスト プレースホルダー 2"/>
          <p:cNvSpPr>
            <a:spLocks noGrp="1"/>
          </p:cNvSpPr>
          <p:nvPr>
            <p:ph type="body" sz="quarter" idx="15" hasCustomPrompt="1"/>
          </p:nvPr>
        </p:nvSpPr>
        <p:spPr bwMode="gray">
          <a:xfrm>
            <a:off x="359099" y="1008000"/>
            <a:ext cx="4077000" cy="468000"/>
          </a:xfrm>
          <a:prstGeom prst="rect">
            <a:avLst/>
          </a:prstGeom>
        </p:spPr>
        <p:txBody>
          <a:bodyPr wrap="none" tIns="0" anchor="ctr">
            <a:noAutofit/>
          </a:bodyPr>
          <a:lstStyle>
            <a:lvl1pPr>
              <a:lnSpc>
                <a:spcPct val="100000"/>
              </a:lnSpc>
              <a:spcBef>
                <a:spcPts val="0"/>
              </a:spcBef>
              <a:defRPr sz="1800" b="1">
                <a:solidFill>
                  <a:schemeClr val="accent1"/>
                </a:solidFill>
              </a:defRPr>
            </a:lvl1pPr>
          </a:lstStyle>
          <a:p>
            <a:pPr lvl="0"/>
            <a:r>
              <a:rPr kumimoji="1" lang="en-US" altLang="ja-JP"/>
              <a:t>Header</a:t>
            </a:r>
            <a:r>
              <a:rPr kumimoji="1" lang="ja-JP" altLang="en-US"/>
              <a:t>を入力（スライドタイトル）</a:t>
            </a:r>
          </a:p>
        </p:txBody>
      </p:sp>
      <p:sp>
        <p:nvSpPr>
          <p:cNvPr id="7" name="タイトル 6">
            <a:extLst>
              <a:ext uri="{FF2B5EF4-FFF2-40B4-BE49-F238E27FC236}">
                <a16:creationId xmlns:a16="http://schemas.microsoft.com/office/drawing/2014/main" id="{D6382723-BDF8-412A-A400-B577A3A76D3C}"/>
              </a:ext>
            </a:extLst>
          </p:cNvPr>
          <p:cNvSpPr>
            <a:spLocks noGrp="1"/>
          </p:cNvSpPr>
          <p:nvPr>
            <p:ph type="title"/>
          </p:nvPr>
        </p:nvSpPr>
        <p:spPr/>
        <p:txBody>
          <a:bodyPr/>
          <a:lstStyle/>
          <a:p>
            <a:r>
              <a:rPr kumimoji="1" lang="ja-JP" altLang="en-US"/>
              <a:t>マスター タイトルの書式設定</a:t>
            </a:r>
          </a:p>
        </p:txBody>
      </p:sp>
      <p:sp>
        <p:nvSpPr>
          <p:cNvPr id="24" name="スライド番号プレースホルダー 23">
            <a:extLst>
              <a:ext uri="{FF2B5EF4-FFF2-40B4-BE49-F238E27FC236}">
                <a16:creationId xmlns:a16="http://schemas.microsoft.com/office/drawing/2014/main" id="{5077665D-3395-4371-A62E-F9F868484345}"/>
              </a:ext>
            </a:extLst>
          </p:cNvPr>
          <p:cNvSpPr>
            <a:spLocks noGrp="1"/>
          </p:cNvSpPr>
          <p:nvPr>
            <p:ph type="sldNum" sz="quarter" idx="18"/>
          </p:nvPr>
        </p:nvSpPr>
        <p:spPr/>
        <p:txBody>
          <a:bodyPr/>
          <a:lstStyle/>
          <a:p>
            <a:fld id="{AA5FCFE5-FE56-4EF1-80A8-07776887C2A1}" type="slidenum">
              <a:rPr lang="ja-JP" altLang="en-US" smtClean="0"/>
              <a:pPr/>
              <a:t>‹#›</a:t>
            </a:fld>
            <a:endParaRPr lang="ja-JP" altLang="en-US"/>
          </a:p>
        </p:txBody>
      </p:sp>
      <p:sp>
        <p:nvSpPr>
          <p:cNvPr id="3" name="フッター プレースホルダー 5">
            <a:extLst>
              <a:ext uri="{FF2B5EF4-FFF2-40B4-BE49-F238E27FC236}">
                <a16:creationId xmlns:a16="http://schemas.microsoft.com/office/drawing/2014/main" id="{E31F8DD1-3F3E-D752-E559-D2F93B0185EE}"/>
              </a:ext>
            </a:extLst>
          </p:cNvPr>
          <p:cNvSpPr>
            <a:spLocks noGrp="1"/>
          </p:cNvSpPr>
          <p:nvPr>
            <p:ph type="ftr" sz="quarter" idx="17"/>
          </p:nvPr>
        </p:nvSpPr>
        <p:spPr>
          <a:xfrm>
            <a:off x="548100" y="6588000"/>
            <a:ext cx="3888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684984910"/>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基本版） タイトルのみ_Header上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77D81023-2A1D-453A-B6C3-7E7FA34E4217}"/>
              </a:ext>
            </a:extLst>
          </p:cNvPr>
          <p:cNvGraphicFramePr>
            <a:graphicFrameLocks noChangeAspect="1"/>
          </p:cNvGraphicFramePr>
          <p:nvPr userDrawn="1">
            <p:custDataLst>
              <p:tags r:id="rId1"/>
            </p:custDataLst>
            <p:extLst>
              <p:ext uri="{D42A27DB-BD31-4B8C-83A1-F6EECF244321}">
                <p14:modId xmlns:p14="http://schemas.microsoft.com/office/powerpoint/2010/main" val="1926580319"/>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77D81023-2A1D-453A-B6C3-7E7FA34E4217}"/>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4" name="スライド番号プレースホルダ 3"/>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359099" y="180000"/>
            <a:ext cx="8424000" cy="369332"/>
          </a:xfrm>
          <a:prstGeom prst="rect">
            <a:avLst/>
          </a:prstGeom>
        </p:spPr>
        <p:txBody>
          <a:bodyPr wrap="none" tIns="0" anchor="t" anchorCtr="0">
            <a:noAutofit/>
          </a:bodyPr>
          <a:lstStyle>
            <a:lvl1pPr>
              <a:lnSpc>
                <a:spcPct val="100000"/>
              </a:lnSpc>
              <a:spcBef>
                <a:spcPts val="0"/>
              </a:spcBef>
              <a:defRPr sz="2400" b="1" baseline="0">
                <a:solidFill>
                  <a:schemeClr val="tx1"/>
                </a:solidFill>
                <a:latin typeface="+mj-lt"/>
                <a:ea typeface="+mj-ea"/>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360000" y="684000"/>
            <a:ext cx="8424000" cy="576000"/>
          </a:xfrm>
        </p:spPr>
        <p:txBody>
          <a:bodyPr vert="horz" anchor="t" anchorCtr="0">
            <a:noAutofit/>
          </a:bodyPr>
          <a:lstStyle>
            <a:lvl1pPr>
              <a:defRPr sz="1800" b="0" baseline="0">
                <a:latin typeface="+mn-lt"/>
                <a:ea typeface="+mn-ea"/>
              </a:defRPr>
            </a:lvl1p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D32A95D4-7938-BBEE-26F6-A6CBD155113D}"/>
              </a:ext>
            </a:extLst>
          </p:cNvPr>
          <p:cNvSpPr>
            <a:spLocks noGrp="1"/>
          </p:cNvSpPr>
          <p:nvPr>
            <p:ph type="ftr" sz="quarter" idx="17"/>
          </p:nvPr>
        </p:nvSpPr>
        <p:spPr>
          <a:xfrm>
            <a:off x="548100" y="6588000"/>
            <a:ext cx="3888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782301988"/>
      </p:ext>
    </p:extLst>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16:9">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040F6459-93BB-4F14-8CDE-BF67F2E0C10C}"/>
              </a:ext>
            </a:extLst>
          </p:cNvPr>
          <p:cNvGraphicFramePr>
            <a:graphicFrameLocks noChangeAspect="1"/>
          </p:cNvGraphicFramePr>
          <p:nvPr userDrawn="1">
            <p:custDataLst>
              <p:tags r:id="rId1"/>
            </p:custDataLst>
            <p:extLst>
              <p:ext uri="{D42A27DB-BD31-4B8C-83A1-F6EECF244321}">
                <p14:modId xmlns:p14="http://schemas.microsoft.com/office/powerpoint/2010/main" val="1339263392"/>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040F6459-93BB-4F14-8CDE-BF67F2E0C10C}"/>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360000" y="1476000"/>
            <a:ext cx="4077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marR="0" indent="-180000" algn="l" defTabSz="989013" rtl="0" eaLnBrk="1" fontAlgn="auto" latinLnBrk="0" hangingPunct="1">
              <a:lnSpc>
                <a:spcPct val="110000"/>
              </a:lnSpc>
              <a:spcBef>
                <a:spcPts val="600"/>
              </a:spcBef>
              <a:spcAft>
                <a:spcPts val="0"/>
              </a:spcAft>
              <a:buClrTx/>
              <a:buSzTx/>
              <a:buFont typeface="Arial" pitchFamily="34" charset="0"/>
              <a:buChar char="•"/>
              <a:tabLst/>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defRPr>
            </a:lvl1pPr>
          </a:lstStyle>
          <a:p>
            <a:fld id="{0822A2BF-4EE5-45F6-88E1-9AA10A8C672A}" type="slidenum">
              <a:rPr lang="ja-JP" altLang="en-US" smtClean="0"/>
              <a:pPr/>
              <a:t>‹#›</a:t>
            </a:fld>
            <a:endParaRPr lang="ja-JP" altLang="en-US"/>
          </a:p>
        </p:txBody>
      </p:sp>
      <p:sp>
        <p:nvSpPr>
          <p:cNvPr id="3" name="テキスト プレースホルダー 2"/>
          <p:cNvSpPr>
            <a:spLocks noGrp="1"/>
          </p:cNvSpPr>
          <p:nvPr>
            <p:ph type="body" sz="quarter" idx="12" hasCustomPrompt="1"/>
          </p:nvPr>
        </p:nvSpPr>
        <p:spPr bwMode="gray">
          <a:xfrm>
            <a:off x="360000" y="1008000"/>
            <a:ext cx="4077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360000" y="108000"/>
            <a:ext cx="8424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C8839B8E-DC49-06BE-CA2A-A617EB71C08A}"/>
              </a:ext>
            </a:extLst>
          </p:cNvPr>
          <p:cNvSpPr>
            <a:spLocks noGrp="1"/>
          </p:cNvSpPr>
          <p:nvPr>
            <p:ph type="ftr" sz="quarter" idx="17"/>
          </p:nvPr>
        </p:nvSpPr>
        <p:spPr>
          <a:xfrm>
            <a:off x="548100" y="6588000"/>
            <a:ext cx="3888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946312208"/>
      </p:ext>
    </p:extLst>
  </p:cSld>
  <p:clrMapOvr>
    <a:masterClrMapping/>
  </p:clrMapOvr>
  <p:hf hdr="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16:9">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3F276000-B0DF-4D7D-B4D7-B984F0C2DA24}"/>
              </a:ext>
            </a:extLst>
          </p:cNvPr>
          <p:cNvGraphicFramePr>
            <a:graphicFrameLocks noChangeAspect="1"/>
          </p:cNvGraphicFramePr>
          <p:nvPr userDrawn="1">
            <p:custDataLst>
              <p:tags r:id="rId1"/>
            </p:custDataLst>
            <p:extLst>
              <p:ext uri="{D42A27DB-BD31-4B8C-83A1-F6EECF244321}">
                <p14:modId xmlns:p14="http://schemas.microsoft.com/office/powerpoint/2010/main" val="1401023673"/>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3F276000-B0DF-4D7D-B4D7-B984F0C2DA24}"/>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360000" y="1476000"/>
            <a:ext cx="4077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marR="0" indent="-180000" algn="l" defTabSz="989013" rtl="0" eaLnBrk="1" fontAlgn="auto" latinLnBrk="0" hangingPunct="1">
              <a:lnSpc>
                <a:spcPct val="110000"/>
              </a:lnSpc>
              <a:spcBef>
                <a:spcPts val="600"/>
              </a:spcBef>
              <a:spcAft>
                <a:spcPts val="0"/>
              </a:spcAft>
              <a:buClrTx/>
              <a:buSzTx/>
              <a:buFont typeface="Arial" pitchFamily="34" charset="0"/>
              <a:buChar char="•"/>
              <a:tabLst/>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4707000" y="1476000"/>
            <a:ext cx="4077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indent="-180000">
              <a:lnSpc>
                <a:spcPct val="110000"/>
              </a:lnSpc>
              <a:spcBef>
                <a:spcPts val="600"/>
              </a:spcBef>
              <a:buFont typeface="Arial"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defRPr>
            </a:lvl1pPr>
          </a:lstStyle>
          <a:p>
            <a:fld id="{A3EB1B23-9AF8-425B-BAD7-B9FA00F18833}" type="slidenum">
              <a:rPr lang="ja-JP" altLang="en-US" smtClean="0"/>
              <a:pPr/>
              <a:t>‹#›</a:t>
            </a:fld>
            <a:endParaRPr lang="ja-JP" altLang="en-US"/>
          </a:p>
        </p:txBody>
      </p:sp>
      <p:sp>
        <p:nvSpPr>
          <p:cNvPr id="3" name="テキスト プレースホルダー 2"/>
          <p:cNvSpPr>
            <a:spLocks noGrp="1"/>
          </p:cNvSpPr>
          <p:nvPr>
            <p:ph type="body" sz="quarter" idx="15" hasCustomPrompt="1"/>
          </p:nvPr>
        </p:nvSpPr>
        <p:spPr bwMode="gray">
          <a:xfrm>
            <a:off x="360000" y="1008000"/>
            <a:ext cx="4077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4707000" y="1008000"/>
            <a:ext cx="4077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360000" y="108000"/>
            <a:ext cx="8424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10D44422-B5E8-640D-2524-A5A45E92F954}"/>
              </a:ext>
            </a:extLst>
          </p:cNvPr>
          <p:cNvSpPr>
            <a:spLocks noGrp="1"/>
          </p:cNvSpPr>
          <p:nvPr>
            <p:ph type="ftr" sz="quarter" idx="17"/>
          </p:nvPr>
        </p:nvSpPr>
        <p:spPr>
          <a:xfrm>
            <a:off x="548100" y="6588000"/>
            <a:ext cx="3888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48601266"/>
      </p:ext>
    </p:extLst>
  </p:cSld>
  <p:clrMapOvr>
    <a:masterClrMapping/>
  </p:clrMapOvr>
  <p:hf hdr="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基本版） コンテンツ全面_レベル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FF2D0448-4F15-4870-89C3-54C24DB3DF3D}"/>
              </a:ext>
            </a:extLst>
          </p:cNvPr>
          <p:cNvGraphicFramePr>
            <a:graphicFrameLocks noChangeAspect="1"/>
          </p:cNvGraphicFramePr>
          <p:nvPr userDrawn="1">
            <p:custDataLst>
              <p:tags r:id="rId1"/>
            </p:custDataLst>
            <p:extLst>
              <p:ext uri="{D42A27DB-BD31-4B8C-83A1-F6EECF244321}">
                <p14:modId xmlns:p14="http://schemas.microsoft.com/office/powerpoint/2010/main" val="1962748434"/>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FF2D0448-4F15-4870-89C3-54C24DB3DF3D}"/>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360000" y="1476000"/>
            <a:ext cx="8424000" cy="4824000"/>
          </a:xfrm>
          <a:prstGeom prst="rect">
            <a:avLst/>
          </a:prstGeom>
        </p:spPr>
        <p:txBody>
          <a:bodyPr/>
          <a:lstStyle>
            <a:lvl1pPr>
              <a:lnSpc>
                <a:spcPct val="110000"/>
              </a:lnSpc>
              <a:spcBef>
                <a:spcPts val="600"/>
              </a:spcBef>
              <a:buFont typeface="Arial" pitchFamily="34" charset="0"/>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indent="-180000">
              <a:lnSpc>
                <a:spcPct val="110000"/>
              </a:lnSpc>
              <a:spcBef>
                <a:spcPts val="600"/>
              </a:spcBef>
              <a:buFont typeface="Arial"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defRPr>
            </a:lvl1pPr>
          </a:lstStyle>
          <a:p>
            <a:fld id="{543A0986-838B-4D2A-A95C-8CB1738263FE}" type="slidenum">
              <a:rPr lang="ja-JP" altLang="en-US" smtClean="0"/>
              <a:pPr/>
              <a:t>‹#›</a:t>
            </a:fld>
            <a:endParaRPr lang="ja-JP" altLang="en-US"/>
          </a:p>
        </p:txBody>
      </p:sp>
      <p:sp>
        <p:nvSpPr>
          <p:cNvPr id="8" name="テキスト プレースホルダー 2"/>
          <p:cNvSpPr>
            <a:spLocks noGrp="1"/>
          </p:cNvSpPr>
          <p:nvPr>
            <p:ph type="body" sz="quarter" idx="15" hasCustomPrompt="1"/>
          </p:nvPr>
        </p:nvSpPr>
        <p:spPr bwMode="gray">
          <a:xfrm>
            <a:off x="360000" y="1008000"/>
            <a:ext cx="4077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a:xfrm>
            <a:off x="360000" y="108000"/>
            <a:ext cx="8424000" cy="738000"/>
          </a:xfrm>
        </p:spPr>
        <p:txBody>
          <a:bodyPr/>
          <a:lstStyle/>
          <a:p>
            <a:r>
              <a:rPr lang="ja-JP" altLang="en-US"/>
              <a:t>キーメッセージを入力（本スライドで一番伝えたいこと＜名詞止め・体言止め不可＞）</a:t>
            </a:r>
            <a:endParaRPr kumimoji="1" lang="ja-JP" altLang="en-US"/>
          </a:p>
        </p:txBody>
      </p:sp>
      <p:sp>
        <p:nvSpPr>
          <p:cNvPr id="4" name="フッター プレースホルダー 5">
            <a:extLst>
              <a:ext uri="{FF2B5EF4-FFF2-40B4-BE49-F238E27FC236}">
                <a16:creationId xmlns:a16="http://schemas.microsoft.com/office/drawing/2014/main" id="{277F1F7E-840F-5189-7EBA-81017B1BCF4A}"/>
              </a:ext>
            </a:extLst>
          </p:cNvPr>
          <p:cNvSpPr>
            <a:spLocks noGrp="1"/>
          </p:cNvSpPr>
          <p:nvPr>
            <p:ph type="ftr" sz="quarter" idx="17"/>
          </p:nvPr>
        </p:nvSpPr>
        <p:spPr>
          <a:xfrm>
            <a:off x="548100" y="6588000"/>
            <a:ext cx="3888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541916774"/>
      </p:ext>
    </p:extLst>
  </p:cSld>
  <p:clrMapOvr>
    <a:masterClrMapping/>
  </p:clrMapOvr>
  <p:hf hdr="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1034744658"/>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pic>
        <p:nvPicPr>
          <p:cNvPr id="12" name="図 11">
            <a:extLst>
              <a:ext uri="{FF2B5EF4-FFF2-40B4-BE49-F238E27FC236}">
                <a16:creationId xmlns:a16="http://schemas.microsoft.com/office/drawing/2014/main" id="{08BD6DA0-CD1D-4FBB-8417-3DBF7AD2A534}"/>
              </a:ext>
            </a:extLst>
          </p:cNvPr>
          <p:cNvPicPr>
            <a:picLocks noChangeAspect="1"/>
          </p:cNvPicPr>
          <p:nvPr userDrawn="1"/>
        </p:nvPicPr>
        <p:blipFill>
          <a:blip r:embed="rId5"/>
          <a:stretch>
            <a:fillRect/>
          </a:stretch>
        </p:blipFill>
        <p:spPr bwMode="gray">
          <a:xfrm>
            <a:off x="7703100" y="5472000"/>
            <a:ext cx="1080000" cy="873776"/>
          </a:xfrm>
          <a:prstGeom prst="rect">
            <a:avLst/>
          </a:prstGeom>
        </p:spPr>
      </p:pic>
      <p:pic>
        <p:nvPicPr>
          <p:cNvPr id="7" name="図 6">
            <a:extLst>
              <a:ext uri="{FF2B5EF4-FFF2-40B4-BE49-F238E27FC236}">
                <a16:creationId xmlns:a16="http://schemas.microsoft.com/office/drawing/2014/main" id="{367F1314-1825-435D-8B63-69D515D2D34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359100" y="432000"/>
            <a:ext cx="1512000" cy="631680"/>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7731129"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359100" y="6372000"/>
            <a:ext cx="5454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359100" y="6660001"/>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spTree>
    <p:extLst>
      <p:ext uri="{BB962C8B-B14F-4D97-AF65-F5344CB8AC3E}">
        <p14:creationId xmlns:p14="http://schemas.microsoft.com/office/powerpoint/2010/main" val="3370641503"/>
      </p:ext>
    </p:extLst>
  </p:cSld>
  <p:clrMapOvr>
    <a:masterClrMapping/>
  </p:clrMapOvr>
  <p:hf hdr="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429713689"/>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7731129" y="6517422"/>
            <a:ext cx="1402628" cy="251544"/>
          </a:xfrm>
          <a:prstGeom prst="rect">
            <a:avLst/>
          </a:prstGeom>
          <a:noFill/>
        </p:spPr>
        <p:txBody>
          <a:bodyPr wrap="none" lIns="0" tIns="0" rIns="0" bIns="0" rtlCol="0">
            <a:spAutoFit/>
          </a:bodyPr>
          <a:lstStyle/>
          <a:p>
            <a:pPr>
              <a:lnSpc>
                <a:spcPts val="951"/>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359100" y="6372000"/>
            <a:ext cx="5454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359100" y="6660001"/>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A4D3EA14-DEB0-4CBD-9D70-552DCBB8AA4C}"/>
              </a:ext>
            </a:extLst>
          </p:cNvPr>
          <p:cNvPicPr>
            <a:picLocks noChangeAspect="1"/>
          </p:cNvPicPr>
          <p:nvPr userDrawn="1"/>
        </p:nvPicPr>
        <p:blipFill>
          <a:blip r:embed="rId5"/>
          <a:stretch>
            <a:fillRect/>
          </a:stretch>
        </p:blipFill>
        <p:spPr bwMode="gray">
          <a:xfrm>
            <a:off x="7703100" y="5472000"/>
            <a:ext cx="1080000" cy="873776"/>
          </a:xfrm>
          <a:prstGeom prst="rect">
            <a:avLst/>
          </a:prstGeom>
        </p:spPr>
      </p:pic>
      <p:pic>
        <p:nvPicPr>
          <p:cNvPr id="9" name="図 8">
            <a:extLst>
              <a:ext uri="{FF2B5EF4-FFF2-40B4-BE49-F238E27FC236}">
                <a16:creationId xmlns:a16="http://schemas.microsoft.com/office/drawing/2014/main" id="{FE41D69D-2433-4D11-814D-C797F4E5053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359100" y="431999"/>
            <a:ext cx="1512000" cy="627200"/>
          </a:xfrm>
          <a:prstGeom prst="rect">
            <a:avLst/>
          </a:prstGeom>
        </p:spPr>
      </p:pic>
    </p:spTree>
    <p:extLst>
      <p:ext uri="{BB962C8B-B14F-4D97-AF65-F5344CB8AC3E}">
        <p14:creationId xmlns:p14="http://schemas.microsoft.com/office/powerpoint/2010/main" val="1498545198"/>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314046517"/>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pic>
        <p:nvPicPr>
          <p:cNvPr id="12" name="図 11">
            <a:extLst>
              <a:ext uri="{FF2B5EF4-FFF2-40B4-BE49-F238E27FC236}">
                <a16:creationId xmlns:a16="http://schemas.microsoft.com/office/drawing/2014/main" id="{08BD6DA0-CD1D-4FBB-8417-3DBF7AD2A534}"/>
              </a:ext>
            </a:extLst>
          </p:cNvPr>
          <p:cNvPicPr>
            <a:picLocks noChangeAspect="1"/>
          </p:cNvPicPr>
          <p:nvPr userDrawn="1"/>
        </p:nvPicPr>
        <p:blipFill>
          <a:blip r:embed="rId5"/>
          <a:stretch>
            <a:fillRect/>
          </a:stretch>
        </p:blipFill>
        <p:spPr bwMode="gray">
          <a:xfrm>
            <a:off x="7703100" y="5472000"/>
            <a:ext cx="1080000" cy="873776"/>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7731129"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359100" y="6372000"/>
            <a:ext cx="5454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359100" y="6660001"/>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501A15D5-7B51-4B9F-8EF0-8D771BACAF70}"/>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a:stretch/>
        </p:blipFill>
        <p:spPr bwMode="gray">
          <a:xfrm>
            <a:off x="359101" y="431005"/>
            <a:ext cx="2791091" cy="632962"/>
          </a:xfrm>
          <a:prstGeom prst="rect">
            <a:avLst/>
          </a:prstGeom>
          <a:noFill/>
          <a:ln>
            <a:noFill/>
          </a:ln>
        </p:spPr>
      </p:pic>
    </p:spTree>
    <p:extLst>
      <p:ext uri="{BB962C8B-B14F-4D97-AF65-F5344CB8AC3E}">
        <p14:creationId xmlns:p14="http://schemas.microsoft.com/office/powerpoint/2010/main" val="3612372367"/>
      </p:ext>
    </p:extLst>
  </p:cSld>
  <p:clrMapOvr>
    <a:masterClrMapping/>
  </p:clrMapOvr>
  <p:hf hdr="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269735168"/>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7731129" y="6517422"/>
            <a:ext cx="1402628" cy="251544"/>
          </a:xfrm>
          <a:prstGeom prst="rect">
            <a:avLst/>
          </a:prstGeom>
          <a:noFill/>
        </p:spPr>
        <p:txBody>
          <a:bodyPr wrap="none" lIns="0" tIns="0" rIns="0" bIns="0" rtlCol="0">
            <a:spAutoFit/>
          </a:bodyPr>
          <a:lstStyle/>
          <a:p>
            <a:pPr>
              <a:lnSpc>
                <a:spcPts val="951"/>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359100" y="6372000"/>
            <a:ext cx="5454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359100" y="6660001"/>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A4D3EA14-DEB0-4CBD-9D70-552DCBB8AA4C}"/>
              </a:ext>
            </a:extLst>
          </p:cNvPr>
          <p:cNvPicPr>
            <a:picLocks noChangeAspect="1"/>
          </p:cNvPicPr>
          <p:nvPr userDrawn="1"/>
        </p:nvPicPr>
        <p:blipFill>
          <a:blip r:embed="rId5"/>
          <a:stretch>
            <a:fillRect/>
          </a:stretch>
        </p:blipFill>
        <p:spPr bwMode="gray">
          <a:xfrm>
            <a:off x="7703100" y="5472000"/>
            <a:ext cx="1080000" cy="873776"/>
          </a:xfrm>
          <a:prstGeom prst="rect">
            <a:avLst/>
          </a:prstGeom>
        </p:spPr>
      </p:pic>
      <p:pic>
        <p:nvPicPr>
          <p:cNvPr id="10" name="図 9">
            <a:extLst>
              <a:ext uri="{FF2B5EF4-FFF2-40B4-BE49-F238E27FC236}">
                <a16:creationId xmlns:a16="http://schemas.microsoft.com/office/drawing/2014/main" id="{9C0938ED-B2BE-4693-8FA5-820BAD918B8F}"/>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a:stretch/>
        </p:blipFill>
        <p:spPr bwMode="gray">
          <a:xfrm>
            <a:off x="359100" y="431997"/>
            <a:ext cx="2794458" cy="632962"/>
          </a:xfrm>
          <a:prstGeom prst="rect">
            <a:avLst/>
          </a:prstGeom>
        </p:spPr>
      </p:pic>
    </p:spTree>
    <p:extLst>
      <p:ext uri="{BB962C8B-B14F-4D97-AF65-F5344CB8AC3E}">
        <p14:creationId xmlns:p14="http://schemas.microsoft.com/office/powerpoint/2010/main" val="2171607969"/>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502286080"/>
              </p:ext>
            </p:extLst>
          </p:nvPr>
        </p:nvGraphicFramePr>
        <p:xfrm>
          <a:off x="1466" y="1588"/>
          <a:ext cx="1466"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466" y="1588"/>
                        <a:ext cx="1466"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Power Library &amp; Appendix</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384458" y="1008000"/>
            <a:ext cx="4020923"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36026429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基本版） 目次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238136555"/>
              </p:ext>
            </p:extLst>
          </p:nvPr>
        </p:nvGraphicFramePr>
        <p:xfrm>
          <a:off x="1466" y="1588"/>
          <a:ext cx="1466"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466" y="1588"/>
                        <a:ext cx="1466"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384924" y="1476000"/>
            <a:ext cx="4020923" cy="4824000"/>
          </a:xfrm>
          <a:prstGeom prst="rect">
            <a:avLst/>
          </a:prstGeom>
        </p:spPr>
        <p:txBody>
          <a:bodyPr/>
          <a:lstStyle>
            <a:lvl1pPr>
              <a:lnSpc>
                <a:spcPct val="110000"/>
              </a:lnSpc>
              <a:spcBef>
                <a:spcPts val="738"/>
              </a:spcBef>
              <a:tabLst>
                <a:tab pos="6705523" algn="r"/>
              </a:tabLst>
              <a:defRPr sz="1477">
                <a:latin typeface="+mn-lt"/>
                <a:ea typeface="+mn-ea"/>
                <a:cs typeface="+mn-cs"/>
                <a:sym typeface="+mn-lt"/>
              </a:defRPr>
            </a:lvl1pPr>
            <a:lvl2pPr>
              <a:lnSpc>
                <a:spcPct val="110000"/>
              </a:lnSpc>
              <a:spcBef>
                <a:spcPts val="738"/>
              </a:spcBef>
              <a:tabLst>
                <a:tab pos="6705523" algn="r"/>
              </a:tabLst>
              <a:defRPr sz="1477">
                <a:latin typeface="+mn-lt"/>
                <a:ea typeface="+mn-ea"/>
                <a:cs typeface="+mn-cs"/>
                <a:sym typeface="+mn-lt"/>
              </a:defRPr>
            </a:lvl2pPr>
            <a:lvl3pPr>
              <a:lnSpc>
                <a:spcPct val="110000"/>
              </a:lnSpc>
              <a:spcBef>
                <a:spcPts val="738"/>
              </a:spcBef>
              <a:tabLst>
                <a:tab pos="6705523" algn="r"/>
              </a:tabLst>
              <a:defRPr sz="1477">
                <a:latin typeface="+mn-lt"/>
                <a:ea typeface="+mn-ea"/>
                <a:cs typeface="+mn-cs"/>
                <a:sym typeface="+mn-lt"/>
              </a:defRPr>
            </a:lvl3pPr>
            <a:lvl4pPr>
              <a:lnSpc>
                <a:spcPct val="110000"/>
              </a:lnSpc>
              <a:spcBef>
                <a:spcPts val="738"/>
              </a:spcBef>
              <a:tabLst>
                <a:tab pos="6705523" algn="r"/>
              </a:tabLst>
              <a:defRPr sz="1477">
                <a:latin typeface="+mn-lt"/>
                <a:ea typeface="+mn-ea"/>
                <a:cs typeface="+mn-cs"/>
                <a:sym typeface="+mn-lt"/>
              </a:defRPr>
            </a:lvl4pPr>
            <a:lvl5pPr>
              <a:tabLst>
                <a:tab pos="6705523"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4738154" y="1476000"/>
            <a:ext cx="4020923" cy="4824000"/>
          </a:xfrm>
          <a:prstGeom prst="rect">
            <a:avLst/>
          </a:prstGeom>
        </p:spPr>
        <p:txBody>
          <a:bodyPr/>
          <a:lstStyle>
            <a:lvl1pPr>
              <a:lnSpc>
                <a:spcPct val="110000"/>
              </a:lnSpc>
              <a:spcBef>
                <a:spcPts val="738"/>
              </a:spcBef>
              <a:tabLst>
                <a:tab pos="6705523" algn="r"/>
              </a:tabLst>
              <a:defRPr sz="1477">
                <a:latin typeface="+mn-lt"/>
                <a:ea typeface="+mn-ea"/>
                <a:cs typeface="+mn-cs"/>
                <a:sym typeface="+mn-lt"/>
              </a:defRPr>
            </a:lvl1pPr>
            <a:lvl2pPr>
              <a:lnSpc>
                <a:spcPct val="110000"/>
              </a:lnSpc>
              <a:spcBef>
                <a:spcPts val="738"/>
              </a:spcBef>
              <a:tabLst>
                <a:tab pos="6705523" algn="r"/>
              </a:tabLst>
              <a:defRPr sz="1477">
                <a:latin typeface="+mn-lt"/>
                <a:ea typeface="+mn-ea"/>
                <a:cs typeface="+mn-cs"/>
                <a:sym typeface="+mn-lt"/>
              </a:defRPr>
            </a:lvl2pPr>
            <a:lvl3pPr>
              <a:lnSpc>
                <a:spcPct val="110000"/>
              </a:lnSpc>
              <a:spcBef>
                <a:spcPts val="738"/>
              </a:spcBef>
              <a:tabLst>
                <a:tab pos="6705523" algn="r"/>
              </a:tabLst>
              <a:defRPr sz="1477">
                <a:latin typeface="+mn-lt"/>
                <a:ea typeface="+mn-ea"/>
                <a:cs typeface="+mn-cs"/>
                <a:sym typeface="+mn-lt"/>
              </a:defRPr>
            </a:lvl3pPr>
            <a:lvl4pPr>
              <a:lnSpc>
                <a:spcPct val="110000"/>
              </a:lnSpc>
              <a:spcBef>
                <a:spcPts val="738"/>
              </a:spcBef>
              <a:tabLst>
                <a:tab pos="6705523" algn="r"/>
              </a:tabLst>
              <a:defRPr sz="1477">
                <a:latin typeface="+mn-lt"/>
                <a:ea typeface="+mn-ea"/>
                <a:cs typeface="+mn-cs"/>
                <a:sym typeface="+mn-lt"/>
              </a:defRPr>
            </a:lvl4pPr>
            <a:lvl5pPr>
              <a:tabLst>
                <a:tab pos="6705523"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extLst>
      <p:ext uri="{BB962C8B-B14F-4D97-AF65-F5344CB8AC3E}">
        <p14:creationId xmlns:p14="http://schemas.microsoft.com/office/powerpoint/2010/main" val="3516100408"/>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基本版） 中表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946549097"/>
              </p:ext>
            </p:extLst>
          </p:nvPr>
        </p:nvGraphicFramePr>
        <p:xfrm>
          <a:off x="1466" y="1588"/>
          <a:ext cx="1466"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466" y="1588"/>
                        <a:ext cx="1466"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950399" y="2232000"/>
            <a:ext cx="4785231" cy="432000"/>
          </a:xfrm>
          <a:prstGeom prst="rect">
            <a:avLst/>
          </a:prstGeom>
          <a:noFill/>
        </p:spPr>
        <p:txBody>
          <a:bodyPr wrap="square" lIns="0" rIns="0" anchor="t" anchorCtr="0">
            <a:noAutofit/>
          </a:bodyPr>
          <a:lstStyle>
            <a:lvl1pPr marL="0" indent="0" algn="l">
              <a:lnSpc>
                <a:spcPct val="100000"/>
              </a:lnSpc>
              <a:spcBef>
                <a:spcPts val="0"/>
              </a:spcBef>
              <a:buNone/>
              <a:defRPr sz="3446"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7" name="フッター プレースホルダ 6"/>
          <p:cNvSpPr>
            <a:spLocks noGrp="1"/>
          </p:cNvSpPr>
          <p:nvPr>
            <p:ph type="ftr" sz="quarter" idx="12"/>
          </p:nvPr>
        </p:nvSpPr>
        <p:spPr bwMode="gray">
          <a:xfrm>
            <a:off x="548100" y="6588000"/>
            <a:ext cx="3888000" cy="169200"/>
          </a:xfrm>
          <a:prstGeom prst="rect">
            <a:avLst/>
          </a:prstGeom>
        </p:spPr>
        <p:txBody>
          <a:bodyPr/>
          <a:lstStyle>
            <a:lvl1pPr>
              <a:defRPr>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2331200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基本版） コンテンツ両サイド_レベル_Proposal">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3548472800"/>
              </p:ext>
            </p:extLst>
          </p:nvPr>
        </p:nvGraphicFramePr>
        <p:xfrm>
          <a:off x="1466" y="1588"/>
          <a:ext cx="1466"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466" y="1588"/>
                        <a:ext cx="1466"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384458" y="1476000"/>
            <a:ext cx="4020923" cy="4824000"/>
          </a:xfrm>
          <a:prstGeom prst="rect">
            <a:avLst/>
          </a:prstGeom>
        </p:spPr>
        <p:txBody>
          <a:bodyPr/>
          <a:lstStyle>
            <a:lvl1pPr>
              <a:lnSpc>
                <a:spcPct val="110000"/>
              </a:lnSpc>
              <a:spcBef>
                <a:spcPts val="738"/>
              </a:spcBef>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marR="0" indent="-177235" algn="l" defTabSz="1217277" rtl="0" eaLnBrk="1" fontAlgn="auto" latinLnBrk="0" hangingPunct="1">
              <a:lnSpc>
                <a:spcPct val="110000"/>
              </a:lnSpc>
              <a:spcBef>
                <a:spcPts val="738"/>
              </a:spcBef>
              <a:spcAft>
                <a:spcPts val="0"/>
              </a:spcAft>
              <a:buClrTx/>
              <a:buSzTx/>
              <a:buFont typeface="Arial" pitchFamily="34" charset="0"/>
              <a:buChar char="•"/>
              <a:tabLst/>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4737589" y="1476000"/>
            <a:ext cx="4020923" cy="4824000"/>
          </a:xfrm>
          <a:prstGeom prst="rect">
            <a:avLst/>
          </a:prstGeom>
        </p:spPr>
        <p:txBody>
          <a:bodyPr/>
          <a:lstStyle>
            <a:lvl1pPr>
              <a:lnSpc>
                <a:spcPct val="110000"/>
              </a:lnSpc>
              <a:spcBef>
                <a:spcPts val="738"/>
              </a:spcBef>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indent="-177235">
              <a:lnSpc>
                <a:spcPct val="110000"/>
              </a:lnSpc>
              <a:spcBef>
                <a:spcPts val="738"/>
              </a:spcBef>
              <a:buFont typeface="Arial" pitchFamily="34" charset="0"/>
              <a:buChar char="•"/>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pPr/>
              <a:t>‹#›</a:t>
            </a:fld>
            <a:endParaRPr lang="ja-JP" altLang="en-US"/>
          </a:p>
        </p:txBody>
      </p:sp>
      <p:sp>
        <p:nvSpPr>
          <p:cNvPr id="11" name="フッター プレースホルダ 10"/>
          <p:cNvSpPr>
            <a:spLocks noGrp="1"/>
          </p:cNvSpPr>
          <p:nvPr>
            <p:ph type="ftr" sz="quarter" idx="14"/>
          </p:nvPr>
        </p:nvSpPr>
        <p:spPr bwMode="gray">
          <a:xfrm>
            <a:off x="548100" y="6588000"/>
            <a:ext cx="3888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3" name="テキスト プレースホルダー 2"/>
          <p:cNvSpPr>
            <a:spLocks noGrp="1"/>
          </p:cNvSpPr>
          <p:nvPr>
            <p:ph type="body" sz="quarter" idx="15" hasCustomPrompt="1"/>
          </p:nvPr>
        </p:nvSpPr>
        <p:spPr bwMode="gray">
          <a:xfrm>
            <a:off x="384458" y="1008000"/>
            <a:ext cx="4020923"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4737589" y="1008000"/>
            <a:ext cx="4020923"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221876597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基本版） コンテンツ全面_レベル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499005202"/>
              </p:ext>
            </p:extLst>
          </p:nvPr>
        </p:nvGraphicFramePr>
        <p:xfrm>
          <a:off x="1466" y="1588"/>
          <a:ext cx="1466"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466" y="1588"/>
                        <a:ext cx="1466"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384922" y="1476000"/>
            <a:ext cx="8374154" cy="4824000"/>
          </a:xfrm>
          <a:prstGeom prst="rect">
            <a:avLst/>
          </a:prstGeom>
        </p:spPr>
        <p:txBody>
          <a:bodyPr/>
          <a:lstStyle>
            <a:lvl1pPr>
              <a:lnSpc>
                <a:spcPct val="110000"/>
              </a:lnSpc>
              <a:spcBef>
                <a:spcPts val="738"/>
              </a:spcBef>
              <a:buFont typeface="Arial" pitchFamily="34" charset="0"/>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indent="-177235">
              <a:lnSpc>
                <a:spcPct val="110000"/>
              </a:lnSpc>
              <a:spcBef>
                <a:spcPts val="738"/>
              </a:spcBef>
              <a:buFont typeface="Arial" pitchFamily="34" charset="0"/>
              <a:buChar char="•"/>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pPr/>
              <a:t>‹#›</a:t>
            </a:fld>
            <a:endParaRPr lang="ja-JP" altLang="en-US"/>
          </a:p>
        </p:txBody>
      </p:sp>
      <p:sp>
        <p:nvSpPr>
          <p:cNvPr id="10" name="フッター プレースホルダ 9"/>
          <p:cNvSpPr>
            <a:spLocks noGrp="1"/>
          </p:cNvSpPr>
          <p:nvPr>
            <p:ph type="ftr" sz="quarter" idx="11"/>
          </p:nvPr>
        </p:nvSpPr>
        <p:spPr bwMode="gray">
          <a:xfrm>
            <a:off x="548100" y="6588000"/>
            <a:ext cx="3888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8" name="テキスト プレースホルダー 2"/>
          <p:cNvSpPr>
            <a:spLocks noGrp="1"/>
          </p:cNvSpPr>
          <p:nvPr>
            <p:ph type="body" sz="quarter" idx="15" hasCustomPrompt="1"/>
          </p:nvPr>
        </p:nvSpPr>
        <p:spPr bwMode="gray">
          <a:xfrm>
            <a:off x="384458" y="1008000"/>
            <a:ext cx="4020923"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36347326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cSld name="（基本版） 白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428125917"/>
              </p:ext>
            </p:extLst>
          </p:nvPr>
        </p:nvGraphicFramePr>
        <p:xfrm>
          <a:off x="1466" y="1588"/>
          <a:ext cx="1466"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466" y="1588"/>
                        <a:ext cx="1466"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a:xfrm>
            <a:off x="548100" y="6588000"/>
            <a:ext cx="3888000" cy="169200"/>
          </a:xfrm>
          <a:prstGeom prst="rect">
            <a:avLst/>
          </a:prstGeom>
        </p:spPr>
        <p:txBody>
          <a:bodyPr/>
          <a:lstStyle>
            <a:lvl1pPr>
              <a:defRPr>
                <a:latin typeface="+mn-lt"/>
                <a:ea typeface="+mn-ea"/>
                <a:cs typeface="+mn-cs"/>
                <a:sym typeface="+mn-lt"/>
              </a:defRPr>
            </a:lvl1pPr>
          </a:lstStyle>
          <a:p>
            <a:r>
              <a:rPr lang="en-US" altLang="ja-JP"/>
              <a:t>Notes</a:t>
            </a:r>
            <a:r>
              <a:rPr lang="ja-JP" altLang="en-US"/>
              <a:t>アプリ刷新のご提案</a:t>
            </a:r>
            <a:endParaRPr lang="en-GB" altLang="en-GB"/>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pPr/>
              <a:t>‹#›</a:t>
            </a:fld>
            <a:endParaRPr lang="ja-JP" altLang="en-US"/>
          </a:p>
        </p:txBody>
      </p:sp>
      <p:sp>
        <p:nvSpPr>
          <p:cNvPr id="6" name="テキスト プレースホルダー 5"/>
          <p:cNvSpPr>
            <a:spLocks noGrp="1"/>
          </p:cNvSpPr>
          <p:nvPr>
            <p:ph type="body" sz="quarter" idx="12"/>
          </p:nvPr>
        </p:nvSpPr>
        <p:spPr bwMode="gray">
          <a:xfrm>
            <a:off x="1747385" y="2340000"/>
            <a:ext cx="5649231"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extLst>
      <p:ext uri="{BB962C8B-B14F-4D97-AF65-F5344CB8AC3E}">
        <p14:creationId xmlns:p14="http://schemas.microsoft.com/office/powerpoint/2010/main" val="14171248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731592270"/>
              </p:ext>
            </p:extLst>
          </p:nvPr>
        </p:nvGraphicFramePr>
        <p:xfrm>
          <a:off x="1466" y="1588"/>
          <a:ext cx="1466"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466" y="1588"/>
                        <a:ext cx="1466"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384458" y="1008000"/>
            <a:ext cx="4020923"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4139035198"/>
      </p:ext>
    </p:extLst>
  </p:cSld>
  <p:clrMapOvr>
    <a:masterClrMapping/>
  </p:clrMapOvr>
  <p:hf hdr="0"/>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基本版）背表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395015271"/>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pic>
        <p:nvPicPr>
          <p:cNvPr id="7" name="図 6">
            <a:extLst>
              <a:ext uri="{FF2B5EF4-FFF2-40B4-BE49-F238E27FC236}">
                <a16:creationId xmlns:a16="http://schemas.microsoft.com/office/drawing/2014/main" id="{367F1314-1825-435D-8B63-69D515D2D346}"/>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359100" y="432000"/>
            <a:ext cx="1512000" cy="631680"/>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7731129"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359100" y="6372000"/>
            <a:ext cx="6615000" cy="127856"/>
          </a:xfrm>
        </p:spPr>
        <p:txBody>
          <a:bodyPr vert="horz" lIns="0" tIns="0" rIns="0" bIns="0" rtlCol="0" anchor="b" anchorCtr="0">
            <a:spAutoFit/>
          </a:bodyPr>
          <a:lstStyle>
            <a:lvl1pPr>
              <a:defRPr lang="ja-JP" altLang="en-US" sz="800" smtClean="0">
                <a:cs typeface="+mn-cs"/>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359100" y="6660001"/>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2024. For information, contact Deloitte Tohmatsu Group.</a:t>
            </a:r>
          </a:p>
        </p:txBody>
      </p:sp>
      <p:grpSp>
        <p:nvGrpSpPr>
          <p:cNvPr id="8" name="グループ化 7">
            <a:extLst>
              <a:ext uri="{FF2B5EF4-FFF2-40B4-BE49-F238E27FC236}">
                <a16:creationId xmlns:a16="http://schemas.microsoft.com/office/drawing/2014/main" id="{6D3A5278-6D4D-48CD-B33F-E16518FBA520}"/>
              </a:ext>
            </a:extLst>
          </p:cNvPr>
          <p:cNvGrpSpPr/>
          <p:nvPr userDrawn="1"/>
        </p:nvGrpSpPr>
        <p:grpSpPr>
          <a:xfrm>
            <a:off x="7703100" y="4114801"/>
            <a:ext cx="1080000" cy="1894801"/>
            <a:chOff x="8050246" y="4451478"/>
            <a:chExt cx="1440000" cy="1894801"/>
          </a:xfrm>
        </p:grpSpPr>
        <p:pic>
          <p:nvPicPr>
            <p:cNvPr id="9" name="図 8" descr="ロゴ, 会社名&#10;&#10;自動的に生成された説明">
              <a:extLst>
                <a:ext uri="{FF2B5EF4-FFF2-40B4-BE49-F238E27FC236}">
                  <a16:creationId xmlns:a16="http://schemas.microsoft.com/office/drawing/2014/main" id="{EE572D97-F5AE-4209-9B5E-6F62708DD6FB}"/>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bwMode="gray">
            <a:xfrm>
              <a:off x="8050246" y="4451478"/>
              <a:ext cx="1440000" cy="873777"/>
            </a:xfrm>
            <a:prstGeom prst="rect">
              <a:avLst/>
            </a:prstGeom>
          </p:spPr>
        </p:pic>
        <p:pic>
          <p:nvPicPr>
            <p:cNvPr id="10" name="図 9" descr="ロゴ&#10;&#10;自動的に生成された説明">
              <a:extLst>
                <a:ext uri="{FF2B5EF4-FFF2-40B4-BE49-F238E27FC236}">
                  <a16:creationId xmlns:a16="http://schemas.microsoft.com/office/drawing/2014/main" id="{174BAC09-EE91-4451-95F8-BA04B238569C}"/>
                </a:ext>
              </a:extLst>
            </p:cNvPr>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8148021" y="5473537"/>
              <a:ext cx="1244450" cy="872742"/>
            </a:xfrm>
            <a:prstGeom prst="rect">
              <a:avLst/>
            </a:prstGeom>
          </p:spPr>
        </p:pic>
      </p:grpSp>
    </p:spTree>
    <p:extLst>
      <p:ext uri="{BB962C8B-B14F-4D97-AF65-F5344CB8AC3E}">
        <p14:creationId xmlns:p14="http://schemas.microsoft.com/office/powerpoint/2010/main" val="2417628554"/>
      </p:ext>
    </p:extLst>
  </p:cSld>
  <p:clrMapOvr>
    <a:masterClrMapping/>
  </p:clrMapOvr>
  <p:hf hdr="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72E5A2AA-8632-4C90-834B-AAF8FA2847A7}"/>
              </a:ext>
            </a:extLst>
          </p:cNvPr>
          <p:cNvGraphicFramePr>
            <a:graphicFrameLocks noChangeAspect="1"/>
          </p:cNvGraphicFramePr>
          <p:nvPr userDrawn="1">
            <p:custDataLst>
              <p:tags r:id="rId1"/>
            </p:custDataLst>
            <p:extLst>
              <p:ext uri="{D42A27DB-BD31-4B8C-83A1-F6EECF244321}">
                <p14:modId xmlns:p14="http://schemas.microsoft.com/office/powerpoint/2010/main" val="3094420829"/>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72E5A2AA-8632-4C90-834B-AAF8FA2847A7}"/>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2749500" y="999000"/>
            <a:ext cx="3645000" cy="4860000"/>
          </a:xfrm>
          <a:prstGeom prst="rect">
            <a:avLst/>
          </a:prstGeom>
        </p:spPr>
        <p:txBody>
          <a:bodyPr/>
          <a:lstStyle>
            <a:lvl1pPr>
              <a:defRPr>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359099" y="5292000"/>
            <a:ext cx="4212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359099" y="5760002"/>
            <a:ext cx="4212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tx1"/>
                </a:solidFill>
                <a:latin typeface="+mn-lt"/>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359099" y="6408000"/>
            <a:ext cx="4212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4571999" y="396000"/>
            <a:ext cx="4212000" cy="676800"/>
          </a:xfrm>
          <a:prstGeom prst="rect">
            <a:avLst/>
          </a:prstGeom>
        </p:spPr>
        <p:txBody>
          <a:bodyPr lIns="0" tIns="0">
            <a:normAutofit/>
          </a:bodyPr>
          <a:lstStyle>
            <a:lvl1pPr algn="r">
              <a:lnSpc>
                <a:spcPct val="100000"/>
              </a:lnSpc>
              <a:spcBef>
                <a:spcPts val="0"/>
              </a:spcBef>
              <a:defRPr sz="2200">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359100" y="432001"/>
            <a:ext cx="1512000" cy="633201"/>
          </a:xfrm>
          <a:prstGeom prst="rect">
            <a:avLst/>
          </a:prstGeom>
        </p:spPr>
      </p:pic>
      <p:sp>
        <p:nvSpPr>
          <p:cNvPr id="6" name="日付プレースホルダー 5">
            <a:extLst>
              <a:ext uri="{FF2B5EF4-FFF2-40B4-BE49-F238E27FC236}">
                <a16:creationId xmlns:a16="http://schemas.microsoft.com/office/drawing/2014/main" id="{F26CE00B-EF0F-41D9-B6BD-2D199AF6C07D}"/>
              </a:ext>
            </a:extLst>
          </p:cNvPr>
          <p:cNvSpPr>
            <a:spLocks noGrp="1"/>
          </p:cNvSpPr>
          <p:nvPr>
            <p:ph type="dt" sz="half" idx="13"/>
          </p:nvPr>
        </p:nvSpPr>
        <p:spPr bwMode="gray"/>
        <p:txBody>
          <a:bodyPr/>
          <a:lstStyle/>
          <a:p>
            <a:pPr algn="ctr"/>
            <a:r>
              <a:rPr lang="en-US"/>
              <a:t>&lt; Confidential &gt;</a:t>
            </a:r>
          </a:p>
        </p:txBody>
      </p:sp>
    </p:spTree>
    <p:extLst>
      <p:ext uri="{BB962C8B-B14F-4D97-AF65-F5344CB8AC3E}">
        <p14:creationId xmlns:p14="http://schemas.microsoft.com/office/powerpoint/2010/main" val="526339623"/>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8F3F91AC-B9F8-4593-AC14-9A64CBC99950}"/>
              </a:ext>
            </a:extLst>
          </p:cNvPr>
          <p:cNvGraphicFramePr>
            <a:graphicFrameLocks noChangeAspect="1"/>
          </p:cNvGraphicFramePr>
          <p:nvPr userDrawn="1">
            <p:custDataLst>
              <p:tags r:id="rId1"/>
            </p:custDataLst>
            <p:extLst>
              <p:ext uri="{D42A27DB-BD31-4B8C-83A1-F6EECF244321}">
                <p14:modId xmlns:p14="http://schemas.microsoft.com/office/powerpoint/2010/main" val="3163254767"/>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8F3F91AC-B9F8-4593-AC14-9A64CBC99950}"/>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2749500" y="999000"/>
            <a:ext cx="3645000" cy="4860000"/>
          </a:xfrm>
          <a:prstGeom prst="rect">
            <a:avLst/>
          </a:prstGeom>
        </p:spPr>
        <p:txBody>
          <a:bodyPr/>
          <a:lstStyle>
            <a:lvl1pPr>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359100" y="5292000"/>
            <a:ext cx="4212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359100" y="5760002"/>
            <a:ext cx="4212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tx1"/>
                </a:solidFill>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359100" y="6408000"/>
            <a:ext cx="4212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123FC496-31C5-46DB-A99D-560417973E7D}"/>
              </a:ext>
            </a:extLst>
          </p:cNvPr>
          <p:cNvSpPr>
            <a:spLocks noGrp="1"/>
          </p:cNvSpPr>
          <p:nvPr>
            <p:ph type="dt" sz="half" idx="12"/>
          </p:nvPr>
        </p:nvSpPr>
        <p:spPr bwMode="gray"/>
        <p:txBody>
          <a:bodyPr/>
          <a:lstStyle/>
          <a:p>
            <a:pPr algn="ctr"/>
            <a:r>
              <a:rPr lang="en-US"/>
              <a:t>&lt; Confidential &gt;</a:t>
            </a:r>
          </a:p>
        </p:txBody>
      </p:sp>
    </p:spTree>
    <p:extLst>
      <p:ext uri="{BB962C8B-B14F-4D97-AF65-F5344CB8AC3E}">
        <p14:creationId xmlns:p14="http://schemas.microsoft.com/office/powerpoint/2010/main" val="381545989"/>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黒_（基本版） タイトル_ ロゴ入り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A7976D6E-C49A-4F4A-AE13-FFFBECE61404}"/>
              </a:ext>
            </a:extLst>
          </p:cNvPr>
          <p:cNvGraphicFramePr>
            <a:graphicFrameLocks noChangeAspect="1"/>
          </p:cNvGraphicFramePr>
          <p:nvPr userDrawn="1">
            <p:custDataLst>
              <p:tags r:id="rId1"/>
            </p:custDataLst>
            <p:extLst>
              <p:ext uri="{D42A27DB-BD31-4B8C-83A1-F6EECF244321}">
                <p14:modId xmlns:p14="http://schemas.microsoft.com/office/powerpoint/2010/main" val="2846201038"/>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A7976D6E-C49A-4F4A-AE13-FFFBECE61404}"/>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2749500" y="999000"/>
            <a:ext cx="3645000" cy="4860000"/>
          </a:xfrm>
          <a:prstGeom prst="rect">
            <a:avLst/>
          </a:prstGeom>
        </p:spPr>
        <p:txBody>
          <a:bodyPr/>
          <a:lstStyle>
            <a:lvl1pPr>
              <a:defRPr>
                <a:solidFill>
                  <a:schemeClr val="bg1"/>
                </a:solidFill>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359100" y="5292000"/>
            <a:ext cx="4212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359100" y="5760002"/>
            <a:ext cx="4212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bg1"/>
                </a:solidFill>
                <a:latin typeface="+mn-lt"/>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359100" y="6408000"/>
            <a:ext cx="4212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4571100" y="396000"/>
            <a:ext cx="4212000" cy="676800"/>
          </a:xfrm>
          <a:prstGeom prst="rect">
            <a:avLst/>
          </a:prstGeom>
        </p:spPr>
        <p:txBody>
          <a:bodyPr lIns="0" tIns="0">
            <a:normAutofit/>
          </a:bodyPr>
          <a:lstStyle>
            <a:lvl1pPr algn="r">
              <a:lnSpc>
                <a:spcPct val="100000"/>
              </a:lnSpc>
              <a:spcBef>
                <a:spcPts val="0"/>
              </a:spcBef>
              <a:defRPr sz="2200">
                <a:solidFill>
                  <a:schemeClr val="bg1"/>
                </a:solidFill>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359100" y="431999"/>
            <a:ext cx="1512000" cy="627200"/>
          </a:xfrm>
          <a:prstGeom prst="rect">
            <a:avLst/>
          </a:prstGeom>
        </p:spPr>
      </p:pic>
      <p:sp>
        <p:nvSpPr>
          <p:cNvPr id="6" name="日付プレースホルダー 5">
            <a:extLst>
              <a:ext uri="{FF2B5EF4-FFF2-40B4-BE49-F238E27FC236}">
                <a16:creationId xmlns:a16="http://schemas.microsoft.com/office/drawing/2014/main" id="{3C714361-BA49-499D-BC89-8E0AF24FD365}"/>
              </a:ext>
            </a:extLst>
          </p:cNvPr>
          <p:cNvSpPr>
            <a:spLocks noGrp="1"/>
          </p:cNvSpPr>
          <p:nvPr>
            <p:ph type="dt" sz="half" idx="13"/>
          </p:nvPr>
        </p:nvSpPr>
        <p:spPr bwMode="gray"/>
        <p:txBody>
          <a:bodyPr/>
          <a:lstStyle/>
          <a:p>
            <a:pPr algn="ctr"/>
            <a:r>
              <a:rPr lang="en-US"/>
              <a:t>&lt; Confidential &gt;</a:t>
            </a:r>
          </a:p>
        </p:txBody>
      </p:sp>
    </p:spTree>
    <p:extLst>
      <p:ext uri="{BB962C8B-B14F-4D97-AF65-F5344CB8AC3E}">
        <p14:creationId xmlns:p14="http://schemas.microsoft.com/office/powerpoint/2010/main" val="269624074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_cover">
    <p:bg>
      <p:bgPr>
        <a:solidFill>
          <a:schemeClr val="bg1"/>
        </a:solidFill>
        <a:effectLst/>
      </p:bgPr>
    </p:bg>
    <p:spTree>
      <p:nvGrpSpPr>
        <p:cNvPr id="1" name=""/>
        <p:cNvGrpSpPr/>
        <p:nvPr/>
      </p:nvGrpSpPr>
      <p:grpSpPr>
        <a:xfrm>
          <a:off x="0" y="0"/>
          <a:ext cx="0" cy="0"/>
          <a:chOff x="0" y="0"/>
          <a:chExt cx="0" cy="0"/>
        </a:xfrm>
      </p:grpSpPr>
      <p:sp>
        <p:nvSpPr>
          <p:cNvPr id="56" name="正方形/長方形 55">
            <a:extLst>
              <a:ext uri="{FF2B5EF4-FFF2-40B4-BE49-F238E27FC236}">
                <a16:creationId xmlns:a16="http://schemas.microsoft.com/office/drawing/2014/main" id="{8145FA22-8B15-8165-6374-D653E8B173C9}"/>
              </a:ext>
            </a:extLst>
          </p:cNvPr>
          <p:cNvSpPr/>
          <p:nvPr userDrawn="1"/>
        </p:nvSpPr>
        <p:spPr>
          <a:xfrm>
            <a:off x="89298" y="728663"/>
            <a:ext cx="8965406"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5" name="タイトル 66"/>
          <p:cNvSpPr>
            <a:spLocks noGrp="1"/>
          </p:cNvSpPr>
          <p:nvPr>
            <p:ph type="title" hasCustomPrompt="1"/>
          </p:nvPr>
        </p:nvSpPr>
        <p:spPr>
          <a:xfrm>
            <a:off x="562969" y="2520667"/>
            <a:ext cx="8194031" cy="1842043"/>
          </a:xfrm>
          <a:prstGeom prst="rect">
            <a:avLst/>
          </a:prstGeom>
          <a:noFill/>
        </p:spPr>
        <p:txBody>
          <a:bodyPr wrap="square" lIns="0" tIns="0" rIns="0" bIns="0" anchor="t">
            <a:noAutofit/>
          </a:bodyPr>
          <a:lstStyle>
            <a:lvl1pPr>
              <a:lnSpc>
                <a:spcPct val="95000"/>
              </a:lnSpc>
              <a:defRPr sz="4200" b="1" spc="-100" baseline="0">
                <a:latin typeface="+mj-lt"/>
                <a:ea typeface="+mj-ea"/>
              </a:defRPr>
            </a:lvl1pPr>
          </a:lstStyle>
          <a:p>
            <a:r>
              <a:rPr kumimoji="1" lang="ja-JP" altLang="en-US"/>
              <a:t>プレゼンテーション</a:t>
            </a:r>
            <a:r>
              <a:rPr kumimoji="1" lang="en-US" altLang="ja-JP"/>
              <a:t> </a:t>
            </a:r>
            <a:r>
              <a:rPr kumimoji="1" lang="ja-JP" altLang="en-US"/>
              <a:t>タイトル</a:t>
            </a:r>
            <a:br>
              <a:rPr kumimoji="1" lang="en-US" altLang="ja-JP"/>
            </a:br>
            <a:r>
              <a:rPr kumimoji="1" lang="ja-JP" altLang="en-US"/>
              <a:t>游ゴシック</a:t>
            </a:r>
            <a:r>
              <a:rPr kumimoji="1" lang="en-US" altLang="ja-JP"/>
              <a:t> Bold 42pt </a:t>
            </a:r>
            <a:br>
              <a:rPr kumimoji="1" lang="en-US" altLang="ja-JP"/>
            </a:br>
            <a:r>
              <a:rPr kumimoji="1" lang="ja-JP" altLang="en-US"/>
              <a:t>行間</a:t>
            </a:r>
            <a:r>
              <a:rPr kumimoji="1" lang="en-US" altLang="ja-JP"/>
              <a:t>0.95</a:t>
            </a:r>
            <a:endParaRPr kumimoji="1" lang="ja-JP" altLang="en-US"/>
          </a:p>
        </p:txBody>
      </p:sp>
      <p:sp>
        <p:nvSpPr>
          <p:cNvPr id="16" name="テキスト プレースホルダー 28"/>
          <p:cNvSpPr>
            <a:spLocks noGrp="1"/>
          </p:cNvSpPr>
          <p:nvPr>
            <p:ph type="body" sz="quarter" idx="11" hasCustomPrompt="1"/>
          </p:nvPr>
        </p:nvSpPr>
        <p:spPr>
          <a:xfrm>
            <a:off x="562969" y="4704321"/>
            <a:ext cx="8194031" cy="553998"/>
          </a:xfrm>
          <a:prstGeom prst="rect">
            <a:avLst/>
          </a:prstGeom>
          <a:noFill/>
        </p:spPr>
        <p:txBody>
          <a:bodyPr wrap="square" lIns="0" tIns="0" rIns="0" bIns="0" anchor="t" anchorCtr="0">
            <a:noAutofit/>
          </a:bodyPr>
          <a:lstStyle>
            <a:lvl1pPr marL="0" indent="0" defTabSz="158400">
              <a:lnSpc>
                <a:spcPct val="100000"/>
              </a:lnSpc>
              <a:spcBef>
                <a:spcPts val="0"/>
              </a:spcBef>
              <a:buNone/>
              <a:defRPr sz="1800" b="0" spc="-3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 / </a:t>
            </a:r>
            <a:r>
              <a:rPr kumimoji="1" lang="ja-JP" altLang="en-US"/>
              <a:t>行間</a:t>
            </a:r>
            <a:r>
              <a:rPr kumimoji="1" lang="en-US" altLang="ja-JP"/>
              <a:t>1</a:t>
            </a:r>
            <a:br>
              <a:rPr kumimoji="1" lang="en-US" altLang="ja-JP"/>
            </a:br>
            <a:r>
              <a:rPr kumimoji="1" lang="ja-JP" altLang="en-US"/>
              <a:t>日付　　＊社外向け資料には、サブタイトル内に自社名を必ず記入してください。</a:t>
            </a:r>
            <a:endParaRPr kumimoji="1" lang="en-US" altLang="ja-JP"/>
          </a:p>
        </p:txBody>
      </p:sp>
      <p:sp>
        <p:nvSpPr>
          <p:cNvPr id="14" name="テキスト プレースホルダー 4"/>
          <p:cNvSpPr>
            <a:spLocks noGrp="1"/>
          </p:cNvSpPr>
          <p:nvPr>
            <p:ph type="body" sz="quarter" idx="17" hasCustomPrompt="1"/>
          </p:nvPr>
        </p:nvSpPr>
        <p:spPr>
          <a:xfrm>
            <a:off x="562971" y="1653463"/>
            <a:ext cx="8194030" cy="369332"/>
          </a:xfrm>
          <a:prstGeom prst="rect">
            <a:avLst/>
          </a:prstGeom>
        </p:spPr>
        <p:txBody>
          <a:bodyPr lIns="0" tIns="0" rIns="0" bIns="0" anchor="ctr">
            <a:noAutofit/>
          </a:bodyPr>
          <a:lstStyle>
            <a:lvl1pPr marL="0" indent="0">
              <a:spcBef>
                <a:spcPts val="0"/>
              </a:spcBef>
              <a:buNone/>
              <a:defRPr sz="2400" b="0" spc="-3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r>
              <a:rPr kumimoji="1" lang="en-US" altLang="ja-JP"/>
              <a:t> </a:t>
            </a:r>
            <a:r>
              <a:rPr kumimoji="1" lang="ja-JP" altLang="en-US"/>
              <a:t>游ゴシック </a:t>
            </a:r>
            <a:r>
              <a:rPr kumimoji="1" lang="en-US" altLang="ja-JP"/>
              <a:t>Medium 24pt</a:t>
            </a:r>
            <a:endParaRPr kumimoji="1" lang="ja-JP" altLang="en-US"/>
          </a:p>
        </p:txBody>
      </p:sp>
      <p:pic>
        <p:nvPicPr>
          <p:cNvPr id="3" name="図 2" descr="テキスト&#10;&#10;中程度の精度で自動的に生成された説明">
            <a:extLst>
              <a:ext uri="{FF2B5EF4-FFF2-40B4-BE49-F238E27FC236}">
                <a16:creationId xmlns:a16="http://schemas.microsoft.com/office/drawing/2014/main" id="{64AB173A-EA3B-7645-9D0D-8E3868B4053B}"/>
              </a:ext>
            </a:extLst>
          </p:cNvPr>
          <p:cNvPicPr>
            <a:picLocks noChangeAspect="1"/>
          </p:cNvPicPr>
          <p:nvPr userDrawn="1"/>
        </p:nvPicPr>
        <p:blipFill>
          <a:blip r:embed="rId2"/>
          <a:stretch>
            <a:fillRect/>
          </a:stretch>
        </p:blipFill>
        <p:spPr>
          <a:xfrm>
            <a:off x="7447526" y="66263"/>
            <a:ext cx="1636518" cy="662400"/>
          </a:xfrm>
          <a:prstGeom prst="rect">
            <a:avLst/>
          </a:prstGeom>
        </p:spPr>
      </p:pic>
    </p:spTree>
    <p:extLst>
      <p:ext uri="{BB962C8B-B14F-4D97-AF65-F5344CB8AC3E}">
        <p14:creationId xmlns:p14="http://schemas.microsoft.com/office/powerpoint/2010/main" val="2792484236"/>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黒_（基本版） タイトル ロゴ無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B84D28BC-667A-4B82-8BF2-52395A1B866F}"/>
              </a:ext>
            </a:extLst>
          </p:cNvPr>
          <p:cNvGraphicFramePr>
            <a:graphicFrameLocks noChangeAspect="1"/>
          </p:cNvGraphicFramePr>
          <p:nvPr userDrawn="1">
            <p:custDataLst>
              <p:tags r:id="rId1"/>
            </p:custDataLst>
            <p:extLst>
              <p:ext uri="{D42A27DB-BD31-4B8C-83A1-F6EECF244321}">
                <p14:modId xmlns:p14="http://schemas.microsoft.com/office/powerpoint/2010/main" val="458199365"/>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B84D28BC-667A-4B82-8BF2-52395A1B866F}"/>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2749500" y="999000"/>
            <a:ext cx="3645000" cy="4860000"/>
          </a:xfrm>
          <a:prstGeom prst="rect">
            <a:avLst/>
          </a:prstGeom>
        </p:spPr>
        <p:txBody>
          <a:bodyPr/>
          <a:lstStyle>
            <a:lvl1pPr>
              <a:defRPr>
                <a:solidFill>
                  <a:schemeClr val="bg1"/>
                </a:solidFill>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359099" y="5292000"/>
            <a:ext cx="4212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359099" y="5760002"/>
            <a:ext cx="4212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bg1"/>
                </a:solidFill>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359099" y="6408000"/>
            <a:ext cx="4212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9E461804-808B-4C49-B40D-446D892A3BF8}"/>
              </a:ext>
            </a:extLst>
          </p:cNvPr>
          <p:cNvSpPr>
            <a:spLocks noGrp="1"/>
          </p:cNvSpPr>
          <p:nvPr>
            <p:ph type="dt" sz="half" idx="12"/>
          </p:nvPr>
        </p:nvSpPr>
        <p:spPr bwMode="gray"/>
        <p:txBody>
          <a:bodyPr/>
          <a:lstStyle/>
          <a:p>
            <a:pPr algn="ctr"/>
            <a:r>
              <a:rPr lang="en-US"/>
              <a:t>&lt; Confidential &gt;</a:t>
            </a:r>
          </a:p>
        </p:txBody>
      </p:sp>
    </p:spTree>
    <p:extLst>
      <p:ext uri="{BB962C8B-B14F-4D97-AF65-F5344CB8AC3E}">
        <p14:creationId xmlns:p14="http://schemas.microsoft.com/office/powerpoint/2010/main" val="3833072194"/>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基本版） 目次_16:9">
    <p:bg bwMode="gray">
      <p:bgRef idx="1001">
        <a:schemeClr val="bg1"/>
      </p:bgRef>
    </p:bg>
    <p:spTree>
      <p:nvGrpSpPr>
        <p:cNvPr id="1" name=""/>
        <p:cNvGrpSpPr/>
        <p:nvPr/>
      </p:nvGrpSpPr>
      <p:grpSpPr>
        <a:xfrm>
          <a:off x="0" y="0"/>
          <a:ext cx="0" cy="0"/>
          <a:chOff x="0" y="0"/>
          <a:chExt cx="0" cy="0"/>
        </a:xfrm>
      </p:grpSpPr>
      <p:graphicFrame>
        <p:nvGraphicFramePr>
          <p:cNvPr id="3" name="オブジェクト 2" hidden="1">
            <a:extLst>
              <a:ext uri="{FF2B5EF4-FFF2-40B4-BE49-F238E27FC236}">
                <a16:creationId xmlns:a16="http://schemas.microsoft.com/office/drawing/2014/main" id="{D6642530-2487-4EE6-BEA5-E8FB44599D74}"/>
              </a:ext>
            </a:extLst>
          </p:cNvPr>
          <p:cNvGraphicFramePr>
            <a:graphicFrameLocks noChangeAspect="1"/>
          </p:cNvGraphicFramePr>
          <p:nvPr userDrawn="1">
            <p:custDataLst>
              <p:tags r:id="rId1"/>
            </p:custDataLst>
            <p:extLst>
              <p:ext uri="{D42A27DB-BD31-4B8C-83A1-F6EECF244321}">
                <p14:modId xmlns:p14="http://schemas.microsoft.com/office/powerpoint/2010/main" val="2797630262"/>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スライド" r:id="rId4" imgW="444" imgH="443" progId="TCLayout.ActiveDocument.1">
                  <p:embed/>
                </p:oleObj>
              </mc:Choice>
              <mc:Fallback>
                <p:oleObj name="think-cellスライド" r:id="rId4" imgW="444" imgH="443" progId="TCLayout.ActiveDocument.1">
                  <p:embed/>
                  <p:pic>
                    <p:nvPicPr>
                      <p:cNvPr id="3" name="オブジェクト 2" hidden="1">
                        <a:extLst>
                          <a:ext uri="{FF2B5EF4-FFF2-40B4-BE49-F238E27FC236}">
                            <a16:creationId xmlns:a16="http://schemas.microsoft.com/office/drawing/2014/main" id="{D6642530-2487-4EE6-BEA5-E8FB44599D74}"/>
                          </a:ext>
                        </a:extLst>
                      </p:cNvPr>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5" name="正方形/長方形 4" hidden="1">
            <a:extLst>
              <a:ext uri="{FF2B5EF4-FFF2-40B4-BE49-F238E27FC236}">
                <a16:creationId xmlns:a16="http://schemas.microsoft.com/office/drawing/2014/main" id="{8C8D86AF-9D9D-4067-A4BC-C728044F77F8}"/>
              </a:ext>
            </a:extLst>
          </p:cNvPr>
          <p:cNvSpPr/>
          <p:nvPr userDrawn="1">
            <p:custDataLst>
              <p:tags r:id="rId2"/>
            </p:custDataLst>
          </p:nvPr>
        </p:nvSpPr>
        <p:spPr bwMode="gray">
          <a:xfrm>
            <a:off x="0" y="0"/>
            <a:ext cx="119063" cy="158750"/>
          </a:xfrm>
          <a:prstGeom prst="rect">
            <a:avLst/>
          </a:prstGeom>
          <a:solidFill>
            <a:srgbClr val="BBBCBC"/>
          </a:solidFill>
          <a:ln w="12700" algn="ctr">
            <a:solidFill>
              <a:srgbClr val="BBBCBC"/>
            </a:solidFill>
            <a:miter lim="800000"/>
            <a:headEnd/>
            <a:tailEnd/>
          </a:ln>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endParaRPr kumimoji="1" lang="ja-JP" altLang="en-US" sz="2400" b="1" i="0" u="none" strike="noStrike" kern="1200" cap="none" spc="0" normalizeH="0" baseline="0" noProof="0">
              <a:ln>
                <a:noFill/>
              </a:ln>
              <a:solidFill>
                <a:prstClr val="black"/>
              </a:solidFill>
              <a:effectLst/>
              <a:uLnTx/>
              <a:uFillTx/>
              <a:latin typeface="Calibri" panose="020F0502020204030204" pitchFamily="34" charset="0"/>
              <a:ea typeface="Yu Gothic UI" panose="020B0500000000000000" pitchFamily="50" charset="-128"/>
              <a:cs typeface="+mj-cs"/>
              <a:sym typeface="Calibri" panose="020F0502020204030204" pitchFamily="34" charset="0"/>
            </a:endParaRPr>
          </a:p>
        </p:txBody>
      </p:sp>
      <p:sp>
        <p:nvSpPr>
          <p:cNvPr id="13" name="Content Placeholder 3"/>
          <p:cNvSpPr>
            <a:spLocks noGrp="1"/>
          </p:cNvSpPr>
          <p:nvPr>
            <p:ph sz="quarter" idx="10"/>
          </p:nvPr>
        </p:nvSpPr>
        <p:spPr bwMode="gray">
          <a:xfrm>
            <a:off x="360000" y="1476000"/>
            <a:ext cx="4077000" cy="4824000"/>
          </a:xfrm>
          <a:prstGeom prst="rect">
            <a:avLst/>
          </a:prstGeom>
        </p:spPr>
        <p:txBody>
          <a:bodyPr/>
          <a:lstStyle>
            <a:lvl1pPr>
              <a:tabLst>
                <a:tab pos="5448101" algn="r"/>
              </a:tabLst>
              <a:defRPr/>
            </a:lvl1pPr>
            <a:lvl2pPr>
              <a:tabLst>
                <a:tab pos="5448101" algn="r"/>
              </a:tabLst>
              <a:defRPr/>
            </a:lvl2pPr>
            <a:lvl3pPr>
              <a:tabLst>
                <a:tab pos="5448101" algn="r"/>
              </a:tabLst>
              <a:defRPr/>
            </a:lvl3pPr>
            <a:lvl4pPr>
              <a:tabLst>
                <a:tab pos="5448101" algn="r"/>
              </a:tabLst>
              <a:defRPr/>
            </a:lvl4pPr>
            <a:lvl5pPr>
              <a:tabLst>
                <a:tab pos="5448101"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4707000" y="1476000"/>
            <a:ext cx="4077000" cy="4824000"/>
          </a:xfrm>
          <a:prstGeom prst="rect">
            <a:avLst/>
          </a:prstGeom>
        </p:spPr>
        <p:txBody>
          <a:bodyPr/>
          <a:lstStyle>
            <a:lvl1pPr>
              <a:tabLst>
                <a:tab pos="5448101" algn="r"/>
              </a:tabLst>
              <a:defRPr/>
            </a:lvl1pPr>
            <a:lvl2pPr>
              <a:tabLst>
                <a:tab pos="5448101" algn="r"/>
              </a:tabLst>
              <a:defRPr/>
            </a:lvl2pPr>
            <a:lvl3pPr>
              <a:tabLst>
                <a:tab pos="5448101" algn="r"/>
              </a:tabLst>
              <a:defRPr/>
            </a:lvl3pPr>
            <a:lvl4pPr>
              <a:tabLst>
                <a:tab pos="5448101" algn="r"/>
              </a:tabLst>
              <a:defRPr/>
            </a:lvl4pPr>
            <a:lvl5pPr>
              <a:tabLst>
                <a:tab pos="5448101"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a:xfrm>
            <a:off x="360000" y="108000"/>
            <a:ext cx="8424000" cy="738000"/>
          </a:xfrm>
        </p:spPr>
        <p:txBody>
          <a:bodyPr/>
          <a:lstStyle>
            <a:lvl1pPr>
              <a:defRPr baseline="0">
                <a:latin typeface="+mj-lt"/>
                <a:ea typeface="+mj-ea"/>
              </a:defRPr>
            </a:lvl1pPr>
          </a:lstStyle>
          <a:p>
            <a:r>
              <a:rPr kumimoji="1" lang="ja-JP" altLang="en-US"/>
              <a:t>マスター タイトルの書式設定</a:t>
            </a:r>
          </a:p>
        </p:txBody>
      </p:sp>
    </p:spTree>
    <p:extLst>
      <p:ext uri="{BB962C8B-B14F-4D97-AF65-F5344CB8AC3E}">
        <p14:creationId xmlns:p14="http://schemas.microsoft.com/office/powerpoint/2010/main" val="3403224066"/>
      </p:ext>
    </p:extLst>
  </p:cSld>
  <p:clrMapOvr>
    <a:masterClrMapping/>
  </p:clrMapOvr>
  <p:hf hdr="0"/>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基本版） 白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963882080"/>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4" name="スライド番号プレースホルダー 3"/>
          <p:cNvSpPr>
            <a:spLocks noGrp="1"/>
          </p:cNvSpPr>
          <p:nvPr>
            <p:ph type="sldNum" sz="quarter" idx="11"/>
          </p:nvPr>
        </p:nvSpPr>
        <p:spPr bwMode="gray"/>
        <p:txBody>
          <a:bodyPr/>
          <a:lstStyle>
            <a:lvl1pPr>
              <a:defRPr/>
            </a:lvl1pPr>
          </a:lstStyle>
          <a:p>
            <a:fld id="{AA5FCFE5-FE56-4EF1-80A8-07776887C2A1}" type="slidenum">
              <a:rPr lang="ja-JP" altLang="en-US" smtClean="0"/>
              <a:pPr/>
              <a:t>‹#›</a:t>
            </a:fld>
            <a:endParaRPr lang="ja-JP" altLang="en-US"/>
          </a:p>
        </p:txBody>
      </p:sp>
      <p:sp>
        <p:nvSpPr>
          <p:cNvPr id="6" name="テキスト プレースホルダー 5"/>
          <p:cNvSpPr>
            <a:spLocks noGrp="1"/>
          </p:cNvSpPr>
          <p:nvPr>
            <p:ph type="body" sz="quarter" idx="12"/>
          </p:nvPr>
        </p:nvSpPr>
        <p:spPr bwMode="gray">
          <a:xfrm>
            <a:off x="1197000" y="2556000"/>
            <a:ext cx="6750000" cy="1440000"/>
          </a:xfrm>
          <a:prstGeom prst="rect">
            <a:avLst/>
          </a:prstGeom>
        </p:spPr>
        <p:txBody>
          <a:bodyPr/>
          <a:lstStyle>
            <a:lvl1pPr>
              <a:defRPr sz="2400" baseline="0">
                <a:latin typeface="+mj-lt"/>
                <a:ea typeface="+mj-ea"/>
              </a:defRPr>
            </a:lvl1pPr>
          </a:lstStyle>
          <a:p>
            <a:pPr lvl="0"/>
            <a:r>
              <a:rPr kumimoji="1" lang="ja-JP" altLang="en-US"/>
              <a:t>マスター テキストの書式設定</a:t>
            </a:r>
          </a:p>
        </p:txBody>
      </p:sp>
      <p:sp>
        <p:nvSpPr>
          <p:cNvPr id="5" name="フッター プレースホルダー 5">
            <a:extLst>
              <a:ext uri="{FF2B5EF4-FFF2-40B4-BE49-F238E27FC236}">
                <a16:creationId xmlns:a16="http://schemas.microsoft.com/office/drawing/2014/main" id="{6273600F-CF7E-B990-6162-16B9B8D81E57}"/>
              </a:ext>
            </a:extLst>
          </p:cNvPr>
          <p:cNvSpPr>
            <a:spLocks noGrp="1"/>
          </p:cNvSpPr>
          <p:nvPr>
            <p:ph type="ftr" sz="quarter" idx="17"/>
          </p:nvPr>
        </p:nvSpPr>
        <p:spPr>
          <a:xfrm>
            <a:off x="548100" y="6588000"/>
            <a:ext cx="3888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913804407"/>
      </p:ext>
    </p:extLst>
  </p:cSld>
  <p:clrMapOvr>
    <a:masterClrMapping/>
  </p:clrMapOvr>
  <p:hf hdr="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基本版） 中表紙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CBD7C55F-79D3-4D3C-BF22-E2499EF30284}"/>
              </a:ext>
            </a:extLst>
          </p:cNvPr>
          <p:cNvGraphicFramePr>
            <a:graphicFrameLocks noChangeAspect="1"/>
          </p:cNvGraphicFramePr>
          <p:nvPr userDrawn="1">
            <p:custDataLst>
              <p:tags r:id="rId1"/>
            </p:custDataLst>
            <p:extLst>
              <p:ext uri="{D42A27DB-BD31-4B8C-83A1-F6EECF244321}">
                <p14:modId xmlns:p14="http://schemas.microsoft.com/office/powerpoint/2010/main" val="3127004262"/>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CBD7C55F-79D3-4D3C-BF22-E2499EF30284}"/>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764100" y="2232000"/>
            <a:ext cx="4698000" cy="432000"/>
          </a:xfrm>
          <a:prstGeom prst="rect">
            <a:avLst/>
          </a:prstGeom>
          <a:noFill/>
        </p:spPr>
        <p:txBody>
          <a:bodyPr wrap="none" lIns="0" t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pPr/>
              <a:t>‹#›</a:t>
            </a:fld>
            <a:endParaRPr lang="ja-JP" altLang="en-US"/>
          </a:p>
        </p:txBody>
      </p:sp>
      <p:sp>
        <p:nvSpPr>
          <p:cNvPr id="3" name="フッター プレースホルダー 5">
            <a:extLst>
              <a:ext uri="{FF2B5EF4-FFF2-40B4-BE49-F238E27FC236}">
                <a16:creationId xmlns:a16="http://schemas.microsoft.com/office/drawing/2014/main" id="{FB658550-42CB-E14E-14DD-356EFBB48BE2}"/>
              </a:ext>
            </a:extLst>
          </p:cNvPr>
          <p:cNvSpPr>
            <a:spLocks noGrp="1"/>
          </p:cNvSpPr>
          <p:nvPr>
            <p:ph type="ftr" sz="quarter" idx="17"/>
          </p:nvPr>
        </p:nvSpPr>
        <p:spPr>
          <a:xfrm>
            <a:off x="548100" y="6588000"/>
            <a:ext cx="3888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750688895"/>
      </p:ext>
    </p:extLst>
  </p:cSld>
  <p:clrMapOvr>
    <a:masterClrMapping/>
  </p:clrMapOvr>
  <p:hf hdr="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基本版） タイトルのみ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77D81023-2A1D-453A-B6C3-7E7FA34E4217}"/>
              </a:ext>
            </a:extLst>
          </p:cNvPr>
          <p:cNvGraphicFramePr>
            <a:graphicFrameLocks noChangeAspect="1"/>
          </p:cNvGraphicFramePr>
          <p:nvPr userDrawn="1">
            <p:custDataLst>
              <p:tags r:id="rId1"/>
            </p:custDataLst>
            <p:extLst>
              <p:ext uri="{D42A27DB-BD31-4B8C-83A1-F6EECF244321}">
                <p14:modId xmlns:p14="http://schemas.microsoft.com/office/powerpoint/2010/main" val="1677096347"/>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77D81023-2A1D-453A-B6C3-7E7FA34E4217}"/>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9" name="テキスト プレースホルダー 2"/>
          <p:cNvSpPr>
            <a:spLocks noGrp="1"/>
          </p:cNvSpPr>
          <p:nvPr>
            <p:ph type="body" sz="quarter" idx="15" hasCustomPrompt="1"/>
          </p:nvPr>
        </p:nvSpPr>
        <p:spPr bwMode="gray">
          <a:xfrm>
            <a:off x="359099" y="1008000"/>
            <a:ext cx="4077000" cy="468000"/>
          </a:xfrm>
          <a:prstGeom prst="rect">
            <a:avLst/>
          </a:prstGeom>
        </p:spPr>
        <p:txBody>
          <a:bodyPr wrap="none" tIns="0" anchor="ctr">
            <a:noAutofit/>
          </a:bodyPr>
          <a:lstStyle>
            <a:lvl1pPr>
              <a:lnSpc>
                <a:spcPct val="100000"/>
              </a:lnSpc>
              <a:spcBef>
                <a:spcPts val="0"/>
              </a:spcBef>
              <a:defRPr sz="1800" b="1">
                <a:solidFill>
                  <a:schemeClr val="accent1"/>
                </a:solidFill>
              </a:defRPr>
            </a:lvl1pPr>
          </a:lstStyle>
          <a:p>
            <a:pPr lvl="0"/>
            <a:r>
              <a:rPr kumimoji="1" lang="en-US" altLang="ja-JP"/>
              <a:t>Header</a:t>
            </a:r>
            <a:r>
              <a:rPr kumimoji="1" lang="ja-JP" altLang="en-US"/>
              <a:t>を入力（スライドタイトル）</a:t>
            </a:r>
          </a:p>
        </p:txBody>
      </p:sp>
      <p:sp>
        <p:nvSpPr>
          <p:cNvPr id="7" name="タイトル 6">
            <a:extLst>
              <a:ext uri="{FF2B5EF4-FFF2-40B4-BE49-F238E27FC236}">
                <a16:creationId xmlns:a16="http://schemas.microsoft.com/office/drawing/2014/main" id="{D6382723-BDF8-412A-A400-B577A3A76D3C}"/>
              </a:ext>
            </a:extLst>
          </p:cNvPr>
          <p:cNvSpPr>
            <a:spLocks noGrp="1"/>
          </p:cNvSpPr>
          <p:nvPr>
            <p:ph type="title"/>
          </p:nvPr>
        </p:nvSpPr>
        <p:spPr/>
        <p:txBody>
          <a:bodyPr/>
          <a:lstStyle/>
          <a:p>
            <a:r>
              <a:rPr kumimoji="1" lang="ja-JP" altLang="en-US"/>
              <a:t>マスター タイトルの書式設定</a:t>
            </a:r>
          </a:p>
        </p:txBody>
      </p:sp>
      <p:sp>
        <p:nvSpPr>
          <p:cNvPr id="24" name="スライド番号プレースホルダー 23">
            <a:extLst>
              <a:ext uri="{FF2B5EF4-FFF2-40B4-BE49-F238E27FC236}">
                <a16:creationId xmlns:a16="http://schemas.microsoft.com/office/drawing/2014/main" id="{5077665D-3395-4371-A62E-F9F868484345}"/>
              </a:ext>
            </a:extLst>
          </p:cNvPr>
          <p:cNvSpPr>
            <a:spLocks noGrp="1"/>
          </p:cNvSpPr>
          <p:nvPr>
            <p:ph type="sldNum" sz="quarter" idx="18"/>
          </p:nvPr>
        </p:nvSpPr>
        <p:spPr/>
        <p:txBody>
          <a:bodyPr/>
          <a:lstStyle/>
          <a:p>
            <a:fld id="{AA5FCFE5-FE56-4EF1-80A8-07776887C2A1}" type="slidenum">
              <a:rPr lang="ja-JP" altLang="en-US" smtClean="0"/>
              <a:pPr/>
              <a:t>‹#›</a:t>
            </a:fld>
            <a:endParaRPr lang="ja-JP" altLang="en-US"/>
          </a:p>
        </p:txBody>
      </p:sp>
      <p:sp>
        <p:nvSpPr>
          <p:cNvPr id="3" name="フッター プレースホルダー 5">
            <a:extLst>
              <a:ext uri="{FF2B5EF4-FFF2-40B4-BE49-F238E27FC236}">
                <a16:creationId xmlns:a16="http://schemas.microsoft.com/office/drawing/2014/main" id="{E31F8DD1-3F3E-D752-E559-D2F93B0185EE}"/>
              </a:ext>
            </a:extLst>
          </p:cNvPr>
          <p:cNvSpPr>
            <a:spLocks noGrp="1"/>
          </p:cNvSpPr>
          <p:nvPr>
            <p:ph type="ftr" sz="quarter" idx="17"/>
          </p:nvPr>
        </p:nvSpPr>
        <p:spPr>
          <a:xfrm>
            <a:off x="548100" y="6588000"/>
            <a:ext cx="3888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096250922"/>
      </p:ext>
    </p:extLst>
  </p:cSld>
  <p:clrMapOvr>
    <a:masterClrMapping/>
  </p:clrMapOvr>
  <p:hf hdr="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基本版） タイトルのみ_Header上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77D81023-2A1D-453A-B6C3-7E7FA34E4217}"/>
              </a:ext>
            </a:extLst>
          </p:cNvPr>
          <p:cNvGraphicFramePr>
            <a:graphicFrameLocks noChangeAspect="1"/>
          </p:cNvGraphicFramePr>
          <p:nvPr userDrawn="1">
            <p:custDataLst>
              <p:tags r:id="rId1"/>
            </p:custDataLst>
            <p:extLst>
              <p:ext uri="{D42A27DB-BD31-4B8C-83A1-F6EECF244321}">
                <p14:modId xmlns:p14="http://schemas.microsoft.com/office/powerpoint/2010/main" val="1926580319"/>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77D81023-2A1D-453A-B6C3-7E7FA34E4217}"/>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4" name="スライド番号プレースホルダ 3"/>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359099" y="180000"/>
            <a:ext cx="8424000" cy="369332"/>
          </a:xfrm>
          <a:prstGeom prst="rect">
            <a:avLst/>
          </a:prstGeom>
        </p:spPr>
        <p:txBody>
          <a:bodyPr wrap="none" tIns="0" anchor="t" anchorCtr="0">
            <a:noAutofit/>
          </a:bodyPr>
          <a:lstStyle>
            <a:lvl1pPr>
              <a:lnSpc>
                <a:spcPct val="100000"/>
              </a:lnSpc>
              <a:spcBef>
                <a:spcPts val="0"/>
              </a:spcBef>
              <a:defRPr sz="2400" b="1" baseline="0">
                <a:solidFill>
                  <a:schemeClr val="tx1"/>
                </a:solidFill>
                <a:latin typeface="+mj-lt"/>
                <a:ea typeface="+mj-ea"/>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360000" y="684000"/>
            <a:ext cx="8424000" cy="576000"/>
          </a:xfrm>
        </p:spPr>
        <p:txBody>
          <a:bodyPr vert="horz" anchor="t" anchorCtr="0">
            <a:noAutofit/>
          </a:bodyPr>
          <a:lstStyle>
            <a:lvl1pPr>
              <a:defRPr sz="1800" b="0" baseline="0">
                <a:latin typeface="+mn-lt"/>
                <a:ea typeface="+mn-ea"/>
              </a:defRPr>
            </a:lvl1p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D32A95D4-7938-BBEE-26F6-A6CBD155113D}"/>
              </a:ext>
            </a:extLst>
          </p:cNvPr>
          <p:cNvSpPr>
            <a:spLocks noGrp="1"/>
          </p:cNvSpPr>
          <p:nvPr>
            <p:ph type="ftr" sz="quarter" idx="17"/>
          </p:nvPr>
        </p:nvSpPr>
        <p:spPr>
          <a:xfrm>
            <a:off x="548100" y="6588000"/>
            <a:ext cx="3888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198289505"/>
      </p:ext>
    </p:extLst>
  </p:cSld>
  <p:clrMapOvr>
    <a:masterClrMapping/>
  </p:clrMapOvr>
  <p:hf hdr="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16:9">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040F6459-93BB-4F14-8CDE-BF67F2E0C10C}"/>
              </a:ext>
            </a:extLst>
          </p:cNvPr>
          <p:cNvGraphicFramePr>
            <a:graphicFrameLocks noChangeAspect="1"/>
          </p:cNvGraphicFramePr>
          <p:nvPr userDrawn="1">
            <p:custDataLst>
              <p:tags r:id="rId1"/>
            </p:custDataLst>
            <p:extLst>
              <p:ext uri="{D42A27DB-BD31-4B8C-83A1-F6EECF244321}">
                <p14:modId xmlns:p14="http://schemas.microsoft.com/office/powerpoint/2010/main" val="1339263392"/>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040F6459-93BB-4F14-8CDE-BF67F2E0C10C}"/>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360000" y="1476000"/>
            <a:ext cx="4077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marR="0" indent="-180000" algn="l" defTabSz="989013" rtl="0" eaLnBrk="1" fontAlgn="auto" latinLnBrk="0" hangingPunct="1">
              <a:lnSpc>
                <a:spcPct val="110000"/>
              </a:lnSpc>
              <a:spcBef>
                <a:spcPts val="600"/>
              </a:spcBef>
              <a:spcAft>
                <a:spcPts val="0"/>
              </a:spcAft>
              <a:buClrTx/>
              <a:buSzTx/>
              <a:buFont typeface="Arial" pitchFamily="34" charset="0"/>
              <a:buChar char="•"/>
              <a:tabLst/>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defRPr>
            </a:lvl1pPr>
          </a:lstStyle>
          <a:p>
            <a:fld id="{0822A2BF-4EE5-45F6-88E1-9AA10A8C672A}" type="slidenum">
              <a:rPr lang="ja-JP" altLang="en-US" smtClean="0"/>
              <a:pPr/>
              <a:t>‹#›</a:t>
            </a:fld>
            <a:endParaRPr lang="ja-JP" altLang="en-US"/>
          </a:p>
        </p:txBody>
      </p:sp>
      <p:sp>
        <p:nvSpPr>
          <p:cNvPr id="3" name="テキスト プレースホルダー 2"/>
          <p:cNvSpPr>
            <a:spLocks noGrp="1"/>
          </p:cNvSpPr>
          <p:nvPr>
            <p:ph type="body" sz="quarter" idx="12" hasCustomPrompt="1"/>
          </p:nvPr>
        </p:nvSpPr>
        <p:spPr bwMode="gray">
          <a:xfrm>
            <a:off x="360000" y="1008000"/>
            <a:ext cx="4077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360000" y="108000"/>
            <a:ext cx="8424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C8839B8E-DC49-06BE-CA2A-A617EB71C08A}"/>
              </a:ext>
            </a:extLst>
          </p:cNvPr>
          <p:cNvSpPr>
            <a:spLocks noGrp="1"/>
          </p:cNvSpPr>
          <p:nvPr>
            <p:ph type="ftr" sz="quarter" idx="17"/>
          </p:nvPr>
        </p:nvSpPr>
        <p:spPr>
          <a:xfrm>
            <a:off x="548100" y="6588000"/>
            <a:ext cx="3888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318050554"/>
      </p:ext>
    </p:extLst>
  </p:cSld>
  <p:clrMapOvr>
    <a:masterClrMapping/>
  </p:clrMapOvr>
  <p:hf hdr="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16:9">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3F276000-B0DF-4D7D-B4D7-B984F0C2DA24}"/>
              </a:ext>
            </a:extLst>
          </p:cNvPr>
          <p:cNvGraphicFramePr>
            <a:graphicFrameLocks noChangeAspect="1"/>
          </p:cNvGraphicFramePr>
          <p:nvPr userDrawn="1">
            <p:custDataLst>
              <p:tags r:id="rId1"/>
            </p:custDataLst>
            <p:extLst>
              <p:ext uri="{D42A27DB-BD31-4B8C-83A1-F6EECF244321}">
                <p14:modId xmlns:p14="http://schemas.microsoft.com/office/powerpoint/2010/main" val="1401023673"/>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3F276000-B0DF-4D7D-B4D7-B984F0C2DA24}"/>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360000" y="1476000"/>
            <a:ext cx="4077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marR="0" indent="-180000" algn="l" defTabSz="989013" rtl="0" eaLnBrk="1" fontAlgn="auto" latinLnBrk="0" hangingPunct="1">
              <a:lnSpc>
                <a:spcPct val="110000"/>
              </a:lnSpc>
              <a:spcBef>
                <a:spcPts val="600"/>
              </a:spcBef>
              <a:spcAft>
                <a:spcPts val="0"/>
              </a:spcAft>
              <a:buClrTx/>
              <a:buSzTx/>
              <a:buFont typeface="Arial" pitchFamily="34" charset="0"/>
              <a:buChar char="•"/>
              <a:tabLst/>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4707000" y="1476000"/>
            <a:ext cx="4077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indent="-180000">
              <a:lnSpc>
                <a:spcPct val="110000"/>
              </a:lnSpc>
              <a:spcBef>
                <a:spcPts val="600"/>
              </a:spcBef>
              <a:buFont typeface="Arial"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defRPr>
            </a:lvl1pPr>
          </a:lstStyle>
          <a:p>
            <a:fld id="{A3EB1B23-9AF8-425B-BAD7-B9FA00F18833}" type="slidenum">
              <a:rPr lang="ja-JP" altLang="en-US" smtClean="0"/>
              <a:pPr/>
              <a:t>‹#›</a:t>
            </a:fld>
            <a:endParaRPr lang="ja-JP" altLang="en-US"/>
          </a:p>
        </p:txBody>
      </p:sp>
      <p:sp>
        <p:nvSpPr>
          <p:cNvPr id="3" name="テキスト プレースホルダー 2"/>
          <p:cNvSpPr>
            <a:spLocks noGrp="1"/>
          </p:cNvSpPr>
          <p:nvPr>
            <p:ph type="body" sz="quarter" idx="15" hasCustomPrompt="1"/>
          </p:nvPr>
        </p:nvSpPr>
        <p:spPr bwMode="gray">
          <a:xfrm>
            <a:off x="360000" y="1008000"/>
            <a:ext cx="4077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4707000" y="1008000"/>
            <a:ext cx="4077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360000" y="108000"/>
            <a:ext cx="8424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10D44422-B5E8-640D-2524-A5A45E92F954}"/>
              </a:ext>
            </a:extLst>
          </p:cNvPr>
          <p:cNvSpPr>
            <a:spLocks noGrp="1"/>
          </p:cNvSpPr>
          <p:nvPr>
            <p:ph type="ftr" sz="quarter" idx="17"/>
          </p:nvPr>
        </p:nvSpPr>
        <p:spPr>
          <a:xfrm>
            <a:off x="548100" y="6588000"/>
            <a:ext cx="3888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4084728406"/>
      </p:ext>
    </p:extLst>
  </p:cSld>
  <p:clrMapOvr>
    <a:masterClrMapping/>
  </p:clrMapOvr>
  <p:hf hdr="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基本版） コンテンツ全面_レベル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FF2D0448-4F15-4870-89C3-54C24DB3DF3D}"/>
              </a:ext>
            </a:extLst>
          </p:cNvPr>
          <p:cNvGraphicFramePr>
            <a:graphicFrameLocks noChangeAspect="1"/>
          </p:cNvGraphicFramePr>
          <p:nvPr userDrawn="1">
            <p:custDataLst>
              <p:tags r:id="rId1"/>
            </p:custDataLst>
            <p:extLst>
              <p:ext uri="{D42A27DB-BD31-4B8C-83A1-F6EECF244321}">
                <p14:modId xmlns:p14="http://schemas.microsoft.com/office/powerpoint/2010/main" val="1962748434"/>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FF2D0448-4F15-4870-89C3-54C24DB3DF3D}"/>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360000" y="1476000"/>
            <a:ext cx="8424000" cy="4824000"/>
          </a:xfrm>
          <a:prstGeom prst="rect">
            <a:avLst/>
          </a:prstGeom>
        </p:spPr>
        <p:txBody>
          <a:bodyPr/>
          <a:lstStyle>
            <a:lvl1pPr>
              <a:lnSpc>
                <a:spcPct val="110000"/>
              </a:lnSpc>
              <a:spcBef>
                <a:spcPts val="600"/>
              </a:spcBef>
              <a:buFont typeface="Arial" pitchFamily="34" charset="0"/>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indent="-180000">
              <a:lnSpc>
                <a:spcPct val="110000"/>
              </a:lnSpc>
              <a:spcBef>
                <a:spcPts val="600"/>
              </a:spcBef>
              <a:buFont typeface="Arial"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defRPr>
            </a:lvl1pPr>
          </a:lstStyle>
          <a:p>
            <a:fld id="{543A0986-838B-4D2A-A95C-8CB1738263FE}" type="slidenum">
              <a:rPr lang="ja-JP" altLang="en-US" smtClean="0"/>
              <a:pPr/>
              <a:t>‹#›</a:t>
            </a:fld>
            <a:endParaRPr lang="ja-JP" altLang="en-US"/>
          </a:p>
        </p:txBody>
      </p:sp>
      <p:sp>
        <p:nvSpPr>
          <p:cNvPr id="8" name="テキスト プレースホルダー 2"/>
          <p:cNvSpPr>
            <a:spLocks noGrp="1"/>
          </p:cNvSpPr>
          <p:nvPr>
            <p:ph type="body" sz="quarter" idx="15" hasCustomPrompt="1"/>
          </p:nvPr>
        </p:nvSpPr>
        <p:spPr bwMode="gray">
          <a:xfrm>
            <a:off x="360000" y="1008000"/>
            <a:ext cx="4077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a:xfrm>
            <a:off x="360000" y="108000"/>
            <a:ext cx="8424000" cy="738000"/>
          </a:xfrm>
        </p:spPr>
        <p:txBody>
          <a:bodyPr/>
          <a:lstStyle/>
          <a:p>
            <a:r>
              <a:rPr lang="ja-JP" altLang="en-US"/>
              <a:t>キーメッセージを入力（本スライドで一番伝えたいこと＜名詞止め・体言止め不可＞）</a:t>
            </a:r>
            <a:endParaRPr kumimoji="1" lang="ja-JP" altLang="en-US"/>
          </a:p>
        </p:txBody>
      </p:sp>
      <p:sp>
        <p:nvSpPr>
          <p:cNvPr id="4" name="フッター プレースホルダー 5">
            <a:extLst>
              <a:ext uri="{FF2B5EF4-FFF2-40B4-BE49-F238E27FC236}">
                <a16:creationId xmlns:a16="http://schemas.microsoft.com/office/drawing/2014/main" id="{277F1F7E-840F-5189-7EBA-81017B1BCF4A}"/>
              </a:ext>
            </a:extLst>
          </p:cNvPr>
          <p:cNvSpPr>
            <a:spLocks noGrp="1"/>
          </p:cNvSpPr>
          <p:nvPr>
            <p:ph type="ftr" sz="quarter" idx="17"/>
          </p:nvPr>
        </p:nvSpPr>
        <p:spPr>
          <a:xfrm>
            <a:off x="548100" y="6588000"/>
            <a:ext cx="3888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4190798259"/>
      </p:ext>
    </p:extLst>
  </p:cSld>
  <p:clrMapOvr>
    <a:masterClrMapping/>
  </p:clrMapOvr>
  <p:hf hdr="0"/>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1034744658"/>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pic>
        <p:nvPicPr>
          <p:cNvPr id="12" name="図 11">
            <a:extLst>
              <a:ext uri="{FF2B5EF4-FFF2-40B4-BE49-F238E27FC236}">
                <a16:creationId xmlns:a16="http://schemas.microsoft.com/office/drawing/2014/main" id="{08BD6DA0-CD1D-4FBB-8417-3DBF7AD2A534}"/>
              </a:ext>
            </a:extLst>
          </p:cNvPr>
          <p:cNvPicPr>
            <a:picLocks noChangeAspect="1"/>
          </p:cNvPicPr>
          <p:nvPr userDrawn="1"/>
        </p:nvPicPr>
        <p:blipFill>
          <a:blip r:embed="rId5"/>
          <a:stretch>
            <a:fillRect/>
          </a:stretch>
        </p:blipFill>
        <p:spPr bwMode="gray">
          <a:xfrm>
            <a:off x="7703100" y="5472000"/>
            <a:ext cx="1080000" cy="873776"/>
          </a:xfrm>
          <a:prstGeom prst="rect">
            <a:avLst/>
          </a:prstGeom>
        </p:spPr>
      </p:pic>
      <p:pic>
        <p:nvPicPr>
          <p:cNvPr id="7" name="図 6">
            <a:extLst>
              <a:ext uri="{FF2B5EF4-FFF2-40B4-BE49-F238E27FC236}">
                <a16:creationId xmlns:a16="http://schemas.microsoft.com/office/drawing/2014/main" id="{367F1314-1825-435D-8B63-69D515D2D34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359100" y="432000"/>
            <a:ext cx="1512000" cy="631680"/>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7731129"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359100" y="6372000"/>
            <a:ext cx="5454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359100" y="6660001"/>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spTree>
    <p:extLst>
      <p:ext uri="{BB962C8B-B14F-4D97-AF65-F5344CB8AC3E}">
        <p14:creationId xmlns:p14="http://schemas.microsoft.com/office/powerpoint/2010/main" val="3570051598"/>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asic_section cover">
    <p:bg>
      <p:bgPr>
        <a:solidFill>
          <a:schemeClr val="bg1"/>
        </a:solidFill>
        <a:effectLst/>
      </p:bgPr>
    </p:bg>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1A1BC9BC-7E85-1F07-EBFA-39A9BB38A2B7}"/>
              </a:ext>
            </a:extLst>
          </p:cNvPr>
          <p:cNvSpPr/>
          <p:nvPr userDrawn="1"/>
        </p:nvSpPr>
        <p:spPr>
          <a:xfrm>
            <a:off x="89298" y="728663"/>
            <a:ext cx="8965406"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6" name="テキスト プレースホルダー 28">
            <a:extLst>
              <a:ext uri="{FF2B5EF4-FFF2-40B4-BE49-F238E27FC236}">
                <a16:creationId xmlns:a16="http://schemas.microsoft.com/office/drawing/2014/main" id="{AA5ACE5D-BCC4-7FAF-258F-580CB021B585}"/>
              </a:ext>
            </a:extLst>
          </p:cNvPr>
          <p:cNvSpPr>
            <a:spLocks noGrp="1"/>
          </p:cNvSpPr>
          <p:nvPr>
            <p:ph type="body" sz="quarter" idx="11" hasCustomPrompt="1"/>
          </p:nvPr>
        </p:nvSpPr>
        <p:spPr>
          <a:xfrm>
            <a:off x="562969" y="4235914"/>
            <a:ext cx="8194031" cy="276999"/>
          </a:xfrm>
          <a:prstGeom prst="rect">
            <a:avLst/>
          </a:prstGeom>
          <a:noFill/>
        </p:spPr>
        <p:txBody>
          <a:bodyPr wrap="square" lIns="0" tIns="0" rIns="0" bIns="0" anchor="t" anchorCtr="0">
            <a:noAutofit/>
          </a:bodyPr>
          <a:lstStyle>
            <a:lvl1pPr marL="0" indent="0" defTabSz="158400">
              <a:lnSpc>
                <a:spcPct val="100000"/>
              </a:lnSpc>
              <a:spcBef>
                <a:spcPts val="500"/>
              </a:spcBef>
              <a:buNone/>
              <a:defRPr sz="1800" b="0" spc="-3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a:t>
            </a:r>
          </a:p>
        </p:txBody>
      </p:sp>
      <p:sp>
        <p:nvSpPr>
          <p:cNvPr id="23" name="タイトル 22">
            <a:extLst>
              <a:ext uri="{FF2B5EF4-FFF2-40B4-BE49-F238E27FC236}">
                <a16:creationId xmlns:a16="http://schemas.microsoft.com/office/drawing/2014/main" id="{3A40C814-17D5-4A7E-7A78-30BC828E8294}"/>
              </a:ext>
            </a:extLst>
          </p:cNvPr>
          <p:cNvSpPr>
            <a:spLocks noGrp="1"/>
          </p:cNvSpPr>
          <p:nvPr>
            <p:ph type="title" hasCustomPrompt="1"/>
          </p:nvPr>
        </p:nvSpPr>
        <p:spPr>
          <a:xfrm>
            <a:off x="562969" y="2867723"/>
            <a:ext cx="8194031" cy="1231106"/>
          </a:xfrm>
          <a:prstGeom prst="rect">
            <a:avLst/>
          </a:prstGeom>
        </p:spPr>
        <p:txBody>
          <a:bodyPr lIns="0" tIns="0" rIns="0" bIns="0" anchor="ctr">
            <a:noAutofit/>
          </a:bodyPr>
          <a:lstStyle>
            <a:lvl1pPr>
              <a:defRPr sz="4000"/>
            </a:lvl1pPr>
          </a:lstStyle>
          <a:p>
            <a:r>
              <a:rPr lang="ja-JP" altLang="en-US" sz="4000"/>
              <a:t>セクションタイトル</a:t>
            </a:r>
            <a:br>
              <a:rPr lang="en-US" altLang="ja-JP" sz="4000"/>
            </a:br>
            <a:r>
              <a:rPr lang="ja-JP" altLang="en-US" sz="4000"/>
              <a:t>游ゴシック</a:t>
            </a:r>
            <a:r>
              <a:rPr lang="en-US" altLang="ja-JP" sz="4000"/>
              <a:t> Bold 40pt / </a:t>
            </a:r>
            <a:r>
              <a:rPr lang="ja-JP" altLang="en-US" sz="4000"/>
              <a:t>行間</a:t>
            </a:r>
            <a:r>
              <a:rPr lang="en-US" altLang="ja-JP" sz="4000"/>
              <a:t>1</a:t>
            </a:r>
            <a:endParaRPr kumimoji="1" lang="ja-JP" altLang="en-US"/>
          </a:p>
        </p:txBody>
      </p:sp>
      <p:pic>
        <p:nvPicPr>
          <p:cNvPr id="5" name="図 4" descr="テキスト&#10;&#10;中程度の精度で自動的に生成された説明">
            <a:extLst>
              <a:ext uri="{FF2B5EF4-FFF2-40B4-BE49-F238E27FC236}">
                <a16:creationId xmlns:a16="http://schemas.microsoft.com/office/drawing/2014/main" id="{59FEB064-9E10-7E77-2F7C-DF29C7A3F838}"/>
              </a:ext>
            </a:extLst>
          </p:cNvPr>
          <p:cNvPicPr>
            <a:picLocks noChangeAspect="1"/>
          </p:cNvPicPr>
          <p:nvPr userDrawn="1"/>
        </p:nvPicPr>
        <p:blipFill>
          <a:blip r:embed="rId2"/>
          <a:stretch>
            <a:fillRect/>
          </a:stretch>
        </p:blipFill>
        <p:spPr>
          <a:xfrm>
            <a:off x="7447526" y="66263"/>
            <a:ext cx="1636518" cy="662400"/>
          </a:xfrm>
          <a:prstGeom prst="rect">
            <a:avLst/>
          </a:prstGeom>
        </p:spPr>
      </p:pic>
    </p:spTree>
    <p:extLst>
      <p:ext uri="{BB962C8B-B14F-4D97-AF65-F5344CB8AC3E}">
        <p14:creationId xmlns:p14="http://schemas.microsoft.com/office/powerpoint/2010/main" val="2561020861"/>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429713689"/>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7731129" y="6517422"/>
            <a:ext cx="1402628" cy="251544"/>
          </a:xfrm>
          <a:prstGeom prst="rect">
            <a:avLst/>
          </a:prstGeom>
          <a:noFill/>
        </p:spPr>
        <p:txBody>
          <a:bodyPr wrap="none" lIns="0" tIns="0" rIns="0" bIns="0" rtlCol="0">
            <a:spAutoFit/>
          </a:bodyPr>
          <a:lstStyle/>
          <a:p>
            <a:pPr>
              <a:lnSpc>
                <a:spcPts val="951"/>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359100" y="6372000"/>
            <a:ext cx="5454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359100" y="6660001"/>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A4D3EA14-DEB0-4CBD-9D70-552DCBB8AA4C}"/>
              </a:ext>
            </a:extLst>
          </p:cNvPr>
          <p:cNvPicPr>
            <a:picLocks noChangeAspect="1"/>
          </p:cNvPicPr>
          <p:nvPr userDrawn="1"/>
        </p:nvPicPr>
        <p:blipFill>
          <a:blip r:embed="rId5"/>
          <a:stretch>
            <a:fillRect/>
          </a:stretch>
        </p:blipFill>
        <p:spPr bwMode="gray">
          <a:xfrm>
            <a:off x="7703100" y="5472000"/>
            <a:ext cx="1080000" cy="873776"/>
          </a:xfrm>
          <a:prstGeom prst="rect">
            <a:avLst/>
          </a:prstGeom>
        </p:spPr>
      </p:pic>
      <p:pic>
        <p:nvPicPr>
          <p:cNvPr id="9" name="図 8">
            <a:extLst>
              <a:ext uri="{FF2B5EF4-FFF2-40B4-BE49-F238E27FC236}">
                <a16:creationId xmlns:a16="http://schemas.microsoft.com/office/drawing/2014/main" id="{FE41D69D-2433-4D11-814D-C797F4E5053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359100" y="431999"/>
            <a:ext cx="1512000" cy="627200"/>
          </a:xfrm>
          <a:prstGeom prst="rect">
            <a:avLst/>
          </a:prstGeom>
        </p:spPr>
      </p:pic>
    </p:spTree>
    <p:extLst>
      <p:ext uri="{BB962C8B-B14F-4D97-AF65-F5344CB8AC3E}">
        <p14:creationId xmlns:p14="http://schemas.microsoft.com/office/powerpoint/2010/main" val="552179560"/>
      </p:ext>
    </p:extLst>
  </p:cSld>
  <p:clrMapOvr>
    <a:masterClrMapping/>
  </p:clrMapOvr>
  <p:hf hdr="0"/>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314046517"/>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pic>
        <p:nvPicPr>
          <p:cNvPr id="12" name="図 11">
            <a:extLst>
              <a:ext uri="{FF2B5EF4-FFF2-40B4-BE49-F238E27FC236}">
                <a16:creationId xmlns:a16="http://schemas.microsoft.com/office/drawing/2014/main" id="{08BD6DA0-CD1D-4FBB-8417-3DBF7AD2A534}"/>
              </a:ext>
            </a:extLst>
          </p:cNvPr>
          <p:cNvPicPr>
            <a:picLocks noChangeAspect="1"/>
          </p:cNvPicPr>
          <p:nvPr userDrawn="1"/>
        </p:nvPicPr>
        <p:blipFill>
          <a:blip r:embed="rId5"/>
          <a:stretch>
            <a:fillRect/>
          </a:stretch>
        </p:blipFill>
        <p:spPr bwMode="gray">
          <a:xfrm>
            <a:off x="7703100" y="5472000"/>
            <a:ext cx="1080000" cy="873776"/>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7731129"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359100" y="6372000"/>
            <a:ext cx="5454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359100" y="6660001"/>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501A15D5-7B51-4B9F-8EF0-8D771BACAF70}"/>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a:stretch/>
        </p:blipFill>
        <p:spPr bwMode="gray">
          <a:xfrm>
            <a:off x="359101" y="431005"/>
            <a:ext cx="2791091" cy="632962"/>
          </a:xfrm>
          <a:prstGeom prst="rect">
            <a:avLst/>
          </a:prstGeom>
          <a:noFill/>
          <a:ln>
            <a:noFill/>
          </a:ln>
        </p:spPr>
      </p:pic>
    </p:spTree>
    <p:extLst>
      <p:ext uri="{BB962C8B-B14F-4D97-AF65-F5344CB8AC3E}">
        <p14:creationId xmlns:p14="http://schemas.microsoft.com/office/powerpoint/2010/main" val="2252375199"/>
      </p:ext>
    </p:extLst>
  </p:cSld>
  <p:clrMapOvr>
    <a:masterClrMapping/>
  </p:clrMapOvr>
  <p:hf hdr="0"/>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269735168"/>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7731129" y="6517422"/>
            <a:ext cx="1402628" cy="251544"/>
          </a:xfrm>
          <a:prstGeom prst="rect">
            <a:avLst/>
          </a:prstGeom>
          <a:noFill/>
        </p:spPr>
        <p:txBody>
          <a:bodyPr wrap="none" lIns="0" tIns="0" rIns="0" bIns="0" rtlCol="0">
            <a:spAutoFit/>
          </a:bodyPr>
          <a:lstStyle/>
          <a:p>
            <a:pPr>
              <a:lnSpc>
                <a:spcPts val="951"/>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359100" y="6372000"/>
            <a:ext cx="5454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359100" y="6660001"/>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A4D3EA14-DEB0-4CBD-9D70-552DCBB8AA4C}"/>
              </a:ext>
            </a:extLst>
          </p:cNvPr>
          <p:cNvPicPr>
            <a:picLocks noChangeAspect="1"/>
          </p:cNvPicPr>
          <p:nvPr userDrawn="1"/>
        </p:nvPicPr>
        <p:blipFill>
          <a:blip r:embed="rId5"/>
          <a:stretch>
            <a:fillRect/>
          </a:stretch>
        </p:blipFill>
        <p:spPr bwMode="gray">
          <a:xfrm>
            <a:off x="7703100" y="5472000"/>
            <a:ext cx="1080000" cy="873776"/>
          </a:xfrm>
          <a:prstGeom prst="rect">
            <a:avLst/>
          </a:prstGeom>
        </p:spPr>
      </p:pic>
      <p:pic>
        <p:nvPicPr>
          <p:cNvPr id="10" name="図 9">
            <a:extLst>
              <a:ext uri="{FF2B5EF4-FFF2-40B4-BE49-F238E27FC236}">
                <a16:creationId xmlns:a16="http://schemas.microsoft.com/office/drawing/2014/main" id="{9C0938ED-B2BE-4693-8FA5-820BAD918B8F}"/>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a:stretch/>
        </p:blipFill>
        <p:spPr bwMode="gray">
          <a:xfrm>
            <a:off x="359100" y="431997"/>
            <a:ext cx="2794458" cy="632962"/>
          </a:xfrm>
          <a:prstGeom prst="rect">
            <a:avLst/>
          </a:prstGeom>
        </p:spPr>
      </p:pic>
    </p:spTree>
    <p:extLst>
      <p:ext uri="{BB962C8B-B14F-4D97-AF65-F5344CB8AC3E}">
        <p14:creationId xmlns:p14="http://schemas.microsoft.com/office/powerpoint/2010/main" val="1488936238"/>
      </p:ext>
    </p:extLst>
  </p:cSld>
  <p:clrMapOvr>
    <a:masterClrMapping/>
  </p:clrMapOvr>
  <p:hf hdr="0"/>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userDrawn="1">
  <p:cSld name="（基本版） 目次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238136555"/>
              </p:ext>
            </p:extLst>
          </p:nvPr>
        </p:nvGraphicFramePr>
        <p:xfrm>
          <a:off x="1466" y="1588"/>
          <a:ext cx="1466"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466" y="1588"/>
                        <a:ext cx="1466"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384924" y="1476000"/>
            <a:ext cx="4020923" cy="4824000"/>
          </a:xfrm>
          <a:prstGeom prst="rect">
            <a:avLst/>
          </a:prstGeom>
        </p:spPr>
        <p:txBody>
          <a:bodyPr/>
          <a:lstStyle>
            <a:lvl1pPr>
              <a:lnSpc>
                <a:spcPct val="110000"/>
              </a:lnSpc>
              <a:spcBef>
                <a:spcPts val="738"/>
              </a:spcBef>
              <a:tabLst>
                <a:tab pos="6705523" algn="r"/>
              </a:tabLst>
              <a:defRPr sz="1477">
                <a:latin typeface="+mn-lt"/>
                <a:ea typeface="+mn-ea"/>
                <a:cs typeface="+mn-cs"/>
                <a:sym typeface="+mn-lt"/>
              </a:defRPr>
            </a:lvl1pPr>
            <a:lvl2pPr>
              <a:lnSpc>
                <a:spcPct val="110000"/>
              </a:lnSpc>
              <a:spcBef>
                <a:spcPts val="738"/>
              </a:spcBef>
              <a:tabLst>
                <a:tab pos="6705523" algn="r"/>
              </a:tabLst>
              <a:defRPr sz="1477">
                <a:latin typeface="+mn-lt"/>
                <a:ea typeface="+mn-ea"/>
                <a:cs typeface="+mn-cs"/>
                <a:sym typeface="+mn-lt"/>
              </a:defRPr>
            </a:lvl2pPr>
            <a:lvl3pPr>
              <a:lnSpc>
                <a:spcPct val="110000"/>
              </a:lnSpc>
              <a:spcBef>
                <a:spcPts val="738"/>
              </a:spcBef>
              <a:tabLst>
                <a:tab pos="6705523" algn="r"/>
              </a:tabLst>
              <a:defRPr sz="1477">
                <a:latin typeface="+mn-lt"/>
                <a:ea typeface="+mn-ea"/>
                <a:cs typeface="+mn-cs"/>
                <a:sym typeface="+mn-lt"/>
              </a:defRPr>
            </a:lvl3pPr>
            <a:lvl4pPr>
              <a:lnSpc>
                <a:spcPct val="110000"/>
              </a:lnSpc>
              <a:spcBef>
                <a:spcPts val="738"/>
              </a:spcBef>
              <a:tabLst>
                <a:tab pos="6705523" algn="r"/>
              </a:tabLst>
              <a:defRPr sz="1477">
                <a:latin typeface="+mn-lt"/>
                <a:ea typeface="+mn-ea"/>
                <a:cs typeface="+mn-cs"/>
                <a:sym typeface="+mn-lt"/>
              </a:defRPr>
            </a:lvl4pPr>
            <a:lvl5pPr>
              <a:tabLst>
                <a:tab pos="6705523"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4738154" y="1476000"/>
            <a:ext cx="4020923" cy="4824000"/>
          </a:xfrm>
          <a:prstGeom prst="rect">
            <a:avLst/>
          </a:prstGeom>
        </p:spPr>
        <p:txBody>
          <a:bodyPr/>
          <a:lstStyle>
            <a:lvl1pPr>
              <a:lnSpc>
                <a:spcPct val="110000"/>
              </a:lnSpc>
              <a:spcBef>
                <a:spcPts val="738"/>
              </a:spcBef>
              <a:tabLst>
                <a:tab pos="6705523" algn="r"/>
              </a:tabLst>
              <a:defRPr sz="1477">
                <a:latin typeface="+mn-lt"/>
                <a:ea typeface="+mn-ea"/>
                <a:cs typeface="+mn-cs"/>
                <a:sym typeface="+mn-lt"/>
              </a:defRPr>
            </a:lvl1pPr>
            <a:lvl2pPr>
              <a:lnSpc>
                <a:spcPct val="110000"/>
              </a:lnSpc>
              <a:spcBef>
                <a:spcPts val="738"/>
              </a:spcBef>
              <a:tabLst>
                <a:tab pos="6705523" algn="r"/>
              </a:tabLst>
              <a:defRPr sz="1477">
                <a:latin typeface="+mn-lt"/>
                <a:ea typeface="+mn-ea"/>
                <a:cs typeface="+mn-cs"/>
                <a:sym typeface="+mn-lt"/>
              </a:defRPr>
            </a:lvl2pPr>
            <a:lvl3pPr>
              <a:lnSpc>
                <a:spcPct val="110000"/>
              </a:lnSpc>
              <a:spcBef>
                <a:spcPts val="738"/>
              </a:spcBef>
              <a:tabLst>
                <a:tab pos="6705523" algn="r"/>
              </a:tabLst>
              <a:defRPr sz="1477">
                <a:latin typeface="+mn-lt"/>
                <a:ea typeface="+mn-ea"/>
                <a:cs typeface="+mn-cs"/>
                <a:sym typeface="+mn-lt"/>
              </a:defRPr>
            </a:lvl3pPr>
            <a:lvl4pPr>
              <a:lnSpc>
                <a:spcPct val="110000"/>
              </a:lnSpc>
              <a:spcBef>
                <a:spcPts val="738"/>
              </a:spcBef>
              <a:tabLst>
                <a:tab pos="6705523" algn="r"/>
              </a:tabLst>
              <a:defRPr sz="1477">
                <a:latin typeface="+mn-lt"/>
                <a:ea typeface="+mn-ea"/>
                <a:cs typeface="+mn-cs"/>
                <a:sym typeface="+mn-lt"/>
              </a:defRPr>
            </a:lvl4pPr>
            <a:lvl5pPr>
              <a:tabLst>
                <a:tab pos="6705523"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extLst>
      <p:ext uri="{BB962C8B-B14F-4D97-AF65-F5344CB8AC3E}">
        <p14:creationId xmlns:p14="http://schemas.microsoft.com/office/powerpoint/2010/main" val="2830627197"/>
      </p:ext>
    </p:extLst>
  </p:cSld>
  <p:clrMapOvr>
    <a:masterClrMapping/>
  </p:clrMapOvr>
  <p:extLst>
    <p:ext uri="{DCECCB84-F9BA-43D5-87BE-67443E8EF086}">
      <p15:sldGuideLst xmlns:p15="http://schemas.microsoft.com/office/powerpoint/2012/main"/>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基本版） 中表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946549097"/>
              </p:ext>
            </p:extLst>
          </p:nvPr>
        </p:nvGraphicFramePr>
        <p:xfrm>
          <a:off x="1466" y="1588"/>
          <a:ext cx="1466"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466" y="1588"/>
                        <a:ext cx="1466"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950399" y="2232000"/>
            <a:ext cx="4785231" cy="432000"/>
          </a:xfrm>
          <a:prstGeom prst="rect">
            <a:avLst/>
          </a:prstGeom>
          <a:noFill/>
        </p:spPr>
        <p:txBody>
          <a:bodyPr wrap="square" lIns="0" rIns="0" anchor="t" anchorCtr="0">
            <a:noAutofit/>
          </a:bodyPr>
          <a:lstStyle>
            <a:lvl1pPr marL="0" indent="0" algn="l">
              <a:lnSpc>
                <a:spcPct val="100000"/>
              </a:lnSpc>
              <a:spcBef>
                <a:spcPts val="0"/>
              </a:spcBef>
              <a:buNone/>
              <a:defRPr sz="3446"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7" name="フッター プレースホルダ 6"/>
          <p:cNvSpPr>
            <a:spLocks noGrp="1"/>
          </p:cNvSpPr>
          <p:nvPr>
            <p:ph type="ftr" sz="quarter" idx="12"/>
          </p:nvPr>
        </p:nvSpPr>
        <p:spPr bwMode="gray">
          <a:xfrm>
            <a:off x="548100" y="6588000"/>
            <a:ext cx="3888000" cy="169200"/>
          </a:xfrm>
          <a:prstGeom prst="rect">
            <a:avLst/>
          </a:prstGeom>
        </p:spPr>
        <p:txBody>
          <a:bodyPr/>
          <a:lstStyle>
            <a:lvl1pPr>
              <a:defRPr>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6525225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基本版） コンテンツ両サイド_レベル_Proposal">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3548472800"/>
              </p:ext>
            </p:extLst>
          </p:nvPr>
        </p:nvGraphicFramePr>
        <p:xfrm>
          <a:off x="1466" y="1588"/>
          <a:ext cx="1466"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466" y="1588"/>
                        <a:ext cx="1466"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384458" y="1476000"/>
            <a:ext cx="4020923" cy="4824000"/>
          </a:xfrm>
          <a:prstGeom prst="rect">
            <a:avLst/>
          </a:prstGeom>
        </p:spPr>
        <p:txBody>
          <a:bodyPr/>
          <a:lstStyle>
            <a:lvl1pPr>
              <a:lnSpc>
                <a:spcPct val="110000"/>
              </a:lnSpc>
              <a:spcBef>
                <a:spcPts val="738"/>
              </a:spcBef>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marR="0" indent="-177235" algn="l" defTabSz="1217277" rtl="0" eaLnBrk="1" fontAlgn="auto" latinLnBrk="0" hangingPunct="1">
              <a:lnSpc>
                <a:spcPct val="110000"/>
              </a:lnSpc>
              <a:spcBef>
                <a:spcPts val="738"/>
              </a:spcBef>
              <a:spcAft>
                <a:spcPts val="0"/>
              </a:spcAft>
              <a:buClrTx/>
              <a:buSzTx/>
              <a:buFont typeface="Arial" pitchFamily="34" charset="0"/>
              <a:buChar char="•"/>
              <a:tabLst/>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4737589" y="1476000"/>
            <a:ext cx="4020923" cy="4824000"/>
          </a:xfrm>
          <a:prstGeom prst="rect">
            <a:avLst/>
          </a:prstGeom>
        </p:spPr>
        <p:txBody>
          <a:bodyPr/>
          <a:lstStyle>
            <a:lvl1pPr>
              <a:lnSpc>
                <a:spcPct val="110000"/>
              </a:lnSpc>
              <a:spcBef>
                <a:spcPts val="738"/>
              </a:spcBef>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indent="-177235">
              <a:lnSpc>
                <a:spcPct val="110000"/>
              </a:lnSpc>
              <a:spcBef>
                <a:spcPts val="738"/>
              </a:spcBef>
              <a:buFont typeface="Arial" pitchFamily="34" charset="0"/>
              <a:buChar char="•"/>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pPr/>
              <a:t>‹#›</a:t>
            </a:fld>
            <a:endParaRPr lang="ja-JP" altLang="en-US"/>
          </a:p>
        </p:txBody>
      </p:sp>
      <p:sp>
        <p:nvSpPr>
          <p:cNvPr id="11" name="フッター プレースホルダ 10"/>
          <p:cNvSpPr>
            <a:spLocks noGrp="1"/>
          </p:cNvSpPr>
          <p:nvPr>
            <p:ph type="ftr" sz="quarter" idx="14"/>
          </p:nvPr>
        </p:nvSpPr>
        <p:spPr bwMode="gray">
          <a:xfrm>
            <a:off x="548100" y="6588000"/>
            <a:ext cx="3888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3" name="テキスト プレースホルダー 2"/>
          <p:cNvSpPr>
            <a:spLocks noGrp="1"/>
          </p:cNvSpPr>
          <p:nvPr>
            <p:ph type="body" sz="quarter" idx="15" hasCustomPrompt="1"/>
          </p:nvPr>
        </p:nvSpPr>
        <p:spPr bwMode="gray">
          <a:xfrm>
            <a:off x="384458" y="1008000"/>
            <a:ext cx="4020923"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4737589" y="1008000"/>
            <a:ext cx="4020923"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110120789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基本版） コンテンツ全面_レベル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499005202"/>
              </p:ext>
            </p:extLst>
          </p:nvPr>
        </p:nvGraphicFramePr>
        <p:xfrm>
          <a:off x="1466" y="1588"/>
          <a:ext cx="1466"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466" y="1588"/>
                        <a:ext cx="1466"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384922" y="1476000"/>
            <a:ext cx="8374154" cy="4824000"/>
          </a:xfrm>
          <a:prstGeom prst="rect">
            <a:avLst/>
          </a:prstGeom>
        </p:spPr>
        <p:txBody>
          <a:bodyPr/>
          <a:lstStyle>
            <a:lvl1pPr>
              <a:lnSpc>
                <a:spcPct val="110000"/>
              </a:lnSpc>
              <a:spcBef>
                <a:spcPts val="738"/>
              </a:spcBef>
              <a:buFont typeface="Arial" pitchFamily="34" charset="0"/>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indent="-177235">
              <a:lnSpc>
                <a:spcPct val="110000"/>
              </a:lnSpc>
              <a:spcBef>
                <a:spcPts val="738"/>
              </a:spcBef>
              <a:buFont typeface="Arial" pitchFamily="34" charset="0"/>
              <a:buChar char="•"/>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pPr/>
              <a:t>‹#›</a:t>
            </a:fld>
            <a:endParaRPr lang="ja-JP" altLang="en-US"/>
          </a:p>
        </p:txBody>
      </p:sp>
      <p:sp>
        <p:nvSpPr>
          <p:cNvPr id="10" name="フッター プレースホルダ 9"/>
          <p:cNvSpPr>
            <a:spLocks noGrp="1"/>
          </p:cNvSpPr>
          <p:nvPr>
            <p:ph type="ftr" sz="quarter" idx="11"/>
          </p:nvPr>
        </p:nvSpPr>
        <p:spPr bwMode="gray">
          <a:xfrm>
            <a:off x="548100" y="6588000"/>
            <a:ext cx="3888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8" name="テキスト プレースホルダー 2"/>
          <p:cNvSpPr>
            <a:spLocks noGrp="1"/>
          </p:cNvSpPr>
          <p:nvPr>
            <p:ph type="body" sz="quarter" idx="15" hasCustomPrompt="1"/>
          </p:nvPr>
        </p:nvSpPr>
        <p:spPr bwMode="gray">
          <a:xfrm>
            <a:off x="384458" y="1008000"/>
            <a:ext cx="4020923"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76838378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cSld name="（基本版） 白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428125917"/>
              </p:ext>
            </p:extLst>
          </p:nvPr>
        </p:nvGraphicFramePr>
        <p:xfrm>
          <a:off x="1466" y="1588"/>
          <a:ext cx="1466"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466" y="1588"/>
                        <a:ext cx="1466"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a:xfrm>
            <a:off x="548100" y="6588000"/>
            <a:ext cx="3888000" cy="169200"/>
          </a:xfrm>
          <a:prstGeom prst="rect">
            <a:avLst/>
          </a:prstGeom>
        </p:spPr>
        <p:txBody>
          <a:bodyPr/>
          <a:lstStyle>
            <a:lvl1pPr>
              <a:defRPr>
                <a:latin typeface="+mn-lt"/>
                <a:ea typeface="+mn-ea"/>
                <a:cs typeface="+mn-cs"/>
                <a:sym typeface="+mn-lt"/>
              </a:defRPr>
            </a:lvl1pPr>
          </a:lstStyle>
          <a:p>
            <a:r>
              <a:rPr lang="en-US" altLang="ja-JP"/>
              <a:t>Notes</a:t>
            </a:r>
            <a:r>
              <a:rPr lang="ja-JP" altLang="en-US"/>
              <a:t>アプリ刷新のご提案</a:t>
            </a:r>
            <a:endParaRPr lang="en-GB" altLang="en-GB"/>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pPr/>
              <a:t>‹#›</a:t>
            </a:fld>
            <a:endParaRPr lang="ja-JP" altLang="en-US"/>
          </a:p>
        </p:txBody>
      </p:sp>
      <p:sp>
        <p:nvSpPr>
          <p:cNvPr id="6" name="テキスト プレースホルダー 5"/>
          <p:cNvSpPr>
            <a:spLocks noGrp="1"/>
          </p:cNvSpPr>
          <p:nvPr>
            <p:ph type="body" sz="quarter" idx="12"/>
          </p:nvPr>
        </p:nvSpPr>
        <p:spPr bwMode="gray">
          <a:xfrm>
            <a:off x="1747385" y="2340000"/>
            <a:ext cx="5649231"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extLst>
      <p:ext uri="{BB962C8B-B14F-4D97-AF65-F5344CB8AC3E}">
        <p14:creationId xmlns:p14="http://schemas.microsoft.com/office/powerpoint/2010/main" val="418073252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731592270"/>
              </p:ext>
            </p:extLst>
          </p:nvPr>
        </p:nvGraphicFramePr>
        <p:xfrm>
          <a:off x="1466" y="1588"/>
          <a:ext cx="1466"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466" y="1588"/>
                        <a:ext cx="1466"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384458" y="1008000"/>
            <a:ext cx="4020923"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2700223113"/>
      </p:ext>
    </p:extLst>
  </p:cSld>
  <p:clrMapOvr>
    <a:masterClrMapping/>
  </p:clrMapOvr>
  <p:hf hdr="0"/>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userDrawn="1">
  <p:cSld name="（基本版）背表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395015271"/>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191" y="1588"/>
                        <a:ext cx="1191" cy="1588"/>
                      </a:xfrm>
                      <a:prstGeom prst="rect">
                        <a:avLst/>
                      </a:prstGeom>
                    </p:spPr>
                  </p:pic>
                </p:oleObj>
              </mc:Fallback>
            </mc:AlternateContent>
          </a:graphicData>
        </a:graphic>
      </p:graphicFrame>
      <p:pic>
        <p:nvPicPr>
          <p:cNvPr id="7" name="図 6">
            <a:extLst>
              <a:ext uri="{FF2B5EF4-FFF2-40B4-BE49-F238E27FC236}">
                <a16:creationId xmlns:a16="http://schemas.microsoft.com/office/drawing/2014/main" id="{367F1314-1825-435D-8B63-69D515D2D346}"/>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359100" y="432000"/>
            <a:ext cx="1512000" cy="631680"/>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7731129"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359100" y="6372000"/>
            <a:ext cx="6615000" cy="127856"/>
          </a:xfrm>
        </p:spPr>
        <p:txBody>
          <a:bodyPr vert="horz" lIns="0" tIns="0" rIns="0" bIns="0" rtlCol="0" anchor="b" anchorCtr="0">
            <a:spAutoFit/>
          </a:bodyPr>
          <a:lstStyle>
            <a:lvl1pPr>
              <a:defRPr lang="ja-JP" altLang="en-US" sz="800" smtClean="0">
                <a:cs typeface="+mn-cs"/>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359100" y="6660001"/>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2025. For information, contact Deloitte Tohmatsu Group.</a:t>
            </a:r>
          </a:p>
        </p:txBody>
      </p:sp>
      <p:grpSp>
        <p:nvGrpSpPr>
          <p:cNvPr id="8" name="グループ化 7">
            <a:extLst>
              <a:ext uri="{FF2B5EF4-FFF2-40B4-BE49-F238E27FC236}">
                <a16:creationId xmlns:a16="http://schemas.microsoft.com/office/drawing/2014/main" id="{6D3A5278-6D4D-48CD-B33F-E16518FBA520}"/>
              </a:ext>
            </a:extLst>
          </p:cNvPr>
          <p:cNvGrpSpPr/>
          <p:nvPr userDrawn="1"/>
        </p:nvGrpSpPr>
        <p:grpSpPr>
          <a:xfrm>
            <a:off x="7703100" y="4114801"/>
            <a:ext cx="1080000" cy="1894801"/>
            <a:chOff x="8050246" y="4451478"/>
            <a:chExt cx="1440000" cy="1894801"/>
          </a:xfrm>
        </p:grpSpPr>
        <p:pic>
          <p:nvPicPr>
            <p:cNvPr id="9" name="図 8" descr="ロゴ, 会社名&#10;&#10;自動的に生成された説明">
              <a:extLst>
                <a:ext uri="{FF2B5EF4-FFF2-40B4-BE49-F238E27FC236}">
                  <a16:creationId xmlns:a16="http://schemas.microsoft.com/office/drawing/2014/main" id="{EE572D97-F5AE-4209-9B5E-6F62708DD6FB}"/>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bwMode="gray">
            <a:xfrm>
              <a:off x="8050246" y="4451478"/>
              <a:ext cx="1440000" cy="873777"/>
            </a:xfrm>
            <a:prstGeom prst="rect">
              <a:avLst/>
            </a:prstGeom>
          </p:spPr>
        </p:pic>
        <p:pic>
          <p:nvPicPr>
            <p:cNvPr id="10" name="図 9" descr="ロゴ&#10;&#10;自動的に生成された説明">
              <a:extLst>
                <a:ext uri="{FF2B5EF4-FFF2-40B4-BE49-F238E27FC236}">
                  <a16:creationId xmlns:a16="http://schemas.microsoft.com/office/drawing/2014/main" id="{174BAC09-EE91-4451-95F8-BA04B238569C}"/>
                </a:ext>
              </a:extLst>
            </p:cNvPr>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8148021" y="5473537"/>
              <a:ext cx="1244450" cy="872742"/>
            </a:xfrm>
            <a:prstGeom prst="rect">
              <a:avLst/>
            </a:prstGeom>
          </p:spPr>
        </p:pic>
      </p:grpSp>
    </p:spTree>
    <p:extLst>
      <p:ext uri="{BB962C8B-B14F-4D97-AF65-F5344CB8AC3E}">
        <p14:creationId xmlns:p14="http://schemas.microsoft.com/office/powerpoint/2010/main" val="3737016179"/>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asic_text">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54A9AD2-A44F-6C4C-90A5-7E0F6615ABFB}"/>
              </a:ext>
            </a:extLst>
          </p:cNvPr>
          <p:cNvSpPr>
            <a:spLocks noGrp="1"/>
          </p:cNvSpPr>
          <p:nvPr>
            <p:ph type="title" hasCustomPrompt="1"/>
          </p:nvPr>
        </p:nvSpPr>
        <p:spPr>
          <a:xfrm>
            <a:off x="310752" y="255264"/>
            <a:ext cx="6995304" cy="369332"/>
          </a:xfrm>
        </p:spPr>
        <p:txBody>
          <a:bodyPr/>
          <a:lstStyle/>
          <a:p>
            <a:r>
              <a:rPr kumimoji="1" lang="ja-JP" altLang="en-US"/>
              <a:t>タイトル</a:t>
            </a:r>
            <a:r>
              <a:rPr kumimoji="1" lang="en-US" altLang="ja-JP"/>
              <a:t> </a:t>
            </a:r>
            <a:r>
              <a:rPr kumimoji="1" lang="ja-JP" altLang="en-US"/>
              <a:t>游ゴシック</a:t>
            </a:r>
            <a:r>
              <a:rPr kumimoji="1" lang="en-US" altLang="ja-JP"/>
              <a:t>Bold 24pt</a:t>
            </a:r>
            <a:endParaRPr kumimoji="1" lang="ja-JP" altLang="en-US"/>
          </a:p>
        </p:txBody>
      </p:sp>
      <p:sp>
        <p:nvSpPr>
          <p:cNvPr id="15" name="コンテンツ プレースホルダー 14">
            <a:extLst>
              <a:ext uri="{FF2B5EF4-FFF2-40B4-BE49-F238E27FC236}">
                <a16:creationId xmlns:a16="http://schemas.microsoft.com/office/drawing/2014/main" id="{F51E5A19-FBB7-6442-9D4F-1E3DFA3936D4}"/>
              </a:ext>
            </a:extLst>
          </p:cNvPr>
          <p:cNvSpPr>
            <a:spLocks noGrp="1"/>
          </p:cNvSpPr>
          <p:nvPr>
            <p:ph sz="quarter" idx="10" hasCustomPrompt="1"/>
          </p:nvPr>
        </p:nvSpPr>
        <p:spPr>
          <a:xfrm>
            <a:off x="310753" y="865415"/>
            <a:ext cx="8662988" cy="5371874"/>
          </a:xfrm>
        </p:spPr>
        <p:txBody>
          <a:bodyPr/>
          <a:lstStyle>
            <a:lvl1pPr>
              <a:lnSpc>
                <a:spcPct val="150000"/>
              </a:lnSpc>
              <a:defRPr sz="1600"/>
            </a:lvl1pPr>
            <a:lvl2pPr>
              <a:lnSpc>
                <a:spcPct val="150000"/>
              </a:lnSpc>
              <a:defRPr/>
            </a:lvl2pPr>
            <a:lvl3pPr>
              <a:lnSpc>
                <a:spcPct val="150000"/>
              </a:lnSpc>
              <a:defRPr/>
            </a:lvl3pPr>
            <a:lvl4pPr>
              <a:lnSpc>
                <a:spcPct val="150000"/>
              </a:lnSpc>
              <a:defRPr/>
            </a:lvl4pPr>
            <a:lvl5pPr>
              <a:lnSpc>
                <a:spcPct val="150000"/>
              </a:lnSpc>
              <a:defRPr/>
            </a:lvl5pPr>
          </a:lstStyle>
          <a:p>
            <a:pPr lvl="0"/>
            <a:r>
              <a:rPr kumimoji="1" lang="ja-JP" altLang="en-US"/>
              <a:t>本文テキスト</a:t>
            </a:r>
            <a:r>
              <a:rPr kumimoji="1" lang="en-US" altLang="ja-JP"/>
              <a:t> </a:t>
            </a:r>
            <a:r>
              <a:rPr kumimoji="1" lang="ja-JP" altLang="en-US"/>
              <a:t>游ゴシック </a:t>
            </a:r>
            <a:r>
              <a:rPr kumimoji="1" lang="en-US" altLang="ja-JP"/>
              <a:t>Medium 16pt / </a:t>
            </a:r>
            <a:r>
              <a:rPr kumimoji="1" lang="ja-JP" altLang="en-US"/>
              <a:t>行間</a:t>
            </a:r>
            <a:r>
              <a:rPr kumimoji="1" lang="en-US" altLang="ja-JP"/>
              <a:t>1.5</a:t>
            </a:r>
            <a:br>
              <a:rPr kumimoji="1" lang="en-US" altLang="ja-JP"/>
            </a:br>
            <a:r>
              <a:rPr kumimoji="1" lang="ja-JP" altLang="en-US"/>
              <a:t>テーマカラー：</a:t>
            </a:r>
            <a:r>
              <a:rPr kumimoji="1" lang="en-US" altLang="ja-JP"/>
              <a:t>Blue and Cool gray </a:t>
            </a:r>
          </a:p>
        </p:txBody>
      </p:sp>
      <p:pic>
        <p:nvPicPr>
          <p:cNvPr id="3" name="図 2" descr="アイコン&#10;&#10;低い精度で自動的に生成された説明">
            <a:extLst>
              <a:ext uri="{FF2B5EF4-FFF2-40B4-BE49-F238E27FC236}">
                <a16:creationId xmlns:a16="http://schemas.microsoft.com/office/drawing/2014/main" id="{CE14A7BB-2994-99E1-3721-81C07CB69B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7073" y="66163"/>
            <a:ext cx="1081068" cy="662901"/>
          </a:xfrm>
          <a:prstGeom prst="rect">
            <a:avLst/>
          </a:prstGeom>
        </p:spPr>
      </p:pic>
    </p:spTree>
    <p:extLst>
      <p:ext uri="{BB962C8B-B14F-4D97-AF65-F5344CB8AC3E}">
        <p14:creationId xmlns:p14="http://schemas.microsoft.com/office/powerpoint/2010/main" val="95272983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表紙_Blue">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29E7EA3B-A9DB-4486-87A9-0849E422A218}"/>
              </a:ext>
            </a:extLst>
          </p:cNvPr>
          <p:cNvSpPr/>
          <p:nvPr userDrawn="1"/>
        </p:nvSpPr>
        <p:spPr>
          <a:xfrm>
            <a:off x="0" y="908720"/>
            <a:ext cx="9144000" cy="5949280"/>
          </a:xfrm>
          <a:prstGeom prst="rect">
            <a:avLst/>
          </a:prstGeom>
          <a:solidFill>
            <a:srgbClr val="2B7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0A1F5F00-E7B2-4700-B3A0-B2E0961FFB53}"/>
              </a:ext>
            </a:extLst>
          </p:cNvPr>
          <p:cNvSpPr/>
          <p:nvPr userDrawn="1"/>
        </p:nvSpPr>
        <p:spPr>
          <a:xfrm>
            <a:off x="0" y="0"/>
            <a:ext cx="9144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タイトル 1">
            <a:extLst>
              <a:ext uri="{FF2B5EF4-FFF2-40B4-BE49-F238E27FC236}">
                <a16:creationId xmlns:a16="http://schemas.microsoft.com/office/drawing/2014/main" id="{A9E074E3-92F8-42C3-8A85-DAE0D0BA9ABA}"/>
              </a:ext>
            </a:extLst>
          </p:cNvPr>
          <p:cNvSpPr>
            <a:spLocks noGrp="1"/>
          </p:cNvSpPr>
          <p:nvPr userDrawn="1">
            <p:ph type="ctrTitle"/>
          </p:nvPr>
        </p:nvSpPr>
        <p:spPr>
          <a:xfrm>
            <a:off x="323850" y="2130428"/>
            <a:ext cx="8496300" cy="1470025"/>
          </a:xfrm>
        </p:spPr>
        <p:txBody>
          <a:bodyPr>
            <a:normAutofit/>
          </a:bodyPr>
          <a:lstStyle>
            <a:lvl1pPr marL="0" marR="0" indent="0" algn="ctr" defTabSz="914400" rtl="0" eaLnBrk="1" fontAlgn="auto" latinLnBrk="0" hangingPunct="1">
              <a:lnSpc>
                <a:spcPct val="100000"/>
              </a:lnSpc>
              <a:spcBef>
                <a:spcPct val="0"/>
              </a:spcBef>
              <a:spcAft>
                <a:spcPts val="0"/>
              </a:spcAft>
              <a:buClrTx/>
              <a:buSzTx/>
              <a:buFontTx/>
              <a:buNone/>
              <a:tabLst/>
              <a:defRPr lang="en-US" altLang="ja-JP" sz="3600" b="0" i="0" u="none" strike="noStrike" baseline="0" smtClean="0">
                <a:solidFill>
                  <a:schemeClr val="bg1"/>
                </a:solidFill>
                <a:latin typeface="Yu Gothic UI" panose="020B0500000000000000" pitchFamily="50" charset="-128"/>
                <a:ea typeface="Yu Gothic UI" panose="020B0500000000000000" pitchFamily="50" charset="-128"/>
                <a:cs typeface="Arial" panose="020B0604020202020204"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1" lang="ja-JP" altLang="en-US"/>
          </a:p>
        </p:txBody>
      </p:sp>
      <p:sp>
        <p:nvSpPr>
          <p:cNvPr id="20" name="サブタイトル 2">
            <a:extLst>
              <a:ext uri="{FF2B5EF4-FFF2-40B4-BE49-F238E27FC236}">
                <a16:creationId xmlns:a16="http://schemas.microsoft.com/office/drawing/2014/main" id="{F6DB7EA3-E93F-4CE7-A9A3-BF279FD8F97B}"/>
              </a:ext>
            </a:extLst>
          </p:cNvPr>
          <p:cNvSpPr>
            <a:spLocks noGrp="1"/>
          </p:cNvSpPr>
          <p:nvPr userDrawn="1">
            <p:ph type="subTitle" idx="1"/>
          </p:nvPr>
        </p:nvSpPr>
        <p:spPr>
          <a:xfrm>
            <a:off x="323854" y="3822153"/>
            <a:ext cx="8496296" cy="1752600"/>
          </a:xfrm>
        </p:spPr>
        <p:txBody>
          <a:bodyPr>
            <a:normAutofit/>
          </a:bodyPr>
          <a:lstStyle>
            <a:lvl1pPr marL="0" indent="0" algn="ctr">
              <a:buNone/>
              <a:defRPr lang="en-US" altLang="ja-JP" sz="2800" b="0" i="0" u="none" strike="noStrike" baseline="0" smtClean="0">
                <a:solidFill>
                  <a:schemeClr val="bg1"/>
                </a:solidFill>
                <a:latin typeface="Yu Gothic UI" panose="020B0500000000000000" pitchFamily="50" charset="-128"/>
                <a:ea typeface="Yu Gothic UI" panose="020B0500000000000000" pitchFamily="50" charset="-128"/>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kumimoji="1" lang="ja-JP" altLang="en-US"/>
          </a:p>
        </p:txBody>
      </p:sp>
      <p:pic>
        <p:nvPicPr>
          <p:cNvPr id="9" name="グラフィックス 11">
            <a:extLst>
              <a:ext uri="{FF2B5EF4-FFF2-40B4-BE49-F238E27FC236}">
                <a16:creationId xmlns:a16="http://schemas.microsoft.com/office/drawing/2014/main" id="{E4684A0B-142D-41A3-B915-FAE69F4E01E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297488" y="6275531"/>
            <a:ext cx="2667000" cy="581025"/>
          </a:xfrm>
          <a:prstGeom prst="rect">
            <a:avLst/>
          </a:prstGeom>
        </p:spPr>
      </p:pic>
      <p:pic>
        <p:nvPicPr>
          <p:cNvPr id="8" name="グラフィックス 30">
            <a:extLst>
              <a:ext uri="{FF2B5EF4-FFF2-40B4-BE49-F238E27FC236}">
                <a16:creationId xmlns:a16="http://schemas.microsoft.com/office/drawing/2014/main" id="{1B6F3D72-6B91-4DEF-B581-61640B7166F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7184454" y="83020"/>
            <a:ext cx="1924050" cy="762000"/>
          </a:xfrm>
          <a:prstGeom prst="rect">
            <a:avLst/>
          </a:prstGeom>
        </p:spPr>
      </p:pic>
      <p:sp>
        <p:nvSpPr>
          <p:cNvPr id="11" name="テキスト ボックス 10"/>
          <p:cNvSpPr txBox="1"/>
          <p:nvPr userDrawn="1"/>
        </p:nvSpPr>
        <p:spPr>
          <a:xfrm>
            <a:off x="251520" y="6532474"/>
            <a:ext cx="1063359" cy="216000"/>
          </a:xfrm>
          <a:prstGeom prst="rect">
            <a:avLst/>
          </a:prstGeom>
          <a:ln w="9525">
            <a:solidFill>
              <a:srgbClr val="FF0000"/>
            </a:solidFill>
          </a:ln>
        </p:spPr>
        <p:txBody>
          <a:bodyPr vert="horz" wrap="none" lIns="36000" tIns="36000" rIns="36000" bIns="36000" rtlCol="0" anchor="ctr" anchorCtr="0">
            <a:noAutofit/>
          </a:bodyPr>
          <a:lstStyle/>
          <a:p>
            <a:pPr marL="0" indent="0" algn="ctr">
              <a:buFont typeface="Arial" panose="020B0604020202020204" pitchFamily="34" charset="0"/>
              <a:buNone/>
            </a:pPr>
            <a:r>
              <a:rPr kumimoji="1" lang="en-US" altLang="ja-JP" sz="1300" b="1">
                <a:solidFill>
                  <a:srgbClr val="FF0000"/>
                </a:solidFill>
                <a:latin typeface="Yu Gothic UI" panose="020B0500000000000000" pitchFamily="50" charset="-128"/>
                <a:ea typeface="Yu Gothic UI" panose="020B0500000000000000" pitchFamily="50" charset="-128"/>
              </a:rPr>
              <a:t>Confidential</a:t>
            </a:r>
            <a:endParaRPr kumimoji="1" lang="ja-JP" altLang="en-US" sz="1300" b="1">
              <a:solidFill>
                <a:srgbClr val="FF0000"/>
              </a:solidFill>
              <a:latin typeface="Yu Gothic UI" panose="020B0500000000000000" pitchFamily="50" charset="-128"/>
              <a:ea typeface="Yu Gothic UI" panose="020B0500000000000000" pitchFamily="50" charset="-128"/>
            </a:endParaRPr>
          </a:p>
        </p:txBody>
      </p:sp>
    </p:spTree>
    <p:extLst>
      <p:ext uri="{BB962C8B-B14F-4D97-AF65-F5344CB8AC3E}">
        <p14:creationId xmlns:p14="http://schemas.microsoft.com/office/powerpoint/2010/main" val="96956788"/>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表紙_White">
    <p:spTree>
      <p:nvGrpSpPr>
        <p:cNvPr id="1" name=""/>
        <p:cNvGrpSpPr/>
        <p:nvPr/>
      </p:nvGrpSpPr>
      <p:grpSpPr>
        <a:xfrm>
          <a:off x="0" y="0"/>
          <a:ext cx="0" cy="0"/>
          <a:chOff x="0" y="0"/>
          <a:chExt cx="0" cy="0"/>
        </a:xfrm>
      </p:grpSpPr>
      <p:sp>
        <p:nvSpPr>
          <p:cNvPr id="25" name="正方形/長方形 24">
            <a:extLst>
              <a:ext uri="{FF2B5EF4-FFF2-40B4-BE49-F238E27FC236}">
                <a16:creationId xmlns:a16="http://schemas.microsoft.com/office/drawing/2014/main" id="{9BB11AA8-A255-4E44-8E3C-7AD2FD439AC6}"/>
              </a:ext>
            </a:extLst>
          </p:cNvPr>
          <p:cNvSpPr/>
          <p:nvPr userDrawn="1"/>
        </p:nvSpPr>
        <p:spPr>
          <a:xfrm>
            <a:off x="0" y="0"/>
            <a:ext cx="9144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タイトル 1">
            <a:extLst>
              <a:ext uri="{FF2B5EF4-FFF2-40B4-BE49-F238E27FC236}">
                <a16:creationId xmlns:a16="http://schemas.microsoft.com/office/drawing/2014/main" id="{9ACE7970-C4BD-4001-80BE-42987BEB83FF}"/>
              </a:ext>
            </a:extLst>
          </p:cNvPr>
          <p:cNvSpPr>
            <a:spLocks noGrp="1"/>
          </p:cNvSpPr>
          <p:nvPr userDrawn="1">
            <p:ph type="ctrTitle"/>
          </p:nvPr>
        </p:nvSpPr>
        <p:spPr>
          <a:xfrm>
            <a:off x="323850" y="2130428"/>
            <a:ext cx="8496300" cy="1470025"/>
          </a:xfrm>
        </p:spPr>
        <p:txBody>
          <a:bodyPr>
            <a:normAutofit/>
          </a:bodyPr>
          <a:lstStyle>
            <a:lvl1pPr marL="0" marR="0" indent="0" algn="ctr" defTabSz="914400" rtl="0" eaLnBrk="1" fontAlgn="auto" latinLnBrk="0" hangingPunct="1">
              <a:lnSpc>
                <a:spcPct val="100000"/>
              </a:lnSpc>
              <a:spcBef>
                <a:spcPct val="0"/>
              </a:spcBef>
              <a:spcAft>
                <a:spcPts val="0"/>
              </a:spcAft>
              <a:buClrTx/>
              <a:buSzTx/>
              <a:buFontTx/>
              <a:buNone/>
              <a:tabLst/>
              <a:defRPr lang="en-US" altLang="ja-JP" sz="3600" b="0" i="0" u="none" strike="noStrike" baseline="0" smtClean="0">
                <a:solidFill>
                  <a:schemeClr val="tx1"/>
                </a:solidFill>
                <a:latin typeface="Yu Gothic UI" panose="020B0500000000000000" pitchFamily="50" charset="-128"/>
                <a:ea typeface="Yu Gothic UI" panose="020B0500000000000000" pitchFamily="50" charset="-128"/>
                <a:cs typeface="Arial" panose="020B0604020202020204"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1" lang="ja-JP" altLang="en-US"/>
          </a:p>
        </p:txBody>
      </p:sp>
      <p:sp>
        <p:nvSpPr>
          <p:cNvPr id="15" name="サブタイトル 2">
            <a:extLst>
              <a:ext uri="{FF2B5EF4-FFF2-40B4-BE49-F238E27FC236}">
                <a16:creationId xmlns:a16="http://schemas.microsoft.com/office/drawing/2014/main" id="{7EA97614-B29C-4B53-A84B-FFDA596E84D4}"/>
              </a:ext>
            </a:extLst>
          </p:cNvPr>
          <p:cNvSpPr>
            <a:spLocks noGrp="1"/>
          </p:cNvSpPr>
          <p:nvPr userDrawn="1">
            <p:ph type="subTitle" idx="1"/>
          </p:nvPr>
        </p:nvSpPr>
        <p:spPr>
          <a:xfrm>
            <a:off x="323854" y="3822153"/>
            <a:ext cx="8496296" cy="1752600"/>
          </a:xfrm>
        </p:spPr>
        <p:txBody>
          <a:bodyPr>
            <a:normAutofit/>
          </a:bodyPr>
          <a:lstStyle>
            <a:lvl1pPr marL="0" indent="0" algn="ctr">
              <a:buNone/>
              <a:defRPr lang="en-US" altLang="ja-JP" sz="2800" b="0" i="0" u="none" strike="noStrike" baseline="0" smtClean="0">
                <a:solidFill>
                  <a:schemeClr val="tx1"/>
                </a:solidFill>
                <a:latin typeface="Yu Gothic UI" panose="020B0500000000000000" pitchFamily="50" charset="-128"/>
                <a:ea typeface="Yu Gothic UI" panose="020B0500000000000000" pitchFamily="50" charset="-128"/>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kumimoji="1" lang="ja-JP" altLang="en-US"/>
          </a:p>
        </p:txBody>
      </p:sp>
      <p:pic>
        <p:nvPicPr>
          <p:cNvPr id="7" name="グラフィックス 10">
            <a:extLst>
              <a:ext uri="{FF2B5EF4-FFF2-40B4-BE49-F238E27FC236}">
                <a16:creationId xmlns:a16="http://schemas.microsoft.com/office/drawing/2014/main" id="{AF492EF3-F467-43EA-931C-E8CB52210F6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297488" y="6276975"/>
            <a:ext cx="2667000" cy="581025"/>
          </a:xfrm>
          <a:prstGeom prst="rect">
            <a:avLst/>
          </a:prstGeom>
        </p:spPr>
      </p:pic>
      <p:pic>
        <p:nvPicPr>
          <p:cNvPr id="8" name="グラフィックス 30">
            <a:extLst>
              <a:ext uri="{FF2B5EF4-FFF2-40B4-BE49-F238E27FC236}">
                <a16:creationId xmlns:a16="http://schemas.microsoft.com/office/drawing/2014/main" id="{1B6F3D72-6B91-4DEF-B581-61640B7166F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7184454" y="83020"/>
            <a:ext cx="1924050" cy="762000"/>
          </a:xfrm>
          <a:prstGeom prst="rect">
            <a:avLst/>
          </a:prstGeom>
        </p:spPr>
      </p:pic>
      <p:sp>
        <p:nvSpPr>
          <p:cNvPr id="10" name="テキスト ボックス 9"/>
          <p:cNvSpPr txBox="1"/>
          <p:nvPr userDrawn="1"/>
        </p:nvSpPr>
        <p:spPr>
          <a:xfrm>
            <a:off x="251520" y="6532474"/>
            <a:ext cx="1063359" cy="216000"/>
          </a:xfrm>
          <a:prstGeom prst="rect">
            <a:avLst/>
          </a:prstGeom>
          <a:ln w="9525">
            <a:solidFill>
              <a:srgbClr val="FF0000"/>
            </a:solidFill>
          </a:ln>
        </p:spPr>
        <p:txBody>
          <a:bodyPr vert="horz" wrap="none" lIns="36000" tIns="36000" rIns="36000" bIns="36000" rtlCol="0" anchor="ctr" anchorCtr="0">
            <a:noAutofit/>
          </a:bodyPr>
          <a:lstStyle/>
          <a:p>
            <a:pPr marL="0" indent="0" algn="ctr">
              <a:buFont typeface="Arial" panose="020B0604020202020204" pitchFamily="34" charset="0"/>
              <a:buNone/>
            </a:pPr>
            <a:r>
              <a:rPr kumimoji="1" lang="en-US" altLang="ja-JP" sz="1300" b="1">
                <a:solidFill>
                  <a:srgbClr val="FF0000"/>
                </a:solidFill>
                <a:latin typeface="Yu Gothic UI" panose="020B0500000000000000" pitchFamily="50" charset="-128"/>
                <a:ea typeface="Yu Gothic UI" panose="020B0500000000000000" pitchFamily="50" charset="-128"/>
              </a:rPr>
              <a:t>Confidential</a:t>
            </a:r>
            <a:endParaRPr kumimoji="1" lang="ja-JP" altLang="en-US" sz="1300" b="1">
              <a:solidFill>
                <a:srgbClr val="FF0000"/>
              </a:solidFill>
              <a:latin typeface="Yu Gothic UI" panose="020B0500000000000000" pitchFamily="50" charset="-128"/>
              <a:ea typeface="Yu Gothic UI" panose="020B0500000000000000" pitchFamily="50" charset="-128"/>
            </a:endParaRPr>
          </a:p>
        </p:txBody>
      </p:sp>
    </p:spTree>
    <p:extLst>
      <p:ext uri="{BB962C8B-B14F-4D97-AF65-F5344CB8AC3E}">
        <p14:creationId xmlns:p14="http://schemas.microsoft.com/office/powerpoint/2010/main" val="46916259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コンテンツ_blue1">
    <p:spTree>
      <p:nvGrpSpPr>
        <p:cNvPr id="1" name=""/>
        <p:cNvGrpSpPr/>
        <p:nvPr/>
      </p:nvGrpSpPr>
      <p:grpSpPr>
        <a:xfrm>
          <a:off x="0" y="0"/>
          <a:ext cx="0" cy="0"/>
          <a:chOff x="0" y="0"/>
          <a:chExt cx="0" cy="0"/>
        </a:xfrm>
      </p:grpSpPr>
      <p:sp>
        <p:nvSpPr>
          <p:cNvPr id="20" name="正方形/長方形 19">
            <a:extLst>
              <a:ext uri="{FF2B5EF4-FFF2-40B4-BE49-F238E27FC236}">
                <a16:creationId xmlns:a16="http://schemas.microsoft.com/office/drawing/2014/main" id="{29E7EA3B-A9DB-4486-87A9-0849E422A218}"/>
              </a:ext>
            </a:extLst>
          </p:cNvPr>
          <p:cNvSpPr/>
          <p:nvPr userDrawn="1"/>
        </p:nvSpPr>
        <p:spPr>
          <a:xfrm>
            <a:off x="0" y="908720"/>
            <a:ext cx="9144000" cy="5949280"/>
          </a:xfrm>
          <a:prstGeom prst="rect">
            <a:avLst/>
          </a:prstGeom>
          <a:solidFill>
            <a:srgbClr val="2B7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C306329A-629B-459C-8C89-6489DD26B598}"/>
              </a:ext>
            </a:extLst>
          </p:cNvPr>
          <p:cNvSpPr/>
          <p:nvPr userDrawn="1"/>
        </p:nvSpPr>
        <p:spPr>
          <a:xfrm>
            <a:off x="0" y="0"/>
            <a:ext cx="9144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スライド番号プレースホルダー 5">
            <a:extLst>
              <a:ext uri="{FF2B5EF4-FFF2-40B4-BE49-F238E27FC236}">
                <a16:creationId xmlns:a16="http://schemas.microsoft.com/office/drawing/2014/main" id="{76B2A9C4-3C67-4FA7-B82C-31630FF0F06F}"/>
              </a:ext>
            </a:extLst>
          </p:cNvPr>
          <p:cNvSpPr>
            <a:spLocks noGrp="1"/>
          </p:cNvSpPr>
          <p:nvPr userDrawn="1">
            <p:ph type="sldNum" sz="quarter" idx="12"/>
          </p:nvPr>
        </p:nvSpPr>
        <p:spPr>
          <a:xfrm>
            <a:off x="3505200" y="6356352"/>
            <a:ext cx="2133600" cy="365125"/>
          </a:xfrm>
        </p:spPr>
        <p:txBody>
          <a:bodyPr anchor="b"/>
          <a:lstStyle>
            <a:lvl1pPr algn="ctr">
              <a:defRPr lang="en-US" altLang="ja-JP" baseline="0" smtClean="0">
                <a:solidFill>
                  <a:schemeClr val="bg1"/>
                </a:solidFill>
                <a:latin typeface="Yu Gothic UI" panose="020B0500000000000000" pitchFamily="50" charset="-128"/>
                <a:ea typeface="Yu Gothic UI" panose="020B0500000000000000" pitchFamily="50" charset="-128"/>
              </a:defRPr>
            </a:lvl1pPr>
          </a:lstStyle>
          <a:p>
            <a:fld id="{98139188-682B-46B8-8E3A-C32D863D2EEC}" type="slidenum">
              <a:rPr lang="en-US" altLang="ja-JP" smtClean="0"/>
              <a:pPr/>
              <a:t>‹#›</a:t>
            </a:fld>
            <a:endParaRPr lang="ja-JP" altLang="en-US"/>
          </a:p>
        </p:txBody>
      </p:sp>
      <p:sp>
        <p:nvSpPr>
          <p:cNvPr id="15" name="テキスト プレースホルダー 38">
            <a:extLst>
              <a:ext uri="{FF2B5EF4-FFF2-40B4-BE49-F238E27FC236}">
                <a16:creationId xmlns:a16="http://schemas.microsoft.com/office/drawing/2014/main" id="{08BCEC50-762F-4BDC-BC8F-252F4AB15D77}"/>
              </a:ext>
            </a:extLst>
          </p:cNvPr>
          <p:cNvSpPr>
            <a:spLocks noGrp="1"/>
          </p:cNvSpPr>
          <p:nvPr userDrawn="1">
            <p:ph type="body" sz="quarter" idx="13"/>
          </p:nvPr>
        </p:nvSpPr>
        <p:spPr>
          <a:xfrm>
            <a:off x="251524" y="1052962"/>
            <a:ext cx="8640950" cy="5400000"/>
          </a:xfrm>
        </p:spPr>
        <p:txBody>
          <a:bodyPr>
            <a:normAutofit/>
          </a:bodyPr>
          <a:lstStyle>
            <a:lvl1pPr>
              <a:defRPr sz="2400" baseline="0">
                <a:solidFill>
                  <a:schemeClr val="bg1"/>
                </a:solidFill>
                <a:latin typeface="Yu Gothic UI" panose="020B0500000000000000" pitchFamily="50" charset="-128"/>
                <a:ea typeface="Yu Gothic UI" panose="020B0500000000000000" pitchFamily="50" charset="-128"/>
                <a:cs typeface="Arial" panose="020B0604020202020204" pitchFamily="34" charset="0"/>
              </a:defRPr>
            </a:lvl1pPr>
            <a:lvl2pPr>
              <a:defRPr sz="2000" baseline="0">
                <a:solidFill>
                  <a:schemeClr val="bg1"/>
                </a:solidFill>
                <a:latin typeface="Yu Gothic UI" panose="020B0500000000000000" pitchFamily="50" charset="-128"/>
                <a:ea typeface="Yu Gothic UI" panose="020B0500000000000000" pitchFamily="50" charset="-128"/>
              </a:defRPr>
            </a:lvl2pPr>
            <a:lvl3pPr>
              <a:defRPr sz="1800" baseline="0">
                <a:solidFill>
                  <a:schemeClr val="bg1"/>
                </a:solidFill>
                <a:latin typeface="Yu Gothic UI" panose="020B0500000000000000" pitchFamily="50" charset="-128"/>
                <a:ea typeface="Yu Gothic UI" panose="020B0500000000000000" pitchFamily="50" charset="-128"/>
              </a:defRPr>
            </a:lvl3pPr>
            <a:lvl4pPr>
              <a:defRPr sz="1600" baseline="0">
                <a:solidFill>
                  <a:schemeClr val="bg1"/>
                </a:solidFill>
                <a:latin typeface="Yu Gothic UI" panose="020B0500000000000000" pitchFamily="50" charset="-128"/>
                <a:ea typeface="Yu Gothic UI" panose="020B0500000000000000" pitchFamily="50" charset="-128"/>
              </a:defRPr>
            </a:lvl4pPr>
            <a:lvl5pPr marL="1828800" indent="0">
              <a:buNone/>
              <a:defRPr sz="1600" baseline="0">
                <a:solidFill>
                  <a:schemeClr val="bg1"/>
                </a:solidFill>
                <a:latin typeface="Yu Gothic UI" panose="020B0500000000000000" pitchFamily="50" charset="-128"/>
                <a:ea typeface="Yu Gothic UI" panose="020B0500000000000000"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16" name="タイトル 1">
            <a:extLst>
              <a:ext uri="{FF2B5EF4-FFF2-40B4-BE49-F238E27FC236}">
                <a16:creationId xmlns:a16="http://schemas.microsoft.com/office/drawing/2014/main" id="{EB5548F2-3138-4649-BAAC-2243D0544F18}"/>
              </a:ext>
            </a:extLst>
          </p:cNvPr>
          <p:cNvSpPr>
            <a:spLocks noGrp="1"/>
          </p:cNvSpPr>
          <p:nvPr userDrawn="1">
            <p:ph type="title"/>
          </p:nvPr>
        </p:nvSpPr>
        <p:spPr>
          <a:xfrm>
            <a:off x="251519" y="263966"/>
            <a:ext cx="6932935" cy="523220"/>
          </a:xfrm>
        </p:spPr>
        <p:txBody>
          <a:bodyPr wrap="square" anchor="b">
            <a:spAutoFit/>
          </a:bodyPr>
          <a:lstStyle>
            <a:lvl1pPr algn="l">
              <a:defRPr sz="2800" b="0" baseline="0">
                <a:solidFill>
                  <a:schemeClr val="tx1"/>
                </a:solidFill>
                <a:latin typeface="Yu Gothic UI" panose="020B0500000000000000" pitchFamily="50" charset="-128"/>
                <a:ea typeface="Yu Gothic UI" panose="020B0500000000000000" pitchFamily="50" charset="-128"/>
                <a:cs typeface="Arial" panose="020B0604020202020204" pitchFamily="34" charset="0"/>
              </a:defRPr>
            </a:lvl1pPr>
          </a:lstStyle>
          <a:p>
            <a:endParaRPr kumimoji="1" lang="ja-JP" altLang="en-US"/>
          </a:p>
        </p:txBody>
      </p:sp>
      <p:pic>
        <p:nvPicPr>
          <p:cNvPr id="8" name="グラフィックス 30">
            <a:extLst>
              <a:ext uri="{FF2B5EF4-FFF2-40B4-BE49-F238E27FC236}">
                <a16:creationId xmlns:a16="http://schemas.microsoft.com/office/drawing/2014/main" id="{1B6F3D72-6B91-4DEF-B581-61640B7166F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184454" y="83020"/>
            <a:ext cx="1924050" cy="762000"/>
          </a:xfrm>
          <a:prstGeom prst="rect">
            <a:avLst/>
          </a:prstGeom>
        </p:spPr>
      </p:pic>
      <p:sp>
        <p:nvSpPr>
          <p:cNvPr id="9" name="テキスト ボックス 8"/>
          <p:cNvSpPr txBox="1"/>
          <p:nvPr userDrawn="1"/>
        </p:nvSpPr>
        <p:spPr>
          <a:xfrm>
            <a:off x="251520" y="6532474"/>
            <a:ext cx="1063359" cy="216000"/>
          </a:xfrm>
          <a:prstGeom prst="rect">
            <a:avLst/>
          </a:prstGeom>
          <a:ln w="9525">
            <a:solidFill>
              <a:srgbClr val="FF0000"/>
            </a:solidFill>
          </a:ln>
        </p:spPr>
        <p:txBody>
          <a:bodyPr vert="horz" wrap="none" lIns="36000" tIns="36000" rIns="36000" bIns="36000" rtlCol="0" anchor="ctr" anchorCtr="0">
            <a:noAutofit/>
          </a:bodyPr>
          <a:lstStyle/>
          <a:p>
            <a:pPr marL="0" indent="0" algn="ctr">
              <a:buFont typeface="Arial" panose="020B0604020202020204" pitchFamily="34" charset="0"/>
              <a:buNone/>
            </a:pPr>
            <a:r>
              <a:rPr kumimoji="1" lang="en-US" altLang="ja-JP" sz="1300" b="1">
                <a:solidFill>
                  <a:srgbClr val="FF0000"/>
                </a:solidFill>
                <a:latin typeface="Yu Gothic UI" panose="020B0500000000000000" pitchFamily="50" charset="-128"/>
                <a:ea typeface="Yu Gothic UI" panose="020B0500000000000000" pitchFamily="50" charset="-128"/>
              </a:rPr>
              <a:t>Confidential</a:t>
            </a:r>
            <a:endParaRPr kumimoji="1" lang="ja-JP" altLang="en-US" sz="1300" b="1">
              <a:solidFill>
                <a:srgbClr val="FF0000"/>
              </a:solidFill>
              <a:latin typeface="Yu Gothic UI" panose="020B0500000000000000" pitchFamily="50" charset="-128"/>
              <a:ea typeface="Yu Gothic UI" panose="020B0500000000000000" pitchFamily="50" charset="-128"/>
            </a:endParaRPr>
          </a:p>
        </p:txBody>
      </p:sp>
    </p:spTree>
    <p:extLst>
      <p:ext uri="{BB962C8B-B14F-4D97-AF65-F5344CB8AC3E}">
        <p14:creationId xmlns:p14="http://schemas.microsoft.com/office/powerpoint/2010/main" val="169817387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コンテンツ_blue2">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29E7EA3B-A9DB-4486-87A9-0849E422A218}"/>
              </a:ext>
            </a:extLst>
          </p:cNvPr>
          <p:cNvSpPr/>
          <p:nvPr userDrawn="1"/>
        </p:nvSpPr>
        <p:spPr>
          <a:xfrm>
            <a:off x="0" y="908720"/>
            <a:ext cx="9144000" cy="5949280"/>
          </a:xfrm>
          <a:prstGeom prst="rect">
            <a:avLst/>
          </a:prstGeom>
          <a:solidFill>
            <a:srgbClr val="2B7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p:cNvSpPr>
            <a:spLocks noGrp="1"/>
          </p:cNvSpPr>
          <p:nvPr>
            <p:ph idx="1"/>
          </p:nvPr>
        </p:nvSpPr>
        <p:spPr>
          <a:xfrm>
            <a:off x="251520" y="1052736"/>
            <a:ext cx="8640960" cy="5400600"/>
          </a:xfrm>
        </p:spPr>
        <p:txBody>
          <a:bodyPr>
            <a:normAutofit/>
          </a:bodyPr>
          <a:lstStyle>
            <a:lvl1pPr marL="0" indent="0">
              <a:buNone/>
              <a:defRPr sz="2400">
                <a:solidFill>
                  <a:schemeClr val="bg1"/>
                </a:solidFill>
              </a:defRPr>
            </a:lvl1pPr>
            <a:lvl2pPr marL="457200" indent="0">
              <a:buNone/>
              <a:defRPr sz="2000">
                <a:solidFill>
                  <a:schemeClr val="bg1"/>
                </a:solidFill>
              </a:defRPr>
            </a:lvl2pPr>
            <a:lvl3pPr marL="914400" indent="0">
              <a:buNone/>
              <a:defRPr sz="1800">
                <a:solidFill>
                  <a:schemeClr val="bg1"/>
                </a:solidFill>
              </a:defRPr>
            </a:lvl3pPr>
            <a:lvl4pPr marL="1371600" indent="0">
              <a:buNone/>
              <a:defRPr sz="1600">
                <a:solidFill>
                  <a:schemeClr val="bg1"/>
                </a:solidFill>
              </a:defRPr>
            </a:lvl4pPr>
            <a:lvl5pPr marL="1828800" indent="0">
              <a:buNone/>
              <a:defRPr sz="1600">
                <a:solidFill>
                  <a:schemeClr val="bg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タイトル 1">
            <a:extLst>
              <a:ext uri="{FF2B5EF4-FFF2-40B4-BE49-F238E27FC236}">
                <a16:creationId xmlns:a16="http://schemas.microsoft.com/office/drawing/2014/main" id="{EB5548F2-3138-4649-BAAC-2243D0544F18}"/>
              </a:ext>
            </a:extLst>
          </p:cNvPr>
          <p:cNvSpPr>
            <a:spLocks noGrp="1"/>
          </p:cNvSpPr>
          <p:nvPr>
            <p:ph type="title"/>
          </p:nvPr>
        </p:nvSpPr>
        <p:spPr>
          <a:xfrm>
            <a:off x="251519" y="263966"/>
            <a:ext cx="6932935" cy="523220"/>
          </a:xfrm>
        </p:spPr>
        <p:txBody>
          <a:bodyPr wrap="square" anchor="b">
            <a:spAutoFit/>
          </a:bodyPr>
          <a:lstStyle>
            <a:lvl1pPr algn="l">
              <a:defRPr sz="2800" b="0" baseline="0">
                <a:solidFill>
                  <a:schemeClr val="tx1"/>
                </a:solidFill>
                <a:latin typeface="Yu Gothic UI" panose="020B0500000000000000" pitchFamily="50" charset="-128"/>
                <a:ea typeface="Yu Gothic UI" panose="020B0500000000000000" pitchFamily="50" charset="-128"/>
                <a:cs typeface="Arial" panose="020B0604020202020204" pitchFamily="34" charset="0"/>
              </a:defRPr>
            </a:lvl1pPr>
          </a:lstStyle>
          <a:p>
            <a:endParaRPr kumimoji="1" lang="ja-JP" altLang="en-US"/>
          </a:p>
        </p:txBody>
      </p:sp>
      <p:pic>
        <p:nvPicPr>
          <p:cNvPr id="8" name="グラフィックス 30">
            <a:extLst>
              <a:ext uri="{FF2B5EF4-FFF2-40B4-BE49-F238E27FC236}">
                <a16:creationId xmlns:a16="http://schemas.microsoft.com/office/drawing/2014/main" id="{1B6F3D72-6B91-4DEF-B581-61640B7166F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184454" y="83020"/>
            <a:ext cx="1924050" cy="762000"/>
          </a:xfrm>
          <a:prstGeom prst="rect">
            <a:avLst/>
          </a:prstGeom>
        </p:spPr>
      </p:pic>
      <p:sp>
        <p:nvSpPr>
          <p:cNvPr id="12" name="スライド番号プレースホルダー 5">
            <a:extLst>
              <a:ext uri="{FF2B5EF4-FFF2-40B4-BE49-F238E27FC236}">
                <a16:creationId xmlns:a16="http://schemas.microsoft.com/office/drawing/2014/main" id="{76B2A9C4-3C67-4FA7-B82C-31630FF0F06F}"/>
              </a:ext>
            </a:extLst>
          </p:cNvPr>
          <p:cNvSpPr>
            <a:spLocks noGrp="1"/>
          </p:cNvSpPr>
          <p:nvPr>
            <p:ph type="sldNum" sz="quarter" idx="12"/>
          </p:nvPr>
        </p:nvSpPr>
        <p:spPr>
          <a:xfrm>
            <a:off x="3505200" y="6356352"/>
            <a:ext cx="2133600" cy="365125"/>
          </a:xfrm>
        </p:spPr>
        <p:txBody>
          <a:bodyPr anchor="b"/>
          <a:lstStyle>
            <a:lvl1pPr algn="ctr">
              <a:defRPr lang="en-US" altLang="ja-JP" baseline="0" smtClean="0">
                <a:solidFill>
                  <a:schemeClr val="bg1"/>
                </a:solidFill>
                <a:latin typeface="Yu Gothic UI" panose="020B0500000000000000" pitchFamily="50" charset="-128"/>
                <a:ea typeface="Yu Gothic UI" panose="020B0500000000000000" pitchFamily="50" charset="-128"/>
              </a:defRPr>
            </a:lvl1pPr>
          </a:lstStyle>
          <a:p>
            <a:fld id="{98139188-682B-46B8-8E3A-C32D863D2EEC}" type="slidenum">
              <a:rPr lang="en-US" altLang="ja-JP" smtClean="0"/>
              <a:pPr/>
              <a:t>‹#›</a:t>
            </a:fld>
            <a:endParaRPr lang="ja-JP" altLang="en-US"/>
          </a:p>
        </p:txBody>
      </p:sp>
      <p:sp>
        <p:nvSpPr>
          <p:cNvPr id="10" name="テキスト ボックス 9"/>
          <p:cNvSpPr txBox="1"/>
          <p:nvPr userDrawn="1"/>
        </p:nvSpPr>
        <p:spPr>
          <a:xfrm>
            <a:off x="251520" y="6532474"/>
            <a:ext cx="1063359" cy="216000"/>
          </a:xfrm>
          <a:prstGeom prst="rect">
            <a:avLst/>
          </a:prstGeom>
          <a:ln w="9525">
            <a:solidFill>
              <a:srgbClr val="FF0000"/>
            </a:solidFill>
          </a:ln>
        </p:spPr>
        <p:txBody>
          <a:bodyPr vert="horz" wrap="none" lIns="36000" tIns="36000" rIns="36000" bIns="36000" rtlCol="0" anchor="ctr" anchorCtr="0">
            <a:noAutofit/>
          </a:bodyPr>
          <a:lstStyle/>
          <a:p>
            <a:pPr marL="0" indent="0" algn="ctr">
              <a:buFont typeface="Arial" panose="020B0604020202020204" pitchFamily="34" charset="0"/>
              <a:buNone/>
            </a:pPr>
            <a:r>
              <a:rPr kumimoji="1" lang="en-US" altLang="ja-JP" sz="1300" b="1">
                <a:solidFill>
                  <a:srgbClr val="FF0000"/>
                </a:solidFill>
                <a:latin typeface="Yu Gothic UI" panose="020B0500000000000000" pitchFamily="50" charset="-128"/>
                <a:ea typeface="Yu Gothic UI" panose="020B0500000000000000" pitchFamily="50" charset="-128"/>
              </a:rPr>
              <a:t>Confidential</a:t>
            </a:r>
            <a:endParaRPr kumimoji="1" lang="ja-JP" altLang="en-US" sz="1300" b="1">
              <a:solidFill>
                <a:srgbClr val="FF0000"/>
              </a:solidFill>
              <a:latin typeface="Yu Gothic UI" panose="020B0500000000000000" pitchFamily="50" charset="-128"/>
              <a:ea typeface="Yu Gothic UI" panose="020B0500000000000000" pitchFamily="50" charset="-128"/>
            </a:endParaRPr>
          </a:p>
        </p:txBody>
      </p:sp>
    </p:spTree>
    <p:extLst>
      <p:ext uri="{BB962C8B-B14F-4D97-AF65-F5344CB8AC3E}">
        <p14:creationId xmlns:p14="http://schemas.microsoft.com/office/powerpoint/2010/main" val="122490921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コンテンツ_blue_差替用">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29E7EA3B-A9DB-4486-87A9-0849E422A218}"/>
              </a:ext>
            </a:extLst>
          </p:cNvPr>
          <p:cNvSpPr/>
          <p:nvPr userDrawn="1"/>
        </p:nvSpPr>
        <p:spPr>
          <a:xfrm>
            <a:off x="0" y="908720"/>
            <a:ext cx="9144000" cy="5949280"/>
          </a:xfrm>
          <a:prstGeom prst="rect">
            <a:avLst/>
          </a:prstGeom>
          <a:solidFill>
            <a:srgbClr val="2B7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グラフィックス 30">
            <a:extLst>
              <a:ext uri="{FF2B5EF4-FFF2-40B4-BE49-F238E27FC236}">
                <a16:creationId xmlns:a16="http://schemas.microsoft.com/office/drawing/2014/main" id="{1B6F3D72-6B91-4DEF-B581-61640B7166F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184454" y="83020"/>
            <a:ext cx="1924050" cy="762000"/>
          </a:xfrm>
          <a:prstGeom prst="rect">
            <a:avLst/>
          </a:prstGeom>
        </p:spPr>
      </p:pic>
      <p:sp>
        <p:nvSpPr>
          <p:cNvPr id="12" name="スライド番号プレースホルダー 5">
            <a:extLst>
              <a:ext uri="{FF2B5EF4-FFF2-40B4-BE49-F238E27FC236}">
                <a16:creationId xmlns:a16="http://schemas.microsoft.com/office/drawing/2014/main" id="{76B2A9C4-3C67-4FA7-B82C-31630FF0F06F}"/>
              </a:ext>
            </a:extLst>
          </p:cNvPr>
          <p:cNvSpPr>
            <a:spLocks noGrp="1"/>
          </p:cNvSpPr>
          <p:nvPr>
            <p:ph type="sldNum" sz="quarter" idx="12"/>
          </p:nvPr>
        </p:nvSpPr>
        <p:spPr>
          <a:xfrm>
            <a:off x="3505200" y="6356352"/>
            <a:ext cx="2133600" cy="365125"/>
          </a:xfrm>
        </p:spPr>
        <p:txBody>
          <a:bodyPr anchor="b"/>
          <a:lstStyle>
            <a:lvl1pPr algn="ctr">
              <a:defRPr lang="en-US" altLang="ja-JP" baseline="0" smtClean="0">
                <a:solidFill>
                  <a:schemeClr val="bg1"/>
                </a:solidFill>
                <a:latin typeface="Yu Gothic UI" panose="020B0500000000000000" pitchFamily="50" charset="-128"/>
                <a:ea typeface="Yu Gothic UI" panose="020B0500000000000000" pitchFamily="50" charset="-128"/>
              </a:defRPr>
            </a:lvl1pPr>
          </a:lstStyle>
          <a:p>
            <a:fld id="{98139188-682B-46B8-8E3A-C32D863D2EEC}" type="slidenum">
              <a:rPr lang="en-US" altLang="ja-JP" smtClean="0"/>
              <a:pPr/>
              <a:t>‹#›</a:t>
            </a:fld>
            <a:endParaRPr lang="ja-JP" altLang="en-US"/>
          </a:p>
        </p:txBody>
      </p:sp>
      <p:sp>
        <p:nvSpPr>
          <p:cNvPr id="6" name="テキスト ボックス 5"/>
          <p:cNvSpPr txBox="1"/>
          <p:nvPr userDrawn="1"/>
        </p:nvSpPr>
        <p:spPr>
          <a:xfrm>
            <a:off x="251520" y="6532474"/>
            <a:ext cx="1063359" cy="216000"/>
          </a:xfrm>
          <a:prstGeom prst="rect">
            <a:avLst/>
          </a:prstGeom>
          <a:ln w="9525">
            <a:solidFill>
              <a:srgbClr val="FF0000"/>
            </a:solidFill>
          </a:ln>
        </p:spPr>
        <p:txBody>
          <a:bodyPr vert="horz" wrap="none" lIns="36000" tIns="36000" rIns="36000" bIns="36000" rtlCol="0" anchor="ctr" anchorCtr="0">
            <a:noAutofit/>
          </a:bodyPr>
          <a:lstStyle/>
          <a:p>
            <a:pPr marL="0" indent="0" algn="ctr">
              <a:buFont typeface="Arial" panose="020B0604020202020204" pitchFamily="34" charset="0"/>
              <a:buNone/>
            </a:pPr>
            <a:r>
              <a:rPr kumimoji="1" lang="en-US" altLang="ja-JP" sz="1300" b="1">
                <a:solidFill>
                  <a:srgbClr val="FF0000"/>
                </a:solidFill>
                <a:latin typeface="Yu Gothic UI" panose="020B0500000000000000" pitchFamily="50" charset="-128"/>
                <a:ea typeface="Yu Gothic UI" panose="020B0500000000000000" pitchFamily="50" charset="-128"/>
              </a:rPr>
              <a:t>Confidential</a:t>
            </a:r>
            <a:endParaRPr kumimoji="1" lang="ja-JP" altLang="en-US" sz="1300" b="1">
              <a:solidFill>
                <a:srgbClr val="FF0000"/>
              </a:solidFill>
              <a:latin typeface="Yu Gothic UI" panose="020B0500000000000000" pitchFamily="50" charset="-128"/>
              <a:ea typeface="Yu Gothic UI" panose="020B0500000000000000" pitchFamily="50" charset="-128"/>
            </a:endParaRPr>
          </a:p>
        </p:txBody>
      </p:sp>
    </p:spTree>
    <p:extLst>
      <p:ext uri="{BB962C8B-B14F-4D97-AF65-F5344CB8AC3E}">
        <p14:creationId xmlns:p14="http://schemas.microsoft.com/office/powerpoint/2010/main" val="366592001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コンテンツ_white1">
    <p:spTree>
      <p:nvGrpSpPr>
        <p:cNvPr id="1" name=""/>
        <p:cNvGrpSpPr/>
        <p:nvPr/>
      </p:nvGrpSpPr>
      <p:grpSpPr>
        <a:xfrm>
          <a:off x="0" y="0"/>
          <a:ext cx="0" cy="0"/>
          <a:chOff x="0" y="0"/>
          <a:chExt cx="0" cy="0"/>
        </a:xfrm>
      </p:grpSpPr>
      <p:sp>
        <p:nvSpPr>
          <p:cNvPr id="6" name="スライド番号プレースホルダー 5"/>
          <p:cNvSpPr>
            <a:spLocks noGrp="1"/>
          </p:cNvSpPr>
          <p:nvPr userDrawn="1">
            <p:ph type="sldNum" sz="quarter" idx="12"/>
          </p:nvPr>
        </p:nvSpPr>
        <p:spPr>
          <a:xfrm>
            <a:off x="3505200" y="6356352"/>
            <a:ext cx="2133600" cy="365125"/>
          </a:xfrm>
        </p:spPr>
        <p:txBody>
          <a:bodyPr anchor="b"/>
          <a:lstStyle>
            <a:lvl1pPr algn="ctr">
              <a:defRPr>
                <a:solidFill>
                  <a:schemeClr val="tx1"/>
                </a:solidFill>
                <a:latin typeface="Yu Gothic UI" panose="020B0500000000000000" pitchFamily="50" charset="-128"/>
                <a:ea typeface="Yu Gothic UI" panose="020B0500000000000000" pitchFamily="50" charset="-128"/>
              </a:defRPr>
            </a:lvl1pPr>
          </a:lstStyle>
          <a:p>
            <a:fld id="{98139188-682B-46B8-8E3A-C32D863D2EEC}" type="slidenum">
              <a:rPr lang="ja-JP" altLang="en-US" smtClean="0"/>
              <a:pPr/>
              <a:t>‹#›</a:t>
            </a:fld>
            <a:endParaRPr lang="ja-JP" altLang="en-US"/>
          </a:p>
        </p:txBody>
      </p:sp>
      <p:sp>
        <p:nvSpPr>
          <p:cNvPr id="14" name="正方形/長方形 13">
            <a:extLst>
              <a:ext uri="{FF2B5EF4-FFF2-40B4-BE49-F238E27FC236}">
                <a16:creationId xmlns:a16="http://schemas.microsoft.com/office/drawing/2014/main" id="{2359D46F-A8DD-4578-8D2D-6498763399AB}"/>
              </a:ext>
            </a:extLst>
          </p:cNvPr>
          <p:cNvSpPr/>
          <p:nvPr userDrawn="1"/>
        </p:nvSpPr>
        <p:spPr>
          <a:xfrm>
            <a:off x="0" y="0"/>
            <a:ext cx="9144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7" name="テキスト プレースホルダー 38">
            <a:extLst>
              <a:ext uri="{FF2B5EF4-FFF2-40B4-BE49-F238E27FC236}">
                <a16:creationId xmlns:a16="http://schemas.microsoft.com/office/drawing/2014/main" id="{2959DA9D-0A46-45B7-89DC-BA04F4F511C4}"/>
              </a:ext>
            </a:extLst>
          </p:cNvPr>
          <p:cNvSpPr>
            <a:spLocks noGrp="1"/>
          </p:cNvSpPr>
          <p:nvPr userDrawn="1">
            <p:ph type="body" sz="quarter" idx="13"/>
          </p:nvPr>
        </p:nvSpPr>
        <p:spPr>
          <a:xfrm>
            <a:off x="251524" y="1052963"/>
            <a:ext cx="8640950" cy="5366887"/>
          </a:xfrm>
        </p:spPr>
        <p:txBody>
          <a:bodyPr>
            <a:normAutofit/>
          </a:bodyPr>
          <a:lstStyle>
            <a:lvl1pPr>
              <a:defRPr sz="2400">
                <a:solidFill>
                  <a:schemeClr val="tx1"/>
                </a:solidFill>
                <a:latin typeface="Yu Gothic UI" panose="020B0500000000000000" pitchFamily="50" charset="-128"/>
                <a:ea typeface="Yu Gothic UI" panose="020B0500000000000000" pitchFamily="50" charset="-128"/>
                <a:cs typeface="Arial" panose="020B0604020202020204" pitchFamily="34" charset="0"/>
              </a:defRPr>
            </a:lvl1pPr>
            <a:lvl2pPr>
              <a:defRPr sz="2000">
                <a:solidFill>
                  <a:schemeClr val="tx1"/>
                </a:solidFill>
                <a:latin typeface="Yu Gothic UI" panose="020B0500000000000000" pitchFamily="50" charset="-128"/>
                <a:ea typeface="Yu Gothic UI" panose="020B0500000000000000" pitchFamily="50" charset="-128"/>
              </a:defRPr>
            </a:lvl2pPr>
            <a:lvl3pPr>
              <a:defRPr sz="1800" baseline="0">
                <a:solidFill>
                  <a:schemeClr val="tx1"/>
                </a:solidFill>
                <a:latin typeface="Yu Gothic UI" panose="020B0500000000000000" pitchFamily="50" charset="-128"/>
                <a:ea typeface="Yu Gothic UI" panose="020B0500000000000000" pitchFamily="50" charset="-128"/>
              </a:defRPr>
            </a:lvl3pPr>
            <a:lvl4pPr>
              <a:defRPr sz="1600" baseline="0">
                <a:solidFill>
                  <a:schemeClr val="tx1"/>
                </a:solidFill>
                <a:latin typeface="Yu Gothic UI" panose="020B0500000000000000" pitchFamily="50" charset="-128"/>
                <a:ea typeface="Yu Gothic UI" panose="020B0500000000000000" pitchFamily="50" charset="-128"/>
              </a:defRPr>
            </a:lvl4pPr>
            <a:lvl5pPr>
              <a:defRPr sz="1600" baseline="0">
                <a:solidFill>
                  <a:schemeClr val="tx1"/>
                </a:solidFill>
                <a:latin typeface="Yu Gothic UI" panose="020B0500000000000000" pitchFamily="50" charset="-128"/>
                <a:ea typeface="Yu Gothic UI" panose="020B0500000000000000"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19" name="タイトル 1">
            <a:extLst>
              <a:ext uri="{FF2B5EF4-FFF2-40B4-BE49-F238E27FC236}">
                <a16:creationId xmlns:a16="http://schemas.microsoft.com/office/drawing/2014/main" id="{EE1B665B-E5EE-486E-B6CA-A184716AA518}"/>
              </a:ext>
            </a:extLst>
          </p:cNvPr>
          <p:cNvSpPr>
            <a:spLocks noGrp="1"/>
          </p:cNvSpPr>
          <p:nvPr userDrawn="1">
            <p:ph type="title"/>
          </p:nvPr>
        </p:nvSpPr>
        <p:spPr>
          <a:xfrm>
            <a:off x="251519" y="263966"/>
            <a:ext cx="6932935" cy="523220"/>
          </a:xfrm>
        </p:spPr>
        <p:txBody>
          <a:bodyPr wrap="square" anchor="b">
            <a:spAutoFit/>
          </a:bodyPr>
          <a:lstStyle>
            <a:lvl1pPr algn="l">
              <a:defRPr sz="2800" b="0">
                <a:solidFill>
                  <a:schemeClr val="tx1"/>
                </a:solidFill>
                <a:latin typeface="Yu Gothic UI" panose="020B0500000000000000" pitchFamily="50" charset="-128"/>
                <a:ea typeface="Yu Gothic UI" panose="020B0500000000000000" pitchFamily="50" charset="-128"/>
                <a:cs typeface="Arial" panose="020B0604020202020204" pitchFamily="34" charset="0"/>
              </a:defRPr>
            </a:lvl1pPr>
          </a:lstStyle>
          <a:p>
            <a:endParaRPr kumimoji="1" lang="ja-JP" altLang="en-US"/>
          </a:p>
        </p:txBody>
      </p:sp>
      <p:pic>
        <p:nvPicPr>
          <p:cNvPr id="8" name="グラフィックス 30">
            <a:extLst>
              <a:ext uri="{FF2B5EF4-FFF2-40B4-BE49-F238E27FC236}">
                <a16:creationId xmlns:a16="http://schemas.microsoft.com/office/drawing/2014/main" id="{1B6F3D72-6B91-4DEF-B581-61640B7166F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184454" y="83020"/>
            <a:ext cx="1924050" cy="762000"/>
          </a:xfrm>
          <a:prstGeom prst="rect">
            <a:avLst/>
          </a:prstGeom>
        </p:spPr>
      </p:pic>
      <p:cxnSp>
        <p:nvCxnSpPr>
          <p:cNvPr id="9" name="直線コネクタ 8">
            <a:extLst>
              <a:ext uri="{FF2B5EF4-FFF2-40B4-BE49-F238E27FC236}">
                <a16:creationId xmlns:a16="http://schemas.microsoft.com/office/drawing/2014/main" id="{F1DDE67B-F529-4FB5-8B37-7E7FAA820B79}"/>
              </a:ext>
            </a:extLst>
          </p:cNvPr>
          <p:cNvCxnSpPr>
            <a:cxnSpLocks/>
          </p:cNvCxnSpPr>
          <p:nvPr userDrawn="1"/>
        </p:nvCxnSpPr>
        <p:spPr>
          <a:xfrm>
            <a:off x="0" y="908720"/>
            <a:ext cx="9144000" cy="0"/>
          </a:xfrm>
          <a:prstGeom prst="line">
            <a:avLst/>
          </a:prstGeom>
          <a:ln>
            <a:solidFill>
              <a:srgbClr val="2B73BA"/>
            </a:solidFill>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userDrawn="1"/>
        </p:nvSpPr>
        <p:spPr>
          <a:xfrm>
            <a:off x="251520" y="6532474"/>
            <a:ext cx="1063359" cy="216000"/>
          </a:xfrm>
          <a:prstGeom prst="rect">
            <a:avLst/>
          </a:prstGeom>
          <a:ln w="9525">
            <a:solidFill>
              <a:srgbClr val="FF0000"/>
            </a:solidFill>
          </a:ln>
        </p:spPr>
        <p:txBody>
          <a:bodyPr vert="horz" wrap="none" lIns="36000" tIns="36000" rIns="36000" bIns="36000" rtlCol="0" anchor="ctr" anchorCtr="0">
            <a:noAutofit/>
          </a:bodyPr>
          <a:lstStyle/>
          <a:p>
            <a:pPr marL="0" indent="0" algn="ctr">
              <a:buFont typeface="Arial" panose="020B0604020202020204" pitchFamily="34" charset="0"/>
              <a:buNone/>
            </a:pPr>
            <a:r>
              <a:rPr kumimoji="1" lang="en-US" altLang="ja-JP" sz="1300" b="1">
                <a:solidFill>
                  <a:srgbClr val="FF0000"/>
                </a:solidFill>
                <a:latin typeface="Yu Gothic UI" panose="020B0500000000000000" pitchFamily="50" charset="-128"/>
                <a:ea typeface="Yu Gothic UI" panose="020B0500000000000000" pitchFamily="50" charset="-128"/>
              </a:rPr>
              <a:t>Confidential</a:t>
            </a:r>
            <a:endParaRPr kumimoji="1" lang="ja-JP" altLang="en-US" sz="1300" b="1">
              <a:solidFill>
                <a:srgbClr val="FF0000"/>
              </a:solidFill>
              <a:latin typeface="Yu Gothic UI" panose="020B0500000000000000" pitchFamily="50" charset="-128"/>
              <a:ea typeface="Yu Gothic UI" panose="020B0500000000000000" pitchFamily="50" charset="-128"/>
            </a:endParaRPr>
          </a:p>
        </p:txBody>
      </p:sp>
    </p:spTree>
    <p:extLst>
      <p:ext uri="{BB962C8B-B14F-4D97-AF65-F5344CB8AC3E}">
        <p14:creationId xmlns:p14="http://schemas.microsoft.com/office/powerpoint/2010/main" val="249684328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コンテンツ_white2">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51520" y="1052736"/>
            <a:ext cx="8640960" cy="5400600"/>
          </a:xfrm>
        </p:spPr>
        <p:txBody>
          <a:bodyPr>
            <a:normAutofit/>
          </a:bodyPr>
          <a:lstStyle>
            <a:lvl1pPr marL="0" indent="0">
              <a:buNone/>
              <a:defRPr sz="2400">
                <a:solidFill>
                  <a:schemeClr val="tx1"/>
                </a:solidFill>
              </a:defRPr>
            </a:lvl1pPr>
            <a:lvl2pPr marL="457200" indent="0">
              <a:buNone/>
              <a:defRPr sz="2000">
                <a:solidFill>
                  <a:schemeClr val="tx1"/>
                </a:solidFill>
              </a:defRPr>
            </a:lvl2pPr>
            <a:lvl3pPr marL="914400" indent="0">
              <a:buNone/>
              <a:defRPr sz="1800">
                <a:solidFill>
                  <a:schemeClr val="tx1"/>
                </a:solidFill>
              </a:defRPr>
            </a:lvl3pPr>
            <a:lvl4pPr marL="1371600" indent="0">
              <a:buNone/>
              <a:defRPr sz="1600">
                <a:solidFill>
                  <a:schemeClr val="tx1"/>
                </a:solidFill>
              </a:defRPr>
            </a:lvl4pPr>
            <a:lvl5pPr marL="1828800" indent="0">
              <a:buNone/>
              <a:defRPr sz="1600">
                <a:solidFill>
                  <a:schemeClr val="tx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タイトル 1">
            <a:extLst>
              <a:ext uri="{FF2B5EF4-FFF2-40B4-BE49-F238E27FC236}">
                <a16:creationId xmlns:a16="http://schemas.microsoft.com/office/drawing/2014/main" id="{EB5548F2-3138-4649-BAAC-2243D0544F18}"/>
              </a:ext>
            </a:extLst>
          </p:cNvPr>
          <p:cNvSpPr>
            <a:spLocks noGrp="1"/>
          </p:cNvSpPr>
          <p:nvPr>
            <p:ph type="title"/>
          </p:nvPr>
        </p:nvSpPr>
        <p:spPr>
          <a:xfrm>
            <a:off x="251519" y="263966"/>
            <a:ext cx="6932935" cy="523220"/>
          </a:xfrm>
        </p:spPr>
        <p:txBody>
          <a:bodyPr wrap="square" anchor="b">
            <a:spAutoFit/>
          </a:bodyPr>
          <a:lstStyle>
            <a:lvl1pPr algn="l">
              <a:defRPr sz="2800" b="0" baseline="0">
                <a:solidFill>
                  <a:schemeClr val="tx1"/>
                </a:solidFill>
                <a:latin typeface="Yu Gothic UI" panose="020B0500000000000000" pitchFamily="50" charset="-128"/>
                <a:ea typeface="Yu Gothic UI" panose="020B0500000000000000" pitchFamily="50" charset="-128"/>
                <a:cs typeface="Arial" panose="020B0604020202020204" pitchFamily="34" charset="0"/>
              </a:defRPr>
            </a:lvl1pPr>
          </a:lstStyle>
          <a:p>
            <a:endParaRPr kumimoji="1" lang="ja-JP" altLang="en-US"/>
          </a:p>
        </p:txBody>
      </p:sp>
      <p:pic>
        <p:nvPicPr>
          <p:cNvPr id="8" name="グラフィックス 30">
            <a:extLst>
              <a:ext uri="{FF2B5EF4-FFF2-40B4-BE49-F238E27FC236}">
                <a16:creationId xmlns:a16="http://schemas.microsoft.com/office/drawing/2014/main" id="{1B6F3D72-6B91-4DEF-B581-61640B7166F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184454" y="83020"/>
            <a:ext cx="1924050" cy="762000"/>
          </a:xfrm>
          <a:prstGeom prst="rect">
            <a:avLst/>
          </a:prstGeom>
        </p:spPr>
      </p:pic>
      <p:cxnSp>
        <p:nvCxnSpPr>
          <p:cNvPr id="10" name="直線コネクタ 9">
            <a:extLst>
              <a:ext uri="{FF2B5EF4-FFF2-40B4-BE49-F238E27FC236}">
                <a16:creationId xmlns:a16="http://schemas.microsoft.com/office/drawing/2014/main" id="{F1DDE67B-F529-4FB5-8B37-7E7FAA820B79}"/>
              </a:ext>
            </a:extLst>
          </p:cNvPr>
          <p:cNvCxnSpPr>
            <a:cxnSpLocks/>
          </p:cNvCxnSpPr>
          <p:nvPr userDrawn="1"/>
        </p:nvCxnSpPr>
        <p:spPr>
          <a:xfrm>
            <a:off x="0" y="908720"/>
            <a:ext cx="9144000" cy="0"/>
          </a:xfrm>
          <a:prstGeom prst="line">
            <a:avLst/>
          </a:prstGeom>
          <a:ln>
            <a:solidFill>
              <a:srgbClr val="2B73BA"/>
            </a:solidFill>
          </a:ln>
        </p:spPr>
        <p:style>
          <a:lnRef idx="1">
            <a:schemeClr val="accent1"/>
          </a:lnRef>
          <a:fillRef idx="0">
            <a:schemeClr val="accent1"/>
          </a:fillRef>
          <a:effectRef idx="0">
            <a:schemeClr val="accent1"/>
          </a:effectRef>
          <a:fontRef idx="minor">
            <a:schemeClr val="tx1"/>
          </a:fontRef>
        </p:style>
      </p:cxnSp>
      <p:sp>
        <p:nvSpPr>
          <p:cNvPr id="13" name="スライド番号プレースホルダー 5"/>
          <p:cNvSpPr>
            <a:spLocks noGrp="1"/>
          </p:cNvSpPr>
          <p:nvPr>
            <p:ph type="sldNum" sz="quarter" idx="12"/>
          </p:nvPr>
        </p:nvSpPr>
        <p:spPr>
          <a:xfrm>
            <a:off x="3505200" y="6356352"/>
            <a:ext cx="2133600" cy="365125"/>
          </a:xfrm>
        </p:spPr>
        <p:txBody>
          <a:bodyPr anchor="b"/>
          <a:lstStyle>
            <a:lvl1pPr algn="ctr">
              <a:defRPr>
                <a:solidFill>
                  <a:schemeClr val="tx1"/>
                </a:solidFill>
                <a:latin typeface="Yu Gothic UI" panose="020B0500000000000000" pitchFamily="50" charset="-128"/>
                <a:ea typeface="Yu Gothic UI" panose="020B0500000000000000" pitchFamily="50" charset="-128"/>
              </a:defRPr>
            </a:lvl1pPr>
          </a:lstStyle>
          <a:p>
            <a:fld id="{98139188-682B-46B8-8E3A-C32D863D2EEC}" type="slidenum">
              <a:rPr lang="ja-JP" altLang="en-US" smtClean="0"/>
              <a:pPr/>
              <a:t>‹#›</a:t>
            </a:fld>
            <a:endParaRPr lang="ja-JP" altLang="en-US"/>
          </a:p>
        </p:txBody>
      </p:sp>
      <p:sp>
        <p:nvSpPr>
          <p:cNvPr id="9" name="テキスト ボックス 8"/>
          <p:cNvSpPr txBox="1"/>
          <p:nvPr userDrawn="1"/>
        </p:nvSpPr>
        <p:spPr>
          <a:xfrm>
            <a:off x="251520" y="6532474"/>
            <a:ext cx="1063359" cy="216000"/>
          </a:xfrm>
          <a:prstGeom prst="rect">
            <a:avLst/>
          </a:prstGeom>
          <a:ln w="9525">
            <a:solidFill>
              <a:srgbClr val="FF0000"/>
            </a:solidFill>
          </a:ln>
        </p:spPr>
        <p:txBody>
          <a:bodyPr vert="horz" wrap="none" lIns="36000" tIns="36000" rIns="36000" bIns="36000" rtlCol="0" anchor="ctr" anchorCtr="0">
            <a:noAutofit/>
          </a:bodyPr>
          <a:lstStyle/>
          <a:p>
            <a:pPr marL="0" indent="0" algn="ctr">
              <a:buFont typeface="Arial" panose="020B0604020202020204" pitchFamily="34" charset="0"/>
              <a:buNone/>
            </a:pPr>
            <a:r>
              <a:rPr kumimoji="1" lang="en-US" altLang="ja-JP" sz="1300" b="1">
                <a:solidFill>
                  <a:srgbClr val="FF0000"/>
                </a:solidFill>
                <a:latin typeface="Yu Gothic UI" panose="020B0500000000000000" pitchFamily="50" charset="-128"/>
                <a:ea typeface="Yu Gothic UI" panose="020B0500000000000000" pitchFamily="50" charset="-128"/>
              </a:rPr>
              <a:t>Confidential</a:t>
            </a:r>
            <a:endParaRPr kumimoji="1" lang="ja-JP" altLang="en-US" sz="1300" b="1">
              <a:solidFill>
                <a:srgbClr val="FF0000"/>
              </a:solidFill>
              <a:latin typeface="Yu Gothic UI" panose="020B0500000000000000" pitchFamily="50" charset="-128"/>
              <a:ea typeface="Yu Gothic UI" panose="020B0500000000000000" pitchFamily="50" charset="-128"/>
            </a:endParaRPr>
          </a:p>
        </p:txBody>
      </p:sp>
    </p:spTree>
    <p:extLst>
      <p:ext uri="{BB962C8B-B14F-4D97-AF65-F5344CB8AC3E}">
        <p14:creationId xmlns:p14="http://schemas.microsoft.com/office/powerpoint/2010/main" val="255873836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コンテンツ_white_差替用">
    <p:spTree>
      <p:nvGrpSpPr>
        <p:cNvPr id="1" name=""/>
        <p:cNvGrpSpPr/>
        <p:nvPr/>
      </p:nvGrpSpPr>
      <p:grpSpPr>
        <a:xfrm>
          <a:off x="0" y="0"/>
          <a:ext cx="0" cy="0"/>
          <a:chOff x="0" y="0"/>
          <a:chExt cx="0" cy="0"/>
        </a:xfrm>
      </p:grpSpPr>
      <p:pic>
        <p:nvPicPr>
          <p:cNvPr id="8" name="グラフィックス 30">
            <a:extLst>
              <a:ext uri="{FF2B5EF4-FFF2-40B4-BE49-F238E27FC236}">
                <a16:creationId xmlns:a16="http://schemas.microsoft.com/office/drawing/2014/main" id="{1B6F3D72-6B91-4DEF-B581-61640B7166F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184454" y="83020"/>
            <a:ext cx="1924050" cy="762000"/>
          </a:xfrm>
          <a:prstGeom prst="rect">
            <a:avLst/>
          </a:prstGeom>
        </p:spPr>
      </p:pic>
      <p:cxnSp>
        <p:nvCxnSpPr>
          <p:cNvPr id="10" name="直線コネクタ 9">
            <a:extLst>
              <a:ext uri="{FF2B5EF4-FFF2-40B4-BE49-F238E27FC236}">
                <a16:creationId xmlns:a16="http://schemas.microsoft.com/office/drawing/2014/main" id="{F1DDE67B-F529-4FB5-8B37-7E7FAA820B79}"/>
              </a:ext>
            </a:extLst>
          </p:cNvPr>
          <p:cNvCxnSpPr>
            <a:cxnSpLocks/>
          </p:cNvCxnSpPr>
          <p:nvPr userDrawn="1"/>
        </p:nvCxnSpPr>
        <p:spPr>
          <a:xfrm>
            <a:off x="0" y="908720"/>
            <a:ext cx="9144000" cy="0"/>
          </a:xfrm>
          <a:prstGeom prst="line">
            <a:avLst/>
          </a:prstGeom>
          <a:ln>
            <a:solidFill>
              <a:srgbClr val="2B73BA"/>
            </a:solidFill>
          </a:ln>
        </p:spPr>
        <p:style>
          <a:lnRef idx="1">
            <a:schemeClr val="accent1"/>
          </a:lnRef>
          <a:fillRef idx="0">
            <a:schemeClr val="accent1"/>
          </a:fillRef>
          <a:effectRef idx="0">
            <a:schemeClr val="accent1"/>
          </a:effectRef>
          <a:fontRef idx="minor">
            <a:schemeClr val="tx1"/>
          </a:fontRef>
        </p:style>
      </p:cxnSp>
      <p:sp>
        <p:nvSpPr>
          <p:cNvPr id="9" name="スライド番号プレースホルダー 5"/>
          <p:cNvSpPr>
            <a:spLocks noGrp="1"/>
          </p:cNvSpPr>
          <p:nvPr>
            <p:ph type="sldNum" sz="quarter" idx="12"/>
          </p:nvPr>
        </p:nvSpPr>
        <p:spPr>
          <a:xfrm>
            <a:off x="3505200" y="6356352"/>
            <a:ext cx="2133600" cy="365125"/>
          </a:xfrm>
        </p:spPr>
        <p:txBody>
          <a:bodyPr anchor="b"/>
          <a:lstStyle>
            <a:lvl1pPr algn="ctr">
              <a:defRPr>
                <a:solidFill>
                  <a:schemeClr val="tx1"/>
                </a:solidFill>
                <a:latin typeface="Yu Gothic UI" panose="020B0500000000000000" pitchFamily="50" charset="-128"/>
                <a:ea typeface="Yu Gothic UI" panose="020B0500000000000000" pitchFamily="50" charset="-128"/>
              </a:defRPr>
            </a:lvl1pPr>
          </a:lstStyle>
          <a:p>
            <a:fld id="{98139188-682B-46B8-8E3A-C32D863D2EEC}" type="slidenum">
              <a:rPr lang="ja-JP" altLang="en-US" smtClean="0"/>
              <a:pPr/>
              <a:t>‹#›</a:t>
            </a:fld>
            <a:endParaRPr lang="ja-JP" altLang="en-US"/>
          </a:p>
        </p:txBody>
      </p:sp>
      <p:sp>
        <p:nvSpPr>
          <p:cNvPr id="6" name="テキスト ボックス 5"/>
          <p:cNvSpPr txBox="1"/>
          <p:nvPr userDrawn="1"/>
        </p:nvSpPr>
        <p:spPr>
          <a:xfrm>
            <a:off x="251520" y="6532474"/>
            <a:ext cx="1063359" cy="216000"/>
          </a:xfrm>
          <a:prstGeom prst="rect">
            <a:avLst/>
          </a:prstGeom>
          <a:ln w="9525">
            <a:solidFill>
              <a:srgbClr val="FF0000"/>
            </a:solidFill>
          </a:ln>
        </p:spPr>
        <p:txBody>
          <a:bodyPr vert="horz" wrap="none" lIns="36000" tIns="36000" rIns="36000" bIns="36000" rtlCol="0" anchor="ctr" anchorCtr="0">
            <a:noAutofit/>
          </a:bodyPr>
          <a:lstStyle/>
          <a:p>
            <a:pPr marL="0" indent="0" algn="ctr">
              <a:buFont typeface="Arial" panose="020B0604020202020204" pitchFamily="34" charset="0"/>
              <a:buNone/>
            </a:pPr>
            <a:r>
              <a:rPr kumimoji="1" lang="en-US" altLang="ja-JP" sz="1300" b="1">
                <a:solidFill>
                  <a:srgbClr val="FF0000"/>
                </a:solidFill>
                <a:latin typeface="Yu Gothic UI" panose="020B0500000000000000" pitchFamily="50" charset="-128"/>
                <a:ea typeface="Yu Gothic UI" panose="020B0500000000000000" pitchFamily="50" charset="-128"/>
              </a:rPr>
              <a:t>Confidential</a:t>
            </a:r>
            <a:endParaRPr kumimoji="1" lang="ja-JP" altLang="en-US" sz="1300" b="1">
              <a:solidFill>
                <a:srgbClr val="FF0000"/>
              </a:solidFill>
              <a:latin typeface="Yu Gothic UI" panose="020B0500000000000000" pitchFamily="50" charset="-128"/>
              <a:ea typeface="Yu Gothic UI" panose="020B0500000000000000" pitchFamily="50" charset="-128"/>
            </a:endParaRPr>
          </a:p>
        </p:txBody>
      </p:sp>
    </p:spTree>
    <p:extLst>
      <p:ext uri="{BB962C8B-B14F-4D97-AF65-F5344CB8AC3E}">
        <p14:creationId xmlns:p14="http://schemas.microsoft.com/office/powerpoint/2010/main" val="414524548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1_basic_cover">
    <p:bg>
      <p:bgPr>
        <a:solidFill>
          <a:schemeClr val="bg1"/>
        </a:solidFill>
        <a:effectLst/>
      </p:bgPr>
    </p:bg>
    <p:spTree>
      <p:nvGrpSpPr>
        <p:cNvPr id="1" name=""/>
        <p:cNvGrpSpPr/>
        <p:nvPr/>
      </p:nvGrpSpPr>
      <p:grpSpPr>
        <a:xfrm>
          <a:off x="0" y="0"/>
          <a:ext cx="0" cy="0"/>
          <a:chOff x="0" y="0"/>
          <a:chExt cx="0" cy="0"/>
        </a:xfrm>
      </p:grpSpPr>
      <p:sp>
        <p:nvSpPr>
          <p:cNvPr id="56" name="正方形/長方形 55">
            <a:extLst>
              <a:ext uri="{FF2B5EF4-FFF2-40B4-BE49-F238E27FC236}">
                <a16:creationId xmlns:a16="http://schemas.microsoft.com/office/drawing/2014/main" id="{8145FA22-8B15-8165-6374-D653E8B173C9}"/>
              </a:ext>
            </a:extLst>
          </p:cNvPr>
          <p:cNvSpPr/>
          <p:nvPr userDrawn="1"/>
        </p:nvSpPr>
        <p:spPr>
          <a:xfrm>
            <a:off x="89298" y="728663"/>
            <a:ext cx="8965406"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15" name="タイトル 66"/>
          <p:cNvSpPr>
            <a:spLocks noGrp="1"/>
          </p:cNvSpPr>
          <p:nvPr>
            <p:ph type="title" hasCustomPrompt="1"/>
          </p:nvPr>
        </p:nvSpPr>
        <p:spPr>
          <a:xfrm>
            <a:off x="562969" y="2520667"/>
            <a:ext cx="8194031" cy="1842043"/>
          </a:xfrm>
          <a:prstGeom prst="rect">
            <a:avLst/>
          </a:prstGeom>
          <a:noFill/>
        </p:spPr>
        <p:txBody>
          <a:bodyPr wrap="square" lIns="0" tIns="0" rIns="0" bIns="0" anchor="t">
            <a:noAutofit/>
          </a:bodyPr>
          <a:lstStyle>
            <a:lvl1pPr>
              <a:lnSpc>
                <a:spcPct val="95000"/>
              </a:lnSpc>
              <a:defRPr sz="3150" b="1" spc="-75" baseline="0">
                <a:latin typeface="+mj-lt"/>
                <a:ea typeface="+mj-ea"/>
              </a:defRPr>
            </a:lvl1pPr>
          </a:lstStyle>
          <a:p>
            <a:r>
              <a:rPr kumimoji="1" lang="ja-JP" altLang="en-US"/>
              <a:t>プレゼンテーション</a:t>
            </a:r>
            <a:r>
              <a:rPr kumimoji="1" lang="en-US" altLang="ja-JP"/>
              <a:t> </a:t>
            </a:r>
            <a:r>
              <a:rPr kumimoji="1" lang="ja-JP" altLang="en-US"/>
              <a:t>タイトル</a:t>
            </a:r>
            <a:br>
              <a:rPr kumimoji="1" lang="en-US" altLang="ja-JP"/>
            </a:br>
            <a:r>
              <a:rPr kumimoji="1" lang="ja-JP" altLang="en-US"/>
              <a:t>游ゴシック</a:t>
            </a:r>
            <a:r>
              <a:rPr kumimoji="1" lang="en-US" altLang="ja-JP"/>
              <a:t> Bold 42pt </a:t>
            </a:r>
            <a:br>
              <a:rPr kumimoji="1" lang="en-US" altLang="ja-JP"/>
            </a:br>
            <a:r>
              <a:rPr kumimoji="1" lang="ja-JP" altLang="en-US"/>
              <a:t>行間</a:t>
            </a:r>
            <a:r>
              <a:rPr kumimoji="1" lang="en-US" altLang="ja-JP"/>
              <a:t>0.95</a:t>
            </a:r>
            <a:endParaRPr kumimoji="1" lang="ja-JP" altLang="en-US"/>
          </a:p>
        </p:txBody>
      </p:sp>
      <p:sp>
        <p:nvSpPr>
          <p:cNvPr id="16" name="テキスト プレースホルダー 28"/>
          <p:cNvSpPr>
            <a:spLocks noGrp="1"/>
          </p:cNvSpPr>
          <p:nvPr>
            <p:ph type="body" sz="quarter" idx="11" hasCustomPrompt="1"/>
          </p:nvPr>
        </p:nvSpPr>
        <p:spPr>
          <a:xfrm>
            <a:off x="562969" y="4704321"/>
            <a:ext cx="8194031" cy="553998"/>
          </a:xfrm>
          <a:prstGeom prst="rect">
            <a:avLst/>
          </a:prstGeom>
          <a:noFill/>
        </p:spPr>
        <p:txBody>
          <a:bodyPr wrap="square" lIns="0" tIns="0" rIns="0" bIns="0" anchor="t" anchorCtr="0">
            <a:noAutofit/>
          </a:bodyPr>
          <a:lstStyle>
            <a:lvl1pPr marL="0" indent="0" defTabSz="118800">
              <a:lnSpc>
                <a:spcPct val="100000"/>
              </a:lnSpc>
              <a:spcBef>
                <a:spcPts val="0"/>
              </a:spcBef>
              <a:buNone/>
              <a:defRPr sz="1350" b="0" spc="-23" baseline="0">
                <a:latin typeface="+mj-lt"/>
                <a:ea typeface="+mj-ea"/>
              </a:defRPr>
            </a:lvl1pPr>
            <a:lvl2pPr marL="0" indent="0" defTabSz="118800">
              <a:buNone/>
              <a:defRPr sz="1050" b="1"/>
            </a:lvl2pPr>
            <a:lvl3pPr marL="0" indent="0" defTabSz="118800">
              <a:buNone/>
              <a:defRPr b="1"/>
            </a:lvl3pPr>
            <a:lvl4pPr marL="1028700" indent="0">
              <a:buNone/>
              <a:defRPr/>
            </a:lvl4pPr>
            <a:lvl5pPr marL="13716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 / </a:t>
            </a:r>
            <a:r>
              <a:rPr kumimoji="1" lang="ja-JP" altLang="en-US"/>
              <a:t>行間</a:t>
            </a:r>
            <a:r>
              <a:rPr kumimoji="1" lang="en-US" altLang="ja-JP"/>
              <a:t>1</a:t>
            </a:r>
            <a:br>
              <a:rPr kumimoji="1" lang="en-US" altLang="ja-JP"/>
            </a:br>
            <a:r>
              <a:rPr kumimoji="1" lang="ja-JP" altLang="en-US"/>
              <a:t>日付　　＊社外向け資料には、サブタイトル内に自社名を必ず記入してください。</a:t>
            </a:r>
            <a:endParaRPr kumimoji="1" lang="en-US" altLang="ja-JP"/>
          </a:p>
        </p:txBody>
      </p:sp>
      <p:sp>
        <p:nvSpPr>
          <p:cNvPr id="14" name="テキスト プレースホルダー 4"/>
          <p:cNvSpPr>
            <a:spLocks noGrp="1"/>
          </p:cNvSpPr>
          <p:nvPr>
            <p:ph type="body" sz="quarter" idx="17" hasCustomPrompt="1"/>
          </p:nvPr>
        </p:nvSpPr>
        <p:spPr>
          <a:xfrm>
            <a:off x="562971" y="1653463"/>
            <a:ext cx="8194030" cy="369332"/>
          </a:xfrm>
          <a:prstGeom prst="rect">
            <a:avLst/>
          </a:prstGeom>
        </p:spPr>
        <p:txBody>
          <a:bodyPr lIns="0" tIns="0" rIns="0" bIns="0" anchor="ctr">
            <a:noAutofit/>
          </a:bodyPr>
          <a:lstStyle>
            <a:lvl1pPr marL="0" indent="0">
              <a:spcBef>
                <a:spcPts val="0"/>
              </a:spcBef>
              <a:buNone/>
              <a:defRPr sz="1800" b="0" spc="-23"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r>
              <a:rPr kumimoji="1" lang="en-US" altLang="ja-JP"/>
              <a:t> </a:t>
            </a:r>
            <a:r>
              <a:rPr kumimoji="1" lang="ja-JP" altLang="en-US"/>
              <a:t>游ゴシック </a:t>
            </a:r>
            <a:r>
              <a:rPr kumimoji="1" lang="en-US" altLang="ja-JP"/>
              <a:t>Medium 24pt</a:t>
            </a:r>
            <a:endParaRPr kumimoji="1" lang="ja-JP" altLang="en-US"/>
          </a:p>
        </p:txBody>
      </p:sp>
      <p:sp>
        <p:nvSpPr>
          <p:cNvPr id="13" name="テキスト ボックス 12">
            <a:extLst>
              <a:ext uri="{FF2B5EF4-FFF2-40B4-BE49-F238E27FC236}">
                <a16:creationId xmlns:a16="http://schemas.microsoft.com/office/drawing/2014/main" id="{3D317733-1BDA-7840-87EC-1AB6D30D915E}"/>
              </a:ext>
            </a:extLst>
          </p:cNvPr>
          <p:cNvSpPr txBox="1"/>
          <p:nvPr userDrawn="1"/>
        </p:nvSpPr>
        <p:spPr>
          <a:xfrm>
            <a:off x="8076090" y="6427476"/>
            <a:ext cx="891000" cy="181485"/>
          </a:xfrm>
          <a:prstGeom prst="rect">
            <a:avLst/>
          </a:prstGeom>
          <a:noFill/>
          <a:ln>
            <a:solidFill>
              <a:srgbClr val="FF0000"/>
            </a:solidFill>
          </a:ln>
        </p:spPr>
        <p:txBody>
          <a:bodyPr wrap="square" lIns="27000" tIns="27000" rIns="27000" bIns="27000" rtlCol="0" anchor="ctr">
            <a:spAutoFit/>
          </a:bodyPr>
          <a:lstStyle/>
          <a:p>
            <a:pPr algn="ctr"/>
            <a:r>
              <a:rPr kumimoji="1" lang="en-US" altLang="ja-JP" sz="825" b="0" i="0">
                <a:solidFill>
                  <a:srgbClr val="FF0000"/>
                </a:solidFill>
                <a:latin typeface="+mj-lt"/>
                <a:ea typeface="MS Gothic" panose="020B0609070205080204" pitchFamily="49" charset="-128"/>
              </a:rPr>
              <a:t>CONFIDENTIAL</a:t>
            </a:r>
            <a:endParaRPr kumimoji="1" lang="ja-JP" altLang="en-US" sz="825" b="0" i="0">
              <a:solidFill>
                <a:srgbClr val="FF0000"/>
              </a:solidFill>
              <a:latin typeface="+mj-lt"/>
              <a:ea typeface="MS Gothic" panose="020B0609070205080204" pitchFamily="49" charset="-128"/>
            </a:endParaRPr>
          </a:p>
        </p:txBody>
      </p:sp>
      <p:pic>
        <p:nvPicPr>
          <p:cNvPr id="3" name="図 2" descr="テキスト&#10;&#10;中程度の精度で自動的に生成された説明">
            <a:extLst>
              <a:ext uri="{FF2B5EF4-FFF2-40B4-BE49-F238E27FC236}">
                <a16:creationId xmlns:a16="http://schemas.microsoft.com/office/drawing/2014/main" id="{64AB173A-EA3B-7645-9D0D-8E3868B4053B}"/>
              </a:ext>
            </a:extLst>
          </p:cNvPr>
          <p:cNvPicPr>
            <a:picLocks noChangeAspect="1"/>
          </p:cNvPicPr>
          <p:nvPr userDrawn="1"/>
        </p:nvPicPr>
        <p:blipFill>
          <a:blip r:embed="rId2"/>
          <a:stretch>
            <a:fillRect/>
          </a:stretch>
        </p:blipFill>
        <p:spPr>
          <a:xfrm>
            <a:off x="7447526" y="66263"/>
            <a:ext cx="1636518" cy="662400"/>
          </a:xfrm>
          <a:prstGeom prst="rect">
            <a:avLst/>
          </a:prstGeom>
        </p:spPr>
      </p:pic>
    </p:spTree>
    <p:extLst>
      <p:ext uri="{BB962C8B-B14F-4D97-AF65-F5344CB8AC3E}">
        <p14:creationId xmlns:p14="http://schemas.microsoft.com/office/powerpoint/2010/main" val="399877162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2137499107"/>
              </p:ext>
            </p:extLst>
          </p:nvPr>
        </p:nvGraphicFramePr>
        <p:xfrm>
          <a:off x="1466" y="1588"/>
          <a:ext cx="1466"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466" y="1588"/>
                        <a:ext cx="1466"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2328923" y="999000"/>
            <a:ext cx="4486154" cy="4860000"/>
          </a:xfrm>
          <a:prstGeom prst="rect">
            <a:avLst/>
          </a:prstGeom>
        </p:spPr>
        <p:txBody>
          <a:bodyPr/>
          <a:lstStyle>
            <a:lvl1pPr>
              <a:defRPr baseline="0">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385477" y="5040010"/>
            <a:ext cx="4187077" cy="615553"/>
          </a:xfrm>
        </p:spPr>
        <p:txBody>
          <a:bodyPr vert="horz" anchor="b" anchorCtr="0">
            <a:noAutofit/>
          </a:bodyPr>
          <a:lstStyle>
            <a:lvl1pPr algn="l">
              <a:lnSpc>
                <a:spcPct val="100000"/>
              </a:lnSpc>
              <a:spcBef>
                <a:spcPts val="0"/>
              </a:spcBef>
              <a:spcAft>
                <a:spcPts val="0"/>
              </a:spcAft>
              <a:defRPr sz="2000" b="1" baseline="0">
                <a:solidFill>
                  <a:schemeClr val="tx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385477" y="5652010"/>
            <a:ext cx="4187077"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baseline="0">
                <a:solidFill>
                  <a:schemeClr val="tx1"/>
                </a:solidFill>
                <a:latin typeface="+mn-lt"/>
                <a:ea typeface="+mn-ea"/>
                <a:cs typeface="+mn-cs"/>
                <a:sym typeface="+mn-lt"/>
              </a:defRPr>
            </a:lvl1pPr>
            <a:lvl2pPr marL="495320" indent="0" algn="ctr">
              <a:buNone/>
              <a:defRPr sz="2167"/>
            </a:lvl2pPr>
            <a:lvl3pPr marL="990639" indent="0" algn="ctr">
              <a:buNone/>
              <a:defRPr sz="1950"/>
            </a:lvl3pPr>
            <a:lvl4pPr marL="1485957" indent="0" algn="ctr">
              <a:buNone/>
              <a:defRPr sz="1733"/>
            </a:lvl4pPr>
            <a:lvl5pPr marL="1981275" indent="0" algn="ctr">
              <a:buNone/>
              <a:defRPr sz="1733"/>
            </a:lvl5pPr>
            <a:lvl6pPr marL="2476596" indent="0" algn="ctr">
              <a:buNone/>
              <a:defRPr sz="1733"/>
            </a:lvl6pPr>
            <a:lvl7pPr marL="2971915" indent="0" algn="ctr">
              <a:buNone/>
              <a:defRPr sz="1733"/>
            </a:lvl7pPr>
            <a:lvl8pPr marL="3467232" indent="0" algn="ctr">
              <a:buNone/>
              <a:defRPr sz="1733"/>
            </a:lvl8pPr>
            <a:lvl9pPr marL="3962552"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385476" y="6408003"/>
            <a:ext cx="4187077" cy="215444"/>
          </a:xfrm>
          <a:prstGeom prst="rect">
            <a:avLst/>
          </a:prstGeom>
        </p:spPr>
        <p:txBody>
          <a:bodyPr wrap="square" lIns="0" anchor="b" anchorCtr="0">
            <a:spAutoFit/>
          </a:bodyPr>
          <a:lstStyle>
            <a:lvl1pPr>
              <a:lnSpc>
                <a:spcPct val="100000"/>
              </a:lnSpc>
              <a:spcBef>
                <a:spcPts val="0"/>
              </a:spcBef>
              <a:spcAft>
                <a:spcPts val="0"/>
              </a:spcAft>
              <a:defRPr sz="1400" baseline="0">
                <a:solidFill>
                  <a:schemeClr val="tx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4572000" y="396000"/>
            <a:ext cx="4187077" cy="676800"/>
          </a:xfrm>
          <a:prstGeom prst="rect">
            <a:avLst/>
          </a:prstGeom>
        </p:spPr>
        <p:txBody>
          <a:bodyPr lIns="0">
            <a:normAutofit/>
          </a:bodyPr>
          <a:lstStyle>
            <a:lvl1pPr algn="r">
              <a:lnSpc>
                <a:spcPct val="100000"/>
              </a:lnSpc>
              <a:spcBef>
                <a:spcPts val="0"/>
              </a:spcBef>
              <a:defRPr sz="2200" baseline="0">
                <a:latin typeface="+mn-lt"/>
                <a:ea typeface="+mn-ea"/>
                <a:cs typeface="+mn-cs"/>
                <a:sym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7" name="図 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384458" y="432000"/>
            <a:ext cx="1728000" cy="587972"/>
          </a:xfrm>
          <a:prstGeom prst="rect">
            <a:avLst/>
          </a:prstGeom>
        </p:spPr>
      </p:pic>
      <p:sp>
        <p:nvSpPr>
          <p:cNvPr id="6" name="日付プレースホルダー 5">
            <a:extLst>
              <a:ext uri="{FF2B5EF4-FFF2-40B4-BE49-F238E27FC236}">
                <a16:creationId xmlns:a16="http://schemas.microsoft.com/office/drawing/2014/main" id="{3C0424FA-1860-43B7-8A94-43021EEC50FC}"/>
              </a:ext>
            </a:extLst>
          </p:cNvPr>
          <p:cNvSpPr>
            <a:spLocks noGrp="1"/>
          </p:cNvSpPr>
          <p:nvPr>
            <p:ph type="dt" sz="half" idx="13"/>
          </p:nvPr>
        </p:nvSpPr>
        <p:spPr bwMode="gray"/>
        <p:txBody>
          <a:bodyPr/>
          <a:lstStyle>
            <a:lvl1pPr>
              <a:defRPr>
                <a:cs typeface="+mn-cs"/>
              </a:defRPr>
            </a:lvl1pPr>
          </a:lstStyle>
          <a:p>
            <a:pPr algn="ctr"/>
            <a:r>
              <a:rPr lang="en-US"/>
              <a:t>&lt; Confidential &gt;</a:t>
            </a:r>
          </a:p>
        </p:txBody>
      </p:sp>
    </p:spTree>
    <p:extLst>
      <p:ext uri="{BB962C8B-B14F-4D97-AF65-F5344CB8AC3E}">
        <p14:creationId xmlns:p14="http://schemas.microsoft.com/office/powerpoint/2010/main" val="1058155235"/>
      </p:ext>
    </p:extLst>
  </p:cSld>
  <p:clrMapOvr>
    <a:masterClrMapping/>
  </p:clrMapOvr>
  <p:hf hdr="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2838639486"/>
              </p:ext>
            </p:extLst>
          </p:nvPr>
        </p:nvGraphicFramePr>
        <p:xfrm>
          <a:off x="1466" y="1588"/>
          <a:ext cx="1466"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466" y="1588"/>
                        <a:ext cx="1466"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2328923" y="999000"/>
            <a:ext cx="4486154" cy="4860000"/>
          </a:xfrm>
          <a:prstGeom prst="rect">
            <a:avLst/>
          </a:prstGeom>
        </p:spPr>
        <p:txBody>
          <a:bodyPr/>
          <a:lstStyle>
            <a:lvl1pPr>
              <a:defRPr>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385477" y="5040010"/>
            <a:ext cx="4187077" cy="615553"/>
          </a:xfrm>
        </p:spPr>
        <p:txBody>
          <a:bodyPr vert="horz" anchor="b" anchorCtr="0">
            <a:noAutofit/>
          </a:bodyPr>
          <a:lstStyle>
            <a:lvl1pPr algn="l">
              <a:lnSpc>
                <a:spcPct val="100000"/>
              </a:lnSpc>
              <a:spcBef>
                <a:spcPts val="0"/>
              </a:spcBef>
              <a:spcAft>
                <a:spcPts val="0"/>
              </a:spcAft>
              <a:defRPr sz="2000" b="1" baseline="0">
                <a:solidFill>
                  <a:schemeClr val="tx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385477" y="5652010"/>
            <a:ext cx="4187077"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a:solidFill>
                  <a:schemeClr val="tx1"/>
                </a:solidFill>
                <a:latin typeface="+mn-lt"/>
                <a:ea typeface="+mn-ea"/>
                <a:cs typeface="+mn-cs"/>
                <a:sym typeface="+mn-lt"/>
              </a:defRPr>
            </a:lvl1pPr>
            <a:lvl2pPr marL="495320" indent="0" algn="ctr">
              <a:buNone/>
              <a:defRPr sz="2167"/>
            </a:lvl2pPr>
            <a:lvl3pPr marL="990639" indent="0" algn="ctr">
              <a:buNone/>
              <a:defRPr sz="1950"/>
            </a:lvl3pPr>
            <a:lvl4pPr marL="1485957" indent="0" algn="ctr">
              <a:buNone/>
              <a:defRPr sz="1733"/>
            </a:lvl4pPr>
            <a:lvl5pPr marL="1981275" indent="0" algn="ctr">
              <a:buNone/>
              <a:defRPr sz="1733"/>
            </a:lvl5pPr>
            <a:lvl6pPr marL="2476596" indent="0" algn="ctr">
              <a:buNone/>
              <a:defRPr sz="1733"/>
            </a:lvl6pPr>
            <a:lvl7pPr marL="2971915" indent="0" algn="ctr">
              <a:buNone/>
              <a:defRPr sz="1733"/>
            </a:lvl7pPr>
            <a:lvl8pPr marL="3467232" indent="0" algn="ctr">
              <a:buNone/>
              <a:defRPr sz="1733"/>
            </a:lvl8pPr>
            <a:lvl9pPr marL="3962552"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385476" y="6408003"/>
            <a:ext cx="4187077" cy="215444"/>
          </a:xfrm>
          <a:prstGeom prst="rect">
            <a:avLst/>
          </a:prstGeom>
        </p:spPr>
        <p:txBody>
          <a:bodyPr wrap="square" lIns="0" anchor="b" anchorCtr="0">
            <a:spAutoFit/>
          </a:bodyPr>
          <a:lstStyle>
            <a:lvl1pPr>
              <a:lnSpc>
                <a:spcPct val="100000"/>
              </a:lnSpc>
              <a:spcBef>
                <a:spcPts val="0"/>
              </a:spcBef>
              <a:spcAft>
                <a:spcPts val="0"/>
              </a:spcAft>
              <a:defRPr sz="1400">
                <a:solidFill>
                  <a:schemeClr val="tx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5C5A3295-3564-4576-96DB-80CBF7A205A7}"/>
              </a:ext>
            </a:extLst>
          </p:cNvPr>
          <p:cNvSpPr>
            <a:spLocks noGrp="1"/>
          </p:cNvSpPr>
          <p:nvPr>
            <p:ph type="dt" sz="half" idx="12"/>
          </p:nvPr>
        </p:nvSpPr>
        <p:spPr bwMode="gray"/>
        <p:txBody>
          <a:bodyPr/>
          <a:lstStyle>
            <a:lvl1pPr>
              <a:defRPr>
                <a:cs typeface="+mn-cs"/>
              </a:defRPr>
            </a:lvl1pPr>
          </a:lstStyle>
          <a:p>
            <a:pPr algn="ctr"/>
            <a:r>
              <a:rPr lang="en-US"/>
              <a:t>&lt; Confidential &gt;</a:t>
            </a:r>
          </a:p>
        </p:txBody>
      </p:sp>
    </p:spTree>
    <p:extLst>
      <p:ext uri="{BB962C8B-B14F-4D97-AF65-F5344CB8AC3E}">
        <p14:creationId xmlns:p14="http://schemas.microsoft.com/office/powerpoint/2010/main" val="2543739819"/>
      </p:ext>
    </p:extLst>
  </p:cSld>
  <p:clrMapOvr>
    <a:masterClrMapping/>
  </p:clrMapOvr>
  <p:hf hdr="0"/>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emf"/><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oleObject" Target="../embeddings/oleObject3.bin"/><Relationship Id="rId5" Type="http://schemas.openxmlformats.org/officeDocument/2006/relationships/tags" Target="../tags/tag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tags" Target="../tags/tag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theme" Target="../theme/theme3.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image" Target="../media/image4.emf"/><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oleObject" Target="../embeddings/oleObject4.bin"/><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oleObject" Target="../embeddings/oleObject21.bin"/><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tags" Target="../tags/tag22.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heme" Target="../theme/theme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image" Target="../media/image11.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26" Type="http://schemas.openxmlformats.org/officeDocument/2006/relationships/oleObject" Target="../embeddings/oleObject36.bin"/><Relationship Id="rId3" Type="http://schemas.openxmlformats.org/officeDocument/2006/relationships/slideLayout" Target="../slideLayouts/slideLayout49.xml"/><Relationship Id="rId21" Type="http://schemas.openxmlformats.org/officeDocument/2006/relationships/slideLayout" Target="../slideLayouts/slideLayout67.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tags" Target="../tags/tag47.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theme" Target="../theme/theme5.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 Id="rId27" Type="http://schemas.openxmlformats.org/officeDocument/2006/relationships/image" Target="../media/image11.em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image" Target="../media/image15.emf"/><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oleObject" Target="../embeddings/oleObject60.bin"/><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tags" Target="../tags/tag72.xml"/><Relationship Id="rId5" Type="http://schemas.openxmlformats.org/officeDocument/2006/relationships/slideLayout" Target="../slideLayouts/slideLayout74.xml"/><Relationship Id="rId10" Type="http://schemas.openxmlformats.org/officeDocument/2006/relationships/theme" Target="../theme/theme6.xml"/><Relationship Id="rId4" Type="http://schemas.openxmlformats.org/officeDocument/2006/relationships/slideLayout" Target="../slideLayouts/slideLayout73.xml"/><Relationship Id="rId9"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オブジェクト 2" hidden="1">
            <a:extLst>
              <a:ext uri="{FF2B5EF4-FFF2-40B4-BE49-F238E27FC236}">
                <a16:creationId xmlns:a16="http://schemas.microsoft.com/office/drawing/2014/main" id="{D8BB8C0E-288F-4F85-A195-FC8D03F654AD}"/>
              </a:ext>
            </a:extLst>
          </p:cNvPr>
          <p:cNvGraphicFramePr>
            <a:graphicFrameLocks noChangeAspect="1"/>
          </p:cNvGraphicFramePr>
          <p:nvPr userDrawn="1">
            <p:custDataLst>
              <p:tags r:id="rId6"/>
            </p:custDataLst>
            <p:extLst>
              <p:ext uri="{D42A27DB-BD31-4B8C-83A1-F6EECF244321}">
                <p14:modId xmlns:p14="http://schemas.microsoft.com/office/powerpoint/2010/main" val="3379969371"/>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スライド" r:id="rId7" imgW="624" imgH="623" progId="TCLayout.ActiveDocument.1">
                  <p:embed/>
                </p:oleObj>
              </mc:Choice>
              <mc:Fallback>
                <p:oleObj name="think-cellスライド" r:id="rId7" imgW="624" imgH="623" progId="TCLayout.ActiveDocument.1">
                  <p:embed/>
                  <p:pic>
                    <p:nvPicPr>
                      <p:cNvPr id="3" name="オブジェクト 2" hidden="1">
                        <a:extLst>
                          <a:ext uri="{FF2B5EF4-FFF2-40B4-BE49-F238E27FC236}">
                            <a16:creationId xmlns:a16="http://schemas.microsoft.com/office/drawing/2014/main" id="{D8BB8C0E-288F-4F85-A195-FC8D03F654AD}"/>
                          </a:ext>
                        </a:extLst>
                      </p:cNvPr>
                      <p:cNvPicPr/>
                      <p:nvPr/>
                    </p:nvPicPr>
                    <p:blipFill>
                      <a:blip r:embed="rId8"/>
                      <a:stretch>
                        <a:fillRect/>
                      </a:stretch>
                    </p:blipFill>
                    <p:spPr>
                      <a:xfrm>
                        <a:off x="1191" y="1588"/>
                        <a:ext cx="1191" cy="1588"/>
                      </a:xfrm>
                      <a:prstGeom prst="rect">
                        <a:avLst/>
                      </a:prstGeom>
                    </p:spPr>
                  </p:pic>
                </p:oleObj>
              </mc:Fallback>
            </mc:AlternateContent>
          </a:graphicData>
        </a:graphic>
      </p:graphicFrame>
      <p:sp>
        <p:nvSpPr>
          <p:cNvPr id="5" name="タイトル プレースホルダー 4">
            <a:extLst>
              <a:ext uri="{FF2B5EF4-FFF2-40B4-BE49-F238E27FC236}">
                <a16:creationId xmlns:a16="http://schemas.microsoft.com/office/drawing/2014/main" id="{20757BDD-7C5A-9847-972C-E62918DA2709}"/>
              </a:ext>
            </a:extLst>
          </p:cNvPr>
          <p:cNvSpPr>
            <a:spLocks noGrp="1"/>
          </p:cNvSpPr>
          <p:nvPr>
            <p:ph type="title"/>
          </p:nvPr>
        </p:nvSpPr>
        <p:spPr>
          <a:xfrm>
            <a:off x="310752" y="255264"/>
            <a:ext cx="7161398" cy="369332"/>
          </a:xfrm>
          <a:prstGeom prst="rect">
            <a:avLst/>
          </a:prstGeom>
        </p:spPr>
        <p:txBody>
          <a:bodyPr vert="horz" wrap="square" lIns="0" tIns="0" rIns="0" bIns="0" rtlCol="0" anchor="b">
            <a:noAutofit/>
          </a:bodyPr>
          <a:lstStyle/>
          <a:p>
            <a:r>
              <a:rPr kumimoji="1" lang="ja-JP" altLang="en-US"/>
              <a:t>マスター タイトルの書式設定</a:t>
            </a:r>
          </a:p>
        </p:txBody>
      </p:sp>
      <p:sp>
        <p:nvSpPr>
          <p:cNvPr id="6" name="テキスト プレースホルダー 5">
            <a:extLst>
              <a:ext uri="{FF2B5EF4-FFF2-40B4-BE49-F238E27FC236}">
                <a16:creationId xmlns:a16="http://schemas.microsoft.com/office/drawing/2014/main" id="{DAEC7C21-0104-334A-9DA4-A217535898C9}"/>
              </a:ext>
            </a:extLst>
          </p:cNvPr>
          <p:cNvSpPr>
            <a:spLocks noGrp="1"/>
          </p:cNvSpPr>
          <p:nvPr>
            <p:ph type="body" idx="1"/>
          </p:nvPr>
        </p:nvSpPr>
        <p:spPr>
          <a:xfrm>
            <a:off x="305992" y="1187354"/>
            <a:ext cx="8667749" cy="5049933"/>
          </a:xfrm>
          <a:prstGeom prst="rect">
            <a:avLst/>
          </a:prstGeom>
        </p:spPr>
        <p:txBody>
          <a:bodyPr vert="horz" lIns="0" tIns="0" rIns="0" bIns="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1696390841"/>
      </p:ext>
    </p:extLst>
  </p:cSld>
  <p:clrMap bg1="lt1" tx1="dk1" bg2="lt2" tx2="dk2" accent1="accent1" accent2="accent2" accent3="accent3" accent4="accent4" accent5="accent5" accent6="accent6" hlink="hlink" folHlink="folHlink"/>
  <p:sldLayoutIdLst>
    <p:sldLayoutId id="2147483821" r:id="rId1"/>
    <p:sldLayoutId id="2147483858" r:id="rId2"/>
    <p:sldLayoutId id="2147483864" r:id="rId3"/>
    <p:sldLayoutId id="2147483958" r:id="rId4"/>
  </p:sldLayoutIdLst>
  <p:hf hdr="0" ftr="0" dt="0"/>
  <p:txStyles>
    <p:titleStyle>
      <a:lvl1pPr algn="l" defTabSz="914400" rtl="0" eaLnBrk="1" latinLnBrk="0" hangingPunct="1">
        <a:lnSpc>
          <a:spcPct val="100000"/>
        </a:lnSpc>
        <a:spcBef>
          <a:spcPct val="0"/>
        </a:spcBef>
        <a:buNone/>
        <a:defRPr kumimoji="1" sz="2400" b="1" i="0" kern="1200" spc="-50" baseline="0">
          <a:solidFill>
            <a:schemeClr val="tx1"/>
          </a:solidFill>
          <a:latin typeface="+mj-lt"/>
          <a:ea typeface="+mj-ea"/>
          <a:cs typeface="Meiryo" charset="-128"/>
        </a:defRPr>
      </a:lvl1pPr>
    </p:titleStyle>
    <p:bodyStyle>
      <a:lvl1pPr marL="285750" indent="-285750" algn="l" defTabSz="914400" rtl="0" eaLnBrk="1" latinLnBrk="0" hangingPunct="1">
        <a:lnSpc>
          <a:spcPct val="100000"/>
        </a:lnSpc>
        <a:spcBef>
          <a:spcPts val="1000"/>
        </a:spcBef>
        <a:buFont typeface="Arial" panose="020B0604020202020204" pitchFamily="34" charset="0"/>
        <a:buChar char="•"/>
        <a:defRPr kumimoji="1" sz="1600" kern="1200" baseline="0">
          <a:solidFill>
            <a:schemeClr val="tx1"/>
          </a:solidFill>
          <a:latin typeface="+mn-lt"/>
          <a:ea typeface="+mn-ea"/>
          <a:cs typeface="+mn-cs"/>
        </a:defRPr>
      </a:lvl1pPr>
      <a:lvl2pPr marL="64575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100575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3pPr>
      <a:lvl4pPr marL="136575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4pPr>
      <a:lvl5pPr marL="172575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99" userDrawn="1">
          <p15:clr>
            <a:srgbClr val="F26B43"/>
          </p15:clr>
        </p15:guide>
        <p15:guide id="2" pos="2880" userDrawn="1">
          <p15:clr>
            <a:srgbClr val="F26B43"/>
          </p15:clr>
        </p15:guide>
        <p15:guide id="4" pos="5653" userDrawn="1">
          <p15:clr>
            <a:srgbClr val="F26B43"/>
          </p15:clr>
        </p15:guide>
        <p15:guide id="5" pos="19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オブジェクト 2" hidden="1">
            <a:extLst>
              <a:ext uri="{FF2B5EF4-FFF2-40B4-BE49-F238E27FC236}">
                <a16:creationId xmlns:a16="http://schemas.microsoft.com/office/drawing/2014/main" id="{20176253-E33D-4B5B-873F-452B85359265}"/>
              </a:ext>
            </a:extLst>
          </p:cNvPr>
          <p:cNvGraphicFramePr>
            <a:graphicFrameLocks noChangeAspect="1"/>
          </p:cNvGraphicFramePr>
          <p:nvPr userDrawn="1">
            <p:custDataLst>
              <p:tags r:id="rId5"/>
            </p:custDataLst>
            <p:extLst>
              <p:ext uri="{D42A27DB-BD31-4B8C-83A1-F6EECF244321}">
                <p14:modId xmlns:p14="http://schemas.microsoft.com/office/powerpoint/2010/main" val="1708172202"/>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スライド" r:id="rId6" imgW="624" imgH="623" progId="TCLayout.ActiveDocument.1">
                  <p:embed/>
                </p:oleObj>
              </mc:Choice>
              <mc:Fallback>
                <p:oleObj name="think-cellスライド" r:id="rId6" imgW="624" imgH="623" progId="TCLayout.ActiveDocument.1">
                  <p:embed/>
                  <p:pic>
                    <p:nvPicPr>
                      <p:cNvPr id="3" name="オブジェクト 2" hidden="1">
                        <a:extLst>
                          <a:ext uri="{FF2B5EF4-FFF2-40B4-BE49-F238E27FC236}">
                            <a16:creationId xmlns:a16="http://schemas.microsoft.com/office/drawing/2014/main" id="{20176253-E33D-4B5B-873F-452B85359265}"/>
                          </a:ext>
                        </a:extLst>
                      </p:cNvPr>
                      <p:cNvPicPr/>
                      <p:nvPr/>
                    </p:nvPicPr>
                    <p:blipFill>
                      <a:blip r:embed="rId7"/>
                      <a:stretch>
                        <a:fillRect/>
                      </a:stretch>
                    </p:blipFill>
                    <p:spPr>
                      <a:xfrm>
                        <a:off x="1191" y="1588"/>
                        <a:ext cx="1191" cy="1588"/>
                      </a:xfrm>
                      <a:prstGeom prst="rect">
                        <a:avLst/>
                      </a:prstGeom>
                    </p:spPr>
                  </p:pic>
                </p:oleObj>
              </mc:Fallback>
            </mc:AlternateContent>
          </a:graphicData>
        </a:graphic>
      </p:graphicFrame>
      <p:sp>
        <p:nvSpPr>
          <p:cNvPr id="5" name="タイトル プレースホルダー 4">
            <a:extLst>
              <a:ext uri="{FF2B5EF4-FFF2-40B4-BE49-F238E27FC236}">
                <a16:creationId xmlns:a16="http://schemas.microsoft.com/office/drawing/2014/main" id="{20757BDD-7C5A-9847-972C-E62918DA2709}"/>
              </a:ext>
            </a:extLst>
          </p:cNvPr>
          <p:cNvSpPr>
            <a:spLocks noGrp="1"/>
          </p:cNvSpPr>
          <p:nvPr>
            <p:ph type="title"/>
          </p:nvPr>
        </p:nvSpPr>
        <p:spPr>
          <a:xfrm>
            <a:off x="310752" y="255264"/>
            <a:ext cx="7161398" cy="369332"/>
          </a:xfrm>
          <a:prstGeom prst="rect">
            <a:avLst/>
          </a:prstGeom>
        </p:spPr>
        <p:txBody>
          <a:bodyPr vert="horz" wrap="square" lIns="0" tIns="0" rIns="0" bIns="0" rtlCol="0" anchor="b">
            <a:noAutofit/>
          </a:bodyPr>
          <a:lstStyle/>
          <a:p>
            <a:r>
              <a:rPr kumimoji="1" lang="ja-JP" altLang="en-US"/>
              <a:t>マスター タイトルの書式設定</a:t>
            </a:r>
          </a:p>
        </p:txBody>
      </p:sp>
      <p:sp>
        <p:nvSpPr>
          <p:cNvPr id="6" name="テキスト プレースホルダー 5">
            <a:extLst>
              <a:ext uri="{FF2B5EF4-FFF2-40B4-BE49-F238E27FC236}">
                <a16:creationId xmlns:a16="http://schemas.microsoft.com/office/drawing/2014/main" id="{DAEC7C21-0104-334A-9DA4-A217535898C9}"/>
              </a:ext>
            </a:extLst>
          </p:cNvPr>
          <p:cNvSpPr>
            <a:spLocks noGrp="1"/>
          </p:cNvSpPr>
          <p:nvPr>
            <p:ph type="body" idx="1"/>
          </p:nvPr>
        </p:nvSpPr>
        <p:spPr>
          <a:xfrm>
            <a:off x="305992" y="1187354"/>
            <a:ext cx="8667749" cy="5049933"/>
          </a:xfrm>
          <a:prstGeom prst="rect">
            <a:avLst/>
          </a:prstGeom>
        </p:spPr>
        <p:txBody>
          <a:bodyPr vert="horz" lIns="0" tIns="0" rIns="0" bIns="0" rtlCol="0">
            <a:normAutofit/>
          </a:bodyPr>
          <a:lstStyle/>
          <a:p>
            <a:pPr marL="285750" marR="0" lvl="0"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マスター テキストの書式設定</a:t>
            </a:r>
          </a:p>
          <a:p>
            <a:pPr marL="645750" marR="0" lvl="1"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第 </a:t>
            </a:r>
            <a:r>
              <a:rPr kumimoji="1" lang="en-US" altLang="ja-JP" sz="1600" b="0" i="0" u="none" strike="noStrike" kern="1200" cap="none" spc="0" normalizeH="0" baseline="0" noProof="0">
                <a:ln>
                  <a:noFill/>
                </a:ln>
                <a:solidFill>
                  <a:srgbClr val="000000"/>
                </a:solidFill>
                <a:effectLst/>
                <a:uLnTx/>
                <a:uFillTx/>
                <a:latin typeface="Arial"/>
                <a:ea typeface="游ゴシック Medium"/>
                <a:cs typeface="+mn-cs"/>
              </a:rPr>
              <a:t>2 </a:t>
            </a: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レベル</a:t>
            </a:r>
          </a:p>
          <a:p>
            <a:pPr marL="1005750" marR="0" lvl="2"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第 </a:t>
            </a:r>
            <a:r>
              <a:rPr kumimoji="1" lang="en-US" altLang="ja-JP" sz="1600" b="0" i="0" u="none" strike="noStrike" kern="1200" cap="none" spc="0" normalizeH="0" baseline="0" noProof="0">
                <a:ln>
                  <a:noFill/>
                </a:ln>
                <a:solidFill>
                  <a:srgbClr val="000000"/>
                </a:solidFill>
                <a:effectLst/>
                <a:uLnTx/>
                <a:uFillTx/>
                <a:latin typeface="Arial"/>
                <a:ea typeface="游ゴシック Medium"/>
                <a:cs typeface="+mn-cs"/>
              </a:rPr>
              <a:t>3 </a:t>
            </a: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レベル</a:t>
            </a:r>
          </a:p>
          <a:p>
            <a:pPr marL="1365750" marR="0" lvl="3"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第 </a:t>
            </a:r>
            <a:r>
              <a:rPr kumimoji="1" lang="en-US" altLang="ja-JP" sz="1600" b="0" i="0" u="none" strike="noStrike" kern="1200" cap="none" spc="0" normalizeH="0" baseline="0" noProof="0">
                <a:ln>
                  <a:noFill/>
                </a:ln>
                <a:solidFill>
                  <a:srgbClr val="000000"/>
                </a:solidFill>
                <a:effectLst/>
                <a:uLnTx/>
                <a:uFillTx/>
                <a:latin typeface="Arial"/>
                <a:ea typeface="游ゴシック Medium"/>
                <a:cs typeface="+mn-cs"/>
              </a:rPr>
              <a:t>4 </a:t>
            </a: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レベル</a:t>
            </a:r>
          </a:p>
          <a:p>
            <a:pPr marL="1725750" marR="0" lvl="4"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第 </a:t>
            </a:r>
            <a:r>
              <a:rPr kumimoji="1" lang="en-US" altLang="ja-JP" sz="1600" b="0" i="0" u="none" strike="noStrike" kern="1200" cap="none" spc="0" normalizeH="0" baseline="0" noProof="0">
                <a:ln>
                  <a:noFill/>
                </a:ln>
                <a:solidFill>
                  <a:srgbClr val="000000"/>
                </a:solidFill>
                <a:effectLst/>
                <a:uLnTx/>
                <a:uFillTx/>
                <a:latin typeface="Arial"/>
                <a:ea typeface="游ゴシック Medium"/>
                <a:cs typeface="+mn-cs"/>
              </a:rPr>
              <a:t>5 </a:t>
            </a: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レベル</a:t>
            </a:r>
          </a:p>
        </p:txBody>
      </p:sp>
    </p:spTree>
    <p:extLst>
      <p:ext uri="{BB962C8B-B14F-4D97-AF65-F5344CB8AC3E}">
        <p14:creationId xmlns:p14="http://schemas.microsoft.com/office/powerpoint/2010/main" val="3522324436"/>
      </p:ext>
    </p:extLst>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Lst>
  <p:hf hdr="0" ftr="0" dt="0"/>
  <p:txStyles>
    <p:titleStyle>
      <a:lvl1pPr algn="l" defTabSz="914400" rtl="0" eaLnBrk="1" latinLnBrk="0" hangingPunct="1">
        <a:lnSpc>
          <a:spcPct val="100000"/>
        </a:lnSpc>
        <a:spcBef>
          <a:spcPct val="0"/>
        </a:spcBef>
        <a:buNone/>
        <a:defRPr kumimoji="1" sz="2400" b="1" i="0" kern="1200" spc="-50" baseline="0">
          <a:solidFill>
            <a:schemeClr val="tx1"/>
          </a:solidFill>
          <a:latin typeface="+mj-lt"/>
          <a:ea typeface="+mj-ea"/>
          <a:cs typeface="Meiryo" charset="-128"/>
        </a:defRPr>
      </a:lvl1pPr>
    </p:titleStyle>
    <p:bodyStyle>
      <a:lvl1pPr marL="0" indent="0" algn="l" defTabSz="914400" rtl="0" eaLnBrk="1" latinLnBrk="0" hangingPunct="1">
        <a:lnSpc>
          <a:spcPct val="100000"/>
        </a:lnSpc>
        <a:spcBef>
          <a:spcPts val="1000"/>
        </a:spcBef>
        <a:buFont typeface="Arial" panose="020B0604020202020204" pitchFamily="34" charset="0"/>
        <a:buNone/>
        <a:defRPr kumimoji="1" sz="1600" kern="1200" baseline="0">
          <a:solidFill>
            <a:schemeClr val="tx1"/>
          </a:solidFill>
          <a:latin typeface="+mn-lt"/>
          <a:ea typeface="+mn-ea"/>
          <a:cs typeface="+mn-cs"/>
        </a:defRPr>
      </a:lvl1pPr>
      <a:lvl2pPr marL="36000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2pPr>
      <a:lvl3pPr marL="72000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3pPr>
      <a:lvl4pPr marL="108000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4pPr>
      <a:lvl5pPr marL="144000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99" userDrawn="1">
          <p15:clr>
            <a:srgbClr val="F26B43"/>
          </p15:clr>
        </p15:guide>
        <p15:guide id="2" pos="2880" userDrawn="1">
          <p15:clr>
            <a:srgbClr val="F26B43"/>
          </p15:clr>
        </p15:guide>
        <p15:guide id="4" pos="5653" userDrawn="1">
          <p15:clr>
            <a:srgbClr val="F26B43"/>
          </p15:clr>
        </p15:guide>
        <p15:guide id="5" pos="193"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8"/>
            </p:custDataLst>
            <p:extLst>
              <p:ext uri="{D42A27DB-BD31-4B8C-83A1-F6EECF244321}">
                <p14:modId xmlns:p14="http://schemas.microsoft.com/office/powerpoint/2010/main" val="3597090605"/>
              </p:ext>
            </p:extLst>
          </p:nvPr>
        </p:nvGraphicFramePr>
        <p:xfrm>
          <a:off x="1466" y="1588"/>
          <a:ext cx="1466" cy="1588"/>
        </p:xfrm>
        <a:graphic>
          <a:graphicData uri="http://schemas.openxmlformats.org/presentationml/2006/ole">
            <mc:AlternateContent xmlns:mc="http://schemas.openxmlformats.org/markup-compatibility/2006">
              <mc:Choice xmlns:v="urn:schemas-microsoft-com:vml" Requires="v">
                <p:oleObj name="think-cellスライド" r:id="rId19" imgW="563" imgH="564" progId="TCLayout.ActiveDocument.1">
                  <p:embed/>
                </p:oleObj>
              </mc:Choice>
              <mc:Fallback>
                <p:oleObj name="think-cellスライド" r:id="rId19" imgW="563" imgH="564" progId="TCLayout.ActiveDocument.1">
                  <p:embed/>
                  <p:pic>
                    <p:nvPicPr>
                      <p:cNvPr id="4" name="オブジェクト 3" hidden="1"/>
                      <p:cNvPicPr/>
                      <p:nvPr/>
                    </p:nvPicPr>
                    <p:blipFill>
                      <a:blip r:embed="rId20"/>
                      <a:stretch>
                        <a:fillRect/>
                      </a:stretch>
                    </p:blipFill>
                    <p:spPr>
                      <a:xfrm>
                        <a:off x="1466" y="1588"/>
                        <a:ext cx="1466" cy="1588"/>
                      </a:xfrm>
                      <a:prstGeom prst="rect">
                        <a:avLst/>
                      </a:prstGeom>
                    </p:spPr>
                  </p:pic>
                </p:oleObj>
              </mc:Fallback>
            </mc:AlternateContent>
          </a:graphicData>
        </a:graphic>
      </p:graphicFrame>
      <p:sp>
        <p:nvSpPr>
          <p:cNvPr id="2" name="Title Placeholder 1"/>
          <p:cNvSpPr>
            <a:spLocks noGrp="1"/>
          </p:cNvSpPr>
          <p:nvPr>
            <p:ph type="title"/>
          </p:nvPr>
        </p:nvSpPr>
        <p:spPr bwMode="gray">
          <a:xfrm>
            <a:off x="384923" y="180000"/>
            <a:ext cx="8374154" cy="6156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651324" y="6588000"/>
            <a:ext cx="3755077" cy="169200"/>
          </a:xfrm>
          <a:prstGeom prst="rect">
            <a:avLst/>
          </a:prstGeom>
        </p:spPr>
        <p:txBody>
          <a:bodyPr vert="horz" lIns="0" tIns="0" rIns="0" bIns="0" rtlCol="0" anchor="b" anchorCtr="0"/>
          <a:lstStyle>
            <a:lvl1pPr algn="l">
              <a:defRPr sz="900">
                <a:solidFill>
                  <a:schemeClr val="tx1"/>
                </a:solidFill>
                <a:latin typeface="+mn-lt"/>
                <a:ea typeface="+mn-ea"/>
                <a:cs typeface="+mn-cs"/>
                <a:sym typeface="+mn-lt"/>
              </a:defRPr>
            </a:lvl1pPr>
          </a:lstStyle>
          <a:p>
            <a:r>
              <a:rPr lang="en-GB" altLang="en-GB"/>
              <a:t>DT Template A4</a:t>
            </a:r>
          </a:p>
        </p:txBody>
      </p:sp>
      <p:sp>
        <p:nvSpPr>
          <p:cNvPr id="9" name="スライド番号プレースホルダ 9"/>
          <p:cNvSpPr>
            <a:spLocks noGrp="1"/>
          </p:cNvSpPr>
          <p:nvPr>
            <p:ph type="sldNum" sz="quarter" idx="4"/>
          </p:nvPr>
        </p:nvSpPr>
        <p:spPr bwMode="gray">
          <a:xfrm>
            <a:off x="385477" y="6588000"/>
            <a:ext cx="166154" cy="169200"/>
          </a:xfrm>
          <a:prstGeom prst="rect">
            <a:avLst/>
          </a:prstGeom>
        </p:spPr>
        <p:txBody>
          <a:bodyPr vert="horz" wrap="none" lIns="0" tIns="0" rIns="0" bIns="0" rtlCol="0" anchor="b" anchorCtr="0"/>
          <a:lstStyle>
            <a:lvl1pPr algn="r">
              <a:defRPr sz="900">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15" name="Text Box 37"/>
          <p:cNvSpPr txBox="1">
            <a:spLocks noChangeArrowheads="1"/>
          </p:cNvSpPr>
          <p:nvPr/>
        </p:nvSpPr>
        <p:spPr bwMode="gray">
          <a:xfrm>
            <a:off x="4738154" y="6588000"/>
            <a:ext cx="4020923" cy="169200"/>
          </a:xfrm>
          <a:prstGeom prst="rect">
            <a:avLst/>
          </a:prstGeom>
          <a:noFill/>
          <a:ln w="9525">
            <a:noFill/>
            <a:miter lim="800000"/>
            <a:headEnd/>
            <a:tailEnd/>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sym typeface="+mn-lt"/>
              </a:rPr>
              <a:t>© 2022. For information, contact Deloitte Tohmatsu Group.</a:t>
            </a:r>
          </a:p>
        </p:txBody>
      </p:sp>
      <p:sp>
        <p:nvSpPr>
          <p:cNvPr id="3" name="テキスト プレースホルダー 2"/>
          <p:cNvSpPr>
            <a:spLocks noGrp="1"/>
          </p:cNvSpPr>
          <p:nvPr>
            <p:ph type="body" idx="1"/>
          </p:nvPr>
        </p:nvSpPr>
        <p:spPr bwMode="gray">
          <a:xfrm>
            <a:off x="384923" y="1476000"/>
            <a:ext cx="8375147" cy="4824000"/>
          </a:xfrm>
          <a:prstGeom prst="rect">
            <a:avLst/>
          </a:prstGeom>
        </p:spPr>
        <p:txBody>
          <a:bodyPr vert="horz" lIns="0" tIns="0" rIns="0" bIns="0" rtlCol="0">
            <a:noAutofit/>
          </a:bodyPr>
          <a:lstStyle/>
          <a:p>
            <a:pPr lvl="0"/>
            <a:r>
              <a:rPr kumimoji="1" lang="ja-JP" altLang="en-US"/>
              <a:t>マスター テキストの書式設定</a:t>
            </a:r>
            <a:endParaRPr kumimoji="1" lang="en-US" altLang="ja-JP"/>
          </a:p>
          <a:p>
            <a:pPr lvl="1"/>
            <a:r>
              <a:rPr kumimoji="1" lang="ja-JP" altLang="en-US"/>
              <a:t>第 </a:t>
            </a:r>
            <a:r>
              <a:rPr kumimoji="1" lang="en-US" altLang="ja-JP"/>
              <a:t>1 </a:t>
            </a:r>
            <a:r>
              <a:rPr kumimoji="1" lang="ja-JP" altLang="en-US"/>
              <a:t>レベル</a:t>
            </a:r>
            <a:endParaRPr kumimoji="1" lang="en-US" altLang="ja-JP"/>
          </a:p>
          <a:p>
            <a:pPr lvl="2"/>
            <a:r>
              <a:rPr kumimoji="1" lang="ja-JP" altLang="en-US"/>
              <a:t>第 </a:t>
            </a:r>
            <a:r>
              <a:rPr kumimoji="1" lang="en-US" altLang="ja-JP"/>
              <a:t>2 </a:t>
            </a:r>
            <a:r>
              <a:rPr kumimoji="1" lang="ja-JP" altLang="en-US"/>
              <a:t>レベル</a:t>
            </a:r>
            <a:endParaRPr kumimoji="1" lang="en-US" altLang="ja-JP"/>
          </a:p>
          <a:p>
            <a:pPr lvl="3"/>
            <a:r>
              <a:rPr kumimoji="1" lang="ja-JP" altLang="en-US"/>
              <a:t>第 </a:t>
            </a:r>
            <a:r>
              <a:rPr kumimoji="1" lang="en-US" altLang="ja-JP"/>
              <a:t>3 </a:t>
            </a:r>
            <a:r>
              <a:rPr kumimoji="1" lang="ja-JP" altLang="en-US"/>
              <a:t>レベル</a:t>
            </a:r>
            <a:endParaRPr kumimoji="1" lang="en-US" altLang="ja-JP"/>
          </a:p>
        </p:txBody>
      </p:sp>
      <p:sp>
        <p:nvSpPr>
          <p:cNvPr id="5" name="日付プレースホルダー 4">
            <a:extLst>
              <a:ext uri="{FF2B5EF4-FFF2-40B4-BE49-F238E27FC236}">
                <a16:creationId xmlns:a16="http://schemas.microsoft.com/office/drawing/2014/main" id="{E4C0FFE5-9BDB-4F97-92E4-5E9243BDA74A}"/>
              </a:ext>
            </a:extLst>
          </p:cNvPr>
          <p:cNvSpPr>
            <a:spLocks noGrp="1"/>
          </p:cNvSpPr>
          <p:nvPr>
            <p:ph type="dt" sz="half" idx="2"/>
          </p:nvPr>
        </p:nvSpPr>
        <p:spPr bwMode="gray">
          <a:xfrm>
            <a:off x="4127169" y="6444007"/>
            <a:ext cx="889667"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Tree>
    <p:extLst>
      <p:ext uri="{BB962C8B-B14F-4D97-AF65-F5344CB8AC3E}">
        <p14:creationId xmlns:p14="http://schemas.microsoft.com/office/powerpoint/2010/main" val="1977651121"/>
      </p:ext>
    </p:extLst>
  </p:cSld>
  <p:clrMap bg1="lt1" tx1="dk1" bg2="lt2" tx2="dk2" accent1="accent1" accent2="accent2" accent3="accent3" accent4="accent4" accent5="accent5" accent6="accent6" hlink="hlink" folHlink="folHlink"/>
  <p:sldLayoutIdLst>
    <p:sldLayoutId id="2147483935" r:id="rId1"/>
    <p:sldLayoutId id="2147483944" r:id="rId2"/>
    <p:sldLayoutId id="2147483951" r:id="rId3"/>
    <p:sldLayoutId id="2147483952" r:id="rId4"/>
    <p:sldLayoutId id="2147483911" r:id="rId5"/>
    <p:sldLayoutId id="2147483912" r:id="rId6"/>
    <p:sldLayoutId id="2147483934" r:id="rId7"/>
    <p:sldLayoutId id="2147483936" r:id="rId8"/>
    <p:sldLayoutId id="2147483953" r:id="rId9"/>
    <p:sldLayoutId id="2147483937" r:id="rId10"/>
    <p:sldLayoutId id="2147483938" r:id="rId11"/>
    <p:sldLayoutId id="2147483939" r:id="rId12"/>
    <p:sldLayoutId id="2147483954" r:id="rId13"/>
    <p:sldLayoutId id="2147483955" r:id="rId14"/>
    <p:sldLayoutId id="2147483956" r:id="rId15"/>
    <p:sldLayoutId id="2147483957" r:id="rId16"/>
  </p:sldLayoutIdLst>
  <p:hf hdr="0"/>
  <p:txStyles>
    <p:titleStyle>
      <a:lvl1pPr algn="l" defTabSz="990639" rtl="0" eaLnBrk="1" latinLnBrk="0" hangingPunct="1">
        <a:spcBef>
          <a:spcPct val="0"/>
        </a:spcBef>
        <a:buNone/>
        <a:defRPr kumimoji="1" sz="2000" b="1" kern="1200" baseline="0">
          <a:solidFill>
            <a:schemeClr val="tx1"/>
          </a:solidFill>
          <a:latin typeface="+mj-lt"/>
          <a:ea typeface="+mj-ea"/>
          <a:cs typeface="+mj-cs"/>
          <a:sym typeface="+mj-lt"/>
        </a:defRPr>
      </a:lvl1pPr>
    </p:titleStyle>
    <p:bodyStyle>
      <a:lvl1pPr marL="0" marR="0" indent="0" algn="l" defTabSz="990639" rtl="0" eaLnBrk="1" fontAlgn="auto" latinLnBrk="0" hangingPunct="1">
        <a:lnSpc>
          <a:spcPct val="110000"/>
        </a:lnSpc>
        <a:spcBef>
          <a:spcPts val="600"/>
        </a:spcBef>
        <a:spcAft>
          <a:spcPts val="0"/>
        </a:spcAft>
        <a:buClrTx/>
        <a:buSzPct val="100000"/>
        <a:buFont typeface="Arial" panose="020B0604020202020204" pitchFamily="34" charset="0"/>
        <a:buNone/>
        <a:tabLst/>
        <a:defRPr kumimoji="1" sz="1200" b="0" kern="1200">
          <a:solidFill>
            <a:schemeClr val="tx1"/>
          </a:solidFill>
          <a:latin typeface="+mn-lt"/>
          <a:ea typeface="+mn-ea"/>
          <a:cs typeface="+mn-cs"/>
          <a:sym typeface="+mn-lt"/>
        </a:defRPr>
      </a:lvl1pPr>
      <a:lvl2pPr marL="180013" marR="0" indent="-180013" algn="l" defTabSz="990639" rtl="0" eaLnBrk="1" fontAlgn="auto" latinLnBrk="0" hangingPunct="1">
        <a:lnSpc>
          <a:spcPct val="110000"/>
        </a:lnSpc>
        <a:spcBef>
          <a:spcPts val="600"/>
        </a:spcBef>
        <a:spcAft>
          <a:spcPts val="0"/>
        </a:spcAft>
        <a:buClrTx/>
        <a:buSzPct val="100000"/>
        <a:buFont typeface="Wingdings" panose="05000000000000000000" pitchFamily="2" charset="2"/>
        <a:buChar char="n"/>
        <a:tabLst/>
        <a:defRPr kumimoji="1" lang="en-US" sz="1200" b="0" kern="1200" dirty="0" smtClean="0">
          <a:solidFill>
            <a:schemeClr val="tx1"/>
          </a:solidFill>
          <a:latin typeface="+mn-lt"/>
          <a:ea typeface="+mn-ea"/>
          <a:cs typeface="+mn-cs"/>
          <a:sym typeface="+mn-lt"/>
        </a:defRPr>
      </a:lvl2pPr>
      <a:lvl3pPr marL="360027" marR="0" indent="-180013" algn="l" defTabSz="990639" rtl="0" eaLnBrk="1" fontAlgn="auto" latinLnBrk="0" hangingPunct="1">
        <a:lnSpc>
          <a:spcPct val="110000"/>
        </a:lnSpc>
        <a:spcBef>
          <a:spcPts val="600"/>
        </a:spcBef>
        <a:spcAft>
          <a:spcPts val="0"/>
        </a:spcAft>
        <a:buClrTx/>
        <a:buSzPct val="100000"/>
        <a:buFont typeface="Wingdings" panose="05000000000000000000" pitchFamily="2" charset="2"/>
        <a:buChar char="Ø"/>
        <a:tabLst/>
        <a:defRPr kumimoji="1" lang="en-US" sz="1200" b="0" kern="1200" dirty="0" smtClean="0">
          <a:solidFill>
            <a:schemeClr val="tx1"/>
          </a:solidFill>
          <a:latin typeface="+mn-lt"/>
          <a:ea typeface="+mn-ea"/>
          <a:cs typeface="+mn-cs"/>
          <a:sym typeface="+mn-lt"/>
        </a:defRPr>
      </a:lvl3pPr>
      <a:lvl4pPr marL="504038" marR="0" indent="-144011" algn="l" defTabSz="990639" rtl="0" eaLnBrk="1" fontAlgn="auto" latinLnBrk="0" hangingPunct="1">
        <a:lnSpc>
          <a:spcPct val="110000"/>
        </a:lnSpc>
        <a:spcBef>
          <a:spcPts val="600"/>
        </a:spcBef>
        <a:spcAft>
          <a:spcPts val="0"/>
        </a:spcAft>
        <a:buClrTx/>
        <a:buSzPct val="100000"/>
        <a:buFont typeface="Arial" panose="020B0604020202020204" pitchFamily="34" charset="0"/>
        <a:buChar char="•"/>
        <a:tabLst/>
        <a:defRPr kumimoji="1" lang="en-US" sz="1200" b="0" kern="1200" baseline="0" dirty="0" smtClean="0">
          <a:solidFill>
            <a:schemeClr val="tx1"/>
          </a:solidFill>
          <a:latin typeface="+mn-lt"/>
          <a:ea typeface="+mn-ea"/>
          <a:cs typeface="+mn-cs"/>
          <a:sym typeface="+mn-lt"/>
        </a:defRPr>
      </a:lvl4pPr>
      <a:lvl5pPr marL="684051" indent="-180013" algn="l" defTabSz="865090" rtl="0" eaLnBrk="1" latinLnBrk="0" hangingPunct="1">
        <a:lnSpc>
          <a:spcPct val="110000"/>
        </a:lnSpc>
        <a:spcBef>
          <a:spcPts val="600"/>
        </a:spcBef>
        <a:spcAft>
          <a:spcPts val="0"/>
        </a:spcAft>
        <a:buClrTx/>
        <a:buSzPct val="100000"/>
        <a:buFont typeface="Verdana" panose="020B0604030504040204" pitchFamily="34" charset="0"/>
        <a:buChar char="−"/>
        <a:tabLst/>
        <a:defRPr kumimoji="1" lang="en-US" sz="1200" kern="1200" baseline="0" dirty="0" smtClean="0">
          <a:solidFill>
            <a:schemeClr val="tx1"/>
          </a:solidFill>
          <a:latin typeface="+mn-lt"/>
          <a:ea typeface="+mn-ea"/>
          <a:cs typeface="+mn-cs"/>
        </a:defRPr>
      </a:lvl5pPr>
      <a:lvl6pPr marL="864065" indent="-180013" algn="l" defTabSz="990639" rtl="0" eaLnBrk="1" latinLnBrk="0" hangingPunct="1">
        <a:lnSpc>
          <a:spcPct val="110000"/>
        </a:lnSpc>
        <a:spcBef>
          <a:spcPts val="600"/>
        </a:spcBef>
        <a:spcAft>
          <a:spcPts val="0"/>
        </a:spcAft>
        <a:buFont typeface="Wingdings" panose="05000000000000000000" pitchFamily="2" charset="2"/>
        <a:buChar char="ü"/>
        <a:defRPr kumimoji="1" sz="1200" kern="1200" baseline="0">
          <a:solidFill>
            <a:schemeClr val="tx1"/>
          </a:solidFill>
          <a:latin typeface="+mn-lt"/>
          <a:ea typeface="+mn-ea"/>
          <a:cs typeface="+mn-cs"/>
        </a:defRPr>
      </a:lvl6pPr>
      <a:lvl7pPr marL="577223" indent="-191107" algn="l" defTabSz="990639" rtl="0" eaLnBrk="1" latinLnBrk="0" hangingPunct="1">
        <a:spcBef>
          <a:spcPts val="0"/>
        </a:spcBef>
        <a:spcAft>
          <a:spcPts val="1083"/>
        </a:spcAft>
        <a:buFont typeface="Verdana" panose="020B0604030504040204" pitchFamily="34" charset="0"/>
        <a:buChar char="−"/>
        <a:defRPr kumimoji="1" sz="1300" kern="1200">
          <a:solidFill>
            <a:schemeClr val="tx1"/>
          </a:solidFill>
          <a:latin typeface="+mn-lt"/>
          <a:ea typeface="+mn-ea"/>
          <a:cs typeface="+mn-cs"/>
        </a:defRPr>
      </a:lvl7pPr>
      <a:lvl8pPr marL="577223" indent="-191107" algn="l" defTabSz="990639"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8pPr>
      <a:lvl9pPr marL="577223" indent="-191107" algn="l" defTabSz="990639"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639" rtl="0" eaLnBrk="1" latinLnBrk="0" hangingPunct="1">
        <a:defRPr kumimoji="1" sz="1950" kern="1200">
          <a:solidFill>
            <a:schemeClr val="tx1"/>
          </a:solidFill>
          <a:latin typeface="+mn-lt"/>
          <a:ea typeface="+mn-ea"/>
          <a:cs typeface="+mn-cs"/>
        </a:defRPr>
      </a:lvl1pPr>
      <a:lvl2pPr marL="495320" algn="l" defTabSz="990639" rtl="0" eaLnBrk="1" latinLnBrk="0" hangingPunct="1">
        <a:defRPr kumimoji="1" sz="1950" kern="1200">
          <a:solidFill>
            <a:schemeClr val="tx1"/>
          </a:solidFill>
          <a:latin typeface="+mn-lt"/>
          <a:ea typeface="+mn-ea"/>
          <a:cs typeface="+mn-cs"/>
        </a:defRPr>
      </a:lvl2pPr>
      <a:lvl3pPr marL="990639" algn="l" defTabSz="990639" rtl="0" eaLnBrk="1" latinLnBrk="0" hangingPunct="1">
        <a:defRPr kumimoji="1" sz="1950" kern="1200">
          <a:solidFill>
            <a:schemeClr val="tx1"/>
          </a:solidFill>
          <a:latin typeface="+mn-lt"/>
          <a:ea typeface="+mn-ea"/>
          <a:cs typeface="+mn-cs"/>
        </a:defRPr>
      </a:lvl3pPr>
      <a:lvl4pPr marL="1485957" algn="l" defTabSz="990639" rtl="0" eaLnBrk="1" latinLnBrk="0" hangingPunct="1">
        <a:defRPr kumimoji="1" sz="1950" kern="1200">
          <a:solidFill>
            <a:schemeClr val="tx1"/>
          </a:solidFill>
          <a:latin typeface="+mn-lt"/>
          <a:ea typeface="+mn-ea"/>
          <a:cs typeface="+mn-cs"/>
        </a:defRPr>
      </a:lvl4pPr>
      <a:lvl5pPr marL="1981275" algn="l" defTabSz="990639" rtl="0" eaLnBrk="1" latinLnBrk="0" hangingPunct="1">
        <a:defRPr kumimoji="1" sz="1950" kern="1200">
          <a:solidFill>
            <a:schemeClr val="tx1"/>
          </a:solidFill>
          <a:latin typeface="+mn-lt"/>
          <a:ea typeface="+mn-ea"/>
          <a:cs typeface="+mn-cs"/>
        </a:defRPr>
      </a:lvl5pPr>
      <a:lvl6pPr marL="2476596" algn="l" defTabSz="990639" rtl="0" eaLnBrk="1" latinLnBrk="0" hangingPunct="1">
        <a:defRPr kumimoji="1" sz="1950" kern="1200">
          <a:solidFill>
            <a:schemeClr val="tx1"/>
          </a:solidFill>
          <a:latin typeface="+mn-lt"/>
          <a:ea typeface="+mn-ea"/>
          <a:cs typeface="+mn-cs"/>
        </a:defRPr>
      </a:lvl6pPr>
      <a:lvl7pPr marL="2971915" algn="l" defTabSz="990639" rtl="0" eaLnBrk="1" latinLnBrk="0" hangingPunct="1">
        <a:defRPr kumimoji="1" sz="1950" kern="1200">
          <a:solidFill>
            <a:schemeClr val="tx1"/>
          </a:solidFill>
          <a:latin typeface="+mn-lt"/>
          <a:ea typeface="+mn-ea"/>
          <a:cs typeface="+mn-cs"/>
        </a:defRPr>
      </a:lvl7pPr>
      <a:lvl8pPr marL="3467232" algn="l" defTabSz="990639" rtl="0" eaLnBrk="1" latinLnBrk="0" hangingPunct="1">
        <a:defRPr kumimoji="1" sz="1950" kern="1200">
          <a:solidFill>
            <a:schemeClr val="tx1"/>
          </a:solidFill>
          <a:latin typeface="+mn-lt"/>
          <a:ea typeface="+mn-ea"/>
          <a:cs typeface="+mn-cs"/>
        </a:defRPr>
      </a:lvl8pPr>
      <a:lvl9pPr marL="3962552" algn="l" defTabSz="990639" rtl="0" eaLnBrk="1" latinLnBrk="0" hangingPunct="1">
        <a:defRPr kumimoji="1" sz="195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2880" userDrawn="1">
          <p15:clr>
            <a:srgbClr val="A4A3A4"/>
          </p15:clr>
        </p15:guide>
        <p15:guide id="1" orient="horz" pos="96" userDrawn="1">
          <p15:clr>
            <a:srgbClr val="A4A3A4"/>
          </p15:clr>
        </p15:guide>
        <p15:guide id="2" pos="2776" userDrawn="1">
          <p15:clr>
            <a:srgbClr val="A4A3A4"/>
          </p15:clr>
        </p15:guide>
        <p15:guide id="3" pos="2984" userDrawn="1">
          <p15:clr>
            <a:srgbClr val="A4A3A4"/>
          </p15:clr>
        </p15:guide>
        <p15:guide id="4" pos="5519" userDrawn="1">
          <p15:clr>
            <a:srgbClr val="A4A3A4"/>
          </p15:clr>
        </p15:guide>
        <p15:guide id="5" pos="242" userDrawn="1">
          <p15:clr>
            <a:srgbClr val="A4A3A4"/>
          </p15:clr>
        </p15:guide>
        <p15:guide id="6" orient="horz" pos="504" userDrawn="1">
          <p15:clr>
            <a:srgbClr val="A4A3A4"/>
          </p15:clr>
        </p15:guide>
        <p15:guide id="7" orient="horz" pos="640" userDrawn="1">
          <p15:clr>
            <a:srgbClr val="A4A3A4"/>
          </p15:clr>
        </p15:guide>
        <p15:guide id="8" orient="horz" pos="935" userDrawn="1">
          <p15:clr>
            <a:srgbClr val="A4A3A4"/>
          </p15:clr>
        </p15:guide>
        <p15:guide id="9" orient="horz" pos="3974" userDrawn="1">
          <p15:clr>
            <a:srgbClr val="A4A3A4"/>
          </p15:clr>
        </p15:guide>
        <p15:guide id="10" orient="horz" pos="4156" userDrawn="1">
          <p15:clr>
            <a:srgbClr val="A4A3A4"/>
          </p15:clr>
        </p15:guide>
        <p15:guide id="11" orient="horz" pos="4269"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886ACD3C-B1FD-4D8B-B85B-1B25921C344F}"/>
              </a:ext>
            </a:extLst>
          </p:cNvPr>
          <p:cNvGraphicFramePr>
            <a:graphicFrameLocks noChangeAspect="1"/>
          </p:cNvGraphicFramePr>
          <p:nvPr userDrawn="1">
            <p:custDataLst>
              <p:tags r:id="rId25"/>
            </p:custDataLst>
            <p:extLst>
              <p:ext uri="{D42A27DB-BD31-4B8C-83A1-F6EECF244321}">
                <p14:modId xmlns:p14="http://schemas.microsoft.com/office/powerpoint/2010/main" val="86948027"/>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スライド" r:id="rId26" imgW="444" imgH="443" progId="TCLayout.ActiveDocument.1">
                  <p:embed/>
                </p:oleObj>
              </mc:Choice>
              <mc:Fallback>
                <p:oleObj name="think-cellスライド" r:id="rId26" imgW="444" imgH="443" progId="TCLayout.ActiveDocument.1">
                  <p:embed/>
                  <p:pic>
                    <p:nvPicPr>
                      <p:cNvPr id="4" name="オブジェクト 3" hidden="1">
                        <a:extLst>
                          <a:ext uri="{FF2B5EF4-FFF2-40B4-BE49-F238E27FC236}">
                            <a16:creationId xmlns:a16="http://schemas.microsoft.com/office/drawing/2014/main" id="{886ACD3C-B1FD-4D8B-B85B-1B25921C344F}"/>
                          </a:ext>
                        </a:extLst>
                      </p:cNvPr>
                      <p:cNvPicPr/>
                      <p:nvPr/>
                    </p:nvPicPr>
                    <p:blipFill>
                      <a:blip r:embed="rId27"/>
                      <a:stretch>
                        <a:fillRect/>
                      </a:stretch>
                    </p:blipFill>
                    <p:spPr>
                      <a:xfrm>
                        <a:off x="1191" y="1588"/>
                        <a:ext cx="1191" cy="1588"/>
                      </a:xfrm>
                      <a:prstGeom prst="rect">
                        <a:avLst/>
                      </a:prstGeom>
                    </p:spPr>
                  </p:pic>
                </p:oleObj>
              </mc:Fallback>
            </mc:AlternateContent>
          </a:graphicData>
        </a:graphic>
      </p:graphicFrame>
      <p:sp>
        <p:nvSpPr>
          <p:cNvPr id="2" name="Title Placeholder 1"/>
          <p:cNvSpPr>
            <a:spLocks noGrp="1"/>
          </p:cNvSpPr>
          <p:nvPr>
            <p:ph type="title"/>
          </p:nvPr>
        </p:nvSpPr>
        <p:spPr bwMode="gray">
          <a:xfrm>
            <a:off x="360000" y="108000"/>
            <a:ext cx="8424000" cy="7380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548100" y="6588000"/>
            <a:ext cx="3888000" cy="169200"/>
          </a:xfrm>
          <a:prstGeom prst="rect">
            <a:avLst/>
          </a:prstGeom>
        </p:spPr>
        <p:txBody>
          <a:bodyPr vert="horz" lIns="0" tIns="0" rIns="0" bIns="0" rtlCol="0" anchor="b" anchorCtr="0"/>
          <a:lstStyle>
            <a:lvl1pPr algn="l">
              <a:defRPr sz="900">
                <a:solidFill>
                  <a:schemeClr val="tx1"/>
                </a:solidFill>
                <a:latin typeface="+mn-lt"/>
                <a:ea typeface="+mn-ea"/>
                <a:cs typeface="+mn-cs"/>
              </a:defRPr>
            </a:lvl1pPr>
          </a:lstStyle>
          <a:p>
            <a:r>
              <a:rPr lang="en-US" altLang="ja-JP"/>
              <a:t>Notes</a:t>
            </a:r>
            <a:r>
              <a:rPr lang="ja-JP" altLang="en-US"/>
              <a:t>アプリ刷新のご提案</a:t>
            </a:r>
            <a:endParaRPr lang="en-GB" altLang="en-GB"/>
          </a:p>
        </p:txBody>
      </p:sp>
      <p:sp>
        <p:nvSpPr>
          <p:cNvPr id="9" name="スライド番号プレースホルダ 9"/>
          <p:cNvSpPr>
            <a:spLocks noGrp="1"/>
          </p:cNvSpPr>
          <p:nvPr>
            <p:ph type="sldNum" sz="quarter" idx="4"/>
          </p:nvPr>
        </p:nvSpPr>
        <p:spPr bwMode="gray">
          <a:xfrm>
            <a:off x="360000" y="6588000"/>
            <a:ext cx="135000" cy="169200"/>
          </a:xfrm>
          <a:prstGeom prst="rect">
            <a:avLst/>
          </a:prstGeom>
        </p:spPr>
        <p:txBody>
          <a:bodyPr vert="horz" wrap="none" lIns="0" tIns="0" rIns="0" bIns="0" rtlCol="0" anchor="b" anchorCtr="0"/>
          <a:lstStyle>
            <a:lvl1pPr algn="r">
              <a:defRPr sz="900">
                <a:solidFill>
                  <a:schemeClr val="tx1"/>
                </a:solidFill>
                <a:latin typeface="+mn-lt"/>
                <a:ea typeface="+mn-ea"/>
                <a:cs typeface="+mn-cs"/>
              </a:defRPr>
            </a:lvl1pPr>
          </a:lstStyle>
          <a:p>
            <a:fld id="{AA5FCFE5-FE56-4EF1-80A8-07776887C2A1}" type="slidenum">
              <a:rPr lang="ja-JP" altLang="en-US" smtClean="0"/>
              <a:pPr/>
              <a:t>‹#›</a:t>
            </a:fld>
            <a:endParaRPr lang="ja-JP" altLang="en-US"/>
          </a:p>
        </p:txBody>
      </p:sp>
      <p:sp>
        <p:nvSpPr>
          <p:cNvPr id="15" name="Text Box 37"/>
          <p:cNvSpPr txBox="1">
            <a:spLocks noChangeArrowheads="1"/>
          </p:cNvSpPr>
          <p:nvPr/>
        </p:nvSpPr>
        <p:spPr bwMode="gray">
          <a:xfrm>
            <a:off x="4707000" y="6588000"/>
            <a:ext cx="4077000" cy="169200"/>
          </a:xfrm>
          <a:prstGeom prst="rect">
            <a:avLst/>
          </a:prstGeom>
          <a:noFill/>
          <a:ln w="9525">
            <a:noFill/>
            <a:miter lim="800000"/>
            <a:headEnd/>
            <a:tailEnd/>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rPr>
              <a:t>© 2024. For information, contact Deloitte Tohmatsu Group.</a:t>
            </a:r>
          </a:p>
        </p:txBody>
      </p:sp>
      <p:sp>
        <p:nvSpPr>
          <p:cNvPr id="3" name="テキスト プレースホルダー 2"/>
          <p:cNvSpPr>
            <a:spLocks noGrp="1"/>
          </p:cNvSpPr>
          <p:nvPr>
            <p:ph type="body" idx="1"/>
          </p:nvPr>
        </p:nvSpPr>
        <p:spPr bwMode="gray">
          <a:xfrm>
            <a:off x="360000" y="1476000"/>
            <a:ext cx="8424000" cy="4824000"/>
          </a:xfrm>
          <a:prstGeom prst="rect">
            <a:avLst/>
          </a:prstGeom>
        </p:spPr>
        <p:txBody>
          <a:bodyPr vert="horz" lIns="0" tIns="0" rIns="0" bIns="0" rtlCol="0">
            <a:noAutofit/>
          </a:bodyPr>
          <a:lstStyle/>
          <a:p>
            <a:pPr lvl="0"/>
            <a:r>
              <a:rPr kumimoji="1" lang="ja-JP" altLang="en-US"/>
              <a:t>マスター テキストの書式設定</a:t>
            </a:r>
          </a:p>
          <a:p>
            <a:pPr lvl="1"/>
            <a:r>
              <a:rPr kumimoji="1" lang="ja-JP" altLang="en-US"/>
              <a:t>第 </a:t>
            </a:r>
            <a:r>
              <a:rPr kumimoji="1" lang="en-US" altLang="ja-JP"/>
              <a:t>1 </a:t>
            </a:r>
            <a:r>
              <a:rPr kumimoji="1" lang="ja-JP" altLang="en-US"/>
              <a:t>レベル</a:t>
            </a:r>
          </a:p>
          <a:p>
            <a:pPr lvl="2"/>
            <a:r>
              <a:rPr kumimoji="1" lang="ja-JP" altLang="en-US"/>
              <a:t>第 </a:t>
            </a:r>
            <a:r>
              <a:rPr kumimoji="1" lang="en-US" altLang="ja-JP"/>
              <a:t>2 </a:t>
            </a:r>
            <a:r>
              <a:rPr kumimoji="1" lang="ja-JP" altLang="en-US"/>
              <a:t>レベル</a:t>
            </a:r>
          </a:p>
          <a:p>
            <a:pPr lvl="3"/>
            <a:r>
              <a:rPr kumimoji="1" lang="ja-JP" altLang="en-US"/>
              <a:t>第 </a:t>
            </a:r>
            <a:r>
              <a:rPr kumimoji="1" lang="en-US" altLang="ja-JP"/>
              <a:t>3 </a:t>
            </a:r>
            <a:r>
              <a:rPr kumimoji="1" lang="ja-JP" altLang="en-US"/>
              <a:t>レベル</a:t>
            </a:r>
          </a:p>
        </p:txBody>
      </p:sp>
      <p:sp>
        <p:nvSpPr>
          <p:cNvPr id="10" name="日付プレースホルダー 3">
            <a:extLst>
              <a:ext uri="{FF2B5EF4-FFF2-40B4-BE49-F238E27FC236}">
                <a16:creationId xmlns:a16="http://schemas.microsoft.com/office/drawing/2014/main" id="{E0E64AB6-CEBE-4B69-BA95-262258503BE9}"/>
              </a:ext>
            </a:extLst>
          </p:cNvPr>
          <p:cNvSpPr>
            <a:spLocks noGrp="1"/>
          </p:cNvSpPr>
          <p:nvPr>
            <p:ph type="dt" sz="half" idx="2"/>
          </p:nvPr>
        </p:nvSpPr>
        <p:spPr bwMode="gray">
          <a:xfrm>
            <a:off x="4127167" y="6444001"/>
            <a:ext cx="889667"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
        <p:nvSpPr>
          <p:cNvPr id="6" name="フッター プレースホルダー 5">
            <a:extLst>
              <a:ext uri="{FF2B5EF4-FFF2-40B4-BE49-F238E27FC236}">
                <a16:creationId xmlns:a16="http://schemas.microsoft.com/office/drawing/2014/main" id="{14F60FC2-356C-6EBE-036A-126C6E7B6787}"/>
              </a:ext>
            </a:extLst>
          </p:cNvPr>
          <p:cNvSpPr txBox="1">
            <a:spLocks/>
          </p:cNvSpPr>
          <p:nvPr userDrawn="1"/>
        </p:nvSpPr>
        <p:spPr>
          <a:xfrm>
            <a:off x="662400" y="6740400"/>
            <a:ext cx="3888000" cy="169200"/>
          </a:xfrm>
          <a:prstGeom prst="rect">
            <a:avLst/>
          </a:prstGeom>
        </p:spPr>
        <p:txBody>
          <a:bodyPr/>
          <a:lstStyle>
            <a:defPPr>
              <a:defRPr lang="en-US"/>
            </a:defPPr>
            <a:lvl1pPr algn="l" rtl="0" fontAlgn="base">
              <a:spcBef>
                <a:spcPct val="0"/>
              </a:spcBef>
              <a:spcAft>
                <a:spcPct val="0"/>
              </a:spcAft>
              <a:defRPr sz="1900" kern="1200">
                <a:solidFill>
                  <a:schemeClr val="tx1"/>
                </a:solidFill>
                <a:latin typeface="Arial" charset="0"/>
                <a:ea typeface="+mn-ea"/>
                <a:cs typeface="Arial" charset="0"/>
              </a:defRPr>
            </a:lvl1pPr>
            <a:lvl2pPr marL="429768" algn="l" rtl="0" fontAlgn="base">
              <a:spcBef>
                <a:spcPct val="0"/>
              </a:spcBef>
              <a:spcAft>
                <a:spcPct val="0"/>
              </a:spcAft>
              <a:defRPr sz="1900" kern="1200">
                <a:solidFill>
                  <a:schemeClr val="tx1"/>
                </a:solidFill>
                <a:latin typeface="Arial" charset="0"/>
                <a:ea typeface="+mn-ea"/>
                <a:cs typeface="Arial" charset="0"/>
              </a:defRPr>
            </a:lvl2pPr>
            <a:lvl3pPr marL="859536" algn="l" rtl="0" fontAlgn="base">
              <a:spcBef>
                <a:spcPct val="0"/>
              </a:spcBef>
              <a:spcAft>
                <a:spcPct val="0"/>
              </a:spcAft>
              <a:defRPr sz="1900" kern="1200">
                <a:solidFill>
                  <a:schemeClr val="tx1"/>
                </a:solidFill>
                <a:latin typeface="Arial" charset="0"/>
                <a:ea typeface="+mn-ea"/>
                <a:cs typeface="Arial" charset="0"/>
              </a:defRPr>
            </a:lvl3pPr>
            <a:lvl4pPr marL="1289304" algn="l" rtl="0" fontAlgn="base">
              <a:spcBef>
                <a:spcPct val="0"/>
              </a:spcBef>
              <a:spcAft>
                <a:spcPct val="0"/>
              </a:spcAft>
              <a:defRPr sz="1900" kern="1200">
                <a:solidFill>
                  <a:schemeClr val="tx1"/>
                </a:solidFill>
                <a:latin typeface="Arial" charset="0"/>
                <a:ea typeface="+mn-ea"/>
                <a:cs typeface="Arial" charset="0"/>
              </a:defRPr>
            </a:lvl4pPr>
            <a:lvl5pPr marL="1719072" algn="l" rtl="0" fontAlgn="base">
              <a:spcBef>
                <a:spcPct val="0"/>
              </a:spcBef>
              <a:spcAft>
                <a:spcPct val="0"/>
              </a:spcAft>
              <a:defRPr sz="1900" kern="1200">
                <a:solidFill>
                  <a:schemeClr val="tx1"/>
                </a:solidFill>
                <a:latin typeface="Arial" charset="0"/>
                <a:ea typeface="+mn-ea"/>
                <a:cs typeface="Arial" charset="0"/>
              </a:defRPr>
            </a:lvl5pPr>
            <a:lvl6pPr marL="2148840" algn="l" defTabSz="859536" rtl="0" eaLnBrk="1" latinLnBrk="0" hangingPunct="1">
              <a:defRPr sz="1900" kern="1200">
                <a:solidFill>
                  <a:schemeClr val="tx1"/>
                </a:solidFill>
                <a:latin typeface="Arial" charset="0"/>
                <a:ea typeface="+mn-ea"/>
                <a:cs typeface="Arial" charset="0"/>
              </a:defRPr>
            </a:lvl6pPr>
            <a:lvl7pPr marL="2578608" algn="l" defTabSz="859536" rtl="0" eaLnBrk="1" latinLnBrk="0" hangingPunct="1">
              <a:defRPr sz="1900" kern="1200">
                <a:solidFill>
                  <a:schemeClr val="tx1"/>
                </a:solidFill>
                <a:latin typeface="Arial" charset="0"/>
                <a:ea typeface="+mn-ea"/>
                <a:cs typeface="Arial" charset="0"/>
              </a:defRPr>
            </a:lvl7pPr>
            <a:lvl8pPr marL="3008376" algn="l" defTabSz="859536" rtl="0" eaLnBrk="1" latinLnBrk="0" hangingPunct="1">
              <a:defRPr sz="1900" kern="1200">
                <a:solidFill>
                  <a:schemeClr val="tx1"/>
                </a:solidFill>
                <a:latin typeface="Arial" charset="0"/>
                <a:ea typeface="+mn-ea"/>
                <a:cs typeface="Arial" charset="0"/>
              </a:defRPr>
            </a:lvl8pPr>
            <a:lvl9pPr marL="3438144" algn="l" defTabSz="859536" rtl="0" eaLnBrk="1" latinLnBrk="0" hangingPunct="1">
              <a:defRPr sz="1900" kern="1200">
                <a:solidFill>
                  <a:schemeClr val="tx1"/>
                </a:solidFill>
                <a:latin typeface="Arial" charset="0"/>
                <a:ea typeface="+mn-ea"/>
                <a:cs typeface="Arial" charset="0"/>
              </a:defRPr>
            </a:lvl9pPr>
          </a:lstStyle>
          <a:p>
            <a:endParaRPr lang="en-GB" altLang="en-GB" sz="1900"/>
          </a:p>
        </p:txBody>
      </p:sp>
    </p:spTree>
    <p:extLst>
      <p:ext uri="{BB962C8B-B14F-4D97-AF65-F5344CB8AC3E}">
        <p14:creationId xmlns:p14="http://schemas.microsoft.com/office/powerpoint/2010/main" val="25568846"/>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 id="2147483972" r:id="rId13"/>
    <p:sldLayoutId id="2147483973" r:id="rId14"/>
    <p:sldLayoutId id="2147483974" r:id="rId15"/>
    <p:sldLayoutId id="2147483975" r:id="rId16"/>
    <p:sldLayoutId id="2147483976" r:id="rId17"/>
    <p:sldLayoutId id="2147483977" r:id="rId18"/>
    <p:sldLayoutId id="2147483978" r:id="rId19"/>
    <p:sldLayoutId id="2147483979" r:id="rId20"/>
    <p:sldLayoutId id="2147483980" r:id="rId21"/>
    <p:sldLayoutId id="2147483981" r:id="rId22"/>
    <p:sldLayoutId id="2147483982" r:id="rId23"/>
  </p:sldLayoutIdLst>
  <p:hf hdr="0"/>
  <p:txStyles>
    <p:titleStyle>
      <a:lvl1pPr algn="l" defTabSz="990564" rtl="0" eaLnBrk="1" latinLnBrk="0" hangingPunct="1">
        <a:spcBef>
          <a:spcPct val="0"/>
        </a:spcBef>
        <a:buNone/>
        <a:defRPr kumimoji="1" sz="2400" b="1" kern="1200" baseline="0">
          <a:solidFill>
            <a:schemeClr val="tx1"/>
          </a:solidFill>
          <a:latin typeface="+mj-lt"/>
          <a:ea typeface="+mj-ea"/>
          <a:cs typeface="+mj-cs"/>
        </a:defRPr>
      </a:lvl1pPr>
    </p:titleStyle>
    <p:bodyStyle>
      <a:lvl1pPr marL="0" marR="0" indent="0" algn="l" defTabSz="990564" rtl="0" eaLnBrk="1" fontAlgn="auto" latinLnBrk="0" hangingPunct="1">
        <a:lnSpc>
          <a:spcPct val="110000"/>
        </a:lnSpc>
        <a:spcBef>
          <a:spcPts val="600"/>
        </a:spcBef>
        <a:spcAft>
          <a:spcPts val="0"/>
        </a:spcAft>
        <a:buClrTx/>
        <a:buSzPct val="100000"/>
        <a:buFont typeface="Arial" panose="020B0604020202020204" pitchFamily="34" charset="0"/>
        <a:buNone/>
        <a:tabLst/>
        <a:defRPr kumimoji="1" sz="1600" b="0" kern="1200">
          <a:solidFill>
            <a:schemeClr val="tx1"/>
          </a:solidFill>
          <a:latin typeface="+mn-lt"/>
          <a:ea typeface="+mn-ea"/>
          <a:cs typeface="+mn-cs"/>
        </a:defRPr>
      </a:lvl1pPr>
      <a:lvl2pPr marL="252000" marR="0" indent="-252000" algn="l" defTabSz="990564" rtl="0" eaLnBrk="1" fontAlgn="auto" latinLnBrk="0" hangingPunct="1">
        <a:lnSpc>
          <a:spcPct val="110000"/>
        </a:lnSpc>
        <a:spcBef>
          <a:spcPts val="600"/>
        </a:spcBef>
        <a:spcAft>
          <a:spcPts val="0"/>
        </a:spcAft>
        <a:buClrTx/>
        <a:buSzPct val="100000"/>
        <a:buFont typeface="Wingdings" panose="05000000000000000000" pitchFamily="2" charset="2"/>
        <a:buChar char="n"/>
        <a:tabLst/>
        <a:defRPr kumimoji="1" lang="en-US" sz="1600" b="0" kern="1200" dirty="0" smtClean="0">
          <a:solidFill>
            <a:schemeClr val="tx1"/>
          </a:solidFill>
          <a:latin typeface="+mn-lt"/>
          <a:ea typeface="+mn-ea"/>
          <a:cs typeface="+mn-cs"/>
        </a:defRPr>
      </a:lvl2pPr>
      <a:lvl3pPr marL="504000" marR="0" indent="-252000" algn="l" defTabSz="990564" rtl="0" eaLnBrk="1" fontAlgn="auto" latinLnBrk="0" hangingPunct="1">
        <a:lnSpc>
          <a:spcPct val="110000"/>
        </a:lnSpc>
        <a:spcBef>
          <a:spcPts val="600"/>
        </a:spcBef>
        <a:spcAft>
          <a:spcPts val="0"/>
        </a:spcAft>
        <a:buClrTx/>
        <a:buSzPct val="100000"/>
        <a:buFont typeface="Wingdings" panose="05000000000000000000" pitchFamily="2" charset="2"/>
        <a:buChar char="Ø"/>
        <a:tabLst/>
        <a:defRPr kumimoji="1" lang="en-US" sz="1600" b="0" kern="1200" dirty="0" smtClean="0">
          <a:solidFill>
            <a:schemeClr val="tx1"/>
          </a:solidFill>
          <a:latin typeface="+mn-lt"/>
          <a:ea typeface="+mn-ea"/>
          <a:cs typeface="+mn-cs"/>
        </a:defRPr>
      </a:lvl3pPr>
      <a:lvl4pPr marL="684000" marR="0" indent="-180000" algn="l" defTabSz="990564" rtl="0" eaLnBrk="1" fontAlgn="auto" latinLnBrk="0" hangingPunct="1">
        <a:lnSpc>
          <a:spcPct val="110000"/>
        </a:lnSpc>
        <a:spcBef>
          <a:spcPts val="600"/>
        </a:spcBef>
        <a:spcAft>
          <a:spcPts val="0"/>
        </a:spcAft>
        <a:buClrTx/>
        <a:buSzPct val="100000"/>
        <a:buFont typeface="Arial" panose="020B0604020202020204" pitchFamily="34" charset="0"/>
        <a:buChar char="•"/>
        <a:tabLst/>
        <a:defRPr kumimoji="1" lang="en-US" sz="1600" b="0" kern="1200" baseline="0" dirty="0" smtClean="0">
          <a:solidFill>
            <a:schemeClr val="tx1"/>
          </a:solidFill>
          <a:latin typeface="+mn-lt"/>
          <a:ea typeface="+mn-ea"/>
          <a:cs typeface="+mn-cs"/>
        </a:defRPr>
      </a:lvl4pPr>
      <a:lvl5pPr marL="936000" indent="-252000" algn="l" defTabSz="865024" rtl="0" eaLnBrk="1" latinLnBrk="0" hangingPunct="1">
        <a:lnSpc>
          <a:spcPct val="110000"/>
        </a:lnSpc>
        <a:spcBef>
          <a:spcPts val="600"/>
        </a:spcBef>
        <a:spcAft>
          <a:spcPts val="0"/>
        </a:spcAft>
        <a:buClrTx/>
        <a:buSzPct val="100000"/>
        <a:buFont typeface="Verdana" panose="020B0604030504040204" pitchFamily="34" charset="0"/>
        <a:buChar char="−"/>
        <a:tabLst/>
        <a:defRPr kumimoji="1" lang="en-US" sz="1600" kern="1200" baseline="0" dirty="0" smtClean="0">
          <a:solidFill>
            <a:schemeClr val="tx1"/>
          </a:solidFill>
          <a:latin typeface="+mn-lt"/>
          <a:ea typeface="+mn-ea"/>
          <a:cs typeface="+mn-cs"/>
        </a:defRPr>
      </a:lvl5pPr>
      <a:lvl6pPr marL="1188000" indent="-252000" algn="l" defTabSz="990564" rtl="0" eaLnBrk="1" latinLnBrk="0" hangingPunct="1">
        <a:lnSpc>
          <a:spcPct val="110000"/>
        </a:lnSpc>
        <a:spcBef>
          <a:spcPts val="600"/>
        </a:spcBef>
        <a:spcAft>
          <a:spcPts val="0"/>
        </a:spcAft>
        <a:buFont typeface="Wingdings" panose="05000000000000000000" pitchFamily="2" charset="2"/>
        <a:buChar char="ü"/>
        <a:defRPr kumimoji="1" sz="1600" kern="1200" baseline="0">
          <a:solidFill>
            <a:schemeClr val="tx1"/>
          </a:solidFill>
          <a:latin typeface="+mn-lt"/>
          <a:ea typeface="+mn-ea"/>
          <a:cs typeface="+mn-cs"/>
        </a:defRPr>
      </a:lvl6pPr>
      <a:lvl7pPr marL="577179" indent="-191093" algn="l" defTabSz="990564" rtl="0" eaLnBrk="1" latinLnBrk="0" hangingPunct="1">
        <a:spcBef>
          <a:spcPts val="0"/>
        </a:spcBef>
        <a:spcAft>
          <a:spcPts val="1083"/>
        </a:spcAft>
        <a:buFont typeface="Verdana" panose="020B0604030504040204" pitchFamily="34" charset="0"/>
        <a:buChar char="−"/>
        <a:defRPr kumimoji="1" sz="1300" kern="1200">
          <a:solidFill>
            <a:schemeClr val="tx1"/>
          </a:solidFill>
          <a:latin typeface="+mn-lt"/>
          <a:ea typeface="+mn-ea"/>
          <a:cs typeface="+mn-cs"/>
        </a:defRPr>
      </a:lvl7pPr>
      <a:lvl8pPr marL="577179" indent="-191093" algn="l" defTabSz="990564"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8pPr>
      <a:lvl9pPr marL="577179" indent="-191093" algn="l" defTabSz="990564"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564" rtl="0" eaLnBrk="1" latinLnBrk="0" hangingPunct="1">
        <a:defRPr kumimoji="1" sz="1950" kern="1200">
          <a:solidFill>
            <a:schemeClr val="tx1"/>
          </a:solidFill>
          <a:latin typeface="+mn-lt"/>
          <a:ea typeface="+mn-ea"/>
          <a:cs typeface="+mn-cs"/>
        </a:defRPr>
      </a:lvl1pPr>
      <a:lvl2pPr marL="495283" algn="l" defTabSz="990564" rtl="0" eaLnBrk="1" latinLnBrk="0" hangingPunct="1">
        <a:defRPr kumimoji="1" sz="1950" kern="1200">
          <a:solidFill>
            <a:schemeClr val="tx1"/>
          </a:solidFill>
          <a:latin typeface="+mn-lt"/>
          <a:ea typeface="+mn-ea"/>
          <a:cs typeface="+mn-cs"/>
        </a:defRPr>
      </a:lvl2pPr>
      <a:lvl3pPr marL="990564" algn="l" defTabSz="990564" rtl="0" eaLnBrk="1" latinLnBrk="0" hangingPunct="1">
        <a:defRPr kumimoji="1" sz="1950" kern="1200">
          <a:solidFill>
            <a:schemeClr val="tx1"/>
          </a:solidFill>
          <a:latin typeface="+mn-lt"/>
          <a:ea typeface="+mn-ea"/>
          <a:cs typeface="+mn-cs"/>
        </a:defRPr>
      </a:lvl3pPr>
      <a:lvl4pPr marL="1485846" algn="l" defTabSz="990564" rtl="0" eaLnBrk="1" latinLnBrk="0" hangingPunct="1">
        <a:defRPr kumimoji="1" sz="1950" kern="1200">
          <a:solidFill>
            <a:schemeClr val="tx1"/>
          </a:solidFill>
          <a:latin typeface="+mn-lt"/>
          <a:ea typeface="+mn-ea"/>
          <a:cs typeface="+mn-cs"/>
        </a:defRPr>
      </a:lvl4pPr>
      <a:lvl5pPr marL="1981127" algn="l" defTabSz="990564" rtl="0" eaLnBrk="1" latinLnBrk="0" hangingPunct="1">
        <a:defRPr kumimoji="1" sz="1950" kern="1200">
          <a:solidFill>
            <a:schemeClr val="tx1"/>
          </a:solidFill>
          <a:latin typeface="+mn-lt"/>
          <a:ea typeface="+mn-ea"/>
          <a:cs typeface="+mn-cs"/>
        </a:defRPr>
      </a:lvl5pPr>
      <a:lvl6pPr marL="2476410" algn="l" defTabSz="990564" rtl="0" eaLnBrk="1" latinLnBrk="0" hangingPunct="1">
        <a:defRPr kumimoji="1" sz="1950" kern="1200">
          <a:solidFill>
            <a:schemeClr val="tx1"/>
          </a:solidFill>
          <a:latin typeface="+mn-lt"/>
          <a:ea typeface="+mn-ea"/>
          <a:cs typeface="+mn-cs"/>
        </a:defRPr>
      </a:lvl6pPr>
      <a:lvl7pPr marL="2971692" algn="l" defTabSz="990564" rtl="0" eaLnBrk="1" latinLnBrk="0" hangingPunct="1">
        <a:defRPr kumimoji="1" sz="1950" kern="1200">
          <a:solidFill>
            <a:schemeClr val="tx1"/>
          </a:solidFill>
          <a:latin typeface="+mn-lt"/>
          <a:ea typeface="+mn-ea"/>
          <a:cs typeface="+mn-cs"/>
        </a:defRPr>
      </a:lvl7pPr>
      <a:lvl8pPr marL="3466973" algn="l" defTabSz="990564" rtl="0" eaLnBrk="1" latinLnBrk="0" hangingPunct="1">
        <a:defRPr kumimoji="1" sz="1950" kern="1200">
          <a:solidFill>
            <a:schemeClr val="tx1"/>
          </a:solidFill>
          <a:latin typeface="+mn-lt"/>
          <a:ea typeface="+mn-ea"/>
          <a:cs typeface="+mn-cs"/>
        </a:defRPr>
      </a:lvl8pPr>
      <a:lvl9pPr marL="3962255" algn="l" defTabSz="990564" rtl="0" eaLnBrk="1" latinLnBrk="0" hangingPunct="1">
        <a:defRPr kumimoji="1" sz="195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2880" userDrawn="1">
          <p15:clr>
            <a:srgbClr val="A4A3A4"/>
          </p15:clr>
        </p15:guide>
        <p15:guide id="1" orient="horz" pos="96" userDrawn="1">
          <p15:clr>
            <a:srgbClr val="A4A3A4"/>
          </p15:clr>
        </p15:guide>
        <p15:guide id="2" pos="2795" userDrawn="1">
          <p15:clr>
            <a:srgbClr val="A4A3A4"/>
          </p15:clr>
        </p15:guide>
        <p15:guide id="3" pos="2965" userDrawn="1">
          <p15:clr>
            <a:srgbClr val="A4A3A4"/>
          </p15:clr>
        </p15:guide>
        <p15:guide id="4" pos="5534" userDrawn="1">
          <p15:clr>
            <a:srgbClr val="A4A3A4"/>
          </p15:clr>
        </p15:guide>
        <p15:guide id="5" pos="227" userDrawn="1">
          <p15:clr>
            <a:srgbClr val="A4A3A4"/>
          </p15:clr>
        </p15:guide>
        <p15:guide id="6" orient="horz" pos="504" userDrawn="1">
          <p15:clr>
            <a:srgbClr val="A4A3A4"/>
          </p15:clr>
        </p15:guide>
        <p15:guide id="7" orient="horz" pos="640" userDrawn="1">
          <p15:clr>
            <a:srgbClr val="A4A3A4"/>
          </p15:clr>
        </p15:guide>
        <p15:guide id="8" orient="horz" pos="935" userDrawn="1">
          <p15:clr>
            <a:srgbClr val="A4A3A4"/>
          </p15:clr>
        </p15:guide>
        <p15:guide id="9" orient="horz" pos="3974" userDrawn="1">
          <p15:clr>
            <a:srgbClr val="A4A3A4"/>
          </p15:clr>
        </p15:guide>
        <p15:guide id="10" orient="horz" pos="4156" userDrawn="1">
          <p15:clr>
            <a:srgbClr val="A4A3A4"/>
          </p15:clr>
        </p15:guide>
        <p15:guide id="11" orient="horz" pos="4269" userDrawn="1">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886ACD3C-B1FD-4D8B-B85B-1B25921C344F}"/>
              </a:ext>
            </a:extLst>
          </p:cNvPr>
          <p:cNvGraphicFramePr>
            <a:graphicFrameLocks noChangeAspect="1"/>
          </p:cNvGraphicFramePr>
          <p:nvPr userDrawn="1">
            <p:custDataLst>
              <p:tags r:id="rId25"/>
            </p:custDataLst>
            <p:extLst>
              <p:ext uri="{D42A27DB-BD31-4B8C-83A1-F6EECF244321}">
                <p14:modId xmlns:p14="http://schemas.microsoft.com/office/powerpoint/2010/main" val="86948027"/>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スライド" r:id="rId26" imgW="444" imgH="443" progId="TCLayout.ActiveDocument.1">
                  <p:embed/>
                </p:oleObj>
              </mc:Choice>
              <mc:Fallback>
                <p:oleObj name="think-cellスライド" r:id="rId26" imgW="444" imgH="443" progId="TCLayout.ActiveDocument.1">
                  <p:embed/>
                  <p:pic>
                    <p:nvPicPr>
                      <p:cNvPr id="4" name="オブジェクト 3" hidden="1">
                        <a:extLst>
                          <a:ext uri="{FF2B5EF4-FFF2-40B4-BE49-F238E27FC236}">
                            <a16:creationId xmlns:a16="http://schemas.microsoft.com/office/drawing/2014/main" id="{886ACD3C-B1FD-4D8B-B85B-1B25921C344F}"/>
                          </a:ext>
                        </a:extLst>
                      </p:cNvPr>
                      <p:cNvPicPr/>
                      <p:nvPr/>
                    </p:nvPicPr>
                    <p:blipFill>
                      <a:blip r:embed="rId27"/>
                      <a:stretch>
                        <a:fillRect/>
                      </a:stretch>
                    </p:blipFill>
                    <p:spPr>
                      <a:xfrm>
                        <a:off x="1191" y="1588"/>
                        <a:ext cx="1191" cy="1588"/>
                      </a:xfrm>
                      <a:prstGeom prst="rect">
                        <a:avLst/>
                      </a:prstGeom>
                    </p:spPr>
                  </p:pic>
                </p:oleObj>
              </mc:Fallback>
            </mc:AlternateContent>
          </a:graphicData>
        </a:graphic>
      </p:graphicFrame>
      <p:sp>
        <p:nvSpPr>
          <p:cNvPr id="2" name="Title Placeholder 1"/>
          <p:cNvSpPr>
            <a:spLocks noGrp="1"/>
          </p:cNvSpPr>
          <p:nvPr>
            <p:ph type="title"/>
          </p:nvPr>
        </p:nvSpPr>
        <p:spPr bwMode="gray">
          <a:xfrm>
            <a:off x="360000" y="108000"/>
            <a:ext cx="8424000" cy="7380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548100" y="6588000"/>
            <a:ext cx="3888000" cy="169200"/>
          </a:xfrm>
          <a:prstGeom prst="rect">
            <a:avLst/>
          </a:prstGeom>
        </p:spPr>
        <p:txBody>
          <a:bodyPr vert="horz" lIns="0" tIns="0" rIns="0" bIns="0" rtlCol="0" anchor="b" anchorCtr="0"/>
          <a:lstStyle>
            <a:lvl1pPr algn="l">
              <a:defRPr sz="900">
                <a:solidFill>
                  <a:schemeClr val="tx1"/>
                </a:solidFill>
                <a:latin typeface="+mn-lt"/>
                <a:ea typeface="+mn-ea"/>
                <a:cs typeface="+mn-cs"/>
              </a:defRPr>
            </a:lvl1pPr>
          </a:lstStyle>
          <a:p>
            <a:r>
              <a:rPr lang="en-US" altLang="ja-JP"/>
              <a:t>Notes</a:t>
            </a:r>
            <a:r>
              <a:rPr lang="ja-JP" altLang="en-US"/>
              <a:t>アプリ刷新のご提案</a:t>
            </a:r>
            <a:endParaRPr lang="en-GB" altLang="en-GB"/>
          </a:p>
        </p:txBody>
      </p:sp>
      <p:sp>
        <p:nvSpPr>
          <p:cNvPr id="9" name="スライド番号プレースホルダ 9"/>
          <p:cNvSpPr>
            <a:spLocks noGrp="1"/>
          </p:cNvSpPr>
          <p:nvPr>
            <p:ph type="sldNum" sz="quarter" idx="4"/>
          </p:nvPr>
        </p:nvSpPr>
        <p:spPr bwMode="gray">
          <a:xfrm>
            <a:off x="360000" y="6588000"/>
            <a:ext cx="135000" cy="169200"/>
          </a:xfrm>
          <a:prstGeom prst="rect">
            <a:avLst/>
          </a:prstGeom>
        </p:spPr>
        <p:txBody>
          <a:bodyPr vert="horz" wrap="none" lIns="0" tIns="0" rIns="0" bIns="0" rtlCol="0" anchor="b" anchorCtr="0"/>
          <a:lstStyle>
            <a:lvl1pPr algn="r">
              <a:defRPr sz="900">
                <a:solidFill>
                  <a:schemeClr val="tx1"/>
                </a:solidFill>
                <a:latin typeface="+mn-lt"/>
                <a:ea typeface="+mn-ea"/>
                <a:cs typeface="+mn-cs"/>
              </a:defRPr>
            </a:lvl1pPr>
          </a:lstStyle>
          <a:p>
            <a:fld id="{AA5FCFE5-FE56-4EF1-80A8-07776887C2A1}" type="slidenum">
              <a:rPr lang="ja-JP" altLang="en-US" smtClean="0"/>
              <a:pPr/>
              <a:t>‹#›</a:t>
            </a:fld>
            <a:endParaRPr lang="ja-JP" altLang="en-US"/>
          </a:p>
        </p:txBody>
      </p:sp>
      <p:sp>
        <p:nvSpPr>
          <p:cNvPr id="15" name="Text Box 37"/>
          <p:cNvSpPr txBox="1">
            <a:spLocks noChangeArrowheads="1"/>
          </p:cNvSpPr>
          <p:nvPr/>
        </p:nvSpPr>
        <p:spPr bwMode="gray">
          <a:xfrm>
            <a:off x="4707000" y="6588000"/>
            <a:ext cx="4077000" cy="169200"/>
          </a:xfrm>
          <a:prstGeom prst="rect">
            <a:avLst/>
          </a:prstGeom>
          <a:noFill/>
          <a:ln w="9525">
            <a:noFill/>
            <a:miter lim="800000"/>
            <a:headEnd/>
            <a:tailEnd/>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rPr>
              <a:t>© 2025. For information, contact Deloitte Tohmatsu Group.</a:t>
            </a:r>
          </a:p>
        </p:txBody>
      </p:sp>
      <p:sp>
        <p:nvSpPr>
          <p:cNvPr id="3" name="テキスト プレースホルダー 2"/>
          <p:cNvSpPr>
            <a:spLocks noGrp="1"/>
          </p:cNvSpPr>
          <p:nvPr>
            <p:ph type="body" idx="1"/>
          </p:nvPr>
        </p:nvSpPr>
        <p:spPr bwMode="gray">
          <a:xfrm>
            <a:off x="360000" y="1476000"/>
            <a:ext cx="8424000" cy="4824000"/>
          </a:xfrm>
          <a:prstGeom prst="rect">
            <a:avLst/>
          </a:prstGeom>
        </p:spPr>
        <p:txBody>
          <a:bodyPr vert="horz" lIns="0" tIns="0" rIns="0" bIns="0" rtlCol="0">
            <a:noAutofit/>
          </a:bodyPr>
          <a:lstStyle/>
          <a:p>
            <a:pPr lvl="0"/>
            <a:r>
              <a:rPr kumimoji="1" lang="ja-JP" altLang="en-US"/>
              <a:t>マスター テキストの書式設定</a:t>
            </a:r>
          </a:p>
          <a:p>
            <a:pPr lvl="1"/>
            <a:r>
              <a:rPr kumimoji="1" lang="ja-JP" altLang="en-US"/>
              <a:t>第 </a:t>
            </a:r>
            <a:r>
              <a:rPr kumimoji="1" lang="en-US" altLang="ja-JP"/>
              <a:t>1 </a:t>
            </a:r>
            <a:r>
              <a:rPr kumimoji="1" lang="ja-JP" altLang="en-US"/>
              <a:t>レベル</a:t>
            </a:r>
          </a:p>
          <a:p>
            <a:pPr lvl="2"/>
            <a:r>
              <a:rPr kumimoji="1" lang="ja-JP" altLang="en-US"/>
              <a:t>第 </a:t>
            </a:r>
            <a:r>
              <a:rPr kumimoji="1" lang="en-US" altLang="ja-JP"/>
              <a:t>2 </a:t>
            </a:r>
            <a:r>
              <a:rPr kumimoji="1" lang="ja-JP" altLang="en-US"/>
              <a:t>レベル</a:t>
            </a:r>
          </a:p>
          <a:p>
            <a:pPr lvl="3"/>
            <a:r>
              <a:rPr kumimoji="1" lang="ja-JP" altLang="en-US"/>
              <a:t>第 </a:t>
            </a:r>
            <a:r>
              <a:rPr kumimoji="1" lang="en-US" altLang="ja-JP"/>
              <a:t>3 </a:t>
            </a:r>
            <a:r>
              <a:rPr kumimoji="1" lang="ja-JP" altLang="en-US"/>
              <a:t>レベル</a:t>
            </a:r>
          </a:p>
        </p:txBody>
      </p:sp>
      <p:sp>
        <p:nvSpPr>
          <p:cNvPr id="10" name="日付プレースホルダー 3">
            <a:extLst>
              <a:ext uri="{FF2B5EF4-FFF2-40B4-BE49-F238E27FC236}">
                <a16:creationId xmlns:a16="http://schemas.microsoft.com/office/drawing/2014/main" id="{E0E64AB6-CEBE-4B69-BA95-262258503BE9}"/>
              </a:ext>
            </a:extLst>
          </p:cNvPr>
          <p:cNvSpPr>
            <a:spLocks noGrp="1"/>
          </p:cNvSpPr>
          <p:nvPr>
            <p:ph type="dt" sz="half" idx="2"/>
          </p:nvPr>
        </p:nvSpPr>
        <p:spPr bwMode="gray">
          <a:xfrm>
            <a:off x="4127167" y="6444001"/>
            <a:ext cx="889667"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
        <p:nvSpPr>
          <p:cNvPr id="6" name="フッター プレースホルダー 5">
            <a:extLst>
              <a:ext uri="{FF2B5EF4-FFF2-40B4-BE49-F238E27FC236}">
                <a16:creationId xmlns:a16="http://schemas.microsoft.com/office/drawing/2014/main" id="{14F60FC2-356C-6EBE-036A-126C6E7B6787}"/>
              </a:ext>
            </a:extLst>
          </p:cNvPr>
          <p:cNvSpPr txBox="1">
            <a:spLocks/>
          </p:cNvSpPr>
          <p:nvPr userDrawn="1"/>
        </p:nvSpPr>
        <p:spPr>
          <a:xfrm>
            <a:off x="662400" y="6740400"/>
            <a:ext cx="3888000" cy="169200"/>
          </a:xfrm>
          <a:prstGeom prst="rect">
            <a:avLst/>
          </a:prstGeom>
        </p:spPr>
        <p:txBody>
          <a:bodyPr/>
          <a:lstStyle>
            <a:defPPr>
              <a:defRPr lang="en-US"/>
            </a:defPPr>
            <a:lvl1pPr algn="l" rtl="0" fontAlgn="base">
              <a:spcBef>
                <a:spcPct val="0"/>
              </a:spcBef>
              <a:spcAft>
                <a:spcPct val="0"/>
              </a:spcAft>
              <a:defRPr sz="1900" kern="1200">
                <a:solidFill>
                  <a:schemeClr val="tx1"/>
                </a:solidFill>
                <a:latin typeface="Arial" charset="0"/>
                <a:ea typeface="+mn-ea"/>
                <a:cs typeface="Arial" charset="0"/>
              </a:defRPr>
            </a:lvl1pPr>
            <a:lvl2pPr marL="429768" algn="l" rtl="0" fontAlgn="base">
              <a:spcBef>
                <a:spcPct val="0"/>
              </a:spcBef>
              <a:spcAft>
                <a:spcPct val="0"/>
              </a:spcAft>
              <a:defRPr sz="1900" kern="1200">
                <a:solidFill>
                  <a:schemeClr val="tx1"/>
                </a:solidFill>
                <a:latin typeface="Arial" charset="0"/>
                <a:ea typeface="+mn-ea"/>
                <a:cs typeface="Arial" charset="0"/>
              </a:defRPr>
            </a:lvl2pPr>
            <a:lvl3pPr marL="859536" algn="l" rtl="0" fontAlgn="base">
              <a:spcBef>
                <a:spcPct val="0"/>
              </a:spcBef>
              <a:spcAft>
                <a:spcPct val="0"/>
              </a:spcAft>
              <a:defRPr sz="1900" kern="1200">
                <a:solidFill>
                  <a:schemeClr val="tx1"/>
                </a:solidFill>
                <a:latin typeface="Arial" charset="0"/>
                <a:ea typeface="+mn-ea"/>
                <a:cs typeface="Arial" charset="0"/>
              </a:defRPr>
            </a:lvl3pPr>
            <a:lvl4pPr marL="1289304" algn="l" rtl="0" fontAlgn="base">
              <a:spcBef>
                <a:spcPct val="0"/>
              </a:spcBef>
              <a:spcAft>
                <a:spcPct val="0"/>
              </a:spcAft>
              <a:defRPr sz="1900" kern="1200">
                <a:solidFill>
                  <a:schemeClr val="tx1"/>
                </a:solidFill>
                <a:latin typeface="Arial" charset="0"/>
                <a:ea typeface="+mn-ea"/>
                <a:cs typeface="Arial" charset="0"/>
              </a:defRPr>
            </a:lvl4pPr>
            <a:lvl5pPr marL="1719072" algn="l" rtl="0" fontAlgn="base">
              <a:spcBef>
                <a:spcPct val="0"/>
              </a:spcBef>
              <a:spcAft>
                <a:spcPct val="0"/>
              </a:spcAft>
              <a:defRPr sz="1900" kern="1200">
                <a:solidFill>
                  <a:schemeClr val="tx1"/>
                </a:solidFill>
                <a:latin typeface="Arial" charset="0"/>
                <a:ea typeface="+mn-ea"/>
                <a:cs typeface="Arial" charset="0"/>
              </a:defRPr>
            </a:lvl5pPr>
            <a:lvl6pPr marL="2148840" algn="l" defTabSz="859536" rtl="0" eaLnBrk="1" latinLnBrk="0" hangingPunct="1">
              <a:defRPr sz="1900" kern="1200">
                <a:solidFill>
                  <a:schemeClr val="tx1"/>
                </a:solidFill>
                <a:latin typeface="Arial" charset="0"/>
                <a:ea typeface="+mn-ea"/>
                <a:cs typeface="Arial" charset="0"/>
              </a:defRPr>
            </a:lvl6pPr>
            <a:lvl7pPr marL="2578608" algn="l" defTabSz="859536" rtl="0" eaLnBrk="1" latinLnBrk="0" hangingPunct="1">
              <a:defRPr sz="1900" kern="1200">
                <a:solidFill>
                  <a:schemeClr val="tx1"/>
                </a:solidFill>
                <a:latin typeface="Arial" charset="0"/>
                <a:ea typeface="+mn-ea"/>
                <a:cs typeface="Arial" charset="0"/>
              </a:defRPr>
            </a:lvl7pPr>
            <a:lvl8pPr marL="3008376" algn="l" defTabSz="859536" rtl="0" eaLnBrk="1" latinLnBrk="0" hangingPunct="1">
              <a:defRPr sz="1900" kern="1200">
                <a:solidFill>
                  <a:schemeClr val="tx1"/>
                </a:solidFill>
                <a:latin typeface="Arial" charset="0"/>
                <a:ea typeface="+mn-ea"/>
                <a:cs typeface="Arial" charset="0"/>
              </a:defRPr>
            </a:lvl8pPr>
            <a:lvl9pPr marL="3438144" algn="l" defTabSz="859536" rtl="0" eaLnBrk="1" latinLnBrk="0" hangingPunct="1">
              <a:defRPr sz="1900" kern="1200">
                <a:solidFill>
                  <a:schemeClr val="tx1"/>
                </a:solidFill>
                <a:latin typeface="Arial" charset="0"/>
                <a:ea typeface="+mn-ea"/>
                <a:cs typeface="Arial" charset="0"/>
              </a:defRPr>
            </a:lvl9pPr>
          </a:lstStyle>
          <a:p>
            <a:endParaRPr lang="en-GB" altLang="en-GB" sz="1900"/>
          </a:p>
        </p:txBody>
      </p:sp>
    </p:spTree>
    <p:extLst>
      <p:ext uri="{BB962C8B-B14F-4D97-AF65-F5344CB8AC3E}">
        <p14:creationId xmlns:p14="http://schemas.microsoft.com/office/powerpoint/2010/main" val="1767087048"/>
      </p:ext>
    </p:extLst>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 id="2147484009" r:id="rId12"/>
    <p:sldLayoutId id="2147484010" r:id="rId13"/>
    <p:sldLayoutId id="2147484011" r:id="rId14"/>
    <p:sldLayoutId id="2147484012" r:id="rId15"/>
    <p:sldLayoutId id="2147484013" r:id="rId16"/>
    <p:sldLayoutId id="2147484014" r:id="rId17"/>
    <p:sldLayoutId id="2147484015" r:id="rId18"/>
    <p:sldLayoutId id="2147484016" r:id="rId19"/>
    <p:sldLayoutId id="2147484017" r:id="rId20"/>
    <p:sldLayoutId id="2147484018" r:id="rId21"/>
    <p:sldLayoutId id="2147484019" r:id="rId22"/>
    <p:sldLayoutId id="2147484020" r:id="rId23"/>
  </p:sldLayoutIdLst>
  <p:hf hdr="0"/>
  <p:txStyles>
    <p:titleStyle>
      <a:lvl1pPr algn="l" defTabSz="990564" rtl="0" eaLnBrk="1" latinLnBrk="0" hangingPunct="1">
        <a:spcBef>
          <a:spcPct val="0"/>
        </a:spcBef>
        <a:buNone/>
        <a:defRPr kumimoji="1" sz="2400" b="1" kern="1200" baseline="0">
          <a:solidFill>
            <a:schemeClr val="tx1"/>
          </a:solidFill>
          <a:latin typeface="+mj-lt"/>
          <a:ea typeface="+mj-ea"/>
          <a:cs typeface="+mj-cs"/>
        </a:defRPr>
      </a:lvl1pPr>
    </p:titleStyle>
    <p:bodyStyle>
      <a:lvl1pPr marL="0" marR="0" indent="0" algn="l" defTabSz="990564" rtl="0" eaLnBrk="1" fontAlgn="auto" latinLnBrk="0" hangingPunct="1">
        <a:lnSpc>
          <a:spcPct val="110000"/>
        </a:lnSpc>
        <a:spcBef>
          <a:spcPts val="600"/>
        </a:spcBef>
        <a:spcAft>
          <a:spcPts val="0"/>
        </a:spcAft>
        <a:buClrTx/>
        <a:buSzPct val="100000"/>
        <a:buFont typeface="Arial" panose="020B0604020202020204" pitchFamily="34" charset="0"/>
        <a:buNone/>
        <a:tabLst/>
        <a:defRPr kumimoji="1" sz="1600" b="0" kern="1200">
          <a:solidFill>
            <a:schemeClr val="tx1"/>
          </a:solidFill>
          <a:latin typeface="+mn-lt"/>
          <a:ea typeface="+mn-ea"/>
          <a:cs typeface="+mn-cs"/>
        </a:defRPr>
      </a:lvl1pPr>
      <a:lvl2pPr marL="252000" marR="0" indent="-252000" algn="l" defTabSz="990564" rtl="0" eaLnBrk="1" fontAlgn="auto" latinLnBrk="0" hangingPunct="1">
        <a:lnSpc>
          <a:spcPct val="110000"/>
        </a:lnSpc>
        <a:spcBef>
          <a:spcPts val="600"/>
        </a:spcBef>
        <a:spcAft>
          <a:spcPts val="0"/>
        </a:spcAft>
        <a:buClrTx/>
        <a:buSzPct val="100000"/>
        <a:buFont typeface="Wingdings" panose="05000000000000000000" pitchFamily="2" charset="2"/>
        <a:buChar char="n"/>
        <a:tabLst/>
        <a:defRPr kumimoji="1" lang="en-US" sz="1600" b="0" kern="1200" dirty="0" smtClean="0">
          <a:solidFill>
            <a:schemeClr val="tx1"/>
          </a:solidFill>
          <a:latin typeface="+mn-lt"/>
          <a:ea typeface="+mn-ea"/>
          <a:cs typeface="+mn-cs"/>
        </a:defRPr>
      </a:lvl2pPr>
      <a:lvl3pPr marL="504000" marR="0" indent="-252000" algn="l" defTabSz="990564" rtl="0" eaLnBrk="1" fontAlgn="auto" latinLnBrk="0" hangingPunct="1">
        <a:lnSpc>
          <a:spcPct val="110000"/>
        </a:lnSpc>
        <a:spcBef>
          <a:spcPts val="600"/>
        </a:spcBef>
        <a:spcAft>
          <a:spcPts val="0"/>
        </a:spcAft>
        <a:buClrTx/>
        <a:buSzPct val="100000"/>
        <a:buFont typeface="Wingdings" panose="05000000000000000000" pitchFamily="2" charset="2"/>
        <a:buChar char="Ø"/>
        <a:tabLst/>
        <a:defRPr kumimoji="1" lang="en-US" sz="1600" b="0" kern="1200" dirty="0" smtClean="0">
          <a:solidFill>
            <a:schemeClr val="tx1"/>
          </a:solidFill>
          <a:latin typeface="+mn-lt"/>
          <a:ea typeface="+mn-ea"/>
          <a:cs typeface="+mn-cs"/>
        </a:defRPr>
      </a:lvl3pPr>
      <a:lvl4pPr marL="684000" marR="0" indent="-180000" algn="l" defTabSz="990564" rtl="0" eaLnBrk="1" fontAlgn="auto" latinLnBrk="0" hangingPunct="1">
        <a:lnSpc>
          <a:spcPct val="110000"/>
        </a:lnSpc>
        <a:spcBef>
          <a:spcPts val="600"/>
        </a:spcBef>
        <a:spcAft>
          <a:spcPts val="0"/>
        </a:spcAft>
        <a:buClrTx/>
        <a:buSzPct val="100000"/>
        <a:buFont typeface="Arial" panose="020B0604020202020204" pitchFamily="34" charset="0"/>
        <a:buChar char="•"/>
        <a:tabLst/>
        <a:defRPr kumimoji="1" lang="en-US" sz="1600" b="0" kern="1200" baseline="0" dirty="0" smtClean="0">
          <a:solidFill>
            <a:schemeClr val="tx1"/>
          </a:solidFill>
          <a:latin typeface="+mn-lt"/>
          <a:ea typeface="+mn-ea"/>
          <a:cs typeface="+mn-cs"/>
        </a:defRPr>
      </a:lvl4pPr>
      <a:lvl5pPr marL="936000" indent="-252000" algn="l" defTabSz="865024" rtl="0" eaLnBrk="1" latinLnBrk="0" hangingPunct="1">
        <a:lnSpc>
          <a:spcPct val="110000"/>
        </a:lnSpc>
        <a:spcBef>
          <a:spcPts val="600"/>
        </a:spcBef>
        <a:spcAft>
          <a:spcPts val="0"/>
        </a:spcAft>
        <a:buClrTx/>
        <a:buSzPct val="100000"/>
        <a:buFont typeface="Verdana" panose="020B0604030504040204" pitchFamily="34" charset="0"/>
        <a:buChar char="−"/>
        <a:tabLst/>
        <a:defRPr kumimoji="1" lang="en-US" sz="1600" kern="1200" baseline="0" dirty="0" smtClean="0">
          <a:solidFill>
            <a:schemeClr val="tx1"/>
          </a:solidFill>
          <a:latin typeface="+mn-lt"/>
          <a:ea typeface="+mn-ea"/>
          <a:cs typeface="+mn-cs"/>
        </a:defRPr>
      </a:lvl5pPr>
      <a:lvl6pPr marL="1188000" indent="-252000" algn="l" defTabSz="990564" rtl="0" eaLnBrk="1" latinLnBrk="0" hangingPunct="1">
        <a:lnSpc>
          <a:spcPct val="110000"/>
        </a:lnSpc>
        <a:spcBef>
          <a:spcPts val="600"/>
        </a:spcBef>
        <a:spcAft>
          <a:spcPts val="0"/>
        </a:spcAft>
        <a:buFont typeface="Wingdings" panose="05000000000000000000" pitchFamily="2" charset="2"/>
        <a:buChar char="ü"/>
        <a:defRPr kumimoji="1" sz="1600" kern="1200" baseline="0">
          <a:solidFill>
            <a:schemeClr val="tx1"/>
          </a:solidFill>
          <a:latin typeface="+mn-lt"/>
          <a:ea typeface="+mn-ea"/>
          <a:cs typeface="+mn-cs"/>
        </a:defRPr>
      </a:lvl6pPr>
      <a:lvl7pPr marL="577179" indent="-191093" algn="l" defTabSz="990564" rtl="0" eaLnBrk="1" latinLnBrk="0" hangingPunct="1">
        <a:spcBef>
          <a:spcPts val="0"/>
        </a:spcBef>
        <a:spcAft>
          <a:spcPts val="1083"/>
        </a:spcAft>
        <a:buFont typeface="Verdana" panose="020B0604030504040204" pitchFamily="34" charset="0"/>
        <a:buChar char="−"/>
        <a:defRPr kumimoji="1" sz="1300" kern="1200">
          <a:solidFill>
            <a:schemeClr val="tx1"/>
          </a:solidFill>
          <a:latin typeface="+mn-lt"/>
          <a:ea typeface="+mn-ea"/>
          <a:cs typeface="+mn-cs"/>
        </a:defRPr>
      </a:lvl7pPr>
      <a:lvl8pPr marL="577179" indent="-191093" algn="l" defTabSz="990564"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8pPr>
      <a:lvl9pPr marL="577179" indent="-191093" algn="l" defTabSz="990564"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564" rtl="0" eaLnBrk="1" latinLnBrk="0" hangingPunct="1">
        <a:defRPr kumimoji="1" sz="1950" kern="1200">
          <a:solidFill>
            <a:schemeClr val="tx1"/>
          </a:solidFill>
          <a:latin typeface="+mn-lt"/>
          <a:ea typeface="+mn-ea"/>
          <a:cs typeface="+mn-cs"/>
        </a:defRPr>
      </a:lvl1pPr>
      <a:lvl2pPr marL="495283" algn="l" defTabSz="990564" rtl="0" eaLnBrk="1" latinLnBrk="0" hangingPunct="1">
        <a:defRPr kumimoji="1" sz="1950" kern="1200">
          <a:solidFill>
            <a:schemeClr val="tx1"/>
          </a:solidFill>
          <a:latin typeface="+mn-lt"/>
          <a:ea typeface="+mn-ea"/>
          <a:cs typeface="+mn-cs"/>
        </a:defRPr>
      </a:lvl2pPr>
      <a:lvl3pPr marL="990564" algn="l" defTabSz="990564" rtl="0" eaLnBrk="1" latinLnBrk="0" hangingPunct="1">
        <a:defRPr kumimoji="1" sz="1950" kern="1200">
          <a:solidFill>
            <a:schemeClr val="tx1"/>
          </a:solidFill>
          <a:latin typeface="+mn-lt"/>
          <a:ea typeface="+mn-ea"/>
          <a:cs typeface="+mn-cs"/>
        </a:defRPr>
      </a:lvl3pPr>
      <a:lvl4pPr marL="1485846" algn="l" defTabSz="990564" rtl="0" eaLnBrk="1" latinLnBrk="0" hangingPunct="1">
        <a:defRPr kumimoji="1" sz="1950" kern="1200">
          <a:solidFill>
            <a:schemeClr val="tx1"/>
          </a:solidFill>
          <a:latin typeface="+mn-lt"/>
          <a:ea typeface="+mn-ea"/>
          <a:cs typeface="+mn-cs"/>
        </a:defRPr>
      </a:lvl4pPr>
      <a:lvl5pPr marL="1981127" algn="l" defTabSz="990564" rtl="0" eaLnBrk="1" latinLnBrk="0" hangingPunct="1">
        <a:defRPr kumimoji="1" sz="1950" kern="1200">
          <a:solidFill>
            <a:schemeClr val="tx1"/>
          </a:solidFill>
          <a:latin typeface="+mn-lt"/>
          <a:ea typeface="+mn-ea"/>
          <a:cs typeface="+mn-cs"/>
        </a:defRPr>
      </a:lvl5pPr>
      <a:lvl6pPr marL="2476410" algn="l" defTabSz="990564" rtl="0" eaLnBrk="1" latinLnBrk="0" hangingPunct="1">
        <a:defRPr kumimoji="1" sz="1950" kern="1200">
          <a:solidFill>
            <a:schemeClr val="tx1"/>
          </a:solidFill>
          <a:latin typeface="+mn-lt"/>
          <a:ea typeface="+mn-ea"/>
          <a:cs typeface="+mn-cs"/>
        </a:defRPr>
      </a:lvl6pPr>
      <a:lvl7pPr marL="2971692" algn="l" defTabSz="990564" rtl="0" eaLnBrk="1" latinLnBrk="0" hangingPunct="1">
        <a:defRPr kumimoji="1" sz="1950" kern="1200">
          <a:solidFill>
            <a:schemeClr val="tx1"/>
          </a:solidFill>
          <a:latin typeface="+mn-lt"/>
          <a:ea typeface="+mn-ea"/>
          <a:cs typeface="+mn-cs"/>
        </a:defRPr>
      </a:lvl7pPr>
      <a:lvl8pPr marL="3466973" algn="l" defTabSz="990564" rtl="0" eaLnBrk="1" latinLnBrk="0" hangingPunct="1">
        <a:defRPr kumimoji="1" sz="1950" kern="1200">
          <a:solidFill>
            <a:schemeClr val="tx1"/>
          </a:solidFill>
          <a:latin typeface="+mn-lt"/>
          <a:ea typeface="+mn-ea"/>
          <a:cs typeface="+mn-cs"/>
        </a:defRPr>
      </a:lvl8pPr>
      <a:lvl9pPr marL="3962255" algn="l" defTabSz="990564" rtl="0" eaLnBrk="1" latinLnBrk="0" hangingPunct="1">
        <a:defRPr kumimoji="1" sz="195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2880" userDrawn="1">
          <p15:clr>
            <a:srgbClr val="A4A3A4"/>
          </p15:clr>
        </p15:guide>
        <p15:guide id="1" orient="horz" pos="96" userDrawn="1">
          <p15:clr>
            <a:srgbClr val="A4A3A4"/>
          </p15:clr>
        </p15:guide>
        <p15:guide id="2" pos="2795" userDrawn="1">
          <p15:clr>
            <a:srgbClr val="A4A3A4"/>
          </p15:clr>
        </p15:guide>
        <p15:guide id="3" pos="2965" userDrawn="1">
          <p15:clr>
            <a:srgbClr val="A4A3A4"/>
          </p15:clr>
        </p15:guide>
        <p15:guide id="4" pos="5534" userDrawn="1">
          <p15:clr>
            <a:srgbClr val="A4A3A4"/>
          </p15:clr>
        </p15:guide>
        <p15:guide id="5" pos="227" userDrawn="1">
          <p15:clr>
            <a:srgbClr val="A4A3A4"/>
          </p15:clr>
        </p15:guide>
        <p15:guide id="6" orient="horz" pos="504" userDrawn="1">
          <p15:clr>
            <a:srgbClr val="A4A3A4"/>
          </p15:clr>
        </p15:guide>
        <p15:guide id="7" orient="horz" pos="640" userDrawn="1">
          <p15:clr>
            <a:srgbClr val="A4A3A4"/>
          </p15:clr>
        </p15:guide>
        <p15:guide id="8" orient="horz" pos="935" userDrawn="1">
          <p15:clr>
            <a:srgbClr val="A4A3A4"/>
          </p15:clr>
        </p15:guide>
        <p15:guide id="9" orient="horz" pos="3974" userDrawn="1">
          <p15:clr>
            <a:srgbClr val="A4A3A4"/>
          </p15:clr>
        </p15:guide>
        <p15:guide id="10" orient="horz" pos="4156" userDrawn="1">
          <p15:clr>
            <a:srgbClr val="A4A3A4"/>
          </p15:clr>
        </p15:guide>
        <p15:guide id="11" orient="horz" pos="4269" userDrawn="1">
          <p15:clr>
            <a:srgbClr val="A4A3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97C52781-F646-D1DA-8930-E4DCCBCE90AD}"/>
              </a:ext>
            </a:extLst>
          </p:cNvPr>
          <p:cNvGraphicFramePr>
            <a:graphicFrameLocks noChangeAspect="1"/>
          </p:cNvGraphicFramePr>
          <p:nvPr userDrawn="1">
            <p:custDataLst>
              <p:tags r:id="rId11"/>
            </p:custDataLst>
            <p:extLst>
              <p:ext uri="{D42A27DB-BD31-4B8C-83A1-F6EECF244321}">
                <p14:modId xmlns:p14="http://schemas.microsoft.com/office/powerpoint/2010/main" val="14250272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12" imgW="639" imgH="639" progId="TCLayout.ActiveDocument.1">
                  <p:embed/>
                </p:oleObj>
              </mc:Choice>
              <mc:Fallback>
                <p:oleObj name="think-cellスライド" r:id="rId12" imgW="639" imgH="639" progId="TCLayout.ActiveDocument.1">
                  <p:embed/>
                  <p:pic>
                    <p:nvPicPr>
                      <p:cNvPr id="8" name="think-cell data - do not delete" hidden="1">
                        <a:extLst>
                          <a:ext uri="{FF2B5EF4-FFF2-40B4-BE49-F238E27FC236}">
                            <a16:creationId xmlns:a16="http://schemas.microsoft.com/office/drawing/2014/main" id="{97C52781-F646-D1DA-8930-E4DCCBCE90A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AF1CE2-0C15-4736-9FD0-B2D7AF18DDB7}" type="datetime1">
              <a:rPr kumimoji="1" lang="ja-JP" altLang="en-US" smtClean="0"/>
              <a:t>2025/7/11</a:t>
            </a:fld>
            <a:endParaRPr kumimoji="1" lang="ja-JP" altLang="en-US"/>
          </a:p>
        </p:txBody>
      </p:sp>
      <p:sp>
        <p:nvSpPr>
          <p:cNvPr id="5" name="フッター プレースホルダー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139188-682B-46B8-8E3A-C32D863D2EEC}" type="slidenum">
              <a:rPr kumimoji="1" lang="ja-JP" altLang="en-US" smtClean="0"/>
              <a:t>‹#›</a:t>
            </a:fld>
            <a:endParaRPr kumimoji="1" lang="ja-JP" altLang="en-US"/>
          </a:p>
        </p:txBody>
      </p:sp>
    </p:spTree>
    <p:extLst>
      <p:ext uri="{BB962C8B-B14F-4D97-AF65-F5344CB8AC3E}">
        <p14:creationId xmlns:p14="http://schemas.microsoft.com/office/powerpoint/2010/main" val="168384521"/>
      </p:ext>
    </p:extLst>
  </p:cSld>
  <p:clrMap bg1="lt1" tx1="dk1" bg2="lt2" tx2="dk2" accent1="accent1" accent2="accent2" accent3="accent3" accent4="accent4" accent5="accent5" accent6="accent6" hlink="hlink" folHlink="folHlink"/>
  <p:sldLayoutIdLst>
    <p:sldLayoutId id="2147484022" r:id="rId1"/>
    <p:sldLayoutId id="2147484023" r:id="rId2"/>
    <p:sldLayoutId id="2147484024" r:id="rId3"/>
    <p:sldLayoutId id="2147484025" r:id="rId4"/>
    <p:sldLayoutId id="2147484026" r:id="rId5"/>
    <p:sldLayoutId id="2147484027" r:id="rId6"/>
    <p:sldLayoutId id="2147484028" r:id="rId7"/>
    <p:sldLayoutId id="2147484029" r:id="rId8"/>
    <p:sldLayoutId id="2147484030" r:id="rId9"/>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8.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75.xml"/><Relationship Id="rId1" Type="http://schemas.openxmlformats.org/officeDocument/2006/relationships/tags" Target="../tags/tag81.xml"/><Relationship Id="rId4" Type="http://schemas.openxmlformats.org/officeDocument/2006/relationships/image" Target="../media/image15.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75.xml"/><Relationship Id="rId1" Type="http://schemas.openxmlformats.org/officeDocument/2006/relationships/tags" Target="../tags/tag82.xml"/><Relationship Id="rId4" Type="http://schemas.openxmlformats.org/officeDocument/2006/relationships/image" Target="../media/image15.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75.xml"/><Relationship Id="rId1" Type="http://schemas.openxmlformats.org/officeDocument/2006/relationships/tags" Target="../tags/tag83.xml"/><Relationship Id="rId4" Type="http://schemas.openxmlformats.org/officeDocument/2006/relationships/image" Target="../media/image15.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75.xml"/><Relationship Id="rId1" Type="http://schemas.openxmlformats.org/officeDocument/2006/relationships/tags" Target="../tags/tag84.xml"/><Relationship Id="rId4" Type="http://schemas.openxmlformats.org/officeDocument/2006/relationships/image" Target="../media/image15.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75.xml"/><Relationship Id="rId1" Type="http://schemas.openxmlformats.org/officeDocument/2006/relationships/tags" Target="../tags/tag85.xml"/><Relationship Id="rId4" Type="http://schemas.openxmlformats.org/officeDocument/2006/relationships/image" Target="../media/image15.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75.xml"/><Relationship Id="rId1" Type="http://schemas.openxmlformats.org/officeDocument/2006/relationships/tags" Target="../tags/tag86.xml"/><Relationship Id="rId4" Type="http://schemas.openxmlformats.org/officeDocument/2006/relationships/image" Target="../media/image15.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75.xml"/><Relationship Id="rId1" Type="http://schemas.openxmlformats.org/officeDocument/2006/relationships/tags" Target="../tags/tag87.xml"/><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75.xml"/><Relationship Id="rId1" Type="http://schemas.openxmlformats.org/officeDocument/2006/relationships/tags" Target="../tags/tag88.xml"/><Relationship Id="rId5" Type="http://schemas.openxmlformats.org/officeDocument/2006/relationships/hyperlink" Target="https://mchcgr.sharepoint.com/:x:/r/sites/MCG-Site-NotesAPPJ_JointProposal/DTC/RO_%E6%88%90%E6%9E%9C%E7%89%A9/D_SSK%20RFP%E6%9C%AC%E7%B4%99%E3%80%81%E5%88%A5%E7%B4%99/%E3%80%90%E6%96%B0%E3%82%A2%E3%83%97%E3%83%AA%E3%80%91%E6%A9%9F%E8%83%BD%E8%A6%81%E4%BB%B6%E4%B8%80%E8%A6%A7%20V1.1.xlsx?d=we4e791bb41c142a595e4e409ecb65d09&amp;csf=1&amp;web=1&amp;e=H9RMbX" TargetMode="External"/><Relationship Id="rId4" Type="http://schemas.openxmlformats.org/officeDocument/2006/relationships/image" Target="../media/image22.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75.xml"/><Relationship Id="rId1" Type="http://schemas.openxmlformats.org/officeDocument/2006/relationships/tags" Target="../tags/tag89.xml"/><Relationship Id="rId4" Type="http://schemas.openxmlformats.org/officeDocument/2006/relationships/image" Target="../media/image22.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75.xml"/><Relationship Id="rId1" Type="http://schemas.openxmlformats.org/officeDocument/2006/relationships/tags" Target="../tags/tag90.xml"/><Relationship Id="rId4" Type="http://schemas.openxmlformats.org/officeDocument/2006/relationships/image" Target="../media/image22.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75.xml"/><Relationship Id="rId1" Type="http://schemas.openxmlformats.org/officeDocument/2006/relationships/tags" Target="../tags/tag73.xml"/><Relationship Id="rId4" Type="http://schemas.openxmlformats.org/officeDocument/2006/relationships/image" Target="../media/image15.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75.xml"/><Relationship Id="rId1" Type="http://schemas.openxmlformats.org/officeDocument/2006/relationships/tags" Target="../tags/tag91.xml"/><Relationship Id="rId5" Type="http://schemas.openxmlformats.org/officeDocument/2006/relationships/image" Target="../media/image23.png"/><Relationship Id="rId4" Type="http://schemas.openxmlformats.org/officeDocument/2006/relationships/image" Target="../media/image22.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7.bin"/><Relationship Id="rId7" Type="http://schemas.openxmlformats.org/officeDocument/2006/relationships/image" Target="../media/image26.png"/><Relationship Id="rId2" Type="http://schemas.openxmlformats.org/officeDocument/2006/relationships/slideLayout" Target="../slideLayouts/slideLayout75.xml"/><Relationship Id="rId1" Type="http://schemas.openxmlformats.org/officeDocument/2006/relationships/tags" Target="../tags/tag9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2.emf"/></Relationships>
</file>

<file path=ppt/slides/_rels/slide2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oleObject" Target="../embeddings/oleObject78.bin"/><Relationship Id="rId7" Type="http://schemas.openxmlformats.org/officeDocument/2006/relationships/image" Target="../media/image29.png"/><Relationship Id="rId2" Type="http://schemas.openxmlformats.org/officeDocument/2006/relationships/slideLayout" Target="../slideLayouts/slideLayout75.xml"/><Relationship Id="rId1" Type="http://schemas.openxmlformats.org/officeDocument/2006/relationships/tags" Target="../tags/tag9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2.emf"/><Relationship Id="rId9" Type="http://schemas.openxmlformats.org/officeDocument/2006/relationships/image" Target="../media/image31.png"/></Relationships>
</file>

<file path=ppt/slides/_rels/slide2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oleObject" Target="../embeddings/oleObject79.bin"/><Relationship Id="rId7" Type="http://schemas.openxmlformats.org/officeDocument/2006/relationships/image" Target="../media/image31.png"/><Relationship Id="rId2" Type="http://schemas.openxmlformats.org/officeDocument/2006/relationships/slideLayout" Target="../slideLayouts/slideLayout75.xml"/><Relationship Id="rId1" Type="http://schemas.openxmlformats.org/officeDocument/2006/relationships/tags" Target="../tags/tag94.xml"/><Relationship Id="rId6" Type="http://schemas.openxmlformats.org/officeDocument/2006/relationships/image" Target="../media/image30.png"/><Relationship Id="rId5" Type="http://schemas.openxmlformats.org/officeDocument/2006/relationships/image" Target="../media/image32.png"/><Relationship Id="rId10" Type="http://schemas.openxmlformats.org/officeDocument/2006/relationships/image" Target="../media/image35.png"/><Relationship Id="rId4" Type="http://schemas.openxmlformats.org/officeDocument/2006/relationships/image" Target="../media/image22.emf"/><Relationship Id="rId9"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75.xml"/><Relationship Id="rId1" Type="http://schemas.openxmlformats.org/officeDocument/2006/relationships/tags" Target="../tags/tag95.xml"/><Relationship Id="rId5" Type="http://schemas.openxmlformats.org/officeDocument/2006/relationships/image" Target="../media/image36.png"/><Relationship Id="rId4" Type="http://schemas.openxmlformats.org/officeDocument/2006/relationships/image" Target="../media/image22.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75.xml"/><Relationship Id="rId1" Type="http://schemas.openxmlformats.org/officeDocument/2006/relationships/tags" Target="../tags/tag96.xml"/><Relationship Id="rId5" Type="http://schemas.openxmlformats.org/officeDocument/2006/relationships/image" Target="../media/image37.png"/><Relationship Id="rId4" Type="http://schemas.openxmlformats.org/officeDocument/2006/relationships/image" Target="../media/image22.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75.xml"/><Relationship Id="rId1" Type="http://schemas.openxmlformats.org/officeDocument/2006/relationships/tags" Target="../tags/tag9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22.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75.xml"/><Relationship Id="rId1" Type="http://schemas.openxmlformats.org/officeDocument/2006/relationships/tags" Target="../tags/tag98.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22.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75.xml"/><Relationship Id="rId1" Type="http://schemas.openxmlformats.org/officeDocument/2006/relationships/tags" Target="../tags/tag99.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22.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85.bin"/><Relationship Id="rId7" Type="http://schemas.openxmlformats.org/officeDocument/2006/relationships/image" Target="../media/image46.png"/><Relationship Id="rId2" Type="http://schemas.openxmlformats.org/officeDocument/2006/relationships/slideLayout" Target="../slideLayouts/slideLayout75.xml"/><Relationship Id="rId1" Type="http://schemas.openxmlformats.org/officeDocument/2006/relationships/tags" Target="../tags/tag100.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22.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75.xml"/><Relationship Id="rId1" Type="http://schemas.openxmlformats.org/officeDocument/2006/relationships/tags" Target="../tags/tag74.xml"/><Relationship Id="rId4" Type="http://schemas.openxmlformats.org/officeDocument/2006/relationships/image" Target="../media/image15.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75.xml"/><Relationship Id="rId1" Type="http://schemas.openxmlformats.org/officeDocument/2006/relationships/tags" Target="../tags/tag101.xml"/><Relationship Id="rId5" Type="http://schemas.openxmlformats.org/officeDocument/2006/relationships/image" Target="../media/image47.png"/><Relationship Id="rId4" Type="http://schemas.openxmlformats.org/officeDocument/2006/relationships/image" Target="../media/image22.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75.xml"/><Relationship Id="rId1" Type="http://schemas.openxmlformats.org/officeDocument/2006/relationships/tags" Target="../tags/tag102.xml"/><Relationship Id="rId5" Type="http://schemas.openxmlformats.org/officeDocument/2006/relationships/image" Target="../media/image48.png"/><Relationship Id="rId4" Type="http://schemas.openxmlformats.org/officeDocument/2006/relationships/image" Target="../media/image22.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75.xml"/><Relationship Id="rId1" Type="http://schemas.openxmlformats.org/officeDocument/2006/relationships/tags" Target="../tags/tag103.xml"/><Relationship Id="rId5" Type="http://schemas.openxmlformats.org/officeDocument/2006/relationships/image" Target="../media/image49.png"/><Relationship Id="rId4" Type="http://schemas.openxmlformats.org/officeDocument/2006/relationships/image" Target="../media/image22.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75.xml"/><Relationship Id="rId1" Type="http://schemas.openxmlformats.org/officeDocument/2006/relationships/tags" Target="../tags/tag104.xml"/><Relationship Id="rId5" Type="http://schemas.openxmlformats.org/officeDocument/2006/relationships/image" Target="../media/image50.png"/><Relationship Id="rId4" Type="http://schemas.openxmlformats.org/officeDocument/2006/relationships/image" Target="../media/image22.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90.bin"/><Relationship Id="rId7" Type="http://schemas.openxmlformats.org/officeDocument/2006/relationships/image" Target="../media/image53.png"/><Relationship Id="rId2" Type="http://schemas.openxmlformats.org/officeDocument/2006/relationships/slideLayout" Target="../slideLayouts/slideLayout75.xml"/><Relationship Id="rId1" Type="http://schemas.openxmlformats.org/officeDocument/2006/relationships/tags" Target="../tags/tag105.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22.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75.xml"/><Relationship Id="rId1" Type="http://schemas.openxmlformats.org/officeDocument/2006/relationships/tags" Target="../tags/tag106.xml"/><Relationship Id="rId5" Type="http://schemas.openxmlformats.org/officeDocument/2006/relationships/image" Target="../media/image54.png"/><Relationship Id="rId4" Type="http://schemas.openxmlformats.org/officeDocument/2006/relationships/image" Target="../media/image22.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75.xml"/><Relationship Id="rId1" Type="http://schemas.openxmlformats.org/officeDocument/2006/relationships/tags" Target="../tags/tag107.xml"/><Relationship Id="rId5" Type="http://schemas.openxmlformats.org/officeDocument/2006/relationships/image" Target="../media/image55.png"/><Relationship Id="rId4" Type="http://schemas.openxmlformats.org/officeDocument/2006/relationships/image" Target="../media/image22.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75.xml"/><Relationship Id="rId1" Type="http://schemas.openxmlformats.org/officeDocument/2006/relationships/tags" Target="../tags/tag108.xml"/><Relationship Id="rId5" Type="http://schemas.openxmlformats.org/officeDocument/2006/relationships/image" Target="../media/image56.png"/><Relationship Id="rId4" Type="http://schemas.openxmlformats.org/officeDocument/2006/relationships/image" Target="../media/image22.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75.xml"/><Relationship Id="rId1" Type="http://schemas.openxmlformats.org/officeDocument/2006/relationships/tags" Target="../tags/tag109.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22.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75.xml"/><Relationship Id="rId1" Type="http://schemas.openxmlformats.org/officeDocument/2006/relationships/tags" Target="../tags/tag110.xml"/><Relationship Id="rId5" Type="http://schemas.openxmlformats.org/officeDocument/2006/relationships/hyperlink" Target="https://mchcgr.sharepoint.com/:x:/r/sites/MCG-Site-NotesAPPJ_JointProposal/DTC/RO_%E6%88%90%E6%9E%9C%E7%89%A9/D_SSK%20RFP%E6%9C%AC%E7%B4%99%E3%80%81%E5%88%A5%E7%B4%99/%E3%80%90%E6%96%B0%E3%82%A2%E3%83%97%E3%83%AA%E3%80%91%E5%85%A5%E5%8A%9B%E9%A0%85%E7%9B%AE%E4%B8%80%E8%A6%A7.xlsx?d=wc3b2cad50f264040b7f423ee97fb6871&amp;csf=1&amp;web=1&amp;e=ZWiKLU" TargetMode="External"/><Relationship Id="rId4" Type="http://schemas.openxmlformats.org/officeDocument/2006/relationships/image" Target="../media/image22.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75.xml"/><Relationship Id="rId1" Type="http://schemas.openxmlformats.org/officeDocument/2006/relationships/tags" Target="../tags/tag75.xml"/><Relationship Id="rId4" Type="http://schemas.openxmlformats.org/officeDocument/2006/relationships/image" Target="../media/image15.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96.bin"/><Relationship Id="rId2" Type="http://schemas.openxmlformats.org/officeDocument/2006/relationships/slideLayout" Target="../slideLayouts/slideLayout75.xml"/><Relationship Id="rId1" Type="http://schemas.openxmlformats.org/officeDocument/2006/relationships/tags" Target="../tags/tag111.xml"/><Relationship Id="rId5" Type="http://schemas.openxmlformats.org/officeDocument/2006/relationships/hyperlink" Target="https://mchcgr.sharepoint.com/:x:/r/sites/MCG-Site-NotesAPPJ_JointProposal/DTC/RO_%E6%88%90%E6%9E%9C%E7%89%A9/D_SSK%20RFP%E6%9C%AC%E7%B4%99%E3%80%81%E5%88%A5%E7%B4%99/%E8%A3%BD%E5%93%81%E4%BB%95%E6%A7%98%E6%9B%B8%E7%AE%A1%E7%90%86_DB%E3%83%87%E3%83%BC%E3%82%BF%E4%B8%80%E8%A6%A7.xlsx?d=we0adf319de064c0685c7905d033133fb&amp;csf=1&amp;web=1&amp;e=sTAQBn" TargetMode="External"/><Relationship Id="rId4" Type="http://schemas.openxmlformats.org/officeDocument/2006/relationships/image" Target="../media/image22.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75.xml"/><Relationship Id="rId1" Type="http://schemas.openxmlformats.org/officeDocument/2006/relationships/tags" Target="../tags/tag112.xml"/><Relationship Id="rId4" Type="http://schemas.openxmlformats.org/officeDocument/2006/relationships/image" Target="../media/image22.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98.bin"/><Relationship Id="rId2" Type="http://schemas.openxmlformats.org/officeDocument/2006/relationships/slideLayout" Target="../slideLayouts/slideLayout75.xml"/><Relationship Id="rId1" Type="http://schemas.openxmlformats.org/officeDocument/2006/relationships/tags" Target="../tags/tag113.xml"/><Relationship Id="rId5" Type="http://schemas.openxmlformats.org/officeDocument/2006/relationships/hyperlink" Target="https://mchcgr.sharepoint.com/:x:/r/sites/MCG-Site-NotesAPPJ_JointProposal/DTC/RO_%E6%88%90%E6%9E%9C%E7%89%A9/D_SSK%20RFP%E6%9C%AC%E7%B4%99%E3%80%81%E5%88%A5%E7%B4%99/%E8%A3%BD%E5%93%81%E4%BB%95%E6%A7%98%E6%9B%B8%E7%AE%A1%E7%90%86_%E3%83%88%E3%83%A9%E3%83%B3%E3%82%B6%E3%82%AF%E3%82%B7%E3%83%A7%E3%83%B3%E3%83%87%E3%83%BC%E3%82%BF%E4%B8%80%E8%A6%A7.xlsx?d=w36627163bacc43389d1c5871ce784824&amp;csf=1&amp;web=1&amp;e=fZpOiU" TargetMode="External"/><Relationship Id="rId4" Type="http://schemas.openxmlformats.org/officeDocument/2006/relationships/image" Target="../media/image22.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99.bin"/><Relationship Id="rId2" Type="http://schemas.openxmlformats.org/officeDocument/2006/relationships/slideLayout" Target="../slideLayouts/slideLayout75.xml"/><Relationship Id="rId1" Type="http://schemas.openxmlformats.org/officeDocument/2006/relationships/tags" Target="../tags/tag114.xml"/><Relationship Id="rId4" Type="http://schemas.openxmlformats.org/officeDocument/2006/relationships/image" Target="../media/image22.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Layout" Target="../slideLayouts/slideLayout75.xml"/><Relationship Id="rId1" Type="http://schemas.openxmlformats.org/officeDocument/2006/relationships/tags" Target="../tags/tag115.xml"/><Relationship Id="rId4" Type="http://schemas.openxmlformats.org/officeDocument/2006/relationships/image" Target="../media/image15.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75.xml"/><Relationship Id="rId1" Type="http://schemas.openxmlformats.org/officeDocument/2006/relationships/tags" Target="../tags/tag116.xml"/><Relationship Id="rId4" Type="http://schemas.openxmlformats.org/officeDocument/2006/relationships/image" Target="../media/image15.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Layout" Target="../slideLayouts/slideLayout75.xml"/><Relationship Id="rId1" Type="http://schemas.openxmlformats.org/officeDocument/2006/relationships/tags" Target="../tags/tag117.xml"/><Relationship Id="rId4" Type="http://schemas.openxmlformats.org/officeDocument/2006/relationships/image" Target="../media/image22.emf"/></Relationships>
</file>

<file path=ppt/slides/_rels/slide47.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package" Target="../embeddings/Microsoft_Excel_Worksheet_A3DB20DC.xlsx"/><Relationship Id="rId1" Type="http://schemas.openxmlformats.org/officeDocument/2006/relationships/slideLayout" Target="../slideLayouts/slideLayout7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75.xml"/><Relationship Id="rId1" Type="http://schemas.openxmlformats.org/officeDocument/2006/relationships/tags" Target="../tags/tag76.xml"/><Relationship Id="rId4" Type="http://schemas.openxmlformats.org/officeDocument/2006/relationships/image" Target="../media/image15.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75.xml"/><Relationship Id="rId1" Type="http://schemas.openxmlformats.org/officeDocument/2006/relationships/tags" Target="../tags/tag77.xml"/><Relationship Id="rId4" Type="http://schemas.openxmlformats.org/officeDocument/2006/relationships/image" Target="../media/image15.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75.xml"/><Relationship Id="rId1" Type="http://schemas.openxmlformats.org/officeDocument/2006/relationships/tags" Target="../tags/tag78.xml"/><Relationship Id="rId4" Type="http://schemas.openxmlformats.org/officeDocument/2006/relationships/image" Target="../media/image15.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75.xml"/><Relationship Id="rId1" Type="http://schemas.openxmlformats.org/officeDocument/2006/relationships/tags" Target="../tags/tag79.xml"/><Relationship Id="rId4" Type="http://schemas.openxmlformats.org/officeDocument/2006/relationships/image" Target="../media/image15.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75.xml"/><Relationship Id="rId1" Type="http://schemas.openxmlformats.org/officeDocument/2006/relationships/tags" Target="../tags/tag80.xml"/><Relationship Id="rId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a:extLst>
              <a:ext uri="{FF2B5EF4-FFF2-40B4-BE49-F238E27FC236}">
                <a16:creationId xmlns:a16="http://schemas.microsoft.com/office/drawing/2014/main" id="{E463306C-318F-AFE8-C603-FA1CF0EF24F0}"/>
              </a:ext>
            </a:extLst>
          </p:cNvPr>
          <p:cNvSpPr txBox="1">
            <a:spLocks/>
          </p:cNvSpPr>
          <p:nvPr/>
        </p:nvSpPr>
        <p:spPr>
          <a:xfrm>
            <a:off x="2139519" y="2352848"/>
            <a:ext cx="5160837" cy="1512168"/>
          </a:xfrm>
          <a:prstGeom prst="rect">
            <a:avLst/>
          </a:prstGeom>
          <a:noFill/>
        </p:spPr>
        <p:txBody>
          <a:bodyPr vert="horz" wrap="square" lIns="0" tIns="0" rIns="0" bIns="0" rtlCol="0" anchor="t">
            <a:normAutofit/>
          </a:bodyPr>
          <a:lstStyle>
            <a:lvl1pPr algn="l" defTabSz="914400" rtl="0" eaLnBrk="1" latinLnBrk="0" hangingPunct="1">
              <a:lnSpc>
                <a:spcPct val="95000"/>
              </a:lnSpc>
              <a:spcBef>
                <a:spcPct val="0"/>
              </a:spcBef>
              <a:buNone/>
              <a:defRPr kumimoji="1" sz="4200" b="1" i="0" kern="1200" spc="-100" baseline="0">
                <a:solidFill>
                  <a:schemeClr val="tx1"/>
                </a:solidFill>
                <a:latin typeface="+mj-lt"/>
                <a:ea typeface="+mj-ea"/>
                <a:cs typeface="Meiryo" charset="-128"/>
              </a:defRPr>
            </a:lvl1pPr>
          </a:lstStyle>
          <a:p>
            <a:pPr algn="ctr"/>
            <a:r>
              <a:rPr lang="ja-JP" altLang="en-US" sz="3150"/>
              <a:t>（別紙）製品仕様書管理</a:t>
            </a:r>
            <a:br>
              <a:rPr lang="en-US" altLang="ja-JP" sz="3150"/>
            </a:br>
            <a:r>
              <a:rPr lang="ja-JP" altLang="en-US" sz="3150"/>
              <a:t>業務・機能・非機能要件一覧</a:t>
            </a:r>
            <a:endParaRPr lang="ja-JP" altLang="en-US" sz="3150">
              <a:solidFill>
                <a:srgbClr val="FF0000"/>
              </a:solidFill>
            </a:endParaRPr>
          </a:p>
        </p:txBody>
      </p:sp>
      <p:sp>
        <p:nvSpPr>
          <p:cNvPr id="13" name="字幕 3">
            <a:extLst>
              <a:ext uri="{FF2B5EF4-FFF2-40B4-BE49-F238E27FC236}">
                <a16:creationId xmlns:a16="http://schemas.microsoft.com/office/drawing/2014/main" id="{754FBCAA-A114-8A96-47B3-9AB10E92A7C3}"/>
              </a:ext>
            </a:extLst>
          </p:cNvPr>
          <p:cNvSpPr txBox="1">
            <a:spLocks/>
          </p:cNvSpPr>
          <p:nvPr/>
        </p:nvSpPr>
        <p:spPr>
          <a:xfrm>
            <a:off x="2376996" y="3517460"/>
            <a:ext cx="4627485" cy="1314450"/>
          </a:xfrm>
          <a:prstGeom prst="rect">
            <a:avLst/>
          </a:prstGeom>
        </p:spPr>
        <p:txBody>
          <a:bodyPr/>
          <a:lstStyle>
            <a:lvl1pPr marL="285750" indent="-285750" algn="l" defTabSz="914400" rtl="0" eaLnBrk="1" latinLnBrk="0" hangingPunct="1">
              <a:lnSpc>
                <a:spcPct val="100000"/>
              </a:lnSpc>
              <a:spcBef>
                <a:spcPts val="1000"/>
              </a:spcBef>
              <a:buFont typeface="Arial" panose="020B0604020202020204" pitchFamily="34" charset="0"/>
              <a:buChar char="•"/>
              <a:defRPr kumimoji="1" sz="1600" kern="1200" baseline="0">
                <a:solidFill>
                  <a:schemeClr val="tx1"/>
                </a:solidFill>
                <a:latin typeface="+mn-lt"/>
                <a:ea typeface="+mn-ea"/>
                <a:cs typeface="+mn-cs"/>
              </a:defRPr>
            </a:lvl1pPr>
            <a:lvl2pPr marL="64575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100575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3pPr>
            <a:lvl4pPr marL="136575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4pPr>
            <a:lvl5pPr marL="172575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2100"/>
              <a:t>2025</a:t>
            </a:r>
            <a:r>
              <a:rPr lang="ja-JP" altLang="en-US" sz="2100"/>
              <a:t>年</a:t>
            </a:r>
            <a:r>
              <a:rPr lang="en-US" altLang="ja-JP" sz="2100"/>
              <a:t>7</a:t>
            </a:r>
            <a:r>
              <a:rPr lang="ja-JP" altLang="en-US" sz="2100"/>
              <a:t>月</a:t>
            </a:r>
            <a:r>
              <a:rPr lang="en-US" altLang="ja-JP" sz="2100"/>
              <a:t>7</a:t>
            </a:r>
            <a:r>
              <a:rPr lang="ja-JP" altLang="en-US" sz="2100"/>
              <a:t>日</a:t>
            </a:r>
            <a:endParaRPr lang="en-US" altLang="ja-JP" sz="2100"/>
          </a:p>
          <a:p>
            <a:pPr marL="0" indent="0" algn="ctr">
              <a:buNone/>
            </a:pPr>
            <a:r>
              <a:rPr lang="ja-JP" altLang="en-US" sz="2100"/>
              <a:t>三菱ケミカル（株）　デジタル統括本部</a:t>
            </a:r>
          </a:p>
        </p:txBody>
      </p:sp>
    </p:spTree>
    <p:extLst>
      <p:ext uri="{BB962C8B-B14F-4D97-AF65-F5344CB8AC3E}">
        <p14:creationId xmlns:p14="http://schemas.microsoft.com/office/powerpoint/2010/main" val="3665934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BA976F1A-1F23-8E7A-9FE8-516548FD8E1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639" imgH="639" progId="TCLayout.ActiveDocument.1">
                  <p:embed/>
                </p:oleObj>
              </mc:Choice>
              <mc:Fallback>
                <p:oleObj name="think-cellスライド" r:id="rId3" imgW="639" imgH="639" progId="TCLayout.ActiveDocument.1">
                  <p:embed/>
                  <p:pic>
                    <p:nvPicPr>
                      <p:cNvPr id="5" name="think-cell data - do not delete" hidden="1">
                        <a:extLst>
                          <a:ext uri="{FF2B5EF4-FFF2-40B4-BE49-F238E27FC236}">
                            <a16:creationId xmlns:a16="http://schemas.microsoft.com/office/drawing/2014/main" id="{BA976F1A-1F23-8E7A-9FE8-516548FD8E1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スライド番号プレースホルダー 1">
            <a:extLst>
              <a:ext uri="{FF2B5EF4-FFF2-40B4-BE49-F238E27FC236}">
                <a16:creationId xmlns:a16="http://schemas.microsoft.com/office/drawing/2014/main" id="{DEF3795D-40A6-30F0-9738-4A6C978F90FB}"/>
              </a:ext>
            </a:extLst>
          </p:cNvPr>
          <p:cNvSpPr>
            <a:spLocks noGrp="1"/>
          </p:cNvSpPr>
          <p:nvPr>
            <p:ph type="sldNum" sz="quarter" idx="12"/>
          </p:nvPr>
        </p:nvSpPr>
        <p:spPr/>
        <p:txBody>
          <a:bodyPr/>
          <a:lstStyle/>
          <a:p>
            <a:fld id="{98139188-682B-46B8-8E3A-C32D863D2EEC}" type="slidenum">
              <a:rPr lang="ja-JP" altLang="en-US" smtClean="0"/>
              <a:pPr/>
              <a:t>10</a:t>
            </a:fld>
            <a:endParaRPr lang="ja-JP" altLang="en-US"/>
          </a:p>
        </p:txBody>
      </p:sp>
      <p:sp>
        <p:nvSpPr>
          <p:cNvPr id="4" name="タイトル 3">
            <a:extLst>
              <a:ext uri="{FF2B5EF4-FFF2-40B4-BE49-F238E27FC236}">
                <a16:creationId xmlns:a16="http://schemas.microsoft.com/office/drawing/2014/main" id="{BE23AE77-CEAB-36A7-A61B-D1A32051ACD2}"/>
              </a:ext>
            </a:extLst>
          </p:cNvPr>
          <p:cNvSpPr>
            <a:spLocks noGrp="1"/>
          </p:cNvSpPr>
          <p:nvPr>
            <p:ph type="title"/>
          </p:nvPr>
        </p:nvSpPr>
        <p:spPr>
          <a:xfrm>
            <a:off x="251519" y="263966"/>
            <a:ext cx="7680208" cy="523220"/>
          </a:xfrm>
        </p:spPr>
        <p:txBody>
          <a:bodyPr vert="horz"/>
          <a:lstStyle/>
          <a:p>
            <a:r>
              <a:rPr kumimoji="1" lang="ja-JP" altLang="en-US"/>
              <a:t>１．業務要件</a:t>
            </a:r>
          </a:p>
        </p:txBody>
      </p:sp>
      <p:graphicFrame>
        <p:nvGraphicFramePr>
          <p:cNvPr id="6" name="表 7">
            <a:extLst>
              <a:ext uri="{FF2B5EF4-FFF2-40B4-BE49-F238E27FC236}">
                <a16:creationId xmlns:a16="http://schemas.microsoft.com/office/drawing/2014/main" id="{CA8E2A68-9716-173E-515E-C9C3A14F91D1}"/>
              </a:ext>
            </a:extLst>
          </p:cNvPr>
          <p:cNvGraphicFramePr>
            <a:graphicFrameLocks noGrp="1"/>
          </p:cNvGraphicFramePr>
          <p:nvPr/>
        </p:nvGraphicFramePr>
        <p:xfrm>
          <a:off x="72000" y="1381062"/>
          <a:ext cx="9000000" cy="5011087"/>
        </p:xfrm>
        <a:graphic>
          <a:graphicData uri="http://schemas.openxmlformats.org/drawingml/2006/table">
            <a:tbl>
              <a:tblPr firstRow="1" bandRow="1">
                <a:tableStyleId>{5C22544A-7EE6-4342-B048-85BDC9FD1C3A}</a:tableStyleId>
              </a:tblPr>
              <a:tblGrid>
                <a:gridCol w="540000">
                  <a:extLst>
                    <a:ext uri="{9D8B030D-6E8A-4147-A177-3AD203B41FA5}">
                      <a16:colId xmlns:a16="http://schemas.microsoft.com/office/drawing/2014/main" val="301329377"/>
                    </a:ext>
                  </a:extLst>
                </a:gridCol>
                <a:gridCol w="8460000">
                  <a:extLst>
                    <a:ext uri="{9D8B030D-6E8A-4147-A177-3AD203B41FA5}">
                      <a16:colId xmlns:a16="http://schemas.microsoft.com/office/drawing/2014/main" val="1027567464"/>
                    </a:ext>
                  </a:extLst>
                </a:gridCol>
              </a:tblGrid>
              <a:tr h="356298">
                <a:tc>
                  <a:txBody>
                    <a:bodyPr/>
                    <a:lstStyle/>
                    <a:p>
                      <a:endParaRPr kumimoji="1" lang="ja-JP" altLang="en-US"/>
                    </a:p>
                  </a:txBody>
                  <a:tcPr>
                    <a:solidFill>
                      <a:schemeClr val="accent1"/>
                    </a:solidFill>
                  </a:tcPr>
                </a:tc>
                <a:tc>
                  <a:txBody>
                    <a:bodyPr/>
                    <a:lstStyle/>
                    <a:p>
                      <a:pPr algn="l"/>
                      <a:r>
                        <a:rPr kumimoji="1" lang="ja-JP" altLang="en-US"/>
                        <a:t>業務種別　　</a:t>
                      </a:r>
                      <a:r>
                        <a:rPr kumimoji="1" lang="en-US" altLang="ja-JP" sz="1800" b="1">
                          <a:solidFill>
                            <a:schemeClr val="bg1"/>
                          </a:solidFill>
                        </a:rPr>
                        <a:t>e.</a:t>
                      </a:r>
                      <a:r>
                        <a:rPr kumimoji="1" lang="ja-JP" altLang="en-US" sz="1800" b="1">
                          <a:solidFill>
                            <a:schemeClr val="bg1"/>
                          </a:solidFill>
                        </a:rPr>
                        <a:t>マスタ管理</a:t>
                      </a:r>
                      <a:endParaRPr kumimoji="1" lang="en-US" altLang="ja-JP" sz="1800" b="1">
                        <a:solidFill>
                          <a:schemeClr val="bg1"/>
                        </a:solidFill>
                      </a:endParaRPr>
                    </a:p>
                  </a:txBody>
                  <a:tcPr/>
                </a:tc>
                <a:extLst>
                  <a:ext uri="{0D108BD9-81ED-4DB2-BD59-A6C34878D82A}">
                    <a16:rowId xmlns:a16="http://schemas.microsoft.com/office/drawing/2014/main" val="2838924240"/>
                  </a:ext>
                </a:extLst>
              </a:tr>
              <a:tr h="4645327">
                <a:tc>
                  <a:txBody>
                    <a:bodyPr/>
                    <a:lstStyle/>
                    <a:p>
                      <a:r>
                        <a:rPr kumimoji="1" lang="ja-JP" altLang="en-US" sz="1400" b="1">
                          <a:solidFill>
                            <a:schemeClr val="bg1"/>
                          </a:solidFill>
                        </a:rPr>
                        <a:t>利用者</a:t>
                      </a:r>
                    </a:p>
                  </a:txBody>
                  <a:tcPr vert="wordArtVertRtl" anchor="ctr" anchorCtr="1">
                    <a:solidFill>
                      <a:schemeClr val="accent1"/>
                    </a:solidFill>
                  </a:tcPr>
                </a:tc>
                <a:tc>
                  <a:txBody>
                    <a:bodyPr/>
                    <a:lstStyle/>
                    <a:p>
                      <a:endParaRPr kumimoji="1" lang="ja-JP" altLang="en-US"/>
                    </a:p>
                  </a:txBody>
                  <a:tcPr/>
                </a:tc>
                <a:extLst>
                  <a:ext uri="{0D108BD9-81ED-4DB2-BD59-A6C34878D82A}">
                    <a16:rowId xmlns:a16="http://schemas.microsoft.com/office/drawing/2014/main" val="3028206946"/>
                  </a:ext>
                </a:extLst>
              </a:tr>
            </a:tbl>
          </a:graphicData>
        </a:graphic>
      </p:graphicFrame>
      <p:sp>
        <p:nvSpPr>
          <p:cNvPr id="13" name="四角形: 角を丸くする 12">
            <a:extLst>
              <a:ext uri="{FF2B5EF4-FFF2-40B4-BE49-F238E27FC236}">
                <a16:creationId xmlns:a16="http://schemas.microsoft.com/office/drawing/2014/main" id="{22ECFFBA-584D-0208-9494-3F6A561CEFA6}"/>
              </a:ext>
            </a:extLst>
          </p:cNvPr>
          <p:cNvSpPr/>
          <p:nvPr/>
        </p:nvSpPr>
        <p:spPr>
          <a:xfrm>
            <a:off x="941337" y="1865754"/>
            <a:ext cx="1449437" cy="575567"/>
          </a:xfrm>
          <a:prstGeom prst="roundRect">
            <a:avLst>
              <a:gd name="adj" fmla="val 25065"/>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マスタ管理</a:t>
            </a:r>
            <a:br>
              <a:rPr kumimoji="1" lang="en-US" altLang="ja-JP" sz="1200">
                <a:solidFill>
                  <a:schemeClr val="tx1"/>
                </a:solidFill>
              </a:rPr>
            </a:br>
            <a:r>
              <a:rPr kumimoji="1" lang="ja-JP" altLang="en-US" sz="1200">
                <a:solidFill>
                  <a:schemeClr val="tx1"/>
                </a:solidFill>
              </a:rPr>
              <a:t>業務発生</a:t>
            </a:r>
            <a:endParaRPr kumimoji="1" lang="en-US" altLang="ja-JP" sz="1200">
              <a:solidFill>
                <a:schemeClr val="tx1"/>
              </a:solidFill>
            </a:endParaRPr>
          </a:p>
        </p:txBody>
      </p:sp>
      <p:sp>
        <p:nvSpPr>
          <p:cNvPr id="14" name="正方形/長方形 13">
            <a:extLst>
              <a:ext uri="{FF2B5EF4-FFF2-40B4-BE49-F238E27FC236}">
                <a16:creationId xmlns:a16="http://schemas.microsoft.com/office/drawing/2014/main" id="{CA212066-292B-6811-E469-469059AAEFED}"/>
              </a:ext>
            </a:extLst>
          </p:cNvPr>
          <p:cNvSpPr/>
          <p:nvPr/>
        </p:nvSpPr>
        <p:spPr>
          <a:xfrm>
            <a:off x="3238285" y="1901717"/>
            <a:ext cx="1029616" cy="503641"/>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100">
                <a:solidFill>
                  <a:prstClr val="black"/>
                </a:solidFill>
                <a:latin typeface="Yu Gothic UI"/>
                <a:ea typeface="Yu Gothic UI"/>
              </a:rPr>
              <a:t>事業所ルートマスタ</a:t>
            </a:r>
            <a:endParaRPr lang="en-US" altLang="ja-JP" sz="1100">
              <a:solidFill>
                <a:prstClr val="black"/>
              </a:solidFill>
              <a:latin typeface="Yu Gothic UI"/>
              <a:ea typeface="Yu Gothic U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100">
                <a:solidFill>
                  <a:prstClr val="black"/>
                </a:solidFill>
                <a:latin typeface="Yu Gothic UI"/>
                <a:ea typeface="Yu Gothic UI"/>
              </a:rPr>
              <a:t>管理</a:t>
            </a:r>
            <a:endParaRPr kumimoji="1" lang="en-US" altLang="ja-JP" sz="1100" b="0" i="0" u="none" strike="noStrike" kern="1200" cap="none" spc="0" normalizeH="0" baseline="0" noProof="0">
              <a:ln>
                <a:noFill/>
              </a:ln>
              <a:solidFill>
                <a:prstClr val="black"/>
              </a:solidFill>
              <a:effectLst/>
              <a:uLnTx/>
              <a:uFillTx/>
              <a:latin typeface="Yu Gothic UI"/>
              <a:ea typeface="Yu Gothic UI"/>
              <a:cs typeface="+mn-cs"/>
            </a:endParaRPr>
          </a:p>
        </p:txBody>
      </p:sp>
      <p:cxnSp>
        <p:nvCxnSpPr>
          <p:cNvPr id="16" name="直線矢印コネクタ 15">
            <a:extLst>
              <a:ext uri="{FF2B5EF4-FFF2-40B4-BE49-F238E27FC236}">
                <a16:creationId xmlns:a16="http://schemas.microsoft.com/office/drawing/2014/main" id="{A5E3E74D-35D3-6098-14C3-7B354C66E604}"/>
              </a:ext>
            </a:extLst>
          </p:cNvPr>
          <p:cNvCxnSpPr>
            <a:cxnSpLocks/>
            <a:stCxn id="13" idx="3"/>
            <a:endCxn id="14" idx="1"/>
          </p:cNvCxnSpPr>
          <p:nvPr/>
        </p:nvCxnSpPr>
        <p:spPr>
          <a:xfrm>
            <a:off x="2390774" y="2153538"/>
            <a:ext cx="8475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四角形: 角を丸くする 16">
            <a:extLst>
              <a:ext uri="{FF2B5EF4-FFF2-40B4-BE49-F238E27FC236}">
                <a16:creationId xmlns:a16="http://schemas.microsoft.com/office/drawing/2014/main" id="{B2166DA8-7DFA-3949-3211-38F2350F65BE}"/>
              </a:ext>
            </a:extLst>
          </p:cNvPr>
          <p:cNvSpPr/>
          <p:nvPr/>
        </p:nvSpPr>
        <p:spPr>
          <a:xfrm>
            <a:off x="5771453" y="1863627"/>
            <a:ext cx="677909" cy="579822"/>
          </a:xfrm>
          <a:prstGeom prst="roundRect">
            <a:avLst>
              <a:gd name="adj" fmla="val 25065"/>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完了</a:t>
            </a:r>
          </a:p>
        </p:txBody>
      </p:sp>
      <p:cxnSp>
        <p:nvCxnSpPr>
          <p:cNvPr id="19" name="直線矢印コネクタ 18">
            <a:extLst>
              <a:ext uri="{FF2B5EF4-FFF2-40B4-BE49-F238E27FC236}">
                <a16:creationId xmlns:a16="http://schemas.microsoft.com/office/drawing/2014/main" id="{65522D4B-AF85-33C0-8178-FA89C130C70B}"/>
              </a:ext>
            </a:extLst>
          </p:cNvPr>
          <p:cNvCxnSpPr>
            <a:cxnSpLocks/>
            <a:stCxn id="14" idx="3"/>
          </p:cNvCxnSpPr>
          <p:nvPr/>
        </p:nvCxnSpPr>
        <p:spPr>
          <a:xfrm flipV="1">
            <a:off x="4267901" y="2153537"/>
            <a:ext cx="15035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5407D2AF-E184-2ADE-897B-8282DC364E3F}"/>
              </a:ext>
            </a:extLst>
          </p:cNvPr>
          <p:cNvSpPr/>
          <p:nvPr/>
        </p:nvSpPr>
        <p:spPr>
          <a:xfrm>
            <a:off x="3238285" y="2685904"/>
            <a:ext cx="1029616" cy="503641"/>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defRPr/>
            </a:pPr>
            <a:r>
              <a:rPr kumimoji="1" lang="en-US" altLang="ja-JP" sz="1100" b="0" i="0" u="none" strike="noStrike" kern="1200" cap="none" spc="0" normalizeH="0" baseline="0" noProof="0">
                <a:ln>
                  <a:noFill/>
                </a:ln>
                <a:solidFill>
                  <a:prstClr val="black"/>
                </a:solidFill>
                <a:effectLst/>
                <a:uLnTx/>
                <a:uFillTx/>
                <a:latin typeface="Yu Gothic UI"/>
                <a:ea typeface="Yu Gothic UI"/>
                <a:cs typeface="+mn-cs"/>
              </a:rPr>
              <a:t>DB</a:t>
            </a:r>
            <a:r>
              <a:rPr kumimoji="1" lang="ja-JP" altLang="en-US" sz="1100" b="0" i="0" u="none" strike="noStrike" kern="1200" cap="none" spc="0" normalizeH="0" baseline="0" noProof="0">
                <a:ln>
                  <a:noFill/>
                </a:ln>
                <a:solidFill>
                  <a:prstClr val="black"/>
                </a:solidFill>
                <a:effectLst/>
                <a:uLnTx/>
                <a:uFillTx/>
                <a:latin typeface="Yu Gothic UI"/>
                <a:ea typeface="Yu Gothic UI"/>
                <a:cs typeface="+mn-cs"/>
              </a:rPr>
              <a:t>情報マスタ</a:t>
            </a:r>
            <a:br>
              <a:rPr kumimoji="1" lang="en-US" altLang="ja-JP" sz="1100" b="0" i="0" u="none" strike="noStrike" kern="1200" cap="none" spc="0" normalizeH="0" baseline="0" noProof="0">
                <a:ln>
                  <a:noFill/>
                </a:ln>
                <a:solidFill>
                  <a:prstClr val="black"/>
                </a:solidFill>
                <a:effectLst/>
                <a:uLnTx/>
                <a:uFillTx/>
                <a:latin typeface="Yu Gothic UI"/>
                <a:ea typeface="Yu Gothic UI"/>
                <a:cs typeface="+mn-cs"/>
              </a:rPr>
            </a:br>
            <a:r>
              <a:rPr lang="ja-JP" altLang="en-US" sz="1100">
                <a:solidFill>
                  <a:prstClr val="black"/>
                </a:solidFill>
                <a:latin typeface="Yu Gothic UI"/>
                <a:ea typeface="Yu Gothic UI"/>
              </a:rPr>
              <a:t>管理</a:t>
            </a:r>
            <a:endParaRPr kumimoji="1" lang="en-US" altLang="ja-JP" sz="1100" b="0" i="0" u="none" strike="noStrike" kern="1200" cap="none" spc="0" normalizeH="0" baseline="0" noProof="0">
              <a:ln>
                <a:noFill/>
              </a:ln>
              <a:solidFill>
                <a:prstClr val="black"/>
              </a:solidFill>
              <a:effectLst/>
              <a:uLnTx/>
              <a:uFillTx/>
              <a:latin typeface="Yu Gothic UI"/>
              <a:ea typeface="Yu Gothic UI"/>
              <a:cs typeface="+mn-cs"/>
            </a:endParaRPr>
          </a:p>
        </p:txBody>
      </p:sp>
      <p:sp>
        <p:nvSpPr>
          <p:cNvPr id="12" name="正方形/長方形 11">
            <a:extLst>
              <a:ext uri="{FF2B5EF4-FFF2-40B4-BE49-F238E27FC236}">
                <a16:creationId xmlns:a16="http://schemas.microsoft.com/office/drawing/2014/main" id="{EC0B017B-6178-0DE9-25C4-AEE632EEC549}"/>
              </a:ext>
            </a:extLst>
          </p:cNvPr>
          <p:cNvSpPr/>
          <p:nvPr/>
        </p:nvSpPr>
        <p:spPr>
          <a:xfrm>
            <a:off x="3238285" y="3467961"/>
            <a:ext cx="1029616" cy="503641"/>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Yu Gothic UI"/>
                <a:ea typeface="Yu Gothic UI"/>
                <a:cs typeface="+mn-cs"/>
              </a:rPr>
              <a:t>事業部マスタ</a:t>
            </a:r>
            <a:endParaRPr kumimoji="1" lang="en-US" altLang="ja-JP" sz="1100" b="0" i="0" u="none" strike="noStrike" kern="1200" cap="none" spc="0" normalizeH="0" baseline="0" noProof="0">
              <a:ln>
                <a:noFill/>
              </a:ln>
              <a:solidFill>
                <a:prstClr val="black"/>
              </a:solidFill>
              <a:effectLst/>
              <a:uLnTx/>
              <a:uFillTx/>
              <a:latin typeface="Yu Gothic UI"/>
              <a:ea typeface="Yu Gothic UI"/>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100">
                <a:solidFill>
                  <a:prstClr val="black"/>
                </a:solidFill>
                <a:latin typeface="Yu Gothic UI"/>
                <a:ea typeface="Yu Gothic UI"/>
              </a:rPr>
              <a:t>管理</a:t>
            </a:r>
            <a:endParaRPr kumimoji="1" lang="en-US" altLang="ja-JP" sz="1100" b="0" i="0" u="none" strike="noStrike" kern="1200" cap="none" spc="0" normalizeH="0" baseline="0" noProof="0">
              <a:ln>
                <a:noFill/>
              </a:ln>
              <a:solidFill>
                <a:prstClr val="black"/>
              </a:solidFill>
              <a:effectLst/>
              <a:uLnTx/>
              <a:uFillTx/>
              <a:latin typeface="Yu Gothic UI"/>
              <a:ea typeface="Yu Gothic UI"/>
              <a:cs typeface="+mn-cs"/>
            </a:endParaRPr>
          </a:p>
        </p:txBody>
      </p:sp>
      <p:sp>
        <p:nvSpPr>
          <p:cNvPr id="15" name="正方形/長方形 14">
            <a:extLst>
              <a:ext uri="{FF2B5EF4-FFF2-40B4-BE49-F238E27FC236}">
                <a16:creationId xmlns:a16="http://schemas.microsoft.com/office/drawing/2014/main" id="{46E9C1EC-28D9-9B51-0E39-A070473C97D4}"/>
              </a:ext>
            </a:extLst>
          </p:cNvPr>
          <p:cNvSpPr/>
          <p:nvPr/>
        </p:nvSpPr>
        <p:spPr>
          <a:xfrm>
            <a:off x="3238285" y="4250018"/>
            <a:ext cx="1029616" cy="503641"/>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Yu Gothic UI"/>
                <a:ea typeface="Yu Gothic UI"/>
                <a:cs typeface="+mn-cs"/>
              </a:rPr>
              <a:t>場所環境マスタ</a:t>
            </a:r>
            <a:endParaRPr kumimoji="1" lang="en-US" altLang="ja-JP" sz="1100" b="0" i="0" u="none" strike="noStrike" kern="1200" cap="none" spc="0" normalizeH="0" baseline="0" noProof="0">
              <a:ln>
                <a:noFill/>
              </a:ln>
              <a:solidFill>
                <a:prstClr val="black"/>
              </a:solidFill>
              <a:effectLst/>
              <a:uLnTx/>
              <a:uFillTx/>
              <a:latin typeface="Yu Gothic UI"/>
              <a:ea typeface="Yu Gothic UI"/>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100">
                <a:solidFill>
                  <a:prstClr val="black"/>
                </a:solidFill>
                <a:latin typeface="Yu Gothic UI"/>
                <a:ea typeface="Yu Gothic UI"/>
              </a:rPr>
              <a:t>管理</a:t>
            </a:r>
            <a:endParaRPr kumimoji="1" lang="en-US" altLang="ja-JP" sz="1100" b="0" i="0" u="none" strike="noStrike" kern="1200" cap="none" spc="0" normalizeH="0" baseline="0" noProof="0">
              <a:ln>
                <a:noFill/>
              </a:ln>
              <a:solidFill>
                <a:prstClr val="black"/>
              </a:solidFill>
              <a:effectLst/>
              <a:uLnTx/>
              <a:uFillTx/>
              <a:latin typeface="Yu Gothic UI"/>
              <a:ea typeface="Yu Gothic UI"/>
              <a:cs typeface="+mn-cs"/>
            </a:endParaRPr>
          </a:p>
        </p:txBody>
      </p:sp>
      <p:sp>
        <p:nvSpPr>
          <p:cNvPr id="18" name="正方形/長方形 17">
            <a:extLst>
              <a:ext uri="{FF2B5EF4-FFF2-40B4-BE49-F238E27FC236}">
                <a16:creationId xmlns:a16="http://schemas.microsoft.com/office/drawing/2014/main" id="{20B9EC01-B89A-B7B1-0BB2-DA3B4096EE27}"/>
              </a:ext>
            </a:extLst>
          </p:cNvPr>
          <p:cNvSpPr/>
          <p:nvPr/>
        </p:nvSpPr>
        <p:spPr>
          <a:xfrm>
            <a:off x="3238285" y="5026351"/>
            <a:ext cx="1029616" cy="503641"/>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100">
                <a:solidFill>
                  <a:prstClr val="black"/>
                </a:solidFill>
                <a:latin typeface="Yu Gothic UI"/>
                <a:ea typeface="Yu Gothic UI"/>
              </a:rPr>
              <a:t>文書種類マスタ</a:t>
            </a:r>
            <a:endParaRPr lang="en-US" altLang="ja-JP" sz="1100">
              <a:solidFill>
                <a:prstClr val="black"/>
              </a:solidFill>
              <a:latin typeface="Yu Gothic UI"/>
              <a:ea typeface="Yu Gothic U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100">
                <a:solidFill>
                  <a:prstClr val="black"/>
                </a:solidFill>
                <a:latin typeface="Yu Gothic UI"/>
                <a:ea typeface="Yu Gothic UI"/>
              </a:rPr>
              <a:t>管理</a:t>
            </a:r>
            <a:endParaRPr kumimoji="1" lang="en-US" altLang="ja-JP" sz="1100" b="0" i="0" u="none" strike="noStrike" kern="1200" cap="none" spc="0" normalizeH="0" baseline="0" noProof="0">
              <a:ln>
                <a:noFill/>
              </a:ln>
              <a:solidFill>
                <a:prstClr val="black"/>
              </a:solidFill>
              <a:effectLst/>
              <a:uLnTx/>
              <a:uFillTx/>
              <a:latin typeface="Yu Gothic UI"/>
              <a:ea typeface="Yu Gothic UI"/>
              <a:cs typeface="+mn-cs"/>
            </a:endParaRPr>
          </a:p>
        </p:txBody>
      </p:sp>
      <p:cxnSp>
        <p:nvCxnSpPr>
          <p:cNvPr id="21" name="コネクタ: カギ線 20">
            <a:extLst>
              <a:ext uri="{FF2B5EF4-FFF2-40B4-BE49-F238E27FC236}">
                <a16:creationId xmlns:a16="http://schemas.microsoft.com/office/drawing/2014/main" id="{E43FDB96-289D-92F0-768B-ECD6B6AE352F}"/>
              </a:ext>
            </a:extLst>
          </p:cNvPr>
          <p:cNvCxnSpPr>
            <a:cxnSpLocks/>
            <a:stCxn id="13" idx="3"/>
            <a:endCxn id="11" idx="1"/>
          </p:cNvCxnSpPr>
          <p:nvPr/>
        </p:nvCxnSpPr>
        <p:spPr>
          <a:xfrm>
            <a:off x="2390774" y="2153538"/>
            <a:ext cx="847511" cy="78418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コネクタ: カギ線 27">
            <a:extLst>
              <a:ext uri="{FF2B5EF4-FFF2-40B4-BE49-F238E27FC236}">
                <a16:creationId xmlns:a16="http://schemas.microsoft.com/office/drawing/2014/main" id="{4E43954C-5628-8714-4B7E-F4F3A4C61B5C}"/>
              </a:ext>
            </a:extLst>
          </p:cNvPr>
          <p:cNvCxnSpPr>
            <a:cxnSpLocks/>
            <a:stCxn id="13" idx="3"/>
            <a:endCxn id="12" idx="1"/>
          </p:cNvCxnSpPr>
          <p:nvPr/>
        </p:nvCxnSpPr>
        <p:spPr>
          <a:xfrm>
            <a:off x="2390774" y="2153538"/>
            <a:ext cx="847511" cy="156624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A49A2C55-A2E6-3C7B-416A-A03B40519ADA}"/>
              </a:ext>
            </a:extLst>
          </p:cNvPr>
          <p:cNvCxnSpPr>
            <a:cxnSpLocks/>
          </p:cNvCxnSpPr>
          <p:nvPr/>
        </p:nvCxnSpPr>
        <p:spPr>
          <a:xfrm>
            <a:off x="2390774" y="2153538"/>
            <a:ext cx="847511" cy="23483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コネクタ: カギ線 34">
            <a:extLst>
              <a:ext uri="{FF2B5EF4-FFF2-40B4-BE49-F238E27FC236}">
                <a16:creationId xmlns:a16="http://schemas.microsoft.com/office/drawing/2014/main" id="{130B207A-FF43-00B4-2956-58739FD2D238}"/>
              </a:ext>
            </a:extLst>
          </p:cNvPr>
          <p:cNvCxnSpPr>
            <a:cxnSpLocks/>
            <a:stCxn id="13" idx="3"/>
            <a:endCxn id="18" idx="1"/>
          </p:cNvCxnSpPr>
          <p:nvPr/>
        </p:nvCxnSpPr>
        <p:spPr>
          <a:xfrm>
            <a:off x="2390774" y="2153538"/>
            <a:ext cx="847511" cy="312463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四角形: 角を丸くする 37">
            <a:extLst>
              <a:ext uri="{FF2B5EF4-FFF2-40B4-BE49-F238E27FC236}">
                <a16:creationId xmlns:a16="http://schemas.microsoft.com/office/drawing/2014/main" id="{79B511A8-E2B6-5248-3638-3A1109F4254E}"/>
              </a:ext>
            </a:extLst>
          </p:cNvPr>
          <p:cNvSpPr/>
          <p:nvPr/>
        </p:nvSpPr>
        <p:spPr>
          <a:xfrm>
            <a:off x="5771453" y="2647813"/>
            <a:ext cx="677909" cy="579822"/>
          </a:xfrm>
          <a:prstGeom prst="roundRect">
            <a:avLst>
              <a:gd name="adj" fmla="val 25065"/>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完了</a:t>
            </a:r>
          </a:p>
        </p:txBody>
      </p:sp>
      <p:cxnSp>
        <p:nvCxnSpPr>
          <p:cNvPr id="39" name="直線矢印コネクタ 38">
            <a:extLst>
              <a:ext uri="{FF2B5EF4-FFF2-40B4-BE49-F238E27FC236}">
                <a16:creationId xmlns:a16="http://schemas.microsoft.com/office/drawing/2014/main" id="{F6951A83-CF45-4ED8-8973-5A3EA63C7ECC}"/>
              </a:ext>
            </a:extLst>
          </p:cNvPr>
          <p:cNvCxnSpPr>
            <a:cxnSpLocks/>
          </p:cNvCxnSpPr>
          <p:nvPr/>
        </p:nvCxnSpPr>
        <p:spPr>
          <a:xfrm>
            <a:off x="4267901" y="2937723"/>
            <a:ext cx="15035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四角形: 角を丸くする 39">
            <a:extLst>
              <a:ext uri="{FF2B5EF4-FFF2-40B4-BE49-F238E27FC236}">
                <a16:creationId xmlns:a16="http://schemas.microsoft.com/office/drawing/2014/main" id="{DDED431A-C9F4-1C4F-5BA6-4E6E5C0F0B98}"/>
              </a:ext>
            </a:extLst>
          </p:cNvPr>
          <p:cNvSpPr/>
          <p:nvPr/>
        </p:nvSpPr>
        <p:spPr>
          <a:xfrm>
            <a:off x="5771453" y="3431998"/>
            <a:ext cx="677909" cy="579822"/>
          </a:xfrm>
          <a:prstGeom prst="roundRect">
            <a:avLst>
              <a:gd name="adj" fmla="val 25065"/>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完了</a:t>
            </a:r>
          </a:p>
        </p:txBody>
      </p:sp>
      <p:cxnSp>
        <p:nvCxnSpPr>
          <p:cNvPr id="41" name="直線矢印コネクタ 40">
            <a:extLst>
              <a:ext uri="{FF2B5EF4-FFF2-40B4-BE49-F238E27FC236}">
                <a16:creationId xmlns:a16="http://schemas.microsoft.com/office/drawing/2014/main" id="{4DA8862B-7730-5EA1-6976-30338C1C0749}"/>
              </a:ext>
            </a:extLst>
          </p:cNvPr>
          <p:cNvCxnSpPr>
            <a:cxnSpLocks/>
          </p:cNvCxnSpPr>
          <p:nvPr/>
        </p:nvCxnSpPr>
        <p:spPr>
          <a:xfrm>
            <a:off x="4267901" y="3721908"/>
            <a:ext cx="15035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四角形: 角を丸くする 41">
            <a:extLst>
              <a:ext uri="{FF2B5EF4-FFF2-40B4-BE49-F238E27FC236}">
                <a16:creationId xmlns:a16="http://schemas.microsoft.com/office/drawing/2014/main" id="{CF44F28D-CB80-13AC-4164-13B6DA05B9CE}"/>
              </a:ext>
            </a:extLst>
          </p:cNvPr>
          <p:cNvSpPr/>
          <p:nvPr/>
        </p:nvSpPr>
        <p:spPr>
          <a:xfrm>
            <a:off x="5771453" y="4216182"/>
            <a:ext cx="677909" cy="579822"/>
          </a:xfrm>
          <a:prstGeom prst="roundRect">
            <a:avLst>
              <a:gd name="adj" fmla="val 25065"/>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完了</a:t>
            </a:r>
          </a:p>
        </p:txBody>
      </p:sp>
      <p:cxnSp>
        <p:nvCxnSpPr>
          <p:cNvPr id="43" name="直線矢印コネクタ 42">
            <a:extLst>
              <a:ext uri="{FF2B5EF4-FFF2-40B4-BE49-F238E27FC236}">
                <a16:creationId xmlns:a16="http://schemas.microsoft.com/office/drawing/2014/main" id="{60124A21-9E4F-28CC-14C8-A8AE8DF5DC06}"/>
              </a:ext>
            </a:extLst>
          </p:cNvPr>
          <p:cNvCxnSpPr>
            <a:cxnSpLocks/>
          </p:cNvCxnSpPr>
          <p:nvPr/>
        </p:nvCxnSpPr>
        <p:spPr>
          <a:xfrm>
            <a:off x="4267901" y="4506092"/>
            <a:ext cx="15035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四角形: 角を丸くする 43">
            <a:extLst>
              <a:ext uri="{FF2B5EF4-FFF2-40B4-BE49-F238E27FC236}">
                <a16:creationId xmlns:a16="http://schemas.microsoft.com/office/drawing/2014/main" id="{CBF0F393-22BF-4A16-CD0F-02E3F2191860}"/>
              </a:ext>
            </a:extLst>
          </p:cNvPr>
          <p:cNvSpPr/>
          <p:nvPr/>
        </p:nvSpPr>
        <p:spPr>
          <a:xfrm>
            <a:off x="5771453" y="4988260"/>
            <a:ext cx="677909" cy="579822"/>
          </a:xfrm>
          <a:prstGeom prst="roundRect">
            <a:avLst>
              <a:gd name="adj" fmla="val 25065"/>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完了</a:t>
            </a:r>
          </a:p>
        </p:txBody>
      </p:sp>
      <p:cxnSp>
        <p:nvCxnSpPr>
          <p:cNvPr id="45" name="直線矢印コネクタ 44">
            <a:extLst>
              <a:ext uri="{FF2B5EF4-FFF2-40B4-BE49-F238E27FC236}">
                <a16:creationId xmlns:a16="http://schemas.microsoft.com/office/drawing/2014/main" id="{5DFCA7D1-AD92-2F79-EED9-1B3C968BD71F}"/>
              </a:ext>
            </a:extLst>
          </p:cNvPr>
          <p:cNvCxnSpPr>
            <a:cxnSpLocks/>
          </p:cNvCxnSpPr>
          <p:nvPr/>
        </p:nvCxnSpPr>
        <p:spPr>
          <a:xfrm>
            <a:off x="4267901" y="5278170"/>
            <a:ext cx="15035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FAAF23BB-88A7-F24C-AC99-43CBD74FD407}"/>
              </a:ext>
            </a:extLst>
          </p:cNvPr>
          <p:cNvSpPr/>
          <p:nvPr/>
        </p:nvSpPr>
        <p:spPr>
          <a:xfrm>
            <a:off x="3238285" y="5794181"/>
            <a:ext cx="1029616" cy="503641"/>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100">
                <a:solidFill>
                  <a:prstClr val="black"/>
                </a:solidFill>
                <a:latin typeface="Yu Gothic UI"/>
                <a:ea typeface="Yu Gothic UI"/>
              </a:rPr>
              <a:t>システム管理者</a:t>
            </a:r>
            <a:br>
              <a:rPr lang="en-US" altLang="ja-JP" sz="1100">
                <a:solidFill>
                  <a:prstClr val="black"/>
                </a:solidFill>
                <a:latin typeface="Yu Gothic UI"/>
                <a:ea typeface="Yu Gothic UI"/>
              </a:rPr>
            </a:br>
            <a:r>
              <a:rPr lang="ja-JP" altLang="en-US" sz="1100">
                <a:solidFill>
                  <a:prstClr val="black"/>
                </a:solidFill>
                <a:latin typeface="Yu Gothic UI"/>
                <a:ea typeface="Yu Gothic UI"/>
              </a:rPr>
              <a:t>マスタ管理</a:t>
            </a:r>
            <a:endParaRPr kumimoji="1" lang="en-US" altLang="ja-JP" sz="1100" b="0" i="0" u="none" strike="noStrike" kern="1200" cap="none" spc="0" normalizeH="0" baseline="0" noProof="0">
              <a:ln>
                <a:noFill/>
              </a:ln>
              <a:solidFill>
                <a:prstClr val="black"/>
              </a:solidFill>
              <a:effectLst/>
              <a:uLnTx/>
              <a:uFillTx/>
              <a:latin typeface="Yu Gothic UI"/>
              <a:ea typeface="Yu Gothic UI"/>
              <a:cs typeface="+mn-cs"/>
            </a:endParaRPr>
          </a:p>
        </p:txBody>
      </p:sp>
      <p:sp>
        <p:nvSpPr>
          <p:cNvPr id="9" name="四角形: 角を丸くする 8">
            <a:extLst>
              <a:ext uri="{FF2B5EF4-FFF2-40B4-BE49-F238E27FC236}">
                <a16:creationId xmlns:a16="http://schemas.microsoft.com/office/drawing/2014/main" id="{0D275605-B48D-446A-410E-79E9C13C7D53}"/>
              </a:ext>
            </a:extLst>
          </p:cNvPr>
          <p:cNvSpPr/>
          <p:nvPr/>
        </p:nvSpPr>
        <p:spPr>
          <a:xfrm>
            <a:off x="5771453" y="5756090"/>
            <a:ext cx="677909" cy="579822"/>
          </a:xfrm>
          <a:prstGeom prst="roundRect">
            <a:avLst>
              <a:gd name="adj" fmla="val 25065"/>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完了</a:t>
            </a:r>
          </a:p>
        </p:txBody>
      </p:sp>
      <p:cxnSp>
        <p:nvCxnSpPr>
          <p:cNvPr id="20" name="直線矢印コネクタ 19">
            <a:extLst>
              <a:ext uri="{FF2B5EF4-FFF2-40B4-BE49-F238E27FC236}">
                <a16:creationId xmlns:a16="http://schemas.microsoft.com/office/drawing/2014/main" id="{18936885-6191-513B-563B-E9D22CEA01E3}"/>
              </a:ext>
            </a:extLst>
          </p:cNvPr>
          <p:cNvCxnSpPr>
            <a:cxnSpLocks/>
          </p:cNvCxnSpPr>
          <p:nvPr/>
        </p:nvCxnSpPr>
        <p:spPr>
          <a:xfrm>
            <a:off x="4267901" y="6046000"/>
            <a:ext cx="15035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4975B4C0-CC27-A804-8D93-97FF529FFFF8}"/>
              </a:ext>
            </a:extLst>
          </p:cNvPr>
          <p:cNvCxnSpPr>
            <a:cxnSpLocks/>
            <a:stCxn id="13" idx="3"/>
            <a:endCxn id="8" idx="1"/>
          </p:cNvCxnSpPr>
          <p:nvPr/>
        </p:nvCxnSpPr>
        <p:spPr>
          <a:xfrm>
            <a:off x="2390774" y="2153538"/>
            <a:ext cx="847511" cy="38924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998B8C7A-57CD-F954-0E47-DD3B754FED15}"/>
              </a:ext>
            </a:extLst>
          </p:cNvPr>
          <p:cNvSpPr txBox="1"/>
          <p:nvPr/>
        </p:nvSpPr>
        <p:spPr>
          <a:xfrm>
            <a:off x="6041413" y="941442"/>
            <a:ext cx="622066" cy="230832"/>
          </a:xfrm>
          <a:prstGeom prst="rect">
            <a:avLst/>
          </a:prstGeom>
          <a:noFill/>
        </p:spPr>
        <p:txBody>
          <a:bodyPr wrap="square">
            <a:spAutoFit/>
          </a:bodyPr>
          <a:lstStyle/>
          <a:p>
            <a:r>
              <a:rPr kumimoji="1" lang="ja-JP" altLang="en-US" sz="900">
                <a:solidFill>
                  <a:schemeClr val="tx1"/>
                </a:solidFill>
              </a:rPr>
              <a:t>凡例：</a:t>
            </a:r>
            <a:endParaRPr kumimoji="1" lang="en-US" altLang="ja-JP" sz="900">
              <a:solidFill>
                <a:schemeClr val="tx1"/>
              </a:solidFill>
            </a:endParaRPr>
          </a:p>
        </p:txBody>
      </p:sp>
      <p:cxnSp>
        <p:nvCxnSpPr>
          <p:cNvPr id="24" name="直線コネクタ 23">
            <a:extLst>
              <a:ext uri="{FF2B5EF4-FFF2-40B4-BE49-F238E27FC236}">
                <a16:creationId xmlns:a16="http://schemas.microsoft.com/office/drawing/2014/main" id="{0865576A-1B36-A8A5-4921-926983DD2105}"/>
              </a:ext>
            </a:extLst>
          </p:cNvPr>
          <p:cNvCxnSpPr>
            <a:cxnSpLocks/>
          </p:cNvCxnSpPr>
          <p:nvPr/>
        </p:nvCxnSpPr>
        <p:spPr>
          <a:xfrm>
            <a:off x="6663479" y="1060541"/>
            <a:ext cx="469371" cy="0"/>
          </a:xfrm>
          <a:prstGeom prst="lin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FDF1FE02-F734-BABC-E5FB-1D645A5E32E2}"/>
              </a:ext>
            </a:extLst>
          </p:cNvPr>
          <p:cNvSpPr txBox="1"/>
          <p:nvPr/>
        </p:nvSpPr>
        <p:spPr>
          <a:xfrm>
            <a:off x="6112932" y="1381063"/>
            <a:ext cx="3097382" cy="338554"/>
          </a:xfrm>
          <a:prstGeom prst="rect">
            <a:avLst/>
          </a:prstGeom>
          <a:noFill/>
        </p:spPr>
        <p:txBody>
          <a:bodyPr wrap="square">
            <a:spAutoFit/>
          </a:bodyPr>
          <a:lstStyle/>
          <a:p>
            <a:r>
              <a:rPr lang="en-US" altLang="ja-JP" sz="800"/>
              <a:t>※</a:t>
            </a:r>
            <a:r>
              <a:rPr lang="ja-JP" altLang="en-US" sz="800"/>
              <a:t>本</a:t>
            </a:r>
            <a:r>
              <a:rPr lang="en-US" altLang="ja-JP" sz="800"/>
              <a:t>WF</a:t>
            </a:r>
            <a:r>
              <a:rPr lang="ja-JP" altLang="en-US" sz="800"/>
              <a:t>は機能の全体感を示すために記載しています</a:t>
            </a:r>
            <a:endParaRPr lang="en-US" altLang="ja-JP" sz="800"/>
          </a:p>
          <a:p>
            <a:r>
              <a:rPr kumimoji="1" lang="ja-JP" altLang="en-US" sz="800">
                <a:solidFill>
                  <a:schemeClr val="tx1"/>
                </a:solidFill>
              </a:rPr>
              <a:t>　分岐としての差戻は機能一覧に記載しています</a:t>
            </a:r>
            <a:endParaRPr kumimoji="1" lang="en-US" altLang="ja-JP" sz="800">
              <a:solidFill>
                <a:schemeClr val="tx1"/>
              </a:solidFill>
            </a:endParaRPr>
          </a:p>
        </p:txBody>
      </p:sp>
      <p:sp>
        <p:nvSpPr>
          <p:cNvPr id="25" name="テキスト プレースホルダー 4">
            <a:extLst>
              <a:ext uri="{FF2B5EF4-FFF2-40B4-BE49-F238E27FC236}">
                <a16:creationId xmlns:a16="http://schemas.microsoft.com/office/drawing/2014/main" id="{1661E248-4978-3966-0647-72947EC28DF2}"/>
              </a:ext>
            </a:extLst>
          </p:cNvPr>
          <p:cNvSpPr txBox="1">
            <a:spLocks/>
          </p:cNvSpPr>
          <p:nvPr/>
        </p:nvSpPr>
        <p:spPr>
          <a:xfrm>
            <a:off x="251524" y="1052963"/>
            <a:ext cx="8640950" cy="3651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2400" kern="1200">
                <a:solidFill>
                  <a:schemeClr val="tx1"/>
                </a:solidFill>
                <a:latin typeface="Yu Gothic UI" panose="020B0500000000000000" pitchFamily="50" charset="-128"/>
                <a:ea typeface="Yu Gothic UI" panose="020B0500000000000000" pitchFamily="50" charset="-128"/>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kumimoji="1" sz="2000" kern="1200">
                <a:solidFill>
                  <a:schemeClr val="tx1"/>
                </a:solidFill>
                <a:latin typeface="Yu Gothic UI" panose="020B0500000000000000" pitchFamily="50" charset="-128"/>
                <a:ea typeface="Yu Gothic UI" panose="020B0500000000000000"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Yu Gothic UI" panose="020B0500000000000000" pitchFamily="50" charset="-128"/>
                <a:ea typeface="Yu Gothic UI" panose="020B0500000000000000"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ja-JP" sz="1800"/>
              <a:t>(3)</a:t>
            </a:r>
            <a:r>
              <a:rPr lang="ja-JP" altLang="en-US" sz="1800"/>
              <a:t>業務フロー</a:t>
            </a:r>
            <a:endParaRPr kumimoji="1" lang="en-US" altLang="zh-TW" sz="18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p:txBody>
      </p:sp>
      <p:sp>
        <p:nvSpPr>
          <p:cNvPr id="23" name="テキスト ボックス 22">
            <a:extLst>
              <a:ext uri="{FF2B5EF4-FFF2-40B4-BE49-F238E27FC236}">
                <a16:creationId xmlns:a16="http://schemas.microsoft.com/office/drawing/2014/main" id="{7BC17EBD-9488-A8BB-A430-FA22707154DC}"/>
              </a:ext>
            </a:extLst>
          </p:cNvPr>
          <p:cNvSpPr txBox="1"/>
          <p:nvPr/>
        </p:nvSpPr>
        <p:spPr>
          <a:xfrm>
            <a:off x="7132849" y="941442"/>
            <a:ext cx="1939149" cy="230832"/>
          </a:xfrm>
          <a:prstGeom prst="rect">
            <a:avLst/>
          </a:prstGeom>
          <a:noFill/>
        </p:spPr>
        <p:txBody>
          <a:bodyPr wrap="square">
            <a:spAutoFit/>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ja-JP" sz="900"/>
              <a:t>2.</a:t>
            </a:r>
            <a:r>
              <a:rPr kumimoji="1" lang="ja-JP" altLang="en-US" sz="900"/>
              <a:t>機能要件</a:t>
            </a:r>
            <a:r>
              <a:rPr kumimoji="1" lang="en-US" altLang="ja-JP" sz="900"/>
              <a:t>(1)</a:t>
            </a:r>
            <a:r>
              <a:rPr kumimoji="1" lang="ja-JP" altLang="en-US" sz="900"/>
              <a:t>機能要件一覧参照</a:t>
            </a:r>
            <a:endParaRPr kumimoji="1" lang="en-US" altLang="zh-TW" sz="8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p:txBody>
      </p:sp>
    </p:spTree>
    <p:extLst>
      <p:ext uri="{BB962C8B-B14F-4D97-AF65-F5344CB8AC3E}">
        <p14:creationId xmlns:p14="http://schemas.microsoft.com/office/powerpoint/2010/main" val="3971923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BA976F1A-1F23-8E7A-9FE8-516548FD8E1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639" imgH="639" progId="TCLayout.ActiveDocument.1">
                  <p:embed/>
                </p:oleObj>
              </mc:Choice>
              <mc:Fallback>
                <p:oleObj name="think-cellスライド" r:id="rId3" imgW="639" imgH="639" progId="TCLayout.ActiveDocument.1">
                  <p:embed/>
                  <p:pic>
                    <p:nvPicPr>
                      <p:cNvPr id="5" name="think-cell data - do not delete" hidden="1">
                        <a:extLst>
                          <a:ext uri="{FF2B5EF4-FFF2-40B4-BE49-F238E27FC236}">
                            <a16:creationId xmlns:a16="http://schemas.microsoft.com/office/drawing/2014/main" id="{BA976F1A-1F23-8E7A-9FE8-516548FD8E1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タイトル 3">
            <a:extLst>
              <a:ext uri="{FF2B5EF4-FFF2-40B4-BE49-F238E27FC236}">
                <a16:creationId xmlns:a16="http://schemas.microsoft.com/office/drawing/2014/main" id="{BE23AE77-CEAB-36A7-A61B-D1A32051ACD2}"/>
              </a:ext>
            </a:extLst>
          </p:cNvPr>
          <p:cNvSpPr>
            <a:spLocks noGrp="1"/>
          </p:cNvSpPr>
          <p:nvPr>
            <p:ph type="title"/>
          </p:nvPr>
        </p:nvSpPr>
        <p:spPr>
          <a:xfrm>
            <a:off x="251519" y="263966"/>
            <a:ext cx="7680208" cy="523220"/>
          </a:xfrm>
        </p:spPr>
        <p:txBody>
          <a:bodyPr vert="horz"/>
          <a:lstStyle/>
          <a:p>
            <a:r>
              <a:rPr kumimoji="1" lang="ja-JP" altLang="en-US"/>
              <a:t>１．業務要件</a:t>
            </a:r>
          </a:p>
        </p:txBody>
      </p:sp>
      <p:graphicFrame>
        <p:nvGraphicFramePr>
          <p:cNvPr id="6" name="表 7">
            <a:extLst>
              <a:ext uri="{FF2B5EF4-FFF2-40B4-BE49-F238E27FC236}">
                <a16:creationId xmlns:a16="http://schemas.microsoft.com/office/drawing/2014/main" id="{CA8E2A68-9716-173E-515E-C9C3A14F91D1}"/>
              </a:ext>
            </a:extLst>
          </p:cNvPr>
          <p:cNvGraphicFramePr>
            <a:graphicFrameLocks noGrp="1"/>
          </p:cNvGraphicFramePr>
          <p:nvPr/>
        </p:nvGraphicFramePr>
        <p:xfrm>
          <a:off x="72000" y="1381062"/>
          <a:ext cx="9000000" cy="5011087"/>
        </p:xfrm>
        <a:graphic>
          <a:graphicData uri="http://schemas.openxmlformats.org/drawingml/2006/table">
            <a:tbl>
              <a:tblPr firstRow="1" bandRow="1">
                <a:tableStyleId>{5C22544A-7EE6-4342-B048-85BDC9FD1C3A}</a:tableStyleId>
              </a:tblPr>
              <a:tblGrid>
                <a:gridCol w="540000">
                  <a:extLst>
                    <a:ext uri="{9D8B030D-6E8A-4147-A177-3AD203B41FA5}">
                      <a16:colId xmlns:a16="http://schemas.microsoft.com/office/drawing/2014/main" val="301329377"/>
                    </a:ext>
                  </a:extLst>
                </a:gridCol>
                <a:gridCol w="8460000">
                  <a:extLst>
                    <a:ext uri="{9D8B030D-6E8A-4147-A177-3AD203B41FA5}">
                      <a16:colId xmlns:a16="http://schemas.microsoft.com/office/drawing/2014/main" val="1027567464"/>
                    </a:ext>
                  </a:extLst>
                </a:gridCol>
              </a:tblGrid>
              <a:tr h="356298">
                <a:tc>
                  <a:txBody>
                    <a:bodyPr/>
                    <a:lstStyle/>
                    <a:p>
                      <a:endParaRPr kumimoji="1" lang="ja-JP" altLang="en-US"/>
                    </a:p>
                  </a:txBody>
                  <a:tcPr>
                    <a:solidFill>
                      <a:schemeClr val="accent1"/>
                    </a:solidFill>
                  </a:tcPr>
                </a:tc>
                <a:tc>
                  <a:txBody>
                    <a:bodyPr/>
                    <a:lstStyle/>
                    <a:p>
                      <a:pPr algn="l"/>
                      <a:r>
                        <a:rPr kumimoji="1" lang="ja-JP" altLang="en-US"/>
                        <a:t>業務種別　　</a:t>
                      </a:r>
                      <a:r>
                        <a:rPr kumimoji="1" lang="en-US" altLang="ja-JP" sz="1800" b="1">
                          <a:solidFill>
                            <a:schemeClr val="bg1"/>
                          </a:solidFill>
                        </a:rPr>
                        <a:t>f.</a:t>
                      </a:r>
                      <a:r>
                        <a:rPr kumimoji="1" lang="ja-JP" altLang="en-US" sz="1800" b="1">
                          <a:solidFill>
                            <a:schemeClr val="bg1"/>
                          </a:solidFill>
                        </a:rPr>
                        <a:t>品質情報管理</a:t>
                      </a:r>
                      <a:endParaRPr kumimoji="1" lang="en-US" altLang="ja-JP" sz="1800" b="1">
                        <a:solidFill>
                          <a:schemeClr val="bg1"/>
                        </a:solidFill>
                      </a:endParaRPr>
                    </a:p>
                  </a:txBody>
                  <a:tcPr/>
                </a:tc>
                <a:extLst>
                  <a:ext uri="{0D108BD9-81ED-4DB2-BD59-A6C34878D82A}">
                    <a16:rowId xmlns:a16="http://schemas.microsoft.com/office/drawing/2014/main" val="2838924240"/>
                  </a:ext>
                </a:extLst>
              </a:tr>
              <a:tr h="4645327">
                <a:tc>
                  <a:txBody>
                    <a:bodyPr/>
                    <a:lstStyle/>
                    <a:p>
                      <a:r>
                        <a:rPr kumimoji="1" lang="ja-JP" altLang="en-US" sz="1400" b="1">
                          <a:solidFill>
                            <a:schemeClr val="bg1"/>
                          </a:solidFill>
                        </a:rPr>
                        <a:t>利用者</a:t>
                      </a:r>
                    </a:p>
                  </a:txBody>
                  <a:tcPr vert="wordArtVertRtl" anchor="ctr" anchorCtr="1">
                    <a:solidFill>
                      <a:schemeClr val="accent1"/>
                    </a:solidFill>
                  </a:tcPr>
                </a:tc>
                <a:tc>
                  <a:txBody>
                    <a:bodyPr/>
                    <a:lstStyle/>
                    <a:p>
                      <a:endParaRPr kumimoji="1" lang="ja-JP" altLang="en-US"/>
                    </a:p>
                  </a:txBody>
                  <a:tcPr/>
                </a:tc>
                <a:extLst>
                  <a:ext uri="{0D108BD9-81ED-4DB2-BD59-A6C34878D82A}">
                    <a16:rowId xmlns:a16="http://schemas.microsoft.com/office/drawing/2014/main" val="3028206946"/>
                  </a:ext>
                </a:extLst>
              </a:tr>
            </a:tbl>
          </a:graphicData>
        </a:graphic>
      </p:graphicFrame>
      <p:sp>
        <p:nvSpPr>
          <p:cNvPr id="13" name="四角形: 角を丸くする 12">
            <a:extLst>
              <a:ext uri="{FF2B5EF4-FFF2-40B4-BE49-F238E27FC236}">
                <a16:creationId xmlns:a16="http://schemas.microsoft.com/office/drawing/2014/main" id="{22ECFFBA-584D-0208-9494-3F6A561CEFA6}"/>
              </a:ext>
            </a:extLst>
          </p:cNvPr>
          <p:cNvSpPr/>
          <p:nvPr/>
        </p:nvSpPr>
        <p:spPr>
          <a:xfrm>
            <a:off x="941337" y="1865754"/>
            <a:ext cx="1449437" cy="575567"/>
          </a:xfrm>
          <a:prstGeom prst="roundRect">
            <a:avLst>
              <a:gd name="adj" fmla="val 25065"/>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rPr>
              <a:t>品質情報管理</a:t>
            </a:r>
            <a:br>
              <a:rPr lang="en-US" altLang="ja-JP" sz="1200">
                <a:solidFill>
                  <a:schemeClr val="tx1"/>
                </a:solidFill>
              </a:rPr>
            </a:br>
            <a:r>
              <a:rPr lang="ja-JP" altLang="en-US" sz="1200">
                <a:solidFill>
                  <a:schemeClr val="tx1"/>
                </a:solidFill>
              </a:rPr>
              <a:t>業務発生</a:t>
            </a:r>
            <a:endParaRPr lang="en-US" altLang="ja-JP" sz="1200">
              <a:solidFill>
                <a:schemeClr val="tx1"/>
              </a:solidFill>
            </a:endParaRPr>
          </a:p>
        </p:txBody>
      </p:sp>
      <p:sp>
        <p:nvSpPr>
          <p:cNvPr id="14" name="正方形/長方形 13">
            <a:extLst>
              <a:ext uri="{FF2B5EF4-FFF2-40B4-BE49-F238E27FC236}">
                <a16:creationId xmlns:a16="http://schemas.microsoft.com/office/drawing/2014/main" id="{CA212066-292B-6811-E469-469059AAEFED}"/>
              </a:ext>
            </a:extLst>
          </p:cNvPr>
          <p:cNvSpPr/>
          <p:nvPr/>
        </p:nvSpPr>
        <p:spPr>
          <a:xfrm>
            <a:off x="3238285" y="1901717"/>
            <a:ext cx="1029616" cy="503641"/>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Yu Gothic UI"/>
                <a:ea typeface="Yu Gothic UI"/>
                <a:cs typeface="+mn-cs"/>
              </a:rPr>
              <a:t>製品情報作成</a:t>
            </a:r>
            <a:endParaRPr kumimoji="1" lang="en-US" altLang="ja-JP" sz="1100" b="0" i="0" u="none" strike="noStrike" kern="1200" cap="none" spc="0" normalizeH="0" baseline="0" noProof="0">
              <a:ln>
                <a:noFill/>
              </a:ln>
              <a:solidFill>
                <a:prstClr val="black"/>
              </a:solidFill>
              <a:effectLst/>
              <a:uLnTx/>
              <a:uFillTx/>
              <a:latin typeface="Yu Gothic UI"/>
              <a:ea typeface="Yu Gothic UI"/>
              <a:cs typeface="+mn-cs"/>
            </a:endParaRPr>
          </a:p>
        </p:txBody>
      </p:sp>
      <p:cxnSp>
        <p:nvCxnSpPr>
          <p:cNvPr id="16" name="直線矢印コネクタ 15">
            <a:extLst>
              <a:ext uri="{FF2B5EF4-FFF2-40B4-BE49-F238E27FC236}">
                <a16:creationId xmlns:a16="http://schemas.microsoft.com/office/drawing/2014/main" id="{A5E3E74D-35D3-6098-14C3-7B354C66E604}"/>
              </a:ext>
            </a:extLst>
          </p:cNvPr>
          <p:cNvCxnSpPr>
            <a:cxnSpLocks/>
            <a:stCxn id="13" idx="3"/>
            <a:endCxn id="14" idx="1"/>
          </p:cNvCxnSpPr>
          <p:nvPr/>
        </p:nvCxnSpPr>
        <p:spPr>
          <a:xfrm>
            <a:off x="2390774" y="2153538"/>
            <a:ext cx="8475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四角形: 角を丸くする 16">
            <a:extLst>
              <a:ext uri="{FF2B5EF4-FFF2-40B4-BE49-F238E27FC236}">
                <a16:creationId xmlns:a16="http://schemas.microsoft.com/office/drawing/2014/main" id="{B2166DA8-7DFA-3949-3211-38F2350F65BE}"/>
              </a:ext>
            </a:extLst>
          </p:cNvPr>
          <p:cNvSpPr/>
          <p:nvPr/>
        </p:nvSpPr>
        <p:spPr>
          <a:xfrm>
            <a:off x="5771453" y="1863627"/>
            <a:ext cx="677909" cy="579822"/>
          </a:xfrm>
          <a:prstGeom prst="roundRect">
            <a:avLst>
              <a:gd name="adj" fmla="val 25065"/>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完了</a:t>
            </a:r>
          </a:p>
        </p:txBody>
      </p:sp>
      <p:cxnSp>
        <p:nvCxnSpPr>
          <p:cNvPr id="19" name="直線矢印コネクタ 18">
            <a:extLst>
              <a:ext uri="{FF2B5EF4-FFF2-40B4-BE49-F238E27FC236}">
                <a16:creationId xmlns:a16="http://schemas.microsoft.com/office/drawing/2014/main" id="{65522D4B-AF85-33C0-8178-FA89C130C70B}"/>
              </a:ext>
            </a:extLst>
          </p:cNvPr>
          <p:cNvCxnSpPr>
            <a:cxnSpLocks/>
            <a:stCxn id="14" idx="3"/>
          </p:cNvCxnSpPr>
          <p:nvPr/>
        </p:nvCxnSpPr>
        <p:spPr>
          <a:xfrm flipV="1">
            <a:off x="4267901" y="2153537"/>
            <a:ext cx="15035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EC0B017B-6178-0DE9-25C4-AEE632EEC549}"/>
              </a:ext>
            </a:extLst>
          </p:cNvPr>
          <p:cNvSpPr/>
          <p:nvPr/>
        </p:nvSpPr>
        <p:spPr>
          <a:xfrm>
            <a:off x="3238285" y="2724948"/>
            <a:ext cx="1029616" cy="503641"/>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Yu Gothic UI"/>
                <a:ea typeface="Yu Gothic UI"/>
                <a:cs typeface="+mn-cs"/>
              </a:rPr>
              <a:t>事業部変更</a:t>
            </a:r>
            <a:endParaRPr kumimoji="1" lang="en-US" altLang="ja-JP" sz="1100" b="0" i="0" u="none" strike="noStrike" kern="1200" cap="none" spc="0" normalizeH="0" baseline="0" noProof="0">
              <a:ln>
                <a:noFill/>
              </a:ln>
              <a:solidFill>
                <a:prstClr val="black"/>
              </a:solidFill>
              <a:effectLst/>
              <a:uLnTx/>
              <a:uFillTx/>
              <a:latin typeface="Yu Gothic UI"/>
              <a:ea typeface="Yu Gothic UI"/>
              <a:cs typeface="+mn-cs"/>
            </a:endParaRPr>
          </a:p>
        </p:txBody>
      </p:sp>
      <p:sp>
        <p:nvSpPr>
          <p:cNvPr id="15" name="正方形/長方形 14">
            <a:extLst>
              <a:ext uri="{FF2B5EF4-FFF2-40B4-BE49-F238E27FC236}">
                <a16:creationId xmlns:a16="http://schemas.microsoft.com/office/drawing/2014/main" id="{46E9C1EC-28D9-9B51-0E39-A070473C97D4}"/>
              </a:ext>
            </a:extLst>
          </p:cNvPr>
          <p:cNvSpPr/>
          <p:nvPr/>
        </p:nvSpPr>
        <p:spPr>
          <a:xfrm>
            <a:off x="3238285" y="3507005"/>
            <a:ext cx="1029616" cy="503641"/>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100">
                <a:solidFill>
                  <a:prstClr val="black"/>
                </a:solidFill>
                <a:latin typeface="Yu Gothic UI"/>
                <a:ea typeface="Yu Gothic UI"/>
              </a:rPr>
              <a:t>組管登録会社</a:t>
            </a:r>
            <a:br>
              <a:rPr lang="en-US" altLang="ja-JP" sz="1100">
                <a:solidFill>
                  <a:prstClr val="black"/>
                </a:solidFill>
                <a:latin typeface="Yu Gothic UI"/>
                <a:ea typeface="Yu Gothic UI"/>
              </a:rPr>
            </a:br>
            <a:r>
              <a:rPr lang="ja-JP" altLang="en-US" sz="1100">
                <a:solidFill>
                  <a:prstClr val="black"/>
                </a:solidFill>
                <a:latin typeface="Yu Gothic UI"/>
                <a:ea typeface="Yu Gothic UI"/>
              </a:rPr>
              <a:t>登録</a:t>
            </a:r>
            <a:endParaRPr kumimoji="1" lang="en-US" altLang="ja-JP" sz="1100" b="0" i="0" u="none" strike="noStrike" kern="1200" cap="none" spc="0" normalizeH="0" baseline="0" noProof="0">
              <a:ln>
                <a:noFill/>
              </a:ln>
              <a:solidFill>
                <a:prstClr val="black"/>
              </a:solidFill>
              <a:effectLst/>
              <a:uLnTx/>
              <a:uFillTx/>
              <a:latin typeface="Yu Gothic UI"/>
              <a:ea typeface="Yu Gothic UI"/>
              <a:cs typeface="+mn-cs"/>
            </a:endParaRPr>
          </a:p>
        </p:txBody>
      </p:sp>
      <p:sp>
        <p:nvSpPr>
          <p:cNvPr id="18" name="正方形/長方形 17">
            <a:extLst>
              <a:ext uri="{FF2B5EF4-FFF2-40B4-BE49-F238E27FC236}">
                <a16:creationId xmlns:a16="http://schemas.microsoft.com/office/drawing/2014/main" id="{20B9EC01-B89A-B7B1-0BB2-DA3B4096EE27}"/>
              </a:ext>
            </a:extLst>
          </p:cNvPr>
          <p:cNvSpPr/>
          <p:nvPr/>
        </p:nvSpPr>
        <p:spPr>
          <a:xfrm>
            <a:off x="3238285" y="4283338"/>
            <a:ext cx="1029616" cy="503641"/>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100">
                <a:solidFill>
                  <a:prstClr val="black"/>
                </a:solidFill>
                <a:latin typeface="Yu Gothic UI"/>
                <a:ea typeface="Yu Gothic UI"/>
              </a:rPr>
              <a:t>システム定義登録</a:t>
            </a:r>
            <a:endParaRPr kumimoji="1" lang="en-US" altLang="ja-JP" sz="1100" b="0" i="0" u="none" strike="noStrike" kern="1200" cap="none" spc="0" normalizeH="0" baseline="0" noProof="0">
              <a:ln>
                <a:noFill/>
              </a:ln>
              <a:solidFill>
                <a:prstClr val="black"/>
              </a:solidFill>
              <a:effectLst/>
              <a:uLnTx/>
              <a:uFillTx/>
              <a:latin typeface="Yu Gothic UI"/>
              <a:ea typeface="Yu Gothic UI"/>
              <a:cs typeface="+mn-cs"/>
            </a:endParaRPr>
          </a:p>
        </p:txBody>
      </p:sp>
      <p:cxnSp>
        <p:nvCxnSpPr>
          <p:cNvPr id="28" name="コネクタ: カギ線 27">
            <a:extLst>
              <a:ext uri="{FF2B5EF4-FFF2-40B4-BE49-F238E27FC236}">
                <a16:creationId xmlns:a16="http://schemas.microsoft.com/office/drawing/2014/main" id="{4E43954C-5628-8714-4B7E-F4F3A4C61B5C}"/>
              </a:ext>
            </a:extLst>
          </p:cNvPr>
          <p:cNvCxnSpPr>
            <a:cxnSpLocks/>
            <a:stCxn id="13" idx="3"/>
            <a:endCxn id="12" idx="1"/>
          </p:cNvCxnSpPr>
          <p:nvPr/>
        </p:nvCxnSpPr>
        <p:spPr>
          <a:xfrm>
            <a:off x="2390774" y="2153538"/>
            <a:ext cx="847511" cy="82323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A49A2C55-A2E6-3C7B-416A-A03B40519ADA}"/>
              </a:ext>
            </a:extLst>
          </p:cNvPr>
          <p:cNvCxnSpPr>
            <a:cxnSpLocks/>
          </p:cNvCxnSpPr>
          <p:nvPr/>
        </p:nvCxnSpPr>
        <p:spPr>
          <a:xfrm>
            <a:off x="2390774" y="2153538"/>
            <a:ext cx="847511" cy="23483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コネクタ: カギ線 34">
            <a:extLst>
              <a:ext uri="{FF2B5EF4-FFF2-40B4-BE49-F238E27FC236}">
                <a16:creationId xmlns:a16="http://schemas.microsoft.com/office/drawing/2014/main" id="{130B207A-FF43-00B4-2956-58739FD2D238}"/>
              </a:ext>
            </a:extLst>
          </p:cNvPr>
          <p:cNvCxnSpPr>
            <a:cxnSpLocks/>
            <a:stCxn id="13" idx="3"/>
            <a:endCxn id="15" idx="1"/>
          </p:cNvCxnSpPr>
          <p:nvPr/>
        </p:nvCxnSpPr>
        <p:spPr>
          <a:xfrm>
            <a:off x="2390774" y="2153538"/>
            <a:ext cx="847511" cy="16052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四角形: 角を丸くする 39">
            <a:extLst>
              <a:ext uri="{FF2B5EF4-FFF2-40B4-BE49-F238E27FC236}">
                <a16:creationId xmlns:a16="http://schemas.microsoft.com/office/drawing/2014/main" id="{DDED431A-C9F4-1C4F-5BA6-4E6E5C0F0B98}"/>
              </a:ext>
            </a:extLst>
          </p:cNvPr>
          <p:cNvSpPr/>
          <p:nvPr/>
        </p:nvSpPr>
        <p:spPr>
          <a:xfrm>
            <a:off x="5771453" y="2688985"/>
            <a:ext cx="677909" cy="579822"/>
          </a:xfrm>
          <a:prstGeom prst="roundRect">
            <a:avLst>
              <a:gd name="adj" fmla="val 25065"/>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完了</a:t>
            </a:r>
          </a:p>
        </p:txBody>
      </p:sp>
      <p:cxnSp>
        <p:nvCxnSpPr>
          <p:cNvPr id="41" name="直線矢印コネクタ 40">
            <a:extLst>
              <a:ext uri="{FF2B5EF4-FFF2-40B4-BE49-F238E27FC236}">
                <a16:creationId xmlns:a16="http://schemas.microsoft.com/office/drawing/2014/main" id="{4DA8862B-7730-5EA1-6976-30338C1C0749}"/>
              </a:ext>
            </a:extLst>
          </p:cNvPr>
          <p:cNvCxnSpPr>
            <a:cxnSpLocks/>
          </p:cNvCxnSpPr>
          <p:nvPr/>
        </p:nvCxnSpPr>
        <p:spPr>
          <a:xfrm>
            <a:off x="4267901" y="2978895"/>
            <a:ext cx="15035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四角形: 角を丸くする 41">
            <a:extLst>
              <a:ext uri="{FF2B5EF4-FFF2-40B4-BE49-F238E27FC236}">
                <a16:creationId xmlns:a16="http://schemas.microsoft.com/office/drawing/2014/main" id="{CF44F28D-CB80-13AC-4164-13B6DA05B9CE}"/>
              </a:ext>
            </a:extLst>
          </p:cNvPr>
          <p:cNvSpPr/>
          <p:nvPr/>
        </p:nvSpPr>
        <p:spPr>
          <a:xfrm>
            <a:off x="5771453" y="3473169"/>
            <a:ext cx="677909" cy="579822"/>
          </a:xfrm>
          <a:prstGeom prst="roundRect">
            <a:avLst>
              <a:gd name="adj" fmla="val 25065"/>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完了</a:t>
            </a:r>
          </a:p>
        </p:txBody>
      </p:sp>
      <p:cxnSp>
        <p:nvCxnSpPr>
          <p:cNvPr id="43" name="直線矢印コネクタ 42">
            <a:extLst>
              <a:ext uri="{FF2B5EF4-FFF2-40B4-BE49-F238E27FC236}">
                <a16:creationId xmlns:a16="http://schemas.microsoft.com/office/drawing/2014/main" id="{60124A21-9E4F-28CC-14C8-A8AE8DF5DC06}"/>
              </a:ext>
            </a:extLst>
          </p:cNvPr>
          <p:cNvCxnSpPr>
            <a:cxnSpLocks/>
          </p:cNvCxnSpPr>
          <p:nvPr/>
        </p:nvCxnSpPr>
        <p:spPr>
          <a:xfrm>
            <a:off x="4267901" y="3763079"/>
            <a:ext cx="15035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四角形: 角を丸くする 43">
            <a:extLst>
              <a:ext uri="{FF2B5EF4-FFF2-40B4-BE49-F238E27FC236}">
                <a16:creationId xmlns:a16="http://schemas.microsoft.com/office/drawing/2014/main" id="{CBF0F393-22BF-4A16-CD0F-02E3F2191860}"/>
              </a:ext>
            </a:extLst>
          </p:cNvPr>
          <p:cNvSpPr/>
          <p:nvPr/>
        </p:nvSpPr>
        <p:spPr>
          <a:xfrm>
            <a:off x="5771453" y="4245247"/>
            <a:ext cx="677909" cy="579822"/>
          </a:xfrm>
          <a:prstGeom prst="roundRect">
            <a:avLst>
              <a:gd name="adj" fmla="val 25065"/>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完了</a:t>
            </a:r>
          </a:p>
        </p:txBody>
      </p:sp>
      <p:cxnSp>
        <p:nvCxnSpPr>
          <p:cNvPr id="45" name="直線矢印コネクタ 44">
            <a:extLst>
              <a:ext uri="{FF2B5EF4-FFF2-40B4-BE49-F238E27FC236}">
                <a16:creationId xmlns:a16="http://schemas.microsoft.com/office/drawing/2014/main" id="{5DFCA7D1-AD92-2F79-EED9-1B3C968BD71F}"/>
              </a:ext>
            </a:extLst>
          </p:cNvPr>
          <p:cNvCxnSpPr>
            <a:cxnSpLocks/>
          </p:cNvCxnSpPr>
          <p:nvPr/>
        </p:nvCxnSpPr>
        <p:spPr>
          <a:xfrm>
            <a:off x="4267901" y="4535157"/>
            <a:ext cx="15035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6A8A18C4-64C0-9954-B58A-591FAFFD18B8}"/>
              </a:ext>
            </a:extLst>
          </p:cNvPr>
          <p:cNvSpPr txBox="1"/>
          <p:nvPr/>
        </p:nvSpPr>
        <p:spPr>
          <a:xfrm>
            <a:off x="6041413" y="941442"/>
            <a:ext cx="622066" cy="230832"/>
          </a:xfrm>
          <a:prstGeom prst="rect">
            <a:avLst/>
          </a:prstGeom>
          <a:noFill/>
        </p:spPr>
        <p:txBody>
          <a:bodyPr wrap="square">
            <a:spAutoFit/>
          </a:bodyPr>
          <a:lstStyle/>
          <a:p>
            <a:r>
              <a:rPr kumimoji="1" lang="ja-JP" altLang="en-US" sz="900">
                <a:solidFill>
                  <a:schemeClr val="tx1"/>
                </a:solidFill>
              </a:rPr>
              <a:t>凡例：</a:t>
            </a:r>
            <a:endParaRPr kumimoji="1" lang="en-US" altLang="ja-JP" sz="900">
              <a:solidFill>
                <a:schemeClr val="tx1"/>
              </a:solidFill>
            </a:endParaRPr>
          </a:p>
        </p:txBody>
      </p:sp>
      <p:cxnSp>
        <p:nvCxnSpPr>
          <p:cNvPr id="20" name="直線コネクタ 19">
            <a:extLst>
              <a:ext uri="{FF2B5EF4-FFF2-40B4-BE49-F238E27FC236}">
                <a16:creationId xmlns:a16="http://schemas.microsoft.com/office/drawing/2014/main" id="{263DFA98-8ABF-3557-2AEF-69DE87C11BFE}"/>
              </a:ext>
            </a:extLst>
          </p:cNvPr>
          <p:cNvCxnSpPr>
            <a:cxnSpLocks/>
          </p:cNvCxnSpPr>
          <p:nvPr/>
        </p:nvCxnSpPr>
        <p:spPr>
          <a:xfrm>
            <a:off x="6663479" y="1060541"/>
            <a:ext cx="469371" cy="0"/>
          </a:xfrm>
          <a:prstGeom prst="lin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3191658C-E517-9A4A-A6FA-8A4557905B7F}"/>
              </a:ext>
            </a:extLst>
          </p:cNvPr>
          <p:cNvSpPr txBox="1"/>
          <p:nvPr/>
        </p:nvSpPr>
        <p:spPr>
          <a:xfrm>
            <a:off x="6112932" y="1381063"/>
            <a:ext cx="3097382" cy="338554"/>
          </a:xfrm>
          <a:prstGeom prst="rect">
            <a:avLst/>
          </a:prstGeom>
          <a:noFill/>
        </p:spPr>
        <p:txBody>
          <a:bodyPr wrap="square">
            <a:spAutoFit/>
          </a:bodyPr>
          <a:lstStyle/>
          <a:p>
            <a:r>
              <a:rPr lang="en-US" altLang="ja-JP" sz="800"/>
              <a:t>※</a:t>
            </a:r>
            <a:r>
              <a:rPr lang="ja-JP" altLang="en-US" sz="800"/>
              <a:t>本</a:t>
            </a:r>
            <a:r>
              <a:rPr lang="en-US" altLang="ja-JP" sz="800"/>
              <a:t>WF</a:t>
            </a:r>
            <a:r>
              <a:rPr lang="ja-JP" altLang="en-US" sz="800"/>
              <a:t>は機能の全体感を示すために記載しています</a:t>
            </a:r>
            <a:endParaRPr lang="en-US" altLang="ja-JP" sz="800"/>
          </a:p>
          <a:p>
            <a:r>
              <a:rPr kumimoji="1" lang="ja-JP" altLang="en-US" sz="800">
                <a:solidFill>
                  <a:schemeClr val="tx1"/>
                </a:solidFill>
              </a:rPr>
              <a:t>　分岐としての差戻は機能一覧に記載しています</a:t>
            </a:r>
            <a:endParaRPr kumimoji="1" lang="en-US" altLang="ja-JP" sz="800">
              <a:solidFill>
                <a:schemeClr val="tx1"/>
              </a:solidFill>
            </a:endParaRPr>
          </a:p>
        </p:txBody>
      </p:sp>
      <p:sp>
        <p:nvSpPr>
          <p:cNvPr id="7" name="テキスト プレースホルダー 4">
            <a:extLst>
              <a:ext uri="{FF2B5EF4-FFF2-40B4-BE49-F238E27FC236}">
                <a16:creationId xmlns:a16="http://schemas.microsoft.com/office/drawing/2014/main" id="{666F078F-C383-93C6-1ACC-3DD6C2EA2D55}"/>
              </a:ext>
            </a:extLst>
          </p:cNvPr>
          <p:cNvSpPr txBox="1">
            <a:spLocks/>
          </p:cNvSpPr>
          <p:nvPr/>
        </p:nvSpPr>
        <p:spPr>
          <a:xfrm>
            <a:off x="251524" y="1052963"/>
            <a:ext cx="8640950" cy="3651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2400" kern="1200">
                <a:solidFill>
                  <a:schemeClr val="tx1"/>
                </a:solidFill>
                <a:latin typeface="Yu Gothic UI" panose="020B0500000000000000" pitchFamily="50" charset="-128"/>
                <a:ea typeface="Yu Gothic UI" panose="020B0500000000000000" pitchFamily="50" charset="-128"/>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kumimoji="1" sz="2000" kern="1200">
                <a:solidFill>
                  <a:schemeClr val="tx1"/>
                </a:solidFill>
                <a:latin typeface="Yu Gothic UI" panose="020B0500000000000000" pitchFamily="50" charset="-128"/>
                <a:ea typeface="Yu Gothic UI" panose="020B0500000000000000"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Yu Gothic UI" panose="020B0500000000000000" pitchFamily="50" charset="-128"/>
                <a:ea typeface="Yu Gothic UI" panose="020B0500000000000000"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ja-JP" sz="1800"/>
              <a:t>(3)</a:t>
            </a:r>
            <a:r>
              <a:rPr lang="ja-JP" altLang="en-US" sz="1800"/>
              <a:t>業務フロー</a:t>
            </a:r>
            <a:endParaRPr kumimoji="1" lang="en-US" altLang="zh-TW" sz="18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p:txBody>
      </p:sp>
      <p:sp>
        <p:nvSpPr>
          <p:cNvPr id="8" name="スライド番号プレースホルダー 1">
            <a:extLst>
              <a:ext uri="{FF2B5EF4-FFF2-40B4-BE49-F238E27FC236}">
                <a16:creationId xmlns:a16="http://schemas.microsoft.com/office/drawing/2014/main" id="{EC202678-AD5C-8C01-EC24-084B7FC2B6A9}"/>
              </a:ext>
            </a:extLst>
          </p:cNvPr>
          <p:cNvSpPr>
            <a:spLocks noGrp="1"/>
          </p:cNvSpPr>
          <p:nvPr>
            <p:ph type="sldNum" sz="quarter" idx="12"/>
          </p:nvPr>
        </p:nvSpPr>
        <p:spPr>
          <a:xfrm>
            <a:off x="3505200" y="6356352"/>
            <a:ext cx="21336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8139188-682B-46B8-8E3A-C32D863D2EEC}" type="slidenum">
              <a:rPr kumimoji="1" lang="ja-JP" altLang="en-US" sz="1200" b="0" i="0" u="none" strike="noStrike" kern="1200" cap="none" spc="0" normalizeH="0" baseline="0" noProof="0" smtClean="0">
                <a:ln>
                  <a:noFill/>
                </a:ln>
                <a:solidFill>
                  <a:prstClr val="black"/>
                </a:solidFill>
                <a:effectLst/>
                <a:uLnTx/>
                <a:uFillTx/>
                <a:latin typeface="Yu Gothic UI" panose="020B0500000000000000" pitchFamily="50" charset="-128"/>
                <a:ea typeface="Yu Gothic UI" panose="020B0500000000000000"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1" lang="ja-JP" altLang="en-US" sz="12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mn-cs"/>
            </a:endParaRPr>
          </a:p>
        </p:txBody>
      </p:sp>
      <p:sp>
        <p:nvSpPr>
          <p:cNvPr id="3" name="テキスト ボックス 2">
            <a:extLst>
              <a:ext uri="{FF2B5EF4-FFF2-40B4-BE49-F238E27FC236}">
                <a16:creationId xmlns:a16="http://schemas.microsoft.com/office/drawing/2014/main" id="{487C0541-FF2B-23A0-BB9D-91722A6A7530}"/>
              </a:ext>
            </a:extLst>
          </p:cNvPr>
          <p:cNvSpPr txBox="1"/>
          <p:nvPr/>
        </p:nvSpPr>
        <p:spPr>
          <a:xfrm>
            <a:off x="7132849" y="941442"/>
            <a:ext cx="1939149" cy="230832"/>
          </a:xfrm>
          <a:prstGeom prst="rect">
            <a:avLst/>
          </a:prstGeom>
          <a:noFill/>
        </p:spPr>
        <p:txBody>
          <a:bodyPr wrap="square">
            <a:spAutoFit/>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ja-JP" sz="900"/>
              <a:t>2.</a:t>
            </a:r>
            <a:r>
              <a:rPr kumimoji="1" lang="ja-JP" altLang="en-US" sz="900"/>
              <a:t>機能要件</a:t>
            </a:r>
            <a:r>
              <a:rPr kumimoji="1" lang="en-US" altLang="ja-JP" sz="900"/>
              <a:t>(1)</a:t>
            </a:r>
            <a:r>
              <a:rPr kumimoji="1" lang="ja-JP" altLang="en-US" sz="900"/>
              <a:t>機能要件一覧参照</a:t>
            </a:r>
            <a:endParaRPr kumimoji="1" lang="en-US" altLang="zh-TW" sz="8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p:txBody>
      </p:sp>
    </p:spTree>
    <p:extLst>
      <p:ext uri="{BB962C8B-B14F-4D97-AF65-F5344CB8AC3E}">
        <p14:creationId xmlns:p14="http://schemas.microsoft.com/office/powerpoint/2010/main" val="3497228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BA976F1A-1F23-8E7A-9FE8-516548FD8E1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639" imgH="639" progId="TCLayout.ActiveDocument.1">
                  <p:embed/>
                </p:oleObj>
              </mc:Choice>
              <mc:Fallback>
                <p:oleObj name="think-cellスライド" r:id="rId3" imgW="639" imgH="639" progId="TCLayout.ActiveDocument.1">
                  <p:embed/>
                  <p:pic>
                    <p:nvPicPr>
                      <p:cNvPr id="5" name="think-cell data - do not delete" hidden="1">
                        <a:extLst>
                          <a:ext uri="{FF2B5EF4-FFF2-40B4-BE49-F238E27FC236}">
                            <a16:creationId xmlns:a16="http://schemas.microsoft.com/office/drawing/2014/main" id="{BA976F1A-1F23-8E7A-9FE8-516548FD8E1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タイトル 3">
            <a:extLst>
              <a:ext uri="{FF2B5EF4-FFF2-40B4-BE49-F238E27FC236}">
                <a16:creationId xmlns:a16="http://schemas.microsoft.com/office/drawing/2014/main" id="{BE23AE77-CEAB-36A7-A61B-D1A32051ACD2}"/>
              </a:ext>
            </a:extLst>
          </p:cNvPr>
          <p:cNvSpPr>
            <a:spLocks noGrp="1"/>
          </p:cNvSpPr>
          <p:nvPr>
            <p:ph type="title"/>
          </p:nvPr>
        </p:nvSpPr>
        <p:spPr>
          <a:xfrm>
            <a:off x="251519" y="263966"/>
            <a:ext cx="7680208" cy="523220"/>
          </a:xfrm>
        </p:spPr>
        <p:txBody>
          <a:bodyPr vert="horz"/>
          <a:lstStyle/>
          <a:p>
            <a:r>
              <a:rPr kumimoji="1" lang="ja-JP" altLang="en-US"/>
              <a:t>１．業務要件</a:t>
            </a:r>
          </a:p>
        </p:txBody>
      </p:sp>
      <p:graphicFrame>
        <p:nvGraphicFramePr>
          <p:cNvPr id="6" name="表 7">
            <a:extLst>
              <a:ext uri="{FF2B5EF4-FFF2-40B4-BE49-F238E27FC236}">
                <a16:creationId xmlns:a16="http://schemas.microsoft.com/office/drawing/2014/main" id="{CA8E2A68-9716-173E-515E-C9C3A14F91D1}"/>
              </a:ext>
            </a:extLst>
          </p:cNvPr>
          <p:cNvGraphicFramePr>
            <a:graphicFrameLocks noGrp="1"/>
          </p:cNvGraphicFramePr>
          <p:nvPr/>
        </p:nvGraphicFramePr>
        <p:xfrm>
          <a:off x="72000" y="1381062"/>
          <a:ext cx="9000000" cy="5011087"/>
        </p:xfrm>
        <a:graphic>
          <a:graphicData uri="http://schemas.openxmlformats.org/drawingml/2006/table">
            <a:tbl>
              <a:tblPr firstRow="1" bandRow="1">
                <a:tableStyleId>{5C22544A-7EE6-4342-B048-85BDC9FD1C3A}</a:tableStyleId>
              </a:tblPr>
              <a:tblGrid>
                <a:gridCol w="540000">
                  <a:extLst>
                    <a:ext uri="{9D8B030D-6E8A-4147-A177-3AD203B41FA5}">
                      <a16:colId xmlns:a16="http://schemas.microsoft.com/office/drawing/2014/main" val="301329377"/>
                    </a:ext>
                  </a:extLst>
                </a:gridCol>
                <a:gridCol w="8460000">
                  <a:extLst>
                    <a:ext uri="{9D8B030D-6E8A-4147-A177-3AD203B41FA5}">
                      <a16:colId xmlns:a16="http://schemas.microsoft.com/office/drawing/2014/main" val="1027567464"/>
                    </a:ext>
                  </a:extLst>
                </a:gridCol>
              </a:tblGrid>
              <a:tr h="356298">
                <a:tc>
                  <a:txBody>
                    <a:bodyPr/>
                    <a:lstStyle/>
                    <a:p>
                      <a:endParaRPr kumimoji="1" lang="ja-JP" altLang="en-US"/>
                    </a:p>
                  </a:txBody>
                  <a:tcPr>
                    <a:solidFill>
                      <a:schemeClr val="accent1"/>
                    </a:solidFill>
                  </a:tcPr>
                </a:tc>
                <a:tc>
                  <a:txBody>
                    <a:bodyPr/>
                    <a:lstStyle/>
                    <a:p>
                      <a:pPr algn="l"/>
                      <a:r>
                        <a:rPr kumimoji="1" lang="ja-JP" altLang="en-US"/>
                        <a:t>業務種別　　</a:t>
                      </a:r>
                      <a:r>
                        <a:rPr kumimoji="1" lang="en-US" altLang="ja-JP" sz="1800" b="1">
                          <a:solidFill>
                            <a:schemeClr val="bg1"/>
                          </a:solidFill>
                        </a:rPr>
                        <a:t>g.</a:t>
                      </a:r>
                      <a:r>
                        <a:rPr kumimoji="1" lang="ja-JP" altLang="en-US" sz="1800" b="1">
                          <a:solidFill>
                            <a:schemeClr val="bg1"/>
                          </a:solidFill>
                        </a:rPr>
                        <a:t>関連文書管理</a:t>
                      </a:r>
                      <a:endParaRPr kumimoji="1" lang="en-US" altLang="ja-JP" sz="1800" b="1">
                        <a:solidFill>
                          <a:schemeClr val="bg1"/>
                        </a:solidFill>
                      </a:endParaRPr>
                    </a:p>
                  </a:txBody>
                  <a:tcPr/>
                </a:tc>
                <a:extLst>
                  <a:ext uri="{0D108BD9-81ED-4DB2-BD59-A6C34878D82A}">
                    <a16:rowId xmlns:a16="http://schemas.microsoft.com/office/drawing/2014/main" val="2838924240"/>
                  </a:ext>
                </a:extLst>
              </a:tr>
              <a:tr h="4645327">
                <a:tc>
                  <a:txBody>
                    <a:bodyPr/>
                    <a:lstStyle/>
                    <a:p>
                      <a:r>
                        <a:rPr kumimoji="1" lang="ja-JP" altLang="en-US" sz="1400" b="1">
                          <a:solidFill>
                            <a:schemeClr val="bg1"/>
                          </a:solidFill>
                        </a:rPr>
                        <a:t>利用者</a:t>
                      </a:r>
                    </a:p>
                  </a:txBody>
                  <a:tcPr vert="wordArtVertRtl" anchor="ctr" anchorCtr="1">
                    <a:solidFill>
                      <a:schemeClr val="accent1"/>
                    </a:solidFill>
                  </a:tcPr>
                </a:tc>
                <a:tc>
                  <a:txBody>
                    <a:bodyPr/>
                    <a:lstStyle/>
                    <a:p>
                      <a:endParaRPr kumimoji="1" lang="en-US" altLang="ja-JP"/>
                    </a:p>
                    <a:p>
                      <a:endParaRPr kumimoji="1" lang="ja-JP" altLang="en-US"/>
                    </a:p>
                  </a:txBody>
                  <a:tcPr/>
                </a:tc>
                <a:extLst>
                  <a:ext uri="{0D108BD9-81ED-4DB2-BD59-A6C34878D82A}">
                    <a16:rowId xmlns:a16="http://schemas.microsoft.com/office/drawing/2014/main" val="3028206946"/>
                  </a:ext>
                </a:extLst>
              </a:tr>
            </a:tbl>
          </a:graphicData>
        </a:graphic>
      </p:graphicFrame>
      <p:sp>
        <p:nvSpPr>
          <p:cNvPr id="13" name="四角形: 角を丸くする 12">
            <a:extLst>
              <a:ext uri="{FF2B5EF4-FFF2-40B4-BE49-F238E27FC236}">
                <a16:creationId xmlns:a16="http://schemas.microsoft.com/office/drawing/2014/main" id="{22ECFFBA-584D-0208-9494-3F6A561CEFA6}"/>
              </a:ext>
            </a:extLst>
          </p:cNvPr>
          <p:cNvSpPr/>
          <p:nvPr/>
        </p:nvSpPr>
        <p:spPr>
          <a:xfrm>
            <a:off x="941337" y="1865754"/>
            <a:ext cx="1449437" cy="575567"/>
          </a:xfrm>
          <a:prstGeom prst="roundRect">
            <a:avLst>
              <a:gd name="adj" fmla="val 25065"/>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関連文書管理</a:t>
            </a:r>
            <a:br>
              <a:rPr kumimoji="1" lang="en-US" altLang="ja-JP" sz="1200">
                <a:solidFill>
                  <a:schemeClr val="tx1"/>
                </a:solidFill>
              </a:rPr>
            </a:br>
            <a:r>
              <a:rPr kumimoji="1" lang="ja-JP" altLang="en-US" sz="1200">
                <a:solidFill>
                  <a:schemeClr val="tx1"/>
                </a:solidFill>
              </a:rPr>
              <a:t>業務発生</a:t>
            </a:r>
            <a:endParaRPr kumimoji="1" lang="en-US" altLang="ja-JP" sz="1200">
              <a:solidFill>
                <a:schemeClr val="tx1"/>
              </a:solidFill>
            </a:endParaRPr>
          </a:p>
        </p:txBody>
      </p:sp>
      <p:sp>
        <p:nvSpPr>
          <p:cNvPr id="14" name="正方形/長方形 13">
            <a:extLst>
              <a:ext uri="{FF2B5EF4-FFF2-40B4-BE49-F238E27FC236}">
                <a16:creationId xmlns:a16="http://schemas.microsoft.com/office/drawing/2014/main" id="{CA212066-292B-6811-E469-469059AAEFED}"/>
              </a:ext>
            </a:extLst>
          </p:cNvPr>
          <p:cNvSpPr/>
          <p:nvPr/>
        </p:nvSpPr>
        <p:spPr>
          <a:xfrm>
            <a:off x="3238285" y="1901717"/>
            <a:ext cx="1029616" cy="503641"/>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Yu Gothic UI"/>
                <a:ea typeface="Yu Gothic UI"/>
                <a:cs typeface="+mn-cs"/>
              </a:rPr>
              <a:t>関連文書登録</a:t>
            </a:r>
            <a:endParaRPr kumimoji="1" lang="en-US" altLang="ja-JP" sz="1100" b="0" i="0" u="none" strike="noStrike" kern="1200" cap="none" spc="0" normalizeH="0" baseline="0" noProof="0">
              <a:ln>
                <a:noFill/>
              </a:ln>
              <a:solidFill>
                <a:prstClr val="black"/>
              </a:solidFill>
              <a:effectLst/>
              <a:uLnTx/>
              <a:uFillTx/>
              <a:latin typeface="Yu Gothic UI"/>
              <a:ea typeface="Yu Gothic UI"/>
              <a:cs typeface="+mn-cs"/>
            </a:endParaRPr>
          </a:p>
        </p:txBody>
      </p:sp>
      <p:cxnSp>
        <p:nvCxnSpPr>
          <p:cNvPr id="16" name="直線矢印コネクタ 15">
            <a:extLst>
              <a:ext uri="{FF2B5EF4-FFF2-40B4-BE49-F238E27FC236}">
                <a16:creationId xmlns:a16="http://schemas.microsoft.com/office/drawing/2014/main" id="{A5E3E74D-35D3-6098-14C3-7B354C66E604}"/>
              </a:ext>
            </a:extLst>
          </p:cNvPr>
          <p:cNvCxnSpPr>
            <a:cxnSpLocks/>
            <a:stCxn id="13" idx="3"/>
            <a:endCxn id="14" idx="1"/>
          </p:cNvCxnSpPr>
          <p:nvPr/>
        </p:nvCxnSpPr>
        <p:spPr>
          <a:xfrm>
            <a:off x="2390774" y="2153538"/>
            <a:ext cx="8475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四角形: 角を丸くする 16">
            <a:extLst>
              <a:ext uri="{FF2B5EF4-FFF2-40B4-BE49-F238E27FC236}">
                <a16:creationId xmlns:a16="http://schemas.microsoft.com/office/drawing/2014/main" id="{B2166DA8-7DFA-3949-3211-38F2350F65BE}"/>
              </a:ext>
            </a:extLst>
          </p:cNvPr>
          <p:cNvSpPr/>
          <p:nvPr/>
        </p:nvSpPr>
        <p:spPr>
          <a:xfrm>
            <a:off x="5771453" y="1863627"/>
            <a:ext cx="677909" cy="579822"/>
          </a:xfrm>
          <a:prstGeom prst="roundRect">
            <a:avLst>
              <a:gd name="adj" fmla="val 25065"/>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完了</a:t>
            </a:r>
          </a:p>
        </p:txBody>
      </p:sp>
      <p:cxnSp>
        <p:nvCxnSpPr>
          <p:cNvPr id="19" name="直線矢印コネクタ 18">
            <a:extLst>
              <a:ext uri="{FF2B5EF4-FFF2-40B4-BE49-F238E27FC236}">
                <a16:creationId xmlns:a16="http://schemas.microsoft.com/office/drawing/2014/main" id="{65522D4B-AF85-33C0-8178-FA89C130C70B}"/>
              </a:ext>
            </a:extLst>
          </p:cNvPr>
          <p:cNvCxnSpPr>
            <a:cxnSpLocks/>
            <a:stCxn id="14" idx="3"/>
          </p:cNvCxnSpPr>
          <p:nvPr/>
        </p:nvCxnSpPr>
        <p:spPr>
          <a:xfrm flipV="1">
            <a:off x="4267901" y="2153537"/>
            <a:ext cx="15035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5407D2AF-E184-2ADE-897B-8282DC364E3F}"/>
              </a:ext>
            </a:extLst>
          </p:cNvPr>
          <p:cNvSpPr/>
          <p:nvPr/>
        </p:nvSpPr>
        <p:spPr>
          <a:xfrm>
            <a:off x="3238285" y="2812141"/>
            <a:ext cx="1029616" cy="503641"/>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defRPr/>
            </a:pPr>
            <a:r>
              <a:rPr kumimoji="1" lang="ja-JP" altLang="en-US" sz="1100" b="0" i="0" u="none" strike="noStrike" kern="1200" cap="none" spc="0" normalizeH="0" baseline="0" noProof="0">
                <a:ln>
                  <a:noFill/>
                </a:ln>
                <a:solidFill>
                  <a:prstClr val="black"/>
                </a:solidFill>
                <a:effectLst/>
                <a:uLnTx/>
                <a:uFillTx/>
                <a:latin typeface="Yu Gothic UI"/>
                <a:ea typeface="Yu Gothic UI"/>
                <a:cs typeface="+mn-cs"/>
              </a:rPr>
              <a:t>データメンテナンス</a:t>
            </a:r>
            <a:endParaRPr kumimoji="1" lang="en-US" altLang="ja-JP" sz="1100" b="0" i="0" u="none" strike="noStrike" kern="1200" cap="none" spc="0" normalizeH="0" baseline="0" noProof="0">
              <a:ln>
                <a:noFill/>
              </a:ln>
              <a:solidFill>
                <a:prstClr val="black"/>
              </a:solidFill>
              <a:effectLst/>
              <a:uLnTx/>
              <a:uFillTx/>
              <a:latin typeface="Yu Gothic UI"/>
              <a:ea typeface="Yu Gothic UI"/>
              <a:cs typeface="+mn-cs"/>
            </a:endParaRPr>
          </a:p>
        </p:txBody>
      </p:sp>
      <p:cxnSp>
        <p:nvCxnSpPr>
          <p:cNvPr id="21" name="コネクタ: カギ線 20">
            <a:extLst>
              <a:ext uri="{FF2B5EF4-FFF2-40B4-BE49-F238E27FC236}">
                <a16:creationId xmlns:a16="http://schemas.microsoft.com/office/drawing/2014/main" id="{E43FDB96-289D-92F0-768B-ECD6B6AE352F}"/>
              </a:ext>
            </a:extLst>
          </p:cNvPr>
          <p:cNvCxnSpPr>
            <a:cxnSpLocks/>
            <a:stCxn id="13" idx="3"/>
            <a:endCxn id="11" idx="1"/>
          </p:cNvCxnSpPr>
          <p:nvPr/>
        </p:nvCxnSpPr>
        <p:spPr>
          <a:xfrm>
            <a:off x="2390774" y="2153538"/>
            <a:ext cx="847511" cy="9104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四角形: 角を丸くする 37">
            <a:extLst>
              <a:ext uri="{FF2B5EF4-FFF2-40B4-BE49-F238E27FC236}">
                <a16:creationId xmlns:a16="http://schemas.microsoft.com/office/drawing/2014/main" id="{79B511A8-E2B6-5248-3638-3A1109F4254E}"/>
              </a:ext>
            </a:extLst>
          </p:cNvPr>
          <p:cNvSpPr/>
          <p:nvPr/>
        </p:nvSpPr>
        <p:spPr>
          <a:xfrm>
            <a:off x="5771453" y="2774050"/>
            <a:ext cx="677909" cy="579822"/>
          </a:xfrm>
          <a:prstGeom prst="roundRect">
            <a:avLst>
              <a:gd name="adj" fmla="val 25065"/>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完了</a:t>
            </a:r>
          </a:p>
        </p:txBody>
      </p:sp>
      <p:cxnSp>
        <p:nvCxnSpPr>
          <p:cNvPr id="39" name="直線矢印コネクタ 38">
            <a:extLst>
              <a:ext uri="{FF2B5EF4-FFF2-40B4-BE49-F238E27FC236}">
                <a16:creationId xmlns:a16="http://schemas.microsoft.com/office/drawing/2014/main" id="{F6951A83-CF45-4ED8-8973-5A3EA63C7ECC}"/>
              </a:ext>
            </a:extLst>
          </p:cNvPr>
          <p:cNvCxnSpPr>
            <a:cxnSpLocks/>
          </p:cNvCxnSpPr>
          <p:nvPr/>
        </p:nvCxnSpPr>
        <p:spPr>
          <a:xfrm>
            <a:off x="4267901" y="3063960"/>
            <a:ext cx="15035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正方形/長方形 21">
            <a:extLst>
              <a:ext uri="{FF2B5EF4-FFF2-40B4-BE49-F238E27FC236}">
                <a16:creationId xmlns:a16="http://schemas.microsoft.com/office/drawing/2014/main" id="{C07CFA5C-9434-B384-CC7B-F30AD5ACB7DE}"/>
              </a:ext>
            </a:extLst>
          </p:cNvPr>
          <p:cNvSpPr/>
          <p:nvPr/>
        </p:nvSpPr>
        <p:spPr>
          <a:xfrm>
            <a:off x="3181836" y="3274235"/>
            <a:ext cx="1449437" cy="45016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kumimoji="1" lang="ja-JP" altLang="en-US" sz="900">
                <a:solidFill>
                  <a:schemeClr val="tx1"/>
                </a:solidFill>
              </a:rPr>
              <a:t>製品一括登録</a:t>
            </a:r>
            <a:endParaRPr kumimoji="1" lang="en-US" altLang="ja-JP" sz="900">
              <a:solidFill>
                <a:schemeClr val="tx1"/>
              </a:solidFill>
            </a:endParaRPr>
          </a:p>
          <a:p>
            <a:pPr marL="285750" indent="-285750">
              <a:buFont typeface="Wingdings" panose="05000000000000000000" pitchFamily="2" charset="2"/>
              <a:buChar char="ü"/>
            </a:pPr>
            <a:r>
              <a:rPr kumimoji="1" lang="ja-JP" altLang="en-US" sz="900">
                <a:solidFill>
                  <a:schemeClr val="tx1"/>
                </a:solidFill>
              </a:rPr>
              <a:t>管理部署変更</a:t>
            </a:r>
            <a:endParaRPr kumimoji="1" lang="en-US" altLang="ja-JP" sz="900">
              <a:solidFill>
                <a:schemeClr val="tx1"/>
              </a:solidFill>
            </a:endParaRPr>
          </a:p>
        </p:txBody>
      </p:sp>
      <p:sp>
        <p:nvSpPr>
          <p:cNvPr id="7" name="正方形/長方形 6">
            <a:extLst>
              <a:ext uri="{FF2B5EF4-FFF2-40B4-BE49-F238E27FC236}">
                <a16:creationId xmlns:a16="http://schemas.microsoft.com/office/drawing/2014/main" id="{21AF3A12-C909-530C-17A1-95E707234A95}"/>
              </a:ext>
            </a:extLst>
          </p:cNvPr>
          <p:cNvSpPr/>
          <p:nvPr/>
        </p:nvSpPr>
        <p:spPr>
          <a:xfrm>
            <a:off x="3238285" y="3827320"/>
            <a:ext cx="1029616" cy="503641"/>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defRPr/>
            </a:pPr>
            <a:r>
              <a:rPr lang="ja-JP" altLang="en-US" sz="1100">
                <a:solidFill>
                  <a:prstClr val="black"/>
                </a:solidFill>
                <a:latin typeface="Yu Gothic UI"/>
                <a:ea typeface="Yu Gothic UI"/>
              </a:rPr>
              <a:t>関連文書廃棄</a:t>
            </a:r>
            <a:endParaRPr kumimoji="1" lang="en-US" altLang="ja-JP" sz="1100" i="0" u="none" strike="noStrike" kern="1200" cap="none" spc="0" normalizeH="0" baseline="0" noProof="0">
              <a:ln>
                <a:noFill/>
              </a:ln>
              <a:solidFill>
                <a:prstClr val="black"/>
              </a:solidFill>
              <a:effectLst/>
              <a:uLnTx/>
              <a:uFillTx/>
              <a:latin typeface="Yu Gothic UI"/>
              <a:ea typeface="Yu Gothic UI"/>
              <a:cs typeface="+mn-cs"/>
            </a:endParaRPr>
          </a:p>
        </p:txBody>
      </p:sp>
      <p:sp>
        <p:nvSpPr>
          <p:cNvPr id="8" name="四角形: 角を丸くする 7">
            <a:extLst>
              <a:ext uri="{FF2B5EF4-FFF2-40B4-BE49-F238E27FC236}">
                <a16:creationId xmlns:a16="http://schemas.microsoft.com/office/drawing/2014/main" id="{462A6F21-0FDA-75FD-05F0-04E9CBAC147E}"/>
              </a:ext>
            </a:extLst>
          </p:cNvPr>
          <p:cNvSpPr/>
          <p:nvPr/>
        </p:nvSpPr>
        <p:spPr>
          <a:xfrm>
            <a:off x="5771453" y="3789229"/>
            <a:ext cx="677909" cy="579822"/>
          </a:xfrm>
          <a:prstGeom prst="roundRect">
            <a:avLst>
              <a:gd name="adj" fmla="val 25065"/>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完了</a:t>
            </a:r>
          </a:p>
        </p:txBody>
      </p:sp>
      <p:cxnSp>
        <p:nvCxnSpPr>
          <p:cNvPr id="9" name="直線矢印コネクタ 8">
            <a:extLst>
              <a:ext uri="{FF2B5EF4-FFF2-40B4-BE49-F238E27FC236}">
                <a16:creationId xmlns:a16="http://schemas.microsoft.com/office/drawing/2014/main" id="{7E8967A3-15D9-4FB6-2416-2DB1517FCCFD}"/>
              </a:ext>
            </a:extLst>
          </p:cNvPr>
          <p:cNvCxnSpPr>
            <a:cxnSpLocks/>
          </p:cNvCxnSpPr>
          <p:nvPr/>
        </p:nvCxnSpPr>
        <p:spPr>
          <a:xfrm>
            <a:off x="4267901" y="4079139"/>
            <a:ext cx="15035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C0BF444B-3562-A0FA-667B-68B9247C338C}"/>
              </a:ext>
            </a:extLst>
          </p:cNvPr>
          <p:cNvSpPr/>
          <p:nvPr/>
        </p:nvSpPr>
        <p:spPr>
          <a:xfrm>
            <a:off x="3238285" y="4699998"/>
            <a:ext cx="1029616" cy="503641"/>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defRPr/>
            </a:pPr>
            <a:r>
              <a:rPr lang="ja-JP" altLang="en-US" sz="1100">
                <a:solidFill>
                  <a:prstClr val="black"/>
                </a:solidFill>
                <a:latin typeface="Yu Gothic UI"/>
                <a:ea typeface="Yu Gothic UI"/>
              </a:rPr>
              <a:t>場所マスタ設定</a:t>
            </a:r>
            <a:endParaRPr kumimoji="1" lang="en-US" altLang="ja-JP" sz="1100" i="0" u="none" strike="noStrike" kern="1200" cap="none" spc="0" normalizeH="0" baseline="0" noProof="0">
              <a:ln>
                <a:noFill/>
              </a:ln>
              <a:solidFill>
                <a:prstClr val="black"/>
              </a:solidFill>
              <a:effectLst/>
              <a:uLnTx/>
              <a:uFillTx/>
              <a:latin typeface="Yu Gothic UI"/>
              <a:ea typeface="Yu Gothic UI"/>
              <a:cs typeface="+mn-cs"/>
            </a:endParaRPr>
          </a:p>
        </p:txBody>
      </p:sp>
      <p:sp>
        <p:nvSpPr>
          <p:cNvPr id="15" name="四角形: 角を丸くする 14">
            <a:extLst>
              <a:ext uri="{FF2B5EF4-FFF2-40B4-BE49-F238E27FC236}">
                <a16:creationId xmlns:a16="http://schemas.microsoft.com/office/drawing/2014/main" id="{EEEDF8D9-9A8B-DF45-C7D2-42C09AA83BDC}"/>
              </a:ext>
            </a:extLst>
          </p:cNvPr>
          <p:cNvSpPr/>
          <p:nvPr/>
        </p:nvSpPr>
        <p:spPr>
          <a:xfrm>
            <a:off x="5771453" y="4661907"/>
            <a:ext cx="677909" cy="579822"/>
          </a:xfrm>
          <a:prstGeom prst="roundRect">
            <a:avLst>
              <a:gd name="adj" fmla="val 25065"/>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完了</a:t>
            </a:r>
          </a:p>
        </p:txBody>
      </p:sp>
      <p:cxnSp>
        <p:nvCxnSpPr>
          <p:cNvPr id="18" name="直線矢印コネクタ 17">
            <a:extLst>
              <a:ext uri="{FF2B5EF4-FFF2-40B4-BE49-F238E27FC236}">
                <a16:creationId xmlns:a16="http://schemas.microsoft.com/office/drawing/2014/main" id="{236D51B2-8690-6035-3A55-4CD5E18A968F}"/>
              </a:ext>
            </a:extLst>
          </p:cNvPr>
          <p:cNvCxnSpPr>
            <a:cxnSpLocks/>
          </p:cNvCxnSpPr>
          <p:nvPr/>
        </p:nvCxnSpPr>
        <p:spPr>
          <a:xfrm>
            <a:off x="4267901" y="4951817"/>
            <a:ext cx="15035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23">
            <a:extLst>
              <a:ext uri="{FF2B5EF4-FFF2-40B4-BE49-F238E27FC236}">
                <a16:creationId xmlns:a16="http://schemas.microsoft.com/office/drawing/2014/main" id="{DE864895-2173-FFCF-8E9E-F55619A9F086}"/>
              </a:ext>
            </a:extLst>
          </p:cNvPr>
          <p:cNvCxnSpPr>
            <a:cxnSpLocks/>
            <a:stCxn id="13" idx="3"/>
            <a:endCxn id="12" idx="1"/>
          </p:cNvCxnSpPr>
          <p:nvPr/>
        </p:nvCxnSpPr>
        <p:spPr>
          <a:xfrm>
            <a:off x="2390774" y="2153538"/>
            <a:ext cx="847511" cy="27982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コネクタ: カギ線 24">
            <a:extLst>
              <a:ext uri="{FF2B5EF4-FFF2-40B4-BE49-F238E27FC236}">
                <a16:creationId xmlns:a16="http://schemas.microsoft.com/office/drawing/2014/main" id="{08FD903E-6A2E-8E54-0494-8912A830A763}"/>
              </a:ext>
            </a:extLst>
          </p:cNvPr>
          <p:cNvCxnSpPr>
            <a:cxnSpLocks/>
            <a:stCxn id="13" idx="3"/>
            <a:endCxn id="7" idx="1"/>
          </p:cNvCxnSpPr>
          <p:nvPr/>
        </p:nvCxnSpPr>
        <p:spPr>
          <a:xfrm>
            <a:off x="2390774" y="2153538"/>
            <a:ext cx="847511" cy="192560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C506A232-9C79-A34C-6B5E-77F954C10B6A}"/>
              </a:ext>
            </a:extLst>
          </p:cNvPr>
          <p:cNvSpPr txBox="1"/>
          <p:nvPr/>
        </p:nvSpPr>
        <p:spPr>
          <a:xfrm>
            <a:off x="6041413" y="941442"/>
            <a:ext cx="622066" cy="230832"/>
          </a:xfrm>
          <a:prstGeom prst="rect">
            <a:avLst/>
          </a:prstGeom>
          <a:noFill/>
        </p:spPr>
        <p:txBody>
          <a:bodyPr wrap="square">
            <a:spAutoFit/>
          </a:bodyPr>
          <a:lstStyle/>
          <a:p>
            <a:r>
              <a:rPr kumimoji="1" lang="ja-JP" altLang="en-US" sz="900">
                <a:solidFill>
                  <a:schemeClr val="tx1"/>
                </a:solidFill>
              </a:rPr>
              <a:t>凡例：</a:t>
            </a:r>
            <a:endParaRPr kumimoji="1" lang="en-US" altLang="ja-JP" sz="900">
              <a:solidFill>
                <a:schemeClr val="tx1"/>
              </a:solidFill>
            </a:endParaRPr>
          </a:p>
        </p:txBody>
      </p:sp>
      <p:cxnSp>
        <p:nvCxnSpPr>
          <p:cNvPr id="34" name="直線コネクタ 33">
            <a:extLst>
              <a:ext uri="{FF2B5EF4-FFF2-40B4-BE49-F238E27FC236}">
                <a16:creationId xmlns:a16="http://schemas.microsoft.com/office/drawing/2014/main" id="{0659D07D-8AD4-1560-E8F8-79344344A1CB}"/>
              </a:ext>
            </a:extLst>
          </p:cNvPr>
          <p:cNvCxnSpPr>
            <a:cxnSpLocks/>
          </p:cNvCxnSpPr>
          <p:nvPr/>
        </p:nvCxnSpPr>
        <p:spPr>
          <a:xfrm>
            <a:off x="6663479" y="1060541"/>
            <a:ext cx="469371" cy="0"/>
          </a:xfrm>
          <a:prstGeom prst="lin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1B2E5042-9110-684A-A36F-CB33DE458D32}"/>
              </a:ext>
            </a:extLst>
          </p:cNvPr>
          <p:cNvSpPr txBox="1"/>
          <p:nvPr/>
        </p:nvSpPr>
        <p:spPr>
          <a:xfrm>
            <a:off x="6112932" y="1381063"/>
            <a:ext cx="3097382" cy="338554"/>
          </a:xfrm>
          <a:prstGeom prst="rect">
            <a:avLst/>
          </a:prstGeom>
          <a:noFill/>
        </p:spPr>
        <p:txBody>
          <a:bodyPr wrap="square">
            <a:spAutoFit/>
          </a:bodyPr>
          <a:lstStyle/>
          <a:p>
            <a:r>
              <a:rPr lang="en-US" altLang="ja-JP" sz="800"/>
              <a:t>※</a:t>
            </a:r>
            <a:r>
              <a:rPr lang="ja-JP" altLang="en-US" sz="800"/>
              <a:t>本</a:t>
            </a:r>
            <a:r>
              <a:rPr lang="en-US" altLang="ja-JP" sz="800"/>
              <a:t>WF</a:t>
            </a:r>
            <a:r>
              <a:rPr lang="ja-JP" altLang="en-US" sz="800"/>
              <a:t>は機能の全体感を示すために記載しています</a:t>
            </a:r>
            <a:endParaRPr lang="en-US" altLang="ja-JP" sz="800"/>
          </a:p>
          <a:p>
            <a:r>
              <a:rPr kumimoji="1" lang="ja-JP" altLang="en-US" sz="800">
                <a:solidFill>
                  <a:schemeClr val="tx1"/>
                </a:solidFill>
              </a:rPr>
              <a:t>　分岐としての差戻は機能一覧に記載しています</a:t>
            </a:r>
            <a:endParaRPr kumimoji="1" lang="en-US" altLang="ja-JP" sz="800">
              <a:solidFill>
                <a:schemeClr val="tx1"/>
              </a:solidFill>
            </a:endParaRPr>
          </a:p>
        </p:txBody>
      </p:sp>
      <p:sp>
        <p:nvSpPr>
          <p:cNvPr id="28" name="正方形/長方形 27">
            <a:extLst>
              <a:ext uri="{FF2B5EF4-FFF2-40B4-BE49-F238E27FC236}">
                <a16:creationId xmlns:a16="http://schemas.microsoft.com/office/drawing/2014/main" id="{9862DAC9-D226-781F-7CBC-25929BEBD6A8}"/>
              </a:ext>
            </a:extLst>
          </p:cNvPr>
          <p:cNvSpPr/>
          <p:nvPr/>
        </p:nvSpPr>
        <p:spPr>
          <a:xfrm>
            <a:off x="3181836" y="2390551"/>
            <a:ext cx="1449437" cy="30091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kumimoji="1" lang="ja-JP" altLang="en-US" sz="900">
                <a:solidFill>
                  <a:schemeClr val="tx1"/>
                </a:solidFill>
              </a:rPr>
              <a:t>ワークフロー設定あり</a:t>
            </a:r>
            <a:endParaRPr kumimoji="1" lang="en-US" altLang="ja-JP" sz="900">
              <a:solidFill>
                <a:schemeClr val="tx1"/>
              </a:solidFill>
            </a:endParaRPr>
          </a:p>
        </p:txBody>
      </p:sp>
      <p:sp>
        <p:nvSpPr>
          <p:cNvPr id="10" name="テキスト プレースホルダー 4">
            <a:extLst>
              <a:ext uri="{FF2B5EF4-FFF2-40B4-BE49-F238E27FC236}">
                <a16:creationId xmlns:a16="http://schemas.microsoft.com/office/drawing/2014/main" id="{207B63E7-8786-2BA7-74A9-494F9F0D953E}"/>
              </a:ext>
            </a:extLst>
          </p:cNvPr>
          <p:cNvSpPr txBox="1">
            <a:spLocks/>
          </p:cNvSpPr>
          <p:nvPr/>
        </p:nvSpPr>
        <p:spPr>
          <a:xfrm>
            <a:off x="251524" y="1052963"/>
            <a:ext cx="8640950" cy="3651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2400" kern="1200">
                <a:solidFill>
                  <a:schemeClr val="tx1"/>
                </a:solidFill>
                <a:latin typeface="Yu Gothic UI" panose="020B0500000000000000" pitchFamily="50" charset="-128"/>
                <a:ea typeface="Yu Gothic UI" panose="020B0500000000000000" pitchFamily="50" charset="-128"/>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kumimoji="1" sz="2000" kern="1200">
                <a:solidFill>
                  <a:schemeClr val="tx1"/>
                </a:solidFill>
                <a:latin typeface="Yu Gothic UI" panose="020B0500000000000000" pitchFamily="50" charset="-128"/>
                <a:ea typeface="Yu Gothic UI" panose="020B0500000000000000"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Yu Gothic UI" panose="020B0500000000000000" pitchFamily="50" charset="-128"/>
                <a:ea typeface="Yu Gothic UI" panose="020B0500000000000000"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ja-JP" sz="1800"/>
              <a:t>(3)</a:t>
            </a:r>
            <a:r>
              <a:rPr lang="ja-JP" altLang="en-US" sz="1800"/>
              <a:t>業務フロー</a:t>
            </a:r>
            <a:endParaRPr kumimoji="1" lang="en-US" altLang="zh-TW" sz="18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p:txBody>
      </p:sp>
      <p:sp>
        <p:nvSpPr>
          <p:cNvPr id="20" name="スライド番号プレースホルダー 1">
            <a:extLst>
              <a:ext uri="{FF2B5EF4-FFF2-40B4-BE49-F238E27FC236}">
                <a16:creationId xmlns:a16="http://schemas.microsoft.com/office/drawing/2014/main" id="{18F30CC6-33B0-33D8-F411-900F98FE8C36}"/>
              </a:ext>
            </a:extLst>
          </p:cNvPr>
          <p:cNvSpPr>
            <a:spLocks noGrp="1"/>
          </p:cNvSpPr>
          <p:nvPr>
            <p:ph type="sldNum" sz="quarter" idx="12"/>
          </p:nvPr>
        </p:nvSpPr>
        <p:spPr>
          <a:xfrm>
            <a:off x="3505200" y="6356352"/>
            <a:ext cx="21336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8139188-682B-46B8-8E3A-C32D863D2EEC}" type="slidenum">
              <a:rPr kumimoji="1" lang="ja-JP" altLang="en-US" sz="1200" b="0" i="0" u="none" strike="noStrike" kern="1200" cap="none" spc="0" normalizeH="0" baseline="0" noProof="0" smtClean="0">
                <a:ln>
                  <a:noFill/>
                </a:ln>
                <a:solidFill>
                  <a:prstClr val="black"/>
                </a:solidFill>
                <a:effectLst/>
                <a:uLnTx/>
                <a:uFillTx/>
                <a:latin typeface="Yu Gothic UI" panose="020B0500000000000000" pitchFamily="50" charset="-128"/>
                <a:ea typeface="Yu Gothic UI" panose="020B0500000000000000"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1" lang="ja-JP" altLang="en-US" sz="12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mn-cs"/>
            </a:endParaRPr>
          </a:p>
        </p:txBody>
      </p:sp>
      <p:sp>
        <p:nvSpPr>
          <p:cNvPr id="3" name="テキスト ボックス 2">
            <a:extLst>
              <a:ext uri="{FF2B5EF4-FFF2-40B4-BE49-F238E27FC236}">
                <a16:creationId xmlns:a16="http://schemas.microsoft.com/office/drawing/2014/main" id="{EF1CF8B0-BCAF-092C-E814-211E1F0C7D99}"/>
              </a:ext>
            </a:extLst>
          </p:cNvPr>
          <p:cNvSpPr txBox="1"/>
          <p:nvPr/>
        </p:nvSpPr>
        <p:spPr>
          <a:xfrm>
            <a:off x="7132849" y="941442"/>
            <a:ext cx="1939149" cy="230832"/>
          </a:xfrm>
          <a:prstGeom prst="rect">
            <a:avLst/>
          </a:prstGeom>
          <a:noFill/>
        </p:spPr>
        <p:txBody>
          <a:bodyPr wrap="square">
            <a:spAutoFit/>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ja-JP" sz="900"/>
              <a:t>2.</a:t>
            </a:r>
            <a:r>
              <a:rPr kumimoji="1" lang="ja-JP" altLang="en-US" sz="900"/>
              <a:t>機能要件</a:t>
            </a:r>
            <a:r>
              <a:rPr kumimoji="1" lang="en-US" altLang="ja-JP" sz="900"/>
              <a:t>(1)</a:t>
            </a:r>
            <a:r>
              <a:rPr kumimoji="1" lang="ja-JP" altLang="en-US" sz="900"/>
              <a:t>機能要件一覧参照</a:t>
            </a:r>
            <a:endParaRPr kumimoji="1" lang="en-US" altLang="zh-TW" sz="8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p:txBody>
      </p:sp>
    </p:spTree>
    <p:extLst>
      <p:ext uri="{BB962C8B-B14F-4D97-AF65-F5344CB8AC3E}">
        <p14:creationId xmlns:p14="http://schemas.microsoft.com/office/powerpoint/2010/main" val="3687552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BA976F1A-1F23-8E7A-9FE8-516548FD8E1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639" imgH="639" progId="TCLayout.ActiveDocument.1">
                  <p:embed/>
                </p:oleObj>
              </mc:Choice>
              <mc:Fallback>
                <p:oleObj name="think-cellスライド" r:id="rId3" imgW="639" imgH="639" progId="TCLayout.ActiveDocument.1">
                  <p:embed/>
                  <p:pic>
                    <p:nvPicPr>
                      <p:cNvPr id="5" name="think-cell data - do not delete" hidden="1">
                        <a:extLst>
                          <a:ext uri="{FF2B5EF4-FFF2-40B4-BE49-F238E27FC236}">
                            <a16:creationId xmlns:a16="http://schemas.microsoft.com/office/drawing/2014/main" id="{BA976F1A-1F23-8E7A-9FE8-516548FD8E1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タイトル 3">
            <a:extLst>
              <a:ext uri="{FF2B5EF4-FFF2-40B4-BE49-F238E27FC236}">
                <a16:creationId xmlns:a16="http://schemas.microsoft.com/office/drawing/2014/main" id="{BE23AE77-CEAB-36A7-A61B-D1A32051ACD2}"/>
              </a:ext>
            </a:extLst>
          </p:cNvPr>
          <p:cNvSpPr>
            <a:spLocks noGrp="1"/>
          </p:cNvSpPr>
          <p:nvPr>
            <p:ph type="title"/>
          </p:nvPr>
        </p:nvSpPr>
        <p:spPr>
          <a:xfrm>
            <a:off x="251519" y="263966"/>
            <a:ext cx="7680208" cy="523220"/>
          </a:xfrm>
        </p:spPr>
        <p:txBody>
          <a:bodyPr vert="horz"/>
          <a:lstStyle/>
          <a:p>
            <a:r>
              <a:rPr kumimoji="1" lang="ja-JP" altLang="en-US"/>
              <a:t>１．業務要件</a:t>
            </a:r>
          </a:p>
        </p:txBody>
      </p:sp>
      <p:graphicFrame>
        <p:nvGraphicFramePr>
          <p:cNvPr id="6" name="表 7">
            <a:extLst>
              <a:ext uri="{FF2B5EF4-FFF2-40B4-BE49-F238E27FC236}">
                <a16:creationId xmlns:a16="http://schemas.microsoft.com/office/drawing/2014/main" id="{CA8E2A68-9716-173E-515E-C9C3A14F91D1}"/>
              </a:ext>
            </a:extLst>
          </p:cNvPr>
          <p:cNvGraphicFramePr>
            <a:graphicFrameLocks noGrp="1"/>
          </p:cNvGraphicFramePr>
          <p:nvPr/>
        </p:nvGraphicFramePr>
        <p:xfrm>
          <a:off x="72000" y="1381063"/>
          <a:ext cx="9000000" cy="1967538"/>
        </p:xfrm>
        <a:graphic>
          <a:graphicData uri="http://schemas.openxmlformats.org/drawingml/2006/table">
            <a:tbl>
              <a:tblPr firstRow="1" bandRow="1">
                <a:tableStyleId>{5C22544A-7EE6-4342-B048-85BDC9FD1C3A}</a:tableStyleId>
              </a:tblPr>
              <a:tblGrid>
                <a:gridCol w="540000">
                  <a:extLst>
                    <a:ext uri="{9D8B030D-6E8A-4147-A177-3AD203B41FA5}">
                      <a16:colId xmlns:a16="http://schemas.microsoft.com/office/drawing/2014/main" val="301329377"/>
                    </a:ext>
                  </a:extLst>
                </a:gridCol>
                <a:gridCol w="8460000">
                  <a:extLst>
                    <a:ext uri="{9D8B030D-6E8A-4147-A177-3AD203B41FA5}">
                      <a16:colId xmlns:a16="http://schemas.microsoft.com/office/drawing/2014/main" val="1027567464"/>
                    </a:ext>
                  </a:extLst>
                </a:gridCol>
              </a:tblGrid>
              <a:tr h="126120">
                <a:tc>
                  <a:txBody>
                    <a:bodyPr/>
                    <a:lstStyle/>
                    <a:p>
                      <a:endParaRPr kumimoji="1" lang="ja-JP" altLang="en-US"/>
                    </a:p>
                  </a:txBody>
                  <a:tcPr>
                    <a:solidFill>
                      <a:schemeClr val="accent1"/>
                    </a:solidFill>
                  </a:tcPr>
                </a:tc>
                <a:tc>
                  <a:txBody>
                    <a:bodyPr/>
                    <a:lstStyle/>
                    <a:p>
                      <a:pPr algn="l"/>
                      <a:r>
                        <a:rPr kumimoji="1" lang="ja-JP" altLang="en-US"/>
                        <a:t>業務種別　　</a:t>
                      </a:r>
                      <a:r>
                        <a:rPr kumimoji="1" lang="en-US" altLang="ja-JP" sz="1800" b="1">
                          <a:solidFill>
                            <a:schemeClr val="bg1"/>
                          </a:solidFill>
                        </a:rPr>
                        <a:t>h.</a:t>
                      </a:r>
                      <a:r>
                        <a:rPr kumimoji="1" lang="ja-JP" altLang="en-US" sz="1800" b="1">
                          <a:solidFill>
                            <a:schemeClr val="bg1"/>
                          </a:solidFill>
                        </a:rPr>
                        <a:t>アナウンス</a:t>
                      </a:r>
                      <a:endParaRPr kumimoji="1" lang="en-US" altLang="ja-JP" sz="1800" b="1">
                        <a:solidFill>
                          <a:schemeClr val="bg1"/>
                        </a:solidFill>
                      </a:endParaRPr>
                    </a:p>
                  </a:txBody>
                  <a:tcPr/>
                </a:tc>
                <a:extLst>
                  <a:ext uri="{0D108BD9-81ED-4DB2-BD59-A6C34878D82A}">
                    <a16:rowId xmlns:a16="http://schemas.microsoft.com/office/drawing/2014/main" val="2838924240"/>
                  </a:ext>
                </a:extLst>
              </a:tr>
              <a:tr h="1601778">
                <a:tc>
                  <a:txBody>
                    <a:bodyPr/>
                    <a:lstStyle/>
                    <a:p>
                      <a:r>
                        <a:rPr kumimoji="1" lang="ja-JP" altLang="en-US" sz="1400" b="1">
                          <a:solidFill>
                            <a:schemeClr val="bg1"/>
                          </a:solidFill>
                        </a:rPr>
                        <a:t>利用者</a:t>
                      </a:r>
                    </a:p>
                  </a:txBody>
                  <a:tcPr vert="wordArtVertRtl" anchor="ctr" anchorCtr="1">
                    <a:solidFill>
                      <a:schemeClr val="accent1"/>
                    </a:solidFill>
                  </a:tcPr>
                </a:tc>
                <a:tc>
                  <a:txBody>
                    <a:bodyPr/>
                    <a:lstStyle/>
                    <a:p>
                      <a:endParaRPr kumimoji="1" lang="ja-JP" altLang="en-US"/>
                    </a:p>
                  </a:txBody>
                  <a:tcPr/>
                </a:tc>
                <a:extLst>
                  <a:ext uri="{0D108BD9-81ED-4DB2-BD59-A6C34878D82A}">
                    <a16:rowId xmlns:a16="http://schemas.microsoft.com/office/drawing/2014/main" val="3028206946"/>
                  </a:ext>
                </a:extLst>
              </a:tr>
            </a:tbl>
          </a:graphicData>
        </a:graphic>
      </p:graphicFrame>
      <p:sp>
        <p:nvSpPr>
          <p:cNvPr id="13" name="四角形: 角を丸くする 12">
            <a:extLst>
              <a:ext uri="{FF2B5EF4-FFF2-40B4-BE49-F238E27FC236}">
                <a16:creationId xmlns:a16="http://schemas.microsoft.com/office/drawing/2014/main" id="{22ECFFBA-584D-0208-9494-3F6A561CEFA6}"/>
              </a:ext>
            </a:extLst>
          </p:cNvPr>
          <p:cNvSpPr/>
          <p:nvPr/>
        </p:nvSpPr>
        <p:spPr>
          <a:xfrm>
            <a:off x="941337" y="1865754"/>
            <a:ext cx="1449437" cy="575567"/>
          </a:xfrm>
          <a:prstGeom prst="roundRect">
            <a:avLst>
              <a:gd name="adj" fmla="val 25065"/>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アナウンス事項発生</a:t>
            </a:r>
            <a:endParaRPr kumimoji="1" lang="en-US" altLang="ja-JP" sz="1200">
              <a:solidFill>
                <a:schemeClr val="tx1"/>
              </a:solidFill>
            </a:endParaRPr>
          </a:p>
        </p:txBody>
      </p:sp>
      <p:sp>
        <p:nvSpPr>
          <p:cNvPr id="14" name="正方形/長方形 13">
            <a:extLst>
              <a:ext uri="{FF2B5EF4-FFF2-40B4-BE49-F238E27FC236}">
                <a16:creationId xmlns:a16="http://schemas.microsoft.com/office/drawing/2014/main" id="{CA212066-292B-6811-E469-469059AAEFED}"/>
              </a:ext>
            </a:extLst>
          </p:cNvPr>
          <p:cNvSpPr/>
          <p:nvPr/>
        </p:nvSpPr>
        <p:spPr>
          <a:xfrm>
            <a:off x="3238285" y="1901717"/>
            <a:ext cx="1029616" cy="503641"/>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Yu Gothic UI"/>
                <a:ea typeface="Yu Gothic UI"/>
                <a:cs typeface="+mn-cs"/>
              </a:rPr>
              <a:t>資料</a:t>
            </a:r>
            <a:r>
              <a:rPr kumimoji="1" lang="en-US" altLang="ja-JP" sz="1100" b="0" i="0" u="none" strike="noStrike" kern="1200" cap="none" spc="0" normalizeH="0" baseline="0" noProof="0">
                <a:ln>
                  <a:noFill/>
                </a:ln>
                <a:solidFill>
                  <a:prstClr val="black"/>
                </a:solidFill>
                <a:effectLst/>
                <a:uLnTx/>
                <a:uFillTx/>
                <a:latin typeface="Yu Gothic UI"/>
                <a:ea typeface="Yu Gothic UI"/>
                <a:cs typeface="+mn-cs"/>
              </a:rPr>
              <a:t>/</a:t>
            </a:r>
            <a:r>
              <a:rPr kumimoji="1" lang="ja-JP" altLang="en-US" sz="1100" b="0" i="0" u="none" strike="noStrike" kern="1200" cap="none" spc="0" normalizeH="0" baseline="0" noProof="0">
                <a:ln>
                  <a:noFill/>
                </a:ln>
                <a:solidFill>
                  <a:prstClr val="black"/>
                </a:solidFill>
                <a:effectLst/>
                <a:uLnTx/>
                <a:uFillTx/>
                <a:latin typeface="Yu Gothic UI"/>
                <a:ea typeface="Yu Gothic UI"/>
                <a:cs typeface="+mn-cs"/>
              </a:rPr>
              <a:t>お知らせ</a:t>
            </a:r>
            <a:br>
              <a:rPr kumimoji="1" lang="en-US" altLang="ja-JP" sz="1100" b="0" i="0" u="none" strike="noStrike" kern="1200" cap="none" spc="0" normalizeH="0" baseline="0" noProof="0">
                <a:ln>
                  <a:noFill/>
                </a:ln>
                <a:solidFill>
                  <a:prstClr val="black"/>
                </a:solidFill>
                <a:effectLst/>
                <a:uLnTx/>
                <a:uFillTx/>
                <a:latin typeface="Yu Gothic UI"/>
                <a:ea typeface="Yu Gothic UI"/>
                <a:cs typeface="+mn-cs"/>
              </a:rPr>
            </a:br>
            <a:r>
              <a:rPr kumimoji="1" lang="ja-JP" altLang="en-US" sz="1100" b="0" i="0" u="none" strike="noStrike" kern="1200" cap="none" spc="0" normalizeH="0" baseline="0" noProof="0">
                <a:ln>
                  <a:noFill/>
                </a:ln>
                <a:solidFill>
                  <a:prstClr val="black"/>
                </a:solidFill>
                <a:effectLst/>
                <a:uLnTx/>
                <a:uFillTx/>
                <a:latin typeface="Yu Gothic UI"/>
                <a:ea typeface="Yu Gothic UI"/>
                <a:cs typeface="+mn-cs"/>
              </a:rPr>
              <a:t>作成</a:t>
            </a:r>
            <a:endParaRPr kumimoji="1" lang="en-US" altLang="ja-JP" sz="1100" b="0" i="0" u="none" strike="noStrike" kern="1200" cap="none" spc="0" normalizeH="0" baseline="0" noProof="0">
              <a:ln>
                <a:noFill/>
              </a:ln>
              <a:solidFill>
                <a:prstClr val="black"/>
              </a:solidFill>
              <a:effectLst/>
              <a:uLnTx/>
              <a:uFillTx/>
              <a:latin typeface="Yu Gothic UI"/>
              <a:ea typeface="Yu Gothic UI"/>
              <a:cs typeface="+mn-cs"/>
            </a:endParaRPr>
          </a:p>
        </p:txBody>
      </p:sp>
      <p:cxnSp>
        <p:nvCxnSpPr>
          <p:cNvPr id="16" name="直線矢印コネクタ 15">
            <a:extLst>
              <a:ext uri="{FF2B5EF4-FFF2-40B4-BE49-F238E27FC236}">
                <a16:creationId xmlns:a16="http://schemas.microsoft.com/office/drawing/2014/main" id="{A5E3E74D-35D3-6098-14C3-7B354C66E604}"/>
              </a:ext>
            </a:extLst>
          </p:cNvPr>
          <p:cNvCxnSpPr>
            <a:cxnSpLocks/>
            <a:stCxn id="13" idx="3"/>
            <a:endCxn id="14" idx="1"/>
          </p:cNvCxnSpPr>
          <p:nvPr/>
        </p:nvCxnSpPr>
        <p:spPr>
          <a:xfrm>
            <a:off x="2390774" y="2153538"/>
            <a:ext cx="8475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四角形: 角を丸くする 16">
            <a:extLst>
              <a:ext uri="{FF2B5EF4-FFF2-40B4-BE49-F238E27FC236}">
                <a16:creationId xmlns:a16="http://schemas.microsoft.com/office/drawing/2014/main" id="{B2166DA8-7DFA-3949-3211-38F2350F65BE}"/>
              </a:ext>
            </a:extLst>
          </p:cNvPr>
          <p:cNvSpPr/>
          <p:nvPr/>
        </p:nvSpPr>
        <p:spPr>
          <a:xfrm>
            <a:off x="5771453" y="1863627"/>
            <a:ext cx="677909" cy="579822"/>
          </a:xfrm>
          <a:prstGeom prst="roundRect">
            <a:avLst>
              <a:gd name="adj" fmla="val 25065"/>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完了</a:t>
            </a:r>
          </a:p>
        </p:txBody>
      </p:sp>
      <p:cxnSp>
        <p:nvCxnSpPr>
          <p:cNvPr id="19" name="直線矢印コネクタ 18">
            <a:extLst>
              <a:ext uri="{FF2B5EF4-FFF2-40B4-BE49-F238E27FC236}">
                <a16:creationId xmlns:a16="http://schemas.microsoft.com/office/drawing/2014/main" id="{65522D4B-AF85-33C0-8178-FA89C130C70B}"/>
              </a:ext>
            </a:extLst>
          </p:cNvPr>
          <p:cNvCxnSpPr>
            <a:cxnSpLocks/>
            <a:stCxn id="14" idx="3"/>
          </p:cNvCxnSpPr>
          <p:nvPr/>
        </p:nvCxnSpPr>
        <p:spPr>
          <a:xfrm flipV="1">
            <a:off x="4267901" y="2153537"/>
            <a:ext cx="15035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F30934AE-775E-EC80-360E-26A7EC7957D5}"/>
              </a:ext>
            </a:extLst>
          </p:cNvPr>
          <p:cNvSpPr txBox="1"/>
          <p:nvPr/>
        </p:nvSpPr>
        <p:spPr>
          <a:xfrm>
            <a:off x="6041413" y="941442"/>
            <a:ext cx="622066" cy="230832"/>
          </a:xfrm>
          <a:prstGeom prst="rect">
            <a:avLst/>
          </a:prstGeom>
          <a:noFill/>
        </p:spPr>
        <p:txBody>
          <a:bodyPr wrap="square">
            <a:spAutoFit/>
          </a:bodyPr>
          <a:lstStyle/>
          <a:p>
            <a:r>
              <a:rPr kumimoji="1" lang="ja-JP" altLang="en-US" sz="900">
                <a:solidFill>
                  <a:schemeClr val="tx1"/>
                </a:solidFill>
              </a:rPr>
              <a:t>凡例：</a:t>
            </a:r>
            <a:endParaRPr kumimoji="1" lang="en-US" altLang="ja-JP" sz="900">
              <a:solidFill>
                <a:schemeClr val="tx1"/>
              </a:solidFill>
            </a:endParaRPr>
          </a:p>
        </p:txBody>
      </p:sp>
      <p:cxnSp>
        <p:nvCxnSpPr>
          <p:cNvPr id="7" name="直線コネクタ 6">
            <a:extLst>
              <a:ext uri="{FF2B5EF4-FFF2-40B4-BE49-F238E27FC236}">
                <a16:creationId xmlns:a16="http://schemas.microsoft.com/office/drawing/2014/main" id="{0F7DAB97-453E-B2E3-670C-DF6AF038468E}"/>
              </a:ext>
            </a:extLst>
          </p:cNvPr>
          <p:cNvCxnSpPr>
            <a:cxnSpLocks/>
          </p:cNvCxnSpPr>
          <p:nvPr/>
        </p:nvCxnSpPr>
        <p:spPr>
          <a:xfrm>
            <a:off x="6663479" y="1060541"/>
            <a:ext cx="469371" cy="0"/>
          </a:xfrm>
          <a:prstGeom prst="lin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EABC9DAE-E63A-803F-B7F5-ED9D2958CC06}"/>
              </a:ext>
            </a:extLst>
          </p:cNvPr>
          <p:cNvSpPr txBox="1"/>
          <p:nvPr/>
        </p:nvSpPr>
        <p:spPr>
          <a:xfrm>
            <a:off x="6112932" y="1381063"/>
            <a:ext cx="3097382" cy="338554"/>
          </a:xfrm>
          <a:prstGeom prst="rect">
            <a:avLst/>
          </a:prstGeom>
          <a:noFill/>
        </p:spPr>
        <p:txBody>
          <a:bodyPr wrap="square">
            <a:spAutoFit/>
          </a:bodyPr>
          <a:lstStyle/>
          <a:p>
            <a:r>
              <a:rPr lang="en-US" altLang="ja-JP" sz="800"/>
              <a:t>※</a:t>
            </a:r>
            <a:r>
              <a:rPr lang="ja-JP" altLang="en-US" sz="800"/>
              <a:t>本</a:t>
            </a:r>
            <a:r>
              <a:rPr lang="en-US" altLang="ja-JP" sz="800"/>
              <a:t>WF</a:t>
            </a:r>
            <a:r>
              <a:rPr lang="ja-JP" altLang="en-US" sz="800"/>
              <a:t>は機能の全体感を示すために記載しています</a:t>
            </a:r>
            <a:endParaRPr lang="en-US" altLang="ja-JP" sz="800"/>
          </a:p>
          <a:p>
            <a:r>
              <a:rPr kumimoji="1" lang="ja-JP" altLang="en-US" sz="800">
                <a:solidFill>
                  <a:schemeClr val="tx1"/>
                </a:solidFill>
              </a:rPr>
              <a:t>　分岐としての差戻は機能一覧に記載しています</a:t>
            </a:r>
            <a:endParaRPr kumimoji="1" lang="en-US" altLang="ja-JP" sz="800">
              <a:solidFill>
                <a:schemeClr val="tx1"/>
              </a:solidFill>
            </a:endParaRPr>
          </a:p>
        </p:txBody>
      </p:sp>
      <p:sp>
        <p:nvSpPr>
          <p:cNvPr id="10" name="テキスト プレースホルダー 4">
            <a:extLst>
              <a:ext uri="{FF2B5EF4-FFF2-40B4-BE49-F238E27FC236}">
                <a16:creationId xmlns:a16="http://schemas.microsoft.com/office/drawing/2014/main" id="{0D4DFB03-3533-5923-148A-D585371E1192}"/>
              </a:ext>
            </a:extLst>
          </p:cNvPr>
          <p:cNvSpPr txBox="1">
            <a:spLocks/>
          </p:cNvSpPr>
          <p:nvPr/>
        </p:nvSpPr>
        <p:spPr>
          <a:xfrm>
            <a:off x="251524" y="1052963"/>
            <a:ext cx="8640950" cy="3651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2400" kern="1200">
                <a:solidFill>
                  <a:schemeClr val="tx1"/>
                </a:solidFill>
                <a:latin typeface="Yu Gothic UI" panose="020B0500000000000000" pitchFamily="50" charset="-128"/>
                <a:ea typeface="Yu Gothic UI" panose="020B0500000000000000" pitchFamily="50" charset="-128"/>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kumimoji="1" sz="2000" kern="1200">
                <a:solidFill>
                  <a:schemeClr val="tx1"/>
                </a:solidFill>
                <a:latin typeface="Yu Gothic UI" panose="020B0500000000000000" pitchFamily="50" charset="-128"/>
                <a:ea typeface="Yu Gothic UI" panose="020B0500000000000000"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Yu Gothic UI" panose="020B0500000000000000" pitchFamily="50" charset="-128"/>
                <a:ea typeface="Yu Gothic UI" panose="020B0500000000000000"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ja-JP" sz="1800"/>
              <a:t>(3)</a:t>
            </a:r>
            <a:r>
              <a:rPr lang="ja-JP" altLang="en-US" sz="1800"/>
              <a:t>業務フロー</a:t>
            </a:r>
            <a:endParaRPr kumimoji="1" lang="en-US" altLang="zh-TW" sz="18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p:txBody>
      </p:sp>
      <p:sp>
        <p:nvSpPr>
          <p:cNvPr id="11" name="スライド番号プレースホルダー 1">
            <a:extLst>
              <a:ext uri="{FF2B5EF4-FFF2-40B4-BE49-F238E27FC236}">
                <a16:creationId xmlns:a16="http://schemas.microsoft.com/office/drawing/2014/main" id="{108747B1-4FAE-98AA-5AF5-071958A8A583}"/>
              </a:ext>
            </a:extLst>
          </p:cNvPr>
          <p:cNvSpPr>
            <a:spLocks noGrp="1"/>
          </p:cNvSpPr>
          <p:nvPr>
            <p:ph type="sldNum" sz="quarter" idx="12"/>
          </p:nvPr>
        </p:nvSpPr>
        <p:spPr>
          <a:xfrm>
            <a:off x="3505200" y="6356352"/>
            <a:ext cx="21336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8139188-682B-46B8-8E3A-C32D863D2EEC}" type="slidenum">
              <a:rPr kumimoji="1" lang="ja-JP" altLang="en-US" sz="1200" b="0" i="0" u="none" strike="noStrike" kern="1200" cap="none" spc="0" normalizeH="0" baseline="0" noProof="0" smtClean="0">
                <a:ln>
                  <a:noFill/>
                </a:ln>
                <a:solidFill>
                  <a:prstClr val="black"/>
                </a:solidFill>
                <a:effectLst/>
                <a:uLnTx/>
                <a:uFillTx/>
                <a:latin typeface="Yu Gothic UI" panose="020B0500000000000000" pitchFamily="50" charset="-128"/>
                <a:ea typeface="Yu Gothic UI" panose="020B0500000000000000"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1" lang="ja-JP" altLang="en-US" sz="12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mn-cs"/>
            </a:endParaRPr>
          </a:p>
        </p:txBody>
      </p:sp>
      <p:sp>
        <p:nvSpPr>
          <p:cNvPr id="9" name="テキスト ボックス 8">
            <a:extLst>
              <a:ext uri="{FF2B5EF4-FFF2-40B4-BE49-F238E27FC236}">
                <a16:creationId xmlns:a16="http://schemas.microsoft.com/office/drawing/2014/main" id="{189DF1B8-BE17-6D08-DA8A-ED9D12A82020}"/>
              </a:ext>
            </a:extLst>
          </p:cNvPr>
          <p:cNvSpPr txBox="1"/>
          <p:nvPr/>
        </p:nvSpPr>
        <p:spPr>
          <a:xfrm>
            <a:off x="7132849" y="941442"/>
            <a:ext cx="1939149" cy="230832"/>
          </a:xfrm>
          <a:prstGeom prst="rect">
            <a:avLst/>
          </a:prstGeom>
          <a:noFill/>
        </p:spPr>
        <p:txBody>
          <a:bodyPr wrap="square">
            <a:spAutoFit/>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ja-JP" sz="900"/>
              <a:t>2.</a:t>
            </a:r>
            <a:r>
              <a:rPr kumimoji="1" lang="ja-JP" altLang="en-US" sz="900"/>
              <a:t>機能要件</a:t>
            </a:r>
            <a:r>
              <a:rPr kumimoji="1" lang="en-US" altLang="ja-JP" sz="900"/>
              <a:t>(1)</a:t>
            </a:r>
            <a:r>
              <a:rPr kumimoji="1" lang="ja-JP" altLang="en-US" sz="900"/>
              <a:t>機能要件一覧参照</a:t>
            </a:r>
            <a:endParaRPr kumimoji="1" lang="en-US" altLang="zh-TW" sz="8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p:txBody>
      </p:sp>
    </p:spTree>
    <p:extLst>
      <p:ext uri="{BB962C8B-B14F-4D97-AF65-F5344CB8AC3E}">
        <p14:creationId xmlns:p14="http://schemas.microsoft.com/office/powerpoint/2010/main" val="1642234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BA976F1A-1F23-8E7A-9FE8-516548FD8E1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639" imgH="639" progId="TCLayout.ActiveDocument.1">
                  <p:embed/>
                </p:oleObj>
              </mc:Choice>
              <mc:Fallback>
                <p:oleObj name="think-cellスライド" r:id="rId3" imgW="639" imgH="639" progId="TCLayout.ActiveDocument.1">
                  <p:embed/>
                  <p:pic>
                    <p:nvPicPr>
                      <p:cNvPr id="5" name="think-cell data - do not delete" hidden="1">
                        <a:extLst>
                          <a:ext uri="{FF2B5EF4-FFF2-40B4-BE49-F238E27FC236}">
                            <a16:creationId xmlns:a16="http://schemas.microsoft.com/office/drawing/2014/main" id="{BA976F1A-1F23-8E7A-9FE8-516548FD8E1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タイトル 3">
            <a:extLst>
              <a:ext uri="{FF2B5EF4-FFF2-40B4-BE49-F238E27FC236}">
                <a16:creationId xmlns:a16="http://schemas.microsoft.com/office/drawing/2014/main" id="{BE23AE77-CEAB-36A7-A61B-D1A32051ACD2}"/>
              </a:ext>
            </a:extLst>
          </p:cNvPr>
          <p:cNvSpPr>
            <a:spLocks noGrp="1"/>
          </p:cNvSpPr>
          <p:nvPr>
            <p:ph type="title"/>
          </p:nvPr>
        </p:nvSpPr>
        <p:spPr>
          <a:xfrm>
            <a:off x="251519" y="263966"/>
            <a:ext cx="7680208" cy="523220"/>
          </a:xfrm>
        </p:spPr>
        <p:txBody>
          <a:bodyPr vert="horz"/>
          <a:lstStyle/>
          <a:p>
            <a:r>
              <a:rPr kumimoji="1" lang="ja-JP" altLang="en-US"/>
              <a:t>１．業務要件</a:t>
            </a:r>
          </a:p>
        </p:txBody>
      </p:sp>
      <p:graphicFrame>
        <p:nvGraphicFramePr>
          <p:cNvPr id="6" name="表 7">
            <a:extLst>
              <a:ext uri="{FF2B5EF4-FFF2-40B4-BE49-F238E27FC236}">
                <a16:creationId xmlns:a16="http://schemas.microsoft.com/office/drawing/2014/main" id="{CA8E2A68-9716-173E-515E-C9C3A14F91D1}"/>
              </a:ext>
            </a:extLst>
          </p:cNvPr>
          <p:cNvGraphicFramePr>
            <a:graphicFrameLocks noGrp="1"/>
          </p:cNvGraphicFramePr>
          <p:nvPr/>
        </p:nvGraphicFramePr>
        <p:xfrm>
          <a:off x="72000" y="1381062"/>
          <a:ext cx="9000000" cy="2645665"/>
        </p:xfrm>
        <a:graphic>
          <a:graphicData uri="http://schemas.openxmlformats.org/drawingml/2006/table">
            <a:tbl>
              <a:tblPr firstRow="1" bandRow="1">
                <a:tableStyleId>{5C22544A-7EE6-4342-B048-85BDC9FD1C3A}</a:tableStyleId>
              </a:tblPr>
              <a:tblGrid>
                <a:gridCol w="540000">
                  <a:extLst>
                    <a:ext uri="{9D8B030D-6E8A-4147-A177-3AD203B41FA5}">
                      <a16:colId xmlns:a16="http://schemas.microsoft.com/office/drawing/2014/main" val="301329377"/>
                    </a:ext>
                  </a:extLst>
                </a:gridCol>
                <a:gridCol w="8460000">
                  <a:extLst>
                    <a:ext uri="{9D8B030D-6E8A-4147-A177-3AD203B41FA5}">
                      <a16:colId xmlns:a16="http://schemas.microsoft.com/office/drawing/2014/main" val="1027567464"/>
                    </a:ext>
                  </a:extLst>
                </a:gridCol>
              </a:tblGrid>
              <a:tr h="179513">
                <a:tc>
                  <a:txBody>
                    <a:bodyPr/>
                    <a:lstStyle/>
                    <a:p>
                      <a:endParaRPr kumimoji="1" lang="ja-JP" altLang="en-US"/>
                    </a:p>
                  </a:txBody>
                  <a:tcPr>
                    <a:solidFill>
                      <a:schemeClr val="accent1"/>
                    </a:solidFill>
                  </a:tcPr>
                </a:tc>
                <a:tc>
                  <a:txBody>
                    <a:bodyPr/>
                    <a:lstStyle/>
                    <a:p>
                      <a:pPr algn="l"/>
                      <a:r>
                        <a:rPr kumimoji="1" lang="ja-JP" altLang="en-US"/>
                        <a:t>業務種別　　</a:t>
                      </a:r>
                      <a:r>
                        <a:rPr kumimoji="1" lang="en-US" altLang="ja-JP" sz="1800" b="1" err="1">
                          <a:solidFill>
                            <a:schemeClr val="bg1"/>
                          </a:solidFill>
                        </a:rPr>
                        <a:t>i</a:t>
                      </a:r>
                      <a:r>
                        <a:rPr kumimoji="1" lang="en-US" altLang="ja-JP" sz="1800" b="1">
                          <a:solidFill>
                            <a:schemeClr val="bg1"/>
                          </a:solidFill>
                        </a:rPr>
                        <a:t>.</a:t>
                      </a:r>
                      <a:r>
                        <a:rPr kumimoji="1" lang="ja-JP" altLang="en-US" sz="1800" b="1">
                          <a:solidFill>
                            <a:schemeClr val="bg1"/>
                          </a:solidFill>
                        </a:rPr>
                        <a:t>文書閲覧</a:t>
                      </a:r>
                      <a:endParaRPr kumimoji="1" lang="en-US" altLang="ja-JP" sz="1800" b="1">
                        <a:solidFill>
                          <a:schemeClr val="bg1"/>
                        </a:solidFill>
                      </a:endParaRPr>
                    </a:p>
                  </a:txBody>
                  <a:tcPr/>
                </a:tc>
                <a:extLst>
                  <a:ext uri="{0D108BD9-81ED-4DB2-BD59-A6C34878D82A}">
                    <a16:rowId xmlns:a16="http://schemas.microsoft.com/office/drawing/2014/main" val="2838924240"/>
                  </a:ext>
                </a:extLst>
              </a:tr>
              <a:tr h="2279905">
                <a:tc>
                  <a:txBody>
                    <a:bodyPr/>
                    <a:lstStyle/>
                    <a:p>
                      <a:r>
                        <a:rPr kumimoji="1" lang="ja-JP" altLang="en-US" sz="1400" b="1">
                          <a:solidFill>
                            <a:schemeClr val="bg1"/>
                          </a:solidFill>
                        </a:rPr>
                        <a:t>利用者</a:t>
                      </a:r>
                    </a:p>
                  </a:txBody>
                  <a:tcPr vert="wordArtVertRtl" anchor="ctr" anchorCtr="1">
                    <a:solidFill>
                      <a:schemeClr val="accent1"/>
                    </a:solidFill>
                  </a:tcPr>
                </a:tc>
                <a:tc>
                  <a:txBody>
                    <a:bodyPr/>
                    <a:lstStyle/>
                    <a:p>
                      <a:endParaRPr kumimoji="1" lang="ja-JP" altLang="en-US"/>
                    </a:p>
                  </a:txBody>
                  <a:tcPr/>
                </a:tc>
                <a:extLst>
                  <a:ext uri="{0D108BD9-81ED-4DB2-BD59-A6C34878D82A}">
                    <a16:rowId xmlns:a16="http://schemas.microsoft.com/office/drawing/2014/main" val="3028206946"/>
                  </a:ext>
                </a:extLst>
              </a:tr>
            </a:tbl>
          </a:graphicData>
        </a:graphic>
      </p:graphicFrame>
      <p:sp>
        <p:nvSpPr>
          <p:cNvPr id="13" name="四角形: 角を丸くする 12">
            <a:extLst>
              <a:ext uri="{FF2B5EF4-FFF2-40B4-BE49-F238E27FC236}">
                <a16:creationId xmlns:a16="http://schemas.microsoft.com/office/drawing/2014/main" id="{22ECFFBA-584D-0208-9494-3F6A561CEFA6}"/>
              </a:ext>
            </a:extLst>
          </p:cNvPr>
          <p:cNvSpPr/>
          <p:nvPr/>
        </p:nvSpPr>
        <p:spPr>
          <a:xfrm>
            <a:off x="941337" y="1865754"/>
            <a:ext cx="1449437" cy="575567"/>
          </a:xfrm>
          <a:prstGeom prst="roundRect">
            <a:avLst>
              <a:gd name="adj" fmla="val 25065"/>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閲覧業務発生</a:t>
            </a:r>
            <a:endParaRPr kumimoji="1" lang="en-US" altLang="ja-JP" sz="1200">
              <a:solidFill>
                <a:schemeClr val="tx1"/>
              </a:solidFill>
            </a:endParaRPr>
          </a:p>
        </p:txBody>
      </p:sp>
      <p:cxnSp>
        <p:nvCxnSpPr>
          <p:cNvPr id="16" name="直線矢印コネクタ 15">
            <a:extLst>
              <a:ext uri="{FF2B5EF4-FFF2-40B4-BE49-F238E27FC236}">
                <a16:creationId xmlns:a16="http://schemas.microsoft.com/office/drawing/2014/main" id="{A5E3E74D-35D3-6098-14C3-7B354C66E604}"/>
              </a:ext>
            </a:extLst>
          </p:cNvPr>
          <p:cNvCxnSpPr>
            <a:cxnSpLocks/>
            <a:stCxn id="13" idx="3"/>
            <a:endCxn id="14" idx="1"/>
          </p:cNvCxnSpPr>
          <p:nvPr/>
        </p:nvCxnSpPr>
        <p:spPr>
          <a:xfrm flipV="1">
            <a:off x="2390774" y="2153537"/>
            <a:ext cx="8627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CA212066-292B-6811-E469-469059AAEFED}"/>
              </a:ext>
            </a:extLst>
          </p:cNvPr>
          <p:cNvSpPr/>
          <p:nvPr/>
        </p:nvSpPr>
        <p:spPr>
          <a:xfrm>
            <a:off x="3253525" y="1945421"/>
            <a:ext cx="1029616" cy="416232"/>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100">
                <a:solidFill>
                  <a:prstClr val="black"/>
                </a:solidFill>
                <a:latin typeface="Yu Gothic UI"/>
                <a:ea typeface="Yu Gothic UI"/>
              </a:rPr>
              <a:t>文書</a:t>
            </a:r>
            <a:r>
              <a:rPr kumimoji="1" lang="ja-JP" altLang="en-US" sz="1100" b="0" i="0" u="none" strike="noStrike" kern="1200" cap="none" spc="0" normalizeH="0" baseline="0" noProof="0">
                <a:ln>
                  <a:noFill/>
                </a:ln>
                <a:solidFill>
                  <a:prstClr val="black"/>
                </a:solidFill>
                <a:effectLst/>
                <a:uLnTx/>
                <a:uFillTx/>
                <a:latin typeface="Yu Gothic UI"/>
                <a:ea typeface="Yu Gothic UI"/>
                <a:cs typeface="+mn-cs"/>
              </a:rPr>
              <a:t>閲覧</a:t>
            </a:r>
            <a:endParaRPr kumimoji="1" lang="en-US" altLang="ja-JP" sz="1100" b="0" i="0" u="none" strike="noStrike" kern="1200" cap="none" spc="0" normalizeH="0" baseline="0" noProof="0">
              <a:ln>
                <a:noFill/>
              </a:ln>
              <a:solidFill>
                <a:prstClr val="black"/>
              </a:solidFill>
              <a:effectLst/>
              <a:uLnTx/>
              <a:uFillTx/>
              <a:latin typeface="Yu Gothic UI"/>
              <a:ea typeface="Yu Gothic UI"/>
              <a:cs typeface="+mn-cs"/>
            </a:endParaRPr>
          </a:p>
        </p:txBody>
      </p:sp>
      <p:sp>
        <p:nvSpPr>
          <p:cNvPr id="17" name="四角形: 角を丸くする 16">
            <a:extLst>
              <a:ext uri="{FF2B5EF4-FFF2-40B4-BE49-F238E27FC236}">
                <a16:creationId xmlns:a16="http://schemas.microsoft.com/office/drawing/2014/main" id="{B2166DA8-7DFA-3949-3211-38F2350F65BE}"/>
              </a:ext>
            </a:extLst>
          </p:cNvPr>
          <p:cNvSpPr/>
          <p:nvPr/>
        </p:nvSpPr>
        <p:spPr>
          <a:xfrm>
            <a:off x="5786693" y="1913942"/>
            <a:ext cx="677909" cy="479192"/>
          </a:xfrm>
          <a:prstGeom prst="roundRect">
            <a:avLst>
              <a:gd name="adj" fmla="val 25065"/>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完了</a:t>
            </a:r>
          </a:p>
        </p:txBody>
      </p:sp>
      <p:cxnSp>
        <p:nvCxnSpPr>
          <p:cNvPr id="21" name="コネクタ: カギ線 20">
            <a:extLst>
              <a:ext uri="{FF2B5EF4-FFF2-40B4-BE49-F238E27FC236}">
                <a16:creationId xmlns:a16="http://schemas.microsoft.com/office/drawing/2014/main" id="{E43FDB96-289D-92F0-768B-ECD6B6AE352F}"/>
              </a:ext>
            </a:extLst>
          </p:cNvPr>
          <p:cNvCxnSpPr>
            <a:cxnSpLocks/>
            <a:stCxn id="13" idx="3"/>
          </p:cNvCxnSpPr>
          <p:nvPr/>
        </p:nvCxnSpPr>
        <p:spPr>
          <a:xfrm>
            <a:off x="2390774" y="2153538"/>
            <a:ext cx="862751" cy="62811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正方形/長方形 48">
            <a:extLst>
              <a:ext uri="{FF2B5EF4-FFF2-40B4-BE49-F238E27FC236}">
                <a16:creationId xmlns:a16="http://schemas.microsoft.com/office/drawing/2014/main" id="{77901E4F-8FE2-EEB7-D6B6-25B86A1FD19A}"/>
              </a:ext>
            </a:extLst>
          </p:cNvPr>
          <p:cNvSpPr/>
          <p:nvPr/>
        </p:nvSpPr>
        <p:spPr>
          <a:xfrm>
            <a:off x="3253525" y="2566096"/>
            <a:ext cx="1029616" cy="416232"/>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Yu Gothic UI"/>
                <a:ea typeface="Yu Gothic UI"/>
                <a:cs typeface="+mn-cs"/>
              </a:rPr>
              <a:t>ビュー設定</a:t>
            </a:r>
            <a:endParaRPr kumimoji="1" lang="en-US" altLang="ja-JP" sz="1100" b="0" i="0" u="none" strike="noStrike" kern="1200" cap="none" spc="0" normalizeH="0" baseline="0" noProof="0">
              <a:ln>
                <a:noFill/>
              </a:ln>
              <a:solidFill>
                <a:prstClr val="black"/>
              </a:solidFill>
              <a:effectLst/>
              <a:uLnTx/>
              <a:uFillTx/>
              <a:latin typeface="Yu Gothic UI"/>
              <a:ea typeface="Yu Gothic UI"/>
              <a:cs typeface="+mn-cs"/>
            </a:endParaRPr>
          </a:p>
        </p:txBody>
      </p:sp>
      <p:sp>
        <p:nvSpPr>
          <p:cNvPr id="50" name="四角形: 角を丸くする 49">
            <a:extLst>
              <a:ext uri="{FF2B5EF4-FFF2-40B4-BE49-F238E27FC236}">
                <a16:creationId xmlns:a16="http://schemas.microsoft.com/office/drawing/2014/main" id="{56A71243-B9E5-47BA-C432-E34EAC53DB6B}"/>
              </a:ext>
            </a:extLst>
          </p:cNvPr>
          <p:cNvSpPr/>
          <p:nvPr/>
        </p:nvSpPr>
        <p:spPr>
          <a:xfrm>
            <a:off x="5786693" y="2534616"/>
            <a:ext cx="677909" cy="479192"/>
          </a:xfrm>
          <a:prstGeom prst="roundRect">
            <a:avLst>
              <a:gd name="adj" fmla="val 25065"/>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完了</a:t>
            </a:r>
          </a:p>
        </p:txBody>
      </p:sp>
      <p:cxnSp>
        <p:nvCxnSpPr>
          <p:cNvPr id="51" name="直線矢印コネクタ 50">
            <a:extLst>
              <a:ext uri="{FF2B5EF4-FFF2-40B4-BE49-F238E27FC236}">
                <a16:creationId xmlns:a16="http://schemas.microsoft.com/office/drawing/2014/main" id="{F982A466-3186-709B-3D44-9427C7315BAD}"/>
              </a:ext>
            </a:extLst>
          </p:cNvPr>
          <p:cNvCxnSpPr>
            <a:cxnSpLocks/>
          </p:cNvCxnSpPr>
          <p:nvPr/>
        </p:nvCxnSpPr>
        <p:spPr>
          <a:xfrm>
            <a:off x="4283141" y="2774211"/>
            <a:ext cx="15035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 name="直線矢印コネクタ 1">
            <a:extLst>
              <a:ext uri="{FF2B5EF4-FFF2-40B4-BE49-F238E27FC236}">
                <a16:creationId xmlns:a16="http://schemas.microsoft.com/office/drawing/2014/main" id="{CFE2CAA4-33BB-AC41-195E-C7FD04AF5E08}"/>
              </a:ext>
            </a:extLst>
          </p:cNvPr>
          <p:cNvCxnSpPr>
            <a:cxnSpLocks/>
            <a:stCxn id="14" idx="3"/>
            <a:endCxn id="17" idx="1"/>
          </p:cNvCxnSpPr>
          <p:nvPr/>
        </p:nvCxnSpPr>
        <p:spPr>
          <a:xfrm>
            <a:off x="4283141" y="2153537"/>
            <a:ext cx="15035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F349B23A-947E-F60C-B935-BB3417C6A65B}"/>
              </a:ext>
            </a:extLst>
          </p:cNvPr>
          <p:cNvSpPr txBox="1"/>
          <p:nvPr/>
        </p:nvSpPr>
        <p:spPr>
          <a:xfrm>
            <a:off x="6041413" y="941442"/>
            <a:ext cx="622066" cy="230832"/>
          </a:xfrm>
          <a:prstGeom prst="rect">
            <a:avLst/>
          </a:prstGeom>
          <a:noFill/>
        </p:spPr>
        <p:txBody>
          <a:bodyPr wrap="square">
            <a:spAutoFit/>
          </a:bodyPr>
          <a:lstStyle/>
          <a:p>
            <a:r>
              <a:rPr kumimoji="1" lang="ja-JP" altLang="en-US" sz="900">
                <a:solidFill>
                  <a:schemeClr val="tx1"/>
                </a:solidFill>
              </a:rPr>
              <a:t>凡例：</a:t>
            </a:r>
            <a:endParaRPr kumimoji="1" lang="en-US" altLang="ja-JP" sz="900">
              <a:solidFill>
                <a:schemeClr val="tx1"/>
              </a:solidFill>
            </a:endParaRPr>
          </a:p>
        </p:txBody>
      </p:sp>
      <p:cxnSp>
        <p:nvCxnSpPr>
          <p:cNvPr id="10" name="直線コネクタ 9">
            <a:extLst>
              <a:ext uri="{FF2B5EF4-FFF2-40B4-BE49-F238E27FC236}">
                <a16:creationId xmlns:a16="http://schemas.microsoft.com/office/drawing/2014/main" id="{3E72065D-4170-CC83-0673-4E70E3F03E80}"/>
              </a:ext>
            </a:extLst>
          </p:cNvPr>
          <p:cNvCxnSpPr>
            <a:cxnSpLocks/>
          </p:cNvCxnSpPr>
          <p:nvPr/>
        </p:nvCxnSpPr>
        <p:spPr>
          <a:xfrm>
            <a:off x="6663479" y="1060541"/>
            <a:ext cx="469371" cy="0"/>
          </a:xfrm>
          <a:prstGeom prst="lin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205B3E39-6C57-7092-F528-E206924937F2}"/>
              </a:ext>
            </a:extLst>
          </p:cNvPr>
          <p:cNvSpPr txBox="1"/>
          <p:nvPr/>
        </p:nvSpPr>
        <p:spPr>
          <a:xfrm>
            <a:off x="6112932" y="1381063"/>
            <a:ext cx="3097382" cy="338554"/>
          </a:xfrm>
          <a:prstGeom prst="rect">
            <a:avLst/>
          </a:prstGeom>
          <a:noFill/>
        </p:spPr>
        <p:txBody>
          <a:bodyPr wrap="square">
            <a:spAutoFit/>
          </a:bodyPr>
          <a:lstStyle/>
          <a:p>
            <a:r>
              <a:rPr lang="en-US" altLang="ja-JP" sz="800"/>
              <a:t>※</a:t>
            </a:r>
            <a:r>
              <a:rPr lang="ja-JP" altLang="en-US" sz="800"/>
              <a:t>本</a:t>
            </a:r>
            <a:r>
              <a:rPr lang="en-US" altLang="ja-JP" sz="800"/>
              <a:t>WF</a:t>
            </a:r>
            <a:r>
              <a:rPr lang="ja-JP" altLang="en-US" sz="800"/>
              <a:t>は機能の全体感を示すために記載しています</a:t>
            </a:r>
            <a:endParaRPr lang="en-US" altLang="ja-JP" sz="800"/>
          </a:p>
          <a:p>
            <a:r>
              <a:rPr kumimoji="1" lang="ja-JP" altLang="en-US" sz="800">
                <a:solidFill>
                  <a:schemeClr val="tx1"/>
                </a:solidFill>
              </a:rPr>
              <a:t>　分岐としての差戻は機能一覧に記載しています</a:t>
            </a:r>
            <a:endParaRPr kumimoji="1" lang="en-US" altLang="ja-JP" sz="800">
              <a:solidFill>
                <a:schemeClr val="tx1"/>
              </a:solidFill>
            </a:endParaRPr>
          </a:p>
        </p:txBody>
      </p:sp>
      <p:sp>
        <p:nvSpPr>
          <p:cNvPr id="11" name="テキスト プレースホルダー 4">
            <a:extLst>
              <a:ext uri="{FF2B5EF4-FFF2-40B4-BE49-F238E27FC236}">
                <a16:creationId xmlns:a16="http://schemas.microsoft.com/office/drawing/2014/main" id="{C6D5388C-4C69-DCB8-0FF1-EE8162C08CD7}"/>
              </a:ext>
            </a:extLst>
          </p:cNvPr>
          <p:cNvSpPr txBox="1">
            <a:spLocks/>
          </p:cNvSpPr>
          <p:nvPr/>
        </p:nvSpPr>
        <p:spPr>
          <a:xfrm>
            <a:off x="251524" y="1052963"/>
            <a:ext cx="8640950" cy="3651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2400" kern="1200">
                <a:solidFill>
                  <a:schemeClr val="tx1"/>
                </a:solidFill>
                <a:latin typeface="Yu Gothic UI" panose="020B0500000000000000" pitchFamily="50" charset="-128"/>
                <a:ea typeface="Yu Gothic UI" panose="020B0500000000000000" pitchFamily="50" charset="-128"/>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kumimoji="1" sz="2000" kern="1200">
                <a:solidFill>
                  <a:schemeClr val="tx1"/>
                </a:solidFill>
                <a:latin typeface="Yu Gothic UI" panose="020B0500000000000000" pitchFamily="50" charset="-128"/>
                <a:ea typeface="Yu Gothic UI" panose="020B0500000000000000"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Yu Gothic UI" panose="020B0500000000000000" pitchFamily="50" charset="-128"/>
                <a:ea typeface="Yu Gothic UI" panose="020B0500000000000000"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ja-JP" sz="1800"/>
              <a:t>(3)</a:t>
            </a:r>
            <a:r>
              <a:rPr lang="ja-JP" altLang="en-US" sz="1800"/>
              <a:t>業務フロー</a:t>
            </a:r>
            <a:endParaRPr kumimoji="1" lang="en-US" altLang="zh-TW" sz="18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p:txBody>
      </p:sp>
      <p:sp>
        <p:nvSpPr>
          <p:cNvPr id="12" name="スライド番号プレースホルダー 1">
            <a:extLst>
              <a:ext uri="{FF2B5EF4-FFF2-40B4-BE49-F238E27FC236}">
                <a16:creationId xmlns:a16="http://schemas.microsoft.com/office/drawing/2014/main" id="{C433487A-98FA-8D80-D088-BB0D48518FA1}"/>
              </a:ext>
            </a:extLst>
          </p:cNvPr>
          <p:cNvSpPr>
            <a:spLocks noGrp="1"/>
          </p:cNvSpPr>
          <p:nvPr>
            <p:ph type="sldNum" sz="quarter" idx="12"/>
          </p:nvPr>
        </p:nvSpPr>
        <p:spPr>
          <a:xfrm>
            <a:off x="3505200" y="6356352"/>
            <a:ext cx="21336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8139188-682B-46B8-8E3A-C32D863D2EEC}" type="slidenum">
              <a:rPr kumimoji="1" lang="ja-JP" altLang="en-US" sz="1200" b="0" i="0" u="none" strike="noStrike" kern="1200" cap="none" spc="0" normalizeH="0" baseline="0" noProof="0" smtClean="0">
                <a:ln>
                  <a:noFill/>
                </a:ln>
                <a:solidFill>
                  <a:prstClr val="black"/>
                </a:solidFill>
                <a:effectLst/>
                <a:uLnTx/>
                <a:uFillTx/>
                <a:latin typeface="Yu Gothic UI" panose="020B0500000000000000" pitchFamily="50" charset="-128"/>
                <a:ea typeface="Yu Gothic UI" panose="020B0500000000000000"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1" lang="ja-JP" altLang="en-US" sz="12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mn-cs"/>
            </a:endParaRPr>
          </a:p>
        </p:txBody>
      </p:sp>
      <p:sp>
        <p:nvSpPr>
          <p:cNvPr id="7" name="テキスト ボックス 6">
            <a:extLst>
              <a:ext uri="{FF2B5EF4-FFF2-40B4-BE49-F238E27FC236}">
                <a16:creationId xmlns:a16="http://schemas.microsoft.com/office/drawing/2014/main" id="{41290CB5-F90F-60C6-D36C-C218E9169F4A}"/>
              </a:ext>
            </a:extLst>
          </p:cNvPr>
          <p:cNvSpPr txBox="1"/>
          <p:nvPr/>
        </p:nvSpPr>
        <p:spPr>
          <a:xfrm>
            <a:off x="7132849" y="941442"/>
            <a:ext cx="1939149" cy="230832"/>
          </a:xfrm>
          <a:prstGeom prst="rect">
            <a:avLst/>
          </a:prstGeom>
          <a:noFill/>
        </p:spPr>
        <p:txBody>
          <a:bodyPr wrap="square">
            <a:spAutoFit/>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ja-JP" sz="900"/>
              <a:t>2.</a:t>
            </a:r>
            <a:r>
              <a:rPr kumimoji="1" lang="ja-JP" altLang="en-US" sz="900"/>
              <a:t>機能要件</a:t>
            </a:r>
            <a:r>
              <a:rPr kumimoji="1" lang="en-US" altLang="ja-JP" sz="900"/>
              <a:t>(1)</a:t>
            </a:r>
            <a:r>
              <a:rPr kumimoji="1" lang="ja-JP" altLang="en-US" sz="900"/>
              <a:t>機能要件一覧参照</a:t>
            </a:r>
            <a:endParaRPr kumimoji="1" lang="en-US" altLang="zh-TW" sz="8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p:txBody>
      </p:sp>
    </p:spTree>
    <p:extLst>
      <p:ext uri="{BB962C8B-B14F-4D97-AF65-F5344CB8AC3E}">
        <p14:creationId xmlns:p14="http://schemas.microsoft.com/office/powerpoint/2010/main" val="3734469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BA976F1A-1F23-8E7A-9FE8-516548FD8E1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639" imgH="639" progId="TCLayout.ActiveDocument.1">
                  <p:embed/>
                </p:oleObj>
              </mc:Choice>
              <mc:Fallback>
                <p:oleObj name="think-cellスライド" r:id="rId3" imgW="639" imgH="639" progId="TCLayout.ActiveDocument.1">
                  <p:embed/>
                  <p:pic>
                    <p:nvPicPr>
                      <p:cNvPr id="5" name="think-cell data - do not delete" hidden="1">
                        <a:extLst>
                          <a:ext uri="{FF2B5EF4-FFF2-40B4-BE49-F238E27FC236}">
                            <a16:creationId xmlns:a16="http://schemas.microsoft.com/office/drawing/2014/main" id="{BA976F1A-1F23-8E7A-9FE8-516548FD8E1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タイトル 3">
            <a:extLst>
              <a:ext uri="{FF2B5EF4-FFF2-40B4-BE49-F238E27FC236}">
                <a16:creationId xmlns:a16="http://schemas.microsoft.com/office/drawing/2014/main" id="{BE23AE77-CEAB-36A7-A61B-D1A32051ACD2}"/>
              </a:ext>
            </a:extLst>
          </p:cNvPr>
          <p:cNvSpPr>
            <a:spLocks noGrp="1"/>
          </p:cNvSpPr>
          <p:nvPr>
            <p:ph type="title"/>
          </p:nvPr>
        </p:nvSpPr>
        <p:spPr>
          <a:xfrm>
            <a:off x="251519" y="263966"/>
            <a:ext cx="7680208" cy="523220"/>
          </a:xfrm>
        </p:spPr>
        <p:txBody>
          <a:bodyPr vert="horz"/>
          <a:lstStyle/>
          <a:p>
            <a:r>
              <a:rPr kumimoji="1" lang="ja-JP" altLang="en-US"/>
              <a:t>１．業務要件</a:t>
            </a:r>
          </a:p>
        </p:txBody>
      </p:sp>
      <p:graphicFrame>
        <p:nvGraphicFramePr>
          <p:cNvPr id="6" name="表 7">
            <a:extLst>
              <a:ext uri="{FF2B5EF4-FFF2-40B4-BE49-F238E27FC236}">
                <a16:creationId xmlns:a16="http://schemas.microsoft.com/office/drawing/2014/main" id="{CA8E2A68-9716-173E-515E-C9C3A14F91D1}"/>
              </a:ext>
            </a:extLst>
          </p:cNvPr>
          <p:cNvGraphicFramePr>
            <a:graphicFrameLocks noGrp="1"/>
          </p:cNvGraphicFramePr>
          <p:nvPr/>
        </p:nvGraphicFramePr>
        <p:xfrm>
          <a:off x="72000" y="1381062"/>
          <a:ext cx="9000000" cy="4055320"/>
        </p:xfrm>
        <a:graphic>
          <a:graphicData uri="http://schemas.openxmlformats.org/drawingml/2006/table">
            <a:tbl>
              <a:tblPr firstRow="1" bandRow="1">
                <a:tableStyleId>{5C22544A-7EE6-4342-B048-85BDC9FD1C3A}</a:tableStyleId>
              </a:tblPr>
              <a:tblGrid>
                <a:gridCol w="540000">
                  <a:extLst>
                    <a:ext uri="{9D8B030D-6E8A-4147-A177-3AD203B41FA5}">
                      <a16:colId xmlns:a16="http://schemas.microsoft.com/office/drawing/2014/main" val="301329377"/>
                    </a:ext>
                  </a:extLst>
                </a:gridCol>
                <a:gridCol w="8460000">
                  <a:extLst>
                    <a:ext uri="{9D8B030D-6E8A-4147-A177-3AD203B41FA5}">
                      <a16:colId xmlns:a16="http://schemas.microsoft.com/office/drawing/2014/main" val="1027567464"/>
                    </a:ext>
                  </a:extLst>
                </a:gridCol>
              </a:tblGrid>
              <a:tr h="348678">
                <a:tc>
                  <a:txBody>
                    <a:bodyPr/>
                    <a:lstStyle/>
                    <a:p>
                      <a:endParaRPr kumimoji="1" lang="ja-JP" altLang="en-US"/>
                    </a:p>
                  </a:txBody>
                  <a:tcPr>
                    <a:solidFill>
                      <a:schemeClr val="accent1"/>
                    </a:solidFill>
                  </a:tcPr>
                </a:tc>
                <a:tc>
                  <a:txBody>
                    <a:bodyPr/>
                    <a:lstStyle/>
                    <a:p>
                      <a:pPr algn="l"/>
                      <a:r>
                        <a:rPr kumimoji="1" lang="ja-JP" altLang="en-US"/>
                        <a:t>業務種別　　</a:t>
                      </a:r>
                      <a:r>
                        <a:rPr kumimoji="1" lang="en-US" altLang="ja-JP" sz="1800" b="1">
                          <a:solidFill>
                            <a:schemeClr val="bg1"/>
                          </a:solidFill>
                        </a:rPr>
                        <a:t>j.</a:t>
                      </a:r>
                      <a:r>
                        <a:rPr kumimoji="1" lang="ja-JP" altLang="en-US" sz="1800" b="1">
                          <a:solidFill>
                            <a:schemeClr val="bg1"/>
                          </a:solidFill>
                        </a:rPr>
                        <a:t>文書廃棄</a:t>
                      </a:r>
                      <a:endParaRPr kumimoji="1" lang="en-US" altLang="ja-JP" sz="1800" b="1">
                        <a:solidFill>
                          <a:schemeClr val="bg1"/>
                        </a:solidFill>
                      </a:endParaRPr>
                    </a:p>
                  </a:txBody>
                  <a:tcPr/>
                </a:tc>
                <a:extLst>
                  <a:ext uri="{0D108BD9-81ED-4DB2-BD59-A6C34878D82A}">
                    <a16:rowId xmlns:a16="http://schemas.microsoft.com/office/drawing/2014/main" val="2838924240"/>
                  </a:ext>
                </a:extLst>
              </a:tr>
              <a:tr h="3689560">
                <a:tc>
                  <a:txBody>
                    <a:bodyPr/>
                    <a:lstStyle/>
                    <a:p>
                      <a:r>
                        <a:rPr kumimoji="1" lang="ja-JP" altLang="en-US" sz="1400" b="1">
                          <a:solidFill>
                            <a:schemeClr val="bg1"/>
                          </a:solidFill>
                        </a:rPr>
                        <a:t>利用者</a:t>
                      </a:r>
                    </a:p>
                  </a:txBody>
                  <a:tcPr vert="wordArtVertRtl" anchor="ctr" anchorCtr="1">
                    <a:solidFill>
                      <a:schemeClr val="accent1"/>
                    </a:solidFill>
                  </a:tcPr>
                </a:tc>
                <a:tc>
                  <a:txBody>
                    <a:bodyPr/>
                    <a:lstStyle/>
                    <a:p>
                      <a:endParaRPr kumimoji="1" lang="ja-JP" altLang="en-US"/>
                    </a:p>
                  </a:txBody>
                  <a:tcPr/>
                </a:tc>
                <a:extLst>
                  <a:ext uri="{0D108BD9-81ED-4DB2-BD59-A6C34878D82A}">
                    <a16:rowId xmlns:a16="http://schemas.microsoft.com/office/drawing/2014/main" val="3028206946"/>
                  </a:ext>
                </a:extLst>
              </a:tr>
            </a:tbl>
          </a:graphicData>
        </a:graphic>
      </p:graphicFrame>
      <p:sp>
        <p:nvSpPr>
          <p:cNvPr id="13" name="四角形: 角を丸くする 12">
            <a:extLst>
              <a:ext uri="{FF2B5EF4-FFF2-40B4-BE49-F238E27FC236}">
                <a16:creationId xmlns:a16="http://schemas.microsoft.com/office/drawing/2014/main" id="{22ECFFBA-584D-0208-9494-3F6A561CEFA6}"/>
              </a:ext>
            </a:extLst>
          </p:cNvPr>
          <p:cNvSpPr/>
          <p:nvPr/>
        </p:nvSpPr>
        <p:spPr>
          <a:xfrm>
            <a:off x="941337" y="1865754"/>
            <a:ext cx="1449437" cy="575567"/>
          </a:xfrm>
          <a:prstGeom prst="roundRect">
            <a:avLst>
              <a:gd name="adj" fmla="val 25065"/>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文書廃棄の発生</a:t>
            </a:r>
            <a:endParaRPr kumimoji="1" lang="en-US" altLang="ja-JP" sz="1200">
              <a:solidFill>
                <a:schemeClr val="tx1"/>
              </a:solidFill>
            </a:endParaRPr>
          </a:p>
        </p:txBody>
      </p:sp>
      <p:sp>
        <p:nvSpPr>
          <p:cNvPr id="14" name="正方形/長方形 13">
            <a:extLst>
              <a:ext uri="{FF2B5EF4-FFF2-40B4-BE49-F238E27FC236}">
                <a16:creationId xmlns:a16="http://schemas.microsoft.com/office/drawing/2014/main" id="{CA212066-292B-6811-E469-469059AAEFED}"/>
              </a:ext>
            </a:extLst>
          </p:cNvPr>
          <p:cNvSpPr/>
          <p:nvPr/>
        </p:nvSpPr>
        <p:spPr>
          <a:xfrm>
            <a:off x="3238285" y="1901717"/>
            <a:ext cx="1029616" cy="503641"/>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Yu Gothic UI"/>
                <a:ea typeface="Yu Gothic UI"/>
                <a:cs typeface="+mn-cs"/>
              </a:rPr>
              <a:t>納入仕様書</a:t>
            </a:r>
            <a:br>
              <a:rPr kumimoji="1" lang="en-US" altLang="ja-JP" sz="1100" b="0" i="0" u="none" strike="noStrike" kern="1200" cap="none" spc="0" normalizeH="0" baseline="0" noProof="0">
                <a:ln>
                  <a:noFill/>
                </a:ln>
                <a:solidFill>
                  <a:prstClr val="black"/>
                </a:solidFill>
                <a:effectLst/>
                <a:uLnTx/>
                <a:uFillTx/>
                <a:latin typeface="Yu Gothic UI"/>
                <a:ea typeface="Yu Gothic UI"/>
                <a:cs typeface="+mn-cs"/>
              </a:rPr>
            </a:br>
            <a:r>
              <a:rPr kumimoji="1" lang="ja-JP" altLang="en-US" sz="1100" b="0" i="0" u="none" strike="noStrike" kern="1200" cap="none" spc="0" normalizeH="0" baseline="0" noProof="0">
                <a:ln>
                  <a:noFill/>
                </a:ln>
                <a:solidFill>
                  <a:prstClr val="black"/>
                </a:solidFill>
                <a:effectLst/>
                <a:uLnTx/>
                <a:uFillTx/>
                <a:latin typeface="Yu Gothic UI"/>
                <a:ea typeface="Yu Gothic UI"/>
                <a:cs typeface="+mn-cs"/>
              </a:rPr>
              <a:t>（締結版）廃棄</a:t>
            </a:r>
            <a:endParaRPr kumimoji="1" lang="en-US" altLang="ja-JP" sz="1100" b="0" i="0" u="none" strike="noStrike" kern="1200" cap="none" spc="0" normalizeH="0" baseline="0" noProof="0">
              <a:ln>
                <a:noFill/>
              </a:ln>
              <a:solidFill>
                <a:prstClr val="black"/>
              </a:solidFill>
              <a:effectLst/>
              <a:uLnTx/>
              <a:uFillTx/>
              <a:latin typeface="Yu Gothic UI"/>
              <a:ea typeface="Yu Gothic UI"/>
              <a:cs typeface="+mn-cs"/>
            </a:endParaRPr>
          </a:p>
        </p:txBody>
      </p:sp>
      <p:cxnSp>
        <p:nvCxnSpPr>
          <p:cNvPr id="16" name="直線矢印コネクタ 15">
            <a:extLst>
              <a:ext uri="{FF2B5EF4-FFF2-40B4-BE49-F238E27FC236}">
                <a16:creationId xmlns:a16="http://schemas.microsoft.com/office/drawing/2014/main" id="{A5E3E74D-35D3-6098-14C3-7B354C66E604}"/>
              </a:ext>
            </a:extLst>
          </p:cNvPr>
          <p:cNvCxnSpPr>
            <a:cxnSpLocks/>
            <a:stCxn id="13" idx="3"/>
            <a:endCxn id="14" idx="1"/>
          </p:cNvCxnSpPr>
          <p:nvPr/>
        </p:nvCxnSpPr>
        <p:spPr>
          <a:xfrm>
            <a:off x="2390774" y="2153538"/>
            <a:ext cx="8475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四角形: 角を丸くする 16">
            <a:extLst>
              <a:ext uri="{FF2B5EF4-FFF2-40B4-BE49-F238E27FC236}">
                <a16:creationId xmlns:a16="http://schemas.microsoft.com/office/drawing/2014/main" id="{B2166DA8-7DFA-3949-3211-38F2350F65BE}"/>
              </a:ext>
            </a:extLst>
          </p:cNvPr>
          <p:cNvSpPr/>
          <p:nvPr/>
        </p:nvSpPr>
        <p:spPr>
          <a:xfrm>
            <a:off x="4958562" y="1863627"/>
            <a:ext cx="677909" cy="579822"/>
          </a:xfrm>
          <a:prstGeom prst="roundRect">
            <a:avLst>
              <a:gd name="adj" fmla="val 25065"/>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完了</a:t>
            </a:r>
          </a:p>
        </p:txBody>
      </p:sp>
      <p:cxnSp>
        <p:nvCxnSpPr>
          <p:cNvPr id="19" name="直線矢印コネクタ 18">
            <a:extLst>
              <a:ext uri="{FF2B5EF4-FFF2-40B4-BE49-F238E27FC236}">
                <a16:creationId xmlns:a16="http://schemas.microsoft.com/office/drawing/2014/main" id="{65522D4B-AF85-33C0-8178-FA89C130C70B}"/>
              </a:ext>
            </a:extLst>
          </p:cNvPr>
          <p:cNvCxnSpPr>
            <a:cxnSpLocks/>
            <a:stCxn id="14" idx="3"/>
            <a:endCxn id="17" idx="1"/>
          </p:cNvCxnSpPr>
          <p:nvPr/>
        </p:nvCxnSpPr>
        <p:spPr>
          <a:xfrm>
            <a:off x="4267901" y="2153538"/>
            <a:ext cx="6906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正方形/長方形 2">
            <a:extLst>
              <a:ext uri="{FF2B5EF4-FFF2-40B4-BE49-F238E27FC236}">
                <a16:creationId xmlns:a16="http://schemas.microsoft.com/office/drawing/2014/main" id="{7ECAFCCB-05C0-41D9-507E-1C19513E1D2F}"/>
              </a:ext>
            </a:extLst>
          </p:cNvPr>
          <p:cNvSpPr/>
          <p:nvPr/>
        </p:nvSpPr>
        <p:spPr>
          <a:xfrm>
            <a:off x="3238285" y="2677605"/>
            <a:ext cx="1029616" cy="503641"/>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100">
                <a:solidFill>
                  <a:prstClr val="black"/>
                </a:solidFill>
                <a:latin typeface="Yu Gothic UI"/>
                <a:ea typeface="Yu Gothic UI"/>
              </a:rPr>
              <a:t>製品規格書</a:t>
            </a:r>
            <a:r>
              <a:rPr kumimoji="1" lang="zh-TW" altLang="en-US" sz="1100" b="0" i="0" u="none" strike="noStrike" kern="1200" cap="none" spc="0" normalizeH="0" baseline="0" noProof="0">
                <a:ln>
                  <a:noFill/>
                </a:ln>
                <a:solidFill>
                  <a:prstClr val="black"/>
                </a:solidFill>
                <a:effectLst/>
                <a:uLnTx/>
                <a:uFillTx/>
                <a:latin typeface="Yu Gothic UI"/>
                <a:ea typeface="Yu Gothic UI"/>
                <a:cs typeface="+mn-cs"/>
              </a:rPr>
              <a:t>廃棄</a:t>
            </a:r>
            <a:endParaRPr kumimoji="1" lang="en-US" altLang="ja-JP" sz="1100" b="0" i="0" u="none" strike="noStrike" kern="1200" cap="none" spc="0" normalizeH="0" baseline="0" noProof="0">
              <a:ln>
                <a:noFill/>
              </a:ln>
              <a:solidFill>
                <a:prstClr val="black"/>
              </a:solidFill>
              <a:effectLst/>
              <a:uLnTx/>
              <a:uFillTx/>
              <a:latin typeface="Yu Gothic UI"/>
              <a:ea typeface="Yu Gothic UI"/>
              <a:cs typeface="+mn-cs"/>
            </a:endParaRPr>
          </a:p>
        </p:txBody>
      </p:sp>
      <p:cxnSp>
        <p:nvCxnSpPr>
          <p:cNvPr id="7" name="コネクタ: カギ線 6">
            <a:extLst>
              <a:ext uri="{FF2B5EF4-FFF2-40B4-BE49-F238E27FC236}">
                <a16:creationId xmlns:a16="http://schemas.microsoft.com/office/drawing/2014/main" id="{CBDC90A3-A090-E137-2EA0-F1DC578017EB}"/>
              </a:ext>
            </a:extLst>
          </p:cNvPr>
          <p:cNvCxnSpPr>
            <a:cxnSpLocks/>
            <a:stCxn id="13" idx="3"/>
            <a:endCxn id="3" idx="1"/>
          </p:cNvCxnSpPr>
          <p:nvPr/>
        </p:nvCxnSpPr>
        <p:spPr>
          <a:xfrm>
            <a:off x="2390774" y="2153538"/>
            <a:ext cx="847511" cy="77588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D52C8F2A-BC0C-12A3-113D-E439B628BEED}"/>
              </a:ext>
            </a:extLst>
          </p:cNvPr>
          <p:cNvCxnSpPr>
            <a:cxnSpLocks/>
            <a:stCxn id="3" idx="3"/>
            <a:endCxn id="12" idx="1"/>
          </p:cNvCxnSpPr>
          <p:nvPr/>
        </p:nvCxnSpPr>
        <p:spPr>
          <a:xfrm flipV="1">
            <a:off x="4267901" y="2928933"/>
            <a:ext cx="690661" cy="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四角形: 角を丸くする 11">
            <a:extLst>
              <a:ext uri="{FF2B5EF4-FFF2-40B4-BE49-F238E27FC236}">
                <a16:creationId xmlns:a16="http://schemas.microsoft.com/office/drawing/2014/main" id="{D5E9BD3E-C325-C1E8-B5A8-6374D2C7C96A}"/>
              </a:ext>
            </a:extLst>
          </p:cNvPr>
          <p:cNvSpPr/>
          <p:nvPr/>
        </p:nvSpPr>
        <p:spPr>
          <a:xfrm>
            <a:off x="4958562" y="2639022"/>
            <a:ext cx="677909" cy="579822"/>
          </a:xfrm>
          <a:prstGeom prst="roundRect">
            <a:avLst>
              <a:gd name="adj" fmla="val 25065"/>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完了</a:t>
            </a:r>
          </a:p>
        </p:txBody>
      </p:sp>
      <p:sp>
        <p:nvSpPr>
          <p:cNvPr id="8" name="正方形/長方形 7">
            <a:extLst>
              <a:ext uri="{FF2B5EF4-FFF2-40B4-BE49-F238E27FC236}">
                <a16:creationId xmlns:a16="http://schemas.microsoft.com/office/drawing/2014/main" id="{51BD9E66-2D2C-13D8-972C-E35D0D6F6AFD}"/>
              </a:ext>
            </a:extLst>
          </p:cNvPr>
          <p:cNvSpPr/>
          <p:nvPr/>
        </p:nvSpPr>
        <p:spPr>
          <a:xfrm>
            <a:off x="3122563" y="3226596"/>
            <a:ext cx="1449437" cy="4782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kumimoji="1" lang="ja-JP" altLang="en-US" sz="900">
                <a:solidFill>
                  <a:schemeClr val="tx1"/>
                </a:solidFill>
              </a:rPr>
              <a:t>即廃棄</a:t>
            </a:r>
            <a:endParaRPr kumimoji="1" lang="en-US" altLang="ja-JP" sz="900">
              <a:solidFill>
                <a:schemeClr val="tx1"/>
              </a:solidFill>
            </a:endParaRPr>
          </a:p>
          <a:p>
            <a:pPr marL="285750" indent="-285750">
              <a:buFont typeface="Wingdings" panose="05000000000000000000" pitchFamily="2" charset="2"/>
              <a:buChar char="ü"/>
            </a:pPr>
            <a:r>
              <a:rPr lang="ja-JP" altLang="en-US" sz="900">
                <a:solidFill>
                  <a:schemeClr val="tx1"/>
                </a:solidFill>
              </a:rPr>
              <a:t>廃棄承認ワークフロー</a:t>
            </a:r>
            <a:endParaRPr kumimoji="1" lang="en-US" altLang="ja-JP" sz="900">
              <a:solidFill>
                <a:schemeClr val="tx1"/>
              </a:solidFill>
            </a:endParaRPr>
          </a:p>
        </p:txBody>
      </p:sp>
      <p:cxnSp>
        <p:nvCxnSpPr>
          <p:cNvPr id="9" name="コネクタ: カギ線 8">
            <a:extLst>
              <a:ext uri="{FF2B5EF4-FFF2-40B4-BE49-F238E27FC236}">
                <a16:creationId xmlns:a16="http://schemas.microsoft.com/office/drawing/2014/main" id="{780FEDA3-B487-A98B-F99E-673D2043FEE5}"/>
              </a:ext>
            </a:extLst>
          </p:cNvPr>
          <p:cNvCxnSpPr>
            <a:cxnSpLocks/>
            <a:stCxn id="12" idx="2"/>
            <a:endCxn id="21" idx="1"/>
          </p:cNvCxnSpPr>
          <p:nvPr/>
        </p:nvCxnSpPr>
        <p:spPr>
          <a:xfrm rot="16200000" flipH="1">
            <a:off x="5050918" y="3465443"/>
            <a:ext cx="861001" cy="3678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6095C9D2-FD1E-89F1-219D-F7D1CB1CE46B}"/>
              </a:ext>
            </a:extLst>
          </p:cNvPr>
          <p:cNvSpPr/>
          <p:nvPr/>
        </p:nvSpPr>
        <p:spPr>
          <a:xfrm>
            <a:off x="5665319" y="3828024"/>
            <a:ext cx="1029616" cy="503641"/>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100">
                <a:solidFill>
                  <a:prstClr val="black"/>
                </a:solidFill>
                <a:latin typeface="Yu Gothic UI"/>
                <a:ea typeface="Yu Gothic UI"/>
              </a:rPr>
              <a:t>製品規格書</a:t>
            </a:r>
            <a:r>
              <a:rPr kumimoji="1" lang="zh-TW" altLang="en-US" sz="1100" b="0" i="0" u="none" strike="noStrike" kern="1200" cap="none" spc="0" normalizeH="0" baseline="0" noProof="0">
                <a:ln>
                  <a:noFill/>
                </a:ln>
                <a:solidFill>
                  <a:prstClr val="black"/>
                </a:solidFill>
                <a:effectLst/>
                <a:uLnTx/>
                <a:uFillTx/>
                <a:latin typeface="Yu Gothic UI"/>
                <a:ea typeface="Yu Gothic UI"/>
                <a:cs typeface="+mn-cs"/>
              </a:rPr>
              <a:t>廃棄</a:t>
            </a:r>
            <a:br>
              <a:rPr kumimoji="1" lang="en-US" altLang="zh-TW" sz="1100" b="0" i="0" u="none" strike="noStrike" kern="1200" cap="none" spc="0" normalizeH="0" baseline="0" noProof="0">
                <a:ln>
                  <a:noFill/>
                </a:ln>
                <a:solidFill>
                  <a:prstClr val="black"/>
                </a:solidFill>
                <a:effectLst/>
                <a:uLnTx/>
                <a:uFillTx/>
                <a:latin typeface="Yu Gothic UI"/>
                <a:ea typeface="Yu Gothic UI"/>
                <a:cs typeface="+mn-cs"/>
              </a:rPr>
            </a:br>
            <a:r>
              <a:rPr kumimoji="1" lang="ja-JP" altLang="en-US" sz="1100" b="0" i="0" u="none" strike="noStrike" kern="1200" cap="none" spc="0" normalizeH="0" baseline="0" noProof="0">
                <a:ln>
                  <a:noFill/>
                </a:ln>
                <a:solidFill>
                  <a:prstClr val="black"/>
                </a:solidFill>
                <a:effectLst/>
                <a:uLnTx/>
                <a:uFillTx/>
                <a:latin typeface="Yu Gothic UI"/>
                <a:ea typeface="Yu Gothic UI"/>
                <a:cs typeface="+mn-cs"/>
              </a:rPr>
              <a:t>取り消し</a:t>
            </a:r>
            <a:endParaRPr kumimoji="1" lang="en-US" altLang="ja-JP" sz="1100" b="0" i="0" u="none" strike="noStrike" kern="1200" cap="none" spc="0" normalizeH="0" baseline="0" noProof="0">
              <a:ln>
                <a:noFill/>
              </a:ln>
              <a:solidFill>
                <a:prstClr val="black"/>
              </a:solidFill>
              <a:effectLst/>
              <a:uLnTx/>
              <a:uFillTx/>
              <a:latin typeface="Yu Gothic UI"/>
              <a:ea typeface="Yu Gothic UI"/>
              <a:cs typeface="+mn-cs"/>
            </a:endParaRPr>
          </a:p>
        </p:txBody>
      </p:sp>
      <p:cxnSp>
        <p:nvCxnSpPr>
          <p:cNvPr id="24" name="直線矢印コネクタ 23">
            <a:extLst>
              <a:ext uri="{FF2B5EF4-FFF2-40B4-BE49-F238E27FC236}">
                <a16:creationId xmlns:a16="http://schemas.microsoft.com/office/drawing/2014/main" id="{D95B6259-0B52-636B-D66C-4E2D22E247F6}"/>
              </a:ext>
            </a:extLst>
          </p:cNvPr>
          <p:cNvCxnSpPr>
            <a:cxnSpLocks/>
            <a:stCxn id="21" idx="3"/>
            <a:endCxn id="25" idx="1"/>
          </p:cNvCxnSpPr>
          <p:nvPr/>
        </p:nvCxnSpPr>
        <p:spPr>
          <a:xfrm>
            <a:off x="6694935" y="4079845"/>
            <a:ext cx="897837" cy="10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四角形: 角を丸くする 24">
            <a:extLst>
              <a:ext uri="{FF2B5EF4-FFF2-40B4-BE49-F238E27FC236}">
                <a16:creationId xmlns:a16="http://schemas.microsoft.com/office/drawing/2014/main" id="{F2DF74F3-A4B9-4921-731F-969C4DCA415B}"/>
              </a:ext>
            </a:extLst>
          </p:cNvPr>
          <p:cNvSpPr/>
          <p:nvPr/>
        </p:nvSpPr>
        <p:spPr>
          <a:xfrm>
            <a:off x="7592772" y="3800347"/>
            <a:ext cx="677909" cy="579822"/>
          </a:xfrm>
          <a:prstGeom prst="roundRect">
            <a:avLst>
              <a:gd name="adj" fmla="val 25065"/>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完了</a:t>
            </a:r>
          </a:p>
        </p:txBody>
      </p:sp>
      <p:sp>
        <p:nvSpPr>
          <p:cNvPr id="18" name="テキスト ボックス 17">
            <a:extLst>
              <a:ext uri="{FF2B5EF4-FFF2-40B4-BE49-F238E27FC236}">
                <a16:creationId xmlns:a16="http://schemas.microsoft.com/office/drawing/2014/main" id="{83201A74-EC8F-8DFA-FD57-16137960C040}"/>
              </a:ext>
            </a:extLst>
          </p:cNvPr>
          <p:cNvSpPr txBox="1"/>
          <p:nvPr/>
        </p:nvSpPr>
        <p:spPr>
          <a:xfrm>
            <a:off x="6041413" y="941442"/>
            <a:ext cx="622066" cy="230832"/>
          </a:xfrm>
          <a:prstGeom prst="rect">
            <a:avLst/>
          </a:prstGeom>
          <a:noFill/>
        </p:spPr>
        <p:txBody>
          <a:bodyPr wrap="square">
            <a:spAutoFit/>
          </a:bodyPr>
          <a:lstStyle/>
          <a:p>
            <a:r>
              <a:rPr kumimoji="1" lang="ja-JP" altLang="en-US" sz="900">
                <a:solidFill>
                  <a:schemeClr val="tx1"/>
                </a:solidFill>
              </a:rPr>
              <a:t>凡例：</a:t>
            </a:r>
            <a:endParaRPr kumimoji="1" lang="en-US" altLang="ja-JP" sz="900">
              <a:solidFill>
                <a:schemeClr val="tx1"/>
              </a:solidFill>
            </a:endParaRPr>
          </a:p>
        </p:txBody>
      </p:sp>
      <p:cxnSp>
        <p:nvCxnSpPr>
          <p:cNvPr id="20" name="直線コネクタ 19">
            <a:extLst>
              <a:ext uri="{FF2B5EF4-FFF2-40B4-BE49-F238E27FC236}">
                <a16:creationId xmlns:a16="http://schemas.microsoft.com/office/drawing/2014/main" id="{D4BFFC41-0371-44F9-F71E-F5CCA2215A65}"/>
              </a:ext>
            </a:extLst>
          </p:cNvPr>
          <p:cNvCxnSpPr>
            <a:cxnSpLocks/>
          </p:cNvCxnSpPr>
          <p:nvPr/>
        </p:nvCxnSpPr>
        <p:spPr>
          <a:xfrm>
            <a:off x="6663479" y="1060541"/>
            <a:ext cx="469371" cy="0"/>
          </a:xfrm>
          <a:prstGeom prst="lin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81F66713-7E3E-FB97-1F4B-068EFAA218DD}"/>
              </a:ext>
            </a:extLst>
          </p:cNvPr>
          <p:cNvSpPr txBox="1"/>
          <p:nvPr/>
        </p:nvSpPr>
        <p:spPr>
          <a:xfrm>
            <a:off x="6112932" y="1381063"/>
            <a:ext cx="3097382" cy="338554"/>
          </a:xfrm>
          <a:prstGeom prst="rect">
            <a:avLst/>
          </a:prstGeom>
          <a:noFill/>
        </p:spPr>
        <p:txBody>
          <a:bodyPr wrap="square">
            <a:spAutoFit/>
          </a:bodyPr>
          <a:lstStyle/>
          <a:p>
            <a:r>
              <a:rPr lang="en-US" altLang="ja-JP" sz="800"/>
              <a:t>※</a:t>
            </a:r>
            <a:r>
              <a:rPr lang="ja-JP" altLang="en-US" sz="800"/>
              <a:t>本</a:t>
            </a:r>
            <a:r>
              <a:rPr lang="en-US" altLang="ja-JP" sz="800"/>
              <a:t>WF</a:t>
            </a:r>
            <a:r>
              <a:rPr lang="ja-JP" altLang="en-US" sz="800"/>
              <a:t>は機能の全体感を示すために記載しています</a:t>
            </a:r>
            <a:endParaRPr lang="en-US" altLang="ja-JP" sz="800"/>
          </a:p>
          <a:p>
            <a:r>
              <a:rPr kumimoji="1" lang="ja-JP" altLang="en-US" sz="800">
                <a:solidFill>
                  <a:schemeClr val="tx1"/>
                </a:solidFill>
              </a:rPr>
              <a:t>　分岐としての差戻は機能一覧に記載しています</a:t>
            </a:r>
            <a:endParaRPr kumimoji="1" lang="en-US" altLang="ja-JP" sz="800">
              <a:solidFill>
                <a:schemeClr val="tx1"/>
              </a:solidFill>
            </a:endParaRPr>
          </a:p>
        </p:txBody>
      </p:sp>
      <p:sp>
        <p:nvSpPr>
          <p:cNvPr id="22" name="テキスト プレースホルダー 4">
            <a:extLst>
              <a:ext uri="{FF2B5EF4-FFF2-40B4-BE49-F238E27FC236}">
                <a16:creationId xmlns:a16="http://schemas.microsoft.com/office/drawing/2014/main" id="{2D614361-58BB-E444-100A-C01BA458D588}"/>
              </a:ext>
            </a:extLst>
          </p:cNvPr>
          <p:cNvSpPr txBox="1">
            <a:spLocks/>
          </p:cNvSpPr>
          <p:nvPr/>
        </p:nvSpPr>
        <p:spPr>
          <a:xfrm>
            <a:off x="251524" y="1052963"/>
            <a:ext cx="8640950" cy="3651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2400" kern="1200">
                <a:solidFill>
                  <a:schemeClr val="tx1"/>
                </a:solidFill>
                <a:latin typeface="Yu Gothic UI" panose="020B0500000000000000" pitchFamily="50" charset="-128"/>
                <a:ea typeface="Yu Gothic UI" panose="020B0500000000000000" pitchFamily="50" charset="-128"/>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kumimoji="1" sz="2000" kern="1200">
                <a:solidFill>
                  <a:schemeClr val="tx1"/>
                </a:solidFill>
                <a:latin typeface="Yu Gothic UI" panose="020B0500000000000000" pitchFamily="50" charset="-128"/>
                <a:ea typeface="Yu Gothic UI" panose="020B0500000000000000"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Yu Gothic UI" panose="020B0500000000000000" pitchFamily="50" charset="-128"/>
                <a:ea typeface="Yu Gothic UI" panose="020B0500000000000000"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ja-JP" sz="1800"/>
              <a:t>(3)</a:t>
            </a:r>
            <a:r>
              <a:rPr lang="ja-JP" altLang="en-US" sz="1800"/>
              <a:t>業務フロー</a:t>
            </a:r>
            <a:endParaRPr kumimoji="1" lang="en-US" altLang="zh-TW" sz="18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p:txBody>
      </p:sp>
      <p:sp>
        <p:nvSpPr>
          <p:cNvPr id="23" name="スライド番号プレースホルダー 1">
            <a:extLst>
              <a:ext uri="{FF2B5EF4-FFF2-40B4-BE49-F238E27FC236}">
                <a16:creationId xmlns:a16="http://schemas.microsoft.com/office/drawing/2014/main" id="{A2F64AD6-7106-0DD5-2074-D39889216754}"/>
              </a:ext>
            </a:extLst>
          </p:cNvPr>
          <p:cNvSpPr>
            <a:spLocks noGrp="1"/>
          </p:cNvSpPr>
          <p:nvPr>
            <p:ph type="sldNum" sz="quarter" idx="12"/>
          </p:nvPr>
        </p:nvSpPr>
        <p:spPr>
          <a:xfrm>
            <a:off x="3505200" y="6356352"/>
            <a:ext cx="21336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8139188-682B-46B8-8E3A-C32D863D2EEC}" type="slidenum">
              <a:rPr kumimoji="1" lang="ja-JP" altLang="en-US" sz="1200" b="0" i="0" u="none" strike="noStrike" kern="1200" cap="none" spc="0" normalizeH="0" baseline="0" noProof="0" smtClean="0">
                <a:ln>
                  <a:noFill/>
                </a:ln>
                <a:solidFill>
                  <a:prstClr val="black"/>
                </a:solidFill>
                <a:effectLst/>
                <a:uLnTx/>
                <a:uFillTx/>
                <a:latin typeface="Yu Gothic UI" panose="020B0500000000000000" pitchFamily="50" charset="-128"/>
                <a:ea typeface="Yu Gothic UI" panose="020B0500000000000000"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1" lang="ja-JP" altLang="en-US" sz="12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mn-cs"/>
            </a:endParaRPr>
          </a:p>
        </p:txBody>
      </p:sp>
      <p:sp>
        <p:nvSpPr>
          <p:cNvPr id="11" name="テキスト ボックス 10">
            <a:extLst>
              <a:ext uri="{FF2B5EF4-FFF2-40B4-BE49-F238E27FC236}">
                <a16:creationId xmlns:a16="http://schemas.microsoft.com/office/drawing/2014/main" id="{697DF5E1-73C1-F17E-B0BC-E95A7EF6C8DC}"/>
              </a:ext>
            </a:extLst>
          </p:cNvPr>
          <p:cNvSpPr txBox="1"/>
          <p:nvPr/>
        </p:nvSpPr>
        <p:spPr>
          <a:xfrm>
            <a:off x="7132849" y="941442"/>
            <a:ext cx="1939149" cy="230832"/>
          </a:xfrm>
          <a:prstGeom prst="rect">
            <a:avLst/>
          </a:prstGeom>
          <a:noFill/>
        </p:spPr>
        <p:txBody>
          <a:bodyPr wrap="square">
            <a:spAutoFit/>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ja-JP" sz="900"/>
              <a:t>2.</a:t>
            </a:r>
            <a:r>
              <a:rPr kumimoji="1" lang="ja-JP" altLang="en-US" sz="900"/>
              <a:t>機能要件</a:t>
            </a:r>
            <a:r>
              <a:rPr kumimoji="1" lang="en-US" altLang="ja-JP" sz="900"/>
              <a:t>(1)</a:t>
            </a:r>
            <a:r>
              <a:rPr kumimoji="1" lang="ja-JP" altLang="en-US" sz="900"/>
              <a:t>機能要件一覧参照</a:t>
            </a:r>
            <a:endParaRPr kumimoji="1" lang="en-US" altLang="zh-TW" sz="8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p:txBody>
      </p:sp>
    </p:spTree>
    <p:extLst>
      <p:ext uri="{BB962C8B-B14F-4D97-AF65-F5344CB8AC3E}">
        <p14:creationId xmlns:p14="http://schemas.microsoft.com/office/powerpoint/2010/main" val="2641857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BA976F1A-1F23-8E7A-9FE8-516548FD8E1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639" imgH="639" progId="TCLayout.ActiveDocument.1">
                  <p:embed/>
                </p:oleObj>
              </mc:Choice>
              <mc:Fallback>
                <p:oleObj name="think-cellスライド" r:id="rId3" imgW="639" imgH="639" progId="TCLayout.ActiveDocument.1">
                  <p:embed/>
                  <p:pic>
                    <p:nvPicPr>
                      <p:cNvPr id="5" name="think-cell data - do not delete" hidden="1">
                        <a:extLst>
                          <a:ext uri="{FF2B5EF4-FFF2-40B4-BE49-F238E27FC236}">
                            <a16:creationId xmlns:a16="http://schemas.microsoft.com/office/drawing/2014/main" id="{BA976F1A-1F23-8E7A-9FE8-516548FD8E1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タイトル 3">
            <a:extLst>
              <a:ext uri="{FF2B5EF4-FFF2-40B4-BE49-F238E27FC236}">
                <a16:creationId xmlns:a16="http://schemas.microsoft.com/office/drawing/2014/main" id="{BE23AE77-CEAB-36A7-A61B-D1A32051ACD2}"/>
              </a:ext>
            </a:extLst>
          </p:cNvPr>
          <p:cNvSpPr>
            <a:spLocks noGrp="1"/>
          </p:cNvSpPr>
          <p:nvPr>
            <p:ph type="title"/>
          </p:nvPr>
        </p:nvSpPr>
        <p:spPr>
          <a:xfrm>
            <a:off x="251519" y="263966"/>
            <a:ext cx="7680208" cy="523220"/>
          </a:xfrm>
        </p:spPr>
        <p:txBody>
          <a:bodyPr vert="horz"/>
          <a:lstStyle/>
          <a:p>
            <a:r>
              <a:rPr kumimoji="1" lang="ja-JP" altLang="en-US"/>
              <a:t>１．業務要件</a:t>
            </a:r>
          </a:p>
        </p:txBody>
      </p:sp>
      <p:graphicFrame>
        <p:nvGraphicFramePr>
          <p:cNvPr id="6" name="表 7">
            <a:extLst>
              <a:ext uri="{FF2B5EF4-FFF2-40B4-BE49-F238E27FC236}">
                <a16:creationId xmlns:a16="http://schemas.microsoft.com/office/drawing/2014/main" id="{CA8E2A68-9716-173E-515E-C9C3A14F91D1}"/>
              </a:ext>
            </a:extLst>
          </p:cNvPr>
          <p:cNvGraphicFramePr>
            <a:graphicFrameLocks noGrp="1"/>
          </p:cNvGraphicFramePr>
          <p:nvPr/>
        </p:nvGraphicFramePr>
        <p:xfrm>
          <a:off x="72000" y="1381062"/>
          <a:ext cx="9000000" cy="3329089"/>
        </p:xfrm>
        <a:graphic>
          <a:graphicData uri="http://schemas.openxmlformats.org/drawingml/2006/table">
            <a:tbl>
              <a:tblPr firstRow="1" bandRow="1">
                <a:tableStyleId>{5C22544A-7EE6-4342-B048-85BDC9FD1C3A}</a:tableStyleId>
              </a:tblPr>
              <a:tblGrid>
                <a:gridCol w="575700">
                  <a:extLst>
                    <a:ext uri="{9D8B030D-6E8A-4147-A177-3AD203B41FA5}">
                      <a16:colId xmlns:a16="http://schemas.microsoft.com/office/drawing/2014/main" val="301329377"/>
                    </a:ext>
                  </a:extLst>
                </a:gridCol>
                <a:gridCol w="8424300">
                  <a:extLst>
                    <a:ext uri="{9D8B030D-6E8A-4147-A177-3AD203B41FA5}">
                      <a16:colId xmlns:a16="http://schemas.microsoft.com/office/drawing/2014/main" val="1027567464"/>
                    </a:ext>
                  </a:extLst>
                </a:gridCol>
              </a:tblGrid>
              <a:tr h="371538">
                <a:tc>
                  <a:txBody>
                    <a:bodyPr/>
                    <a:lstStyle/>
                    <a:p>
                      <a:endParaRPr kumimoji="1" lang="ja-JP" altLang="en-US"/>
                    </a:p>
                  </a:txBody>
                  <a:tcPr>
                    <a:solidFill>
                      <a:schemeClr val="accent1"/>
                    </a:solidFill>
                  </a:tcPr>
                </a:tc>
                <a:tc>
                  <a:txBody>
                    <a:bodyPr/>
                    <a:lstStyle/>
                    <a:p>
                      <a:pPr algn="l"/>
                      <a:r>
                        <a:rPr kumimoji="1" lang="ja-JP" altLang="en-US"/>
                        <a:t>業務種別　　</a:t>
                      </a:r>
                      <a:r>
                        <a:rPr kumimoji="1" lang="en-US" altLang="ja-JP" sz="1800" b="1">
                          <a:solidFill>
                            <a:schemeClr val="bg1"/>
                          </a:solidFill>
                        </a:rPr>
                        <a:t>k.</a:t>
                      </a:r>
                      <a:r>
                        <a:rPr kumimoji="1" lang="ja-JP" altLang="en-US" sz="1800" b="1">
                          <a:solidFill>
                            <a:schemeClr val="bg1"/>
                          </a:solidFill>
                        </a:rPr>
                        <a:t>バッチ処理</a:t>
                      </a:r>
                      <a:endParaRPr kumimoji="1" lang="en-US" altLang="ja-JP" sz="1800" b="1">
                        <a:solidFill>
                          <a:schemeClr val="bg1"/>
                        </a:solidFill>
                      </a:endParaRPr>
                    </a:p>
                  </a:txBody>
                  <a:tcPr/>
                </a:tc>
                <a:extLst>
                  <a:ext uri="{0D108BD9-81ED-4DB2-BD59-A6C34878D82A}">
                    <a16:rowId xmlns:a16="http://schemas.microsoft.com/office/drawing/2014/main" val="2838924240"/>
                  </a:ext>
                </a:extLst>
              </a:tr>
              <a:tr h="2957551">
                <a:tc>
                  <a:txBody>
                    <a:bodyPr/>
                    <a:lstStyle/>
                    <a:p>
                      <a:r>
                        <a:rPr kumimoji="1" lang="ja-JP" altLang="en-US" sz="1400" b="1">
                          <a:solidFill>
                            <a:schemeClr val="bg1"/>
                          </a:solidFill>
                        </a:rPr>
                        <a:t>システム</a:t>
                      </a:r>
                    </a:p>
                  </a:txBody>
                  <a:tcPr vert="wordArtVertRtl" anchor="ctr" anchorCtr="1">
                    <a:solidFill>
                      <a:schemeClr val="accent1"/>
                    </a:solidFill>
                  </a:tcPr>
                </a:tc>
                <a:tc>
                  <a:txBody>
                    <a:bodyPr/>
                    <a:lstStyle/>
                    <a:p>
                      <a:endParaRPr kumimoji="1" lang="ja-JP" altLang="en-US"/>
                    </a:p>
                  </a:txBody>
                  <a:tcPr/>
                </a:tc>
                <a:extLst>
                  <a:ext uri="{0D108BD9-81ED-4DB2-BD59-A6C34878D82A}">
                    <a16:rowId xmlns:a16="http://schemas.microsoft.com/office/drawing/2014/main" val="3028206946"/>
                  </a:ext>
                </a:extLst>
              </a:tr>
            </a:tbl>
          </a:graphicData>
        </a:graphic>
      </p:graphicFrame>
      <p:sp>
        <p:nvSpPr>
          <p:cNvPr id="14" name="正方形/長方形 13">
            <a:extLst>
              <a:ext uri="{FF2B5EF4-FFF2-40B4-BE49-F238E27FC236}">
                <a16:creationId xmlns:a16="http://schemas.microsoft.com/office/drawing/2014/main" id="{CA212066-292B-6811-E469-469059AAEFED}"/>
              </a:ext>
            </a:extLst>
          </p:cNvPr>
          <p:cNvSpPr/>
          <p:nvPr/>
        </p:nvSpPr>
        <p:spPr>
          <a:xfrm>
            <a:off x="1645705" y="2259857"/>
            <a:ext cx="1029616" cy="503641"/>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Yu Gothic UI"/>
                <a:ea typeface="Yu Gothic UI"/>
                <a:cs typeface="+mn-cs"/>
              </a:rPr>
              <a:t>競合管理文書削除</a:t>
            </a:r>
            <a:endParaRPr kumimoji="1" lang="en-US" altLang="ja-JP" sz="1100" b="0" i="0" u="none" strike="noStrike" kern="1200" cap="none" spc="0" normalizeH="0" baseline="0" noProof="0">
              <a:ln>
                <a:noFill/>
              </a:ln>
              <a:solidFill>
                <a:prstClr val="black"/>
              </a:solidFill>
              <a:effectLst/>
              <a:uLnTx/>
              <a:uFillTx/>
              <a:latin typeface="Yu Gothic UI"/>
              <a:ea typeface="Yu Gothic UI"/>
              <a:cs typeface="+mn-cs"/>
            </a:endParaRPr>
          </a:p>
        </p:txBody>
      </p:sp>
      <p:sp>
        <p:nvSpPr>
          <p:cNvPr id="18" name="正方形/長方形 17">
            <a:extLst>
              <a:ext uri="{FF2B5EF4-FFF2-40B4-BE49-F238E27FC236}">
                <a16:creationId xmlns:a16="http://schemas.microsoft.com/office/drawing/2014/main" id="{859885BD-DEFA-7CC4-DE36-60D47F939E91}"/>
              </a:ext>
            </a:extLst>
          </p:cNvPr>
          <p:cNvSpPr/>
          <p:nvPr/>
        </p:nvSpPr>
        <p:spPr>
          <a:xfrm>
            <a:off x="3322105" y="2259857"/>
            <a:ext cx="1029616" cy="503641"/>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100">
                <a:solidFill>
                  <a:prstClr val="black"/>
                </a:solidFill>
                <a:latin typeface="Yu Gothic UI"/>
                <a:ea typeface="Yu Gothic UI"/>
              </a:rPr>
              <a:t>回答期限超過連絡メール</a:t>
            </a:r>
            <a:endParaRPr kumimoji="1" lang="en-US" altLang="ja-JP" sz="1100" b="0" i="0" u="none" strike="noStrike" kern="1200" cap="none" spc="0" normalizeH="0" baseline="0" noProof="0">
              <a:ln>
                <a:noFill/>
              </a:ln>
              <a:solidFill>
                <a:prstClr val="black"/>
              </a:solidFill>
              <a:effectLst/>
              <a:uLnTx/>
              <a:uFillTx/>
              <a:latin typeface="Yu Gothic UI"/>
              <a:ea typeface="Yu Gothic UI"/>
              <a:cs typeface="+mn-cs"/>
            </a:endParaRPr>
          </a:p>
        </p:txBody>
      </p:sp>
      <p:sp>
        <p:nvSpPr>
          <p:cNvPr id="22" name="正方形/長方形 21">
            <a:extLst>
              <a:ext uri="{FF2B5EF4-FFF2-40B4-BE49-F238E27FC236}">
                <a16:creationId xmlns:a16="http://schemas.microsoft.com/office/drawing/2014/main" id="{08D17E09-3FD0-1A6F-3C91-DC41EA2CD5E5}"/>
              </a:ext>
            </a:extLst>
          </p:cNvPr>
          <p:cNvSpPr/>
          <p:nvPr/>
        </p:nvSpPr>
        <p:spPr>
          <a:xfrm>
            <a:off x="4947677" y="2259857"/>
            <a:ext cx="1029616" cy="503641"/>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Yu Gothic UI"/>
                <a:ea typeface="Yu Gothic UI"/>
                <a:cs typeface="+mn-cs"/>
              </a:rPr>
              <a:t>メール文書削除</a:t>
            </a:r>
            <a:endParaRPr kumimoji="1" lang="en-US" altLang="ja-JP" sz="1100" b="0" i="0" u="none" strike="noStrike" kern="1200" cap="none" spc="0" normalizeH="0" baseline="0" noProof="0">
              <a:ln>
                <a:noFill/>
              </a:ln>
              <a:solidFill>
                <a:prstClr val="black"/>
              </a:solidFill>
              <a:effectLst/>
              <a:uLnTx/>
              <a:uFillTx/>
              <a:latin typeface="Yu Gothic UI"/>
              <a:ea typeface="Yu Gothic UI"/>
              <a:cs typeface="+mn-cs"/>
            </a:endParaRPr>
          </a:p>
        </p:txBody>
      </p:sp>
      <p:sp>
        <p:nvSpPr>
          <p:cNvPr id="26" name="正方形/長方形 25">
            <a:extLst>
              <a:ext uri="{FF2B5EF4-FFF2-40B4-BE49-F238E27FC236}">
                <a16:creationId xmlns:a16="http://schemas.microsoft.com/office/drawing/2014/main" id="{91DD257D-F2CE-0C9D-5212-CA9EF5B40260}"/>
              </a:ext>
            </a:extLst>
          </p:cNvPr>
          <p:cNvSpPr/>
          <p:nvPr/>
        </p:nvSpPr>
        <p:spPr>
          <a:xfrm>
            <a:off x="6587362" y="2259857"/>
            <a:ext cx="1029616" cy="503641"/>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100">
                <a:solidFill>
                  <a:prstClr val="black"/>
                </a:solidFill>
                <a:latin typeface="Yu Gothic UI"/>
                <a:ea typeface="Yu Gothic UI"/>
              </a:rPr>
              <a:t>不要文書削除</a:t>
            </a:r>
            <a:endParaRPr kumimoji="1" lang="en-US" altLang="ja-JP" sz="1100" b="0" i="0" u="none" strike="noStrike" kern="1200" cap="none" spc="0" normalizeH="0" baseline="0" noProof="0">
              <a:ln>
                <a:noFill/>
              </a:ln>
              <a:solidFill>
                <a:prstClr val="black"/>
              </a:solidFill>
              <a:effectLst/>
              <a:uLnTx/>
              <a:uFillTx/>
              <a:latin typeface="Yu Gothic UI"/>
              <a:ea typeface="Yu Gothic UI"/>
              <a:cs typeface="+mn-cs"/>
            </a:endParaRPr>
          </a:p>
        </p:txBody>
      </p:sp>
      <p:sp>
        <p:nvSpPr>
          <p:cNvPr id="29" name="正方形/長方形 28">
            <a:extLst>
              <a:ext uri="{FF2B5EF4-FFF2-40B4-BE49-F238E27FC236}">
                <a16:creationId xmlns:a16="http://schemas.microsoft.com/office/drawing/2014/main" id="{F0474BE8-8230-3FBA-8571-E047495CE70D}"/>
              </a:ext>
            </a:extLst>
          </p:cNvPr>
          <p:cNvSpPr/>
          <p:nvPr/>
        </p:nvSpPr>
        <p:spPr>
          <a:xfrm>
            <a:off x="1645705" y="3105033"/>
            <a:ext cx="1029616" cy="503641"/>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100">
                <a:solidFill>
                  <a:prstClr val="black"/>
                </a:solidFill>
                <a:latin typeface="Yu Gothic UI"/>
                <a:ea typeface="Yu Gothic UI"/>
              </a:rPr>
              <a:t>旧版ソースファイル</a:t>
            </a:r>
            <a:br>
              <a:rPr lang="en-US" altLang="ja-JP" sz="1100">
                <a:solidFill>
                  <a:prstClr val="black"/>
                </a:solidFill>
                <a:latin typeface="Yu Gothic UI"/>
                <a:ea typeface="Yu Gothic UI"/>
              </a:rPr>
            </a:br>
            <a:r>
              <a:rPr lang="ja-JP" altLang="en-US" sz="1100">
                <a:solidFill>
                  <a:prstClr val="black"/>
                </a:solidFill>
                <a:latin typeface="Yu Gothic UI"/>
                <a:ea typeface="Yu Gothic UI"/>
              </a:rPr>
              <a:t>削除</a:t>
            </a:r>
            <a:endParaRPr kumimoji="1" lang="en-US" altLang="ja-JP" sz="1100" i="0" u="none" strike="noStrike" kern="1200" cap="none" spc="0" normalizeH="0" baseline="0" noProof="0">
              <a:ln>
                <a:noFill/>
              </a:ln>
              <a:solidFill>
                <a:prstClr val="black"/>
              </a:solidFill>
              <a:effectLst/>
              <a:uLnTx/>
              <a:uFillTx/>
              <a:latin typeface="Yu Gothic UI"/>
              <a:ea typeface="Yu Gothic UI"/>
              <a:cs typeface="+mn-cs"/>
            </a:endParaRPr>
          </a:p>
        </p:txBody>
      </p:sp>
      <p:sp>
        <p:nvSpPr>
          <p:cNvPr id="32" name="正方形/長方形 31">
            <a:extLst>
              <a:ext uri="{FF2B5EF4-FFF2-40B4-BE49-F238E27FC236}">
                <a16:creationId xmlns:a16="http://schemas.microsoft.com/office/drawing/2014/main" id="{892B8DFC-0ADC-16E9-F2B1-D0E8516C1ED7}"/>
              </a:ext>
            </a:extLst>
          </p:cNvPr>
          <p:cNvSpPr/>
          <p:nvPr/>
        </p:nvSpPr>
        <p:spPr>
          <a:xfrm>
            <a:off x="3322105" y="3105033"/>
            <a:ext cx="1029616" cy="503641"/>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i="0" u="none" strike="noStrike" kern="1200" cap="none" spc="0" normalizeH="0" baseline="0" noProof="0">
                <a:ln>
                  <a:noFill/>
                </a:ln>
                <a:solidFill>
                  <a:prstClr val="black"/>
                </a:solidFill>
                <a:effectLst/>
                <a:uLnTx/>
                <a:uFillTx/>
                <a:latin typeface="Yu Gothic UI"/>
                <a:ea typeface="Yu Gothic UI"/>
                <a:cs typeface="+mn-cs"/>
              </a:rPr>
              <a:t>督促メール送信＊</a:t>
            </a:r>
            <a:br>
              <a:rPr kumimoji="1" lang="en-US" altLang="ja-JP" sz="1100" i="0" u="none" strike="noStrike" kern="1200" cap="none" spc="0" normalizeH="0" baseline="0" noProof="0">
                <a:ln>
                  <a:noFill/>
                </a:ln>
                <a:solidFill>
                  <a:prstClr val="black"/>
                </a:solidFill>
                <a:effectLst/>
                <a:uLnTx/>
                <a:uFillTx/>
                <a:latin typeface="Yu Gothic UI"/>
                <a:ea typeface="Yu Gothic UI"/>
                <a:cs typeface="+mn-cs"/>
              </a:rPr>
            </a:br>
            <a:r>
              <a:rPr kumimoji="1" lang="ja-JP" altLang="en-US" sz="1100" i="0" u="none" strike="noStrike" kern="1200" cap="none" spc="0" normalizeH="0" baseline="0" noProof="0">
                <a:ln>
                  <a:noFill/>
                </a:ln>
                <a:solidFill>
                  <a:prstClr val="black"/>
                </a:solidFill>
                <a:effectLst/>
                <a:uLnTx/>
                <a:uFillTx/>
                <a:latin typeface="Yu Gothic UI"/>
                <a:ea typeface="Yu Gothic UI"/>
                <a:cs typeface="+mn-cs"/>
              </a:rPr>
              <a:t>納入仕様書</a:t>
            </a:r>
            <a:endParaRPr kumimoji="1" lang="en-US" altLang="ja-JP" sz="1100" i="0" u="none" strike="noStrike" kern="1200" cap="none" spc="0" normalizeH="0" baseline="0" noProof="0">
              <a:ln>
                <a:noFill/>
              </a:ln>
              <a:solidFill>
                <a:prstClr val="black"/>
              </a:solidFill>
              <a:effectLst/>
              <a:uLnTx/>
              <a:uFillTx/>
              <a:latin typeface="Yu Gothic UI"/>
              <a:ea typeface="Yu Gothic UI"/>
              <a:cs typeface="+mn-cs"/>
            </a:endParaRPr>
          </a:p>
        </p:txBody>
      </p:sp>
      <p:sp>
        <p:nvSpPr>
          <p:cNvPr id="35" name="正方形/長方形 34">
            <a:extLst>
              <a:ext uri="{FF2B5EF4-FFF2-40B4-BE49-F238E27FC236}">
                <a16:creationId xmlns:a16="http://schemas.microsoft.com/office/drawing/2014/main" id="{421B7387-B95E-8EA5-2379-E8C58F2BA8A0}"/>
              </a:ext>
            </a:extLst>
          </p:cNvPr>
          <p:cNvSpPr/>
          <p:nvPr/>
        </p:nvSpPr>
        <p:spPr>
          <a:xfrm>
            <a:off x="4947677" y="3105033"/>
            <a:ext cx="1029616" cy="503641"/>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i="0" u="none" strike="noStrike" kern="1200" cap="none" spc="0" normalizeH="0" baseline="0" noProof="0">
                <a:ln>
                  <a:noFill/>
                </a:ln>
                <a:solidFill>
                  <a:prstClr val="black"/>
                </a:solidFill>
                <a:effectLst/>
                <a:uLnTx/>
                <a:uFillTx/>
                <a:latin typeface="Yu Gothic UI"/>
                <a:ea typeface="Yu Gothic UI"/>
                <a:cs typeface="+mn-cs"/>
              </a:rPr>
              <a:t>督促メール送信＊</a:t>
            </a:r>
            <a:br>
              <a:rPr kumimoji="1" lang="en-US" altLang="ja-JP" sz="1100" i="0" u="none" strike="noStrike" kern="1200" cap="none" spc="0" normalizeH="0" baseline="0" noProof="0">
                <a:ln>
                  <a:noFill/>
                </a:ln>
                <a:solidFill>
                  <a:prstClr val="black"/>
                </a:solidFill>
                <a:effectLst/>
                <a:uLnTx/>
                <a:uFillTx/>
                <a:latin typeface="Yu Gothic UI"/>
                <a:ea typeface="Yu Gothic UI"/>
                <a:cs typeface="+mn-cs"/>
              </a:rPr>
            </a:br>
            <a:r>
              <a:rPr kumimoji="1" lang="ja-JP" altLang="en-US" sz="1100" i="0" u="none" strike="noStrike" kern="1200" cap="none" spc="0" normalizeH="0" baseline="0" noProof="0">
                <a:ln>
                  <a:noFill/>
                </a:ln>
                <a:solidFill>
                  <a:prstClr val="black"/>
                </a:solidFill>
                <a:effectLst/>
                <a:uLnTx/>
                <a:uFillTx/>
                <a:latin typeface="Yu Gothic UI"/>
                <a:ea typeface="Yu Gothic UI"/>
                <a:cs typeface="+mn-cs"/>
              </a:rPr>
              <a:t>一般規格</a:t>
            </a:r>
            <a:endParaRPr kumimoji="1" lang="en-US" altLang="ja-JP" sz="1100" i="0" u="none" strike="noStrike" kern="1200" cap="none" spc="0" normalizeH="0" baseline="0" noProof="0">
              <a:ln>
                <a:noFill/>
              </a:ln>
              <a:solidFill>
                <a:prstClr val="black"/>
              </a:solidFill>
              <a:effectLst/>
              <a:uLnTx/>
              <a:uFillTx/>
              <a:latin typeface="Yu Gothic UI"/>
              <a:ea typeface="Yu Gothic UI"/>
              <a:cs typeface="+mn-cs"/>
            </a:endParaRPr>
          </a:p>
        </p:txBody>
      </p:sp>
      <p:sp>
        <p:nvSpPr>
          <p:cNvPr id="38" name="正方形/長方形 37">
            <a:extLst>
              <a:ext uri="{FF2B5EF4-FFF2-40B4-BE49-F238E27FC236}">
                <a16:creationId xmlns:a16="http://schemas.microsoft.com/office/drawing/2014/main" id="{7C7D62D5-275E-9526-865C-18F830074806}"/>
              </a:ext>
            </a:extLst>
          </p:cNvPr>
          <p:cNvSpPr/>
          <p:nvPr/>
        </p:nvSpPr>
        <p:spPr>
          <a:xfrm>
            <a:off x="6587362" y="3105033"/>
            <a:ext cx="1029616" cy="503641"/>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i="0" u="none" strike="noStrike" kern="1200" cap="none" spc="0" normalizeH="0" baseline="0" noProof="0">
                <a:ln>
                  <a:noFill/>
                </a:ln>
                <a:solidFill>
                  <a:prstClr val="black"/>
                </a:solidFill>
                <a:effectLst/>
                <a:uLnTx/>
                <a:uFillTx/>
                <a:latin typeface="Yu Gothic UI"/>
                <a:ea typeface="Yu Gothic UI"/>
                <a:cs typeface="+mn-cs"/>
              </a:rPr>
              <a:t>廃版置換</a:t>
            </a:r>
            <a:endParaRPr kumimoji="1" lang="en-US" altLang="ja-JP" sz="1100" i="0" u="none" strike="noStrike" kern="1200" cap="none" spc="0" normalizeH="0" baseline="0" noProof="0">
              <a:ln>
                <a:noFill/>
              </a:ln>
              <a:solidFill>
                <a:prstClr val="black"/>
              </a:solidFill>
              <a:effectLst/>
              <a:uLnTx/>
              <a:uFillTx/>
              <a:latin typeface="Yu Gothic UI"/>
              <a:ea typeface="Yu Gothic UI"/>
              <a:cs typeface="+mn-cs"/>
            </a:endParaRPr>
          </a:p>
        </p:txBody>
      </p:sp>
      <p:sp>
        <p:nvSpPr>
          <p:cNvPr id="41" name="正方形/長方形 40">
            <a:extLst>
              <a:ext uri="{FF2B5EF4-FFF2-40B4-BE49-F238E27FC236}">
                <a16:creationId xmlns:a16="http://schemas.microsoft.com/office/drawing/2014/main" id="{B83DED9D-7A64-13E4-07E6-AA3B9D691769}"/>
              </a:ext>
            </a:extLst>
          </p:cNvPr>
          <p:cNvSpPr/>
          <p:nvPr/>
        </p:nvSpPr>
        <p:spPr>
          <a:xfrm>
            <a:off x="1645705" y="3940299"/>
            <a:ext cx="1029616" cy="503641"/>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100">
                <a:solidFill>
                  <a:prstClr val="black"/>
                </a:solidFill>
                <a:latin typeface="Yu Gothic UI"/>
                <a:ea typeface="Yu Gothic UI"/>
              </a:rPr>
              <a:t>補助項目反映</a:t>
            </a:r>
            <a:endParaRPr kumimoji="1" lang="en-US" altLang="ja-JP" sz="1100" b="0" i="0" u="none" strike="noStrike" kern="1200" cap="none" spc="0" normalizeH="0" baseline="0" noProof="0">
              <a:ln>
                <a:noFill/>
              </a:ln>
              <a:solidFill>
                <a:prstClr val="black"/>
              </a:solidFill>
              <a:effectLst/>
              <a:uLnTx/>
              <a:uFillTx/>
              <a:latin typeface="Yu Gothic UI"/>
              <a:ea typeface="Yu Gothic UI"/>
              <a:cs typeface="+mn-cs"/>
            </a:endParaRPr>
          </a:p>
        </p:txBody>
      </p:sp>
      <p:sp>
        <p:nvSpPr>
          <p:cNvPr id="3" name="テキスト プレースホルダー 4">
            <a:extLst>
              <a:ext uri="{FF2B5EF4-FFF2-40B4-BE49-F238E27FC236}">
                <a16:creationId xmlns:a16="http://schemas.microsoft.com/office/drawing/2014/main" id="{DAB080E1-625B-50A1-4BC3-8B3619106C49}"/>
              </a:ext>
            </a:extLst>
          </p:cNvPr>
          <p:cNvSpPr txBox="1">
            <a:spLocks/>
          </p:cNvSpPr>
          <p:nvPr/>
        </p:nvSpPr>
        <p:spPr>
          <a:xfrm>
            <a:off x="251524" y="1066817"/>
            <a:ext cx="8640950" cy="3651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2400" kern="1200">
                <a:solidFill>
                  <a:schemeClr val="tx1"/>
                </a:solidFill>
                <a:latin typeface="Yu Gothic UI" panose="020B0500000000000000" pitchFamily="50" charset="-128"/>
                <a:ea typeface="Yu Gothic UI" panose="020B0500000000000000" pitchFamily="50" charset="-128"/>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kumimoji="1" sz="2000" kern="1200">
                <a:solidFill>
                  <a:schemeClr val="tx1"/>
                </a:solidFill>
                <a:latin typeface="Yu Gothic UI" panose="020B0500000000000000" pitchFamily="50" charset="-128"/>
                <a:ea typeface="Yu Gothic UI" panose="020B0500000000000000"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Yu Gothic UI" panose="020B0500000000000000" pitchFamily="50" charset="-128"/>
                <a:ea typeface="Yu Gothic UI" panose="020B0500000000000000"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ja-JP" sz="1800"/>
              <a:t>(3)</a:t>
            </a:r>
            <a:r>
              <a:rPr lang="ja-JP" altLang="en-US" sz="1800"/>
              <a:t>業務フロー</a:t>
            </a:r>
            <a:endParaRPr kumimoji="1" lang="en-US" altLang="zh-TW" sz="18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p:txBody>
      </p:sp>
      <p:sp>
        <p:nvSpPr>
          <p:cNvPr id="7" name="スライド番号プレースホルダー 1">
            <a:extLst>
              <a:ext uri="{FF2B5EF4-FFF2-40B4-BE49-F238E27FC236}">
                <a16:creationId xmlns:a16="http://schemas.microsoft.com/office/drawing/2014/main" id="{355E7803-6E65-95FE-C105-1C1D62C1FA09}"/>
              </a:ext>
            </a:extLst>
          </p:cNvPr>
          <p:cNvSpPr>
            <a:spLocks noGrp="1"/>
          </p:cNvSpPr>
          <p:nvPr>
            <p:ph type="sldNum" sz="quarter" idx="12"/>
          </p:nvPr>
        </p:nvSpPr>
        <p:spPr>
          <a:xfrm>
            <a:off x="3505200" y="6356352"/>
            <a:ext cx="21336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8139188-682B-46B8-8E3A-C32D863D2EEC}" type="slidenum">
              <a:rPr kumimoji="1" lang="ja-JP" altLang="en-US" sz="1200" b="0" i="0" u="none" strike="noStrike" kern="1200" cap="none" spc="0" normalizeH="0" baseline="0" noProof="0" smtClean="0">
                <a:ln>
                  <a:noFill/>
                </a:ln>
                <a:solidFill>
                  <a:prstClr val="black"/>
                </a:solidFill>
                <a:effectLst/>
                <a:uLnTx/>
                <a:uFillTx/>
                <a:latin typeface="Yu Gothic UI" panose="020B0500000000000000" pitchFamily="50" charset="-128"/>
                <a:ea typeface="Yu Gothic UI" panose="020B0500000000000000"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1" lang="ja-JP" altLang="en-US" sz="12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mn-cs"/>
            </a:endParaRPr>
          </a:p>
        </p:txBody>
      </p:sp>
    </p:spTree>
    <p:extLst>
      <p:ext uri="{BB962C8B-B14F-4D97-AF65-F5344CB8AC3E}">
        <p14:creationId xmlns:p14="http://schemas.microsoft.com/office/powerpoint/2010/main" val="784019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A84D1DA-97ED-2719-33EF-A13650BDF72A}"/>
              </a:ext>
            </a:extLst>
          </p:cNvPr>
          <p:cNvGraphicFramePr>
            <a:graphicFrameLocks noChangeAspect="1"/>
          </p:cNvGraphicFramePr>
          <p:nvPr>
            <p:custDataLst>
              <p:tags r:id="rId1"/>
            </p:custDataLst>
            <p:extLst>
              <p:ext uri="{D42A27DB-BD31-4B8C-83A1-F6EECF244321}">
                <p14:modId xmlns:p14="http://schemas.microsoft.com/office/powerpoint/2010/main" val="32419818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639" imgH="639" progId="TCLayout.ActiveDocument.1">
                  <p:embed/>
                </p:oleObj>
              </mc:Choice>
              <mc:Fallback>
                <p:oleObj name="think-cellスライド" r:id="rId3" imgW="639" imgH="639" progId="TCLayout.ActiveDocument.1">
                  <p:embed/>
                  <p:pic>
                    <p:nvPicPr>
                      <p:cNvPr id="7" name="think-cell data - do not delete" hidden="1">
                        <a:extLst>
                          <a:ext uri="{FF2B5EF4-FFF2-40B4-BE49-F238E27FC236}">
                            <a16:creationId xmlns:a16="http://schemas.microsoft.com/office/drawing/2014/main" id="{2A84D1DA-97ED-2719-33EF-A13650BDF7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タイトル 3">
            <a:extLst>
              <a:ext uri="{FF2B5EF4-FFF2-40B4-BE49-F238E27FC236}">
                <a16:creationId xmlns:a16="http://schemas.microsoft.com/office/drawing/2014/main" id="{C0CD4ED1-0F74-83B6-F4AC-8C87103B97BF}"/>
              </a:ext>
            </a:extLst>
          </p:cNvPr>
          <p:cNvSpPr>
            <a:spLocks noGrp="1"/>
          </p:cNvSpPr>
          <p:nvPr>
            <p:ph type="title"/>
          </p:nvPr>
        </p:nvSpPr>
        <p:spPr/>
        <p:txBody>
          <a:bodyPr vert="horz"/>
          <a:lstStyle/>
          <a:p>
            <a:r>
              <a:rPr lang="ja-JP" altLang="en-US"/>
              <a:t>２．機能要件</a:t>
            </a:r>
            <a:endParaRPr kumimoji="1" lang="ja-JP" altLang="en-US"/>
          </a:p>
        </p:txBody>
      </p:sp>
      <p:sp>
        <p:nvSpPr>
          <p:cNvPr id="9" name="コンテンツ プレースホルダー 6">
            <a:extLst>
              <a:ext uri="{FF2B5EF4-FFF2-40B4-BE49-F238E27FC236}">
                <a16:creationId xmlns:a16="http://schemas.microsoft.com/office/drawing/2014/main" id="{7FAB7FED-86C0-349A-32E6-486F205BB8B9}"/>
              </a:ext>
            </a:extLst>
          </p:cNvPr>
          <p:cNvSpPr txBox="1">
            <a:spLocks/>
          </p:cNvSpPr>
          <p:nvPr/>
        </p:nvSpPr>
        <p:spPr>
          <a:xfrm>
            <a:off x="251519" y="1418088"/>
            <a:ext cx="8603312" cy="1243587"/>
          </a:xfrm>
          <a:prstGeom prst="rect">
            <a:avLst/>
          </a:prstGeom>
        </p:spPr>
        <p:txBody>
          <a:bodyPr vert="horz" lIns="0" tIns="0" rIns="0" bIns="0" rtlCol="0">
            <a:normAutofit/>
          </a:bodyPr>
          <a:lstStyle>
            <a:lvl1pPr marL="285750" indent="-285750" algn="l" defTabSz="914400" rtl="0" eaLnBrk="1" latinLnBrk="0" hangingPunct="1">
              <a:lnSpc>
                <a:spcPct val="150000"/>
              </a:lnSpc>
              <a:spcBef>
                <a:spcPts val="1000"/>
              </a:spcBef>
              <a:buFont typeface="Arial" panose="020B0604020202020204" pitchFamily="34" charset="0"/>
              <a:buChar char="•"/>
              <a:defRPr kumimoji="1" sz="1600" kern="1200" baseline="0">
                <a:solidFill>
                  <a:schemeClr val="tx1"/>
                </a:solidFill>
                <a:latin typeface="+mn-lt"/>
                <a:ea typeface="+mn-ea"/>
                <a:cs typeface="+mn-cs"/>
              </a:defRPr>
            </a:lvl1pPr>
            <a:lvl2pPr marL="645750" indent="-285750" algn="l" defTabSz="914400" rtl="0" eaLnBrk="1" latinLnBrk="0" hangingPunct="1">
              <a:lnSpc>
                <a:spcPct val="15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1005750" indent="-285750" algn="l" defTabSz="914400" rtl="0" eaLnBrk="1" latinLnBrk="0" hangingPunct="1">
              <a:lnSpc>
                <a:spcPct val="150000"/>
              </a:lnSpc>
              <a:spcBef>
                <a:spcPts val="1000"/>
              </a:spcBef>
              <a:buFont typeface="Arial" panose="020B0604020202020204" pitchFamily="34" charset="0"/>
              <a:buChar char="•"/>
              <a:defRPr kumimoji="1" sz="1600" kern="1200">
                <a:solidFill>
                  <a:schemeClr val="tx1"/>
                </a:solidFill>
                <a:latin typeface="+mn-lt"/>
                <a:ea typeface="+mn-ea"/>
                <a:cs typeface="+mn-cs"/>
              </a:defRPr>
            </a:lvl3pPr>
            <a:lvl4pPr marL="1365750" indent="-285750" algn="l" defTabSz="914400" rtl="0" eaLnBrk="1" latinLnBrk="0" hangingPunct="1">
              <a:lnSpc>
                <a:spcPct val="150000"/>
              </a:lnSpc>
              <a:spcBef>
                <a:spcPts val="1000"/>
              </a:spcBef>
              <a:buFont typeface="Arial" panose="020B0604020202020204" pitchFamily="34" charset="0"/>
              <a:buChar char="-"/>
              <a:defRPr kumimoji="1" sz="1600" kern="1200">
                <a:solidFill>
                  <a:schemeClr val="tx1"/>
                </a:solidFill>
                <a:latin typeface="+mn-lt"/>
                <a:ea typeface="+mn-ea"/>
                <a:cs typeface="+mn-cs"/>
              </a:defRPr>
            </a:lvl4pPr>
            <a:lvl5pPr marL="1725750" indent="-285750" algn="l" defTabSz="914400" rtl="0" eaLnBrk="1" latinLnBrk="0" hangingPunct="1">
              <a:lnSpc>
                <a:spcPct val="150000"/>
              </a:lnSpc>
              <a:spcBef>
                <a:spcPts val="1000"/>
              </a:spcBef>
              <a:buFont typeface="Arial" panose="020B0604020202020204" pitchFamily="34" charset="0"/>
              <a:buChar char="•"/>
              <a:defRPr kumimoji="1" sz="160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ja-JP" altLang="en-US" sz="1600" b="0" i="0" u="none" strike="noStrike" kern="1200" cap="none" spc="0" normalizeH="0" baseline="0" noProof="0">
                <a:ln>
                  <a:noFill/>
                </a:ln>
                <a:solidFill>
                  <a:srgbClr val="000000"/>
                </a:solidFill>
                <a:effectLst/>
                <a:uLnTx/>
                <a:uFillTx/>
                <a:latin typeface="+mj-lt"/>
                <a:ea typeface="游ゴシック Medium"/>
                <a:cs typeface="+mn-cs"/>
              </a:rPr>
              <a:t>詳細な機能要件は、「</a:t>
            </a:r>
            <a:r>
              <a:rPr lang="ja-JP" altLang="en-US">
                <a:hlinkClick r:id="rId5"/>
              </a:rPr>
              <a:t> </a:t>
            </a:r>
            <a:r>
              <a:rPr lang="en-US" altLang="ja-JP">
                <a:hlinkClick r:id="rId5"/>
              </a:rPr>
              <a:t>【</a:t>
            </a:r>
            <a:r>
              <a:rPr lang="ja-JP" altLang="en-US">
                <a:hlinkClick r:id="rId5"/>
              </a:rPr>
              <a:t>新アプリ</a:t>
            </a:r>
            <a:r>
              <a:rPr lang="en-US" altLang="ja-JP">
                <a:hlinkClick r:id="rId5"/>
              </a:rPr>
              <a:t>】</a:t>
            </a:r>
            <a:r>
              <a:rPr lang="ja-JP" altLang="en-US">
                <a:hlinkClick r:id="rId5"/>
              </a:rPr>
              <a:t>機能要件一覧 </a:t>
            </a:r>
            <a:r>
              <a:rPr lang="en-US" altLang="ja-JP">
                <a:hlinkClick r:id="rId5"/>
              </a:rPr>
              <a:t>V1.1.xlsx </a:t>
            </a:r>
            <a:r>
              <a:rPr kumimoji="1" lang="ja-JP" altLang="en-US" sz="1600" b="0" i="0" u="none" strike="noStrike" kern="1200" cap="none" spc="0" normalizeH="0" baseline="0" noProof="0">
                <a:ln>
                  <a:noFill/>
                </a:ln>
                <a:solidFill>
                  <a:srgbClr val="000000"/>
                </a:solidFill>
                <a:effectLst/>
                <a:uLnTx/>
                <a:uFillTx/>
                <a:latin typeface="+mj-lt"/>
                <a:ea typeface="游ゴシック Medium"/>
                <a:cs typeface="+mn-cs"/>
              </a:rPr>
              <a:t>」を参照</a:t>
            </a:r>
          </a:p>
        </p:txBody>
      </p:sp>
      <p:sp>
        <p:nvSpPr>
          <p:cNvPr id="5" name="テキスト プレースホルダー 4">
            <a:extLst>
              <a:ext uri="{FF2B5EF4-FFF2-40B4-BE49-F238E27FC236}">
                <a16:creationId xmlns:a16="http://schemas.microsoft.com/office/drawing/2014/main" id="{0383ADF8-D4D5-4223-2D06-3870C548F23A}"/>
              </a:ext>
            </a:extLst>
          </p:cNvPr>
          <p:cNvSpPr txBox="1">
            <a:spLocks/>
          </p:cNvSpPr>
          <p:nvPr/>
        </p:nvSpPr>
        <p:spPr>
          <a:xfrm>
            <a:off x="251524" y="1052963"/>
            <a:ext cx="8640950" cy="36512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kumimoji="1" sz="2400" kern="1200">
                <a:solidFill>
                  <a:schemeClr val="tx1"/>
                </a:solidFill>
                <a:latin typeface="Yu Gothic UI" panose="020B0500000000000000" pitchFamily="50" charset="-128"/>
                <a:ea typeface="Yu Gothic UI" panose="020B0500000000000000" pitchFamily="50" charset="-128"/>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kumimoji="1" sz="2000" kern="1200">
                <a:solidFill>
                  <a:schemeClr val="tx1"/>
                </a:solidFill>
                <a:latin typeface="Yu Gothic UI" panose="020B0500000000000000" pitchFamily="50" charset="-128"/>
                <a:ea typeface="Yu Gothic UI" panose="020B0500000000000000"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Yu Gothic UI" panose="020B0500000000000000" pitchFamily="50" charset="-128"/>
                <a:ea typeface="Yu Gothic UI" panose="020B0500000000000000"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ja-JP" sz="1800"/>
              <a:t>(1)</a:t>
            </a:r>
            <a:r>
              <a:rPr kumimoji="1" lang="ja-JP" altLang="en-US" sz="1800"/>
              <a:t>機能要件一覧</a:t>
            </a:r>
            <a:endParaRPr kumimoji="1" lang="en-US" altLang="zh-TW" sz="16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p:txBody>
      </p:sp>
      <p:sp>
        <p:nvSpPr>
          <p:cNvPr id="8" name="スライド番号プレースホルダー 1">
            <a:extLst>
              <a:ext uri="{FF2B5EF4-FFF2-40B4-BE49-F238E27FC236}">
                <a16:creationId xmlns:a16="http://schemas.microsoft.com/office/drawing/2014/main" id="{CAD28496-5C0D-8B4B-D9AD-55F5ECC782FF}"/>
              </a:ext>
            </a:extLst>
          </p:cNvPr>
          <p:cNvSpPr>
            <a:spLocks noGrp="1"/>
          </p:cNvSpPr>
          <p:nvPr>
            <p:ph type="sldNum" sz="quarter" idx="12"/>
          </p:nvPr>
        </p:nvSpPr>
        <p:spPr>
          <a:xfrm>
            <a:off x="3505200" y="6356352"/>
            <a:ext cx="21336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8139188-682B-46B8-8E3A-C32D863D2EEC}" type="slidenum">
              <a:rPr kumimoji="1" lang="ja-JP" altLang="en-US" sz="1200" b="0" i="0" u="none" strike="noStrike" kern="1200" cap="none" spc="0" normalizeH="0" baseline="0" noProof="0" smtClean="0">
                <a:ln>
                  <a:noFill/>
                </a:ln>
                <a:solidFill>
                  <a:prstClr val="black"/>
                </a:solidFill>
                <a:effectLst/>
                <a:uLnTx/>
                <a:uFillTx/>
                <a:latin typeface="Yu Gothic UI" panose="020B0500000000000000" pitchFamily="50" charset="-128"/>
                <a:ea typeface="Yu Gothic UI" panose="020B0500000000000000"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1" lang="ja-JP" altLang="en-US" sz="12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mn-cs"/>
            </a:endParaRPr>
          </a:p>
        </p:txBody>
      </p:sp>
    </p:spTree>
    <p:extLst>
      <p:ext uri="{BB962C8B-B14F-4D97-AF65-F5344CB8AC3E}">
        <p14:creationId xmlns:p14="http://schemas.microsoft.com/office/powerpoint/2010/main" val="3417380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A84D1DA-97ED-2719-33EF-A13650BDF72A}"/>
              </a:ext>
            </a:extLst>
          </p:cNvPr>
          <p:cNvGraphicFramePr>
            <a:graphicFrameLocks noChangeAspect="1"/>
          </p:cNvGraphicFramePr>
          <p:nvPr>
            <p:custDataLst>
              <p:tags r:id="rId1"/>
            </p:custDataLst>
            <p:extLst>
              <p:ext uri="{D42A27DB-BD31-4B8C-83A1-F6EECF244321}">
                <p14:modId xmlns:p14="http://schemas.microsoft.com/office/powerpoint/2010/main" val="766432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639" imgH="639" progId="TCLayout.ActiveDocument.1">
                  <p:embed/>
                </p:oleObj>
              </mc:Choice>
              <mc:Fallback>
                <p:oleObj name="think-cellスライド" r:id="rId3" imgW="639" imgH="639" progId="TCLayout.ActiveDocument.1">
                  <p:embed/>
                  <p:pic>
                    <p:nvPicPr>
                      <p:cNvPr id="7" name="think-cell data - do not delete" hidden="1">
                        <a:extLst>
                          <a:ext uri="{FF2B5EF4-FFF2-40B4-BE49-F238E27FC236}">
                            <a16:creationId xmlns:a16="http://schemas.microsoft.com/office/drawing/2014/main" id="{2A84D1DA-97ED-2719-33EF-A13650BDF7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タイトル 3">
            <a:extLst>
              <a:ext uri="{FF2B5EF4-FFF2-40B4-BE49-F238E27FC236}">
                <a16:creationId xmlns:a16="http://schemas.microsoft.com/office/drawing/2014/main" id="{C0CD4ED1-0F74-83B6-F4AC-8C87103B97BF}"/>
              </a:ext>
            </a:extLst>
          </p:cNvPr>
          <p:cNvSpPr>
            <a:spLocks noGrp="1"/>
          </p:cNvSpPr>
          <p:nvPr>
            <p:ph type="title"/>
          </p:nvPr>
        </p:nvSpPr>
        <p:spPr/>
        <p:txBody>
          <a:bodyPr vert="horz"/>
          <a:lstStyle/>
          <a:p>
            <a:r>
              <a:rPr lang="ja-JP" altLang="en-US"/>
              <a:t>２．機能要件</a:t>
            </a:r>
            <a:endParaRPr kumimoji="1" lang="ja-JP" altLang="en-US"/>
          </a:p>
        </p:txBody>
      </p:sp>
      <p:sp>
        <p:nvSpPr>
          <p:cNvPr id="11" name="正方形/長方形 10">
            <a:extLst>
              <a:ext uri="{FF2B5EF4-FFF2-40B4-BE49-F238E27FC236}">
                <a16:creationId xmlns:a16="http://schemas.microsoft.com/office/drawing/2014/main" id="{0EC7281E-A90C-3C15-49DE-D55E499FAA99}"/>
              </a:ext>
            </a:extLst>
          </p:cNvPr>
          <p:cNvSpPr/>
          <p:nvPr/>
        </p:nvSpPr>
        <p:spPr>
          <a:xfrm>
            <a:off x="262351" y="1894629"/>
            <a:ext cx="1404000" cy="252000"/>
          </a:xfrm>
          <a:prstGeom prst="rect">
            <a:avLst/>
          </a:prstGeom>
        </p:spPr>
        <p:style>
          <a:lnRef idx="2">
            <a:schemeClr val="accent1"/>
          </a:lnRef>
          <a:fillRef idx="1">
            <a:schemeClr val="lt1"/>
          </a:fillRef>
          <a:effectRef idx="0">
            <a:schemeClr val="accent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050">
                <a:solidFill>
                  <a:prstClr val="black"/>
                </a:solidFill>
                <a:latin typeface="Yu Gothic UI"/>
                <a:ea typeface="Yu Gothic UI"/>
              </a:rPr>
              <a:t>トップ画面</a:t>
            </a:r>
            <a:endParaRPr kumimoji="1" lang="ja-JP" altLang="en-US" sz="1050" b="0" i="0" u="none" strike="noStrike" kern="1200" cap="none" spc="0" normalizeH="0" baseline="0" noProof="0">
              <a:ln>
                <a:noFill/>
              </a:ln>
              <a:solidFill>
                <a:prstClr val="black"/>
              </a:solidFill>
              <a:effectLst/>
              <a:uLnTx/>
              <a:uFillTx/>
              <a:latin typeface="Yu Gothic UI"/>
              <a:ea typeface="Yu Gothic UI"/>
              <a:cs typeface="+mn-cs"/>
            </a:endParaRPr>
          </a:p>
        </p:txBody>
      </p:sp>
      <p:cxnSp>
        <p:nvCxnSpPr>
          <p:cNvPr id="16" name="直線矢印コネクタ 54">
            <a:extLst>
              <a:ext uri="{FF2B5EF4-FFF2-40B4-BE49-F238E27FC236}">
                <a16:creationId xmlns:a16="http://schemas.microsoft.com/office/drawing/2014/main" id="{D3294AEF-132B-EEC9-8CDD-F9A9B3615206}"/>
              </a:ext>
            </a:extLst>
          </p:cNvPr>
          <p:cNvCxnSpPr>
            <a:cxnSpLocks/>
            <a:stCxn id="11" idx="3"/>
            <a:endCxn id="15" idx="1"/>
          </p:cNvCxnSpPr>
          <p:nvPr/>
        </p:nvCxnSpPr>
        <p:spPr>
          <a:xfrm>
            <a:off x="1666351" y="2020629"/>
            <a:ext cx="641979" cy="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4">
            <a:extLst>
              <a:ext uri="{FF2B5EF4-FFF2-40B4-BE49-F238E27FC236}">
                <a16:creationId xmlns:a16="http://schemas.microsoft.com/office/drawing/2014/main" id="{1F8EF0D7-25B6-B2B7-A0A3-65F999B4BBB4}"/>
              </a:ext>
            </a:extLst>
          </p:cNvPr>
          <p:cNvCxnSpPr>
            <a:cxnSpLocks/>
            <a:stCxn id="11" idx="3"/>
            <a:endCxn id="18" idx="1"/>
          </p:cNvCxnSpPr>
          <p:nvPr/>
        </p:nvCxnSpPr>
        <p:spPr>
          <a:xfrm>
            <a:off x="1666351" y="2020629"/>
            <a:ext cx="641979" cy="19333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4">
            <a:extLst>
              <a:ext uri="{FF2B5EF4-FFF2-40B4-BE49-F238E27FC236}">
                <a16:creationId xmlns:a16="http://schemas.microsoft.com/office/drawing/2014/main" id="{8D8F976A-8A31-9743-FFFD-47DB879400C1}"/>
              </a:ext>
            </a:extLst>
          </p:cNvPr>
          <p:cNvCxnSpPr>
            <a:cxnSpLocks/>
            <a:stCxn id="11" idx="3"/>
            <a:endCxn id="33" idx="1"/>
          </p:cNvCxnSpPr>
          <p:nvPr/>
        </p:nvCxnSpPr>
        <p:spPr>
          <a:xfrm>
            <a:off x="1666351" y="2020629"/>
            <a:ext cx="641979" cy="300363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FA7B8201-B10C-CA15-B4C9-D60A9EC79CD8}"/>
              </a:ext>
            </a:extLst>
          </p:cNvPr>
          <p:cNvSpPr/>
          <p:nvPr/>
        </p:nvSpPr>
        <p:spPr>
          <a:xfrm>
            <a:off x="4129396" y="1527267"/>
            <a:ext cx="1404000" cy="252000"/>
          </a:xfrm>
          <a:prstGeom prst="rect">
            <a:avLst/>
          </a:prstGeom>
        </p:spPr>
        <p:style>
          <a:lnRef idx="2">
            <a:schemeClr val="accent1"/>
          </a:lnRef>
          <a:fillRef idx="1">
            <a:schemeClr val="lt1"/>
          </a:fillRef>
          <a:effectRef idx="0">
            <a:schemeClr val="accent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Yu Gothic UI"/>
                <a:ea typeface="Yu Gothic UI"/>
                <a:cs typeface="+mn-cs"/>
              </a:rPr>
              <a:t>納入仕様書作成・登録</a:t>
            </a:r>
          </a:p>
        </p:txBody>
      </p:sp>
      <p:sp>
        <p:nvSpPr>
          <p:cNvPr id="13" name="正方形/長方形 12">
            <a:extLst>
              <a:ext uri="{FF2B5EF4-FFF2-40B4-BE49-F238E27FC236}">
                <a16:creationId xmlns:a16="http://schemas.microsoft.com/office/drawing/2014/main" id="{FF7658A8-B13E-BC20-5F6A-5892E86FFA86}"/>
              </a:ext>
            </a:extLst>
          </p:cNvPr>
          <p:cNvSpPr/>
          <p:nvPr/>
        </p:nvSpPr>
        <p:spPr>
          <a:xfrm>
            <a:off x="4129396" y="2261990"/>
            <a:ext cx="1404000" cy="252000"/>
          </a:xfrm>
          <a:prstGeom prst="rect">
            <a:avLst/>
          </a:prstGeom>
        </p:spPr>
        <p:style>
          <a:lnRef idx="2">
            <a:schemeClr val="accent1"/>
          </a:lnRef>
          <a:fillRef idx="1">
            <a:schemeClr val="lt1"/>
          </a:fillRef>
          <a:effectRef idx="0">
            <a:schemeClr val="accent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Yu Gothic UI"/>
                <a:ea typeface="Yu Gothic UI"/>
                <a:cs typeface="+mn-cs"/>
              </a:rPr>
              <a:t>納入仕様書照会</a:t>
            </a:r>
          </a:p>
        </p:txBody>
      </p:sp>
      <p:cxnSp>
        <p:nvCxnSpPr>
          <p:cNvPr id="14" name="直線矢印コネクタ 52">
            <a:extLst>
              <a:ext uri="{FF2B5EF4-FFF2-40B4-BE49-F238E27FC236}">
                <a16:creationId xmlns:a16="http://schemas.microsoft.com/office/drawing/2014/main" id="{F10F571C-D0AD-66FE-3042-772090E4B0EA}"/>
              </a:ext>
            </a:extLst>
          </p:cNvPr>
          <p:cNvCxnSpPr>
            <a:cxnSpLocks/>
            <a:stCxn id="15" idx="3"/>
            <a:endCxn id="13" idx="1"/>
          </p:cNvCxnSpPr>
          <p:nvPr/>
        </p:nvCxnSpPr>
        <p:spPr>
          <a:xfrm>
            <a:off x="3712330" y="2020629"/>
            <a:ext cx="417066" cy="367361"/>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F599A748-211D-BB62-0D32-D176DAF953E6}"/>
              </a:ext>
            </a:extLst>
          </p:cNvPr>
          <p:cNvSpPr/>
          <p:nvPr/>
        </p:nvSpPr>
        <p:spPr>
          <a:xfrm>
            <a:off x="2308330" y="1894629"/>
            <a:ext cx="1404000" cy="252000"/>
          </a:xfrm>
          <a:prstGeom prst="rect">
            <a:avLst/>
          </a:prstGeom>
        </p:spPr>
        <p:style>
          <a:lnRef idx="2">
            <a:schemeClr val="accent1"/>
          </a:lnRef>
          <a:fillRef idx="1">
            <a:schemeClr val="lt1"/>
          </a:fillRef>
          <a:effectRef idx="0">
            <a:schemeClr val="accent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Yu Gothic UI"/>
                <a:ea typeface="Yu Gothic UI"/>
                <a:cs typeface="+mn-cs"/>
              </a:rPr>
              <a:t>納入仕様書</a:t>
            </a:r>
          </a:p>
        </p:txBody>
      </p:sp>
      <p:cxnSp>
        <p:nvCxnSpPr>
          <p:cNvPr id="24" name="直線矢印コネクタ 47">
            <a:extLst>
              <a:ext uri="{FF2B5EF4-FFF2-40B4-BE49-F238E27FC236}">
                <a16:creationId xmlns:a16="http://schemas.microsoft.com/office/drawing/2014/main" id="{CC0F81B0-F524-0017-82F0-75A932D3C179}"/>
              </a:ext>
            </a:extLst>
          </p:cNvPr>
          <p:cNvCxnSpPr>
            <a:cxnSpLocks/>
            <a:stCxn id="15" idx="3"/>
            <a:endCxn id="12" idx="1"/>
          </p:cNvCxnSpPr>
          <p:nvPr/>
        </p:nvCxnSpPr>
        <p:spPr>
          <a:xfrm flipV="1">
            <a:off x="3712330" y="1653267"/>
            <a:ext cx="417066" cy="367362"/>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B85305EE-5993-8388-4926-229A068A2D47}"/>
              </a:ext>
            </a:extLst>
          </p:cNvPr>
          <p:cNvSpPr/>
          <p:nvPr/>
        </p:nvSpPr>
        <p:spPr>
          <a:xfrm>
            <a:off x="2308330" y="3827953"/>
            <a:ext cx="1404000" cy="252000"/>
          </a:xfrm>
          <a:prstGeom prst="rect">
            <a:avLst/>
          </a:prstGeom>
        </p:spPr>
        <p:style>
          <a:lnRef idx="2">
            <a:schemeClr val="accent1"/>
          </a:lnRef>
          <a:fillRef idx="1">
            <a:schemeClr val="lt1"/>
          </a:fillRef>
          <a:effectRef idx="0">
            <a:schemeClr val="accent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Yu Gothic UI"/>
                <a:ea typeface="Yu Gothic UI"/>
                <a:cs typeface="+mn-cs"/>
              </a:rPr>
              <a:t>製品規格書</a:t>
            </a:r>
            <a:endParaRPr kumimoji="1" lang="en-US" altLang="ja-JP" sz="1050" b="0" i="0" u="none" strike="noStrike" kern="1200" cap="none" spc="0" normalizeH="0" baseline="0" noProof="0">
              <a:ln>
                <a:noFill/>
              </a:ln>
              <a:solidFill>
                <a:prstClr val="black"/>
              </a:solidFill>
              <a:effectLst/>
              <a:uLnTx/>
              <a:uFillTx/>
              <a:latin typeface="Yu Gothic UI"/>
              <a:ea typeface="Yu Gothic UI"/>
              <a:cs typeface="+mn-cs"/>
            </a:endParaRPr>
          </a:p>
        </p:txBody>
      </p:sp>
      <p:sp>
        <p:nvSpPr>
          <p:cNvPr id="19" name="正方形/長方形 18">
            <a:extLst>
              <a:ext uri="{FF2B5EF4-FFF2-40B4-BE49-F238E27FC236}">
                <a16:creationId xmlns:a16="http://schemas.microsoft.com/office/drawing/2014/main" id="{2D4A9EF6-BEA3-935F-979C-C6DF0B046C0F}"/>
              </a:ext>
            </a:extLst>
          </p:cNvPr>
          <p:cNvSpPr/>
          <p:nvPr/>
        </p:nvSpPr>
        <p:spPr>
          <a:xfrm>
            <a:off x="4129396" y="3460591"/>
            <a:ext cx="1404000" cy="252000"/>
          </a:xfrm>
          <a:prstGeom prst="rect">
            <a:avLst/>
          </a:prstGeom>
        </p:spPr>
        <p:style>
          <a:lnRef idx="2">
            <a:schemeClr val="accent1"/>
          </a:lnRef>
          <a:fillRef idx="1">
            <a:schemeClr val="lt1"/>
          </a:fillRef>
          <a:effectRef idx="0">
            <a:schemeClr val="accent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Yu Gothic UI"/>
                <a:ea typeface="Yu Gothic UI"/>
                <a:cs typeface="+mn-cs"/>
              </a:rPr>
              <a:t>製品規格書作成・登録</a:t>
            </a:r>
            <a:endParaRPr kumimoji="1" lang="en-US" altLang="ja-JP" sz="1050" b="0" i="0" u="none" strike="noStrike" kern="1200" cap="none" spc="0" normalizeH="0" baseline="0" noProof="0">
              <a:ln>
                <a:noFill/>
              </a:ln>
              <a:solidFill>
                <a:prstClr val="black"/>
              </a:solidFill>
              <a:effectLst/>
              <a:uLnTx/>
              <a:uFillTx/>
              <a:latin typeface="Yu Gothic UI"/>
              <a:ea typeface="Yu Gothic UI"/>
              <a:cs typeface="+mn-cs"/>
            </a:endParaRPr>
          </a:p>
        </p:txBody>
      </p:sp>
      <p:sp>
        <p:nvSpPr>
          <p:cNvPr id="21" name="正方形/長方形 20">
            <a:extLst>
              <a:ext uri="{FF2B5EF4-FFF2-40B4-BE49-F238E27FC236}">
                <a16:creationId xmlns:a16="http://schemas.microsoft.com/office/drawing/2014/main" id="{D5F377DA-8991-CBD9-DEB2-C631C5821F08}"/>
              </a:ext>
            </a:extLst>
          </p:cNvPr>
          <p:cNvSpPr/>
          <p:nvPr/>
        </p:nvSpPr>
        <p:spPr>
          <a:xfrm>
            <a:off x="4129396" y="4195315"/>
            <a:ext cx="1404000" cy="252000"/>
          </a:xfrm>
          <a:prstGeom prst="rect">
            <a:avLst/>
          </a:prstGeom>
        </p:spPr>
        <p:style>
          <a:lnRef idx="2">
            <a:schemeClr val="accent1"/>
          </a:lnRef>
          <a:fillRef idx="1">
            <a:schemeClr val="lt1"/>
          </a:fillRef>
          <a:effectRef idx="0">
            <a:schemeClr val="accent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Yu Gothic UI"/>
                <a:ea typeface="Yu Gothic UI"/>
                <a:cs typeface="+mn-cs"/>
              </a:rPr>
              <a:t>製品規格書照会</a:t>
            </a:r>
            <a:endParaRPr kumimoji="1" lang="en-US" altLang="ja-JP" sz="1050" b="0" i="0" u="none" strike="noStrike" kern="1200" cap="none" spc="0" normalizeH="0" baseline="0" noProof="0">
              <a:ln>
                <a:noFill/>
              </a:ln>
              <a:solidFill>
                <a:prstClr val="black"/>
              </a:solidFill>
              <a:effectLst/>
              <a:uLnTx/>
              <a:uFillTx/>
              <a:latin typeface="Yu Gothic UI"/>
              <a:ea typeface="Yu Gothic UI"/>
              <a:cs typeface="+mn-cs"/>
            </a:endParaRPr>
          </a:p>
        </p:txBody>
      </p:sp>
      <p:cxnSp>
        <p:nvCxnSpPr>
          <p:cNvPr id="22" name="直線矢印コネクタ 52">
            <a:extLst>
              <a:ext uri="{FF2B5EF4-FFF2-40B4-BE49-F238E27FC236}">
                <a16:creationId xmlns:a16="http://schemas.microsoft.com/office/drawing/2014/main" id="{026C6372-24E8-0C75-95F0-EC532F87C8E3}"/>
              </a:ext>
            </a:extLst>
          </p:cNvPr>
          <p:cNvCxnSpPr>
            <a:cxnSpLocks/>
            <a:stCxn id="18" idx="3"/>
            <a:endCxn id="19" idx="1"/>
          </p:cNvCxnSpPr>
          <p:nvPr/>
        </p:nvCxnSpPr>
        <p:spPr>
          <a:xfrm flipV="1">
            <a:off x="3712330" y="3586591"/>
            <a:ext cx="417066" cy="367362"/>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52">
            <a:extLst>
              <a:ext uri="{FF2B5EF4-FFF2-40B4-BE49-F238E27FC236}">
                <a16:creationId xmlns:a16="http://schemas.microsoft.com/office/drawing/2014/main" id="{C1CFC255-D82A-A91C-58F4-D31F804F78FB}"/>
              </a:ext>
            </a:extLst>
          </p:cNvPr>
          <p:cNvCxnSpPr>
            <a:cxnSpLocks/>
            <a:stCxn id="18" idx="3"/>
            <a:endCxn id="21" idx="1"/>
          </p:cNvCxnSpPr>
          <p:nvPr/>
        </p:nvCxnSpPr>
        <p:spPr>
          <a:xfrm>
            <a:off x="3712330" y="3953953"/>
            <a:ext cx="417066" cy="367362"/>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a:extLst>
              <a:ext uri="{FF2B5EF4-FFF2-40B4-BE49-F238E27FC236}">
                <a16:creationId xmlns:a16="http://schemas.microsoft.com/office/drawing/2014/main" id="{DE966954-9564-D27C-51EC-66F29A0A4069}"/>
              </a:ext>
            </a:extLst>
          </p:cNvPr>
          <p:cNvSpPr/>
          <p:nvPr/>
        </p:nvSpPr>
        <p:spPr>
          <a:xfrm>
            <a:off x="4129396" y="4659192"/>
            <a:ext cx="1404000" cy="252000"/>
          </a:xfrm>
          <a:prstGeom prst="rect">
            <a:avLst/>
          </a:prstGeom>
        </p:spPr>
        <p:style>
          <a:lnRef idx="2">
            <a:schemeClr val="accent1"/>
          </a:lnRef>
          <a:fillRef idx="1">
            <a:schemeClr val="lt1"/>
          </a:fillRef>
          <a:effectRef idx="0">
            <a:schemeClr val="accent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Yu Gothic UI"/>
                <a:ea typeface="Yu Gothic UI"/>
                <a:cs typeface="+mn-cs"/>
              </a:rPr>
              <a:t>資料</a:t>
            </a:r>
            <a:r>
              <a:rPr lang="ja-JP" altLang="en-US" sz="1050">
                <a:solidFill>
                  <a:prstClr val="black"/>
                </a:solidFill>
                <a:latin typeface="Yu Gothic UI"/>
                <a:ea typeface="Yu Gothic UI"/>
              </a:rPr>
              <a:t>作成・登録</a:t>
            </a:r>
            <a:endParaRPr kumimoji="1" lang="ja-JP" altLang="en-US" sz="1050" b="0" i="0" u="none" strike="noStrike" kern="1200" cap="none" spc="0" normalizeH="0" baseline="0" noProof="0">
              <a:ln>
                <a:noFill/>
              </a:ln>
              <a:solidFill>
                <a:prstClr val="black"/>
              </a:solidFill>
              <a:effectLst/>
              <a:uLnTx/>
              <a:uFillTx/>
              <a:latin typeface="Yu Gothic UI"/>
              <a:ea typeface="Yu Gothic UI"/>
              <a:cs typeface="+mn-cs"/>
            </a:endParaRPr>
          </a:p>
        </p:txBody>
      </p:sp>
      <p:sp>
        <p:nvSpPr>
          <p:cNvPr id="32" name="正方形/長方形 31">
            <a:extLst>
              <a:ext uri="{FF2B5EF4-FFF2-40B4-BE49-F238E27FC236}">
                <a16:creationId xmlns:a16="http://schemas.microsoft.com/office/drawing/2014/main" id="{20F21351-0918-6AF4-6B7C-D00F092C806B}"/>
              </a:ext>
            </a:extLst>
          </p:cNvPr>
          <p:cNvSpPr/>
          <p:nvPr/>
        </p:nvSpPr>
        <p:spPr>
          <a:xfrm>
            <a:off x="4129396" y="5073579"/>
            <a:ext cx="1404000" cy="252000"/>
          </a:xfrm>
          <a:prstGeom prst="rect">
            <a:avLst/>
          </a:prstGeom>
        </p:spPr>
        <p:style>
          <a:lnRef idx="2">
            <a:schemeClr val="accent1"/>
          </a:lnRef>
          <a:fillRef idx="1">
            <a:schemeClr val="lt1"/>
          </a:fillRef>
          <a:effectRef idx="0">
            <a:schemeClr val="accent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Yu Gothic UI"/>
                <a:ea typeface="Yu Gothic UI"/>
                <a:cs typeface="+mn-cs"/>
              </a:rPr>
              <a:t>資料照会</a:t>
            </a:r>
          </a:p>
        </p:txBody>
      </p:sp>
      <p:sp>
        <p:nvSpPr>
          <p:cNvPr id="33" name="正方形/長方形 32">
            <a:extLst>
              <a:ext uri="{FF2B5EF4-FFF2-40B4-BE49-F238E27FC236}">
                <a16:creationId xmlns:a16="http://schemas.microsoft.com/office/drawing/2014/main" id="{7727D9AC-836F-C7BB-77FC-41D54F08FE8E}"/>
              </a:ext>
            </a:extLst>
          </p:cNvPr>
          <p:cNvSpPr/>
          <p:nvPr/>
        </p:nvSpPr>
        <p:spPr>
          <a:xfrm>
            <a:off x="2308330" y="4898267"/>
            <a:ext cx="1404000" cy="252000"/>
          </a:xfrm>
          <a:prstGeom prst="rect">
            <a:avLst/>
          </a:prstGeom>
        </p:spPr>
        <p:style>
          <a:lnRef idx="2">
            <a:schemeClr val="accent1"/>
          </a:lnRef>
          <a:fillRef idx="1">
            <a:schemeClr val="lt1"/>
          </a:fillRef>
          <a:effectRef idx="0">
            <a:schemeClr val="accent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Yu Gothic UI"/>
                <a:ea typeface="Yu Gothic UI"/>
                <a:cs typeface="+mn-cs"/>
              </a:rPr>
              <a:t>資料</a:t>
            </a:r>
          </a:p>
        </p:txBody>
      </p:sp>
      <p:cxnSp>
        <p:nvCxnSpPr>
          <p:cNvPr id="42" name="直線矢印コネクタ 52">
            <a:extLst>
              <a:ext uri="{FF2B5EF4-FFF2-40B4-BE49-F238E27FC236}">
                <a16:creationId xmlns:a16="http://schemas.microsoft.com/office/drawing/2014/main" id="{86859C7E-7FD0-D7D3-97EE-D8740818B5EF}"/>
              </a:ext>
            </a:extLst>
          </p:cNvPr>
          <p:cNvCxnSpPr>
            <a:cxnSpLocks/>
            <a:stCxn id="33" idx="3"/>
            <a:endCxn id="31" idx="1"/>
          </p:cNvCxnSpPr>
          <p:nvPr/>
        </p:nvCxnSpPr>
        <p:spPr>
          <a:xfrm flipV="1">
            <a:off x="3712330" y="4785192"/>
            <a:ext cx="417066" cy="239075"/>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52">
            <a:extLst>
              <a:ext uri="{FF2B5EF4-FFF2-40B4-BE49-F238E27FC236}">
                <a16:creationId xmlns:a16="http://schemas.microsoft.com/office/drawing/2014/main" id="{DD12EB4E-0D15-3098-CB9D-4B2325F7BD60}"/>
              </a:ext>
            </a:extLst>
          </p:cNvPr>
          <p:cNvCxnSpPr>
            <a:cxnSpLocks/>
            <a:stCxn id="33" idx="3"/>
            <a:endCxn id="32" idx="1"/>
          </p:cNvCxnSpPr>
          <p:nvPr/>
        </p:nvCxnSpPr>
        <p:spPr>
          <a:xfrm>
            <a:off x="3712330" y="5024267"/>
            <a:ext cx="417066" cy="175312"/>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テキスト プレースホルダー 4">
            <a:extLst>
              <a:ext uri="{FF2B5EF4-FFF2-40B4-BE49-F238E27FC236}">
                <a16:creationId xmlns:a16="http://schemas.microsoft.com/office/drawing/2014/main" id="{D26E4138-15E8-5742-9FBA-E7FBE80D915F}"/>
              </a:ext>
            </a:extLst>
          </p:cNvPr>
          <p:cNvSpPr txBox="1">
            <a:spLocks/>
          </p:cNvSpPr>
          <p:nvPr/>
        </p:nvSpPr>
        <p:spPr>
          <a:xfrm>
            <a:off x="251524" y="1052963"/>
            <a:ext cx="8640950" cy="36512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kumimoji="1" sz="2400" kern="1200">
                <a:solidFill>
                  <a:schemeClr val="tx1"/>
                </a:solidFill>
                <a:latin typeface="Yu Gothic UI" panose="020B0500000000000000" pitchFamily="50" charset="-128"/>
                <a:ea typeface="Yu Gothic UI" panose="020B0500000000000000" pitchFamily="50" charset="-128"/>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kumimoji="1" sz="2000" kern="1200">
                <a:solidFill>
                  <a:schemeClr val="tx1"/>
                </a:solidFill>
                <a:latin typeface="Yu Gothic UI" panose="020B0500000000000000" pitchFamily="50" charset="-128"/>
                <a:ea typeface="Yu Gothic UI" panose="020B0500000000000000"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Yu Gothic UI" panose="020B0500000000000000" pitchFamily="50" charset="-128"/>
                <a:ea typeface="Yu Gothic UI" panose="020B0500000000000000"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ja-JP" sz="1800"/>
              <a:t>(2)</a:t>
            </a:r>
            <a:r>
              <a:rPr lang="ja-JP" altLang="en-US" sz="1800"/>
              <a:t>画面遷移図</a:t>
            </a:r>
            <a:r>
              <a:rPr lang="en-US" altLang="ja-JP" sz="1800"/>
              <a:t>(1/2)</a:t>
            </a:r>
            <a:endParaRPr kumimoji="1" lang="en-US" altLang="zh-TW" sz="16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p:txBody>
      </p:sp>
      <p:sp>
        <p:nvSpPr>
          <p:cNvPr id="100" name="正方形/長方形 99">
            <a:extLst>
              <a:ext uri="{FF2B5EF4-FFF2-40B4-BE49-F238E27FC236}">
                <a16:creationId xmlns:a16="http://schemas.microsoft.com/office/drawing/2014/main" id="{EFAAC406-CE13-E1A4-8474-CEAE3043645F}"/>
              </a:ext>
            </a:extLst>
          </p:cNvPr>
          <p:cNvSpPr/>
          <p:nvPr/>
        </p:nvSpPr>
        <p:spPr>
          <a:xfrm>
            <a:off x="5746832" y="2261990"/>
            <a:ext cx="1404000" cy="252000"/>
          </a:xfrm>
          <a:prstGeom prst="rect">
            <a:avLst/>
          </a:prstGeom>
        </p:spPr>
        <p:style>
          <a:lnRef idx="2">
            <a:schemeClr val="accent1"/>
          </a:lnRef>
          <a:fillRef idx="1">
            <a:schemeClr val="lt1"/>
          </a:fillRef>
          <a:effectRef idx="0">
            <a:schemeClr val="accent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Yu Gothic UI"/>
                <a:ea typeface="Yu Gothic UI"/>
                <a:cs typeface="+mn-cs"/>
              </a:rPr>
              <a:t>納入仕様書締結版閲覧</a:t>
            </a:r>
          </a:p>
        </p:txBody>
      </p:sp>
      <p:sp>
        <p:nvSpPr>
          <p:cNvPr id="116" name="正方形/長方形 115">
            <a:extLst>
              <a:ext uri="{FF2B5EF4-FFF2-40B4-BE49-F238E27FC236}">
                <a16:creationId xmlns:a16="http://schemas.microsoft.com/office/drawing/2014/main" id="{8939C458-6168-D5BF-FF0D-ABE2E7E5BFFE}"/>
              </a:ext>
            </a:extLst>
          </p:cNvPr>
          <p:cNvSpPr/>
          <p:nvPr/>
        </p:nvSpPr>
        <p:spPr>
          <a:xfrm>
            <a:off x="7364269" y="2261990"/>
            <a:ext cx="1404000" cy="252000"/>
          </a:xfrm>
          <a:prstGeom prst="rect">
            <a:avLst/>
          </a:prstGeom>
        </p:spPr>
        <p:style>
          <a:lnRef idx="2">
            <a:schemeClr val="accent1"/>
          </a:lnRef>
          <a:fillRef idx="1">
            <a:schemeClr val="lt1"/>
          </a:fillRef>
          <a:effectRef idx="0">
            <a:schemeClr val="accent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050">
                <a:solidFill>
                  <a:prstClr val="black"/>
                </a:solidFill>
                <a:latin typeface="Yu Gothic UI"/>
                <a:ea typeface="Yu Gothic UI"/>
              </a:rPr>
              <a:t>納入仕様書フロー版閲覧</a:t>
            </a:r>
            <a:endParaRPr kumimoji="1" lang="ja-JP" altLang="en-US" sz="1050" b="0" i="0" u="none" strike="noStrike" kern="1200" cap="none" spc="0" normalizeH="0" baseline="0" noProof="0">
              <a:ln>
                <a:noFill/>
              </a:ln>
              <a:solidFill>
                <a:prstClr val="black"/>
              </a:solidFill>
              <a:effectLst/>
              <a:uLnTx/>
              <a:uFillTx/>
              <a:latin typeface="Yu Gothic UI"/>
              <a:ea typeface="Yu Gothic UI"/>
              <a:cs typeface="+mn-cs"/>
            </a:endParaRPr>
          </a:p>
        </p:txBody>
      </p:sp>
      <p:cxnSp>
        <p:nvCxnSpPr>
          <p:cNvPr id="122" name="直線矢印コネクタ 121">
            <a:extLst>
              <a:ext uri="{FF2B5EF4-FFF2-40B4-BE49-F238E27FC236}">
                <a16:creationId xmlns:a16="http://schemas.microsoft.com/office/drawing/2014/main" id="{554EEB04-D48D-FB97-6E23-7804658CE7CB}"/>
              </a:ext>
            </a:extLst>
          </p:cNvPr>
          <p:cNvCxnSpPr>
            <a:cxnSpLocks/>
            <a:stCxn id="13" idx="3"/>
            <a:endCxn id="100" idx="1"/>
          </p:cNvCxnSpPr>
          <p:nvPr/>
        </p:nvCxnSpPr>
        <p:spPr>
          <a:xfrm>
            <a:off x="5533396" y="2387990"/>
            <a:ext cx="21343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5" name="直線矢印コネクタ 124">
            <a:extLst>
              <a:ext uri="{FF2B5EF4-FFF2-40B4-BE49-F238E27FC236}">
                <a16:creationId xmlns:a16="http://schemas.microsoft.com/office/drawing/2014/main" id="{2C0CB89C-E691-1567-C913-125A3AEABF8F}"/>
              </a:ext>
            </a:extLst>
          </p:cNvPr>
          <p:cNvCxnSpPr>
            <a:cxnSpLocks/>
          </p:cNvCxnSpPr>
          <p:nvPr/>
        </p:nvCxnSpPr>
        <p:spPr>
          <a:xfrm>
            <a:off x="7150832" y="2387990"/>
            <a:ext cx="21343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47">
            <a:extLst>
              <a:ext uri="{FF2B5EF4-FFF2-40B4-BE49-F238E27FC236}">
                <a16:creationId xmlns:a16="http://schemas.microsoft.com/office/drawing/2014/main" id="{1F77B675-8655-F85D-F698-24A76806E3BE}"/>
              </a:ext>
            </a:extLst>
          </p:cNvPr>
          <p:cNvCxnSpPr>
            <a:cxnSpLocks/>
            <a:stCxn id="13" idx="2"/>
            <a:endCxn id="116" idx="2"/>
          </p:cNvCxnSpPr>
          <p:nvPr/>
        </p:nvCxnSpPr>
        <p:spPr>
          <a:xfrm rot="16200000" flipH="1">
            <a:off x="6448832" y="896553"/>
            <a:ext cx="12700" cy="3234873"/>
          </a:xfrm>
          <a:prstGeom prst="bentConnector3">
            <a:avLst>
              <a:gd name="adj1" fmla="val 799976"/>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5" name="正方形/長方形 134">
            <a:extLst>
              <a:ext uri="{FF2B5EF4-FFF2-40B4-BE49-F238E27FC236}">
                <a16:creationId xmlns:a16="http://schemas.microsoft.com/office/drawing/2014/main" id="{77893051-8EAA-013A-E796-77476F55C319}"/>
              </a:ext>
            </a:extLst>
          </p:cNvPr>
          <p:cNvSpPr/>
          <p:nvPr/>
        </p:nvSpPr>
        <p:spPr>
          <a:xfrm>
            <a:off x="7364268" y="1893515"/>
            <a:ext cx="1404000" cy="252000"/>
          </a:xfrm>
          <a:prstGeom prst="rect">
            <a:avLst/>
          </a:prstGeom>
        </p:spPr>
        <p:style>
          <a:lnRef idx="2">
            <a:schemeClr val="accent1"/>
          </a:lnRef>
          <a:fillRef idx="1">
            <a:schemeClr val="lt1"/>
          </a:fillRef>
          <a:effectRef idx="0">
            <a:schemeClr val="accent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Yu Gothic UI"/>
                <a:ea typeface="Yu Gothic UI"/>
                <a:cs typeface="+mn-cs"/>
              </a:rPr>
              <a:t>納入仕様書廃棄</a:t>
            </a:r>
          </a:p>
        </p:txBody>
      </p:sp>
      <p:sp>
        <p:nvSpPr>
          <p:cNvPr id="136" name="正方形/長方形 135">
            <a:extLst>
              <a:ext uri="{FF2B5EF4-FFF2-40B4-BE49-F238E27FC236}">
                <a16:creationId xmlns:a16="http://schemas.microsoft.com/office/drawing/2014/main" id="{14D1A913-3EF7-CFEE-A5C9-7FA27896BE7F}"/>
              </a:ext>
            </a:extLst>
          </p:cNvPr>
          <p:cNvSpPr/>
          <p:nvPr/>
        </p:nvSpPr>
        <p:spPr>
          <a:xfrm>
            <a:off x="7364268" y="1525039"/>
            <a:ext cx="1404000" cy="252000"/>
          </a:xfrm>
          <a:prstGeom prst="rect">
            <a:avLst/>
          </a:prstGeom>
        </p:spPr>
        <p:style>
          <a:lnRef idx="2">
            <a:schemeClr val="accent1"/>
          </a:lnRef>
          <a:fillRef idx="1">
            <a:schemeClr val="lt1"/>
          </a:fillRef>
          <a:effectRef idx="0">
            <a:schemeClr val="accent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Yu Gothic UI"/>
                <a:ea typeface="Yu Gothic UI"/>
                <a:cs typeface="+mn-cs"/>
              </a:rPr>
              <a:t>納入仕様書改訂</a:t>
            </a:r>
          </a:p>
        </p:txBody>
      </p:sp>
      <p:cxnSp>
        <p:nvCxnSpPr>
          <p:cNvPr id="137" name="直線矢印コネクタ 47">
            <a:extLst>
              <a:ext uri="{FF2B5EF4-FFF2-40B4-BE49-F238E27FC236}">
                <a16:creationId xmlns:a16="http://schemas.microsoft.com/office/drawing/2014/main" id="{95DB5347-CC11-957B-7557-6CB618534B57}"/>
              </a:ext>
            </a:extLst>
          </p:cNvPr>
          <p:cNvCxnSpPr>
            <a:cxnSpLocks/>
            <a:stCxn id="100" idx="0"/>
            <a:endCxn id="136" idx="1"/>
          </p:cNvCxnSpPr>
          <p:nvPr/>
        </p:nvCxnSpPr>
        <p:spPr>
          <a:xfrm rot="5400000" flipH="1" flipV="1">
            <a:off x="6601075" y="1498797"/>
            <a:ext cx="610951" cy="915436"/>
          </a:xfrm>
          <a:prstGeom prst="bentConnector2">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0" name="直線矢印コネクタ 47">
            <a:extLst>
              <a:ext uri="{FF2B5EF4-FFF2-40B4-BE49-F238E27FC236}">
                <a16:creationId xmlns:a16="http://schemas.microsoft.com/office/drawing/2014/main" id="{84781771-D72E-4E9B-6463-25F4E34ADDEF}"/>
              </a:ext>
            </a:extLst>
          </p:cNvPr>
          <p:cNvCxnSpPr>
            <a:cxnSpLocks/>
            <a:stCxn id="100" idx="0"/>
            <a:endCxn id="135" idx="1"/>
          </p:cNvCxnSpPr>
          <p:nvPr/>
        </p:nvCxnSpPr>
        <p:spPr>
          <a:xfrm rot="5400000" flipH="1" flipV="1">
            <a:off x="6785313" y="1683035"/>
            <a:ext cx="242475" cy="915436"/>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49" name="正方形/長方形 148">
            <a:extLst>
              <a:ext uri="{FF2B5EF4-FFF2-40B4-BE49-F238E27FC236}">
                <a16:creationId xmlns:a16="http://schemas.microsoft.com/office/drawing/2014/main" id="{004644D5-9DAE-1860-C784-F2C65078123F}"/>
              </a:ext>
            </a:extLst>
          </p:cNvPr>
          <p:cNvSpPr/>
          <p:nvPr/>
        </p:nvSpPr>
        <p:spPr>
          <a:xfrm>
            <a:off x="7364269" y="2675532"/>
            <a:ext cx="1404000" cy="252000"/>
          </a:xfrm>
          <a:prstGeom prst="rect">
            <a:avLst/>
          </a:prstGeom>
        </p:spPr>
        <p:style>
          <a:lnRef idx="2">
            <a:schemeClr val="accent1"/>
          </a:lnRef>
          <a:fillRef idx="1">
            <a:schemeClr val="lt1"/>
          </a:fillRef>
          <a:effectRef idx="0">
            <a:schemeClr val="accent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050">
                <a:solidFill>
                  <a:prstClr val="black"/>
                </a:solidFill>
                <a:latin typeface="Yu Gothic UI"/>
                <a:ea typeface="Yu Gothic UI"/>
              </a:rPr>
              <a:t>納入仕様書旧版閲覧</a:t>
            </a:r>
            <a:endParaRPr kumimoji="1" lang="ja-JP" altLang="en-US" sz="1050" b="0" i="0" u="none" strike="noStrike" kern="1200" cap="none" spc="0" normalizeH="0" baseline="0" noProof="0">
              <a:ln>
                <a:noFill/>
              </a:ln>
              <a:solidFill>
                <a:prstClr val="black"/>
              </a:solidFill>
              <a:effectLst/>
              <a:uLnTx/>
              <a:uFillTx/>
              <a:latin typeface="Yu Gothic UI"/>
              <a:ea typeface="Yu Gothic UI"/>
              <a:cs typeface="+mn-cs"/>
            </a:endParaRPr>
          </a:p>
        </p:txBody>
      </p:sp>
      <p:cxnSp>
        <p:nvCxnSpPr>
          <p:cNvPr id="165" name="直線矢印コネクタ 52">
            <a:extLst>
              <a:ext uri="{FF2B5EF4-FFF2-40B4-BE49-F238E27FC236}">
                <a16:creationId xmlns:a16="http://schemas.microsoft.com/office/drawing/2014/main" id="{C48535E0-19E6-2656-60DE-82E0A02CF4BC}"/>
              </a:ext>
            </a:extLst>
          </p:cNvPr>
          <p:cNvCxnSpPr>
            <a:cxnSpLocks/>
            <a:stCxn id="149" idx="3"/>
            <a:endCxn id="116" idx="3"/>
          </p:cNvCxnSpPr>
          <p:nvPr/>
        </p:nvCxnSpPr>
        <p:spPr>
          <a:xfrm flipV="1">
            <a:off x="8768269" y="2387990"/>
            <a:ext cx="12700" cy="413542"/>
          </a:xfrm>
          <a:prstGeom prst="bent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4" name="正方形/長方形 173">
            <a:extLst>
              <a:ext uri="{FF2B5EF4-FFF2-40B4-BE49-F238E27FC236}">
                <a16:creationId xmlns:a16="http://schemas.microsoft.com/office/drawing/2014/main" id="{708A07D3-04A3-C6DA-FB6D-01A8154E5B27}"/>
              </a:ext>
            </a:extLst>
          </p:cNvPr>
          <p:cNvSpPr/>
          <p:nvPr/>
        </p:nvSpPr>
        <p:spPr>
          <a:xfrm>
            <a:off x="5746832" y="4195315"/>
            <a:ext cx="1404000" cy="252000"/>
          </a:xfrm>
          <a:prstGeom prst="rect">
            <a:avLst/>
          </a:prstGeom>
        </p:spPr>
        <p:style>
          <a:lnRef idx="2">
            <a:schemeClr val="accent1"/>
          </a:lnRef>
          <a:fillRef idx="1">
            <a:schemeClr val="lt1"/>
          </a:fillRef>
          <a:effectRef idx="0">
            <a:schemeClr val="accent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Yu Gothic UI"/>
                <a:ea typeface="Yu Gothic UI"/>
                <a:cs typeface="+mn-cs"/>
              </a:rPr>
              <a:t>製品規格書閲覧</a:t>
            </a:r>
          </a:p>
        </p:txBody>
      </p:sp>
      <p:sp>
        <p:nvSpPr>
          <p:cNvPr id="175" name="正方形/長方形 174">
            <a:extLst>
              <a:ext uri="{FF2B5EF4-FFF2-40B4-BE49-F238E27FC236}">
                <a16:creationId xmlns:a16="http://schemas.microsoft.com/office/drawing/2014/main" id="{ECB50186-1B8A-488D-83D5-69690C2FF95D}"/>
              </a:ext>
            </a:extLst>
          </p:cNvPr>
          <p:cNvSpPr/>
          <p:nvPr/>
        </p:nvSpPr>
        <p:spPr>
          <a:xfrm>
            <a:off x="7364269" y="4195315"/>
            <a:ext cx="1404000" cy="252000"/>
          </a:xfrm>
          <a:prstGeom prst="rect">
            <a:avLst/>
          </a:prstGeom>
        </p:spPr>
        <p:style>
          <a:lnRef idx="2">
            <a:schemeClr val="accent1"/>
          </a:lnRef>
          <a:fillRef idx="1">
            <a:schemeClr val="lt1"/>
          </a:fillRef>
          <a:effectRef idx="0">
            <a:schemeClr val="accent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050">
                <a:solidFill>
                  <a:prstClr val="black"/>
                </a:solidFill>
                <a:latin typeface="Yu Gothic UI"/>
                <a:ea typeface="Yu Gothic UI"/>
              </a:rPr>
              <a:t>製品仕様書旧版閲覧</a:t>
            </a:r>
            <a:endParaRPr kumimoji="1" lang="ja-JP" altLang="en-US" sz="1050" b="0" i="0" u="none" strike="noStrike" kern="1200" cap="none" spc="0" normalizeH="0" baseline="0" noProof="0">
              <a:ln>
                <a:noFill/>
              </a:ln>
              <a:solidFill>
                <a:prstClr val="black"/>
              </a:solidFill>
              <a:effectLst/>
              <a:uLnTx/>
              <a:uFillTx/>
              <a:latin typeface="Yu Gothic UI"/>
              <a:ea typeface="Yu Gothic UI"/>
              <a:cs typeface="+mn-cs"/>
            </a:endParaRPr>
          </a:p>
        </p:txBody>
      </p:sp>
      <p:cxnSp>
        <p:nvCxnSpPr>
          <p:cNvPr id="176" name="直線矢印コネクタ 175">
            <a:extLst>
              <a:ext uri="{FF2B5EF4-FFF2-40B4-BE49-F238E27FC236}">
                <a16:creationId xmlns:a16="http://schemas.microsoft.com/office/drawing/2014/main" id="{B9E24C67-C634-8A30-6891-C495A6038CB4}"/>
              </a:ext>
            </a:extLst>
          </p:cNvPr>
          <p:cNvCxnSpPr>
            <a:cxnSpLocks/>
            <a:endCxn id="174" idx="1"/>
          </p:cNvCxnSpPr>
          <p:nvPr/>
        </p:nvCxnSpPr>
        <p:spPr>
          <a:xfrm>
            <a:off x="5533396" y="4321315"/>
            <a:ext cx="21343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7" name="直線矢印コネクタ 176">
            <a:extLst>
              <a:ext uri="{FF2B5EF4-FFF2-40B4-BE49-F238E27FC236}">
                <a16:creationId xmlns:a16="http://schemas.microsoft.com/office/drawing/2014/main" id="{9DBD09AC-3895-3E9B-855C-D37C4E040007}"/>
              </a:ext>
            </a:extLst>
          </p:cNvPr>
          <p:cNvCxnSpPr>
            <a:cxnSpLocks/>
          </p:cNvCxnSpPr>
          <p:nvPr/>
        </p:nvCxnSpPr>
        <p:spPr>
          <a:xfrm>
            <a:off x="7150832" y="4321315"/>
            <a:ext cx="21343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8" name="正方形/長方形 177">
            <a:extLst>
              <a:ext uri="{FF2B5EF4-FFF2-40B4-BE49-F238E27FC236}">
                <a16:creationId xmlns:a16="http://schemas.microsoft.com/office/drawing/2014/main" id="{AC77F1E5-1F1D-3E15-087C-F9E23CD91B82}"/>
              </a:ext>
            </a:extLst>
          </p:cNvPr>
          <p:cNvSpPr/>
          <p:nvPr/>
        </p:nvSpPr>
        <p:spPr>
          <a:xfrm>
            <a:off x="7364268" y="3785207"/>
            <a:ext cx="1404000" cy="252000"/>
          </a:xfrm>
          <a:prstGeom prst="rect">
            <a:avLst/>
          </a:prstGeom>
        </p:spPr>
        <p:style>
          <a:lnRef idx="2">
            <a:schemeClr val="accent1"/>
          </a:lnRef>
          <a:fillRef idx="1">
            <a:schemeClr val="lt1"/>
          </a:fillRef>
          <a:effectRef idx="0">
            <a:schemeClr val="accent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Yu Gothic UI"/>
                <a:ea typeface="Yu Gothic UI"/>
                <a:cs typeface="+mn-cs"/>
              </a:rPr>
              <a:t>製品規格書廃棄</a:t>
            </a:r>
          </a:p>
        </p:txBody>
      </p:sp>
      <p:sp>
        <p:nvSpPr>
          <p:cNvPr id="179" name="正方形/長方形 178">
            <a:extLst>
              <a:ext uri="{FF2B5EF4-FFF2-40B4-BE49-F238E27FC236}">
                <a16:creationId xmlns:a16="http://schemas.microsoft.com/office/drawing/2014/main" id="{FAD8B0E5-0A31-A0AC-9A78-2915089F5CF7}"/>
              </a:ext>
            </a:extLst>
          </p:cNvPr>
          <p:cNvSpPr/>
          <p:nvPr/>
        </p:nvSpPr>
        <p:spPr>
          <a:xfrm>
            <a:off x="7364268" y="3416731"/>
            <a:ext cx="1404000" cy="252000"/>
          </a:xfrm>
          <a:prstGeom prst="rect">
            <a:avLst/>
          </a:prstGeom>
        </p:spPr>
        <p:style>
          <a:lnRef idx="2">
            <a:schemeClr val="accent1"/>
          </a:lnRef>
          <a:fillRef idx="1">
            <a:schemeClr val="lt1"/>
          </a:fillRef>
          <a:effectRef idx="0">
            <a:schemeClr val="accent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Yu Gothic UI"/>
                <a:ea typeface="Yu Gothic UI"/>
                <a:cs typeface="+mn-cs"/>
              </a:rPr>
              <a:t>製品規格書改訂</a:t>
            </a:r>
          </a:p>
        </p:txBody>
      </p:sp>
      <p:cxnSp>
        <p:nvCxnSpPr>
          <p:cNvPr id="180" name="直線矢印コネクタ 47">
            <a:extLst>
              <a:ext uri="{FF2B5EF4-FFF2-40B4-BE49-F238E27FC236}">
                <a16:creationId xmlns:a16="http://schemas.microsoft.com/office/drawing/2014/main" id="{2ACCC00B-7E3A-F74A-E417-C4D54A5B84D4}"/>
              </a:ext>
            </a:extLst>
          </p:cNvPr>
          <p:cNvCxnSpPr>
            <a:cxnSpLocks/>
            <a:stCxn id="174" idx="0"/>
            <a:endCxn id="179" idx="1"/>
          </p:cNvCxnSpPr>
          <p:nvPr/>
        </p:nvCxnSpPr>
        <p:spPr>
          <a:xfrm rot="5400000" flipH="1" flipV="1">
            <a:off x="6580258" y="3411305"/>
            <a:ext cx="652584" cy="915436"/>
          </a:xfrm>
          <a:prstGeom prst="bentConnector2">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1" name="直線矢印コネクタ 47">
            <a:extLst>
              <a:ext uri="{FF2B5EF4-FFF2-40B4-BE49-F238E27FC236}">
                <a16:creationId xmlns:a16="http://schemas.microsoft.com/office/drawing/2014/main" id="{0EC59176-684A-326D-6FEC-DC82371914C6}"/>
              </a:ext>
            </a:extLst>
          </p:cNvPr>
          <p:cNvCxnSpPr>
            <a:cxnSpLocks/>
            <a:stCxn id="174" idx="0"/>
            <a:endCxn id="178" idx="1"/>
          </p:cNvCxnSpPr>
          <p:nvPr/>
        </p:nvCxnSpPr>
        <p:spPr>
          <a:xfrm rot="5400000" flipH="1" flipV="1">
            <a:off x="6764496" y="3595543"/>
            <a:ext cx="284108" cy="915436"/>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90" name="正方形/長方形 189">
            <a:extLst>
              <a:ext uri="{FF2B5EF4-FFF2-40B4-BE49-F238E27FC236}">
                <a16:creationId xmlns:a16="http://schemas.microsoft.com/office/drawing/2014/main" id="{C55567AE-3707-F092-8316-53803A762EA4}"/>
              </a:ext>
            </a:extLst>
          </p:cNvPr>
          <p:cNvSpPr/>
          <p:nvPr/>
        </p:nvSpPr>
        <p:spPr>
          <a:xfrm>
            <a:off x="5746832" y="5078386"/>
            <a:ext cx="1404000" cy="252000"/>
          </a:xfrm>
          <a:prstGeom prst="rect">
            <a:avLst/>
          </a:prstGeom>
        </p:spPr>
        <p:style>
          <a:lnRef idx="2">
            <a:schemeClr val="accent1"/>
          </a:lnRef>
          <a:fillRef idx="1">
            <a:schemeClr val="lt1"/>
          </a:fillRef>
          <a:effectRef idx="0">
            <a:schemeClr val="accent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Yu Gothic UI"/>
                <a:ea typeface="Yu Gothic UI"/>
                <a:cs typeface="+mn-cs"/>
              </a:rPr>
              <a:t>資料編集</a:t>
            </a:r>
          </a:p>
        </p:txBody>
      </p:sp>
      <p:cxnSp>
        <p:nvCxnSpPr>
          <p:cNvPr id="191" name="直線矢印コネクタ 190">
            <a:extLst>
              <a:ext uri="{FF2B5EF4-FFF2-40B4-BE49-F238E27FC236}">
                <a16:creationId xmlns:a16="http://schemas.microsoft.com/office/drawing/2014/main" id="{D235A8C2-A922-3CB2-4C23-681D6A954D7B}"/>
              </a:ext>
            </a:extLst>
          </p:cNvPr>
          <p:cNvCxnSpPr>
            <a:cxnSpLocks/>
            <a:endCxn id="190" idx="1"/>
          </p:cNvCxnSpPr>
          <p:nvPr/>
        </p:nvCxnSpPr>
        <p:spPr>
          <a:xfrm>
            <a:off x="5533396" y="5204386"/>
            <a:ext cx="21343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3" name="直線矢印コネクタ 54">
            <a:extLst>
              <a:ext uri="{FF2B5EF4-FFF2-40B4-BE49-F238E27FC236}">
                <a16:creationId xmlns:a16="http://schemas.microsoft.com/office/drawing/2014/main" id="{40D357F1-44D3-A0A7-8E5F-A45522C2D9A2}"/>
              </a:ext>
            </a:extLst>
          </p:cNvPr>
          <p:cNvCxnSpPr>
            <a:cxnSpLocks/>
            <a:stCxn id="11" idx="3"/>
            <a:endCxn id="231" idx="0"/>
          </p:cNvCxnSpPr>
          <p:nvPr/>
        </p:nvCxnSpPr>
        <p:spPr>
          <a:xfrm>
            <a:off x="1666351" y="2020629"/>
            <a:ext cx="320989" cy="4241311"/>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6" name="直線矢印コネクタ 47">
            <a:extLst>
              <a:ext uri="{FF2B5EF4-FFF2-40B4-BE49-F238E27FC236}">
                <a16:creationId xmlns:a16="http://schemas.microsoft.com/office/drawing/2014/main" id="{7A00BC8C-F0E6-5A26-4D22-52C9A9DC2656}"/>
              </a:ext>
            </a:extLst>
          </p:cNvPr>
          <p:cNvCxnSpPr>
            <a:cxnSpLocks/>
            <a:stCxn id="13" idx="2"/>
            <a:endCxn id="149" idx="1"/>
          </p:cNvCxnSpPr>
          <p:nvPr/>
        </p:nvCxnSpPr>
        <p:spPr>
          <a:xfrm rot="16200000" flipH="1">
            <a:off x="5954061" y="1391324"/>
            <a:ext cx="287542" cy="2532873"/>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9" name="スライド番号プレースホルダー 1">
            <a:extLst>
              <a:ext uri="{FF2B5EF4-FFF2-40B4-BE49-F238E27FC236}">
                <a16:creationId xmlns:a16="http://schemas.microsoft.com/office/drawing/2014/main" id="{28942CA0-03E4-28CF-B3B5-F5A59116AC2A}"/>
              </a:ext>
            </a:extLst>
          </p:cNvPr>
          <p:cNvSpPr>
            <a:spLocks noGrp="1"/>
          </p:cNvSpPr>
          <p:nvPr>
            <p:ph type="sldNum" sz="quarter" idx="12"/>
          </p:nvPr>
        </p:nvSpPr>
        <p:spPr>
          <a:xfrm>
            <a:off x="3505200" y="6356352"/>
            <a:ext cx="21336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8139188-682B-46B8-8E3A-C32D863D2EEC}" type="slidenum">
              <a:rPr kumimoji="1" lang="ja-JP" altLang="en-US" sz="1200" b="0" i="0" u="none" strike="noStrike" kern="1200" cap="none" spc="0" normalizeH="0" baseline="0" noProof="0" smtClean="0">
                <a:ln>
                  <a:noFill/>
                </a:ln>
                <a:solidFill>
                  <a:prstClr val="black"/>
                </a:solidFill>
                <a:effectLst/>
                <a:uLnTx/>
                <a:uFillTx/>
                <a:latin typeface="Yu Gothic UI" panose="020B0500000000000000" pitchFamily="50" charset="-128"/>
                <a:ea typeface="Yu Gothic UI" panose="020B0500000000000000"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1" lang="ja-JP" altLang="en-US" sz="12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mn-cs"/>
            </a:endParaRPr>
          </a:p>
        </p:txBody>
      </p:sp>
      <p:sp>
        <p:nvSpPr>
          <p:cNvPr id="231" name="楕円 230">
            <a:extLst>
              <a:ext uri="{FF2B5EF4-FFF2-40B4-BE49-F238E27FC236}">
                <a16:creationId xmlns:a16="http://schemas.microsoft.com/office/drawing/2014/main" id="{9EC5A842-4EBE-782F-14D5-422E89C12431}"/>
              </a:ext>
            </a:extLst>
          </p:cNvPr>
          <p:cNvSpPr/>
          <p:nvPr/>
        </p:nvSpPr>
        <p:spPr>
          <a:xfrm>
            <a:off x="1823931" y="6261940"/>
            <a:ext cx="326817" cy="332094"/>
          </a:xfrm>
          <a:prstGeom prst="ellipse">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a:solidFill>
                  <a:schemeClr val="tx1"/>
                </a:solidFill>
              </a:rPr>
              <a:t>1</a:t>
            </a:r>
            <a:endParaRPr kumimoji="1" lang="ja-JP" altLang="en-US" sz="1400">
              <a:solidFill>
                <a:schemeClr val="tx1"/>
              </a:solidFill>
            </a:endParaRPr>
          </a:p>
        </p:txBody>
      </p:sp>
      <p:sp>
        <p:nvSpPr>
          <p:cNvPr id="10" name="正方形/長方形 9">
            <a:extLst>
              <a:ext uri="{FF2B5EF4-FFF2-40B4-BE49-F238E27FC236}">
                <a16:creationId xmlns:a16="http://schemas.microsoft.com/office/drawing/2014/main" id="{CE09B249-DB9A-52E0-9755-812515942275}"/>
              </a:ext>
            </a:extLst>
          </p:cNvPr>
          <p:cNvSpPr/>
          <p:nvPr/>
        </p:nvSpPr>
        <p:spPr>
          <a:xfrm>
            <a:off x="4129396" y="5542263"/>
            <a:ext cx="1404000" cy="252000"/>
          </a:xfrm>
          <a:prstGeom prst="rect">
            <a:avLst/>
          </a:prstGeom>
        </p:spPr>
        <p:style>
          <a:lnRef idx="2">
            <a:schemeClr val="accent1"/>
          </a:lnRef>
          <a:fillRef idx="1">
            <a:schemeClr val="lt1"/>
          </a:fillRef>
          <a:effectRef idx="0">
            <a:schemeClr val="accent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Yu Gothic UI"/>
                <a:ea typeface="Yu Gothic UI"/>
                <a:cs typeface="+mn-cs"/>
              </a:rPr>
              <a:t>お知らせ</a:t>
            </a:r>
            <a:r>
              <a:rPr lang="ja-JP" altLang="en-US" sz="1050">
                <a:solidFill>
                  <a:prstClr val="black"/>
                </a:solidFill>
                <a:latin typeface="Yu Gothic UI"/>
                <a:ea typeface="Yu Gothic UI"/>
              </a:rPr>
              <a:t>作成・登録</a:t>
            </a:r>
            <a:endParaRPr kumimoji="1" lang="ja-JP" altLang="en-US" sz="1050" b="0" i="0" u="none" strike="noStrike" kern="1200" cap="none" spc="0" normalizeH="0" baseline="0" noProof="0">
              <a:ln>
                <a:noFill/>
              </a:ln>
              <a:solidFill>
                <a:prstClr val="black"/>
              </a:solidFill>
              <a:effectLst/>
              <a:uLnTx/>
              <a:uFillTx/>
              <a:latin typeface="Yu Gothic UI"/>
              <a:ea typeface="Yu Gothic UI"/>
              <a:cs typeface="+mn-cs"/>
            </a:endParaRPr>
          </a:p>
        </p:txBody>
      </p:sp>
      <p:sp>
        <p:nvSpPr>
          <p:cNvPr id="17" name="正方形/長方形 16">
            <a:extLst>
              <a:ext uri="{FF2B5EF4-FFF2-40B4-BE49-F238E27FC236}">
                <a16:creationId xmlns:a16="http://schemas.microsoft.com/office/drawing/2014/main" id="{05CE0A89-D92D-1642-8813-B2576F5D3461}"/>
              </a:ext>
            </a:extLst>
          </p:cNvPr>
          <p:cNvSpPr/>
          <p:nvPr/>
        </p:nvSpPr>
        <p:spPr>
          <a:xfrm>
            <a:off x="4129396" y="5956650"/>
            <a:ext cx="1404000" cy="252000"/>
          </a:xfrm>
          <a:prstGeom prst="rect">
            <a:avLst/>
          </a:prstGeom>
        </p:spPr>
        <p:style>
          <a:lnRef idx="2">
            <a:schemeClr val="accent1"/>
          </a:lnRef>
          <a:fillRef idx="1">
            <a:schemeClr val="lt1"/>
          </a:fillRef>
          <a:effectRef idx="0">
            <a:schemeClr val="accent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Yu Gothic UI"/>
                <a:ea typeface="Yu Gothic UI"/>
                <a:cs typeface="+mn-cs"/>
              </a:rPr>
              <a:t>お知らせ照会</a:t>
            </a:r>
          </a:p>
        </p:txBody>
      </p:sp>
      <p:sp>
        <p:nvSpPr>
          <p:cNvPr id="20" name="正方形/長方形 19">
            <a:extLst>
              <a:ext uri="{FF2B5EF4-FFF2-40B4-BE49-F238E27FC236}">
                <a16:creationId xmlns:a16="http://schemas.microsoft.com/office/drawing/2014/main" id="{3707FECD-22D8-7876-7B51-4C9A6F5217E3}"/>
              </a:ext>
            </a:extLst>
          </p:cNvPr>
          <p:cNvSpPr/>
          <p:nvPr/>
        </p:nvSpPr>
        <p:spPr>
          <a:xfrm>
            <a:off x="2308330" y="5781338"/>
            <a:ext cx="1404000" cy="252000"/>
          </a:xfrm>
          <a:prstGeom prst="rect">
            <a:avLst/>
          </a:prstGeom>
        </p:spPr>
        <p:style>
          <a:lnRef idx="2">
            <a:schemeClr val="accent1"/>
          </a:lnRef>
          <a:fillRef idx="1">
            <a:schemeClr val="lt1"/>
          </a:fillRef>
          <a:effectRef idx="0">
            <a:schemeClr val="accent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Yu Gothic UI"/>
                <a:ea typeface="Yu Gothic UI"/>
                <a:cs typeface="+mn-cs"/>
              </a:rPr>
              <a:t>お知らせ</a:t>
            </a:r>
          </a:p>
        </p:txBody>
      </p:sp>
      <p:cxnSp>
        <p:nvCxnSpPr>
          <p:cNvPr id="25" name="直線矢印コネクタ 52">
            <a:extLst>
              <a:ext uri="{FF2B5EF4-FFF2-40B4-BE49-F238E27FC236}">
                <a16:creationId xmlns:a16="http://schemas.microsoft.com/office/drawing/2014/main" id="{F445EC47-2080-14AB-0AE4-EA8E012CD0F0}"/>
              </a:ext>
            </a:extLst>
          </p:cNvPr>
          <p:cNvCxnSpPr>
            <a:cxnSpLocks/>
            <a:stCxn id="20" idx="3"/>
            <a:endCxn id="10" idx="1"/>
          </p:cNvCxnSpPr>
          <p:nvPr/>
        </p:nvCxnSpPr>
        <p:spPr>
          <a:xfrm flipV="1">
            <a:off x="3712330" y="5668263"/>
            <a:ext cx="417066" cy="239075"/>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52">
            <a:extLst>
              <a:ext uri="{FF2B5EF4-FFF2-40B4-BE49-F238E27FC236}">
                <a16:creationId xmlns:a16="http://schemas.microsoft.com/office/drawing/2014/main" id="{2549CEFB-BADB-AEF5-97AC-26CD7B78FD81}"/>
              </a:ext>
            </a:extLst>
          </p:cNvPr>
          <p:cNvCxnSpPr>
            <a:cxnSpLocks/>
            <a:stCxn id="20" idx="3"/>
            <a:endCxn id="17" idx="1"/>
          </p:cNvCxnSpPr>
          <p:nvPr/>
        </p:nvCxnSpPr>
        <p:spPr>
          <a:xfrm>
            <a:off x="3712330" y="5907338"/>
            <a:ext cx="417066" cy="175312"/>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2A6810B1-598E-B30B-1785-0D0921F09D2D}"/>
              </a:ext>
            </a:extLst>
          </p:cNvPr>
          <p:cNvSpPr/>
          <p:nvPr/>
        </p:nvSpPr>
        <p:spPr>
          <a:xfrm>
            <a:off x="5746832" y="5961457"/>
            <a:ext cx="1404000" cy="252000"/>
          </a:xfrm>
          <a:prstGeom prst="rect">
            <a:avLst/>
          </a:prstGeom>
        </p:spPr>
        <p:style>
          <a:lnRef idx="2">
            <a:schemeClr val="accent1"/>
          </a:lnRef>
          <a:fillRef idx="1">
            <a:schemeClr val="lt1"/>
          </a:fillRef>
          <a:effectRef idx="0">
            <a:schemeClr val="accent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Yu Gothic UI"/>
                <a:ea typeface="Yu Gothic UI"/>
                <a:cs typeface="+mn-cs"/>
              </a:rPr>
              <a:t>お知らせ編集</a:t>
            </a:r>
          </a:p>
        </p:txBody>
      </p:sp>
      <p:cxnSp>
        <p:nvCxnSpPr>
          <p:cNvPr id="28" name="直線矢印コネクタ 27">
            <a:extLst>
              <a:ext uri="{FF2B5EF4-FFF2-40B4-BE49-F238E27FC236}">
                <a16:creationId xmlns:a16="http://schemas.microsoft.com/office/drawing/2014/main" id="{51C3ECF9-0250-8D79-263A-9E6E1C178DB2}"/>
              </a:ext>
            </a:extLst>
          </p:cNvPr>
          <p:cNvCxnSpPr>
            <a:cxnSpLocks/>
            <a:endCxn id="27" idx="1"/>
          </p:cNvCxnSpPr>
          <p:nvPr/>
        </p:nvCxnSpPr>
        <p:spPr>
          <a:xfrm>
            <a:off x="5533396" y="6087457"/>
            <a:ext cx="21343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54">
            <a:extLst>
              <a:ext uri="{FF2B5EF4-FFF2-40B4-BE49-F238E27FC236}">
                <a16:creationId xmlns:a16="http://schemas.microsoft.com/office/drawing/2014/main" id="{1AF535EB-D18D-7F19-9F12-A06DD512360C}"/>
              </a:ext>
            </a:extLst>
          </p:cNvPr>
          <p:cNvCxnSpPr>
            <a:cxnSpLocks/>
            <a:stCxn id="11" idx="3"/>
            <a:endCxn id="20" idx="1"/>
          </p:cNvCxnSpPr>
          <p:nvPr/>
        </p:nvCxnSpPr>
        <p:spPr>
          <a:xfrm>
            <a:off x="1666351" y="2020629"/>
            <a:ext cx="641979" cy="3886709"/>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9531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A84D1DA-97ED-2719-33EF-A13650BDF7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639" imgH="639" progId="TCLayout.ActiveDocument.1">
                  <p:embed/>
                </p:oleObj>
              </mc:Choice>
              <mc:Fallback>
                <p:oleObj name="think-cellスライド" r:id="rId3" imgW="639" imgH="639" progId="TCLayout.ActiveDocument.1">
                  <p:embed/>
                  <p:pic>
                    <p:nvPicPr>
                      <p:cNvPr id="7" name="think-cell data - do not delete" hidden="1">
                        <a:extLst>
                          <a:ext uri="{FF2B5EF4-FFF2-40B4-BE49-F238E27FC236}">
                            <a16:creationId xmlns:a16="http://schemas.microsoft.com/office/drawing/2014/main" id="{2A84D1DA-97ED-2719-33EF-A13650BDF7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タイトル 3">
            <a:extLst>
              <a:ext uri="{FF2B5EF4-FFF2-40B4-BE49-F238E27FC236}">
                <a16:creationId xmlns:a16="http://schemas.microsoft.com/office/drawing/2014/main" id="{C0CD4ED1-0F74-83B6-F4AC-8C87103B97BF}"/>
              </a:ext>
            </a:extLst>
          </p:cNvPr>
          <p:cNvSpPr>
            <a:spLocks noGrp="1"/>
          </p:cNvSpPr>
          <p:nvPr>
            <p:ph type="title"/>
          </p:nvPr>
        </p:nvSpPr>
        <p:spPr/>
        <p:txBody>
          <a:bodyPr vert="horz"/>
          <a:lstStyle/>
          <a:p>
            <a:r>
              <a:rPr lang="ja-JP" altLang="en-US"/>
              <a:t>２．機能要件</a:t>
            </a:r>
            <a:endParaRPr kumimoji="1" lang="ja-JP" altLang="en-US"/>
          </a:p>
        </p:txBody>
      </p:sp>
      <p:cxnSp>
        <p:nvCxnSpPr>
          <p:cNvPr id="63" name="直線矢印コネクタ 54">
            <a:extLst>
              <a:ext uri="{FF2B5EF4-FFF2-40B4-BE49-F238E27FC236}">
                <a16:creationId xmlns:a16="http://schemas.microsoft.com/office/drawing/2014/main" id="{3C7D80C4-514F-66F9-3983-5323B434EBE8}"/>
              </a:ext>
            </a:extLst>
          </p:cNvPr>
          <p:cNvCxnSpPr>
            <a:cxnSpLocks/>
            <a:stCxn id="2" idx="4"/>
            <a:endCxn id="35" idx="1"/>
          </p:cNvCxnSpPr>
          <p:nvPr/>
        </p:nvCxnSpPr>
        <p:spPr>
          <a:xfrm rot="16200000" flipH="1">
            <a:off x="651968" y="3085554"/>
            <a:ext cx="2991735" cy="32099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正方形/長方形 34">
            <a:extLst>
              <a:ext uri="{FF2B5EF4-FFF2-40B4-BE49-F238E27FC236}">
                <a16:creationId xmlns:a16="http://schemas.microsoft.com/office/drawing/2014/main" id="{EB859FA2-D846-36FC-D426-A73BED3983E8}"/>
              </a:ext>
            </a:extLst>
          </p:cNvPr>
          <p:cNvSpPr/>
          <p:nvPr/>
        </p:nvSpPr>
        <p:spPr>
          <a:xfrm>
            <a:off x="2308330" y="4615917"/>
            <a:ext cx="1404000" cy="252000"/>
          </a:xfrm>
          <a:prstGeom prst="rect">
            <a:avLst/>
          </a:prstGeom>
        </p:spPr>
        <p:style>
          <a:lnRef idx="2">
            <a:schemeClr val="accent1"/>
          </a:lnRef>
          <a:fillRef idx="1">
            <a:schemeClr val="lt1"/>
          </a:fillRef>
          <a:effectRef idx="0">
            <a:schemeClr val="accent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Yu Gothic UI"/>
                <a:ea typeface="Yu Gothic UI"/>
                <a:cs typeface="+mn-cs"/>
              </a:rPr>
              <a:t>マスタ</a:t>
            </a:r>
            <a:endParaRPr kumimoji="1" lang="en-US" altLang="ja-JP" sz="1050" b="0" i="0" u="none" strike="noStrike" kern="1200" cap="none" spc="0" normalizeH="0" baseline="0" noProof="0">
              <a:ln>
                <a:noFill/>
              </a:ln>
              <a:solidFill>
                <a:prstClr val="black"/>
              </a:solidFill>
              <a:effectLst/>
              <a:uLnTx/>
              <a:uFillTx/>
              <a:latin typeface="Yu Gothic UI"/>
              <a:ea typeface="Yu Gothic UI"/>
              <a:cs typeface="+mn-cs"/>
            </a:endParaRPr>
          </a:p>
        </p:txBody>
      </p:sp>
      <p:sp>
        <p:nvSpPr>
          <p:cNvPr id="36" name="正方形/長方形 35">
            <a:extLst>
              <a:ext uri="{FF2B5EF4-FFF2-40B4-BE49-F238E27FC236}">
                <a16:creationId xmlns:a16="http://schemas.microsoft.com/office/drawing/2014/main" id="{1B34CB90-071C-E8FD-1117-55BB62DB41DE}"/>
              </a:ext>
            </a:extLst>
          </p:cNvPr>
          <p:cNvSpPr/>
          <p:nvPr/>
        </p:nvSpPr>
        <p:spPr>
          <a:xfrm>
            <a:off x="4129396" y="4434784"/>
            <a:ext cx="1404000" cy="252000"/>
          </a:xfrm>
          <a:prstGeom prst="rect">
            <a:avLst/>
          </a:prstGeom>
        </p:spPr>
        <p:style>
          <a:lnRef idx="2">
            <a:schemeClr val="accent1"/>
          </a:lnRef>
          <a:fillRef idx="1">
            <a:schemeClr val="lt1"/>
          </a:fillRef>
          <a:effectRef idx="0">
            <a:schemeClr val="accent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Yu Gothic UI"/>
                <a:ea typeface="Yu Gothic UI"/>
                <a:cs typeface="+mn-cs"/>
              </a:rPr>
              <a:t>マスタ登録</a:t>
            </a:r>
            <a:endParaRPr kumimoji="1" lang="en-US" altLang="ja-JP" sz="1050" b="0" i="0" u="none" strike="noStrike" kern="1200" cap="none" spc="0" normalizeH="0" baseline="0" noProof="0">
              <a:ln>
                <a:noFill/>
              </a:ln>
              <a:solidFill>
                <a:prstClr val="black"/>
              </a:solidFill>
              <a:effectLst/>
              <a:uLnTx/>
              <a:uFillTx/>
              <a:latin typeface="Yu Gothic UI"/>
              <a:ea typeface="Yu Gothic UI"/>
              <a:cs typeface="+mn-cs"/>
            </a:endParaRPr>
          </a:p>
        </p:txBody>
      </p:sp>
      <p:sp>
        <p:nvSpPr>
          <p:cNvPr id="38" name="正方形/長方形 37">
            <a:extLst>
              <a:ext uri="{FF2B5EF4-FFF2-40B4-BE49-F238E27FC236}">
                <a16:creationId xmlns:a16="http://schemas.microsoft.com/office/drawing/2014/main" id="{CFBD0683-8EAD-1253-5903-436794324D63}"/>
              </a:ext>
            </a:extLst>
          </p:cNvPr>
          <p:cNvSpPr/>
          <p:nvPr/>
        </p:nvSpPr>
        <p:spPr>
          <a:xfrm>
            <a:off x="4129396" y="4802146"/>
            <a:ext cx="1404000" cy="252000"/>
          </a:xfrm>
          <a:prstGeom prst="rect">
            <a:avLst/>
          </a:prstGeom>
        </p:spPr>
        <p:style>
          <a:lnRef idx="2">
            <a:schemeClr val="accent1"/>
          </a:lnRef>
          <a:fillRef idx="1">
            <a:schemeClr val="lt1"/>
          </a:fillRef>
          <a:effectRef idx="0">
            <a:schemeClr val="accent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Yu Gothic UI"/>
                <a:ea typeface="Yu Gothic UI"/>
                <a:cs typeface="+mn-cs"/>
              </a:rPr>
              <a:t>マスタ照会</a:t>
            </a:r>
            <a:endParaRPr kumimoji="1" lang="en-US" altLang="ja-JP" sz="1050" b="0" i="0" u="none" strike="noStrike" kern="1200" cap="none" spc="0" normalizeH="0" baseline="0" noProof="0">
              <a:ln>
                <a:noFill/>
              </a:ln>
              <a:solidFill>
                <a:prstClr val="black"/>
              </a:solidFill>
              <a:effectLst/>
              <a:uLnTx/>
              <a:uFillTx/>
              <a:latin typeface="Yu Gothic UI"/>
              <a:ea typeface="Yu Gothic UI"/>
              <a:cs typeface="+mn-cs"/>
            </a:endParaRPr>
          </a:p>
        </p:txBody>
      </p:sp>
      <p:cxnSp>
        <p:nvCxnSpPr>
          <p:cNvPr id="45" name="直線矢印コネクタ 52">
            <a:extLst>
              <a:ext uri="{FF2B5EF4-FFF2-40B4-BE49-F238E27FC236}">
                <a16:creationId xmlns:a16="http://schemas.microsoft.com/office/drawing/2014/main" id="{A50974C0-3B4F-637F-EAEC-FC5DA5C83881}"/>
              </a:ext>
            </a:extLst>
          </p:cNvPr>
          <p:cNvCxnSpPr>
            <a:cxnSpLocks/>
            <a:stCxn id="35" idx="3"/>
            <a:endCxn id="36" idx="1"/>
          </p:cNvCxnSpPr>
          <p:nvPr/>
        </p:nvCxnSpPr>
        <p:spPr>
          <a:xfrm flipV="1">
            <a:off x="3712330" y="4560784"/>
            <a:ext cx="417066" cy="181133"/>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52">
            <a:extLst>
              <a:ext uri="{FF2B5EF4-FFF2-40B4-BE49-F238E27FC236}">
                <a16:creationId xmlns:a16="http://schemas.microsoft.com/office/drawing/2014/main" id="{1ED8B4C6-B496-7772-D5C0-B7AD5058CF87}"/>
              </a:ext>
            </a:extLst>
          </p:cNvPr>
          <p:cNvCxnSpPr>
            <a:cxnSpLocks/>
            <a:stCxn id="35" idx="3"/>
            <a:endCxn id="38" idx="1"/>
          </p:cNvCxnSpPr>
          <p:nvPr/>
        </p:nvCxnSpPr>
        <p:spPr>
          <a:xfrm>
            <a:off x="3712330" y="4741917"/>
            <a:ext cx="417066" cy="186229"/>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テキスト プレースホルダー 4">
            <a:extLst>
              <a:ext uri="{FF2B5EF4-FFF2-40B4-BE49-F238E27FC236}">
                <a16:creationId xmlns:a16="http://schemas.microsoft.com/office/drawing/2014/main" id="{D26E4138-15E8-5742-9FBA-E7FBE80D915F}"/>
              </a:ext>
            </a:extLst>
          </p:cNvPr>
          <p:cNvSpPr txBox="1">
            <a:spLocks/>
          </p:cNvSpPr>
          <p:nvPr/>
        </p:nvSpPr>
        <p:spPr>
          <a:xfrm>
            <a:off x="251524" y="1052963"/>
            <a:ext cx="8640950" cy="36512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kumimoji="1" sz="2400" kern="1200">
                <a:solidFill>
                  <a:schemeClr val="tx1"/>
                </a:solidFill>
                <a:latin typeface="Yu Gothic UI" panose="020B0500000000000000" pitchFamily="50" charset="-128"/>
                <a:ea typeface="Yu Gothic UI" panose="020B0500000000000000" pitchFamily="50" charset="-128"/>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kumimoji="1" sz="2000" kern="1200">
                <a:solidFill>
                  <a:schemeClr val="tx1"/>
                </a:solidFill>
                <a:latin typeface="Yu Gothic UI" panose="020B0500000000000000" pitchFamily="50" charset="-128"/>
                <a:ea typeface="Yu Gothic UI" panose="020B0500000000000000"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Yu Gothic UI" panose="020B0500000000000000" pitchFamily="50" charset="-128"/>
                <a:ea typeface="Yu Gothic UI" panose="020B0500000000000000"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ja-JP" sz="1800"/>
              <a:t>(2)</a:t>
            </a:r>
            <a:r>
              <a:rPr lang="ja-JP" altLang="en-US" sz="1800"/>
              <a:t>画面遷移図</a:t>
            </a:r>
            <a:r>
              <a:rPr kumimoji="1" lang="en-US" altLang="ja-JP" sz="1800" b="0" i="0" u="none" strike="noStrike" kern="1200" cap="none" spc="0" normalizeH="0" baseline="0" noProof="0">
                <a:ln>
                  <a:noFill/>
                </a:ln>
                <a:solidFill>
                  <a:prstClr val="black"/>
                </a:solidFill>
                <a:effectLst/>
                <a:uLnTx/>
                <a:uFillTx/>
                <a:latin typeface="Yu Gothic UI"/>
                <a:ea typeface="Yu Gothic UI"/>
                <a:cs typeface="+mn-cs"/>
              </a:rPr>
              <a:t>(2/2)</a:t>
            </a:r>
            <a:endParaRPr kumimoji="1" lang="en-US" altLang="zh-TW" sz="16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p:txBody>
      </p:sp>
      <p:sp>
        <p:nvSpPr>
          <p:cNvPr id="199" name="正方形/長方形 198">
            <a:extLst>
              <a:ext uri="{FF2B5EF4-FFF2-40B4-BE49-F238E27FC236}">
                <a16:creationId xmlns:a16="http://schemas.microsoft.com/office/drawing/2014/main" id="{AD0C3EC5-AB64-DCEF-E355-A5AC5F5EEFC6}"/>
              </a:ext>
            </a:extLst>
          </p:cNvPr>
          <p:cNvSpPr/>
          <p:nvPr/>
        </p:nvSpPr>
        <p:spPr>
          <a:xfrm>
            <a:off x="5746832" y="4814846"/>
            <a:ext cx="1404000" cy="252000"/>
          </a:xfrm>
          <a:prstGeom prst="rect">
            <a:avLst/>
          </a:prstGeom>
        </p:spPr>
        <p:style>
          <a:lnRef idx="2">
            <a:schemeClr val="accent1"/>
          </a:lnRef>
          <a:fillRef idx="1">
            <a:schemeClr val="lt1"/>
          </a:fillRef>
          <a:effectRef idx="0">
            <a:schemeClr val="accent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Yu Gothic UI"/>
                <a:ea typeface="Yu Gothic UI"/>
                <a:cs typeface="+mn-cs"/>
              </a:rPr>
              <a:t>マスタ編集</a:t>
            </a:r>
          </a:p>
        </p:txBody>
      </p:sp>
      <p:cxnSp>
        <p:nvCxnSpPr>
          <p:cNvPr id="200" name="直線矢印コネクタ 199">
            <a:extLst>
              <a:ext uri="{FF2B5EF4-FFF2-40B4-BE49-F238E27FC236}">
                <a16:creationId xmlns:a16="http://schemas.microsoft.com/office/drawing/2014/main" id="{6EE866C3-1C38-E56B-9E65-07AD40FD6B61}"/>
              </a:ext>
            </a:extLst>
          </p:cNvPr>
          <p:cNvCxnSpPr>
            <a:cxnSpLocks/>
            <a:endCxn id="199" idx="1"/>
          </p:cNvCxnSpPr>
          <p:nvPr/>
        </p:nvCxnSpPr>
        <p:spPr>
          <a:xfrm>
            <a:off x="5533396" y="4940846"/>
            <a:ext cx="21343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06" name="正方形/長方形 205">
            <a:extLst>
              <a:ext uri="{FF2B5EF4-FFF2-40B4-BE49-F238E27FC236}">
                <a16:creationId xmlns:a16="http://schemas.microsoft.com/office/drawing/2014/main" id="{5B6F375D-40BB-79EB-DC20-6B47AF55D973}"/>
              </a:ext>
            </a:extLst>
          </p:cNvPr>
          <p:cNvSpPr/>
          <p:nvPr/>
        </p:nvSpPr>
        <p:spPr>
          <a:xfrm>
            <a:off x="2308330" y="5754025"/>
            <a:ext cx="1404000" cy="252000"/>
          </a:xfrm>
          <a:prstGeom prst="rect">
            <a:avLst/>
          </a:prstGeom>
        </p:spPr>
        <p:style>
          <a:lnRef idx="2">
            <a:schemeClr val="accent1"/>
          </a:lnRef>
          <a:fillRef idx="1">
            <a:schemeClr val="lt1"/>
          </a:fillRef>
          <a:effectRef idx="0">
            <a:schemeClr val="accent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Yu Gothic UI"/>
                <a:ea typeface="Yu Gothic UI"/>
                <a:cs typeface="+mn-cs"/>
              </a:rPr>
              <a:t>管理者用</a:t>
            </a:r>
            <a:endParaRPr kumimoji="1" lang="en-US" altLang="ja-JP" sz="1050" b="0" i="0" u="none" strike="noStrike" kern="1200" cap="none" spc="0" normalizeH="0" baseline="0" noProof="0">
              <a:ln>
                <a:noFill/>
              </a:ln>
              <a:solidFill>
                <a:prstClr val="black"/>
              </a:solidFill>
              <a:effectLst/>
              <a:uLnTx/>
              <a:uFillTx/>
              <a:latin typeface="Yu Gothic UI"/>
              <a:ea typeface="Yu Gothic UI"/>
              <a:cs typeface="+mn-cs"/>
            </a:endParaRPr>
          </a:p>
        </p:txBody>
      </p:sp>
      <p:sp>
        <p:nvSpPr>
          <p:cNvPr id="207" name="正方形/長方形 206">
            <a:extLst>
              <a:ext uri="{FF2B5EF4-FFF2-40B4-BE49-F238E27FC236}">
                <a16:creationId xmlns:a16="http://schemas.microsoft.com/office/drawing/2014/main" id="{68C0F955-048B-4332-B36D-655A83590DEF}"/>
              </a:ext>
            </a:extLst>
          </p:cNvPr>
          <p:cNvSpPr/>
          <p:nvPr/>
        </p:nvSpPr>
        <p:spPr>
          <a:xfrm>
            <a:off x="4129396" y="5572892"/>
            <a:ext cx="1404000" cy="252000"/>
          </a:xfrm>
          <a:prstGeom prst="rect">
            <a:avLst/>
          </a:prstGeom>
        </p:spPr>
        <p:style>
          <a:lnRef idx="2">
            <a:schemeClr val="accent1"/>
          </a:lnRef>
          <a:fillRef idx="1">
            <a:schemeClr val="lt1"/>
          </a:fillRef>
          <a:effectRef idx="0">
            <a:schemeClr val="accent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050">
                <a:solidFill>
                  <a:prstClr val="black"/>
                </a:solidFill>
                <a:latin typeface="Yu Gothic UI"/>
                <a:ea typeface="Yu Gothic UI"/>
              </a:rPr>
              <a:t>システム情報</a:t>
            </a:r>
            <a:r>
              <a:rPr kumimoji="1" lang="ja-JP" altLang="en-US" sz="1050" b="0" i="0" u="none" strike="noStrike" kern="1200" cap="none" spc="0" normalizeH="0" baseline="0" noProof="0">
                <a:ln>
                  <a:noFill/>
                </a:ln>
                <a:solidFill>
                  <a:prstClr val="black"/>
                </a:solidFill>
                <a:effectLst/>
                <a:uLnTx/>
                <a:uFillTx/>
                <a:latin typeface="Yu Gothic UI"/>
                <a:ea typeface="Yu Gothic UI"/>
                <a:cs typeface="+mn-cs"/>
              </a:rPr>
              <a:t>作成・登録</a:t>
            </a:r>
            <a:endParaRPr kumimoji="1" lang="en-US" altLang="ja-JP" sz="1050" b="0" i="0" u="none" strike="noStrike" kern="1200" cap="none" spc="0" normalizeH="0" baseline="0" noProof="0">
              <a:ln>
                <a:noFill/>
              </a:ln>
              <a:solidFill>
                <a:prstClr val="black"/>
              </a:solidFill>
              <a:effectLst/>
              <a:uLnTx/>
              <a:uFillTx/>
              <a:latin typeface="Yu Gothic UI"/>
              <a:ea typeface="Yu Gothic UI"/>
              <a:cs typeface="+mn-cs"/>
            </a:endParaRPr>
          </a:p>
        </p:txBody>
      </p:sp>
      <p:sp>
        <p:nvSpPr>
          <p:cNvPr id="208" name="正方形/長方形 207">
            <a:extLst>
              <a:ext uri="{FF2B5EF4-FFF2-40B4-BE49-F238E27FC236}">
                <a16:creationId xmlns:a16="http://schemas.microsoft.com/office/drawing/2014/main" id="{2C44567B-889B-991B-76AD-04CFBA2FA8A4}"/>
              </a:ext>
            </a:extLst>
          </p:cNvPr>
          <p:cNvSpPr/>
          <p:nvPr/>
        </p:nvSpPr>
        <p:spPr>
          <a:xfrm>
            <a:off x="4129396" y="5940254"/>
            <a:ext cx="1404000" cy="252000"/>
          </a:xfrm>
          <a:prstGeom prst="rect">
            <a:avLst/>
          </a:prstGeom>
        </p:spPr>
        <p:style>
          <a:lnRef idx="2">
            <a:schemeClr val="accent1"/>
          </a:lnRef>
          <a:fillRef idx="1">
            <a:schemeClr val="lt1"/>
          </a:fillRef>
          <a:effectRef idx="0">
            <a:schemeClr val="accent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Yu Gothic UI"/>
                <a:ea typeface="Yu Gothic UI"/>
                <a:cs typeface="+mn-cs"/>
              </a:rPr>
              <a:t>システム情報照会</a:t>
            </a:r>
            <a:endParaRPr kumimoji="1" lang="en-US" altLang="ja-JP" sz="1050" b="0" i="0" u="none" strike="noStrike" kern="1200" cap="none" spc="0" normalizeH="0" baseline="0" noProof="0">
              <a:ln>
                <a:noFill/>
              </a:ln>
              <a:solidFill>
                <a:prstClr val="black"/>
              </a:solidFill>
              <a:effectLst/>
              <a:uLnTx/>
              <a:uFillTx/>
              <a:latin typeface="Yu Gothic UI"/>
              <a:ea typeface="Yu Gothic UI"/>
              <a:cs typeface="+mn-cs"/>
            </a:endParaRPr>
          </a:p>
        </p:txBody>
      </p:sp>
      <p:cxnSp>
        <p:nvCxnSpPr>
          <p:cNvPr id="209" name="直線矢印コネクタ 52">
            <a:extLst>
              <a:ext uri="{FF2B5EF4-FFF2-40B4-BE49-F238E27FC236}">
                <a16:creationId xmlns:a16="http://schemas.microsoft.com/office/drawing/2014/main" id="{D0C93994-1CC7-D513-8F66-8CCD14E99270}"/>
              </a:ext>
            </a:extLst>
          </p:cNvPr>
          <p:cNvCxnSpPr>
            <a:cxnSpLocks/>
            <a:stCxn id="206" idx="3"/>
            <a:endCxn id="207" idx="1"/>
          </p:cNvCxnSpPr>
          <p:nvPr/>
        </p:nvCxnSpPr>
        <p:spPr>
          <a:xfrm flipV="1">
            <a:off x="3712330" y="5698892"/>
            <a:ext cx="417066" cy="181133"/>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0" name="直線矢印コネクタ 52">
            <a:extLst>
              <a:ext uri="{FF2B5EF4-FFF2-40B4-BE49-F238E27FC236}">
                <a16:creationId xmlns:a16="http://schemas.microsoft.com/office/drawing/2014/main" id="{94B0BC29-0F19-F0E7-E77F-4B8F0E7390D7}"/>
              </a:ext>
            </a:extLst>
          </p:cNvPr>
          <p:cNvCxnSpPr>
            <a:cxnSpLocks/>
            <a:stCxn id="206" idx="3"/>
            <a:endCxn id="208" idx="1"/>
          </p:cNvCxnSpPr>
          <p:nvPr/>
        </p:nvCxnSpPr>
        <p:spPr>
          <a:xfrm>
            <a:off x="3712330" y="5880025"/>
            <a:ext cx="417066" cy="186229"/>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1" name="正方形/長方形 210">
            <a:extLst>
              <a:ext uri="{FF2B5EF4-FFF2-40B4-BE49-F238E27FC236}">
                <a16:creationId xmlns:a16="http://schemas.microsoft.com/office/drawing/2014/main" id="{4E2BDA79-E55E-738A-29B2-6E0A6BF5B895}"/>
              </a:ext>
            </a:extLst>
          </p:cNvPr>
          <p:cNvSpPr/>
          <p:nvPr/>
        </p:nvSpPr>
        <p:spPr>
          <a:xfrm>
            <a:off x="5746832" y="5952954"/>
            <a:ext cx="1404000" cy="252000"/>
          </a:xfrm>
          <a:prstGeom prst="rect">
            <a:avLst/>
          </a:prstGeom>
        </p:spPr>
        <p:style>
          <a:lnRef idx="2">
            <a:schemeClr val="accent1"/>
          </a:lnRef>
          <a:fillRef idx="1">
            <a:schemeClr val="lt1"/>
          </a:fillRef>
          <a:effectRef idx="0">
            <a:schemeClr val="accent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Yu Gothic UI"/>
                <a:ea typeface="Yu Gothic UI"/>
                <a:cs typeface="+mn-cs"/>
              </a:rPr>
              <a:t>システム情報編集</a:t>
            </a:r>
          </a:p>
        </p:txBody>
      </p:sp>
      <p:cxnSp>
        <p:nvCxnSpPr>
          <p:cNvPr id="212" name="直線矢印コネクタ 211">
            <a:extLst>
              <a:ext uri="{FF2B5EF4-FFF2-40B4-BE49-F238E27FC236}">
                <a16:creationId xmlns:a16="http://schemas.microsoft.com/office/drawing/2014/main" id="{D79AE391-A60D-49AA-0C2B-95B57B280A48}"/>
              </a:ext>
            </a:extLst>
          </p:cNvPr>
          <p:cNvCxnSpPr>
            <a:cxnSpLocks/>
            <a:endCxn id="211" idx="1"/>
          </p:cNvCxnSpPr>
          <p:nvPr/>
        </p:nvCxnSpPr>
        <p:spPr>
          <a:xfrm>
            <a:off x="5533396" y="6078954"/>
            <a:ext cx="21343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3" name="直線矢印コネクタ 54">
            <a:extLst>
              <a:ext uri="{FF2B5EF4-FFF2-40B4-BE49-F238E27FC236}">
                <a16:creationId xmlns:a16="http://schemas.microsoft.com/office/drawing/2014/main" id="{40D357F1-44D3-A0A7-8E5F-A45522C2D9A2}"/>
              </a:ext>
            </a:extLst>
          </p:cNvPr>
          <p:cNvCxnSpPr>
            <a:cxnSpLocks/>
            <a:stCxn id="2" idx="4"/>
            <a:endCxn id="206" idx="1"/>
          </p:cNvCxnSpPr>
          <p:nvPr/>
        </p:nvCxnSpPr>
        <p:spPr>
          <a:xfrm rot="16200000" flipH="1">
            <a:off x="82914" y="3654608"/>
            <a:ext cx="4129843" cy="32099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19" name="スライド番号プレースホルダー 1">
            <a:extLst>
              <a:ext uri="{FF2B5EF4-FFF2-40B4-BE49-F238E27FC236}">
                <a16:creationId xmlns:a16="http://schemas.microsoft.com/office/drawing/2014/main" id="{28942CA0-03E4-28CF-B3B5-F5A59116AC2A}"/>
              </a:ext>
            </a:extLst>
          </p:cNvPr>
          <p:cNvSpPr>
            <a:spLocks noGrp="1"/>
          </p:cNvSpPr>
          <p:nvPr>
            <p:ph type="sldNum" sz="quarter" idx="12"/>
          </p:nvPr>
        </p:nvSpPr>
        <p:spPr>
          <a:xfrm>
            <a:off x="3505200" y="6356352"/>
            <a:ext cx="21336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8139188-682B-46B8-8E3A-C32D863D2EEC}" type="slidenum">
              <a:rPr kumimoji="1" lang="ja-JP" altLang="en-US" sz="1200" b="0" i="0" u="none" strike="noStrike" kern="1200" cap="none" spc="0" normalizeH="0" baseline="0" noProof="0" smtClean="0">
                <a:ln>
                  <a:noFill/>
                </a:ln>
                <a:solidFill>
                  <a:prstClr val="black"/>
                </a:solidFill>
                <a:effectLst/>
                <a:uLnTx/>
                <a:uFillTx/>
                <a:latin typeface="Yu Gothic UI" panose="020B0500000000000000" pitchFamily="50" charset="-128"/>
                <a:ea typeface="Yu Gothic UI" panose="020B0500000000000000"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1" lang="ja-JP" altLang="en-US" sz="12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mn-cs"/>
            </a:endParaRPr>
          </a:p>
        </p:txBody>
      </p:sp>
      <p:sp>
        <p:nvSpPr>
          <p:cNvPr id="2" name="楕円 1">
            <a:extLst>
              <a:ext uri="{FF2B5EF4-FFF2-40B4-BE49-F238E27FC236}">
                <a16:creationId xmlns:a16="http://schemas.microsoft.com/office/drawing/2014/main" id="{A7C41562-356F-FBC5-C022-4148EFDB9B83}"/>
              </a:ext>
            </a:extLst>
          </p:cNvPr>
          <p:cNvSpPr/>
          <p:nvPr/>
        </p:nvSpPr>
        <p:spPr>
          <a:xfrm>
            <a:off x="1823931" y="1418088"/>
            <a:ext cx="326817" cy="332094"/>
          </a:xfrm>
          <a:prstGeom prst="ellipse">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a:solidFill>
                  <a:schemeClr val="tx1"/>
                </a:solidFill>
              </a:rPr>
              <a:t>1</a:t>
            </a:r>
            <a:endParaRPr kumimoji="1" lang="ja-JP" altLang="en-US" sz="1400">
              <a:solidFill>
                <a:schemeClr val="tx1"/>
              </a:solidFill>
            </a:endParaRPr>
          </a:p>
        </p:txBody>
      </p:sp>
      <p:sp>
        <p:nvSpPr>
          <p:cNvPr id="6" name="正方形/長方形 5">
            <a:extLst>
              <a:ext uri="{FF2B5EF4-FFF2-40B4-BE49-F238E27FC236}">
                <a16:creationId xmlns:a16="http://schemas.microsoft.com/office/drawing/2014/main" id="{1990E2CC-C9A6-7FEB-0C42-D541158567C1}"/>
              </a:ext>
            </a:extLst>
          </p:cNvPr>
          <p:cNvSpPr/>
          <p:nvPr/>
        </p:nvSpPr>
        <p:spPr>
          <a:xfrm>
            <a:off x="2308330" y="3356985"/>
            <a:ext cx="1404000" cy="252000"/>
          </a:xfrm>
          <a:prstGeom prst="rect">
            <a:avLst/>
          </a:prstGeom>
        </p:spPr>
        <p:style>
          <a:lnRef idx="2">
            <a:schemeClr val="accent1"/>
          </a:lnRef>
          <a:fillRef idx="1">
            <a:schemeClr val="lt1"/>
          </a:fillRef>
          <a:effectRef idx="0">
            <a:schemeClr val="accent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Yu Gothic UI"/>
                <a:ea typeface="Yu Gothic UI"/>
                <a:cs typeface="+mn-cs"/>
              </a:rPr>
              <a:t>品質情報</a:t>
            </a:r>
            <a:endParaRPr kumimoji="1" lang="en-US" altLang="ja-JP" sz="1050" b="0" i="0" u="none" strike="noStrike" kern="1200" cap="none" spc="0" normalizeH="0" baseline="0" noProof="0">
              <a:ln>
                <a:noFill/>
              </a:ln>
              <a:solidFill>
                <a:prstClr val="black"/>
              </a:solidFill>
              <a:effectLst/>
              <a:uLnTx/>
              <a:uFillTx/>
              <a:latin typeface="Yu Gothic UI"/>
              <a:ea typeface="Yu Gothic UI"/>
              <a:cs typeface="+mn-cs"/>
            </a:endParaRPr>
          </a:p>
        </p:txBody>
      </p:sp>
      <p:sp>
        <p:nvSpPr>
          <p:cNvPr id="8" name="正方形/長方形 7">
            <a:extLst>
              <a:ext uri="{FF2B5EF4-FFF2-40B4-BE49-F238E27FC236}">
                <a16:creationId xmlns:a16="http://schemas.microsoft.com/office/drawing/2014/main" id="{F49EDD98-0E40-2421-8917-2B1075782665}"/>
              </a:ext>
            </a:extLst>
          </p:cNvPr>
          <p:cNvSpPr/>
          <p:nvPr/>
        </p:nvSpPr>
        <p:spPr>
          <a:xfrm>
            <a:off x="4129396" y="3175852"/>
            <a:ext cx="1404000" cy="252000"/>
          </a:xfrm>
          <a:prstGeom prst="rect">
            <a:avLst/>
          </a:prstGeom>
        </p:spPr>
        <p:style>
          <a:lnRef idx="2">
            <a:schemeClr val="accent1"/>
          </a:lnRef>
          <a:fillRef idx="1">
            <a:schemeClr val="lt1"/>
          </a:fillRef>
          <a:effectRef idx="0">
            <a:schemeClr val="accent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Yu Gothic UI"/>
                <a:ea typeface="Yu Gothic UI"/>
                <a:cs typeface="+mn-cs"/>
              </a:rPr>
              <a:t>品質情報登録</a:t>
            </a:r>
            <a:endParaRPr kumimoji="1" lang="en-US" altLang="ja-JP" sz="1050" b="0" i="0" u="none" strike="noStrike" kern="1200" cap="none" spc="0" normalizeH="0" baseline="0" noProof="0">
              <a:ln>
                <a:noFill/>
              </a:ln>
              <a:solidFill>
                <a:prstClr val="black"/>
              </a:solidFill>
              <a:effectLst/>
              <a:uLnTx/>
              <a:uFillTx/>
              <a:latin typeface="Yu Gothic UI"/>
              <a:ea typeface="Yu Gothic UI"/>
              <a:cs typeface="+mn-cs"/>
            </a:endParaRPr>
          </a:p>
        </p:txBody>
      </p:sp>
      <p:sp>
        <p:nvSpPr>
          <p:cNvPr id="9" name="正方形/長方形 8">
            <a:extLst>
              <a:ext uri="{FF2B5EF4-FFF2-40B4-BE49-F238E27FC236}">
                <a16:creationId xmlns:a16="http://schemas.microsoft.com/office/drawing/2014/main" id="{AD0CF4CB-AA93-3105-8FDD-D7024CF1DBFA}"/>
              </a:ext>
            </a:extLst>
          </p:cNvPr>
          <p:cNvSpPr/>
          <p:nvPr/>
        </p:nvSpPr>
        <p:spPr>
          <a:xfrm>
            <a:off x="4129396" y="3543214"/>
            <a:ext cx="1404000" cy="252000"/>
          </a:xfrm>
          <a:prstGeom prst="rect">
            <a:avLst/>
          </a:prstGeom>
        </p:spPr>
        <p:style>
          <a:lnRef idx="2">
            <a:schemeClr val="accent1"/>
          </a:lnRef>
          <a:fillRef idx="1">
            <a:schemeClr val="lt1"/>
          </a:fillRef>
          <a:effectRef idx="0">
            <a:schemeClr val="accent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Yu Gothic UI"/>
                <a:ea typeface="Yu Gothic UI"/>
                <a:cs typeface="+mn-cs"/>
              </a:rPr>
              <a:t>品質情報照会</a:t>
            </a:r>
            <a:endParaRPr kumimoji="1" lang="en-US" altLang="ja-JP" sz="1050" b="0" i="0" u="none" strike="noStrike" kern="1200" cap="none" spc="0" normalizeH="0" baseline="0" noProof="0">
              <a:ln>
                <a:noFill/>
              </a:ln>
              <a:solidFill>
                <a:prstClr val="black"/>
              </a:solidFill>
              <a:effectLst/>
              <a:uLnTx/>
              <a:uFillTx/>
              <a:latin typeface="Yu Gothic UI"/>
              <a:ea typeface="Yu Gothic UI"/>
              <a:cs typeface="+mn-cs"/>
            </a:endParaRPr>
          </a:p>
        </p:txBody>
      </p:sp>
      <p:cxnSp>
        <p:nvCxnSpPr>
          <p:cNvPr id="10" name="直線矢印コネクタ 52">
            <a:extLst>
              <a:ext uri="{FF2B5EF4-FFF2-40B4-BE49-F238E27FC236}">
                <a16:creationId xmlns:a16="http://schemas.microsoft.com/office/drawing/2014/main" id="{99850F0F-66D1-2135-15B8-E7D50A7E581D}"/>
              </a:ext>
            </a:extLst>
          </p:cNvPr>
          <p:cNvCxnSpPr>
            <a:cxnSpLocks/>
            <a:stCxn id="6" idx="3"/>
            <a:endCxn id="8" idx="1"/>
          </p:cNvCxnSpPr>
          <p:nvPr/>
        </p:nvCxnSpPr>
        <p:spPr>
          <a:xfrm flipV="1">
            <a:off x="3712330" y="3301852"/>
            <a:ext cx="417066" cy="181133"/>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52">
            <a:extLst>
              <a:ext uri="{FF2B5EF4-FFF2-40B4-BE49-F238E27FC236}">
                <a16:creationId xmlns:a16="http://schemas.microsoft.com/office/drawing/2014/main" id="{1FB3A1D5-DE02-2957-40AD-05D59536B87D}"/>
              </a:ext>
            </a:extLst>
          </p:cNvPr>
          <p:cNvCxnSpPr>
            <a:cxnSpLocks/>
            <a:stCxn id="6" idx="3"/>
            <a:endCxn id="9" idx="1"/>
          </p:cNvCxnSpPr>
          <p:nvPr/>
        </p:nvCxnSpPr>
        <p:spPr>
          <a:xfrm>
            <a:off x="3712330" y="3482985"/>
            <a:ext cx="417066" cy="186229"/>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a:extLst>
              <a:ext uri="{FF2B5EF4-FFF2-40B4-BE49-F238E27FC236}">
                <a16:creationId xmlns:a16="http://schemas.microsoft.com/office/drawing/2014/main" id="{19214C18-DFAF-FA4C-10CC-C976026A3C92}"/>
              </a:ext>
            </a:extLst>
          </p:cNvPr>
          <p:cNvSpPr/>
          <p:nvPr/>
        </p:nvSpPr>
        <p:spPr>
          <a:xfrm>
            <a:off x="5746832" y="3555914"/>
            <a:ext cx="1404000" cy="252000"/>
          </a:xfrm>
          <a:prstGeom prst="rect">
            <a:avLst/>
          </a:prstGeom>
        </p:spPr>
        <p:style>
          <a:lnRef idx="2">
            <a:schemeClr val="accent1"/>
          </a:lnRef>
          <a:fillRef idx="1">
            <a:schemeClr val="lt1"/>
          </a:fillRef>
          <a:effectRef idx="0">
            <a:schemeClr val="accent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Yu Gothic UI"/>
                <a:ea typeface="Yu Gothic UI"/>
                <a:cs typeface="+mn-cs"/>
              </a:rPr>
              <a:t>品質情報編集</a:t>
            </a:r>
          </a:p>
        </p:txBody>
      </p:sp>
      <p:cxnSp>
        <p:nvCxnSpPr>
          <p:cNvPr id="25" name="直線矢印コネクタ 24">
            <a:extLst>
              <a:ext uri="{FF2B5EF4-FFF2-40B4-BE49-F238E27FC236}">
                <a16:creationId xmlns:a16="http://schemas.microsoft.com/office/drawing/2014/main" id="{7C37A400-83A8-ABB6-642C-065BC6DFD0AA}"/>
              </a:ext>
            </a:extLst>
          </p:cNvPr>
          <p:cNvCxnSpPr>
            <a:cxnSpLocks/>
            <a:endCxn id="20" idx="1"/>
          </p:cNvCxnSpPr>
          <p:nvPr/>
        </p:nvCxnSpPr>
        <p:spPr>
          <a:xfrm>
            <a:off x="5533396" y="3681914"/>
            <a:ext cx="21343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3B370EEC-BD6E-5537-03FB-37532FB0E04C}"/>
              </a:ext>
            </a:extLst>
          </p:cNvPr>
          <p:cNvSpPr/>
          <p:nvPr/>
        </p:nvSpPr>
        <p:spPr>
          <a:xfrm>
            <a:off x="2308330" y="1997401"/>
            <a:ext cx="1404000" cy="252000"/>
          </a:xfrm>
          <a:prstGeom prst="rect">
            <a:avLst/>
          </a:prstGeom>
        </p:spPr>
        <p:style>
          <a:lnRef idx="2">
            <a:schemeClr val="accent1"/>
          </a:lnRef>
          <a:fillRef idx="1">
            <a:schemeClr val="lt1"/>
          </a:fillRef>
          <a:effectRef idx="0">
            <a:schemeClr val="accent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050">
                <a:solidFill>
                  <a:prstClr val="black"/>
                </a:solidFill>
                <a:latin typeface="Yu Gothic UI"/>
                <a:ea typeface="Yu Gothic UI"/>
              </a:rPr>
              <a:t>関連文書</a:t>
            </a:r>
            <a:endParaRPr kumimoji="1" lang="en-US" altLang="ja-JP" sz="1050" b="0" i="0" u="none" strike="noStrike" kern="1200" cap="none" spc="0" normalizeH="0" baseline="0" noProof="0">
              <a:ln>
                <a:noFill/>
              </a:ln>
              <a:solidFill>
                <a:prstClr val="black"/>
              </a:solidFill>
              <a:effectLst/>
              <a:uLnTx/>
              <a:uFillTx/>
              <a:latin typeface="Yu Gothic UI"/>
              <a:ea typeface="Yu Gothic UI"/>
              <a:cs typeface="+mn-cs"/>
            </a:endParaRPr>
          </a:p>
        </p:txBody>
      </p:sp>
      <p:sp>
        <p:nvSpPr>
          <p:cNvPr id="27" name="正方形/長方形 26">
            <a:extLst>
              <a:ext uri="{FF2B5EF4-FFF2-40B4-BE49-F238E27FC236}">
                <a16:creationId xmlns:a16="http://schemas.microsoft.com/office/drawing/2014/main" id="{6751CB0D-5271-B60B-0AF2-BB1064214129}"/>
              </a:ext>
            </a:extLst>
          </p:cNvPr>
          <p:cNvSpPr/>
          <p:nvPr/>
        </p:nvSpPr>
        <p:spPr>
          <a:xfrm>
            <a:off x="4129396" y="1816268"/>
            <a:ext cx="1404000" cy="252000"/>
          </a:xfrm>
          <a:prstGeom prst="rect">
            <a:avLst/>
          </a:prstGeom>
        </p:spPr>
        <p:style>
          <a:lnRef idx="2">
            <a:schemeClr val="accent1"/>
          </a:lnRef>
          <a:fillRef idx="1">
            <a:schemeClr val="lt1"/>
          </a:fillRef>
          <a:effectRef idx="0">
            <a:schemeClr val="accent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050">
                <a:solidFill>
                  <a:prstClr val="black"/>
                </a:solidFill>
                <a:latin typeface="Yu Gothic UI"/>
                <a:ea typeface="Yu Gothic UI"/>
              </a:rPr>
              <a:t>関連文書</a:t>
            </a:r>
            <a:r>
              <a:rPr kumimoji="1" lang="ja-JP" altLang="en-US" sz="1050" b="0" i="0" u="none" strike="noStrike" kern="1200" cap="none" spc="0" normalizeH="0" baseline="0" noProof="0">
                <a:ln>
                  <a:noFill/>
                </a:ln>
                <a:solidFill>
                  <a:prstClr val="black"/>
                </a:solidFill>
                <a:effectLst/>
                <a:uLnTx/>
                <a:uFillTx/>
                <a:latin typeface="Yu Gothic UI"/>
                <a:ea typeface="Yu Gothic UI"/>
                <a:cs typeface="+mn-cs"/>
              </a:rPr>
              <a:t>登録</a:t>
            </a:r>
            <a:endParaRPr kumimoji="1" lang="en-US" altLang="ja-JP" sz="1050" b="0" i="0" u="none" strike="noStrike" kern="1200" cap="none" spc="0" normalizeH="0" baseline="0" noProof="0">
              <a:ln>
                <a:noFill/>
              </a:ln>
              <a:solidFill>
                <a:prstClr val="black"/>
              </a:solidFill>
              <a:effectLst/>
              <a:uLnTx/>
              <a:uFillTx/>
              <a:latin typeface="Yu Gothic UI"/>
              <a:ea typeface="Yu Gothic UI"/>
              <a:cs typeface="+mn-cs"/>
            </a:endParaRPr>
          </a:p>
        </p:txBody>
      </p:sp>
      <p:sp>
        <p:nvSpPr>
          <p:cNvPr id="28" name="正方形/長方形 27">
            <a:extLst>
              <a:ext uri="{FF2B5EF4-FFF2-40B4-BE49-F238E27FC236}">
                <a16:creationId xmlns:a16="http://schemas.microsoft.com/office/drawing/2014/main" id="{7C0123D1-3A32-5935-3C62-90F2FFF8FB0E}"/>
              </a:ext>
            </a:extLst>
          </p:cNvPr>
          <p:cNvSpPr/>
          <p:nvPr/>
        </p:nvSpPr>
        <p:spPr>
          <a:xfrm>
            <a:off x="4129396" y="2183630"/>
            <a:ext cx="1404000" cy="252000"/>
          </a:xfrm>
          <a:prstGeom prst="rect">
            <a:avLst/>
          </a:prstGeom>
        </p:spPr>
        <p:style>
          <a:lnRef idx="2">
            <a:schemeClr val="accent1"/>
          </a:lnRef>
          <a:fillRef idx="1">
            <a:schemeClr val="lt1"/>
          </a:fillRef>
          <a:effectRef idx="0">
            <a:schemeClr val="accent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Yu Gothic UI"/>
                <a:ea typeface="Yu Gothic UI"/>
                <a:cs typeface="+mn-cs"/>
              </a:rPr>
              <a:t>関連文書照会</a:t>
            </a:r>
            <a:endParaRPr kumimoji="1" lang="en-US" altLang="ja-JP" sz="1050" b="0" i="0" u="none" strike="noStrike" kern="1200" cap="none" spc="0" normalizeH="0" baseline="0" noProof="0">
              <a:ln>
                <a:noFill/>
              </a:ln>
              <a:solidFill>
                <a:prstClr val="black"/>
              </a:solidFill>
              <a:effectLst/>
              <a:uLnTx/>
              <a:uFillTx/>
              <a:latin typeface="Yu Gothic UI"/>
              <a:ea typeface="Yu Gothic UI"/>
              <a:cs typeface="+mn-cs"/>
            </a:endParaRPr>
          </a:p>
        </p:txBody>
      </p:sp>
      <p:cxnSp>
        <p:nvCxnSpPr>
          <p:cNvPr id="29" name="直線矢印コネクタ 52">
            <a:extLst>
              <a:ext uri="{FF2B5EF4-FFF2-40B4-BE49-F238E27FC236}">
                <a16:creationId xmlns:a16="http://schemas.microsoft.com/office/drawing/2014/main" id="{08BDA96F-212C-E0DA-A2A3-9AC8A3A33FF2}"/>
              </a:ext>
            </a:extLst>
          </p:cNvPr>
          <p:cNvCxnSpPr>
            <a:cxnSpLocks/>
            <a:stCxn id="26" idx="3"/>
            <a:endCxn id="27" idx="1"/>
          </p:cNvCxnSpPr>
          <p:nvPr/>
        </p:nvCxnSpPr>
        <p:spPr>
          <a:xfrm flipV="1">
            <a:off x="3712330" y="1942268"/>
            <a:ext cx="417066" cy="181133"/>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52">
            <a:extLst>
              <a:ext uri="{FF2B5EF4-FFF2-40B4-BE49-F238E27FC236}">
                <a16:creationId xmlns:a16="http://schemas.microsoft.com/office/drawing/2014/main" id="{0A8D879F-4214-84E7-AF4B-755F2EA46581}"/>
              </a:ext>
            </a:extLst>
          </p:cNvPr>
          <p:cNvCxnSpPr>
            <a:cxnSpLocks/>
            <a:stCxn id="26" idx="3"/>
            <a:endCxn id="28" idx="1"/>
          </p:cNvCxnSpPr>
          <p:nvPr/>
        </p:nvCxnSpPr>
        <p:spPr>
          <a:xfrm>
            <a:off x="3712330" y="2123401"/>
            <a:ext cx="417066" cy="186229"/>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id="{552800AD-5020-4D59-D8C7-DDC8516EFC34}"/>
              </a:ext>
            </a:extLst>
          </p:cNvPr>
          <p:cNvSpPr/>
          <p:nvPr/>
        </p:nvSpPr>
        <p:spPr>
          <a:xfrm>
            <a:off x="5746832" y="2196330"/>
            <a:ext cx="1404000" cy="252000"/>
          </a:xfrm>
          <a:prstGeom prst="rect">
            <a:avLst/>
          </a:prstGeom>
        </p:spPr>
        <p:style>
          <a:lnRef idx="2">
            <a:schemeClr val="accent1"/>
          </a:lnRef>
          <a:fillRef idx="1">
            <a:schemeClr val="lt1"/>
          </a:fillRef>
          <a:effectRef idx="0">
            <a:schemeClr val="accent1"/>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050">
                <a:solidFill>
                  <a:prstClr val="black"/>
                </a:solidFill>
                <a:latin typeface="Yu Gothic UI"/>
                <a:ea typeface="Yu Gothic UI"/>
              </a:rPr>
              <a:t>関連文書</a:t>
            </a:r>
            <a:r>
              <a:rPr kumimoji="1" lang="ja-JP" altLang="en-US" sz="1050" b="0" i="0" u="none" strike="noStrike" kern="1200" cap="none" spc="0" normalizeH="0" baseline="0" noProof="0">
                <a:ln>
                  <a:noFill/>
                </a:ln>
                <a:solidFill>
                  <a:prstClr val="black"/>
                </a:solidFill>
                <a:effectLst/>
                <a:uLnTx/>
                <a:uFillTx/>
                <a:latin typeface="Yu Gothic UI"/>
                <a:ea typeface="Yu Gothic UI"/>
                <a:cs typeface="+mn-cs"/>
              </a:rPr>
              <a:t>編集</a:t>
            </a:r>
          </a:p>
        </p:txBody>
      </p:sp>
      <p:cxnSp>
        <p:nvCxnSpPr>
          <p:cNvPr id="37" name="直線矢印コネクタ 36">
            <a:extLst>
              <a:ext uri="{FF2B5EF4-FFF2-40B4-BE49-F238E27FC236}">
                <a16:creationId xmlns:a16="http://schemas.microsoft.com/office/drawing/2014/main" id="{89483F0F-89B6-30AA-E7DD-D023835917BE}"/>
              </a:ext>
            </a:extLst>
          </p:cNvPr>
          <p:cNvCxnSpPr>
            <a:cxnSpLocks/>
            <a:endCxn id="34" idx="1"/>
          </p:cNvCxnSpPr>
          <p:nvPr/>
        </p:nvCxnSpPr>
        <p:spPr>
          <a:xfrm>
            <a:off x="5533396" y="2322330"/>
            <a:ext cx="21343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54">
            <a:extLst>
              <a:ext uri="{FF2B5EF4-FFF2-40B4-BE49-F238E27FC236}">
                <a16:creationId xmlns:a16="http://schemas.microsoft.com/office/drawing/2014/main" id="{5265251A-1577-9AA0-67D6-93B7DAA1E08A}"/>
              </a:ext>
            </a:extLst>
          </p:cNvPr>
          <p:cNvCxnSpPr>
            <a:cxnSpLocks/>
            <a:stCxn id="2" idx="4"/>
            <a:endCxn id="26" idx="1"/>
          </p:cNvCxnSpPr>
          <p:nvPr/>
        </p:nvCxnSpPr>
        <p:spPr>
          <a:xfrm rot="16200000" flipH="1">
            <a:off x="1961226" y="1776296"/>
            <a:ext cx="373219" cy="32099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54">
            <a:extLst>
              <a:ext uri="{FF2B5EF4-FFF2-40B4-BE49-F238E27FC236}">
                <a16:creationId xmlns:a16="http://schemas.microsoft.com/office/drawing/2014/main" id="{F46AD5E6-4DCB-EBD0-6EA4-8B255EC9C10F}"/>
              </a:ext>
            </a:extLst>
          </p:cNvPr>
          <p:cNvCxnSpPr>
            <a:cxnSpLocks/>
            <a:stCxn id="2" idx="4"/>
            <a:endCxn id="6" idx="1"/>
          </p:cNvCxnSpPr>
          <p:nvPr/>
        </p:nvCxnSpPr>
        <p:spPr>
          <a:xfrm rot="16200000" flipH="1">
            <a:off x="1281434" y="2456088"/>
            <a:ext cx="1732803" cy="32099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8210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1CF1F410-5184-899E-B5E0-8F3C15E8CB80}"/>
              </a:ext>
            </a:extLst>
          </p:cNvPr>
          <p:cNvGraphicFramePr>
            <a:graphicFrameLocks noChangeAspect="1"/>
          </p:cNvGraphicFramePr>
          <p:nvPr>
            <p:custDataLst>
              <p:tags r:id="rId1"/>
            </p:custDataLst>
            <p:extLst>
              <p:ext uri="{D42A27DB-BD31-4B8C-83A1-F6EECF244321}">
                <p14:modId xmlns:p14="http://schemas.microsoft.com/office/powerpoint/2010/main" val="22975436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639" imgH="639" progId="TCLayout.ActiveDocument.1">
                  <p:embed/>
                </p:oleObj>
              </mc:Choice>
              <mc:Fallback>
                <p:oleObj name="think-cellスライド" r:id="rId3" imgW="639" imgH="639" progId="TCLayout.ActiveDocument.1">
                  <p:embed/>
                  <p:pic>
                    <p:nvPicPr>
                      <p:cNvPr id="6" name="think-cell data - do not delete" hidden="1">
                        <a:extLst>
                          <a:ext uri="{FF2B5EF4-FFF2-40B4-BE49-F238E27FC236}">
                            <a16:creationId xmlns:a16="http://schemas.microsoft.com/office/drawing/2014/main" id="{1CF1F410-5184-899E-B5E0-8F3C15E8CB8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スライド番号プレースホルダー 1">
            <a:extLst>
              <a:ext uri="{FF2B5EF4-FFF2-40B4-BE49-F238E27FC236}">
                <a16:creationId xmlns:a16="http://schemas.microsoft.com/office/drawing/2014/main" id="{45B6C1CE-AE6D-F867-1DAC-14F72423643C}"/>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8139188-682B-46B8-8E3A-C32D863D2EEC}" type="slidenum">
              <a:rPr kumimoji="1" lang="ja-JP" altLang="en-US" sz="1200" b="0" i="0" u="none" strike="noStrike" kern="1200" cap="none" spc="0" normalizeH="0" baseline="0" noProof="0" smtClean="0">
                <a:ln>
                  <a:noFill/>
                </a:ln>
                <a:solidFill>
                  <a:prstClr val="black"/>
                </a:solidFill>
                <a:effectLst/>
                <a:uLnTx/>
                <a:uFillTx/>
                <a:latin typeface="Yu Gothic UI" panose="020B0500000000000000" pitchFamily="50" charset="-128"/>
                <a:ea typeface="Yu Gothic UI" panose="020B0500000000000000"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1" lang="ja-JP" altLang="en-US" sz="12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mn-cs"/>
            </a:endParaRPr>
          </a:p>
        </p:txBody>
      </p:sp>
      <p:sp>
        <p:nvSpPr>
          <p:cNvPr id="4" name="タイトル 3">
            <a:extLst>
              <a:ext uri="{FF2B5EF4-FFF2-40B4-BE49-F238E27FC236}">
                <a16:creationId xmlns:a16="http://schemas.microsoft.com/office/drawing/2014/main" id="{599FFCD3-4840-7D8A-EC3F-3642D5887971}"/>
              </a:ext>
            </a:extLst>
          </p:cNvPr>
          <p:cNvSpPr>
            <a:spLocks noGrp="1"/>
          </p:cNvSpPr>
          <p:nvPr>
            <p:ph type="title"/>
          </p:nvPr>
        </p:nvSpPr>
        <p:spPr>
          <a:xfrm>
            <a:off x="251519" y="263966"/>
            <a:ext cx="6932935" cy="523220"/>
          </a:xfrm>
        </p:spPr>
        <p:txBody>
          <a:bodyPr vert="horz"/>
          <a:lstStyle/>
          <a:p>
            <a:r>
              <a:rPr kumimoji="1" lang="ja-JP" altLang="en-US"/>
              <a:t>目次</a:t>
            </a:r>
          </a:p>
        </p:txBody>
      </p:sp>
      <p:sp>
        <p:nvSpPr>
          <p:cNvPr id="10" name="テキスト プレースホルダー 4">
            <a:extLst>
              <a:ext uri="{FF2B5EF4-FFF2-40B4-BE49-F238E27FC236}">
                <a16:creationId xmlns:a16="http://schemas.microsoft.com/office/drawing/2014/main" id="{63BB9C2C-DCF6-C3B2-75F2-A145BE2371C9}"/>
              </a:ext>
            </a:extLst>
          </p:cNvPr>
          <p:cNvSpPr txBox="1">
            <a:spLocks/>
          </p:cNvSpPr>
          <p:nvPr/>
        </p:nvSpPr>
        <p:spPr>
          <a:xfrm>
            <a:off x="251524" y="1052963"/>
            <a:ext cx="8640950" cy="530338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2400" kern="1200">
                <a:solidFill>
                  <a:schemeClr val="tx1"/>
                </a:solidFill>
                <a:latin typeface="Yu Gothic UI" panose="020B0500000000000000" pitchFamily="50" charset="-128"/>
                <a:ea typeface="Yu Gothic UI" panose="020B0500000000000000" pitchFamily="50" charset="-128"/>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kumimoji="1" sz="2000" kern="1200">
                <a:solidFill>
                  <a:schemeClr val="tx1"/>
                </a:solidFill>
                <a:latin typeface="Yu Gothic UI" panose="020B0500000000000000" pitchFamily="50" charset="-128"/>
                <a:ea typeface="Yu Gothic UI" panose="020B0500000000000000"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Yu Gothic UI" panose="020B0500000000000000" pitchFamily="50" charset="-128"/>
                <a:ea typeface="Yu Gothic UI" panose="020B0500000000000000"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R="0" lvl="0" algn="l" defTabSz="914400" rtl="0" eaLnBrk="1" fontAlgn="auto" latinLnBrk="0" hangingPunct="1">
              <a:lnSpc>
                <a:spcPct val="100000"/>
              </a:lnSpc>
              <a:spcBef>
                <a:spcPct val="20000"/>
              </a:spcBef>
              <a:spcAft>
                <a:spcPts val="0"/>
              </a:spcAft>
              <a:buClrTx/>
              <a:buSzTx/>
              <a:buFont typeface="+mj-lt"/>
              <a:buAutoNum type="arabicPeriod"/>
              <a:tabLst/>
              <a:defRPr/>
            </a:pPr>
            <a:r>
              <a:rPr kumimoji="1" lang="ja-JP" altLang="en-US" sz="18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rPr>
              <a:t>業務要件</a:t>
            </a:r>
            <a:endParaRPr kumimoji="1" lang="en-US" altLang="ja-JP" sz="18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a:p>
            <a:pPr lvl="1">
              <a:buFont typeface="+mj-lt"/>
              <a:buAutoNum type="arabicPeriod"/>
              <a:defRPr/>
            </a:pPr>
            <a:r>
              <a:rPr kumimoji="1" lang="ja-JP" altLang="en-US" sz="14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rPr>
              <a:t>業務概要</a:t>
            </a:r>
            <a:endParaRPr kumimoji="1" lang="en-US" altLang="ja-JP" sz="14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a:p>
            <a:pPr lvl="1">
              <a:buFont typeface="+mj-lt"/>
              <a:buAutoNum type="arabicPeriod"/>
              <a:defRPr/>
            </a:pPr>
            <a:r>
              <a:rPr lang="ja-JP" altLang="en-US" sz="1400">
                <a:solidFill>
                  <a:prstClr val="black"/>
                </a:solidFill>
              </a:rPr>
              <a:t>業務上の役割</a:t>
            </a:r>
            <a:endParaRPr lang="en-US" altLang="ja-JP" sz="1400">
              <a:solidFill>
                <a:prstClr val="black"/>
              </a:solidFill>
            </a:endParaRPr>
          </a:p>
          <a:p>
            <a:pPr lvl="1">
              <a:buFont typeface="+mj-lt"/>
              <a:buAutoNum type="arabicPeriod"/>
              <a:defRPr/>
            </a:pPr>
            <a:r>
              <a:rPr lang="ja-JP" altLang="en-US" sz="1400">
                <a:solidFill>
                  <a:prstClr val="black"/>
                </a:solidFill>
              </a:rPr>
              <a:t>業務フロー</a:t>
            </a:r>
            <a:endParaRPr lang="en-US" altLang="ja-JP" sz="1400">
              <a:solidFill>
                <a:prstClr val="black"/>
              </a:solidFill>
            </a:endParaRPr>
          </a:p>
          <a:p>
            <a:pPr marR="0" lvl="0" algn="l" defTabSz="914400" rtl="0" eaLnBrk="1" fontAlgn="auto" latinLnBrk="0" hangingPunct="1">
              <a:lnSpc>
                <a:spcPct val="100000"/>
              </a:lnSpc>
              <a:spcBef>
                <a:spcPct val="20000"/>
              </a:spcBef>
              <a:spcAft>
                <a:spcPts val="0"/>
              </a:spcAft>
              <a:buClrTx/>
              <a:buSzTx/>
              <a:buFont typeface="+mj-lt"/>
              <a:buAutoNum type="arabicPeriod"/>
              <a:tabLst/>
              <a:defRPr/>
            </a:pPr>
            <a:r>
              <a:rPr lang="ja-JP" altLang="en-US" sz="1800">
                <a:solidFill>
                  <a:prstClr val="black"/>
                </a:solidFill>
              </a:rPr>
              <a:t>機能要件</a:t>
            </a:r>
            <a:endParaRPr lang="en-US" altLang="ja-JP" sz="1800">
              <a:solidFill>
                <a:prstClr val="black"/>
              </a:solidFill>
            </a:endParaRPr>
          </a:p>
          <a:p>
            <a:pPr lvl="1">
              <a:buFont typeface="+mj-lt"/>
              <a:buAutoNum type="arabicPeriod"/>
              <a:defRPr/>
            </a:pPr>
            <a:r>
              <a:rPr lang="ja-JP" altLang="en-US" sz="1400">
                <a:solidFill>
                  <a:prstClr val="black"/>
                </a:solidFill>
              </a:rPr>
              <a:t>機能要件一覧</a:t>
            </a:r>
            <a:endParaRPr lang="en-US" altLang="ja-JP" sz="1400">
              <a:solidFill>
                <a:prstClr val="black"/>
              </a:solidFill>
            </a:endParaRPr>
          </a:p>
          <a:p>
            <a:pPr lvl="1">
              <a:buFont typeface="+mj-lt"/>
              <a:buAutoNum type="arabicPeriod"/>
              <a:defRPr/>
            </a:pPr>
            <a:r>
              <a:rPr lang="ja-JP" altLang="en-US" sz="1400">
                <a:solidFill>
                  <a:prstClr val="black"/>
                </a:solidFill>
              </a:rPr>
              <a:t>画面遷移図</a:t>
            </a:r>
            <a:endParaRPr lang="en-US" altLang="ja-JP" sz="1400">
              <a:solidFill>
                <a:prstClr val="black"/>
              </a:solidFill>
            </a:endParaRPr>
          </a:p>
          <a:p>
            <a:pPr lvl="1">
              <a:buFont typeface="+mj-lt"/>
              <a:buAutoNum type="arabicPeriod"/>
              <a:defRPr/>
            </a:pPr>
            <a:r>
              <a:rPr lang="ja-JP" altLang="en-US" sz="1400">
                <a:solidFill>
                  <a:prstClr val="black"/>
                </a:solidFill>
              </a:rPr>
              <a:t>画面イメージ</a:t>
            </a:r>
            <a:endParaRPr lang="en-US" altLang="ja-JP" sz="1400">
              <a:solidFill>
                <a:prstClr val="black"/>
              </a:solidFill>
            </a:endParaRPr>
          </a:p>
          <a:p>
            <a:pPr lvl="1">
              <a:buFont typeface="+mj-lt"/>
              <a:buAutoNum type="arabicPeriod"/>
              <a:defRPr/>
            </a:pPr>
            <a:r>
              <a:rPr lang="ja-JP" altLang="en-US" sz="1400">
                <a:solidFill>
                  <a:prstClr val="black"/>
                </a:solidFill>
              </a:rPr>
              <a:t>項目</a:t>
            </a:r>
            <a:endParaRPr lang="en-US" altLang="ja-JP" sz="1400">
              <a:solidFill>
                <a:prstClr val="black"/>
              </a:solidFill>
            </a:endParaRPr>
          </a:p>
          <a:p>
            <a:pPr lvl="1">
              <a:buFont typeface="+mj-lt"/>
              <a:buAutoNum type="arabicPeriod"/>
              <a:defRPr/>
            </a:pPr>
            <a:r>
              <a:rPr lang="ja-JP" altLang="en-US" sz="1400">
                <a:solidFill>
                  <a:prstClr val="black"/>
                </a:solidFill>
              </a:rPr>
              <a:t>データベース一覧</a:t>
            </a:r>
            <a:endParaRPr lang="en-US" altLang="ja-JP" sz="1400">
              <a:solidFill>
                <a:prstClr val="black"/>
              </a:solidFill>
            </a:endParaRPr>
          </a:p>
          <a:p>
            <a:pPr lvl="1">
              <a:buFont typeface="+mj-lt"/>
              <a:buAutoNum type="arabicPeriod"/>
              <a:defRPr/>
            </a:pPr>
            <a:r>
              <a:rPr lang="ja-JP" altLang="en-US" sz="1400">
                <a:solidFill>
                  <a:prstClr val="black"/>
                </a:solidFill>
              </a:rPr>
              <a:t>外部システム連携一覧</a:t>
            </a:r>
            <a:endParaRPr lang="en-US" altLang="ja-JP" sz="1400">
              <a:solidFill>
                <a:prstClr val="black"/>
              </a:solidFill>
            </a:endParaRPr>
          </a:p>
          <a:p>
            <a:pPr lvl="1">
              <a:buFont typeface="+mj-lt"/>
              <a:buAutoNum type="arabicPeriod"/>
              <a:defRPr/>
            </a:pPr>
            <a:r>
              <a:rPr lang="ja-JP" altLang="en-US" sz="1400">
                <a:solidFill>
                  <a:prstClr val="black"/>
                </a:solidFill>
              </a:rPr>
              <a:t>機能別アクセス範囲</a:t>
            </a:r>
            <a:endParaRPr lang="en-US" altLang="ja-JP" sz="1800">
              <a:solidFill>
                <a:prstClr val="black"/>
              </a:solidFill>
            </a:endParaRPr>
          </a:p>
          <a:p>
            <a:pPr marR="0" lvl="0" algn="l" defTabSz="914400" rtl="0" eaLnBrk="1" fontAlgn="auto" latinLnBrk="0" hangingPunct="1">
              <a:lnSpc>
                <a:spcPct val="100000"/>
              </a:lnSpc>
              <a:spcBef>
                <a:spcPct val="20000"/>
              </a:spcBef>
              <a:spcAft>
                <a:spcPts val="0"/>
              </a:spcAft>
              <a:buClrTx/>
              <a:buSzTx/>
              <a:buFont typeface="+mj-lt"/>
              <a:buAutoNum type="arabicPeriod"/>
              <a:tabLst/>
              <a:defRPr/>
            </a:pPr>
            <a:r>
              <a:rPr lang="ja-JP" altLang="en-US" sz="1800">
                <a:solidFill>
                  <a:prstClr val="black"/>
                </a:solidFill>
              </a:rPr>
              <a:t>非機能要件</a:t>
            </a:r>
            <a:endParaRPr lang="en-US" altLang="ja-JP" sz="1800">
              <a:solidFill>
                <a:prstClr val="black"/>
              </a:solidFill>
            </a:endParaRPr>
          </a:p>
          <a:p>
            <a:pPr lvl="1">
              <a:buFont typeface="+mj-lt"/>
              <a:buAutoNum type="arabicPeriod"/>
              <a:defRPr/>
            </a:pPr>
            <a:r>
              <a:rPr lang="ja-JP" altLang="en-US" sz="1400">
                <a:solidFill>
                  <a:prstClr val="black"/>
                </a:solidFill>
              </a:rPr>
              <a:t>可用性</a:t>
            </a:r>
            <a:endParaRPr lang="en-US" altLang="ja-JP" sz="1400">
              <a:solidFill>
                <a:prstClr val="black"/>
              </a:solidFill>
            </a:endParaRPr>
          </a:p>
          <a:p>
            <a:pPr lvl="1">
              <a:buFont typeface="+mj-lt"/>
              <a:buAutoNum type="arabicPeriod"/>
              <a:defRPr/>
            </a:pPr>
            <a:r>
              <a:rPr lang="ja-JP" altLang="en-US" sz="1400">
                <a:solidFill>
                  <a:prstClr val="black"/>
                </a:solidFill>
              </a:rPr>
              <a:t>性能・拡張性</a:t>
            </a:r>
            <a:endParaRPr lang="en-US" altLang="ja-JP" sz="1400">
              <a:solidFill>
                <a:prstClr val="black"/>
              </a:solidFill>
            </a:endParaRPr>
          </a:p>
          <a:p>
            <a:pPr lvl="1">
              <a:buFont typeface="+mj-lt"/>
              <a:buAutoNum type="arabicPeriod"/>
              <a:defRPr/>
            </a:pPr>
            <a:r>
              <a:rPr lang="ja-JP" altLang="en-US" sz="1400">
                <a:solidFill>
                  <a:prstClr val="black"/>
                </a:solidFill>
              </a:rPr>
              <a:t>セキュリティ</a:t>
            </a:r>
            <a:endParaRPr lang="en-US" altLang="ja-JP" sz="1400">
              <a:solidFill>
                <a:prstClr val="black"/>
              </a:solidFill>
            </a:endParaRPr>
          </a:p>
          <a:p>
            <a:pPr lvl="1">
              <a:buFont typeface="+mj-lt"/>
              <a:buAutoNum type="arabicPeriod"/>
              <a:defRPr/>
            </a:pPr>
            <a:r>
              <a:rPr lang="ja-JP" altLang="en-US" sz="1400">
                <a:solidFill>
                  <a:prstClr val="black"/>
                </a:solidFill>
              </a:rPr>
              <a:t>システム環境</a:t>
            </a:r>
            <a:r>
              <a:rPr lang="en-US" altLang="ja-JP" sz="1400">
                <a:solidFill>
                  <a:prstClr val="black"/>
                </a:solidFill>
              </a:rPr>
              <a:t>	</a:t>
            </a:r>
            <a:endParaRPr kumimoji="1" lang="en-US" altLang="zh-TW" sz="14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p:txBody>
      </p:sp>
    </p:spTree>
    <p:extLst>
      <p:ext uri="{BB962C8B-B14F-4D97-AF65-F5344CB8AC3E}">
        <p14:creationId xmlns:p14="http://schemas.microsoft.com/office/powerpoint/2010/main" val="3207057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A84D1DA-97ED-2719-33EF-A13650BDF72A}"/>
              </a:ext>
            </a:extLst>
          </p:cNvPr>
          <p:cNvGraphicFramePr>
            <a:graphicFrameLocks noChangeAspect="1"/>
          </p:cNvGraphicFramePr>
          <p:nvPr>
            <p:custDataLst>
              <p:tags r:id="rId1"/>
            </p:custDataLst>
            <p:extLst>
              <p:ext uri="{D42A27DB-BD31-4B8C-83A1-F6EECF244321}">
                <p14:modId xmlns:p14="http://schemas.microsoft.com/office/powerpoint/2010/main" val="22427836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639" imgH="639" progId="TCLayout.ActiveDocument.1">
                  <p:embed/>
                </p:oleObj>
              </mc:Choice>
              <mc:Fallback>
                <p:oleObj name="think-cellスライド" r:id="rId3" imgW="639" imgH="639" progId="TCLayout.ActiveDocument.1">
                  <p:embed/>
                  <p:pic>
                    <p:nvPicPr>
                      <p:cNvPr id="7" name="think-cell data - do not delete" hidden="1">
                        <a:extLst>
                          <a:ext uri="{FF2B5EF4-FFF2-40B4-BE49-F238E27FC236}">
                            <a16:creationId xmlns:a16="http://schemas.microsoft.com/office/drawing/2014/main" id="{2A84D1DA-97ED-2719-33EF-A13650BDF7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6" name="図 5">
            <a:extLst>
              <a:ext uri="{FF2B5EF4-FFF2-40B4-BE49-F238E27FC236}">
                <a16:creationId xmlns:a16="http://schemas.microsoft.com/office/drawing/2014/main" id="{E9269E45-7521-5C38-131D-06135AC555F8}"/>
              </a:ext>
            </a:extLst>
          </p:cNvPr>
          <p:cNvPicPr>
            <a:picLocks noChangeAspect="1"/>
          </p:cNvPicPr>
          <p:nvPr/>
        </p:nvPicPr>
        <p:blipFill rotWithShape="1">
          <a:blip r:embed="rId5"/>
          <a:srcRect l="24622" r="11816"/>
          <a:stretch/>
        </p:blipFill>
        <p:spPr>
          <a:xfrm>
            <a:off x="502502" y="4117769"/>
            <a:ext cx="6826394" cy="1980166"/>
          </a:xfrm>
          <a:prstGeom prst="rect">
            <a:avLst/>
          </a:prstGeom>
        </p:spPr>
      </p:pic>
      <p:pic>
        <p:nvPicPr>
          <p:cNvPr id="8" name="図 7">
            <a:extLst>
              <a:ext uri="{FF2B5EF4-FFF2-40B4-BE49-F238E27FC236}">
                <a16:creationId xmlns:a16="http://schemas.microsoft.com/office/drawing/2014/main" id="{40F2BD39-37E9-FA41-F253-94AB1AE76817}"/>
              </a:ext>
            </a:extLst>
          </p:cNvPr>
          <p:cNvPicPr>
            <a:picLocks noChangeAspect="1"/>
          </p:cNvPicPr>
          <p:nvPr/>
        </p:nvPicPr>
        <p:blipFill rotWithShape="1">
          <a:blip r:embed="rId5"/>
          <a:srcRect r="88152"/>
          <a:stretch/>
        </p:blipFill>
        <p:spPr>
          <a:xfrm>
            <a:off x="502502" y="2000025"/>
            <a:ext cx="1272481" cy="1980166"/>
          </a:xfrm>
          <a:prstGeom prst="rect">
            <a:avLst/>
          </a:prstGeom>
        </p:spPr>
      </p:pic>
      <p:sp>
        <p:nvSpPr>
          <p:cNvPr id="4" name="タイトル 3">
            <a:extLst>
              <a:ext uri="{FF2B5EF4-FFF2-40B4-BE49-F238E27FC236}">
                <a16:creationId xmlns:a16="http://schemas.microsoft.com/office/drawing/2014/main" id="{C0CD4ED1-0F74-83B6-F4AC-8C87103B97BF}"/>
              </a:ext>
            </a:extLst>
          </p:cNvPr>
          <p:cNvSpPr>
            <a:spLocks noGrp="1"/>
          </p:cNvSpPr>
          <p:nvPr>
            <p:ph type="title"/>
          </p:nvPr>
        </p:nvSpPr>
        <p:spPr/>
        <p:txBody>
          <a:bodyPr vert="horz"/>
          <a:lstStyle/>
          <a:p>
            <a:r>
              <a:rPr lang="ja-JP" altLang="en-US"/>
              <a:t>２．機能要件</a:t>
            </a:r>
            <a:endParaRPr kumimoji="1" lang="ja-JP" altLang="en-US"/>
          </a:p>
        </p:txBody>
      </p:sp>
      <p:sp>
        <p:nvSpPr>
          <p:cNvPr id="3" name="テキスト プレースホルダー 4">
            <a:extLst>
              <a:ext uri="{FF2B5EF4-FFF2-40B4-BE49-F238E27FC236}">
                <a16:creationId xmlns:a16="http://schemas.microsoft.com/office/drawing/2014/main" id="{251B3422-0C83-F0E0-CEB5-1398EC9D9C0C}"/>
              </a:ext>
            </a:extLst>
          </p:cNvPr>
          <p:cNvSpPr txBox="1">
            <a:spLocks/>
          </p:cNvSpPr>
          <p:nvPr/>
        </p:nvSpPr>
        <p:spPr>
          <a:xfrm>
            <a:off x="251524" y="1052963"/>
            <a:ext cx="8640950" cy="36512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kumimoji="1" sz="2400" kern="1200">
                <a:solidFill>
                  <a:schemeClr val="tx1"/>
                </a:solidFill>
                <a:latin typeface="Yu Gothic UI" panose="020B0500000000000000" pitchFamily="50" charset="-128"/>
                <a:ea typeface="Yu Gothic UI" panose="020B0500000000000000" pitchFamily="50" charset="-128"/>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kumimoji="1" sz="2000" kern="1200">
                <a:solidFill>
                  <a:schemeClr val="tx1"/>
                </a:solidFill>
                <a:latin typeface="Yu Gothic UI" panose="020B0500000000000000" pitchFamily="50" charset="-128"/>
                <a:ea typeface="Yu Gothic UI" panose="020B0500000000000000"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Yu Gothic UI" panose="020B0500000000000000" pitchFamily="50" charset="-128"/>
                <a:ea typeface="Yu Gothic UI" panose="020B0500000000000000"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ja-JP" sz="1800"/>
              <a:t>(3)</a:t>
            </a:r>
            <a:r>
              <a:rPr kumimoji="1" lang="ja-JP" altLang="en-US" sz="1800"/>
              <a:t>画面イメージ</a:t>
            </a:r>
            <a:endParaRPr kumimoji="1" lang="en-US" altLang="zh-TW" sz="16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p:txBody>
      </p:sp>
      <p:sp>
        <p:nvSpPr>
          <p:cNvPr id="28" name="スライド番号プレースホルダー 1">
            <a:extLst>
              <a:ext uri="{FF2B5EF4-FFF2-40B4-BE49-F238E27FC236}">
                <a16:creationId xmlns:a16="http://schemas.microsoft.com/office/drawing/2014/main" id="{B45C7C43-84BC-EB68-B34A-AAE39F6D8E9C}"/>
              </a:ext>
            </a:extLst>
          </p:cNvPr>
          <p:cNvSpPr>
            <a:spLocks noGrp="1"/>
          </p:cNvSpPr>
          <p:nvPr>
            <p:ph type="sldNum" sz="quarter" idx="12"/>
          </p:nvPr>
        </p:nvSpPr>
        <p:spPr>
          <a:xfrm>
            <a:off x="3505200" y="6356352"/>
            <a:ext cx="21336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8139188-682B-46B8-8E3A-C32D863D2EEC}" type="slidenum">
              <a:rPr kumimoji="1" lang="ja-JP" altLang="en-US" sz="1200" b="0" i="0" u="none" strike="noStrike" kern="1200" cap="none" spc="0" normalizeH="0" baseline="0" noProof="0" smtClean="0">
                <a:ln>
                  <a:noFill/>
                </a:ln>
                <a:solidFill>
                  <a:prstClr val="black"/>
                </a:solidFill>
                <a:effectLst/>
                <a:uLnTx/>
                <a:uFillTx/>
                <a:latin typeface="Yu Gothic UI" panose="020B0500000000000000" pitchFamily="50" charset="-128"/>
                <a:ea typeface="Yu Gothic UI" panose="020B0500000000000000"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1" lang="ja-JP" altLang="en-US" sz="12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mn-cs"/>
            </a:endParaRPr>
          </a:p>
        </p:txBody>
      </p:sp>
      <p:sp>
        <p:nvSpPr>
          <p:cNvPr id="85" name="吹き出し: 線 (枠付き、強調線付き) 84">
            <a:extLst>
              <a:ext uri="{FF2B5EF4-FFF2-40B4-BE49-F238E27FC236}">
                <a16:creationId xmlns:a16="http://schemas.microsoft.com/office/drawing/2014/main" id="{1919DEAA-049E-D375-9F18-87C299672303}"/>
              </a:ext>
            </a:extLst>
          </p:cNvPr>
          <p:cNvSpPr/>
          <p:nvPr/>
        </p:nvSpPr>
        <p:spPr>
          <a:xfrm>
            <a:off x="502502" y="2000024"/>
            <a:ext cx="1272481" cy="1980165"/>
          </a:xfrm>
          <a:prstGeom prst="accentBorderCallout1">
            <a:avLst>
              <a:gd name="adj1" fmla="val 15361"/>
              <a:gd name="adj2" fmla="val 107931"/>
              <a:gd name="adj3" fmla="val 15280"/>
              <a:gd name="adj4" fmla="val 128153"/>
            </a:avLst>
          </a:prstGeom>
          <a:noFill/>
          <a:ln w="38100" cap="flat" cmpd="sng" algn="ctr">
            <a:solidFill>
              <a:srgbClr val="000000">
                <a:lumMod val="50000"/>
                <a:lumOff val="50000"/>
              </a:srgbClr>
            </a:solidFill>
            <a:prstDash val="solid"/>
            <a:miter lim="800000"/>
            <a:headEnd type="none" w="med" len="med"/>
            <a:tailEnd type="none" w="med" len="med"/>
          </a:ln>
          <a:effectLst/>
        </p:spPr>
        <p:txBody>
          <a:bodyPr lIns="72000" tIns="72000" rIns="72000" bIns="72000" rtlCol="0" anchor="t" anchorCtr="0"/>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ja-JP" altLang="en-US" sz="1200" b="0" i="0" u="none" strike="noStrike" kern="0" cap="none" spc="0" normalizeH="0" baseline="0" noProof="0">
              <a:ln>
                <a:noFill/>
              </a:ln>
              <a:solidFill>
                <a:srgbClr val="000000"/>
              </a:solidFill>
              <a:effectLst/>
              <a:uLnTx/>
              <a:uFillTx/>
              <a:latin typeface="Arial"/>
              <a:ea typeface="游ゴシック Medium"/>
              <a:cs typeface="+mn-cs"/>
            </a:endParaRPr>
          </a:p>
        </p:txBody>
      </p:sp>
      <p:sp>
        <p:nvSpPr>
          <p:cNvPr id="86" name="正方形/長方形 85">
            <a:extLst>
              <a:ext uri="{FF2B5EF4-FFF2-40B4-BE49-F238E27FC236}">
                <a16:creationId xmlns:a16="http://schemas.microsoft.com/office/drawing/2014/main" id="{A734A665-A87D-F11B-F2AE-D85B2477CFA5}"/>
              </a:ext>
            </a:extLst>
          </p:cNvPr>
          <p:cNvSpPr/>
          <p:nvPr/>
        </p:nvSpPr>
        <p:spPr>
          <a:xfrm>
            <a:off x="2164491" y="2000024"/>
            <a:ext cx="4411569" cy="1980165"/>
          </a:xfrm>
          <a:prstGeom prst="rect">
            <a:avLst/>
          </a:prstGeom>
          <a:noFill/>
          <a:ln w="6350" cap="flat" cmpd="sng" algn="ctr">
            <a:noFill/>
            <a:prstDash val="solid"/>
            <a:miter lim="800000"/>
            <a:headEnd type="none" w="med" len="med"/>
            <a:tailEnd type="none" w="med" len="med"/>
          </a:ln>
          <a:effectLst/>
        </p:spPr>
        <p:txBody>
          <a:bodyPr lIns="72000" tIns="72000" rIns="72000" bIns="7200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sng" strike="noStrike" kern="0" cap="none" spc="0" normalizeH="0" baseline="0" noProof="0">
                <a:ln>
                  <a:noFill/>
                </a:ln>
                <a:solidFill>
                  <a:srgbClr val="000000"/>
                </a:solidFill>
                <a:effectLst/>
                <a:uLnTx/>
                <a:uFillTx/>
                <a:latin typeface="+mn-ea"/>
                <a:cs typeface="+mn-cs"/>
              </a:rPr>
              <a:t>文書ステータス・種類ごとに閲覧設定可能な機能</a:t>
            </a:r>
            <a:endParaRPr kumimoji="0" lang="en-US" altLang="ja-JP" sz="1200" b="0" i="0" u="sng" strike="noStrike" kern="0" cap="none" spc="0" normalizeH="0" baseline="0" noProof="0">
              <a:ln>
                <a:noFill/>
              </a:ln>
              <a:solidFill>
                <a:srgbClr val="000000"/>
              </a:solidFill>
              <a:effectLst/>
              <a:uLnTx/>
              <a:uFillTx/>
              <a:latin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050" b="0" i="0" u="sng"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kern="0">
                <a:solidFill>
                  <a:srgbClr val="000000"/>
                </a:solidFill>
                <a:latin typeface="+mn-ea"/>
              </a:rPr>
              <a:t>選択したビューに応じて、対象文書が一覧で表示される機能</a:t>
            </a:r>
            <a:endParaRPr kumimoji="0" lang="en-US" altLang="ja-JP" sz="1050" kern="0">
              <a:solidFill>
                <a:srgbClr val="000000"/>
              </a:solidFill>
              <a:latin typeface="+mn-ea"/>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kern="0">
                <a:solidFill>
                  <a:srgbClr val="000000"/>
                </a:solidFill>
                <a:latin typeface="+mn-ea"/>
              </a:rPr>
              <a:t>必要なビューの設定ができる機能</a:t>
            </a:r>
            <a:endParaRPr kumimoji="0" lang="en-US" altLang="ja-JP" sz="1050" kern="0">
              <a:solidFill>
                <a:srgbClr val="000000"/>
              </a:solidFill>
              <a:latin typeface="+mn-ea"/>
            </a:endParaRPr>
          </a:p>
          <a:p>
            <a:pPr marR="0" lvl="0" defTabSz="914400" eaLnBrk="1" fontAlgn="auto" latinLnBrk="0" hangingPunct="1">
              <a:lnSpc>
                <a:spcPct val="100000"/>
              </a:lnSpc>
              <a:spcBef>
                <a:spcPts val="0"/>
              </a:spcBef>
              <a:spcAft>
                <a:spcPts val="0"/>
              </a:spcAft>
              <a:buClrTx/>
              <a:buSzTx/>
              <a:tabLst/>
              <a:defRPr/>
            </a:pPr>
            <a:endParaRPr kumimoji="0" lang="ja-JP" altLang="en-US" sz="1050" b="0" i="0" u="none" strike="noStrike" kern="0" cap="none" spc="0" normalizeH="0" baseline="0" noProof="0">
              <a:ln>
                <a:noFill/>
              </a:ln>
              <a:solidFill>
                <a:srgbClr val="000000"/>
              </a:solidFill>
              <a:effectLst/>
              <a:uLnTx/>
              <a:uFillTx/>
              <a:latin typeface="+mn-ea"/>
              <a:cs typeface="+mn-cs"/>
            </a:endParaRPr>
          </a:p>
        </p:txBody>
      </p:sp>
      <p:sp>
        <p:nvSpPr>
          <p:cNvPr id="91" name="正方形/長方形 90">
            <a:extLst>
              <a:ext uri="{FF2B5EF4-FFF2-40B4-BE49-F238E27FC236}">
                <a16:creationId xmlns:a16="http://schemas.microsoft.com/office/drawing/2014/main" id="{6CE6E245-6D90-A273-F2A0-D60BE5CDAECB}"/>
              </a:ext>
            </a:extLst>
          </p:cNvPr>
          <p:cNvSpPr/>
          <p:nvPr/>
        </p:nvSpPr>
        <p:spPr>
          <a:xfrm>
            <a:off x="255605" y="1418087"/>
            <a:ext cx="8665427" cy="258418"/>
          </a:xfrm>
          <a:prstGeom prst="rect">
            <a:avLst/>
          </a:prstGeom>
          <a:solidFill>
            <a:srgbClr val="003F7E"/>
          </a:solidFill>
          <a:ln w="6350" cap="flat" cmpd="sng" algn="ctr">
            <a:noFill/>
            <a:prstDash val="solid"/>
            <a:miter lim="800000"/>
            <a:headEnd type="none" w="med" len="med"/>
            <a:tailEnd type="none" w="med" len="med"/>
          </a:ln>
          <a:effectLst/>
        </p:spPr>
        <p:txBody>
          <a:bodyPr lIns="72000" tIns="72000" rIns="72000" bIns="7200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a:ln>
                  <a:noFill/>
                </a:ln>
                <a:solidFill>
                  <a:srgbClr val="FFFFFF"/>
                </a:solidFill>
                <a:effectLst/>
                <a:uLnTx/>
                <a:uFillTx/>
                <a:latin typeface="Arial"/>
                <a:ea typeface="游ゴシック Medium"/>
                <a:cs typeface="+mn-cs"/>
              </a:rPr>
              <a:t>トップ画面イメージ　　</a:t>
            </a:r>
          </a:p>
        </p:txBody>
      </p:sp>
      <p:sp>
        <p:nvSpPr>
          <p:cNvPr id="104" name="正方形/長方形 103">
            <a:extLst>
              <a:ext uri="{FF2B5EF4-FFF2-40B4-BE49-F238E27FC236}">
                <a16:creationId xmlns:a16="http://schemas.microsoft.com/office/drawing/2014/main" id="{29033AB2-6ACC-64B2-C7C5-CD7B59A84E7A}"/>
              </a:ext>
            </a:extLst>
          </p:cNvPr>
          <p:cNvSpPr/>
          <p:nvPr/>
        </p:nvSpPr>
        <p:spPr>
          <a:xfrm>
            <a:off x="7184454" y="1499045"/>
            <a:ext cx="1711088" cy="173468"/>
          </a:xfrm>
          <a:prstGeom prst="rect">
            <a:avLst/>
          </a:prstGeom>
          <a:solidFill>
            <a:srgbClr val="003F7E"/>
          </a:solidFill>
          <a:ln w="6350" cap="flat" cmpd="sng" algn="ctr">
            <a:noFill/>
            <a:prstDash val="solid"/>
            <a:miter lim="800000"/>
            <a:headEnd type="none" w="med" len="med"/>
            <a:tailEnd type="none" w="med" len="med"/>
          </a:ln>
          <a:effectLst/>
        </p:spPr>
        <p:txBody>
          <a:bodyPr lIns="72000" tIns="72000" rIns="72000" bIns="7200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FFFFFF"/>
                </a:solidFill>
                <a:effectLst/>
                <a:uLnTx/>
                <a:uFillTx/>
                <a:latin typeface="Arial"/>
                <a:ea typeface="游ゴシック Medium"/>
                <a:cs typeface="+mn-cs"/>
              </a:rPr>
              <a:t>※</a:t>
            </a:r>
            <a:r>
              <a:rPr kumimoji="0" lang="ja-JP" altLang="en-US" sz="700" b="0" i="0" u="none" strike="noStrike" kern="0" cap="none" spc="0" normalizeH="0" baseline="0" noProof="0">
                <a:ln>
                  <a:noFill/>
                </a:ln>
                <a:solidFill>
                  <a:srgbClr val="FFFFFF"/>
                </a:solidFill>
                <a:effectLst/>
                <a:uLnTx/>
                <a:uFillTx/>
                <a:latin typeface="Arial"/>
                <a:ea typeface="游ゴシック Medium"/>
                <a:cs typeface="+mn-cs"/>
              </a:rPr>
              <a:t>現行システムの参考画面です</a:t>
            </a:r>
            <a:endParaRPr kumimoji="0" lang="ja-JP" altLang="en-US" sz="1100" b="0" i="0" u="none" strike="noStrike" kern="0" cap="none" spc="0" normalizeH="0" baseline="0" noProof="0">
              <a:ln>
                <a:noFill/>
              </a:ln>
              <a:solidFill>
                <a:srgbClr val="FFFFFF"/>
              </a:solidFill>
              <a:effectLst/>
              <a:uLnTx/>
              <a:uFillTx/>
              <a:latin typeface="Arial"/>
              <a:ea typeface="游ゴシック Medium"/>
              <a:cs typeface="+mn-cs"/>
            </a:endParaRPr>
          </a:p>
        </p:txBody>
      </p:sp>
      <p:sp>
        <p:nvSpPr>
          <p:cNvPr id="9" name="吹き出し: 線 (枠付き、強調線付き) 8">
            <a:extLst>
              <a:ext uri="{FF2B5EF4-FFF2-40B4-BE49-F238E27FC236}">
                <a16:creationId xmlns:a16="http://schemas.microsoft.com/office/drawing/2014/main" id="{51CC6779-E605-6506-1802-615B087A350D}"/>
              </a:ext>
            </a:extLst>
          </p:cNvPr>
          <p:cNvSpPr/>
          <p:nvPr/>
        </p:nvSpPr>
        <p:spPr>
          <a:xfrm>
            <a:off x="542623" y="4303708"/>
            <a:ext cx="6719237" cy="2039397"/>
          </a:xfrm>
          <a:prstGeom prst="accentBorderCallout1">
            <a:avLst>
              <a:gd name="adj1" fmla="val 19594"/>
              <a:gd name="adj2" fmla="val 101457"/>
              <a:gd name="adj3" fmla="val 19524"/>
              <a:gd name="adj4" fmla="val 104146"/>
            </a:avLst>
          </a:prstGeom>
          <a:noFill/>
          <a:ln w="38100" cap="flat" cmpd="sng" algn="ctr">
            <a:solidFill>
              <a:srgbClr val="000000">
                <a:lumMod val="50000"/>
                <a:lumOff val="50000"/>
              </a:srgbClr>
            </a:solidFill>
            <a:prstDash val="solid"/>
            <a:miter lim="800000"/>
            <a:headEnd type="none" w="med" len="med"/>
            <a:tailEnd type="none" w="med" len="med"/>
          </a:ln>
          <a:effectLst/>
        </p:spPr>
        <p:txBody>
          <a:bodyPr lIns="72000" tIns="72000" rIns="72000" bIns="72000" rtlCol="0" anchor="t" anchorCtr="0"/>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ja-JP" altLang="en-US" sz="1200" b="0" i="0" u="none" strike="noStrike" kern="0" cap="none" spc="0" normalizeH="0" baseline="0" noProof="0">
              <a:ln>
                <a:noFill/>
              </a:ln>
              <a:solidFill>
                <a:srgbClr val="000000"/>
              </a:solidFill>
              <a:effectLst/>
              <a:uLnTx/>
              <a:uFillTx/>
              <a:latin typeface="Arial"/>
              <a:ea typeface="游ゴシック Medium"/>
              <a:cs typeface="+mn-cs"/>
            </a:endParaRPr>
          </a:p>
        </p:txBody>
      </p:sp>
      <p:sp>
        <p:nvSpPr>
          <p:cNvPr id="10" name="正方形/長方形 9">
            <a:extLst>
              <a:ext uri="{FF2B5EF4-FFF2-40B4-BE49-F238E27FC236}">
                <a16:creationId xmlns:a16="http://schemas.microsoft.com/office/drawing/2014/main" id="{591721DA-3B4B-EB0C-D101-67BF90C52DB5}"/>
              </a:ext>
            </a:extLst>
          </p:cNvPr>
          <p:cNvSpPr/>
          <p:nvPr/>
        </p:nvSpPr>
        <p:spPr>
          <a:xfrm>
            <a:off x="7507907" y="4150242"/>
            <a:ext cx="1506553" cy="2281038"/>
          </a:xfrm>
          <a:prstGeom prst="rect">
            <a:avLst/>
          </a:prstGeom>
          <a:noFill/>
          <a:ln w="6350" cap="flat" cmpd="sng" algn="ctr">
            <a:noFill/>
            <a:prstDash val="solid"/>
            <a:miter lim="800000"/>
            <a:headEnd type="none" w="med" len="med"/>
            <a:tailEnd type="none" w="med" len="med"/>
          </a:ln>
          <a:effectLst/>
        </p:spPr>
        <p:txBody>
          <a:bodyPr lIns="72000" tIns="72000" rIns="72000" bIns="7200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u="sng" kern="0">
                <a:solidFill>
                  <a:srgbClr val="000000"/>
                </a:solidFill>
                <a:latin typeface="+mn-ea"/>
              </a:rPr>
              <a:t>文書の</a:t>
            </a:r>
            <a:r>
              <a:rPr kumimoji="0" lang="ja-JP" altLang="en-US" sz="1200" b="0" i="0" u="sng" strike="noStrike" kern="0" cap="none" spc="0" normalizeH="0" baseline="0" noProof="0">
                <a:ln>
                  <a:noFill/>
                </a:ln>
                <a:solidFill>
                  <a:srgbClr val="000000"/>
                </a:solidFill>
                <a:effectLst/>
                <a:uLnTx/>
                <a:uFillTx/>
                <a:latin typeface="+mn-ea"/>
                <a:cs typeface="+mn-cs"/>
              </a:rPr>
              <a:t>検索項目</a:t>
            </a:r>
            <a:endParaRPr kumimoji="0" lang="en-US" altLang="ja-JP" sz="1050" b="0" i="0" u="sng"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050" kern="0">
              <a:solidFill>
                <a:srgbClr val="000000"/>
              </a:solidFill>
              <a:latin typeface="+mn-ea"/>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latin typeface="+mn-ea"/>
                <a:cs typeface="+mn-cs"/>
              </a:rPr>
              <a:t>文書を検索し、該当文書を表示する機能</a:t>
            </a:r>
            <a:endParaRPr kumimoji="0" lang="en-US" altLang="ja-JP" sz="1050" b="0" i="0" u="none" strike="noStrike" kern="0" cap="none" spc="0" normalizeH="0" baseline="0" noProof="0">
              <a:ln>
                <a:noFill/>
              </a:ln>
              <a:solidFill>
                <a:srgbClr val="000000"/>
              </a:solidFill>
              <a:effectLst/>
              <a:uLnTx/>
              <a:uFillTx/>
              <a:latin typeface="+mn-ea"/>
              <a:cs typeface="+mn-cs"/>
            </a:endParaRPr>
          </a:p>
        </p:txBody>
      </p:sp>
    </p:spTree>
    <p:extLst>
      <p:ext uri="{BB962C8B-B14F-4D97-AF65-F5344CB8AC3E}">
        <p14:creationId xmlns:p14="http://schemas.microsoft.com/office/powerpoint/2010/main" val="981236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A84D1DA-97ED-2719-33EF-A13650BDF7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639" imgH="639" progId="TCLayout.ActiveDocument.1">
                  <p:embed/>
                </p:oleObj>
              </mc:Choice>
              <mc:Fallback>
                <p:oleObj name="think-cellスライド" r:id="rId3" imgW="639" imgH="639" progId="TCLayout.ActiveDocument.1">
                  <p:embed/>
                  <p:pic>
                    <p:nvPicPr>
                      <p:cNvPr id="7" name="think-cell data - do not delete" hidden="1">
                        <a:extLst>
                          <a:ext uri="{FF2B5EF4-FFF2-40B4-BE49-F238E27FC236}">
                            <a16:creationId xmlns:a16="http://schemas.microsoft.com/office/drawing/2014/main" id="{2A84D1DA-97ED-2719-33EF-A13650BDF7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タイトル 3">
            <a:extLst>
              <a:ext uri="{FF2B5EF4-FFF2-40B4-BE49-F238E27FC236}">
                <a16:creationId xmlns:a16="http://schemas.microsoft.com/office/drawing/2014/main" id="{C0CD4ED1-0F74-83B6-F4AC-8C87103B97BF}"/>
              </a:ext>
            </a:extLst>
          </p:cNvPr>
          <p:cNvSpPr>
            <a:spLocks noGrp="1"/>
          </p:cNvSpPr>
          <p:nvPr>
            <p:ph type="title"/>
          </p:nvPr>
        </p:nvSpPr>
        <p:spPr/>
        <p:txBody>
          <a:bodyPr vert="horz"/>
          <a:lstStyle/>
          <a:p>
            <a:r>
              <a:rPr lang="ja-JP" altLang="en-US"/>
              <a:t>２．機能要件</a:t>
            </a:r>
            <a:endParaRPr kumimoji="1" lang="ja-JP" altLang="en-US"/>
          </a:p>
        </p:txBody>
      </p:sp>
      <p:sp>
        <p:nvSpPr>
          <p:cNvPr id="3" name="テキスト プレースホルダー 4">
            <a:extLst>
              <a:ext uri="{FF2B5EF4-FFF2-40B4-BE49-F238E27FC236}">
                <a16:creationId xmlns:a16="http://schemas.microsoft.com/office/drawing/2014/main" id="{251B3422-0C83-F0E0-CEB5-1398EC9D9C0C}"/>
              </a:ext>
            </a:extLst>
          </p:cNvPr>
          <p:cNvSpPr txBox="1">
            <a:spLocks/>
          </p:cNvSpPr>
          <p:nvPr/>
        </p:nvSpPr>
        <p:spPr>
          <a:xfrm>
            <a:off x="251524" y="1052963"/>
            <a:ext cx="8640950" cy="36512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kumimoji="1" sz="2400" kern="1200">
                <a:solidFill>
                  <a:schemeClr val="tx1"/>
                </a:solidFill>
                <a:latin typeface="Yu Gothic UI" panose="020B0500000000000000" pitchFamily="50" charset="-128"/>
                <a:ea typeface="Yu Gothic UI" panose="020B0500000000000000" pitchFamily="50" charset="-128"/>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kumimoji="1" sz="2000" kern="1200">
                <a:solidFill>
                  <a:schemeClr val="tx1"/>
                </a:solidFill>
                <a:latin typeface="Yu Gothic UI" panose="020B0500000000000000" pitchFamily="50" charset="-128"/>
                <a:ea typeface="Yu Gothic UI" panose="020B0500000000000000"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Yu Gothic UI" panose="020B0500000000000000" pitchFamily="50" charset="-128"/>
                <a:ea typeface="Yu Gothic UI" panose="020B0500000000000000"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ja-JP" sz="1800"/>
              <a:t>(3)</a:t>
            </a:r>
            <a:r>
              <a:rPr kumimoji="1" lang="ja-JP" altLang="en-US" sz="1800"/>
              <a:t>画面イメージ</a:t>
            </a:r>
            <a:endParaRPr kumimoji="1" lang="en-US" altLang="zh-TW" sz="16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p:txBody>
      </p:sp>
      <p:sp>
        <p:nvSpPr>
          <p:cNvPr id="28" name="スライド番号プレースホルダー 1">
            <a:extLst>
              <a:ext uri="{FF2B5EF4-FFF2-40B4-BE49-F238E27FC236}">
                <a16:creationId xmlns:a16="http://schemas.microsoft.com/office/drawing/2014/main" id="{B45C7C43-84BC-EB68-B34A-AAE39F6D8E9C}"/>
              </a:ext>
            </a:extLst>
          </p:cNvPr>
          <p:cNvSpPr>
            <a:spLocks noGrp="1"/>
          </p:cNvSpPr>
          <p:nvPr>
            <p:ph type="sldNum" sz="quarter" idx="12"/>
          </p:nvPr>
        </p:nvSpPr>
        <p:spPr>
          <a:xfrm>
            <a:off x="3505200" y="6356352"/>
            <a:ext cx="21336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8139188-682B-46B8-8E3A-C32D863D2EEC}" type="slidenum">
              <a:rPr kumimoji="1" lang="ja-JP" altLang="en-US" sz="1200" b="0" i="0" u="none" strike="noStrike" kern="1200" cap="none" spc="0" normalizeH="0" baseline="0" noProof="0" smtClean="0">
                <a:ln>
                  <a:noFill/>
                </a:ln>
                <a:solidFill>
                  <a:prstClr val="black"/>
                </a:solidFill>
                <a:effectLst/>
                <a:uLnTx/>
                <a:uFillTx/>
                <a:latin typeface="Yu Gothic UI" panose="020B0500000000000000" pitchFamily="50" charset="-128"/>
                <a:ea typeface="Yu Gothic UI" panose="020B0500000000000000"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1" lang="ja-JP" altLang="en-US" sz="12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mn-cs"/>
            </a:endParaRPr>
          </a:p>
        </p:txBody>
      </p:sp>
      <p:pic>
        <p:nvPicPr>
          <p:cNvPr id="78" name="図 77">
            <a:extLst>
              <a:ext uri="{FF2B5EF4-FFF2-40B4-BE49-F238E27FC236}">
                <a16:creationId xmlns:a16="http://schemas.microsoft.com/office/drawing/2014/main" id="{C2FA359B-A634-83C5-DF28-6A50F9A34078}"/>
              </a:ext>
            </a:extLst>
          </p:cNvPr>
          <p:cNvPicPr>
            <a:picLocks noChangeAspect="1"/>
          </p:cNvPicPr>
          <p:nvPr/>
        </p:nvPicPr>
        <p:blipFill>
          <a:blip r:embed="rId5"/>
          <a:stretch>
            <a:fillRect/>
          </a:stretch>
        </p:blipFill>
        <p:spPr>
          <a:xfrm>
            <a:off x="225756" y="3209093"/>
            <a:ext cx="2709566" cy="3261599"/>
          </a:xfrm>
          <a:prstGeom prst="rect">
            <a:avLst/>
          </a:prstGeom>
        </p:spPr>
      </p:pic>
      <p:pic>
        <p:nvPicPr>
          <p:cNvPr id="79" name="図 78">
            <a:extLst>
              <a:ext uri="{FF2B5EF4-FFF2-40B4-BE49-F238E27FC236}">
                <a16:creationId xmlns:a16="http://schemas.microsoft.com/office/drawing/2014/main" id="{AD143393-A810-C124-3C73-A4C79190493B}"/>
              </a:ext>
            </a:extLst>
          </p:cNvPr>
          <p:cNvPicPr>
            <a:picLocks noChangeAspect="1"/>
          </p:cNvPicPr>
          <p:nvPr/>
        </p:nvPicPr>
        <p:blipFill rotWithShape="1">
          <a:blip r:embed="rId6"/>
          <a:srcRect b="47981"/>
          <a:stretch/>
        </p:blipFill>
        <p:spPr>
          <a:xfrm>
            <a:off x="4679026" y="2047949"/>
            <a:ext cx="2649868" cy="1321492"/>
          </a:xfrm>
          <a:prstGeom prst="rect">
            <a:avLst/>
          </a:prstGeom>
        </p:spPr>
      </p:pic>
      <p:pic>
        <p:nvPicPr>
          <p:cNvPr id="82" name="図 81">
            <a:extLst>
              <a:ext uri="{FF2B5EF4-FFF2-40B4-BE49-F238E27FC236}">
                <a16:creationId xmlns:a16="http://schemas.microsoft.com/office/drawing/2014/main" id="{1295256A-7454-BCA8-6479-8ADD4BF6E944}"/>
              </a:ext>
            </a:extLst>
          </p:cNvPr>
          <p:cNvPicPr>
            <a:picLocks noChangeAspect="1"/>
          </p:cNvPicPr>
          <p:nvPr/>
        </p:nvPicPr>
        <p:blipFill rotWithShape="1">
          <a:blip r:embed="rId6"/>
          <a:srcRect t="50815"/>
          <a:stretch/>
        </p:blipFill>
        <p:spPr>
          <a:xfrm>
            <a:off x="4677184" y="3535897"/>
            <a:ext cx="2709566" cy="1450797"/>
          </a:xfrm>
          <a:prstGeom prst="rect">
            <a:avLst/>
          </a:prstGeom>
        </p:spPr>
      </p:pic>
      <p:sp>
        <p:nvSpPr>
          <p:cNvPr id="83" name="吹き出し: 線 (枠付き、強調線付き) 82">
            <a:extLst>
              <a:ext uri="{FF2B5EF4-FFF2-40B4-BE49-F238E27FC236}">
                <a16:creationId xmlns:a16="http://schemas.microsoft.com/office/drawing/2014/main" id="{75A62634-CEF8-8768-F6D3-E5751EF29FC1}"/>
              </a:ext>
            </a:extLst>
          </p:cNvPr>
          <p:cNvSpPr/>
          <p:nvPr/>
        </p:nvSpPr>
        <p:spPr>
          <a:xfrm>
            <a:off x="251519" y="3224429"/>
            <a:ext cx="2653955" cy="3246264"/>
          </a:xfrm>
          <a:prstGeom prst="accentBorderCallout1">
            <a:avLst>
              <a:gd name="adj1" fmla="val 5862"/>
              <a:gd name="adj2" fmla="val 104338"/>
              <a:gd name="adj3" fmla="val 5781"/>
              <a:gd name="adj4" fmla="val 116099"/>
            </a:avLst>
          </a:prstGeom>
          <a:noFill/>
          <a:ln w="38100" cap="flat" cmpd="sng" algn="ctr">
            <a:solidFill>
              <a:srgbClr val="000000">
                <a:lumMod val="50000"/>
                <a:lumOff val="50000"/>
              </a:srgbClr>
            </a:solidFill>
            <a:prstDash val="solid"/>
            <a:miter lim="800000"/>
            <a:headEnd type="none" w="med" len="med"/>
            <a:tailEnd type="none" w="med" len="med"/>
          </a:ln>
          <a:effectLst/>
        </p:spPr>
        <p:txBody>
          <a:bodyPr lIns="72000" tIns="72000" rIns="72000" bIns="72000" rtlCol="0" anchor="t" anchorCtr="0"/>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ja-JP" altLang="en-US" sz="1200" b="0" i="0" u="none" strike="noStrike" kern="0" cap="none" spc="0" normalizeH="0" baseline="0" noProof="0">
              <a:ln>
                <a:noFill/>
              </a:ln>
              <a:solidFill>
                <a:srgbClr val="000000"/>
              </a:solidFill>
              <a:effectLst/>
              <a:uLnTx/>
              <a:uFillTx/>
              <a:latin typeface="Arial"/>
              <a:ea typeface="游ゴシック Medium"/>
              <a:cs typeface="+mn-cs"/>
            </a:endParaRPr>
          </a:p>
        </p:txBody>
      </p:sp>
      <p:sp>
        <p:nvSpPr>
          <p:cNvPr id="84" name="正方形/長方形 83">
            <a:extLst>
              <a:ext uri="{FF2B5EF4-FFF2-40B4-BE49-F238E27FC236}">
                <a16:creationId xmlns:a16="http://schemas.microsoft.com/office/drawing/2014/main" id="{881F402C-1876-F446-7685-26DD30711013}"/>
              </a:ext>
            </a:extLst>
          </p:cNvPr>
          <p:cNvSpPr/>
          <p:nvPr/>
        </p:nvSpPr>
        <p:spPr>
          <a:xfrm>
            <a:off x="3273190" y="3224429"/>
            <a:ext cx="1221633" cy="3261600"/>
          </a:xfrm>
          <a:prstGeom prst="rect">
            <a:avLst/>
          </a:prstGeom>
          <a:noFill/>
          <a:ln w="6350" cap="flat" cmpd="sng" algn="ctr">
            <a:noFill/>
            <a:prstDash val="solid"/>
            <a:miter lim="800000"/>
            <a:headEnd type="none" w="med" len="med"/>
            <a:tailEnd type="none" w="med" len="med"/>
          </a:ln>
          <a:effectLst/>
        </p:spPr>
        <p:txBody>
          <a:bodyPr lIns="72000" tIns="72000" rIns="72000" bIns="7200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sng" strike="noStrike" kern="0" cap="none" spc="0" normalizeH="0" baseline="0" noProof="0">
                <a:ln>
                  <a:noFill/>
                </a:ln>
                <a:solidFill>
                  <a:srgbClr val="000000"/>
                </a:solidFill>
                <a:effectLst/>
                <a:uLnTx/>
                <a:uFillTx/>
                <a:latin typeface="+mn-ea"/>
                <a:cs typeface="+mn-cs"/>
              </a:rPr>
              <a:t>製品に関する情報を入力する項目</a:t>
            </a:r>
            <a:endParaRPr kumimoji="0" lang="en-US" altLang="ja-JP" sz="1200" b="0" i="0" u="sng" strike="noStrike" kern="0" cap="none" spc="0" normalizeH="0" baseline="0" noProof="0">
              <a:ln>
                <a:noFill/>
              </a:ln>
              <a:solidFill>
                <a:srgbClr val="000000"/>
              </a:solidFill>
              <a:effectLst/>
              <a:uLnTx/>
              <a:uFillTx/>
              <a:latin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050" b="0" i="0" u="sng"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latin typeface="+mn-ea"/>
                <a:cs typeface="+mn-cs"/>
              </a:rPr>
              <a:t>品名や顧客名をマスタ情報から入力する機能</a:t>
            </a:r>
            <a:endParaRPr kumimoji="0" lang="en-US" altLang="ja-JP" sz="105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05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05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05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ja-JP" altLang="en-US" sz="1050" b="0" i="0" u="none" strike="noStrike" kern="0" cap="none" spc="0" normalizeH="0" baseline="0" noProof="0">
              <a:ln>
                <a:noFill/>
              </a:ln>
              <a:solidFill>
                <a:srgbClr val="000000"/>
              </a:solidFill>
              <a:effectLst/>
              <a:uLnTx/>
              <a:uFillTx/>
              <a:latin typeface="+mn-ea"/>
              <a:cs typeface="+mn-cs"/>
            </a:endParaRPr>
          </a:p>
        </p:txBody>
      </p:sp>
      <p:sp>
        <p:nvSpPr>
          <p:cNvPr id="85" name="吹き出し: 線 (枠付き、強調線付き) 84">
            <a:extLst>
              <a:ext uri="{FF2B5EF4-FFF2-40B4-BE49-F238E27FC236}">
                <a16:creationId xmlns:a16="http://schemas.microsoft.com/office/drawing/2014/main" id="{1919DEAA-049E-D375-9F18-87C299672303}"/>
              </a:ext>
            </a:extLst>
          </p:cNvPr>
          <p:cNvSpPr/>
          <p:nvPr/>
        </p:nvSpPr>
        <p:spPr>
          <a:xfrm>
            <a:off x="4649180" y="2047949"/>
            <a:ext cx="2679716" cy="1265906"/>
          </a:xfrm>
          <a:prstGeom prst="accentBorderCallout1">
            <a:avLst>
              <a:gd name="adj1" fmla="val 14976"/>
              <a:gd name="adj2" fmla="val 104338"/>
              <a:gd name="adj3" fmla="val 14895"/>
              <a:gd name="adj4" fmla="val 114380"/>
            </a:avLst>
          </a:prstGeom>
          <a:noFill/>
          <a:ln w="38100" cap="flat" cmpd="sng" algn="ctr">
            <a:solidFill>
              <a:srgbClr val="000000">
                <a:lumMod val="50000"/>
                <a:lumOff val="50000"/>
              </a:srgbClr>
            </a:solidFill>
            <a:prstDash val="solid"/>
            <a:miter lim="800000"/>
            <a:headEnd type="none" w="med" len="med"/>
            <a:tailEnd type="none" w="med" len="med"/>
          </a:ln>
          <a:effectLst/>
        </p:spPr>
        <p:txBody>
          <a:bodyPr lIns="72000" tIns="72000" rIns="72000" bIns="72000" rtlCol="0" anchor="t" anchorCtr="0"/>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ja-JP" altLang="en-US" sz="1200" b="0" i="0" u="none" strike="noStrike" kern="0" cap="none" spc="0" normalizeH="0" baseline="0" noProof="0">
              <a:ln>
                <a:noFill/>
              </a:ln>
              <a:solidFill>
                <a:srgbClr val="000000"/>
              </a:solidFill>
              <a:effectLst/>
              <a:uLnTx/>
              <a:uFillTx/>
              <a:latin typeface="Arial"/>
              <a:ea typeface="游ゴシック Medium"/>
              <a:cs typeface="+mn-cs"/>
            </a:endParaRPr>
          </a:p>
        </p:txBody>
      </p:sp>
      <p:sp>
        <p:nvSpPr>
          <p:cNvPr id="86" name="正方形/長方形 85">
            <a:extLst>
              <a:ext uri="{FF2B5EF4-FFF2-40B4-BE49-F238E27FC236}">
                <a16:creationId xmlns:a16="http://schemas.microsoft.com/office/drawing/2014/main" id="{A734A665-A87D-F11B-F2AE-D85B2477CFA5}"/>
              </a:ext>
            </a:extLst>
          </p:cNvPr>
          <p:cNvSpPr/>
          <p:nvPr/>
        </p:nvSpPr>
        <p:spPr>
          <a:xfrm>
            <a:off x="7696611" y="2038970"/>
            <a:ext cx="1221633" cy="1265907"/>
          </a:xfrm>
          <a:prstGeom prst="rect">
            <a:avLst/>
          </a:prstGeom>
          <a:noFill/>
          <a:ln w="6350" cap="flat" cmpd="sng" algn="ctr">
            <a:noFill/>
            <a:prstDash val="solid"/>
            <a:miter lim="800000"/>
            <a:headEnd type="none" w="med" len="med"/>
            <a:tailEnd type="none" w="med" len="med"/>
          </a:ln>
          <a:effectLst/>
        </p:spPr>
        <p:txBody>
          <a:bodyPr lIns="72000" tIns="72000" rIns="72000" bIns="7200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sng" strike="noStrike" kern="0" cap="none" spc="0" normalizeH="0" baseline="0" noProof="0">
                <a:ln>
                  <a:noFill/>
                </a:ln>
                <a:solidFill>
                  <a:srgbClr val="000000"/>
                </a:solidFill>
                <a:effectLst/>
                <a:uLnTx/>
                <a:uFillTx/>
                <a:latin typeface="+mn-ea"/>
                <a:cs typeface="+mn-cs"/>
              </a:rPr>
              <a:t>ワークフローの設定をする項目</a:t>
            </a:r>
            <a:endParaRPr kumimoji="0" lang="en-US" altLang="ja-JP" sz="1200" b="0" i="0" u="sng" strike="noStrike" kern="0" cap="none" spc="0" normalizeH="0" baseline="0" noProof="0">
              <a:ln>
                <a:noFill/>
              </a:ln>
              <a:solidFill>
                <a:srgbClr val="000000"/>
              </a:solidFill>
              <a:effectLst/>
              <a:uLnTx/>
              <a:uFillTx/>
              <a:latin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050" b="0" i="0" u="sng"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latin typeface="+mn-ea"/>
                <a:cs typeface="+mn-cs"/>
              </a:rPr>
              <a:t>担当者を選択する機能</a:t>
            </a:r>
            <a:endParaRPr kumimoji="0" lang="en-US" altLang="ja-JP" sz="105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latin typeface="+mn-ea"/>
                <a:cs typeface="+mn-cs"/>
              </a:rPr>
              <a:t>登録した宛先に通知する機能</a:t>
            </a:r>
            <a:endParaRPr kumimoji="0" lang="en-US" altLang="ja-JP" sz="105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ja-JP" altLang="en-US" sz="1050" b="0" i="0" u="none" strike="noStrike" kern="0" cap="none" spc="0" normalizeH="0" baseline="0" noProof="0">
              <a:ln>
                <a:noFill/>
              </a:ln>
              <a:solidFill>
                <a:srgbClr val="000000"/>
              </a:solidFill>
              <a:effectLst/>
              <a:uLnTx/>
              <a:uFillTx/>
              <a:latin typeface="+mn-ea"/>
              <a:cs typeface="+mn-cs"/>
            </a:endParaRPr>
          </a:p>
        </p:txBody>
      </p:sp>
      <p:sp>
        <p:nvSpPr>
          <p:cNvPr id="87" name="吹き出し: 線 (枠付き、強調線付き) 86">
            <a:extLst>
              <a:ext uri="{FF2B5EF4-FFF2-40B4-BE49-F238E27FC236}">
                <a16:creationId xmlns:a16="http://schemas.microsoft.com/office/drawing/2014/main" id="{4A02E4AC-8958-FCC4-F0B2-3893ACA676B8}"/>
              </a:ext>
            </a:extLst>
          </p:cNvPr>
          <p:cNvSpPr/>
          <p:nvPr/>
        </p:nvSpPr>
        <p:spPr>
          <a:xfrm>
            <a:off x="4643614" y="3551233"/>
            <a:ext cx="2743135" cy="1435462"/>
          </a:xfrm>
          <a:prstGeom prst="accentBorderCallout1">
            <a:avLst>
              <a:gd name="adj1" fmla="val 12854"/>
              <a:gd name="adj2" fmla="val 104338"/>
              <a:gd name="adj3" fmla="val 12773"/>
              <a:gd name="adj4" fmla="val 113164"/>
            </a:avLst>
          </a:prstGeom>
          <a:noFill/>
          <a:ln w="38100" cap="flat" cmpd="sng" algn="ctr">
            <a:solidFill>
              <a:srgbClr val="000000">
                <a:lumMod val="50000"/>
                <a:lumOff val="50000"/>
              </a:srgbClr>
            </a:solidFill>
            <a:prstDash val="solid"/>
            <a:miter lim="800000"/>
            <a:headEnd type="none" w="med" len="med"/>
            <a:tailEnd type="none" w="med" len="med"/>
          </a:ln>
          <a:effectLst/>
        </p:spPr>
        <p:txBody>
          <a:bodyPr lIns="72000" tIns="72000" rIns="72000" bIns="72000" rtlCol="0" anchor="t" anchorCtr="0"/>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ja-JP" altLang="en-US" sz="1200" b="0" i="0" u="none" strike="noStrike" kern="0" cap="none" spc="0" normalizeH="0" baseline="0" noProof="0">
              <a:ln>
                <a:noFill/>
              </a:ln>
              <a:solidFill>
                <a:srgbClr val="000000"/>
              </a:solidFill>
              <a:effectLst/>
              <a:uLnTx/>
              <a:uFillTx/>
              <a:latin typeface="Arial"/>
              <a:ea typeface="游ゴシック Medium"/>
              <a:cs typeface="+mn-cs"/>
            </a:endParaRPr>
          </a:p>
        </p:txBody>
      </p:sp>
      <p:sp>
        <p:nvSpPr>
          <p:cNvPr id="88" name="正方形/長方形 87">
            <a:extLst>
              <a:ext uri="{FF2B5EF4-FFF2-40B4-BE49-F238E27FC236}">
                <a16:creationId xmlns:a16="http://schemas.microsoft.com/office/drawing/2014/main" id="{75EC14CE-9952-A8DE-0D58-569B0AC2B836}"/>
              </a:ext>
            </a:extLst>
          </p:cNvPr>
          <p:cNvSpPr/>
          <p:nvPr/>
        </p:nvSpPr>
        <p:spPr>
          <a:xfrm>
            <a:off x="7667625" y="3551233"/>
            <a:ext cx="1295401" cy="1458946"/>
          </a:xfrm>
          <a:prstGeom prst="rect">
            <a:avLst/>
          </a:prstGeom>
          <a:noFill/>
          <a:ln w="6350" cap="flat" cmpd="sng" algn="ctr">
            <a:noFill/>
            <a:prstDash val="solid"/>
            <a:miter lim="800000"/>
            <a:headEnd type="none" w="med" len="med"/>
            <a:tailEnd type="none" w="med" len="med"/>
          </a:ln>
          <a:effectLst/>
        </p:spPr>
        <p:txBody>
          <a:bodyPr lIns="72000" tIns="72000" rIns="72000" bIns="7200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sng" strike="noStrike" kern="0" cap="none" spc="0" normalizeH="0" baseline="0" noProof="0">
                <a:ln>
                  <a:noFill/>
                </a:ln>
                <a:solidFill>
                  <a:srgbClr val="000000"/>
                </a:solidFill>
                <a:effectLst/>
                <a:uLnTx/>
                <a:uFillTx/>
                <a:latin typeface="+mn-ea"/>
                <a:cs typeface="+mn-cs"/>
              </a:rPr>
              <a:t>製品に関する資料を添付する項目</a:t>
            </a:r>
            <a:endParaRPr kumimoji="0" lang="en-US" altLang="ja-JP" sz="1200" b="0" i="0" u="sng" strike="noStrike" kern="0" cap="none" spc="0" normalizeH="0" baseline="0" noProof="0">
              <a:ln>
                <a:noFill/>
              </a:ln>
              <a:solidFill>
                <a:srgbClr val="000000"/>
              </a:solidFill>
              <a:effectLst/>
              <a:uLnTx/>
              <a:uFillTx/>
              <a:latin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050" b="0" i="0" u="sng"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latin typeface="+mn-ea"/>
                <a:cs typeface="+mn-cs"/>
              </a:rPr>
              <a:t>製品に関連する文書を自動で収集する機能</a:t>
            </a:r>
            <a:endParaRPr kumimoji="0" lang="en-US" altLang="ja-JP" sz="105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05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05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ja-JP" altLang="en-US" sz="1050" b="0" i="0" u="none" strike="noStrike" kern="0" cap="none" spc="0" normalizeH="0" baseline="0" noProof="0">
              <a:ln>
                <a:noFill/>
              </a:ln>
              <a:solidFill>
                <a:srgbClr val="000000"/>
              </a:solidFill>
              <a:effectLst/>
              <a:uLnTx/>
              <a:uFillTx/>
              <a:latin typeface="+mn-ea"/>
              <a:cs typeface="+mn-cs"/>
            </a:endParaRPr>
          </a:p>
        </p:txBody>
      </p:sp>
      <p:sp>
        <p:nvSpPr>
          <p:cNvPr id="91" name="正方形/長方形 90">
            <a:extLst>
              <a:ext uri="{FF2B5EF4-FFF2-40B4-BE49-F238E27FC236}">
                <a16:creationId xmlns:a16="http://schemas.microsoft.com/office/drawing/2014/main" id="{6CE6E245-6D90-A273-F2A0-D60BE5CDAECB}"/>
              </a:ext>
            </a:extLst>
          </p:cNvPr>
          <p:cNvSpPr/>
          <p:nvPr/>
        </p:nvSpPr>
        <p:spPr>
          <a:xfrm>
            <a:off x="255605" y="1418087"/>
            <a:ext cx="8665427" cy="258418"/>
          </a:xfrm>
          <a:prstGeom prst="rect">
            <a:avLst/>
          </a:prstGeom>
          <a:solidFill>
            <a:srgbClr val="003F7E"/>
          </a:solidFill>
          <a:ln w="6350" cap="flat" cmpd="sng" algn="ctr">
            <a:noFill/>
            <a:prstDash val="solid"/>
            <a:miter lim="800000"/>
            <a:headEnd type="none" w="med" len="med"/>
            <a:tailEnd type="none" w="med" len="med"/>
          </a:ln>
          <a:effectLst/>
        </p:spPr>
        <p:txBody>
          <a:bodyPr lIns="72000" tIns="72000" rIns="72000" bIns="7200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a:ln>
                  <a:noFill/>
                </a:ln>
                <a:solidFill>
                  <a:srgbClr val="FFFFFF"/>
                </a:solidFill>
                <a:effectLst/>
                <a:uLnTx/>
                <a:uFillTx/>
                <a:latin typeface="Arial"/>
                <a:ea typeface="游ゴシック Medium"/>
                <a:cs typeface="+mn-cs"/>
              </a:rPr>
              <a:t>納入仕様書イメージ（</a:t>
            </a:r>
            <a:r>
              <a:rPr kumimoji="0" lang="en-US" altLang="ja-JP" sz="1200" b="0" i="0" u="none" strike="noStrike" kern="0" cap="none" spc="0" normalizeH="0" baseline="0" noProof="0">
                <a:ln>
                  <a:noFill/>
                </a:ln>
                <a:solidFill>
                  <a:srgbClr val="FFFFFF"/>
                </a:solidFill>
                <a:effectLst/>
                <a:uLnTx/>
                <a:uFillTx/>
                <a:latin typeface="Arial"/>
                <a:ea typeface="游ゴシック Medium"/>
                <a:cs typeface="+mn-cs"/>
              </a:rPr>
              <a:t>1/2</a:t>
            </a:r>
            <a:r>
              <a:rPr kumimoji="0" lang="ja-JP" altLang="en-US" sz="1200" b="0" i="0" u="none" strike="noStrike" kern="0" cap="none" spc="0" normalizeH="0" baseline="0" noProof="0">
                <a:ln>
                  <a:noFill/>
                </a:ln>
                <a:solidFill>
                  <a:srgbClr val="FFFFFF"/>
                </a:solidFill>
                <a:effectLst/>
                <a:uLnTx/>
                <a:uFillTx/>
                <a:latin typeface="Arial"/>
                <a:ea typeface="游ゴシック Medium"/>
                <a:cs typeface="+mn-cs"/>
              </a:rPr>
              <a:t>）　　　　</a:t>
            </a:r>
          </a:p>
        </p:txBody>
      </p:sp>
      <p:sp>
        <p:nvSpPr>
          <p:cNvPr id="104" name="正方形/長方形 103">
            <a:extLst>
              <a:ext uri="{FF2B5EF4-FFF2-40B4-BE49-F238E27FC236}">
                <a16:creationId xmlns:a16="http://schemas.microsoft.com/office/drawing/2014/main" id="{29033AB2-6ACC-64B2-C7C5-CD7B59A84E7A}"/>
              </a:ext>
            </a:extLst>
          </p:cNvPr>
          <p:cNvSpPr/>
          <p:nvPr/>
        </p:nvSpPr>
        <p:spPr>
          <a:xfrm>
            <a:off x="7184454" y="1499045"/>
            <a:ext cx="1711088" cy="173468"/>
          </a:xfrm>
          <a:prstGeom prst="rect">
            <a:avLst/>
          </a:prstGeom>
          <a:solidFill>
            <a:srgbClr val="003F7E"/>
          </a:solidFill>
          <a:ln w="6350" cap="flat" cmpd="sng" algn="ctr">
            <a:noFill/>
            <a:prstDash val="solid"/>
            <a:miter lim="800000"/>
            <a:headEnd type="none" w="med" len="med"/>
            <a:tailEnd type="none" w="med" len="med"/>
          </a:ln>
          <a:effectLst/>
        </p:spPr>
        <p:txBody>
          <a:bodyPr lIns="72000" tIns="72000" rIns="72000" bIns="7200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FFFFFF"/>
                </a:solidFill>
                <a:effectLst/>
                <a:uLnTx/>
                <a:uFillTx/>
                <a:latin typeface="Arial"/>
                <a:ea typeface="游ゴシック Medium"/>
                <a:cs typeface="+mn-cs"/>
              </a:rPr>
              <a:t>※</a:t>
            </a:r>
            <a:r>
              <a:rPr kumimoji="0" lang="ja-JP" altLang="en-US" sz="700" b="0" i="0" u="none" strike="noStrike" kern="0" cap="none" spc="0" normalizeH="0" baseline="0" noProof="0">
                <a:ln>
                  <a:noFill/>
                </a:ln>
                <a:solidFill>
                  <a:srgbClr val="FFFFFF"/>
                </a:solidFill>
                <a:effectLst/>
                <a:uLnTx/>
                <a:uFillTx/>
                <a:latin typeface="Arial"/>
                <a:ea typeface="游ゴシック Medium"/>
                <a:cs typeface="+mn-cs"/>
              </a:rPr>
              <a:t>現行システムの参考画面です</a:t>
            </a:r>
            <a:endParaRPr kumimoji="0" lang="ja-JP" altLang="en-US" sz="1100" b="0" i="0" u="none" strike="noStrike" kern="0" cap="none" spc="0" normalizeH="0" baseline="0" noProof="0">
              <a:ln>
                <a:noFill/>
              </a:ln>
              <a:solidFill>
                <a:srgbClr val="FFFFFF"/>
              </a:solidFill>
              <a:effectLst/>
              <a:uLnTx/>
              <a:uFillTx/>
              <a:latin typeface="Arial"/>
              <a:ea typeface="游ゴシック Medium"/>
              <a:cs typeface="+mn-cs"/>
            </a:endParaRPr>
          </a:p>
        </p:txBody>
      </p:sp>
      <p:pic>
        <p:nvPicPr>
          <p:cNvPr id="105" name="図 104">
            <a:extLst>
              <a:ext uri="{FF2B5EF4-FFF2-40B4-BE49-F238E27FC236}">
                <a16:creationId xmlns:a16="http://schemas.microsoft.com/office/drawing/2014/main" id="{5743A812-D98F-979B-3EAB-5E5CE5AA588B}"/>
              </a:ext>
            </a:extLst>
          </p:cNvPr>
          <p:cNvPicPr>
            <a:picLocks noChangeAspect="1"/>
          </p:cNvPicPr>
          <p:nvPr/>
        </p:nvPicPr>
        <p:blipFill>
          <a:blip r:embed="rId7"/>
          <a:stretch>
            <a:fillRect/>
          </a:stretch>
        </p:blipFill>
        <p:spPr>
          <a:xfrm>
            <a:off x="251519" y="2132808"/>
            <a:ext cx="2653955" cy="808300"/>
          </a:xfrm>
          <a:prstGeom prst="rect">
            <a:avLst/>
          </a:prstGeom>
        </p:spPr>
      </p:pic>
      <p:sp>
        <p:nvSpPr>
          <p:cNvPr id="106" name="吹き出し: 線 (枠付き、強調線付き) 105">
            <a:extLst>
              <a:ext uri="{FF2B5EF4-FFF2-40B4-BE49-F238E27FC236}">
                <a16:creationId xmlns:a16="http://schemas.microsoft.com/office/drawing/2014/main" id="{68F21377-977B-8487-7180-D7C3CF3D85D2}"/>
              </a:ext>
            </a:extLst>
          </p:cNvPr>
          <p:cNvSpPr/>
          <p:nvPr/>
        </p:nvSpPr>
        <p:spPr>
          <a:xfrm>
            <a:off x="251519" y="2057804"/>
            <a:ext cx="2653956" cy="988357"/>
          </a:xfrm>
          <a:prstGeom prst="accentBorderCallout1">
            <a:avLst>
              <a:gd name="adj1" fmla="val 5862"/>
              <a:gd name="adj2" fmla="val 104338"/>
              <a:gd name="adj3" fmla="val 5781"/>
              <a:gd name="adj4" fmla="val 116099"/>
            </a:avLst>
          </a:prstGeom>
          <a:noFill/>
          <a:ln w="38100" cap="flat" cmpd="sng" algn="ctr">
            <a:solidFill>
              <a:srgbClr val="000000">
                <a:lumMod val="50000"/>
                <a:lumOff val="50000"/>
              </a:srgbClr>
            </a:solidFill>
            <a:prstDash val="solid"/>
            <a:miter lim="800000"/>
            <a:headEnd type="none" w="med" len="med"/>
            <a:tailEnd type="none" w="med" len="med"/>
          </a:ln>
          <a:effectLst/>
        </p:spPr>
        <p:txBody>
          <a:bodyPr lIns="72000" tIns="72000" rIns="72000" bIns="72000" rtlCol="0" anchor="t" anchorCtr="0"/>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ja-JP" altLang="en-US" sz="1200" b="0" i="0" u="none" strike="noStrike" kern="0" cap="none" spc="0" normalizeH="0" baseline="0" noProof="0">
              <a:ln>
                <a:noFill/>
              </a:ln>
              <a:solidFill>
                <a:srgbClr val="000000"/>
              </a:solidFill>
              <a:effectLst/>
              <a:uLnTx/>
              <a:uFillTx/>
              <a:latin typeface="Arial"/>
              <a:ea typeface="游ゴシック Medium"/>
              <a:cs typeface="+mn-cs"/>
            </a:endParaRPr>
          </a:p>
        </p:txBody>
      </p:sp>
      <p:sp>
        <p:nvSpPr>
          <p:cNvPr id="107" name="正方形/長方形 106">
            <a:extLst>
              <a:ext uri="{FF2B5EF4-FFF2-40B4-BE49-F238E27FC236}">
                <a16:creationId xmlns:a16="http://schemas.microsoft.com/office/drawing/2014/main" id="{E06949D5-C669-E0BE-EAC6-1984A75F7DD9}"/>
              </a:ext>
            </a:extLst>
          </p:cNvPr>
          <p:cNvSpPr/>
          <p:nvPr/>
        </p:nvSpPr>
        <p:spPr>
          <a:xfrm>
            <a:off x="3273190" y="1979444"/>
            <a:ext cx="1221633" cy="1066717"/>
          </a:xfrm>
          <a:prstGeom prst="rect">
            <a:avLst/>
          </a:prstGeom>
          <a:noFill/>
          <a:ln w="6350" cap="flat" cmpd="sng" algn="ctr">
            <a:noFill/>
            <a:prstDash val="solid"/>
            <a:miter lim="800000"/>
            <a:headEnd type="none" w="med" len="med"/>
            <a:tailEnd type="none" w="med" len="med"/>
          </a:ln>
          <a:effectLst/>
        </p:spPr>
        <p:txBody>
          <a:bodyPr lIns="72000" tIns="72000" rIns="72000" bIns="7200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sng" strike="noStrike" kern="0" cap="none" spc="0" normalizeH="0" baseline="0" noProof="0">
                <a:ln>
                  <a:noFill/>
                </a:ln>
                <a:solidFill>
                  <a:srgbClr val="000000"/>
                </a:solidFill>
                <a:effectLst/>
                <a:uLnTx/>
                <a:uFillTx/>
                <a:latin typeface="+mn-ea"/>
                <a:cs typeface="+mn-cs"/>
              </a:rPr>
              <a:t>文書タイトルを入力する項目</a:t>
            </a:r>
            <a:endParaRPr kumimoji="0" lang="en-US" altLang="ja-JP" sz="1200" b="0" i="0" u="sng" strike="noStrike" kern="0" cap="none" spc="0" normalizeH="0" baseline="0" noProof="0">
              <a:ln>
                <a:noFill/>
              </a:ln>
              <a:solidFill>
                <a:srgbClr val="000000"/>
              </a:solidFill>
              <a:effectLst/>
              <a:uLnTx/>
              <a:uFillTx/>
              <a:latin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050" b="0" i="0" u="sng"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kern="0">
                <a:solidFill>
                  <a:srgbClr val="000000"/>
                </a:solidFill>
                <a:latin typeface="+mn-ea"/>
              </a:rPr>
              <a:t>タイトル、項番、文書ステータスを保持する機能</a:t>
            </a:r>
            <a:endParaRPr kumimoji="0" lang="en-US" altLang="ja-JP" sz="105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05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ja-JP" altLang="en-US" sz="1050" b="0" i="0" u="none" strike="noStrike" kern="0" cap="none" spc="0" normalizeH="0" baseline="0" noProof="0">
              <a:ln>
                <a:noFill/>
              </a:ln>
              <a:solidFill>
                <a:srgbClr val="000000"/>
              </a:solidFill>
              <a:effectLst/>
              <a:uLnTx/>
              <a:uFillTx/>
              <a:latin typeface="+mn-ea"/>
              <a:cs typeface="+mn-cs"/>
            </a:endParaRPr>
          </a:p>
        </p:txBody>
      </p:sp>
    </p:spTree>
    <p:extLst>
      <p:ext uri="{BB962C8B-B14F-4D97-AF65-F5344CB8AC3E}">
        <p14:creationId xmlns:p14="http://schemas.microsoft.com/office/powerpoint/2010/main" val="3037268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A84D1DA-97ED-2719-33EF-A13650BDF72A}"/>
              </a:ext>
            </a:extLst>
          </p:cNvPr>
          <p:cNvGraphicFramePr>
            <a:graphicFrameLocks noChangeAspect="1"/>
          </p:cNvGraphicFramePr>
          <p:nvPr>
            <p:custDataLst>
              <p:tags r:id="rId1"/>
            </p:custDataLst>
            <p:extLst>
              <p:ext uri="{D42A27DB-BD31-4B8C-83A1-F6EECF244321}">
                <p14:modId xmlns:p14="http://schemas.microsoft.com/office/powerpoint/2010/main" val="26516260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639" imgH="639" progId="TCLayout.ActiveDocument.1">
                  <p:embed/>
                </p:oleObj>
              </mc:Choice>
              <mc:Fallback>
                <p:oleObj name="think-cellスライド" r:id="rId3" imgW="639" imgH="639" progId="TCLayout.ActiveDocument.1">
                  <p:embed/>
                  <p:pic>
                    <p:nvPicPr>
                      <p:cNvPr id="7" name="think-cell data - do not delete" hidden="1">
                        <a:extLst>
                          <a:ext uri="{FF2B5EF4-FFF2-40B4-BE49-F238E27FC236}">
                            <a16:creationId xmlns:a16="http://schemas.microsoft.com/office/drawing/2014/main" id="{2A84D1DA-97ED-2719-33EF-A13650BDF7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38" name="図 37">
            <a:extLst>
              <a:ext uri="{FF2B5EF4-FFF2-40B4-BE49-F238E27FC236}">
                <a16:creationId xmlns:a16="http://schemas.microsoft.com/office/drawing/2014/main" id="{E81242F2-58EA-6F6C-33AD-4A3F9EE2BB68}"/>
              </a:ext>
            </a:extLst>
          </p:cNvPr>
          <p:cNvPicPr>
            <a:picLocks noChangeAspect="1"/>
          </p:cNvPicPr>
          <p:nvPr/>
        </p:nvPicPr>
        <p:blipFill rotWithShape="1">
          <a:blip r:embed="rId5"/>
          <a:srcRect r="7143" b="61472"/>
          <a:stretch/>
        </p:blipFill>
        <p:spPr>
          <a:xfrm>
            <a:off x="250482" y="5055716"/>
            <a:ext cx="2626624" cy="1226191"/>
          </a:xfrm>
          <a:prstGeom prst="rect">
            <a:avLst/>
          </a:prstGeom>
        </p:spPr>
      </p:pic>
      <p:sp>
        <p:nvSpPr>
          <p:cNvPr id="4" name="タイトル 3">
            <a:extLst>
              <a:ext uri="{FF2B5EF4-FFF2-40B4-BE49-F238E27FC236}">
                <a16:creationId xmlns:a16="http://schemas.microsoft.com/office/drawing/2014/main" id="{C0CD4ED1-0F74-83B6-F4AC-8C87103B97BF}"/>
              </a:ext>
            </a:extLst>
          </p:cNvPr>
          <p:cNvSpPr>
            <a:spLocks noGrp="1"/>
          </p:cNvSpPr>
          <p:nvPr>
            <p:ph type="title"/>
          </p:nvPr>
        </p:nvSpPr>
        <p:spPr/>
        <p:txBody>
          <a:bodyPr vert="horz"/>
          <a:lstStyle/>
          <a:p>
            <a:r>
              <a:rPr lang="ja-JP" altLang="en-US"/>
              <a:t>２．機能要件</a:t>
            </a:r>
            <a:endParaRPr kumimoji="1" lang="ja-JP" altLang="en-US"/>
          </a:p>
        </p:txBody>
      </p:sp>
      <p:sp>
        <p:nvSpPr>
          <p:cNvPr id="3" name="テキスト プレースホルダー 4">
            <a:extLst>
              <a:ext uri="{FF2B5EF4-FFF2-40B4-BE49-F238E27FC236}">
                <a16:creationId xmlns:a16="http://schemas.microsoft.com/office/drawing/2014/main" id="{251B3422-0C83-F0E0-CEB5-1398EC9D9C0C}"/>
              </a:ext>
            </a:extLst>
          </p:cNvPr>
          <p:cNvSpPr txBox="1">
            <a:spLocks/>
          </p:cNvSpPr>
          <p:nvPr/>
        </p:nvSpPr>
        <p:spPr>
          <a:xfrm>
            <a:off x="251524" y="1052963"/>
            <a:ext cx="8640950" cy="36512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kumimoji="1" sz="2400" kern="1200">
                <a:solidFill>
                  <a:schemeClr val="tx1"/>
                </a:solidFill>
                <a:latin typeface="Yu Gothic UI" panose="020B0500000000000000" pitchFamily="50" charset="-128"/>
                <a:ea typeface="Yu Gothic UI" panose="020B0500000000000000" pitchFamily="50" charset="-128"/>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kumimoji="1" sz="2000" kern="1200">
                <a:solidFill>
                  <a:schemeClr val="tx1"/>
                </a:solidFill>
                <a:latin typeface="Yu Gothic UI" panose="020B0500000000000000" pitchFamily="50" charset="-128"/>
                <a:ea typeface="Yu Gothic UI" panose="020B0500000000000000"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Yu Gothic UI" panose="020B0500000000000000" pitchFamily="50" charset="-128"/>
                <a:ea typeface="Yu Gothic UI" panose="020B0500000000000000"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ja-JP" sz="1800"/>
              <a:t>(3)</a:t>
            </a:r>
            <a:r>
              <a:rPr kumimoji="1" lang="ja-JP" altLang="en-US" sz="1800"/>
              <a:t>画面イメージ</a:t>
            </a:r>
            <a:endParaRPr kumimoji="1" lang="en-US" altLang="zh-TW" sz="16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p:txBody>
      </p:sp>
      <p:sp>
        <p:nvSpPr>
          <p:cNvPr id="28" name="スライド番号プレースホルダー 1">
            <a:extLst>
              <a:ext uri="{FF2B5EF4-FFF2-40B4-BE49-F238E27FC236}">
                <a16:creationId xmlns:a16="http://schemas.microsoft.com/office/drawing/2014/main" id="{B45C7C43-84BC-EB68-B34A-AAE39F6D8E9C}"/>
              </a:ext>
            </a:extLst>
          </p:cNvPr>
          <p:cNvSpPr>
            <a:spLocks noGrp="1"/>
          </p:cNvSpPr>
          <p:nvPr>
            <p:ph type="sldNum" sz="quarter" idx="12"/>
          </p:nvPr>
        </p:nvSpPr>
        <p:spPr>
          <a:xfrm>
            <a:off x="3505200" y="6356352"/>
            <a:ext cx="21336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8139188-682B-46B8-8E3A-C32D863D2EEC}" type="slidenum">
              <a:rPr kumimoji="1" lang="ja-JP" altLang="en-US" sz="1200" b="0" i="0" u="none" strike="noStrike" kern="1200" cap="none" spc="0" normalizeH="0" baseline="0" noProof="0" smtClean="0">
                <a:ln>
                  <a:noFill/>
                </a:ln>
                <a:solidFill>
                  <a:prstClr val="black"/>
                </a:solidFill>
                <a:effectLst/>
                <a:uLnTx/>
                <a:uFillTx/>
                <a:latin typeface="Yu Gothic UI" panose="020B0500000000000000" pitchFamily="50" charset="-128"/>
                <a:ea typeface="Yu Gothic UI" panose="020B0500000000000000"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22</a:t>
            </a:fld>
            <a:endParaRPr kumimoji="1" lang="ja-JP" altLang="en-US" sz="12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mn-cs"/>
            </a:endParaRPr>
          </a:p>
        </p:txBody>
      </p:sp>
      <p:sp>
        <p:nvSpPr>
          <p:cNvPr id="91" name="正方形/長方形 90">
            <a:extLst>
              <a:ext uri="{FF2B5EF4-FFF2-40B4-BE49-F238E27FC236}">
                <a16:creationId xmlns:a16="http://schemas.microsoft.com/office/drawing/2014/main" id="{6CE6E245-6D90-A273-F2A0-D60BE5CDAECB}"/>
              </a:ext>
            </a:extLst>
          </p:cNvPr>
          <p:cNvSpPr/>
          <p:nvPr/>
        </p:nvSpPr>
        <p:spPr>
          <a:xfrm>
            <a:off x="255605" y="1418087"/>
            <a:ext cx="8665427" cy="258418"/>
          </a:xfrm>
          <a:prstGeom prst="rect">
            <a:avLst/>
          </a:prstGeom>
          <a:solidFill>
            <a:srgbClr val="003F7E"/>
          </a:solidFill>
          <a:ln w="6350" cap="flat" cmpd="sng" algn="ctr">
            <a:noFill/>
            <a:prstDash val="solid"/>
            <a:miter lim="800000"/>
            <a:headEnd type="none" w="med" len="med"/>
            <a:tailEnd type="none" w="med" len="med"/>
          </a:ln>
          <a:effectLst/>
        </p:spPr>
        <p:txBody>
          <a:bodyPr lIns="72000" tIns="72000" rIns="72000" bIns="7200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a:ln>
                  <a:noFill/>
                </a:ln>
                <a:solidFill>
                  <a:srgbClr val="FFFFFF"/>
                </a:solidFill>
                <a:effectLst/>
                <a:uLnTx/>
                <a:uFillTx/>
                <a:latin typeface="Arial"/>
                <a:ea typeface="游ゴシック Medium"/>
                <a:cs typeface="+mn-cs"/>
              </a:rPr>
              <a:t>納入仕様書イメージ（</a:t>
            </a:r>
            <a:r>
              <a:rPr kumimoji="0" lang="en-US" altLang="ja-JP" sz="1200" b="0" i="0" u="none" strike="noStrike" kern="0" cap="none" spc="0" normalizeH="0" baseline="0" noProof="0">
                <a:ln>
                  <a:noFill/>
                </a:ln>
                <a:solidFill>
                  <a:srgbClr val="FFFFFF"/>
                </a:solidFill>
                <a:effectLst/>
                <a:uLnTx/>
                <a:uFillTx/>
                <a:latin typeface="Arial"/>
                <a:ea typeface="游ゴシック Medium"/>
                <a:cs typeface="+mn-cs"/>
              </a:rPr>
              <a:t>2/2</a:t>
            </a:r>
            <a:r>
              <a:rPr kumimoji="0" lang="ja-JP" altLang="en-US" sz="1200" b="0" i="0" u="none" strike="noStrike" kern="0" cap="none" spc="0" normalizeH="0" baseline="0" noProof="0">
                <a:ln>
                  <a:noFill/>
                </a:ln>
                <a:solidFill>
                  <a:srgbClr val="FFFFFF"/>
                </a:solidFill>
                <a:effectLst/>
                <a:uLnTx/>
                <a:uFillTx/>
                <a:latin typeface="Arial"/>
                <a:ea typeface="游ゴシック Medium"/>
                <a:cs typeface="+mn-cs"/>
              </a:rPr>
              <a:t>） 　　　　</a:t>
            </a:r>
          </a:p>
        </p:txBody>
      </p:sp>
      <p:sp>
        <p:nvSpPr>
          <p:cNvPr id="92" name="正方形/長方形 91">
            <a:extLst>
              <a:ext uri="{FF2B5EF4-FFF2-40B4-BE49-F238E27FC236}">
                <a16:creationId xmlns:a16="http://schemas.microsoft.com/office/drawing/2014/main" id="{FB29D3D2-993B-758A-AE64-338460FA6218}"/>
              </a:ext>
            </a:extLst>
          </p:cNvPr>
          <p:cNvSpPr/>
          <p:nvPr/>
        </p:nvSpPr>
        <p:spPr>
          <a:xfrm>
            <a:off x="7184454" y="1499045"/>
            <a:ext cx="1711088" cy="173468"/>
          </a:xfrm>
          <a:prstGeom prst="rect">
            <a:avLst/>
          </a:prstGeom>
          <a:solidFill>
            <a:srgbClr val="003F7E"/>
          </a:solidFill>
          <a:ln w="6350" cap="flat" cmpd="sng" algn="ctr">
            <a:noFill/>
            <a:prstDash val="solid"/>
            <a:miter lim="800000"/>
            <a:headEnd type="none" w="med" len="med"/>
            <a:tailEnd type="none" w="med" len="med"/>
          </a:ln>
          <a:effectLst/>
        </p:spPr>
        <p:txBody>
          <a:bodyPr lIns="72000" tIns="72000" rIns="72000" bIns="7200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FFFFFF"/>
                </a:solidFill>
                <a:effectLst/>
                <a:uLnTx/>
                <a:uFillTx/>
                <a:latin typeface="Arial"/>
                <a:ea typeface="游ゴシック Medium"/>
                <a:cs typeface="+mn-cs"/>
              </a:rPr>
              <a:t>※</a:t>
            </a:r>
            <a:r>
              <a:rPr kumimoji="0" lang="ja-JP" altLang="en-US" sz="700" b="0" i="0" u="none" strike="noStrike" kern="0" cap="none" spc="0" normalizeH="0" baseline="0" noProof="0">
                <a:ln>
                  <a:noFill/>
                </a:ln>
                <a:solidFill>
                  <a:srgbClr val="FFFFFF"/>
                </a:solidFill>
                <a:effectLst/>
                <a:uLnTx/>
                <a:uFillTx/>
                <a:latin typeface="Arial"/>
                <a:ea typeface="游ゴシック Medium"/>
                <a:cs typeface="+mn-cs"/>
              </a:rPr>
              <a:t>現行システムの参考画面です</a:t>
            </a:r>
            <a:endParaRPr kumimoji="0" lang="ja-JP" altLang="en-US" sz="1100" b="0" i="0" u="none" strike="noStrike" kern="0" cap="none" spc="0" normalizeH="0" baseline="0" noProof="0">
              <a:ln>
                <a:noFill/>
              </a:ln>
              <a:solidFill>
                <a:srgbClr val="FFFFFF"/>
              </a:solidFill>
              <a:effectLst/>
              <a:uLnTx/>
              <a:uFillTx/>
              <a:latin typeface="Arial"/>
              <a:ea typeface="游ゴシック Medium"/>
              <a:cs typeface="+mn-cs"/>
            </a:endParaRPr>
          </a:p>
        </p:txBody>
      </p:sp>
      <p:pic>
        <p:nvPicPr>
          <p:cNvPr id="23" name="図 22">
            <a:extLst>
              <a:ext uri="{FF2B5EF4-FFF2-40B4-BE49-F238E27FC236}">
                <a16:creationId xmlns:a16="http://schemas.microsoft.com/office/drawing/2014/main" id="{C31E846A-07EE-3E2C-D63B-FD087572E5FA}"/>
              </a:ext>
            </a:extLst>
          </p:cNvPr>
          <p:cNvPicPr>
            <a:picLocks noChangeAspect="1"/>
          </p:cNvPicPr>
          <p:nvPr/>
        </p:nvPicPr>
        <p:blipFill rotWithShape="1">
          <a:blip r:embed="rId5"/>
          <a:srcRect t="41944"/>
          <a:stretch/>
        </p:blipFill>
        <p:spPr>
          <a:xfrm>
            <a:off x="4430808" y="1876781"/>
            <a:ext cx="2796996" cy="1711768"/>
          </a:xfrm>
          <a:prstGeom prst="rect">
            <a:avLst/>
          </a:prstGeom>
        </p:spPr>
      </p:pic>
      <p:pic>
        <p:nvPicPr>
          <p:cNvPr id="24" name="図 23">
            <a:extLst>
              <a:ext uri="{FF2B5EF4-FFF2-40B4-BE49-F238E27FC236}">
                <a16:creationId xmlns:a16="http://schemas.microsoft.com/office/drawing/2014/main" id="{F255EA3F-4A23-7B42-7DB3-046DA39E78EC}"/>
              </a:ext>
            </a:extLst>
          </p:cNvPr>
          <p:cNvPicPr>
            <a:picLocks noChangeAspect="1"/>
          </p:cNvPicPr>
          <p:nvPr/>
        </p:nvPicPr>
        <p:blipFill>
          <a:blip r:embed="rId6"/>
          <a:stretch>
            <a:fillRect/>
          </a:stretch>
        </p:blipFill>
        <p:spPr>
          <a:xfrm>
            <a:off x="4430806" y="3670500"/>
            <a:ext cx="2810295" cy="1253900"/>
          </a:xfrm>
          <a:prstGeom prst="rect">
            <a:avLst/>
          </a:prstGeom>
        </p:spPr>
      </p:pic>
      <p:sp>
        <p:nvSpPr>
          <p:cNvPr id="27" name="吹き出し: 線 (枠付き、強調線付き) 26">
            <a:extLst>
              <a:ext uri="{FF2B5EF4-FFF2-40B4-BE49-F238E27FC236}">
                <a16:creationId xmlns:a16="http://schemas.microsoft.com/office/drawing/2014/main" id="{33C28B48-7D7F-8DE1-DB03-ABE7BD6C8C24}"/>
              </a:ext>
            </a:extLst>
          </p:cNvPr>
          <p:cNvSpPr/>
          <p:nvPr/>
        </p:nvSpPr>
        <p:spPr>
          <a:xfrm>
            <a:off x="4444105" y="1823491"/>
            <a:ext cx="2796996" cy="1761137"/>
          </a:xfrm>
          <a:prstGeom prst="accentBorderCallout1">
            <a:avLst>
              <a:gd name="adj1" fmla="val 5862"/>
              <a:gd name="adj2" fmla="val 104338"/>
              <a:gd name="adj3" fmla="val 5781"/>
              <a:gd name="adj4" fmla="val 116099"/>
            </a:avLst>
          </a:prstGeom>
          <a:noFill/>
          <a:ln w="38100" cap="flat" cmpd="sng" algn="ctr">
            <a:solidFill>
              <a:srgbClr val="000000">
                <a:lumMod val="50000"/>
                <a:lumOff val="50000"/>
              </a:srgbClr>
            </a:solidFill>
            <a:prstDash val="solid"/>
            <a:miter lim="800000"/>
            <a:headEnd type="none" w="med" len="med"/>
            <a:tailEnd type="none" w="med" len="med"/>
          </a:ln>
          <a:effectLst/>
        </p:spPr>
        <p:txBody>
          <a:bodyPr lIns="72000" tIns="72000" rIns="72000" bIns="72000" rtlCol="0" anchor="t" anchorCtr="0"/>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ja-JP" altLang="en-US" sz="1200" b="0" i="0" u="none" strike="noStrike" kern="0" cap="none" spc="0" normalizeH="0" baseline="0" noProof="0">
              <a:ln>
                <a:noFill/>
              </a:ln>
              <a:solidFill>
                <a:srgbClr val="000000"/>
              </a:solidFill>
              <a:effectLst/>
              <a:uLnTx/>
              <a:uFillTx/>
              <a:latin typeface="Arial"/>
              <a:ea typeface="游ゴシック Medium"/>
              <a:cs typeface="+mn-cs"/>
            </a:endParaRPr>
          </a:p>
        </p:txBody>
      </p:sp>
      <p:sp>
        <p:nvSpPr>
          <p:cNvPr id="29" name="吹き出し: 線 (枠付き、強調線付き) 28">
            <a:extLst>
              <a:ext uri="{FF2B5EF4-FFF2-40B4-BE49-F238E27FC236}">
                <a16:creationId xmlns:a16="http://schemas.microsoft.com/office/drawing/2014/main" id="{BA78ADCD-AFEE-9013-2051-A4AE1052BDF0}"/>
              </a:ext>
            </a:extLst>
          </p:cNvPr>
          <p:cNvSpPr/>
          <p:nvPr/>
        </p:nvSpPr>
        <p:spPr>
          <a:xfrm>
            <a:off x="4430806" y="3670500"/>
            <a:ext cx="2810295" cy="1253900"/>
          </a:xfrm>
          <a:prstGeom prst="accentBorderCallout1">
            <a:avLst>
              <a:gd name="adj1" fmla="val 5862"/>
              <a:gd name="adj2" fmla="val 104338"/>
              <a:gd name="adj3" fmla="val 5781"/>
              <a:gd name="adj4" fmla="val 116099"/>
            </a:avLst>
          </a:prstGeom>
          <a:noFill/>
          <a:ln w="38100" cap="flat" cmpd="sng" algn="ctr">
            <a:solidFill>
              <a:srgbClr val="000000">
                <a:lumMod val="50000"/>
                <a:lumOff val="50000"/>
              </a:srgbClr>
            </a:solidFill>
            <a:prstDash val="solid"/>
            <a:miter lim="800000"/>
            <a:headEnd type="none" w="med" len="med"/>
            <a:tailEnd type="none" w="med" len="med"/>
          </a:ln>
          <a:effectLst/>
        </p:spPr>
        <p:txBody>
          <a:bodyPr lIns="72000" tIns="72000" rIns="72000" bIns="72000" rtlCol="0" anchor="t" anchorCtr="0"/>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ja-JP" altLang="en-US" sz="1200" b="0" i="0" u="none" strike="noStrike" kern="0" cap="none" spc="0" normalizeH="0" baseline="0" noProof="0">
              <a:ln>
                <a:noFill/>
              </a:ln>
              <a:solidFill>
                <a:srgbClr val="000000"/>
              </a:solidFill>
              <a:effectLst/>
              <a:uLnTx/>
              <a:uFillTx/>
              <a:latin typeface="Arial"/>
              <a:ea typeface="游ゴシック Medium"/>
              <a:cs typeface="+mn-cs"/>
            </a:endParaRPr>
          </a:p>
        </p:txBody>
      </p:sp>
      <p:sp>
        <p:nvSpPr>
          <p:cNvPr id="30" name="正方形/長方形 29">
            <a:extLst>
              <a:ext uri="{FF2B5EF4-FFF2-40B4-BE49-F238E27FC236}">
                <a16:creationId xmlns:a16="http://schemas.microsoft.com/office/drawing/2014/main" id="{3448C59E-558C-342D-EA1A-7AE67789B08F}"/>
              </a:ext>
            </a:extLst>
          </p:cNvPr>
          <p:cNvSpPr/>
          <p:nvPr/>
        </p:nvSpPr>
        <p:spPr>
          <a:xfrm>
            <a:off x="7632510" y="1717637"/>
            <a:ext cx="1346426" cy="1805275"/>
          </a:xfrm>
          <a:prstGeom prst="rect">
            <a:avLst/>
          </a:prstGeom>
          <a:noFill/>
          <a:ln w="6350" cap="flat" cmpd="sng" algn="ctr">
            <a:noFill/>
            <a:prstDash val="solid"/>
            <a:miter lim="800000"/>
            <a:headEnd type="none" w="med" len="med"/>
            <a:tailEnd type="none" w="med" len="med"/>
          </a:ln>
          <a:effectLst/>
        </p:spPr>
        <p:txBody>
          <a:bodyPr lIns="72000" tIns="72000" rIns="72000" bIns="7200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sng" strike="noStrike" kern="0" cap="none" spc="0" normalizeH="0" baseline="0" noProof="0">
                <a:ln>
                  <a:noFill/>
                </a:ln>
                <a:solidFill>
                  <a:srgbClr val="000000"/>
                </a:solidFill>
                <a:effectLst/>
                <a:uLnTx/>
                <a:uFillTx/>
                <a:latin typeface="+mn-ea"/>
                <a:cs typeface="+mn-cs"/>
              </a:rPr>
              <a:t>顧客提出・運用開始日を登録する項目</a:t>
            </a:r>
            <a:endParaRPr kumimoji="0" lang="en-US" altLang="ja-JP" sz="1200" b="0" i="0" u="sng" strike="noStrike" kern="0" cap="none" spc="0" normalizeH="0" baseline="0" noProof="0">
              <a:ln>
                <a:noFill/>
              </a:ln>
              <a:solidFill>
                <a:srgbClr val="000000"/>
              </a:solidFill>
              <a:effectLst/>
              <a:uLnTx/>
              <a:uFillTx/>
              <a:latin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200" b="0" i="0" u="sng"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latin typeface="+mn-ea"/>
                <a:cs typeface="+mn-cs"/>
              </a:rPr>
              <a:t>顧客提出したことを通知する機能</a:t>
            </a:r>
            <a:endParaRPr kumimoji="0" lang="en-US" altLang="ja-JP" sz="105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latin typeface="+mn-ea"/>
                <a:cs typeface="+mn-cs"/>
              </a:rPr>
              <a:t>登録した宛先に通知する機能</a:t>
            </a:r>
            <a:endParaRPr kumimoji="0" lang="en-US" altLang="ja-JP" sz="1050" b="0" i="0" u="none" strike="noStrike" kern="0" cap="none" spc="0" normalizeH="0" baseline="0" noProof="0">
              <a:ln>
                <a:noFill/>
              </a:ln>
              <a:solidFill>
                <a:srgbClr val="000000"/>
              </a:solidFill>
              <a:effectLst/>
              <a:uLnTx/>
              <a:uFillTx/>
              <a:latin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ja-JP" altLang="en-US" sz="1200" b="0" i="0" u="none" strike="noStrike" kern="0" cap="none" spc="0" normalizeH="0" baseline="0" noProof="0">
              <a:ln>
                <a:noFill/>
              </a:ln>
              <a:solidFill>
                <a:srgbClr val="000000"/>
              </a:solidFill>
              <a:effectLst/>
              <a:uLnTx/>
              <a:uFillTx/>
              <a:latin typeface="+mn-ea"/>
              <a:cs typeface="+mn-cs"/>
            </a:endParaRPr>
          </a:p>
        </p:txBody>
      </p:sp>
      <p:sp>
        <p:nvSpPr>
          <p:cNvPr id="31" name="正方形/長方形 30">
            <a:extLst>
              <a:ext uri="{FF2B5EF4-FFF2-40B4-BE49-F238E27FC236}">
                <a16:creationId xmlns:a16="http://schemas.microsoft.com/office/drawing/2014/main" id="{D37B6B79-C61D-5F76-895C-94CB6A689E20}"/>
              </a:ext>
            </a:extLst>
          </p:cNvPr>
          <p:cNvSpPr/>
          <p:nvPr/>
        </p:nvSpPr>
        <p:spPr>
          <a:xfrm>
            <a:off x="7632510" y="3637918"/>
            <a:ext cx="1346426" cy="1284086"/>
          </a:xfrm>
          <a:prstGeom prst="rect">
            <a:avLst/>
          </a:prstGeom>
          <a:noFill/>
          <a:ln w="6350" cap="flat" cmpd="sng" algn="ctr">
            <a:noFill/>
            <a:prstDash val="solid"/>
            <a:miter lim="800000"/>
            <a:headEnd type="none" w="med" len="med"/>
            <a:tailEnd type="none" w="med" len="med"/>
          </a:ln>
          <a:effectLst/>
        </p:spPr>
        <p:txBody>
          <a:bodyPr lIns="72000" tIns="72000" rIns="72000" bIns="7200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sng" strike="noStrike" kern="0" cap="none" spc="0" normalizeH="0" baseline="0" noProof="0">
                <a:ln>
                  <a:noFill/>
                </a:ln>
                <a:solidFill>
                  <a:srgbClr val="000000"/>
                </a:solidFill>
                <a:effectLst/>
                <a:uLnTx/>
                <a:uFillTx/>
                <a:latin typeface="+mn-ea"/>
                <a:cs typeface="+mn-cs"/>
              </a:rPr>
              <a:t>契約状況を登録する項目</a:t>
            </a:r>
            <a:br>
              <a:rPr kumimoji="0" lang="en-US" altLang="ja-JP" sz="1200" b="0" i="0" u="sng" strike="noStrike" kern="0" cap="none" spc="0" normalizeH="0" baseline="0" noProof="0">
                <a:ln>
                  <a:noFill/>
                </a:ln>
                <a:solidFill>
                  <a:srgbClr val="000000"/>
                </a:solidFill>
                <a:effectLst/>
                <a:uLnTx/>
                <a:uFillTx/>
                <a:latin typeface="+mn-ea"/>
                <a:cs typeface="+mn-cs"/>
              </a:rPr>
            </a:br>
            <a:endParaRPr kumimoji="0" lang="en-US" altLang="ja-JP" sz="1200" b="0" i="0" u="sng"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latin typeface="+mn-ea"/>
                <a:cs typeface="+mn-cs"/>
              </a:rPr>
              <a:t>締結完了または契約不成立を登録する機能</a:t>
            </a:r>
            <a:endParaRPr kumimoji="0" lang="en-US" altLang="ja-JP" sz="105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ja-JP" altLang="en-US" sz="1200" b="0" i="0" u="none" strike="noStrike" kern="0" cap="none" spc="0" normalizeH="0" baseline="0" noProof="0">
              <a:ln>
                <a:noFill/>
              </a:ln>
              <a:solidFill>
                <a:srgbClr val="000000"/>
              </a:solidFill>
              <a:effectLst/>
              <a:uLnTx/>
              <a:uFillTx/>
              <a:latin typeface="+mn-ea"/>
              <a:cs typeface="+mn-cs"/>
            </a:endParaRPr>
          </a:p>
        </p:txBody>
      </p:sp>
      <p:pic>
        <p:nvPicPr>
          <p:cNvPr id="34" name="図 33">
            <a:extLst>
              <a:ext uri="{FF2B5EF4-FFF2-40B4-BE49-F238E27FC236}">
                <a16:creationId xmlns:a16="http://schemas.microsoft.com/office/drawing/2014/main" id="{945BC11A-EA86-7D08-0448-DE513290B024}"/>
              </a:ext>
            </a:extLst>
          </p:cNvPr>
          <p:cNvPicPr>
            <a:picLocks noChangeAspect="1"/>
          </p:cNvPicPr>
          <p:nvPr/>
        </p:nvPicPr>
        <p:blipFill>
          <a:blip r:embed="rId7"/>
          <a:stretch>
            <a:fillRect/>
          </a:stretch>
        </p:blipFill>
        <p:spPr>
          <a:xfrm>
            <a:off x="251519" y="1873085"/>
            <a:ext cx="2524209" cy="3111830"/>
          </a:xfrm>
          <a:prstGeom prst="rect">
            <a:avLst/>
          </a:prstGeom>
        </p:spPr>
      </p:pic>
      <p:sp>
        <p:nvSpPr>
          <p:cNvPr id="35" name="吹き出し: 線 (枠付き、強調線付き) 34">
            <a:extLst>
              <a:ext uri="{FF2B5EF4-FFF2-40B4-BE49-F238E27FC236}">
                <a16:creationId xmlns:a16="http://schemas.microsoft.com/office/drawing/2014/main" id="{56473014-D166-E9CA-FC1F-46A765F381A0}"/>
              </a:ext>
            </a:extLst>
          </p:cNvPr>
          <p:cNvSpPr/>
          <p:nvPr/>
        </p:nvSpPr>
        <p:spPr>
          <a:xfrm>
            <a:off x="250482" y="1873085"/>
            <a:ext cx="2582036" cy="4408822"/>
          </a:xfrm>
          <a:prstGeom prst="accentBorderCallout1">
            <a:avLst>
              <a:gd name="adj1" fmla="val 5342"/>
              <a:gd name="adj2" fmla="val 104338"/>
              <a:gd name="adj3" fmla="val 5477"/>
              <a:gd name="adj4" fmla="val 113164"/>
            </a:avLst>
          </a:prstGeom>
          <a:noFill/>
          <a:ln w="38100" cap="flat" cmpd="sng" algn="ctr">
            <a:solidFill>
              <a:srgbClr val="000000">
                <a:lumMod val="50000"/>
                <a:lumOff val="50000"/>
              </a:srgbClr>
            </a:solidFill>
            <a:prstDash val="solid"/>
            <a:miter lim="800000"/>
            <a:headEnd type="none" w="med" len="med"/>
            <a:tailEnd type="none" w="med" len="med"/>
          </a:ln>
          <a:effectLst/>
        </p:spPr>
        <p:txBody>
          <a:bodyPr lIns="72000" tIns="72000" rIns="72000" bIns="72000" rtlCol="0" anchor="t" anchorCtr="0"/>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ja-JP" altLang="en-US" sz="1200" b="0" i="0" u="none" strike="noStrike" kern="0" cap="none" spc="0" normalizeH="0" baseline="0" noProof="0">
              <a:ln>
                <a:noFill/>
              </a:ln>
              <a:solidFill>
                <a:srgbClr val="000000"/>
              </a:solidFill>
              <a:effectLst/>
              <a:uLnTx/>
              <a:uFillTx/>
              <a:latin typeface="Arial"/>
              <a:ea typeface="游ゴシック Medium"/>
              <a:cs typeface="+mn-cs"/>
            </a:endParaRPr>
          </a:p>
        </p:txBody>
      </p:sp>
      <p:sp>
        <p:nvSpPr>
          <p:cNvPr id="36" name="正方形/長方形 35">
            <a:extLst>
              <a:ext uri="{FF2B5EF4-FFF2-40B4-BE49-F238E27FC236}">
                <a16:creationId xmlns:a16="http://schemas.microsoft.com/office/drawing/2014/main" id="{9F0CADBE-6645-4BA8-A73A-5B462BF8A346}"/>
              </a:ext>
            </a:extLst>
          </p:cNvPr>
          <p:cNvSpPr/>
          <p:nvPr/>
        </p:nvSpPr>
        <p:spPr>
          <a:xfrm>
            <a:off x="3135406" y="1823491"/>
            <a:ext cx="1194026" cy="3152446"/>
          </a:xfrm>
          <a:prstGeom prst="rect">
            <a:avLst/>
          </a:prstGeom>
          <a:noFill/>
          <a:ln w="6350" cap="flat" cmpd="sng" algn="ctr">
            <a:noFill/>
            <a:prstDash val="solid"/>
            <a:miter lim="800000"/>
            <a:headEnd type="none" w="med" len="med"/>
            <a:tailEnd type="none" w="med" len="med"/>
          </a:ln>
          <a:effectLst/>
        </p:spPr>
        <p:txBody>
          <a:bodyPr lIns="72000" tIns="72000" rIns="72000" bIns="7200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sng" strike="noStrike" kern="0" cap="none" spc="0" normalizeH="0" baseline="0" noProof="0">
                <a:ln>
                  <a:noFill/>
                </a:ln>
                <a:solidFill>
                  <a:srgbClr val="000000"/>
                </a:solidFill>
                <a:effectLst/>
                <a:uLnTx/>
                <a:uFillTx/>
                <a:latin typeface="+mn-ea"/>
                <a:cs typeface="+mn-cs"/>
              </a:rPr>
              <a:t>ワークフローの設定をする項目</a:t>
            </a:r>
            <a:endParaRPr kumimoji="0" lang="en-US" altLang="ja-JP" sz="1200" b="0" i="0" u="sng" strike="noStrike" kern="0" cap="none" spc="0" normalizeH="0" baseline="0" noProof="0">
              <a:ln>
                <a:noFill/>
              </a:ln>
              <a:solidFill>
                <a:srgbClr val="000000"/>
              </a:solidFill>
              <a:effectLst/>
              <a:uLnTx/>
              <a:uFillTx/>
              <a:latin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050" b="0" i="0" u="sng"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latin typeface="+mn-ea"/>
                <a:cs typeface="+mn-cs"/>
              </a:rPr>
              <a:t>マスタ情報からルート選択する機能</a:t>
            </a:r>
            <a:endParaRPr kumimoji="0" lang="en-US" altLang="ja-JP" sz="105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latin typeface="+mn-ea"/>
                <a:cs typeface="+mn-cs"/>
              </a:rPr>
              <a:t>担当者を選択する機能</a:t>
            </a:r>
            <a:endParaRPr kumimoji="0" lang="en-US" altLang="ja-JP" sz="105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latin typeface="+mn-ea"/>
                <a:cs typeface="+mn-cs"/>
              </a:rPr>
              <a:t>登録した宛先に通知する機能</a:t>
            </a:r>
            <a:endParaRPr kumimoji="0" lang="en-US" altLang="ja-JP" sz="105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05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05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ja-JP" altLang="en-US" sz="1050" b="0" i="0" u="none" strike="noStrike" kern="0" cap="none" spc="0" normalizeH="0" baseline="0" noProof="0">
              <a:ln>
                <a:noFill/>
              </a:ln>
              <a:solidFill>
                <a:srgbClr val="000000"/>
              </a:solidFill>
              <a:effectLst/>
              <a:uLnTx/>
              <a:uFillTx/>
              <a:latin typeface="+mn-ea"/>
              <a:cs typeface="+mn-cs"/>
            </a:endParaRPr>
          </a:p>
        </p:txBody>
      </p:sp>
      <p:grpSp>
        <p:nvGrpSpPr>
          <p:cNvPr id="43" name="グループ化 42">
            <a:extLst>
              <a:ext uri="{FF2B5EF4-FFF2-40B4-BE49-F238E27FC236}">
                <a16:creationId xmlns:a16="http://schemas.microsoft.com/office/drawing/2014/main" id="{01C20F29-2C08-8806-F1ED-A6637D44ABE3}"/>
              </a:ext>
            </a:extLst>
          </p:cNvPr>
          <p:cNvGrpSpPr/>
          <p:nvPr/>
        </p:nvGrpSpPr>
        <p:grpSpPr>
          <a:xfrm>
            <a:off x="4444105" y="4971469"/>
            <a:ext cx="2754518" cy="1621162"/>
            <a:chOff x="3135405" y="3657648"/>
            <a:chExt cx="7259064" cy="4093131"/>
          </a:xfrm>
        </p:grpSpPr>
        <p:pic>
          <p:nvPicPr>
            <p:cNvPr id="41" name="図 40">
              <a:extLst>
                <a:ext uri="{FF2B5EF4-FFF2-40B4-BE49-F238E27FC236}">
                  <a16:creationId xmlns:a16="http://schemas.microsoft.com/office/drawing/2014/main" id="{478A04E9-4BF2-F6FC-C1EE-C3DF6E283A9B}"/>
                </a:ext>
              </a:extLst>
            </p:cNvPr>
            <p:cNvPicPr>
              <a:picLocks noChangeAspect="1"/>
            </p:cNvPicPr>
            <p:nvPr/>
          </p:nvPicPr>
          <p:blipFill>
            <a:blip r:embed="rId8"/>
            <a:stretch>
              <a:fillRect/>
            </a:stretch>
          </p:blipFill>
          <p:spPr>
            <a:xfrm>
              <a:off x="3135405" y="3657648"/>
              <a:ext cx="7259063" cy="1714739"/>
            </a:xfrm>
            <a:prstGeom prst="rect">
              <a:avLst/>
            </a:prstGeom>
          </p:spPr>
        </p:pic>
        <p:pic>
          <p:nvPicPr>
            <p:cNvPr id="42" name="図 41">
              <a:extLst>
                <a:ext uri="{FF2B5EF4-FFF2-40B4-BE49-F238E27FC236}">
                  <a16:creationId xmlns:a16="http://schemas.microsoft.com/office/drawing/2014/main" id="{22BA5C1D-5E48-44BD-FC49-4A753255DB8A}"/>
                </a:ext>
              </a:extLst>
            </p:cNvPr>
            <p:cNvPicPr>
              <a:picLocks noChangeAspect="1"/>
            </p:cNvPicPr>
            <p:nvPr/>
          </p:nvPicPr>
          <p:blipFill>
            <a:blip r:embed="rId9"/>
            <a:stretch>
              <a:fillRect/>
            </a:stretch>
          </p:blipFill>
          <p:spPr>
            <a:xfrm>
              <a:off x="3135406" y="5445407"/>
              <a:ext cx="7259063" cy="2305372"/>
            </a:xfrm>
            <a:prstGeom prst="rect">
              <a:avLst/>
            </a:prstGeom>
          </p:spPr>
        </p:pic>
      </p:grpSp>
      <p:sp>
        <p:nvSpPr>
          <p:cNvPr id="44" name="吹き出し: 線 (枠付き、強調線付き) 43">
            <a:extLst>
              <a:ext uri="{FF2B5EF4-FFF2-40B4-BE49-F238E27FC236}">
                <a16:creationId xmlns:a16="http://schemas.microsoft.com/office/drawing/2014/main" id="{0362D60C-DFD7-DF1F-AC72-237853166EE4}"/>
              </a:ext>
            </a:extLst>
          </p:cNvPr>
          <p:cNvSpPr/>
          <p:nvPr/>
        </p:nvSpPr>
        <p:spPr>
          <a:xfrm>
            <a:off x="4444105" y="4980709"/>
            <a:ext cx="2796996" cy="1611921"/>
          </a:xfrm>
          <a:prstGeom prst="accentBorderCallout1">
            <a:avLst>
              <a:gd name="adj1" fmla="val 5862"/>
              <a:gd name="adj2" fmla="val 104338"/>
              <a:gd name="adj3" fmla="val 5781"/>
              <a:gd name="adj4" fmla="val 116099"/>
            </a:avLst>
          </a:prstGeom>
          <a:noFill/>
          <a:ln w="38100" cap="flat" cmpd="sng" algn="ctr">
            <a:solidFill>
              <a:srgbClr val="000000">
                <a:lumMod val="50000"/>
                <a:lumOff val="50000"/>
              </a:srgbClr>
            </a:solidFill>
            <a:prstDash val="solid"/>
            <a:miter lim="800000"/>
            <a:headEnd type="none" w="med" len="med"/>
            <a:tailEnd type="none" w="med" len="med"/>
          </a:ln>
          <a:effectLst/>
        </p:spPr>
        <p:txBody>
          <a:bodyPr lIns="72000" tIns="72000" rIns="72000" bIns="72000" rtlCol="0" anchor="t" anchorCtr="0"/>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ja-JP" altLang="en-US" sz="1200" b="0" i="0" u="none" strike="noStrike" kern="0" cap="none" spc="0" normalizeH="0" baseline="0" noProof="0">
              <a:ln>
                <a:noFill/>
              </a:ln>
              <a:solidFill>
                <a:srgbClr val="000000"/>
              </a:solidFill>
              <a:effectLst/>
              <a:uLnTx/>
              <a:uFillTx/>
              <a:latin typeface="Arial"/>
              <a:ea typeface="游ゴシック Medium"/>
              <a:cs typeface="+mn-cs"/>
            </a:endParaRPr>
          </a:p>
        </p:txBody>
      </p:sp>
      <p:sp>
        <p:nvSpPr>
          <p:cNvPr id="45" name="正方形/長方形 44">
            <a:extLst>
              <a:ext uri="{FF2B5EF4-FFF2-40B4-BE49-F238E27FC236}">
                <a16:creationId xmlns:a16="http://schemas.microsoft.com/office/drawing/2014/main" id="{5ED54640-6990-916B-D432-8CB228DC646D}"/>
              </a:ext>
            </a:extLst>
          </p:cNvPr>
          <p:cNvSpPr/>
          <p:nvPr/>
        </p:nvSpPr>
        <p:spPr>
          <a:xfrm>
            <a:off x="7632510" y="4959729"/>
            <a:ext cx="1346426" cy="1284086"/>
          </a:xfrm>
          <a:prstGeom prst="rect">
            <a:avLst/>
          </a:prstGeom>
          <a:noFill/>
          <a:ln w="6350" cap="flat" cmpd="sng" algn="ctr">
            <a:noFill/>
            <a:prstDash val="solid"/>
            <a:miter lim="800000"/>
            <a:headEnd type="none" w="med" len="med"/>
            <a:tailEnd type="none" w="med" len="med"/>
          </a:ln>
          <a:effectLst/>
        </p:spPr>
        <p:txBody>
          <a:bodyPr lIns="72000" tIns="72000" rIns="72000" bIns="7200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sng" strike="noStrike" kern="0" cap="none" spc="0" normalizeH="0" baseline="0" noProof="0">
                <a:ln>
                  <a:noFill/>
                </a:ln>
                <a:solidFill>
                  <a:srgbClr val="000000"/>
                </a:solidFill>
                <a:effectLst/>
                <a:uLnTx/>
                <a:uFillTx/>
                <a:latin typeface="+mn-ea"/>
                <a:cs typeface="+mn-cs"/>
              </a:rPr>
              <a:t>文書情報を保持する項目</a:t>
            </a:r>
            <a:br>
              <a:rPr kumimoji="0" lang="en-US" altLang="ja-JP" sz="1200" b="0" i="0" u="sng" strike="noStrike" kern="0" cap="none" spc="0" normalizeH="0" baseline="0" noProof="0">
                <a:ln>
                  <a:noFill/>
                </a:ln>
                <a:solidFill>
                  <a:srgbClr val="000000"/>
                </a:solidFill>
                <a:effectLst/>
                <a:uLnTx/>
                <a:uFillTx/>
                <a:latin typeface="+mn-ea"/>
                <a:cs typeface="+mn-cs"/>
              </a:rPr>
            </a:br>
            <a:endParaRPr kumimoji="0" lang="en-US" altLang="ja-JP" sz="1200" b="0" i="0" u="sng"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kern="0">
                <a:solidFill>
                  <a:srgbClr val="000000"/>
                </a:solidFill>
                <a:latin typeface="+mn-ea"/>
              </a:rPr>
              <a:t>履歴や開示情報を保持する機能</a:t>
            </a: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ja-JP" altLang="en-US" sz="1200" b="0" i="0" u="none" strike="noStrike" kern="0" cap="none" spc="0" normalizeH="0" baseline="0" noProof="0">
              <a:ln>
                <a:noFill/>
              </a:ln>
              <a:solidFill>
                <a:srgbClr val="000000"/>
              </a:solidFill>
              <a:effectLst/>
              <a:uLnTx/>
              <a:uFillTx/>
              <a:latin typeface="+mn-ea"/>
              <a:cs typeface="+mn-cs"/>
            </a:endParaRPr>
          </a:p>
        </p:txBody>
      </p:sp>
    </p:spTree>
    <p:extLst>
      <p:ext uri="{BB962C8B-B14F-4D97-AF65-F5344CB8AC3E}">
        <p14:creationId xmlns:p14="http://schemas.microsoft.com/office/powerpoint/2010/main" val="3113228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A84D1DA-97ED-2719-33EF-A13650BDF72A}"/>
              </a:ext>
            </a:extLst>
          </p:cNvPr>
          <p:cNvGraphicFramePr>
            <a:graphicFrameLocks noChangeAspect="1"/>
          </p:cNvGraphicFramePr>
          <p:nvPr>
            <p:custDataLst>
              <p:tags r:id="rId1"/>
            </p:custDataLst>
            <p:extLst>
              <p:ext uri="{D42A27DB-BD31-4B8C-83A1-F6EECF244321}">
                <p14:modId xmlns:p14="http://schemas.microsoft.com/office/powerpoint/2010/main" val="27540140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639" imgH="639" progId="TCLayout.ActiveDocument.1">
                  <p:embed/>
                </p:oleObj>
              </mc:Choice>
              <mc:Fallback>
                <p:oleObj name="think-cellスライド" r:id="rId3" imgW="639" imgH="639" progId="TCLayout.ActiveDocument.1">
                  <p:embed/>
                  <p:pic>
                    <p:nvPicPr>
                      <p:cNvPr id="7" name="think-cell data - do not delete" hidden="1">
                        <a:extLst>
                          <a:ext uri="{FF2B5EF4-FFF2-40B4-BE49-F238E27FC236}">
                            <a16:creationId xmlns:a16="http://schemas.microsoft.com/office/drawing/2014/main" id="{2A84D1DA-97ED-2719-33EF-A13650BDF7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2" name="図 1">
            <a:extLst>
              <a:ext uri="{FF2B5EF4-FFF2-40B4-BE49-F238E27FC236}">
                <a16:creationId xmlns:a16="http://schemas.microsoft.com/office/drawing/2014/main" id="{54D8FBF3-78A4-C6C7-50A5-CAAC3820E295}"/>
              </a:ext>
            </a:extLst>
          </p:cNvPr>
          <p:cNvPicPr>
            <a:picLocks noChangeAspect="1"/>
          </p:cNvPicPr>
          <p:nvPr/>
        </p:nvPicPr>
        <p:blipFill rotWithShape="1">
          <a:blip r:embed="rId5"/>
          <a:srcRect b="37758"/>
          <a:stretch/>
        </p:blipFill>
        <p:spPr>
          <a:xfrm>
            <a:off x="257975" y="1873085"/>
            <a:ext cx="2581191" cy="1903640"/>
          </a:xfrm>
          <a:prstGeom prst="rect">
            <a:avLst/>
          </a:prstGeom>
        </p:spPr>
      </p:pic>
      <p:sp>
        <p:nvSpPr>
          <p:cNvPr id="4" name="タイトル 3">
            <a:extLst>
              <a:ext uri="{FF2B5EF4-FFF2-40B4-BE49-F238E27FC236}">
                <a16:creationId xmlns:a16="http://schemas.microsoft.com/office/drawing/2014/main" id="{C0CD4ED1-0F74-83B6-F4AC-8C87103B97BF}"/>
              </a:ext>
            </a:extLst>
          </p:cNvPr>
          <p:cNvSpPr>
            <a:spLocks noGrp="1"/>
          </p:cNvSpPr>
          <p:nvPr>
            <p:ph type="title"/>
          </p:nvPr>
        </p:nvSpPr>
        <p:spPr/>
        <p:txBody>
          <a:bodyPr vert="horz"/>
          <a:lstStyle/>
          <a:p>
            <a:r>
              <a:rPr lang="ja-JP" altLang="en-US"/>
              <a:t>２．機能要件</a:t>
            </a:r>
            <a:endParaRPr kumimoji="1" lang="ja-JP" altLang="en-US"/>
          </a:p>
        </p:txBody>
      </p:sp>
      <p:sp>
        <p:nvSpPr>
          <p:cNvPr id="3" name="テキスト プレースホルダー 4">
            <a:extLst>
              <a:ext uri="{FF2B5EF4-FFF2-40B4-BE49-F238E27FC236}">
                <a16:creationId xmlns:a16="http://schemas.microsoft.com/office/drawing/2014/main" id="{251B3422-0C83-F0E0-CEB5-1398EC9D9C0C}"/>
              </a:ext>
            </a:extLst>
          </p:cNvPr>
          <p:cNvSpPr txBox="1">
            <a:spLocks/>
          </p:cNvSpPr>
          <p:nvPr/>
        </p:nvSpPr>
        <p:spPr>
          <a:xfrm>
            <a:off x="251524" y="1052963"/>
            <a:ext cx="8640950" cy="36512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kumimoji="1" sz="2400" kern="1200">
                <a:solidFill>
                  <a:schemeClr val="tx1"/>
                </a:solidFill>
                <a:latin typeface="Yu Gothic UI" panose="020B0500000000000000" pitchFamily="50" charset="-128"/>
                <a:ea typeface="Yu Gothic UI" panose="020B0500000000000000" pitchFamily="50" charset="-128"/>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kumimoji="1" sz="2000" kern="1200">
                <a:solidFill>
                  <a:schemeClr val="tx1"/>
                </a:solidFill>
                <a:latin typeface="Yu Gothic UI" panose="020B0500000000000000" pitchFamily="50" charset="-128"/>
                <a:ea typeface="Yu Gothic UI" panose="020B0500000000000000"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Yu Gothic UI" panose="020B0500000000000000" pitchFamily="50" charset="-128"/>
                <a:ea typeface="Yu Gothic UI" panose="020B0500000000000000"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ja-JP" sz="1800"/>
              <a:t>(3)</a:t>
            </a:r>
            <a:r>
              <a:rPr kumimoji="1" lang="ja-JP" altLang="en-US" sz="1800"/>
              <a:t>画面イメージ</a:t>
            </a:r>
            <a:endParaRPr kumimoji="1" lang="en-US" altLang="zh-TW" sz="16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p:txBody>
      </p:sp>
      <p:sp>
        <p:nvSpPr>
          <p:cNvPr id="28" name="スライド番号プレースホルダー 1">
            <a:extLst>
              <a:ext uri="{FF2B5EF4-FFF2-40B4-BE49-F238E27FC236}">
                <a16:creationId xmlns:a16="http://schemas.microsoft.com/office/drawing/2014/main" id="{B45C7C43-84BC-EB68-B34A-AAE39F6D8E9C}"/>
              </a:ext>
            </a:extLst>
          </p:cNvPr>
          <p:cNvSpPr>
            <a:spLocks noGrp="1"/>
          </p:cNvSpPr>
          <p:nvPr>
            <p:ph type="sldNum" sz="quarter" idx="12"/>
          </p:nvPr>
        </p:nvSpPr>
        <p:spPr>
          <a:xfrm>
            <a:off x="3505200" y="6356352"/>
            <a:ext cx="21336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8139188-682B-46B8-8E3A-C32D863D2EEC}" type="slidenum">
              <a:rPr kumimoji="1" lang="ja-JP" altLang="en-US" sz="1200" b="0" i="0" u="none" strike="noStrike" kern="1200" cap="none" spc="0" normalizeH="0" baseline="0" noProof="0" smtClean="0">
                <a:ln>
                  <a:noFill/>
                </a:ln>
                <a:solidFill>
                  <a:prstClr val="black"/>
                </a:solidFill>
                <a:effectLst/>
                <a:uLnTx/>
                <a:uFillTx/>
                <a:latin typeface="Yu Gothic UI" panose="020B0500000000000000" pitchFamily="50" charset="-128"/>
                <a:ea typeface="Yu Gothic UI" panose="020B0500000000000000"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23</a:t>
            </a:fld>
            <a:endParaRPr kumimoji="1" lang="ja-JP" altLang="en-US" sz="12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mn-cs"/>
            </a:endParaRPr>
          </a:p>
        </p:txBody>
      </p:sp>
      <p:sp>
        <p:nvSpPr>
          <p:cNvPr id="91" name="正方形/長方形 90">
            <a:extLst>
              <a:ext uri="{FF2B5EF4-FFF2-40B4-BE49-F238E27FC236}">
                <a16:creationId xmlns:a16="http://schemas.microsoft.com/office/drawing/2014/main" id="{6CE6E245-6D90-A273-F2A0-D60BE5CDAECB}"/>
              </a:ext>
            </a:extLst>
          </p:cNvPr>
          <p:cNvSpPr/>
          <p:nvPr/>
        </p:nvSpPr>
        <p:spPr>
          <a:xfrm>
            <a:off x="255605" y="1418087"/>
            <a:ext cx="8665427" cy="258418"/>
          </a:xfrm>
          <a:prstGeom prst="rect">
            <a:avLst/>
          </a:prstGeom>
          <a:solidFill>
            <a:srgbClr val="003F7E"/>
          </a:solidFill>
          <a:ln w="6350" cap="flat" cmpd="sng" algn="ctr">
            <a:noFill/>
            <a:prstDash val="solid"/>
            <a:miter lim="800000"/>
            <a:headEnd type="none" w="med" len="med"/>
            <a:tailEnd type="none" w="med" len="med"/>
          </a:ln>
          <a:effectLst/>
        </p:spPr>
        <p:txBody>
          <a:bodyPr lIns="72000" tIns="72000" rIns="72000" bIns="7200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a:ln>
                  <a:noFill/>
                </a:ln>
                <a:solidFill>
                  <a:srgbClr val="FFFFFF"/>
                </a:solidFill>
                <a:effectLst/>
                <a:uLnTx/>
                <a:uFillTx/>
                <a:latin typeface="Arial"/>
                <a:ea typeface="游ゴシック Medium"/>
                <a:cs typeface="+mn-cs"/>
              </a:rPr>
              <a:t>製品規格書イメージ</a:t>
            </a:r>
          </a:p>
        </p:txBody>
      </p:sp>
      <p:sp>
        <p:nvSpPr>
          <p:cNvPr id="92" name="正方形/長方形 91">
            <a:extLst>
              <a:ext uri="{FF2B5EF4-FFF2-40B4-BE49-F238E27FC236}">
                <a16:creationId xmlns:a16="http://schemas.microsoft.com/office/drawing/2014/main" id="{FB29D3D2-993B-758A-AE64-338460FA6218}"/>
              </a:ext>
            </a:extLst>
          </p:cNvPr>
          <p:cNvSpPr/>
          <p:nvPr/>
        </p:nvSpPr>
        <p:spPr>
          <a:xfrm>
            <a:off x="7184454" y="1499045"/>
            <a:ext cx="1711088" cy="173468"/>
          </a:xfrm>
          <a:prstGeom prst="rect">
            <a:avLst/>
          </a:prstGeom>
          <a:solidFill>
            <a:srgbClr val="003F7E"/>
          </a:solidFill>
          <a:ln w="6350" cap="flat" cmpd="sng" algn="ctr">
            <a:noFill/>
            <a:prstDash val="solid"/>
            <a:miter lim="800000"/>
            <a:headEnd type="none" w="med" len="med"/>
            <a:tailEnd type="none" w="med" len="med"/>
          </a:ln>
          <a:effectLst/>
        </p:spPr>
        <p:txBody>
          <a:bodyPr lIns="72000" tIns="72000" rIns="72000" bIns="7200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FFFFFF"/>
                </a:solidFill>
                <a:effectLst/>
                <a:uLnTx/>
                <a:uFillTx/>
                <a:latin typeface="Arial"/>
                <a:ea typeface="游ゴシック Medium"/>
                <a:cs typeface="+mn-cs"/>
              </a:rPr>
              <a:t>※</a:t>
            </a:r>
            <a:r>
              <a:rPr kumimoji="0" lang="ja-JP" altLang="en-US" sz="700" b="0" i="0" u="none" strike="noStrike" kern="0" cap="none" spc="0" normalizeH="0" baseline="0" noProof="0">
                <a:ln>
                  <a:noFill/>
                </a:ln>
                <a:solidFill>
                  <a:srgbClr val="FFFFFF"/>
                </a:solidFill>
                <a:effectLst/>
                <a:uLnTx/>
                <a:uFillTx/>
                <a:latin typeface="Arial"/>
                <a:ea typeface="游ゴシック Medium"/>
                <a:cs typeface="+mn-cs"/>
              </a:rPr>
              <a:t>現行システムの参考画面です</a:t>
            </a:r>
            <a:endParaRPr kumimoji="0" lang="ja-JP" altLang="en-US" sz="1100" b="0" i="0" u="none" strike="noStrike" kern="0" cap="none" spc="0" normalizeH="0" baseline="0" noProof="0">
              <a:ln>
                <a:noFill/>
              </a:ln>
              <a:solidFill>
                <a:srgbClr val="FFFFFF"/>
              </a:solidFill>
              <a:effectLst/>
              <a:uLnTx/>
              <a:uFillTx/>
              <a:latin typeface="Arial"/>
              <a:ea typeface="游ゴシック Medium"/>
              <a:cs typeface="+mn-cs"/>
            </a:endParaRPr>
          </a:p>
        </p:txBody>
      </p:sp>
      <p:sp>
        <p:nvSpPr>
          <p:cNvPr id="30" name="正方形/長方形 29">
            <a:extLst>
              <a:ext uri="{FF2B5EF4-FFF2-40B4-BE49-F238E27FC236}">
                <a16:creationId xmlns:a16="http://schemas.microsoft.com/office/drawing/2014/main" id="{3448C59E-558C-342D-EA1A-7AE67789B08F}"/>
              </a:ext>
            </a:extLst>
          </p:cNvPr>
          <p:cNvSpPr/>
          <p:nvPr/>
        </p:nvSpPr>
        <p:spPr>
          <a:xfrm>
            <a:off x="7632510" y="1717637"/>
            <a:ext cx="1346426" cy="1805275"/>
          </a:xfrm>
          <a:prstGeom prst="rect">
            <a:avLst/>
          </a:prstGeom>
          <a:noFill/>
          <a:ln w="6350" cap="flat" cmpd="sng" algn="ctr">
            <a:noFill/>
            <a:prstDash val="solid"/>
            <a:miter lim="800000"/>
            <a:headEnd type="none" w="med" len="med"/>
            <a:tailEnd type="none" w="med" len="med"/>
          </a:ln>
          <a:effectLst/>
        </p:spPr>
        <p:txBody>
          <a:bodyPr lIns="72000" tIns="72000" rIns="72000" bIns="7200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200" b="0" i="0" u="sng" strike="noStrike" kern="0" cap="none" spc="0" normalizeH="0" baseline="0" noProof="0">
                <a:ln>
                  <a:noFill/>
                </a:ln>
                <a:solidFill>
                  <a:srgbClr val="000000"/>
                </a:solidFill>
                <a:effectLst/>
                <a:uLnTx/>
                <a:uFillTx/>
                <a:latin typeface="Yu Gothic UI"/>
                <a:ea typeface="Yu Gothic UI"/>
                <a:cs typeface="+mn-cs"/>
              </a:rPr>
              <a:t>ワークフローの設定をする項目</a:t>
            </a:r>
            <a:endParaRPr kumimoji="0" lang="en-US" altLang="ja-JP" sz="1200" b="0" i="0" u="sng" strike="noStrike" kern="0" cap="none" spc="0" normalizeH="0" baseline="0" noProof="0">
              <a:ln>
                <a:noFill/>
              </a:ln>
              <a:solidFill>
                <a:srgbClr val="000000"/>
              </a:solidFill>
              <a:effectLst/>
              <a:uLnTx/>
              <a:uFillTx/>
              <a:latin typeface="Yu Gothic UI"/>
              <a:ea typeface="Yu Gothic UI"/>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ja-JP" sz="1050" b="0" i="0" u="sng" strike="noStrike" kern="0" cap="none" spc="0" normalizeH="0" baseline="0" noProof="0">
              <a:ln>
                <a:noFill/>
              </a:ln>
              <a:solidFill>
                <a:srgbClr val="000000"/>
              </a:solidFill>
              <a:effectLst/>
              <a:uLnTx/>
              <a:uFillTx/>
              <a:latin typeface="Yu Gothic UI"/>
              <a:ea typeface="Yu Gothic UI"/>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latin typeface="Yu Gothic UI"/>
                <a:ea typeface="Yu Gothic UI"/>
                <a:cs typeface="+mn-cs"/>
              </a:rPr>
              <a:t>マスタ情報からルート選択する機能</a:t>
            </a:r>
            <a:endParaRPr kumimoji="0" lang="en-US" altLang="ja-JP" sz="1050" b="0" i="0" u="none" strike="noStrike" kern="0" cap="none" spc="0" normalizeH="0" baseline="0" noProof="0">
              <a:ln>
                <a:noFill/>
              </a:ln>
              <a:solidFill>
                <a:srgbClr val="000000"/>
              </a:solidFill>
              <a:effectLst/>
              <a:uLnTx/>
              <a:uFillTx/>
              <a:latin typeface="Yu Gothic UI"/>
              <a:ea typeface="Yu Gothic UI"/>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latin typeface="Yu Gothic UI"/>
                <a:ea typeface="Yu Gothic UI"/>
                <a:cs typeface="+mn-cs"/>
              </a:rPr>
              <a:t>担当者を選択する機能</a:t>
            </a:r>
            <a:endParaRPr kumimoji="0" lang="en-US" altLang="ja-JP" sz="1050" b="0" i="0" u="none" strike="noStrike" kern="0" cap="none" spc="0" normalizeH="0" baseline="0" noProof="0">
              <a:ln>
                <a:noFill/>
              </a:ln>
              <a:solidFill>
                <a:srgbClr val="000000"/>
              </a:solidFill>
              <a:effectLst/>
              <a:uLnTx/>
              <a:uFillTx/>
              <a:latin typeface="Yu Gothic UI"/>
              <a:ea typeface="Yu Gothic UI"/>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latin typeface="Yu Gothic UI"/>
                <a:ea typeface="Yu Gothic UI"/>
                <a:cs typeface="+mn-cs"/>
              </a:rPr>
              <a:t>登録した宛先に通知する機能</a:t>
            </a:r>
            <a:endParaRPr kumimoji="0" lang="en-US" altLang="ja-JP" sz="1050" b="0" i="0" u="none" strike="noStrike" kern="0" cap="none" spc="0" normalizeH="0" baseline="0" noProof="0">
              <a:ln>
                <a:noFill/>
              </a:ln>
              <a:solidFill>
                <a:srgbClr val="000000"/>
              </a:solidFill>
              <a:effectLst/>
              <a:uLnTx/>
              <a:uFillTx/>
              <a:latin typeface="Yu Gothic UI"/>
              <a:ea typeface="Yu Gothic UI"/>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ja-JP" altLang="en-US" sz="1200" b="0" i="0" u="none" strike="noStrike" kern="0" cap="none" spc="0" normalizeH="0" baseline="0" noProof="0">
              <a:ln>
                <a:noFill/>
              </a:ln>
              <a:solidFill>
                <a:srgbClr val="000000"/>
              </a:solidFill>
              <a:effectLst/>
              <a:uLnTx/>
              <a:uFillTx/>
              <a:latin typeface="+mn-ea"/>
              <a:cs typeface="+mn-cs"/>
            </a:endParaRPr>
          </a:p>
        </p:txBody>
      </p:sp>
      <p:sp>
        <p:nvSpPr>
          <p:cNvPr id="35" name="吹き出し: 線 (枠付き、強調線付き) 34">
            <a:extLst>
              <a:ext uri="{FF2B5EF4-FFF2-40B4-BE49-F238E27FC236}">
                <a16:creationId xmlns:a16="http://schemas.microsoft.com/office/drawing/2014/main" id="{56473014-D166-E9CA-FC1F-46A765F381A0}"/>
              </a:ext>
            </a:extLst>
          </p:cNvPr>
          <p:cNvSpPr/>
          <p:nvPr/>
        </p:nvSpPr>
        <p:spPr>
          <a:xfrm>
            <a:off x="250482" y="1873085"/>
            <a:ext cx="2582036" cy="1082411"/>
          </a:xfrm>
          <a:prstGeom prst="accentBorderCallout1">
            <a:avLst>
              <a:gd name="adj1" fmla="val 5342"/>
              <a:gd name="adj2" fmla="val 104338"/>
              <a:gd name="adj3" fmla="val 5477"/>
              <a:gd name="adj4" fmla="val 113164"/>
            </a:avLst>
          </a:prstGeom>
          <a:noFill/>
          <a:ln w="38100" cap="flat" cmpd="sng" algn="ctr">
            <a:solidFill>
              <a:srgbClr val="000000">
                <a:lumMod val="50000"/>
                <a:lumOff val="50000"/>
              </a:srgbClr>
            </a:solidFill>
            <a:prstDash val="solid"/>
            <a:miter lim="800000"/>
            <a:headEnd type="none" w="med" len="med"/>
            <a:tailEnd type="none" w="med" len="med"/>
          </a:ln>
          <a:effectLst/>
        </p:spPr>
        <p:txBody>
          <a:bodyPr lIns="72000" tIns="72000" rIns="72000" bIns="72000" rtlCol="0" anchor="t" anchorCtr="0"/>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ja-JP" altLang="en-US" sz="1200" b="0" i="0" u="none" strike="noStrike" kern="0" cap="none" spc="0" normalizeH="0" baseline="0" noProof="0">
              <a:ln>
                <a:noFill/>
              </a:ln>
              <a:solidFill>
                <a:srgbClr val="000000"/>
              </a:solidFill>
              <a:effectLst/>
              <a:uLnTx/>
              <a:uFillTx/>
              <a:latin typeface="Arial"/>
              <a:ea typeface="游ゴシック Medium"/>
              <a:cs typeface="+mn-cs"/>
            </a:endParaRPr>
          </a:p>
        </p:txBody>
      </p:sp>
      <p:grpSp>
        <p:nvGrpSpPr>
          <p:cNvPr id="43" name="グループ化 42">
            <a:extLst>
              <a:ext uri="{FF2B5EF4-FFF2-40B4-BE49-F238E27FC236}">
                <a16:creationId xmlns:a16="http://schemas.microsoft.com/office/drawing/2014/main" id="{01C20F29-2C08-8806-F1ED-A6637D44ABE3}"/>
              </a:ext>
            </a:extLst>
          </p:cNvPr>
          <p:cNvGrpSpPr/>
          <p:nvPr/>
        </p:nvGrpSpPr>
        <p:grpSpPr>
          <a:xfrm>
            <a:off x="4444105" y="4971469"/>
            <a:ext cx="2754518" cy="1621162"/>
            <a:chOff x="3135405" y="3657648"/>
            <a:chExt cx="7259064" cy="4093131"/>
          </a:xfrm>
        </p:grpSpPr>
        <p:pic>
          <p:nvPicPr>
            <p:cNvPr id="41" name="図 40">
              <a:extLst>
                <a:ext uri="{FF2B5EF4-FFF2-40B4-BE49-F238E27FC236}">
                  <a16:creationId xmlns:a16="http://schemas.microsoft.com/office/drawing/2014/main" id="{478A04E9-4BF2-F6FC-C1EE-C3DF6E283A9B}"/>
                </a:ext>
              </a:extLst>
            </p:cNvPr>
            <p:cNvPicPr>
              <a:picLocks noChangeAspect="1"/>
            </p:cNvPicPr>
            <p:nvPr/>
          </p:nvPicPr>
          <p:blipFill>
            <a:blip r:embed="rId6"/>
            <a:stretch>
              <a:fillRect/>
            </a:stretch>
          </p:blipFill>
          <p:spPr>
            <a:xfrm>
              <a:off x="3135405" y="3657648"/>
              <a:ext cx="7259063" cy="1714739"/>
            </a:xfrm>
            <a:prstGeom prst="rect">
              <a:avLst/>
            </a:prstGeom>
          </p:spPr>
        </p:pic>
        <p:pic>
          <p:nvPicPr>
            <p:cNvPr id="42" name="図 41">
              <a:extLst>
                <a:ext uri="{FF2B5EF4-FFF2-40B4-BE49-F238E27FC236}">
                  <a16:creationId xmlns:a16="http://schemas.microsoft.com/office/drawing/2014/main" id="{22BA5C1D-5E48-44BD-FC49-4A753255DB8A}"/>
                </a:ext>
              </a:extLst>
            </p:cNvPr>
            <p:cNvPicPr>
              <a:picLocks noChangeAspect="1"/>
            </p:cNvPicPr>
            <p:nvPr/>
          </p:nvPicPr>
          <p:blipFill>
            <a:blip r:embed="rId7"/>
            <a:stretch>
              <a:fillRect/>
            </a:stretch>
          </p:blipFill>
          <p:spPr>
            <a:xfrm>
              <a:off x="3135406" y="5445407"/>
              <a:ext cx="7259063" cy="2305372"/>
            </a:xfrm>
            <a:prstGeom prst="rect">
              <a:avLst/>
            </a:prstGeom>
          </p:spPr>
        </p:pic>
      </p:grpSp>
      <p:sp>
        <p:nvSpPr>
          <p:cNvPr id="44" name="吹き出し: 線 (枠付き、強調線付き) 43">
            <a:extLst>
              <a:ext uri="{FF2B5EF4-FFF2-40B4-BE49-F238E27FC236}">
                <a16:creationId xmlns:a16="http://schemas.microsoft.com/office/drawing/2014/main" id="{0362D60C-DFD7-DF1F-AC72-237853166EE4}"/>
              </a:ext>
            </a:extLst>
          </p:cNvPr>
          <p:cNvSpPr/>
          <p:nvPr/>
        </p:nvSpPr>
        <p:spPr>
          <a:xfrm>
            <a:off x="4444105" y="4980709"/>
            <a:ext cx="2796996" cy="1611921"/>
          </a:xfrm>
          <a:prstGeom prst="accentBorderCallout1">
            <a:avLst>
              <a:gd name="adj1" fmla="val 5862"/>
              <a:gd name="adj2" fmla="val 104338"/>
              <a:gd name="adj3" fmla="val 5781"/>
              <a:gd name="adj4" fmla="val 116099"/>
            </a:avLst>
          </a:prstGeom>
          <a:noFill/>
          <a:ln w="38100" cap="flat" cmpd="sng" algn="ctr">
            <a:solidFill>
              <a:srgbClr val="000000">
                <a:lumMod val="50000"/>
                <a:lumOff val="50000"/>
              </a:srgbClr>
            </a:solidFill>
            <a:prstDash val="solid"/>
            <a:miter lim="800000"/>
            <a:headEnd type="none" w="med" len="med"/>
            <a:tailEnd type="none" w="med" len="med"/>
          </a:ln>
          <a:effectLst/>
        </p:spPr>
        <p:txBody>
          <a:bodyPr lIns="72000" tIns="72000" rIns="72000" bIns="72000" rtlCol="0" anchor="t" anchorCtr="0"/>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ja-JP" altLang="en-US" sz="1200" b="0" i="0" u="none" strike="noStrike" kern="0" cap="none" spc="0" normalizeH="0" baseline="0" noProof="0">
              <a:ln>
                <a:noFill/>
              </a:ln>
              <a:solidFill>
                <a:srgbClr val="000000"/>
              </a:solidFill>
              <a:effectLst/>
              <a:uLnTx/>
              <a:uFillTx/>
              <a:latin typeface="Arial"/>
              <a:ea typeface="游ゴシック Medium"/>
              <a:cs typeface="+mn-cs"/>
            </a:endParaRPr>
          </a:p>
        </p:txBody>
      </p:sp>
      <p:sp>
        <p:nvSpPr>
          <p:cNvPr id="45" name="正方形/長方形 44">
            <a:extLst>
              <a:ext uri="{FF2B5EF4-FFF2-40B4-BE49-F238E27FC236}">
                <a16:creationId xmlns:a16="http://schemas.microsoft.com/office/drawing/2014/main" id="{5ED54640-6990-916B-D432-8CB228DC646D}"/>
              </a:ext>
            </a:extLst>
          </p:cNvPr>
          <p:cNvSpPr/>
          <p:nvPr/>
        </p:nvSpPr>
        <p:spPr>
          <a:xfrm>
            <a:off x="7632510" y="4959729"/>
            <a:ext cx="1346426" cy="1284086"/>
          </a:xfrm>
          <a:prstGeom prst="rect">
            <a:avLst/>
          </a:prstGeom>
          <a:noFill/>
          <a:ln w="6350" cap="flat" cmpd="sng" algn="ctr">
            <a:noFill/>
            <a:prstDash val="solid"/>
            <a:miter lim="800000"/>
            <a:headEnd type="none" w="med" len="med"/>
            <a:tailEnd type="none" w="med" len="med"/>
          </a:ln>
          <a:effectLst/>
        </p:spPr>
        <p:txBody>
          <a:bodyPr lIns="72000" tIns="72000" rIns="72000" bIns="7200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sng" strike="noStrike" kern="0" cap="none" spc="0" normalizeH="0" baseline="0" noProof="0">
                <a:ln>
                  <a:noFill/>
                </a:ln>
                <a:solidFill>
                  <a:srgbClr val="000000"/>
                </a:solidFill>
                <a:effectLst/>
                <a:uLnTx/>
                <a:uFillTx/>
                <a:latin typeface="+mn-ea"/>
                <a:cs typeface="+mn-cs"/>
              </a:rPr>
              <a:t>文書情報を保持する項目</a:t>
            </a:r>
            <a:br>
              <a:rPr kumimoji="0" lang="en-US" altLang="ja-JP" sz="1200" b="0" i="0" u="sng" strike="noStrike" kern="0" cap="none" spc="0" normalizeH="0" baseline="0" noProof="0">
                <a:ln>
                  <a:noFill/>
                </a:ln>
                <a:solidFill>
                  <a:srgbClr val="000000"/>
                </a:solidFill>
                <a:effectLst/>
                <a:uLnTx/>
                <a:uFillTx/>
                <a:latin typeface="+mn-ea"/>
                <a:cs typeface="+mn-cs"/>
              </a:rPr>
            </a:br>
            <a:endParaRPr kumimoji="0" lang="en-US" altLang="ja-JP" sz="1200" b="0" i="0" u="sng"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kern="0">
                <a:solidFill>
                  <a:srgbClr val="000000"/>
                </a:solidFill>
                <a:latin typeface="+mn-ea"/>
              </a:rPr>
              <a:t>履歴や開示情報を保持する機能</a:t>
            </a: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ja-JP" altLang="en-US" sz="1200" b="0" i="0" u="none" strike="noStrike" kern="0" cap="none" spc="0" normalizeH="0" baseline="0" noProof="0">
              <a:ln>
                <a:noFill/>
              </a:ln>
              <a:solidFill>
                <a:srgbClr val="000000"/>
              </a:solidFill>
              <a:effectLst/>
              <a:uLnTx/>
              <a:uFillTx/>
              <a:latin typeface="+mn-ea"/>
              <a:cs typeface="+mn-cs"/>
            </a:endParaRPr>
          </a:p>
        </p:txBody>
      </p:sp>
      <p:sp>
        <p:nvSpPr>
          <p:cNvPr id="5" name="正方形/長方形 4">
            <a:extLst>
              <a:ext uri="{FF2B5EF4-FFF2-40B4-BE49-F238E27FC236}">
                <a16:creationId xmlns:a16="http://schemas.microsoft.com/office/drawing/2014/main" id="{B5E43FDB-EF85-840B-BF38-6398A2BF0162}"/>
              </a:ext>
            </a:extLst>
          </p:cNvPr>
          <p:cNvSpPr/>
          <p:nvPr/>
        </p:nvSpPr>
        <p:spPr>
          <a:xfrm>
            <a:off x="3107169" y="1758188"/>
            <a:ext cx="1221633" cy="1066717"/>
          </a:xfrm>
          <a:prstGeom prst="rect">
            <a:avLst/>
          </a:prstGeom>
          <a:noFill/>
          <a:ln w="6350" cap="flat" cmpd="sng" algn="ctr">
            <a:noFill/>
            <a:prstDash val="solid"/>
            <a:miter lim="800000"/>
            <a:headEnd type="none" w="med" len="med"/>
            <a:tailEnd type="none" w="med" len="med"/>
          </a:ln>
          <a:effectLst/>
        </p:spPr>
        <p:txBody>
          <a:bodyPr lIns="72000" tIns="72000" rIns="72000" bIns="7200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sng" strike="noStrike" kern="0" cap="none" spc="0" normalizeH="0" baseline="0" noProof="0">
                <a:ln>
                  <a:noFill/>
                </a:ln>
                <a:solidFill>
                  <a:srgbClr val="000000"/>
                </a:solidFill>
                <a:effectLst/>
                <a:uLnTx/>
                <a:uFillTx/>
                <a:latin typeface="+mn-ea"/>
                <a:cs typeface="+mn-cs"/>
              </a:rPr>
              <a:t>文書タイトルを入力する項目</a:t>
            </a:r>
            <a:endParaRPr kumimoji="0" lang="en-US" altLang="ja-JP" sz="1200" b="0" i="0" u="sng" strike="noStrike" kern="0" cap="none" spc="0" normalizeH="0" baseline="0" noProof="0">
              <a:ln>
                <a:noFill/>
              </a:ln>
              <a:solidFill>
                <a:srgbClr val="000000"/>
              </a:solidFill>
              <a:effectLst/>
              <a:uLnTx/>
              <a:uFillTx/>
              <a:latin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050" b="0" i="0" u="sng"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kern="0">
                <a:solidFill>
                  <a:srgbClr val="000000"/>
                </a:solidFill>
                <a:latin typeface="+mn-ea"/>
              </a:rPr>
              <a:t>タイトル、項番、文書ステータスを保持する機能</a:t>
            </a:r>
            <a:endParaRPr kumimoji="0" lang="en-US" altLang="ja-JP" sz="105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05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ja-JP" altLang="en-US" sz="1050" b="0" i="0" u="none" strike="noStrike" kern="0" cap="none" spc="0" normalizeH="0" baseline="0" noProof="0">
              <a:ln>
                <a:noFill/>
              </a:ln>
              <a:solidFill>
                <a:srgbClr val="000000"/>
              </a:solidFill>
              <a:effectLst/>
              <a:uLnTx/>
              <a:uFillTx/>
              <a:latin typeface="+mn-ea"/>
              <a:cs typeface="+mn-cs"/>
            </a:endParaRPr>
          </a:p>
        </p:txBody>
      </p:sp>
      <p:sp>
        <p:nvSpPr>
          <p:cNvPr id="9" name="吹き出し: 線 (枠付き、強調線付き) 8">
            <a:extLst>
              <a:ext uri="{FF2B5EF4-FFF2-40B4-BE49-F238E27FC236}">
                <a16:creationId xmlns:a16="http://schemas.microsoft.com/office/drawing/2014/main" id="{0CDA77C4-D9E1-197F-EF98-4143C0FCB5B1}"/>
              </a:ext>
            </a:extLst>
          </p:cNvPr>
          <p:cNvSpPr/>
          <p:nvPr/>
        </p:nvSpPr>
        <p:spPr>
          <a:xfrm>
            <a:off x="250482" y="2955496"/>
            <a:ext cx="2582036" cy="821229"/>
          </a:xfrm>
          <a:prstGeom prst="accentBorderCallout1">
            <a:avLst>
              <a:gd name="adj1" fmla="val 12765"/>
              <a:gd name="adj2" fmla="val 104338"/>
              <a:gd name="adj3" fmla="val 12900"/>
              <a:gd name="adj4" fmla="val 110508"/>
            </a:avLst>
          </a:prstGeom>
          <a:noFill/>
          <a:ln w="38100" cap="flat" cmpd="sng" algn="ctr">
            <a:solidFill>
              <a:srgbClr val="000000">
                <a:lumMod val="50000"/>
                <a:lumOff val="50000"/>
              </a:srgbClr>
            </a:solidFill>
            <a:prstDash val="solid"/>
            <a:miter lim="800000"/>
            <a:headEnd type="none" w="med" len="med"/>
            <a:tailEnd type="none" w="med" len="med"/>
          </a:ln>
          <a:effectLst/>
        </p:spPr>
        <p:txBody>
          <a:bodyPr lIns="72000" tIns="72000" rIns="72000" bIns="72000" rtlCol="0" anchor="t" anchorCtr="0"/>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ja-JP" altLang="en-US" sz="1200" b="0" i="0" u="none" strike="noStrike" kern="0" cap="none" spc="0" normalizeH="0" baseline="0" noProof="0">
              <a:ln>
                <a:noFill/>
              </a:ln>
              <a:solidFill>
                <a:srgbClr val="000000"/>
              </a:solidFill>
              <a:effectLst/>
              <a:uLnTx/>
              <a:uFillTx/>
              <a:latin typeface="Arial"/>
              <a:ea typeface="游ゴシック Medium"/>
              <a:cs typeface="+mn-cs"/>
            </a:endParaRPr>
          </a:p>
        </p:txBody>
      </p:sp>
      <p:sp>
        <p:nvSpPr>
          <p:cNvPr id="10" name="正方形/長方形 9">
            <a:extLst>
              <a:ext uri="{FF2B5EF4-FFF2-40B4-BE49-F238E27FC236}">
                <a16:creationId xmlns:a16="http://schemas.microsoft.com/office/drawing/2014/main" id="{DFF3AF2C-DE02-6DE2-C162-00162E1D821F}"/>
              </a:ext>
            </a:extLst>
          </p:cNvPr>
          <p:cNvSpPr/>
          <p:nvPr/>
        </p:nvSpPr>
        <p:spPr>
          <a:xfrm>
            <a:off x="3107169" y="2939036"/>
            <a:ext cx="1221633" cy="1066717"/>
          </a:xfrm>
          <a:prstGeom prst="rect">
            <a:avLst/>
          </a:prstGeom>
          <a:noFill/>
          <a:ln w="6350" cap="flat" cmpd="sng" algn="ctr">
            <a:noFill/>
            <a:prstDash val="solid"/>
            <a:miter lim="800000"/>
            <a:headEnd type="none" w="med" len="med"/>
            <a:tailEnd type="none" w="med" len="med"/>
          </a:ln>
          <a:effectLst/>
        </p:spPr>
        <p:txBody>
          <a:bodyPr lIns="72000" tIns="72000" rIns="72000" bIns="7200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u="sng" kern="0">
                <a:solidFill>
                  <a:srgbClr val="000000"/>
                </a:solidFill>
                <a:latin typeface="+mn-ea"/>
              </a:rPr>
              <a:t>廃版情報を管理する</a:t>
            </a:r>
            <a:r>
              <a:rPr kumimoji="0" lang="ja-JP" altLang="en-US" sz="1200" b="0" i="0" u="sng" strike="noStrike" kern="0" cap="none" spc="0" normalizeH="0" baseline="0" noProof="0">
                <a:ln>
                  <a:noFill/>
                </a:ln>
                <a:solidFill>
                  <a:srgbClr val="000000"/>
                </a:solidFill>
                <a:effectLst/>
                <a:uLnTx/>
                <a:uFillTx/>
                <a:latin typeface="+mn-ea"/>
                <a:cs typeface="+mn-cs"/>
              </a:rPr>
              <a:t>項目</a:t>
            </a:r>
            <a:endParaRPr kumimoji="0" lang="en-US" altLang="ja-JP" sz="1200" b="0" i="0" u="sng" strike="noStrike" kern="0" cap="none" spc="0" normalizeH="0" baseline="0" noProof="0">
              <a:ln>
                <a:noFill/>
              </a:ln>
              <a:solidFill>
                <a:srgbClr val="000000"/>
              </a:solidFill>
              <a:effectLst/>
              <a:uLnTx/>
              <a:uFillTx/>
              <a:latin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050" b="0" i="0" u="sng"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kern="0">
                <a:solidFill>
                  <a:srgbClr val="000000"/>
                </a:solidFill>
                <a:latin typeface="+mn-ea"/>
              </a:rPr>
              <a:t>製品規格の廃版情報を管理する機能</a:t>
            </a:r>
            <a:endParaRPr kumimoji="0" lang="en-US" altLang="ja-JP" sz="105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05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ja-JP" altLang="en-US" sz="1050" b="0" i="0" u="none" strike="noStrike" kern="0" cap="none" spc="0" normalizeH="0" baseline="0" noProof="0">
              <a:ln>
                <a:noFill/>
              </a:ln>
              <a:solidFill>
                <a:srgbClr val="000000"/>
              </a:solidFill>
              <a:effectLst/>
              <a:uLnTx/>
              <a:uFillTx/>
              <a:latin typeface="+mn-ea"/>
              <a:cs typeface="+mn-cs"/>
            </a:endParaRPr>
          </a:p>
        </p:txBody>
      </p:sp>
      <p:pic>
        <p:nvPicPr>
          <p:cNvPr id="11" name="図 10">
            <a:extLst>
              <a:ext uri="{FF2B5EF4-FFF2-40B4-BE49-F238E27FC236}">
                <a16:creationId xmlns:a16="http://schemas.microsoft.com/office/drawing/2014/main" id="{4A48F0E7-FB64-6AF5-A248-A232A236CE33}"/>
              </a:ext>
            </a:extLst>
          </p:cNvPr>
          <p:cNvPicPr>
            <a:picLocks noChangeAspect="1"/>
          </p:cNvPicPr>
          <p:nvPr/>
        </p:nvPicPr>
        <p:blipFill>
          <a:blip r:embed="rId8"/>
          <a:stretch>
            <a:fillRect/>
          </a:stretch>
        </p:blipFill>
        <p:spPr>
          <a:xfrm>
            <a:off x="297633" y="3973305"/>
            <a:ext cx="2534885" cy="2144084"/>
          </a:xfrm>
          <a:prstGeom prst="rect">
            <a:avLst/>
          </a:prstGeom>
        </p:spPr>
      </p:pic>
      <p:sp>
        <p:nvSpPr>
          <p:cNvPr id="13" name="吹き出し: 線 (枠付き、強調線付き) 12">
            <a:extLst>
              <a:ext uri="{FF2B5EF4-FFF2-40B4-BE49-F238E27FC236}">
                <a16:creationId xmlns:a16="http://schemas.microsoft.com/office/drawing/2014/main" id="{92A470B8-4662-8C82-85CE-4C4BF367971F}"/>
              </a:ext>
            </a:extLst>
          </p:cNvPr>
          <p:cNvSpPr/>
          <p:nvPr/>
        </p:nvSpPr>
        <p:spPr>
          <a:xfrm>
            <a:off x="250482" y="3965685"/>
            <a:ext cx="2582036" cy="2206515"/>
          </a:xfrm>
          <a:prstGeom prst="accentBorderCallout1">
            <a:avLst>
              <a:gd name="adj1" fmla="val 12765"/>
              <a:gd name="adj2" fmla="val 104338"/>
              <a:gd name="adj3" fmla="val 12900"/>
              <a:gd name="adj4" fmla="val 110508"/>
            </a:avLst>
          </a:prstGeom>
          <a:noFill/>
          <a:ln w="38100" cap="flat" cmpd="sng" algn="ctr">
            <a:solidFill>
              <a:srgbClr val="000000">
                <a:lumMod val="50000"/>
                <a:lumOff val="50000"/>
              </a:srgbClr>
            </a:solidFill>
            <a:prstDash val="solid"/>
            <a:miter lim="800000"/>
            <a:headEnd type="none" w="med" len="med"/>
            <a:tailEnd type="none" w="med" len="med"/>
          </a:ln>
          <a:effectLst/>
        </p:spPr>
        <p:txBody>
          <a:bodyPr lIns="72000" tIns="72000" rIns="72000" bIns="72000" rtlCol="0" anchor="t" anchorCtr="0"/>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ja-JP" altLang="en-US" sz="1200" b="0" i="0" u="none" strike="noStrike" kern="0" cap="none" spc="0" normalizeH="0" baseline="0" noProof="0">
              <a:ln>
                <a:noFill/>
              </a:ln>
              <a:solidFill>
                <a:srgbClr val="000000"/>
              </a:solidFill>
              <a:effectLst/>
              <a:uLnTx/>
              <a:uFillTx/>
              <a:latin typeface="Arial"/>
              <a:ea typeface="游ゴシック Medium"/>
              <a:cs typeface="+mn-cs"/>
            </a:endParaRPr>
          </a:p>
        </p:txBody>
      </p:sp>
      <p:sp>
        <p:nvSpPr>
          <p:cNvPr id="14" name="正方形/長方形 13">
            <a:extLst>
              <a:ext uri="{FF2B5EF4-FFF2-40B4-BE49-F238E27FC236}">
                <a16:creationId xmlns:a16="http://schemas.microsoft.com/office/drawing/2014/main" id="{42CD6000-418F-9DDE-B60E-DEEC3FFF5B57}"/>
              </a:ext>
            </a:extLst>
          </p:cNvPr>
          <p:cNvSpPr/>
          <p:nvPr/>
        </p:nvSpPr>
        <p:spPr>
          <a:xfrm>
            <a:off x="3107169" y="4108787"/>
            <a:ext cx="1221633" cy="1796713"/>
          </a:xfrm>
          <a:prstGeom prst="rect">
            <a:avLst/>
          </a:prstGeom>
          <a:noFill/>
          <a:ln w="6350" cap="flat" cmpd="sng" algn="ctr">
            <a:noFill/>
            <a:prstDash val="solid"/>
            <a:miter lim="800000"/>
            <a:headEnd type="none" w="med" len="med"/>
            <a:tailEnd type="none" w="med" len="med"/>
          </a:ln>
          <a:effectLst/>
        </p:spPr>
        <p:txBody>
          <a:bodyPr lIns="72000" tIns="72000" rIns="72000" bIns="7200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sng" strike="noStrike" kern="0" cap="none" spc="0" normalizeH="0" baseline="0" noProof="0">
                <a:ln>
                  <a:noFill/>
                </a:ln>
                <a:solidFill>
                  <a:srgbClr val="000000"/>
                </a:solidFill>
                <a:effectLst/>
                <a:uLnTx/>
                <a:uFillTx/>
                <a:latin typeface="+mn-ea"/>
                <a:cs typeface="+mn-cs"/>
              </a:rPr>
              <a:t>製品規格の情報を入力する項目</a:t>
            </a:r>
            <a:endParaRPr kumimoji="0" lang="en-US" altLang="ja-JP" sz="1200" b="0" i="0" u="sng" strike="noStrike" kern="0" cap="none" spc="0" normalizeH="0" baseline="0" noProof="0">
              <a:ln>
                <a:noFill/>
              </a:ln>
              <a:solidFill>
                <a:srgbClr val="000000"/>
              </a:solidFill>
              <a:effectLst/>
              <a:uLnTx/>
              <a:uFillTx/>
              <a:latin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050" b="0" i="0" u="sng" strike="noStrike" kern="0" cap="none" spc="0" normalizeH="0" baseline="0" noProof="0">
              <a:ln>
                <a:noFill/>
              </a:ln>
              <a:solidFill>
                <a:srgbClr val="000000"/>
              </a:solidFill>
              <a:effectLst/>
              <a:uLnTx/>
              <a:uFillTx/>
              <a:latin typeface="+mn-ea"/>
              <a:cs typeface="+mn-cs"/>
            </a:endParaRPr>
          </a:p>
          <a:p>
            <a:pPr marL="171450" indent="-171450">
              <a:buFont typeface="Arial" panose="020B0604020202020204" pitchFamily="34" charset="0"/>
              <a:buChar char="•"/>
            </a:pPr>
            <a:r>
              <a:rPr kumimoji="0" lang="ja-JP" altLang="en-US" sz="1050" b="0" i="0" u="none" strike="noStrike" kern="0" cap="none" spc="0" normalizeH="0" baseline="0" noProof="0">
                <a:ln>
                  <a:noFill/>
                </a:ln>
                <a:solidFill>
                  <a:srgbClr val="000000"/>
                </a:solidFill>
                <a:effectLst/>
                <a:uLnTx/>
                <a:uFillTx/>
                <a:latin typeface="+mn-ea"/>
                <a:cs typeface="+mn-cs"/>
              </a:rPr>
              <a:t>品名や承認ルートをマスタ情報から入力する機能</a:t>
            </a:r>
            <a:endParaRPr kumimoji="0" lang="en-US" altLang="ja-JP" sz="105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ja-JP" altLang="en-US" sz="1050" b="0" i="0" u="none" strike="noStrike" kern="0" cap="none" spc="0" normalizeH="0" baseline="0" noProof="0">
              <a:ln>
                <a:noFill/>
              </a:ln>
              <a:solidFill>
                <a:srgbClr val="000000"/>
              </a:solidFill>
              <a:effectLst/>
              <a:uLnTx/>
              <a:uFillTx/>
              <a:latin typeface="+mn-ea"/>
              <a:cs typeface="+mn-cs"/>
            </a:endParaRPr>
          </a:p>
        </p:txBody>
      </p:sp>
      <p:pic>
        <p:nvPicPr>
          <p:cNvPr id="15" name="図 14">
            <a:extLst>
              <a:ext uri="{FF2B5EF4-FFF2-40B4-BE49-F238E27FC236}">
                <a16:creationId xmlns:a16="http://schemas.microsoft.com/office/drawing/2014/main" id="{026AE101-D73D-B4AD-DABF-CC27D200D6BE}"/>
              </a:ext>
            </a:extLst>
          </p:cNvPr>
          <p:cNvPicPr>
            <a:picLocks noChangeAspect="1"/>
          </p:cNvPicPr>
          <p:nvPr/>
        </p:nvPicPr>
        <p:blipFill>
          <a:blip r:embed="rId9"/>
          <a:stretch>
            <a:fillRect/>
          </a:stretch>
        </p:blipFill>
        <p:spPr>
          <a:xfrm>
            <a:off x="4465344" y="4193049"/>
            <a:ext cx="2754518" cy="728232"/>
          </a:xfrm>
          <a:prstGeom prst="rect">
            <a:avLst/>
          </a:prstGeom>
        </p:spPr>
      </p:pic>
      <p:pic>
        <p:nvPicPr>
          <p:cNvPr id="16" name="図 15">
            <a:extLst>
              <a:ext uri="{FF2B5EF4-FFF2-40B4-BE49-F238E27FC236}">
                <a16:creationId xmlns:a16="http://schemas.microsoft.com/office/drawing/2014/main" id="{7EC0E4C6-0881-1C6A-BAF1-93B6E5E7F269}"/>
              </a:ext>
            </a:extLst>
          </p:cNvPr>
          <p:cNvPicPr>
            <a:picLocks noChangeAspect="1"/>
          </p:cNvPicPr>
          <p:nvPr/>
        </p:nvPicPr>
        <p:blipFill>
          <a:blip r:embed="rId10"/>
          <a:stretch>
            <a:fillRect/>
          </a:stretch>
        </p:blipFill>
        <p:spPr>
          <a:xfrm>
            <a:off x="4483971" y="1886531"/>
            <a:ext cx="2702355" cy="2256331"/>
          </a:xfrm>
          <a:prstGeom prst="rect">
            <a:avLst/>
          </a:prstGeom>
        </p:spPr>
      </p:pic>
      <p:sp>
        <p:nvSpPr>
          <p:cNvPr id="19" name="吹き出し: 線 (枠付き、強調線付き) 18">
            <a:extLst>
              <a:ext uri="{FF2B5EF4-FFF2-40B4-BE49-F238E27FC236}">
                <a16:creationId xmlns:a16="http://schemas.microsoft.com/office/drawing/2014/main" id="{21E25946-3689-FD87-8E77-0D0DED689D0F}"/>
              </a:ext>
            </a:extLst>
          </p:cNvPr>
          <p:cNvSpPr/>
          <p:nvPr/>
        </p:nvSpPr>
        <p:spPr>
          <a:xfrm>
            <a:off x="4444105" y="4174748"/>
            <a:ext cx="2796996" cy="746534"/>
          </a:xfrm>
          <a:prstGeom prst="accentBorderCallout1">
            <a:avLst>
              <a:gd name="adj1" fmla="val 5862"/>
              <a:gd name="adj2" fmla="val 104338"/>
              <a:gd name="adj3" fmla="val 5781"/>
              <a:gd name="adj4" fmla="val 116099"/>
            </a:avLst>
          </a:prstGeom>
          <a:noFill/>
          <a:ln w="38100" cap="flat" cmpd="sng" algn="ctr">
            <a:solidFill>
              <a:srgbClr val="000000">
                <a:lumMod val="50000"/>
                <a:lumOff val="50000"/>
              </a:srgbClr>
            </a:solidFill>
            <a:prstDash val="solid"/>
            <a:miter lim="800000"/>
            <a:headEnd type="none" w="med" len="med"/>
            <a:tailEnd type="none" w="med" len="med"/>
          </a:ln>
          <a:effectLst/>
        </p:spPr>
        <p:txBody>
          <a:bodyPr lIns="72000" tIns="72000" rIns="72000" bIns="72000" rtlCol="0" anchor="t" anchorCtr="0"/>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ja-JP" altLang="en-US" sz="1200" b="0" i="0" u="none" strike="noStrike" kern="0" cap="none" spc="0" normalizeH="0" baseline="0" noProof="0">
              <a:ln>
                <a:noFill/>
              </a:ln>
              <a:solidFill>
                <a:srgbClr val="000000"/>
              </a:solidFill>
              <a:effectLst/>
              <a:uLnTx/>
              <a:uFillTx/>
              <a:latin typeface="Arial"/>
              <a:ea typeface="游ゴシック Medium"/>
              <a:cs typeface="+mn-cs"/>
            </a:endParaRPr>
          </a:p>
        </p:txBody>
      </p:sp>
      <p:sp>
        <p:nvSpPr>
          <p:cNvPr id="20" name="吹き出し: 線 (枠付き、強調線付き) 19">
            <a:extLst>
              <a:ext uri="{FF2B5EF4-FFF2-40B4-BE49-F238E27FC236}">
                <a16:creationId xmlns:a16="http://schemas.microsoft.com/office/drawing/2014/main" id="{F04F1677-000E-D503-8525-EC7CBAC5F428}"/>
              </a:ext>
            </a:extLst>
          </p:cNvPr>
          <p:cNvSpPr/>
          <p:nvPr/>
        </p:nvSpPr>
        <p:spPr>
          <a:xfrm>
            <a:off x="4444105" y="1860828"/>
            <a:ext cx="2796996" cy="2247959"/>
          </a:xfrm>
          <a:prstGeom prst="accentBorderCallout1">
            <a:avLst>
              <a:gd name="adj1" fmla="val 5862"/>
              <a:gd name="adj2" fmla="val 104338"/>
              <a:gd name="adj3" fmla="val 5781"/>
              <a:gd name="adj4" fmla="val 116099"/>
            </a:avLst>
          </a:prstGeom>
          <a:noFill/>
          <a:ln w="38100" cap="flat" cmpd="sng" algn="ctr">
            <a:solidFill>
              <a:srgbClr val="000000">
                <a:lumMod val="50000"/>
                <a:lumOff val="50000"/>
              </a:srgbClr>
            </a:solidFill>
            <a:prstDash val="solid"/>
            <a:miter lim="800000"/>
            <a:headEnd type="none" w="med" len="med"/>
            <a:tailEnd type="none" w="med" len="med"/>
          </a:ln>
          <a:effectLst/>
        </p:spPr>
        <p:txBody>
          <a:bodyPr lIns="72000" tIns="72000" rIns="72000" bIns="72000" rtlCol="0" anchor="t" anchorCtr="0"/>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ja-JP" altLang="en-US" sz="1200" b="0" i="0" u="none" strike="noStrike" kern="0" cap="none" spc="0" normalizeH="0" baseline="0" noProof="0">
              <a:ln>
                <a:noFill/>
              </a:ln>
              <a:solidFill>
                <a:srgbClr val="000000"/>
              </a:solidFill>
              <a:effectLst/>
              <a:uLnTx/>
              <a:uFillTx/>
              <a:latin typeface="Arial"/>
              <a:ea typeface="游ゴシック Medium"/>
              <a:cs typeface="+mn-cs"/>
            </a:endParaRPr>
          </a:p>
        </p:txBody>
      </p:sp>
      <p:sp>
        <p:nvSpPr>
          <p:cNvPr id="21" name="正方形/長方形 20">
            <a:extLst>
              <a:ext uri="{FF2B5EF4-FFF2-40B4-BE49-F238E27FC236}">
                <a16:creationId xmlns:a16="http://schemas.microsoft.com/office/drawing/2014/main" id="{8D9819E0-28E5-F364-2CCE-4662A192DCF3}"/>
              </a:ext>
            </a:extLst>
          </p:cNvPr>
          <p:cNvSpPr/>
          <p:nvPr/>
        </p:nvSpPr>
        <p:spPr>
          <a:xfrm>
            <a:off x="7632510" y="4014980"/>
            <a:ext cx="1346426" cy="906301"/>
          </a:xfrm>
          <a:prstGeom prst="rect">
            <a:avLst/>
          </a:prstGeom>
          <a:noFill/>
          <a:ln w="6350" cap="flat" cmpd="sng" algn="ctr">
            <a:noFill/>
            <a:prstDash val="solid"/>
            <a:miter lim="800000"/>
            <a:headEnd type="none" w="med" len="med"/>
            <a:tailEnd type="none" w="med" len="med"/>
          </a:ln>
          <a:effectLst/>
        </p:spPr>
        <p:txBody>
          <a:bodyPr lIns="72000" tIns="72000" rIns="72000" bIns="7200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sng" strike="noStrike" kern="0" cap="none" spc="0" normalizeH="0" baseline="0" noProof="0">
                <a:ln>
                  <a:noFill/>
                </a:ln>
                <a:solidFill>
                  <a:srgbClr val="000000"/>
                </a:solidFill>
                <a:effectLst/>
                <a:uLnTx/>
                <a:uFillTx/>
                <a:latin typeface="+mn-ea"/>
                <a:cs typeface="+mn-cs"/>
              </a:rPr>
              <a:t>配付情報を設定する項目</a:t>
            </a:r>
            <a:br>
              <a:rPr kumimoji="0" lang="en-US" altLang="ja-JP" sz="1200" b="0" i="0" u="sng" strike="noStrike" kern="0" cap="none" spc="0" normalizeH="0" baseline="0" noProof="0">
                <a:ln>
                  <a:noFill/>
                </a:ln>
                <a:solidFill>
                  <a:srgbClr val="000000"/>
                </a:solidFill>
                <a:effectLst/>
                <a:uLnTx/>
                <a:uFillTx/>
                <a:latin typeface="+mn-ea"/>
                <a:cs typeface="+mn-cs"/>
              </a:rPr>
            </a:br>
            <a:endParaRPr kumimoji="0" lang="en-US" altLang="ja-JP" sz="1200" b="0" i="0" u="sng"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kern="0">
                <a:solidFill>
                  <a:srgbClr val="000000"/>
                </a:solidFill>
                <a:latin typeface="+mn-ea"/>
              </a:rPr>
              <a:t>配付情報を管理する機能</a:t>
            </a: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ja-JP" altLang="en-US" sz="1200" b="0" i="0" u="none" strike="noStrike" kern="0" cap="none" spc="0" normalizeH="0" baseline="0" noProof="0">
              <a:ln>
                <a:noFill/>
              </a:ln>
              <a:solidFill>
                <a:srgbClr val="000000"/>
              </a:solidFill>
              <a:effectLst/>
              <a:uLnTx/>
              <a:uFillTx/>
              <a:latin typeface="+mn-ea"/>
              <a:cs typeface="+mn-cs"/>
            </a:endParaRPr>
          </a:p>
        </p:txBody>
      </p:sp>
    </p:spTree>
    <p:extLst>
      <p:ext uri="{BB962C8B-B14F-4D97-AF65-F5344CB8AC3E}">
        <p14:creationId xmlns:p14="http://schemas.microsoft.com/office/powerpoint/2010/main" val="2138314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A84D1DA-97ED-2719-33EF-A13650BDF7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639" imgH="639" progId="TCLayout.ActiveDocument.1">
                  <p:embed/>
                </p:oleObj>
              </mc:Choice>
              <mc:Fallback>
                <p:oleObj name="think-cellスライド" r:id="rId3" imgW="639" imgH="639" progId="TCLayout.ActiveDocument.1">
                  <p:embed/>
                  <p:pic>
                    <p:nvPicPr>
                      <p:cNvPr id="7" name="think-cell data - do not delete" hidden="1">
                        <a:extLst>
                          <a:ext uri="{FF2B5EF4-FFF2-40B4-BE49-F238E27FC236}">
                            <a16:creationId xmlns:a16="http://schemas.microsoft.com/office/drawing/2014/main" id="{2A84D1DA-97ED-2719-33EF-A13650BDF7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タイトル 3">
            <a:extLst>
              <a:ext uri="{FF2B5EF4-FFF2-40B4-BE49-F238E27FC236}">
                <a16:creationId xmlns:a16="http://schemas.microsoft.com/office/drawing/2014/main" id="{C0CD4ED1-0F74-83B6-F4AC-8C87103B97BF}"/>
              </a:ext>
            </a:extLst>
          </p:cNvPr>
          <p:cNvSpPr>
            <a:spLocks noGrp="1"/>
          </p:cNvSpPr>
          <p:nvPr>
            <p:ph type="title"/>
          </p:nvPr>
        </p:nvSpPr>
        <p:spPr/>
        <p:txBody>
          <a:bodyPr vert="horz"/>
          <a:lstStyle/>
          <a:p>
            <a:r>
              <a:rPr lang="ja-JP" altLang="en-US"/>
              <a:t>２．機能要件</a:t>
            </a:r>
            <a:endParaRPr kumimoji="1" lang="ja-JP" altLang="en-US"/>
          </a:p>
        </p:txBody>
      </p:sp>
      <p:sp>
        <p:nvSpPr>
          <p:cNvPr id="3" name="テキスト プレースホルダー 4">
            <a:extLst>
              <a:ext uri="{FF2B5EF4-FFF2-40B4-BE49-F238E27FC236}">
                <a16:creationId xmlns:a16="http://schemas.microsoft.com/office/drawing/2014/main" id="{251B3422-0C83-F0E0-CEB5-1398EC9D9C0C}"/>
              </a:ext>
            </a:extLst>
          </p:cNvPr>
          <p:cNvSpPr txBox="1">
            <a:spLocks/>
          </p:cNvSpPr>
          <p:nvPr/>
        </p:nvSpPr>
        <p:spPr>
          <a:xfrm>
            <a:off x="251524" y="1052963"/>
            <a:ext cx="8640950" cy="36512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kumimoji="1" sz="2400" kern="1200">
                <a:solidFill>
                  <a:schemeClr val="tx1"/>
                </a:solidFill>
                <a:latin typeface="Yu Gothic UI" panose="020B0500000000000000" pitchFamily="50" charset="-128"/>
                <a:ea typeface="Yu Gothic UI" panose="020B0500000000000000" pitchFamily="50" charset="-128"/>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kumimoji="1" sz="2000" kern="1200">
                <a:solidFill>
                  <a:schemeClr val="tx1"/>
                </a:solidFill>
                <a:latin typeface="Yu Gothic UI" panose="020B0500000000000000" pitchFamily="50" charset="-128"/>
                <a:ea typeface="Yu Gothic UI" panose="020B0500000000000000"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Yu Gothic UI" panose="020B0500000000000000" pitchFamily="50" charset="-128"/>
                <a:ea typeface="Yu Gothic UI" panose="020B0500000000000000"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ja-JP" sz="1800"/>
              <a:t>(3)</a:t>
            </a:r>
            <a:r>
              <a:rPr kumimoji="1" lang="ja-JP" altLang="en-US" sz="1800"/>
              <a:t>画面イメージ</a:t>
            </a:r>
            <a:endParaRPr kumimoji="1" lang="en-US" altLang="zh-TW" sz="16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p:txBody>
      </p:sp>
      <p:sp>
        <p:nvSpPr>
          <p:cNvPr id="28" name="スライド番号プレースホルダー 1">
            <a:extLst>
              <a:ext uri="{FF2B5EF4-FFF2-40B4-BE49-F238E27FC236}">
                <a16:creationId xmlns:a16="http://schemas.microsoft.com/office/drawing/2014/main" id="{B45C7C43-84BC-EB68-B34A-AAE39F6D8E9C}"/>
              </a:ext>
            </a:extLst>
          </p:cNvPr>
          <p:cNvSpPr>
            <a:spLocks noGrp="1"/>
          </p:cNvSpPr>
          <p:nvPr>
            <p:ph type="sldNum" sz="quarter" idx="12"/>
          </p:nvPr>
        </p:nvSpPr>
        <p:spPr>
          <a:xfrm>
            <a:off x="3505200" y="6356352"/>
            <a:ext cx="21336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8139188-682B-46B8-8E3A-C32D863D2EEC}" type="slidenum">
              <a:rPr kumimoji="1" lang="ja-JP" altLang="en-US" sz="1200" b="0" i="0" u="none" strike="noStrike" kern="1200" cap="none" spc="0" normalizeH="0" baseline="0" noProof="0" smtClean="0">
                <a:ln>
                  <a:noFill/>
                </a:ln>
                <a:solidFill>
                  <a:prstClr val="black"/>
                </a:solidFill>
                <a:effectLst/>
                <a:uLnTx/>
                <a:uFillTx/>
                <a:latin typeface="Yu Gothic UI" panose="020B0500000000000000" pitchFamily="50" charset="-128"/>
                <a:ea typeface="Yu Gothic UI" panose="020B0500000000000000"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24</a:t>
            </a:fld>
            <a:endParaRPr kumimoji="1" lang="ja-JP" altLang="en-US" sz="12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mn-cs"/>
            </a:endParaRPr>
          </a:p>
        </p:txBody>
      </p:sp>
      <p:sp>
        <p:nvSpPr>
          <p:cNvPr id="91" name="正方形/長方形 90">
            <a:extLst>
              <a:ext uri="{FF2B5EF4-FFF2-40B4-BE49-F238E27FC236}">
                <a16:creationId xmlns:a16="http://schemas.microsoft.com/office/drawing/2014/main" id="{6CE6E245-6D90-A273-F2A0-D60BE5CDAECB}"/>
              </a:ext>
            </a:extLst>
          </p:cNvPr>
          <p:cNvSpPr/>
          <p:nvPr/>
        </p:nvSpPr>
        <p:spPr>
          <a:xfrm>
            <a:off x="255605" y="1418087"/>
            <a:ext cx="8665427" cy="258418"/>
          </a:xfrm>
          <a:prstGeom prst="rect">
            <a:avLst/>
          </a:prstGeom>
          <a:solidFill>
            <a:srgbClr val="003F7E"/>
          </a:solidFill>
          <a:ln w="6350" cap="flat" cmpd="sng" algn="ctr">
            <a:noFill/>
            <a:prstDash val="solid"/>
            <a:miter lim="800000"/>
            <a:headEnd type="none" w="med" len="med"/>
            <a:tailEnd type="none" w="med" len="med"/>
          </a:ln>
          <a:effectLst/>
        </p:spPr>
        <p:txBody>
          <a:bodyPr lIns="72000" tIns="72000" rIns="72000" bIns="7200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a:ln>
                  <a:noFill/>
                </a:ln>
                <a:solidFill>
                  <a:srgbClr val="FFFFFF"/>
                </a:solidFill>
                <a:effectLst/>
                <a:uLnTx/>
                <a:uFillTx/>
                <a:latin typeface="Arial"/>
                <a:ea typeface="游ゴシック Medium"/>
                <a:cs typeface="+mn-cs"/>
              </a:rPr>
              <a:t>品質情報文書イメージ　　　　</a:t>
            </a:r>
          </a:p>
        </p:txBody>
      </p:sp>
      <p:sp>
        <p:nvSpPr>
          <p:cNvPr id="92" name="正方形/長方形 91">
            <a:extLst>
              <a:ext uri="{FF2B5EF4-FFF2-40B4-BE49-F238E27FC236}">
                <a16:creationId xmlns:a16="http://schemas.microsoft.com/office/drawing/2014/main" id="{FB29D3D2-993B-758A-AE64-338460FA6218}"/>
              </a:ext>
            </a:extLst>
          </p:cNvPr>
          <p:cNvSpPr/>
          <p:nvPr/>
        </p:nvSpPr>
        <p:spPr>
          <a:xfrm>
            <a:off x="7184454" y="1499045"/>
            <a:ext cx="1711088" cy="173468"/>
          </a:xfrm>
          <a:prstGeom prst="rect">
            <a:avLst/>
          </a:prstGeom>
          <a:solidFill>
            <a:srgbClr val="003F7E"/>
          </a:solidFill>
          <a:ln w="6350" cap="flat" cmpd="sng" algn="ctr">
            <a:noFill/>
            <a:prstDash val="solid"/>
            <a:miter lim="800000"/>
            <a:headEnd type="none" w="med" len="med"/>
            <a:tailEnd type="none" w="med" len="med"/>
          </a:ln>
          <a:effectLst/>
        </p:spPr>
        <p:txBody>
          <a:bodyPr lIns="72000" tIns="72000" rIns="72000" bIns="7200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FFFFFF"/>
                </a:solidFill>
                <a:effectLst/>
                <a:uLnTx/>
                <a:uFillTx/>
                <a:latin typeface="Arial"/>
                <a:ea typeface="游ゴシック Medium"/>
                <a:cs typeface="+mn-cs"/>
              </a:rPr>
              <a:t>※</a:t>
            </a:r>
            <a:r>
              <a:rPr kumimoji="0" lang="ja-JP" altLang="en-US" sz="700" b="0" i="0" u="none" strike="noStrike" kern="0" cap="none" spc="0" normalizeH="0" baseline="0" noProof="0">
                <a:ln>
                  <a:noFill/>
                </a:ln>
                <a:solidFill>
                  <a:srgbClr val="FFFFFF"/>
                </a:solidFill>
                <a:effectLst/>
                <a:uLnTx/>
                <a:uFillTx/>
                <a:latin typeface="Arial"/>
                <a:ea typeface="游ゴシック Medium"/>
                <a:cs typeface="+mn-cs"/>
              </a:rPr>
              <a:t>現行システムの参考画面です</a:t>
            </a:r>
            <a:endParaRPr kumimoji="0" lang="ja-JP" altLang="en-US" sz="1100" b="0" i="0" u="none" strike="noStrike" kern="0" cap="none" spc="0" normalizeH="0" baseline="0" noProof="0">
              <a:ln>
                <a:noFill/>
              </a:ln>
              <a:solidFill>
                <a:srgbClr val="FFFFFF"/>
              </a:solidFill>
              <a:effectLst/>
              <a:uLnTx/>
              <a:uFillTx/>
              <a:latin typeface="Arial"/>
              <a:ea typeface="游ゴシック Medium"/>
              <a:cs typeface="+mn-cs"/>
            </a:endParaRPr>
          </a:p>
        </p:txBody>
      </p:sp>
      <p:sp>
        <p:nvSpPr>
          <p:cNvPr id="25" name="吹き出し: 線 (枠付き、強調線付き) 24">
            <a:extLst>
              <a:ext uri="{FF2B5EF4-FFF2-40B4-BE49-F238E27FC236}">
                <a16:creationId xmlns:a16="http://schemas.microsoft.com/office/drawing/2014/main" id="{0CD750F5-E3CB-4EA2-5BB2-32AFA06CD271}"/>
              </a:ext>
            </a:extLst>
          </p:cNvPr>
          <p:cNvSpPr/>
          <p:nvPr/>
        </p:nvSpPr>
        <p:spPr>
          <a:xfrm>
            <a:off x="1438275" y="2195974"/>
            <a:ext cx="3815107" cy="2970386"/>
          </a:xfrm>
          <a:prstGeom prst="accentBorderCallout1">
            <a:avLst>
              <a:gd name="adj1" fmla="val 5862"/>
              <a:gd name="adj2" fmla="val 104338"/>
              <a:gd name="adj3" fmla="val 5781"/>
              <a:gd name="adj4" fmla="val 116099"/>
            </a:avLst>
          </a:prstGeom>
          <a:noFill/>
          <a:ln w="38100" cap="flat" cmpd="sng" algn="ctr">
            <a:solidFill>
              <a:srgbClr val="000000">
                <a:lumMod val="50000"/>
                <a:lumOff val="50000"/>
              </a:srgbClr>
            </a:solidFill>
            <a:prstDash val="solid"/>
            <a:miter lim="800000"/>
            <a:headEnd type="none" w="med" len="med"/>
            <a:tailEnd type="none" w="med" len="med"/>
          </a:ln>
          <a:effectLst/>
        </p:spPr>
        <p:txBody>
          <a:bodyPr lIns="72000" tIns="72000" rIns="72000" bIns="72000" rtlCol="0" anchor="t" anchorCtr="0"/>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ja-JP" altLang="en-US" sz="1200" b="0" i="0" u="none" strike="noStrike" kern="0" cap="none" spc="0" normalizeH="0" baseline="0" noProof="0">
              <a:ln>
                <a:noFill/>
              </a:ln>
              <a:solidFill>
                <a:srgbClr val="000000"/>
              </a:solidFill>
              <a:effectLst/>
              <a:uLnTx/>
              <a:uFillTx/>
              <a:latin typeface="Arial"/>
              <a:ea typeface="游ゴシック Medium"/>
              <a:cs typeface="+mn-cs"/>
            </a:endParaRPr>
          </a:p>
        </p:txBody>
      </p:sp>
      <p:sp>
        <p:nvSpPr>
          <p:cNvPr id="30" name="正方形/長方形 29">
            <a:extLst>
              <a:ext uri="{FF2B5EF4-FFF2-40B4-BE49-F238E27FC236}">
                <a16:creationId xmlns:a16="http://schemas.microsoft.com/office/drawing/2014/main" id="{3448C59E-558C-342D-EA1A-7AE67789B08F}"/>
              </a:ext>
            </a:extLst>
          </p:cNvPr>
          <p:cNvSpPr/>
          <p:nvPr/>
        </p:nvSpPr>
        <p:spPr>
          <a:xfrm>
            <a:off x="5878996" y="2152795"/>
            <a:ext cx="1826729" cy="1948629"/>
          </a:xfrm>
          <a:prstGeom prst="rect">
            <a:avLst/>
          </a:prstGeom>
          <a:noFill/>
          <a:ln w="6350" cap="flat" cmpd="sng" algn="ctr">
            <a:noFill/>
            <a:prstDash val="solid"/>
            <a:miter lim="800000"/>
            <a:headEnd type="none" w="med" len="med"/>
            <a:tailEnd type="none" w="med" len="med"/>
          </a:ln>
          <a:effectLst/>
        </p:spPr>
        <p:txBody>
          <a:bodyPr lIns="72000" tIns="72000" rIns="72000" bIns="7200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sng" strike="noStrike" kern="0" cap="none" spc="0" normalizeH="0" baseline="0" noProof="0">
                <a:ln>
                  <a:noFill/>
                </a:ln>
                <a:solidFill>
                  <a:srgbClr val="000000"/>
                </a:solidFill>
                <a:effectLst/>
                <a:uLnTx/>
                <a:uFillTx/>
                <a:latin typeface="+mn-ea"/>
                <a:cs typeface="+mn-cs"/>
              </a:rPr>
              <a:t>品質情報を入力する項目</a:t>
            </a:r>
            <a:endParaRPr kumimoji="0" lang="en-US" altLang="ja-JP" sz="1200" b="0" i="0" u="sng" strike="noStrike" kern="0" cap="none" spc="0" normalizeH="0" baseline="0" noProof="0">
              <a:ln>
                <a:noFill/>
              </a:ln>
              <a:solidFill>
                <a:srgbClr val="000000"/>
              </a:solidFill>
              <a:effectLst/>
              <a:uLnTx/>
              <a:uFillTx/>
              <a:latin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200" b="0" i="0" u="sng"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100" b="0" i="0" u="none" strike="noStrike" kern="0" cap="none" spc="0" normalizeH="0" baseline="0" noProof="0">
                <a:ln>
                  <a:noFill/>
                </a:ln>
                <a:solidFill>
                  <a:srgbClr val="000000"/>
                </a:solidFill>
                <a:effectLst/>
                <a:uLnTx/>
                <a:uFillTx/>
                <a:latin typeface="+mn-ea"/>
                <a:cs typeface="+mn-cs"/>
              </a:rPr>
              <a:t>納入仕様書から引用される品質情報を管理する機能</a:t>
            </a:r>
            <a:endParaRPr kumimoji="0" lang="en-US" altLang="ja-JP" sz="11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ja-JP" altLang="en-US" sz="1200" b="0" i="0" u="none" strike="noStrike" kern="0" cap="none" spc="0" normalizeH="0" baseline="0" noProof="0">
              <a:ln>
                <a:noFill/>
              </a:ln>
              <a:solidFill>
                <a:srgbClr val="000000"/>
              </a:solidFill>
              <a:effectLst/>
              <a:uLnTx/>
              <a:uFillTx/>
              <a:latin typeface="+mn-ea"/>
              <a:cs typeface="+mn-cs"/>
            </a:endParaRPr>
          </a:p>
        </p:txBody>
      </p:sp>
      <p:pic>
        <p:nvPicPr>
          <p:cNvPr id="6" name="図 5">
            <a:extLst>
              <a:ext uri="{FF2B5EF4-FFF2-40B4-BE49-F238E27FC236}">
                <a16:creationId xmlns:a16="http://schemas.microsoft.com/office/drawing/2014/main" id="{06809E60-B9A4-F2EA-5D03-041DE26F8F83}"/>
              </a:ext>
            </a:extLst>
          </p:cNvPr>
          <p:cNvPicPr>
            <a:picLocks noChangeAspect="1"/>
          </p:cNvPicPr>
          <p:nvPr/>
        </p:nvPicPr>
        <p:blipFill>
          <a:blip r:embed="rId5"/>
          <a:stretch>
            <a:fillRect/>
          </a:stretch>
        </p:blipFill>
        <p:spPr>
          <a:xfrm>
            <a:off x="1602922" y="2304230"/>
            <a:ext cx="3485812" cy="2724736"/>
          </a:xfrm>
          <a:prstGeom prst="rect">
            <a:avLst/>
          </a:prstGeom>
        </p:spPr>
      </p:pic>
    </p:spTree>
    <p:extLst>
      <p:ext uri="{BB962C8B-B14F-4D97-AF65-F5344CB8AC3E}">
        <p14:creationId xmlns:p14="http://schemas.microsoft.com/office/powerpoint/2010/main" val="4008037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A84D1DA-97ED-2719-33EF-A13650BDF7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639" imgH="639" progId="TCLayout.ActiveDocument.1">
                  <p:embed/>
                </p:oleObj>
              </mc:Choice>
              <mc:Fallback>
                <p:oleObj name="think-cellスライド" r:id="rId3" imgW="639" imgH="639" progId="TCLayout.ActiveDocument.1">
                  <p:embed/>
                  <p:pic>
                    <p:nvPicPr>
                      <p:cNvPr id="7" name="think-cell data - do not delete" hidden="1">
                        <a:extLst>
                          <a:ext uri="{FF2B5EF4-FFF2-40B4-BE49-F238E27FC236}">
                            <a16:creationId xmlns:a16="http://schemas.microsoft.com/office/drawing/2014/main" id="{2A84D1DA-97ED-2719-33EF-A13650BDF7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タイトル 3">
            <a:extLst>
              <a:ext uri="{FF2B5EF4-FFF2-40B4-BE49-F238E27FC236}">
                <a16:creationId xmlns:a16="http://schemas.microsoft.com/office/drawing/2014/main" id="{C0CD4ED1-0F74-83B6-F4AC-8C87103B97BF}"/>
              </a:ext>
            </a:extLst>
          </p:cNvPr>
          <p:cNvSpPr>
            <a:spLocks noGrp="1"/>
          </p:cNvSpPr>
          <p:nvPr>
            <p:ph type="title"/>
          </p:nvPr>
        </p:nvSpPr>
        <p:spPr/>
        <p:txBody>
          <a:bodyPr vert="horz"/>
          <a:lstStyle/>
          <a:p>
            <a:r>
              <a:rPr lang="ja-JP" altLang="en-US"/>
              <a:t>２．機能要件</a:t>
            </a:r>
            <a:endParaRPr kumimoji="1" lang="ja-JP" altLang="en-US"/>
          </a:p>
        </p:txBody>
      </p:sp>
      <p:sp>
        <p:nvSpPr>
          <p:cNvPr id="3" name="テキスト プレースホルダー 4">
            <a:extLst>
              <a:ext uri="{FF2B5EF4-FFF2-40B4-BE49-F238E27FC236}">
                <a16:creationId xmlns:a16="http://schemas.microsoft.com/office/drawing/2014/main" id="{251B3422-0C83-F0E0-CEB5-1398EC9D9C0C}"/>
              </a:ext>
            </a:extLst>
          </p:cNvPr>
          <p:cNvSpPr txBox="1">
            <a:spLocks/>
          </p:cNvSpPr>
          <p:nvPr/>
        </p:nvSpPr>
        <p:spPr>
          <a:xfrm>
            <a:off x="251524" y="1052963"/>
            <a:ext cx="8640950" cy="36512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kumimoji="1" sz="2400" kern="1200">
                <a:solidFill>
                  <a:schemeClr val="tx1"/>
                </a:solidFill>
                <a:latin typeface="Yu Gothic UI" panose="020B0500000000000000" pitchFamily="50" charset="-128"/>
                <a:ea typeface="Yu Gothic UI" panose="020B0500000000000000" pitchFamily="50" charset="-128"/>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kumimoji="1" sz="2000" kern="1200">
                <a:solidFill>
                  <a:schemeClr val="tx1"/>
                </a:solidFill>
                <a:latin typeface="Yu Gothic UI" panose="020B0500000000000000" pitchFamily="50" charset="-128"/>
                <a:ea typeface="Yu Gothic UI" panose="020B0500000000000000"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Yu Gothic UI" panose="020B0500000000000000" pitchFamily="50" charset="-128"/>
                <a:ea typeface="Yu Gothic UI" panose="020B0500000000000000"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ja-JP" sz="1800"/>
              <a:t>(3)</a:t>
            </a:r>
            <a:r>
              <a:rPr kumimoji="1" lang="ja-JP" altLang="en-US" sz="1800"/>
              <a:t>画面イメージ</a:t>
            </a:r>
            <a:endParaRPr kumimoji="1" lang="en-US" altLang="zh-TW" sz="16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p:txBody>
      </p:sp>
      <p:sp>
        <p:nvSpPr>
          <p:cNvPr id="28" name="スライド番号プレースホルダー 1">
            <a:extLst>
              <a:ext uri="{FF2B5EF4-FFF2-40B4-BE49-F238E27FC236}">
                <a16:creationId xmlns:a16="http://schemas.microsoft.com/office/drawing/2014/main" id="{B45C7C43-84BC-EB68-B34A-AAE39F6D8E9C}"/>
              </a:ext>
            </a:extLst>
          </p:cNvPr>
          <p:cNvSpPr>
            <a:spLocks noGrp="1"/>
          </p:cNvSpPr>
          <p:nvPr>
            <p:ph type="sldNum" sz="quarter" idx="12"/>
          </p:nvPr>
        </p:nvSpPr>
        <p:spPr>
          <a:xfrm>
            <a:off x="3505200" y="6356352"/>
            <a:ext cx="21336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8139188-682B-46B8-8E3A-C32D863D2EEC}" type="slidenum">
              <a:rPr kumimoji="1" lang="ja-JP" altLang="en-US" sz="1200" b="0" i="0" u="none" strike="noStrike" kern="1200" cap="none" spc="0" normalizeH="0" baseline="0" noProof="0" smtClean="0">
                <a:ln>
                  <a:noFill/>
                </a:ln>
                <a:solidFill>
                  <a:prstClr val="black"/>
                </a:solidFill>
                <a:effectLst/>
                <a:uLnTx/>
                <a:uFillTx/>
                <a:latin typeface="Yu Gothic UI" panose="020B0500000000000000" pitchFamily="50" charset="-128"/>
                <a:ea typeface="Yu Gothic UI" panose="020B0500000000000000"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25</a:t>
            </a:fld>
            <a:endParaRPr kumimoji="1" lang="ja-JP" altLang="en-US" sz="12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mn-cs"/>
            </a:endParaRPr>
          </a:p>
        </p:txBody>
      </p:sp>
      <p:sp>
        <p:nvSpPr>
          <p:cNvPr id="91" name="正方形/長方形 90">
            <a:extLst>
              <a:ext uri="{FF2B5EF4-FFF2-40B4-BE49-F238E27FC236}">
                <a16:creationId xmlns:a16="http://schemas.microsoft.com/office/drawing/2014/main" id="{6CE6E245-6D90-A273-F2A0-D60BE5CDAECB}"/>
              </a:ext>
            </a:extLst>
          </p:cNvPr>
          <p:cNvSpPr/>
          <p:nvPr/>
        </p:nvSpPr>
        <p:spPr>
          <a:xfrm>
            <a:off x="255605" y="1418087"/>
            <a:ext cx="8665427" cy="258418"/>
          </a:xfrm>
          <a:prstGeom prst="rect">
            <a:avLst/>
          </a:prstGeom>
          <a:solidFill>
            <a:srgbClr val="003F7E"/>
          </a:solidFill>
          <a:ln w="6350" cap="flat" cmpd="sng" algn="ctr">
            <a:noFill/>
            <a:prstDash val="solid"/>
            <a:miter lim="800000"/>
            <a:headEnd type="none" w="med" len="med"/>
            <a:tailEnd type="none" w="med" len="med"/>
          </a:ln>
          <a:effectLst/>
        </p:spPr>
        <p:txBody>
          <a:bodyPr lIns="72000" tIns="72000" rIns="72000" bIns="7200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a:ln>
                  <a:noFill/>
                </a:ln>
                <a:solidFill>
                  <a:srgbClr val="FFFFFF"/>
                </a:solidFill>
                <a:effectLst/>
                <a:uLnTx/>
                <a:uFillTx/>
                <a:latin typeface="Arial"/>
                <a:ea typeface="游ゴシック Medium"/>
                <a:cs typeface="+mn-cs"/>
              </a:rPr>
              <a:t>アナウンス</a:t>
            </a:r>
            <a:r>
              <a:rPr kumimoji="0" lang="en-US" altLang="ja-JP" sz="1200" b="0" i="0" u="none" strike="noStrike" kern="0" cap="none" spc="0" normalizeH="0" baseline="0" noProof="0">
                <a:ln>
                  <a:noFill/>
                </a:ln>
                <a:solidFill>
                  <a:srgbClr val="FFFFFF"/>
                </a:solidFill>
                <a:effectLst/>
                <a:uLnTx/>
                <a:uFillTx/>
                <a:latin typeface="Arial"/>
                <a:ea typeface="游ゴシック Medium"/>
                <a:cs typeface="+mn-cs"/>
              </a:rPr>
              <a:t>/</a:t>
            </a:r>
            <a:r>
              <a:rPr kumimoji="0" lang="ja-JP" altLang="en-US" sz="1200" b="0" i="0" u="none" strike="noStrike" kern="0" cap="none" spc="0" normalizeH="0" baseline="0" noProof="0">
                <a:ln>
                  <a:noFill/>
                </a:ln>
                <a:solidFill>
                  <a:srgbClr val="FFFFFF"/>
                </a:solidFill>
                <a:effectLst/>
                <a:uLnTx/>
                <a:uFillTx/>
                <a:latin typeface="Arial"/>
                <a:ea typeface="游ゴシック Medium"/>
                <a:cs typeface="+mn-cs"/>
              </a:rPr>
              <a:t>お知らせイメージ　　　　</a:t>
            </a:r>
          </a:p>
        </p:txBody>
      </p:sp>
      <p:sp>
        <p:nvSpPr>
          <p:cNvPr id="92" name="正方形/長方形 91">
            <a:extLst>
              <a:ext uri="{FF2B5EF4-FFF2-40B4-BE49-F238E27FC236}">
                <a16:creationId xmlns:a16="http://schemas.microsoft.com/office/drawing/2014/main" id="{FB29D3D2-993B-758A-AE64-338460FA6218}"/>
              </a:ext>
            </a:extLst>
          </p:cNvPr>
          <p:cNvSpPr/>
          <p:nvPr/>
        </p:nvSpPr>
        <p:spPr>
          <a:xfrm>
            <a:off x="7184454" y="1499045"/>
            <a:ext cx="1711088" cy="173468"/>
          </a:xfrm>
          <a:prstGeom prst="rect">
            <a:avLst/>
          </a:prstGeom>
          <a:solidFill>
            <a:srgbClr val="003F7E"/>
          </a:solidFill>
          <a:ln w="6350" cap="flat" cmpd="sng" algn="ctr">
            <a:noFill/>
            <a:prstDash val="solid"/>
            <a:miter lim="800000"/>
            <a:headEnd type="none" w="med" len="med"/>
            <a:tailEnd type="none" w="med" len="med"/>
          </a:ln>
          <a:effectLst/>
        </p:spPr>
        <p:txBody>
          <a:bodyPr lIns="72000" tIns="72000" rIns="72000" bIns="7200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FFFFFF"/>
                </a:solidFill>
                <a:effectLst/>
                <a:uLnTx/>
                <a:uFillTx/>
                <a:latin typeface="Arial"/>
                <a:ea typeface="游ゴシック Medium"/>
                <a:cs typeface="+mn-cs"/>
              </a:rPr>
              <a:t>※</a:t>
            </a:r>
            <a:r>
              <a:rPr kumimoji="0" lang="ja-JP" altLang="en-US" sz="700" b="0" i="0" u="none" strike="noStrike" kern="0" cap="none" spc="0" normalizeH="0" baseline="0" noProof="0">
                <a:ln>
                  <a:noFill/>
                </a:ln>
                <a:solidFill>
                  <a:srgbClr val="FFFFFF"/>
                </a:solidFill>
                <a:effectLst/>
                <a:uLnTx/>
                <a:uFillTx/>
                <a:latin typeface="Arial"/>
                <a:ea typeface="游ゴシック Medium"/>
                <a:cs typeface="+mn-cs"/>
              </a:rPr>
              <a:t>現行システムの参考画面です</a:t>
            </a:r>
            <a:endParaRPr kumimoji="0" lang="ja-JP" altLang="en-US" sz="1100" b="0" i="0" u="none" strike="noStrike" kern="0" cap="none" spc="0" normalizeH="0" baseline="0" noProof="0">
              <a:ln>
                <a:noFill/>
              </a:ln>
              <a:solidFill>
                <a:srgbClr val="FFFFFF"/>
              </a:solidFill>
              <a:effectLst/>
              <a:uLnTx/>
              <a:uFillTx/>
              <a:latin typeface="Arial"/>
              <a:ea typeface="游ゴシック Medium"/>
              <a:cs typeface="+mn-cs"/>
            </a:endParaRPr>
          </a:p>
        </p:txBody>
      </p:sp>
      <p:sp>
        <p:nvSpPr>
          <p:cNvPr id="25" name="吹き出し: 線 (枠付き、強調線付き) 24">
            <a:extLst>
              <a:ext uri="{FF2B5EF4-FFF2-40B4-BE49-F238E27FC236}">
                <a16:creationId xmlns:a16="http://schemas.microsoft.com/office/drawing/2014/main" id="{0CD750F5-E3CB-4EA2-5BB2-32AFA06CD271}"/>
              </a:ext>
            </a:extLst>
          </p:cNvPr>
          <p:cNvSpPr/>
          <p:nvPr/>
        </p:nvSpPr>
        <p:spPr>
          <a:xfrm>
            <a:off x="1078708" y="2227820"/>
            <a:ext cx="4481857" cy="1515505"/>
          </a:xfrm>
          <a:prstGeom prst="accentBorderCallout1">
            <a:avLst>
              <a:gd name="adj1" fmla="val 5862"/>
              <a:gd name="adj2" fmla="val 104338"/>
              <a:gd name="adj3" fmla="val 5781"/>
              <a:gd name="adj4" fmla="val 116099"/>
            </a:avLst>
          </a:prstGeom>
          <a:noFill/>
          <a:ln w="38100" cap="flat" cmpd="sng" algn="ctr">
            <a:solidFill>
              <a:srgbClr val="000000">
                <a:lumMod val="50000"/>
                <a:lumOff val="50000"/>
              </a:srgbClr>
            </a:solidFill>
            <a:prstDash val="solid"/>
            <a:miter lim="800000"/>
            <a:headEnd type="none" w="med" len="med"/>
            <a:tailEnd type="none" w="med" len="med"/>
          </a:ln>
          <a:effectLst/>
        </p:spPr>
        <p:txBody>
          <a:bodyPr lIns="72000" tIns="72000" rIns="72000" bIns="72000" rtlCol="0" anchor="t" anchorCtr="0"/>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ja-JP" altLang="en-US" sz="1200" b="0" i="0" u="none" strike="noStrike" kern="0" cap="none" spc="0" normalizeH="0" baseline="0" noProof="0">
              <a:ln>
                <a:noFill/>
              </a:ln>
              <a:solidFill>
                <a:srgbClr val="000000"/>
              </a:solidFill>
              <a:effectLst/>
              <a:uLnTx/>
              <a:uFillTx/>
              <a:latin typeface="Arial"/>
              <a:ea typeface="游ゴシック Medium"/>
              <a:cs typeface="+mn-cs"/>
            </a:endParaRPr>
          </a:p>
        </p:txBody>
      </p:sp>
      <p:sp>
        <p:nvSpPr>
          <p:cNvPr id="30" name="正方形/長方形 29">
            <a:extLst>
              <a:ext uri="{FF2B5EF4-FFF2-40B4-BE49-F238E27FC236}">
                <a16:creationId xmlns:a16="http://schemas.microsoft.com/office/drawing/2014/main" id="{3448C59E-558C-342D-EA1A-7AE67789B08F}"/>
              </a:ext>
            </a:extLst>
          </p:cNvPr>
          <p:cNvSpPr/>
          <p:nvPr/>
        </p:nvSpPr>
        <p:spPr>
          <a:xfrm>
            <a:off x="6293339" y="2152795"/>
            <a:ext cx="1826729" cy="1948629"/>
          </a:xfrm>
          <a:prstGeom prst="rect">
            <a:avLst/>
          </a:prstGeom>
          <a:noFill/>
          <a:ln w="6350" cap="flat" cmpd="sng" algn="ctr">
            <a:noFill/>
            <a:prstDash val="solid"/>
            <a:miter lim="800000"/>
            <a:headEnd type="none" w="med" len="med"/>
            <a:tailEnd type="none" w="med" len="med"/>
          </a:ln>
          <a:effectLst/>
        </p:spPr>
        <p:txBody>
          <a:bodyPr lIns="72000" tIns="72000" rIns="72000" bIns="7200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u="sng" kern="0">
                <a:solidFill>
                  <a:srgbClr val="000000"/>
                </a:solidFill>
                <a:latin typeface="+mn-ea"/>
              </a:rPr>
              <a:t>アナウンス</a:t>
            </a:r>
            <a:r>
              <a:rPr kumimoji="0" lang="en-US" altLang="ja-JP" sz="1200" u="sng" kern="0">
                <a:solidFill>
                  <a:srgbClr val="000000"/>
                </a:solidFill>
                <a:latin typeface="+mn-ea"/>
              </a:rPr>
              <a:t>/</a:t>
            </a:r>
            <a:r>
              <a:rPr kumimoji="0" lang="ja-JP" altLang="en-US" sz="1200" u="sng" kern="0">
                <a:solidFill>
                  <a:srgbClr val="000000"/>
                </a:solidFill>
                <a:latin typeface="+mn-ea"/>
              </a:rPr>
              <a:t>お知らせ</a:t>
            </a:r>
            <a:r>
              <a:rPr kumimoji="0" lang="ja-JP" altLang="en-US" sz="1200" b="0" i="0" u="sng" strike="noStrike" kern="0" cap="none" spc="0" normalizeH="0" baseline="0" noProof="0">
                <a:ln>
                  <a:noFill/>
                </a:ln>
                <a:solidFill>
                  <a:srgbClr val="000000"/>
                </a:solidFill>
                <a:effectLst/>
                <a:uLnTx/>
                <a:uFillTx/>
                <a:latin typeface="+mn-ea"/>
                <a:cs typeface="+mn-cs"/>
              </a:rPr>
              <a:t>を入力する項目</a:t>
            </a:r>
            <a:endParaRPr kumimoji="0" lang="en-US" altLang="ja-JP" sz="1200" b="0" i="0" u="sng" strike="noStrike" kern="0" cap="none" spc="0" normalizeH="0" baseline="0" noProof="0">
              <a:ln>
                <a:noFill/>
              </a:ln>
              <a:solidFill>
                <a:srgbClr val="000000"/>
              </a:solidFill>
              <a:effectLst/>
              <a:uLnTx/>
              <a:uFillTx/>
              <a:latin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200" b="0" i="0" u="sng"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100" kern="0">
                <a:solidFill>
                  <a:srgbClr val="000000"/>
                </a:solidFill>
                <a:latin typeface="+mn-ea"/>
              </a:rPr>
              <a:t>事業部内に共有すべき事項</a:t>
            </a:r>
            <a:r>
              <a:rPr kumimoji="0" lang="ja-JP" altLang="en-US" sz="1100" b="0" i="0" u="none" strike="noStrike" kern="0" cap="none" spc="0" normalizeH="0" baseline="0" noProof="0">
                <a:ln>
                  <a:noFill/>
                </a:ln>
                <a:solidFill>
                  <a:srgbClr val="000000"/>
                </a:solidFill>
                <a:effectLst/>
                <a:uLnTx/>
                <a:uFillTx/>
                <a:latin typeface="+mn-ea"/>
                <a:cs typeface="+mn-cs"/>
              </a:rPr>
              <a:t>を作成する機能</a:t>
            </a:r>
            <a:endParaRPr kumimoji="0" lang="en-US" altLang="ja-JP" sz="11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ja-JP" altLang="en-US" sz="1200" b="0" i="0" u="none" strike="noStrike" kern="0" cap="none" spc="0" normalizeH="0" baseline="0" noProof="0">
              <a:ln>
                <a:noFill/>
              </a:ln>
              <a:solidFill>
                <a:srgbClr val="000000"/>
              </a:solidFill>
              <a:effectLst/>
              <a:uLnTx/>
              <a:uFillTx/>
              <a:latin typeface="+mn-ea"/>
              <a:cs typeface="+mn-cs"/>
            </a:endParaRPr>
          </a:p>
        </p:txBody>
      </p:sp>
      <p:pic>
        <p:nvPicPr>
          <p:cNvPr id="2" name="図 1">
            <a:extLst>
              <a:ext uri="{FF2B5EF4-FFF2-40B4-BE49-F238E27FC236}">
                <a16:creationId xmlns:a16="http://schemas.microsoft.com/office/drawing/2014/main" id="{2D15A602-C390-7D1A-6ED4-27EEDE30C117}"/>
              </a:ext>
            </a:extLst>
          </p:cNvPr>
          <p:cNvPicPr>
            <a:picLocks noChangeAspect="1"/>
          </p:cNvPicPr>
          <p:nvPr/>
        </p:nvPicPr>
        <p:blipFill>
          <a:blip r:embed="rId5"/>
          <a:stretch>
            <a:fillRect/>
          </a:stretch>
        </p:blipFill>
        <p:spPr>
          <a:xfrm>
            <a:off x="1138491" y="2495440"/>
            <a:ext cx="4362289" cy="990179"/>
          </a:xfrm>
          <a:prstGeom prst="rect">
            <a:avLst/>
          </a:prstGeom>
        </p:spPr>
      </p:pic>
    </p:spTree>
    <p:extLst>
      <p:ext uri="{BB962C8B-B14F-4D97-AF65-F5344CB8AC3E}">
        <p14:creationId xmlns:p14="http://schemas.microsoft.com/office/powerpoint/2010/main" val="3798191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A84D1DA-97ED-2719-33EF-A13650BDF72A}"/>
              </a:ext>
            </a:extLst>
          </p:cNvPr>
          <p:cNvGraphicFramePr>
            <a:graphicFrameLocks noChangeAspect="1"/>
          </p:cNvGraphicFramePr>
          <p:nvPr>
            <p:custDataLst>
              <p:tags r:id="rId1"/>
            </p:custDataLst>
            <p:extLst>
              <p:ext uri="{D42A27DB-BD31-4B8C-83A1-F6EECF244321}">
                <p14:modId xmlns:p14="http://schemas.microsoft.com/office/powerpoint/2010/main" val="38023876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639" imgH="639" progId="TCLayout.ActiveDocument.1">
                  <p:embed/>
                </p:oleObj>
              </mc:Choice>
              <mc:Fallback>
                <p:oleObj name="think-cellスライド" r:id="rId3" imgW="639" imgH="639" progId="TCLayout.ActiveDocument.1">
                  <p:embed/>
                  <p:pic>
                    <p:nvPicPr>
                      <p:cNvPr id="7" name="think-cell data - do not delete" hidden="1">
                        <a:extLst>
                          <a:ext uri="{FF2B5EF4-FFF2-40B4-BE49-F238E27FC236}">
                            <a16:creationId xmlns:a16="http://schemas.microsoft.com/office/drawing/2014/main" id="{2A84D1DA-97ED-2719-33EF-A13650BDF7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吹き出し: 線 (枠付き、強調線付き) 7">
            <a:extLst>
              <a:ext uri="{FF2B5EF4-FFF2-40B4-BE49-F238E27FC236}">
                <a16:creationId xmlns:a16="http://schemas.microsoft.com/office/drawing/2014/main" id="{45FC897D-F305-AD16-6F84-DEB50D018DAD}"/>
              </a:ext>
            </a:extLst>
          </p:cNvPr>
          <p:cNvSpPr/>
          <p:nvPr/>
        </p:nvSpPr>
        <p:spPr>
          <a:xfrm>
            <a:off x="406799" y="4090153"/>
            <a:ext cx="4136077" cy="2631323"/>
          </a:xfrm>
          <a:prstGeom prst="accentBorderCallout1">
            <a:avLst>
              <a:gd name="adj1" fmla="val 5862"/>
              <a:gd name="adj2" fmla="val 104338"/>
              <a:gd name="adj3" fmla="val 5781"/>
              <a:gd name="adj4" fmla="val 116099"/>
            </a:avLst>
          </a:prstGeom>
          <a:solidFill>
            <a:schemeClr val="bg1"/>
          </a:solidFill>
          <a:ln w="38100" cap="flat" cmpd="sng" algn="ctr">
            <a:solidFill>
              <a:srgbClr val="000000">
                <a:lumMod val="50000"/>
                <a:lumOff val="50000"/>
              </a:srgbClr>
            </a:solidFill>
            <a:prstDash val="solid"/>
            <a:miter lim="800000"/>
            <a:headEnd type="none" w="med" len="med"/>
            <a:tailEnd type="none" w="med" len="med"/>
          </a:ln>
          <a:effectLst/>
        </p:spPr>
        <p:txBody>
          <a:bodyPr lIns="72000" tIns="72000" rIns="72000" bIns="72000" rtlCol="0" anchor="t" anchorCtr="0"/>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ja-JP" altLang="en-US" sz="1200" b="0" i="0" u="none" strike="noStrike" kern="0" cap="none" spc="0" normalizeH="0" baseline="0" noProof="0">
              <a:ln>
                <a:noFill/>
              </a:ln>
              <a:solidFill>
                <a:srgbClr val="000000"/>
              </a:solidFill>
              <a:effectLst/>
              <a:uLnTx/>
              <a:uFillTx/>
              <a:latin typeface="Arial"/>
              <a:ea typeface="游ゴシック Medium"/>
              <a:cs typeface="+mn-cs"/>
            </a:endParaRPr>
          </a:p>
        </p:txBody>
      </p:sp>
      <p:pic>
        <p:nvPicPr>
          <p:cNvPr id="5" name="図 4">
            <a:extLst>
              <a:ext uri="{FF2B5EF4-FFF2-40B4-BE49-F238E27FC236}">
                <a16:creationId xmlns:a16="http://schemas.microsoft.com/office/drawing/2014/main" id="{6A8D6FF8-FDF3-4E76-481E-F068C5C9239F}"/>
              </a:ext>
            </a:extLst>
          </p:cNvPr>
          <p:cNvPicPr>
            <a:picLocks noChangeAspect="1"/>
          </p:cNvPicPr>
          <p:nvPr/>
        </p:nvPicPr>
        <p:blipFill>
          <a:blip r:embed="rId5"/>
          <a:stretch>
            <a:fillRect/>
          </a:stretch>
        </p:blipFill>
        <p:spPr>
          <a:xfrm>
            <a:off x="406799" y="1789449"/>
            <a:ext cx="3980795" cy="2281422"/>
          </a:xfrm>
          <a:prstGeom prst="rect">
            <a:avLst/>
          </a:prstGeom>
        </p:spPr>
      </p:pic>
      <p:sp>
        <p:nvSpPr>
          <p:cNvPr id="4" name="タイトル 3">
            <a:extLst>
              <a:ext uri="{FF2B5EF4-FFF2-40B4-BE49-F238E27FC236}">
                <a16:creationId xmlns:a16="http://schemas.microsoft.com/office/drawing/2014/main" id="{C0CD4ED1-0F74-83B6-F4AC-8C87103B97BF}"/>
              </a:ext>
            </a:extLst>
          </p:cNvPr>
          <p:cNvSpPr>
            <a:spLocks noGrp="1"/>
          </p:cNvSpPr>
          <p:nvPr>
            <p:ph type="title"/>
          </p:nvPr>
        </p:nvSpPr>
        <p:spPr/>
        <p:txBody>
          <a:bodyPr vert="horz"/>
          <a:lstStyle/>
          <a:p>
            <a:r>
              <a:rPr lang="ja-JP" altLang="en-US"/>
              <a:t>２．機能要件</a:t>
            </a:r>
            <a:endParaRPr kumimoji="1" lang="ja-JP" altLang="en-US"/>
          </a:p>
        </p:txBody>
      </p:sp>
      <p:sp>
        <p:nvSpPr>
          <p:cNvPr id="3" name="テキスト プレースホルダー 4">
            <a:extLst>
              <a:ext uri="{FF2B5EF4-FFF2-40B4-BE49-F238E27FC236}">
                <a16:creationId xmlns:a16="http://schemas.microsoft.com/office/drawing/2014/main" id="{251B3422-0C83-F0E0-CEB5-1398EC9D9C0C}"/>
              </a:ext>
            </a:extLst>
          </p:cNvPr>
          <p:cNvSpPr txBox="1">
            <a:spLocks/>
          </p:cNvSpPr>
          <p:nvPr/>
        </p:nvSpPr>
        <p:spPr>
          <a:xfrm>
            <a:off x="251524" y="1052963"/>
            <a:ext cx="8640950" cy="36512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kumimoji="1" sz="2400" kern="1200">
                <a:solidFill>
                  <a:schemeClr val="tx1"/>
                </a:solidFill>
                <a:latin typeface="Yu Gothic UI" panose="020B0500000000000000" pitchFamily="50" charset="-128"/>
                <a:ea typeface="Yu Gothic UI" panose="020B0500000000000000" pitchFamily="50" charset="-128"/>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kumimoji="1" sz="2000" kern="1200">
                <a:solidFill>
                  <a:schemeClr val="tx1"/>
                </a:solidFill>
                <a:latin typeface="Yu Gothic UI" panose="020B0500000000000000" pitchFamily="50" charset="-128"/>
                <a:ea typeface="Yu Gothic UI" panose="020B0500000000000000"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Yu Gothic UI" panose="020B0500000000000000" pitchFamily="50" charset="-128"/>
                <a:ea typeface="Yu Gothic UI" panose="020B0500000000000000"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ja-JP" sz="1800"/>
              <a:t>(3)</a:t>
            </a:r>
            <a:r>
              <a:rPr kumimoji="1" lang="ja-JP" altLang="en-US" sz="1800"/>
              <a:t>画面イメージ</a:t>
            </a:r>
            <a:endParaRPr kumimoji="1" lang="en-US" altLang="zh-TW" sz="16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p:txBody>
      </p:sp>
      <p:sp>
        <p:nvSpPr>
          <p:cNvPr id="28" name="スライド番号プレースホルダー 1">
            <a:extLst>
              <a:ext uri="{FF2B5EF4-FFF2-40B4-BE49-F238E27FC236}">
                <a16:creationId xmlns:a16="http://schemas.microsoft.com/office/drawing/2014/main" id="{B45C7C43-84BC-EB68-B34A-AAE39F6D8E9C}"/>
              </a:ext>
            </a:extLst>
          </p:cNvPr>
          <p:cNvSpPr>
            <a:spLocks noGrp="1"/>
          </p:cNvSpPr>
          <p:nvPr>
            <p:ph type="sldNum" sz="quarter" idx="12"/>
          </p:nvPr>
        </p:nvSpPr>
        <p:spPr>
          <a:xfrm>
            <a:off x="3505200" y="6356352"/>
            <a:ext cx="21336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8139188-682B-46B8-8E3A-C32D863D2EEC}" type="slidenum">
              <a:rPr kumimoji="1" lang="ja-JP" altLang="en-US" sz="1200" b="0" i="0" u="none" strike="noStrike" kern="1200" cap="none" spc="0" normalizeH="0" baseline="0" noProof="0" smtClean="0">
                <a:ln>
                  <a:noFill/>
                </a:ln>
                <a:solidFill>
                  <a:prstClr val="black"/>
                </a:solidFill>
                <a:effectLst/>
                <a:uLnTx/>
                <a:uFillTx/>
                <a:latin typeface="Yu Gothic UI" panose="020B0500000000000000" pitchFamily="50" charset="-128"/>
                <a:ea typeface="Yu Gothic UI" panose="020B0500000000000000"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26</a:t>
            </a:fld>
            <a:endParaRPr kumimoji="1" lang="ja-JP" altLang="en-US" sz="12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mn-cs"/>
            </a:endParaRPr>
          </a:p>
        </p:txBody>
      </p:sp>
      <p:sp>
        <p:nvSpPr>
          <p:cNvPr id="91" name="正方形/長方形 90">
            <a:extLst>
              <a:ext uri="{FF2B5EF4-FFF2-40B4-BE49-F238E27FC236}">
                <a16:creationId xmlns:a16="http://schemas.microsoft.com/office/drawing/2014/main" id="{6CE6E245-6D90-A273-F2A0-D60BE5CDAECB}"/>
              </a:ext>
            </a:extLst>
          </p:cNvPr>
          <p:cNvSpPr/>
          <p:nvPr/>
        </p:nvSpPr>
        <p:spPr>
          <a:xfrm>
            <a:off x="255605" y="1418087"/>
            <a:ext cx="8665427" cy="258418"/>
          </a:xfrm>
          <a:prstGeom prst="rect">
            <a:avLst/>
          </a:prstGeom>
          <a:solidFill>
            <a:srgbClr val="003F7E"/>
          </a:solidFill>
          <a:ln w="6350" cap="flat" cmpd="sng" algn="ctr">
            <a:noFill/>
            <a:prstDash val="solid"/>
            <a:miter lim="800000"/>
            <a:headEnd type="none" w="med" len="med"/>
            <a:tailEnd type="none" w="med" len="med"/>
          </a:ln>
          <a:effectLst/>
        </p:spPr>
        <p:txBody>
          <a:bodyPr lIns="72000" tIns="72000" rIns="72000" bIns="7200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a:ln>
                  <a:noFill/>
                </a:ln>
                <a:solidFill>
                  <a:srgbClr val="FFFFFF"/>
                </a:solidFill>
                <a:effectLst/>
                <a:uLnTx/>
                <a:uFillTx/>
                <a:latin typeface="Arial"/>
                <a:ea typeface="游ゴシック Medium"/>
                <a:cs typeface="+mn-cs"/>
              </a:rPr>
              <a:t>関連文書イメージ　　　　</a:t>
            </a:r>
          </a:p>
        </p:txBody>
      </p:sp>
      <p:sp>
        <p:nvSpPr>
          <p:cNvPr id="92" name="正方形/長方形 91">
            <a:extLst>
              <a:ext uri="{FF2B5EF4-FFF2-40B4-BE49-F238E27FC236}">
                <a16:creationId xmlns:a16="http://schemas.microsoft.com/office/drawing/2014/main" id="{FB29D3D2-993B-758A-AE64-338460FA6218}"/>
              </a:ext>
            </a:extLst>
          </p:cNvPr>
          <p:cNvSpPr/>
          <p:nvPr/>
        </p:nvSpPr>
        <p:spPr>
          <a:xfrm>
            <a:off x="7184454" y="1499045"/>
            <a:ext cx="1711088" cy="173468"/>
          </a:xfrm>
          <a:prstGeom prst="rect">
            <a:avLst/>
          </a:prstGeom>
          <a:solidFill>
            <a:srgbClr val="003F7E"/>
          </a:solidFill>
          <a:ln w="6350" cap="flat" cmpd="sng" algn="ctr">
            <a:noFill/>
            <a:prstDash val="solid"/>
            <a:miter lim="800000"/>
            <a:headEnd type="none" w="med" len="med"/>
            <a:tailEnd type="none" w="med" len="med"/>
          </a:ln>
          <a:effectLst/>
        </p:spPr>
        <p:txBody>
          <a:bodyPr lIns="72000" tIns="72000" rIns="72000" bIns="7200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FFFFFF"/>
                </a:solidFill>
                <a:effectLst/>
                <a:uLnTx/>
                <a:uFillTx/>
                <a:latin typeface="Arial"/>
                <a:ea typeface="游ゴシック Medium"/>
                <a:cs typeface="+mn-cs"/>
              </a:rPr>
              <a:t>※</a:t>
            </a:r>
            <a:r>
              <a:rPr kumimoji="0" lang="ja-JP" altLang="en-US" sz="700" b="0" i="0" u="none" strike="noStrike" kern="0" cap="none" spc="0" normalizeH="0" baseline="0" noProof="0">
                <a:ln>
                  <a:noFill/>
                </a:ln>
                <a:solidFill>
                  <a:srgbClr val="FFFFFF"/>
                </a:solidFill>
                <a:effectLst/>
                <a:uLnTx/>
                <a:uFillTx/>
                <a:latin typeface="Arial"/>
                <a:ea typeface="游ゴシック Medium"/>
                <a:cs typeface="+mn-cs"/>
              </a:rPr>
              <a:t>現行システムの参考画面です</a:t>
            </a:r>
            <a:endParaRPr kumimoji="0" lang="ja-JP" altLang="en-US" sz="1100" b="0" i="0" u="none" strike="noStrike" kern="0" cap="none" spc="0" normalizeH="0" baseline="0" noProof="0">
              <a:ln>
                <a:noFill/>
              </a:ln>
              <a:solidFill>
                <a:srgbClr val="FFFFFF"/>
              </a:solidFill>
              <a:effectLst/>
              <a:uLnTx/>
              <a:uFillTx/>
              <a:latin typeface="Arial"/>
              <a:ea typeface="游ゴシック Medium"/>
              <a:cs typeface="+mn-cs"/>
            </a:endParaRPr>
          </a:p>
        </p:txBody>
      </p:sp>
      <p:sp>
        <p:nvSpPr>
          <p:cNvPr id="25" name="吹き出し: 線 (枠付き、強調線付き) 24">
            <a:extLst>
              <a:ext uri="{FF2B5EF4-FFF2-40B4-BE49-F238E27FC236}">
                <a16:creationId xmlns:a16="http://schemas.microsoft.com/office/drawing/2014/main" id="{0CD750F5-E3CB-4EA2-5BB2-32AFA06CD271}"/>
              </a:ext>
            </a:extLst>
          </p:cNvPr>
          <p:cNvSpPr/>
          <p:nvPr/>
        </p:nvSpPr>
        <p:spPr>
          <a:xfrm>
            <a:off x="406799" y="1823110"/>
            <a:ext cx="4136077" cy="2214100"/>
          </a:xfrm>
          <a:prstGeom prst="accentBorderCallout1">
            <a:avLst>
              <a:gd name="adj1" fmla="val 5862"/>
              <a:gd name="adj2" fmla="val 104338"/>
              <a:gd name="adj3" fmla="val 5781"/>
              <a:gd name="adj4" fmla="val 116099"/>
            </a:avLst>
          </a:prstGeom>
          <a:noFill/>
          <a:ln w="38100" cap="flat" cmpd="sng" algn="ctr">
            <a:solidFill>
              <a:srgbClr val="000000">
                <a:lumMod val="50000"/>
                <a:lumOff val="50000"/>
              </a:srgbClr>
            </a:solidFill>
            <a:prstDash val="solid"/>
            <a:miter lim="800000"/>
            <a:headEnd type="none" w="med" len="med"/>
            <a:tailEnd type="none" w="med" len="med"/>
          </a:ln>
          <a:effectLst/>
        </p:spPr>
        <p:txBody>
          <a:bodyPr lIns="72000" tIns="72000" rIns="72000" bIns="72000" rtlCol="0" anchor="t" anchorCtr="0"/>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ja-JP" altLang="en-US" sz="1200" b="0" i="0" u="none" strike="noStrike" kern="0" cap="none" spc="0" normalizeH="0" baseline="0" noProof="0">
              <a:ln>
                <a:noFill/>
              </a:ln>
              <a:solidFill>
                <a:srgbClr val="000000"/>
              </a:solidFill>
              <a:effectLst/>
              <a:uLnTx/>
              <a:uFillTx/>
              <a:latin typeface="Arial"/>
              <a:ea typeface="游ゴシック Medium"/>
              <a:cs typeface="+mn-cs"/>
            </a:endParaRPr>
          </a:p>
        </p:txBody>
      </p:sp>
      <p:sp>
        <p:nvSpPr>
          <p:cNvPr id="30" name="正方形/長方形 29">
            <a:extLst>
              <a:ext uri="{FF2B5EF4-FFF2-40B4-BE49-F238E27FC236}">
                <a16:creationId xmlns:a16="http://schemas.microsoft.com/office/drawing/2014/main" id="{3448C59E-558C-342D-EA1A-7AE67789B08F}"/>
              </a:ext>
            </a:extLst>
          </p:cNvPr>
          <p:cNvSpPr/>
          <p:nvPr/>
        </p:nvSpPr>
        <p:spPr>
          <a:xfrm>
            <a:off x="5168491" y="1779930"/>
            <a:ext cx="2015964" cy="2158782"/>
          </a:xfrm>
          <a:prstGeom prst="rect">
            <a:avLst/>
          </a:prstGeom>
          <a:noFill/>
          <a:ln w="6350" cap="flat" cmpd="sng" algn="ctr">
            <a:noFill/>
            <a:prstDash val="solid"/>
            <a:miter lim="800000"/>
            <a:headEnd type="none" w="med" len="med"/>
            <a:tailEnd type="none" w="med" len="med"/>
          </a:ln>
          <a:effectLst/>
        </p:spPr>
        <p:txBody>
          <a:bodyPr lIns="72000" tIns="72000" rIns="72000" bIns="7200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sng" strike="noStrike" kern="0" cap="none" spc="0" normalizeH="0" baseline="0" noProof="0">
                <a:ln>
                  <a:noFill/>
                </a:ln>
                <a:solidFill>
                  <a:srgbClr val="000000"/>
                </a:solidFill>
                <a:effectLst/>
                <a:uLnTx/>
                <a:uFillTx/>
                <a:latin typeface="+mn-ea"/>
                <a:cs typeface="+mn-cs"/>
              </a:rPr>
              <a:t>関連文書を入力する項目</a:t>
            </a:r>
            <a:endParaRPr kumimoji="0" lang="en-US" altLang="ja-JP" sz="1200" b="0" i="0" u="sng" strike="noStrike" kern="0" cap="none" spc="0" normalizeH="0" baseline="0" noProof="0">
              <a:ln>
                <a:noFill/>
              </a:ln>
              <a:solidFill>
                <a:srgbClr val="000000"/>
              </a:solidFill>
              <a:effectLst/>
              <a:uLnTx/>
              <a:uFillTx/>
              <a:latin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400" b="0" i="0" u="sng"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100" b="0" i="0" u="none" strike="noStrike" kern="0" cap="none" spc="0" normalizeH="0" baseline="0" noProof="0">
                <a:ln>
                  <a:noFill/>
                </a:ln>
                <a:solidFill>
                  <a:srgbClr val="000000"/>
                </a:solidFill>
                <a:effectLst/>
                <a:uLnTx/>
                <a:uFillTx/>
                <a:latin typeface="+mn-ea"/>
                <a:cs typeface="+mn-cs"/>
              </a:rPr>
              <a:t>納入仕様書から引用される資料を登録する機能</a:t>
            </a:r>
            <a:endParaRPr kumimoji="0" lang="en-US" altLang="ja-JP" sz="11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ja-JP" altLang="en-US" sz="1200" b="0" i="0" u="none" strike="noStrike" kern="0" cap="none" spc="0" normalizeH="0" baseline="0" noProof="0">
              <a:ln>
                <a:noFill/>
              </a:ln>
              <a:solidFill>
                <a:srgbClr val="000000"/>
              </a:solidFill>
              <a:effectLst/>
              <a:uLnTx/>
              <a:uFillTx/>
              <a:latin typeface="+mn-ea"/>
              <a:cs typeface="+mn-cs"/>
            </a:endParaRPr>
          </a:p>
        </p:txBody>
      </p:sp>
      <p:pic>
        <p:nvPicPr>
          <p:cNvPr id="6" name="図 5">
            <a:extLst>
              <a:ext uri="{FF2B5EF4-FFF2-40B4-BE49-F238E27FC236}">
                <a16:creationId xmlns:a16="http://schemas.microsoft.com/office/drawing/2014/main" id="{98FF6A6B-E7BB-5BAE-0FB1-0B1AB215FC9A}"/>
              </a:ext>
            </a:extLst>
          </p:cNvPr>
          <p:cNvPicPr>
            <a:picLocks noChangeAspect="1"/>
          </p:cNvPicPr>
          <p:nvPr/>
        </p:nvPicPr>
        <p:blipFill>
          <a:blip r:embed="rId6"/>
          <a:stretch>
            <a:fillRect/>
          </a:stretch>
        </p:blipFill>
        <p:spPr>
          <a:xfrm>
            <a:off x="816099" y="4104532"/>
            <a:ext cx="3317476" cy="2567375"/>
          </a:xfrm>
          <a:prstGeom prst="rect">
            <a:avLst/>
          </a:prstGeom>
        </p:spPr>
      </p:pic>
      <p:sp>
        <p:nvSpPr>
          <p:cNvPr id="9" name="正方形/長方形 8">
            <a:extLst>
              <a:ext uri="{FF2B5EF4-FFF2-40B4-BE49-F238E27FC236}">
                <a16:creationId xmlns:a16="http://schemas.microsoft.com/office/drawing/2014/main" id="{8D72B16E-B871-F529-01BA-FC134161CAFB}"/>
              </a:ext>
            </a:extLst>
          </p:cNvPr>
          <p:cNvSpPr/>
          <p:nvPr/>
        </p:nvSpPr>
        <p:spPr>
          <a:xfrm>
            <a:off x="5168490" y="4046129"/>
            <a:ext cx="2708685" cy="2158782"/>
          </a:xfrm>
          <a:prstGeom prst="rect">
            <a:avLst/>
          </a:prstGeom>
          <a:noFill/>
          <a:ln w="6350" cap="flat" cmpd="sng" algn="ctr">
            <a:noFill/>
            <a:prstDash val="solid"/>
            <a:miter lim="800000"/>
            <a:headEnd type="none" w="med" len="med"/>
            <a:tailEnd type="none" w="med" len="med"/>
          </a:ln>
          <a:effectLst/>
        </p:spPr>
        <p:txBody>
          <a:bodyPr lIns="72000" tIns="72000" rIns="72000" bIns="7200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u="sng" kern="0">
                <a:solidFill>
                  <a:srgbClr val="000000"/>
                </a:solidFill>
                <a:latin typeface="+mn-ea"/>
              </a:rPr>
              <a:t>ワークフローを設定する</a:t>
            </a:r>
            <a:r>
              <a:rPr kumimoji="0" lang="ja-JP" altLang="en-US" sz="1200" b="0" i="0" u="sng" strike="noStrike" kern="0" cap="none" spc="0" normalizeH="0" baseline="0" noProof="0">
                <a:ln>
                  <a:noFill/>
                </a:ln>
                <a:solidFill>
                  <a:srgbClr val="000000"/>
                </a:solidFill>
                <a:effectLst/>
                <a:uLnTx/>
                <a:uFillTx/>
                <a:latin typeface="+mn-ea"/>
                <a:cs typeface="+mn-cs"/>
              </a:rPr>
              <a:t>項目</a:t>
            </a:r>
            <a:endParaRPr kumimoji="0" lang="en-US" altLang="ja-JP" sz="1200" b="0" i="0" u="sng" strike="noStrike" kern="0" cap="none" spc="0" normalizeH="0" baseline="0" noProof="0">
              <a:ln>
                <a:noFill/>
              </a:ln>
              <a:solidFill>
                <a:srgbClr val="000000"/>
              </a:solidFill>
              <a:effectLst/>
              <a:uLnTx/>
              <a:uFillTx/>
              <a:latin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400" b="0" i="0" u="sng"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latin typeface="+mn-ea"/>
                <a:cs typeface="+mn-cs"/>
              </a:rPr>
              <a:t>担当者を選択する機能</a:t>
            </a:r>
            <a:endParaRPr kumimoji="0" lang="en-US" altLang="ja-JP" sz="105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latin typeface="+mn-ea"/>
                <a:cs typeface="+mn-cs"/>
              </a:rPr>
              <a:t>ルート情報を読み込む機能</a:t>
            </a:r>
            <a:endParaRPr kumimoji="0" lang="en-US" altLang="ja-JP" sz="105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ja-JP" altLang="en-US" sz="1200" b="0" i="0" u="none" strike="noStrike" kern="0" cap="none" spc="0" normalizeH="0" baseline="0" noProof="0">
              <a:ln>
                <a:noFill/>
              </a:ln>
              <a:solidFill>
                <a:srgbClr val="000000"/>
              </a:solidFill>
              <a:effectLst/>
              <a:uLnTx/>
              <a:uFillTx/>
              <a:latin typeface="+mn-ea"/>
              <a:cs typeface="+mn-cs"/>
            </a:endParaRPr>
          </a:p>
        </p:txBody>
      </p:sp>
    </p:spTree>
    <p:extLst>
      <p:ext uri="{BB962C8B-B14F-4D97-AF65-F5344CB8AC3E}">
        <p14:creationId xmlns:p14="http://schemas.microsoft.com/office/powerpoint/2010/main" val="481945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A84D1DA-97ED-2719-33EF-A13650BDF7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639" imgH="639" progId="TCLayout.ActiveDocument.1">
                  <p:embed/>
                </p:oleObj>
              </mc:Choice>
              <mc:Fallback>
                <p:oleObj name="think-cellスライド" r:id="rId3" imgW="639" imgH="639" progId="TCLayout.ActiveDocument.1">
                  <p:embed/>
                  <p:pic>
                    <p:nvPicPr>
                      <p:cNvPr id="7" name="think-cell data - do not delete" hidden="1">
                        <a:extLst>
                          <a:ext uri="{FF2B5EF4-FFF2-40B4-BE49-F238E27FC236}">
                            <a16:creationId xmlns:a16="http://schemas.microsoft.com/office/drawing/2014/main" id="{2A84D1DA-97ED-2719-33EF-A13650BDF7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タイトル 3">
            <a:extLst>
              <a:ext uri="{FF2B5EF4-FFF2-40B4-BE49-F238E27FC236}">
                <a16:creationId xmlns:a16="http://schemas.microsoft.com/office/drawing/2014/main" id="{C0CD4ED1-0F74-83B6-F4AC-8C87103B97BF}"/>
              </a:ext>
            </a:extLst>
          </p:cNvPr>
          <p:cNvSpPr>
            <a:spLocks noGrp="1"/>
          </p:cNvSpPr>
          <p:nvPr>
            <p:ph type="title"/>
          </p:nvPr>
        </p:nvSpPr>
        <p:spPr/>
        <p:txBody>
          <a:bodyPr vert="horz"/>
          <a:lstStyle/>
          <a:p>
            <a:r>
              <a:rPr lang="ja-JP" altLang="en-US"/>
              <a:t>２．機能要件</a:t>
            </a:r>
            <a:endParaRPr kumimoji="1" lang="ja-JP" altLang="en-US"/>
          </a:p>
        </p:txBody>
      </p:sp>
      <p:sp>
        <p:nvSpPr>
          <p:cNvPr id="3" name="テキスト プレースホルダー 4">
            <a:extLst>
              <a:ext uri="{FF2B5EF4-FFF2-40B4-BE49-F238E27FC236}">
                <a16:creationId xmlns:a16="http://schemas.microsoft.com/office/drawing/2014/main" id="{251B3422-0C83-F0E0-CEB5-1398EC9D9C0C}"/>
              </a:ext>
            </a:extLst>
          </p:cNvPr>
          <p:cNvSpPr txBox="1">
            <a:spLocks/>
          </p:cNvSpPr>
          <p:nvPr/>
        </p:nvSpPr>
        <p:spPr>
          <a:xfrm>
            <a:off x="251524" y="1052963"/>
            <a:ext cx="8640950" cy="36512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kumimoji="1" sz="2400" kern="1200">
                <a:solidFill>
                  <a:schemeClr val="tx1"/>
                </a:solidFill>
                <a:latin typeface="Yu Gothic UI" panose="020B0500000000000000" pitchFamily="50" charset="-128"/>
                <a:ea typeface="Yu Gothic UI" panose="020B0500000000000000" pitchFamily="50" charset="-128"/>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kumimoji="1" sz="2000" kern="1200">
                <a:solidFill>
                  <a:schemeClr val="tx1"/>
                </a:solidFill>
                <a:latin typeface="Yu Gothic UI" panose="020B0500000000000000" pitchFamily="50" charset="-128"/>
                <a:ea typeface="Yu Gothic UI" panose="020B0500000000000000"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Yu Gothic UI" panose="020B0500000000000000" pitchFamily="50" charset="-128"/>
                <a:ea typeface="Yu Gothic UI" panose="020B0500000000000000"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ja-JP" sz="1800"/>
              <a:t>(3)</a:t>
            </a:r>
            <a:r>
              <a:rPr kumimoji="1" lang="ja-JP" altLang="en-US" sz="1800"/>
              <a:t>画面イメージ</a:t>
            </a:r>
            <a:endParaRPr kumimoji="1" lang="en-US" altLang="zh-TW" sz="16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p:txBody>
      </p:sp>
      <p:sp>
        <p:nvSpPr>
          <p:cNvPr id="28" name="スライド番号プレースホルダー 1">
            <a:extLst>
              <a:ext uri="{FF2B5EF4-FFF2-40B4-BE49-F238E27FC236}">
                <a16:creationId xmlns:a16="http://schemas.microsoft.com/office/drawing/2014/main" id="{B45C7C43-84BC-EB68-B34A-AAE39F6D8E9C}"/>
              </a:ext>
            </a:extLst>
          </p:cNvPr>
          <p:cNvSpPr>
            <a:spLocks noGrp="1"/>
          </p:cNvSpPr>
          <p:nvPr>
            <p:ph type="sldNum" sz="quarter" idx="12"/>
          </p:nvPr>
        </p:nvSpPr>
        <p:spPr>
          <a:xfrm>
            <a:off x="3505200" y="6356352"/>
            <a:ext cx="21336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8139188-682B-46B8-8E3A-C32D863D2EEC}" type="slidenum">
              <a:rPr kumimoji="1" lang="ja-JP" altLang="en-US" sz="1200" b="0" i="0" u="none" strike="noStrike" kern="1200" cap="none" spc="0" normalizeH="0" baseline="0" noProof="0" smtClean="0">
                <a:ln>
                  <a:noFill/>
                </a:ln>
                <a:solidFill>
                  <a:prstClr val="black"/>
                </a:solidFill>
                <a:effectLst/>
                <a:uLnTx/>
                <a:uFillTx/>
                <a:latin typeface="Yu Gothic UI" panose="020B0500000000000000" pitchFamily="50" charset="-128"/>
                <a:ea typeface="Yu Gothic UI" panose="020B0500000000000000"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27</a:t>
            </a:fld>
            <a:endParaRPr kumimoji="1" lang="ja-JP" altLang="en-US" sz="12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mn-cs"/>
            </a:endParaRPr>
          </a:p>
        </p:txBody>
      </p:sp>
      <p:sp>
        <p:nvSpPr>
          <p:cNvPr id="91" name="正方形/長方形 90">
            <a:extLst>
              <a:ext uri="{FF2B5EF4-FFF2-40B4-BE49-F238E27FC236}">
                <a16:creationId xmlns:a16="http://schemas.microsoft.com/office/drawing/2014/main" id="{6CE6E245-6D90-A273-F2A0-D60BE5CDAECB}"/>
              </a:ext>
            </a:extLst>
          </p:cNvPr>
          <p:cNvSpPr/>
          <p:nvPr/>
        </p:nvSpPr>
        <p:spPr>
          <a:xfrm>
            <a:off x="255605" y="1418087"/>
            <a:ext cx="8665427" cy="258418"/>
          </a:xfrm>
          <a:prstGeom prst="rect">
            <a:avLst/>
          </a:prstGeom>
          <a:solidFill>
            <a:srgbClr val="003F7E"/>
          </a:solidFill>
          <a:ln w="6350" cap="flat" cmpd="sng" algn="ctr">
            <a:noFill/>
            <a:prstDash val="solid"/>
            <a:miter lim="800000"/>
            <a:headEnd type="none" w="med" len="med"/>
            <a:tailEnd type="none" w="med" len="med"/>
          </a:ln>
          <a:effectLst/>
        </p:spPr>
        <p:txBody>
          <a:bodyPr lIns="72000" tIns="72000" rIns="72000" bIns="7200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a:ln>
                  <a:noFill/>
                </a:ln>
                <a:solidFill>
                  <a:srgbClr val="FFFFFF"/>
                </a:solidFill>
                <a:effectLst/>
                <a:uLnTx/>
                <a:uFillTx/>
                <a:latin typeface="Arial"/>
                <a:ea typeface="游ゴシック Medium"/>
                <a:cs typeface="+mn-cs"/>
              </a:rPr>
              <a:t>マスタ（事業所窓口）イメージ　　　　</a:t>
            </a:r>
          </a:p>
        </p:txBody>
      </p:sp>
      <p:sp>
        <p:nvSpPr>
          <p:cNvPr id="92" name="正方形/長方形 91">
            <a:extLst>
              <a:ext uri="{FF2B5EF4-FFF2-40B4-BE49-F238E27FC236}">
                <a16:creationId xmlns:a16="http://schemas.microsoft.com/office/drawing/2014/main" id="{FB29D3D2-993B-758A-AE64-338460FA6218}"/>
              </a:ext>
            </a:extLst>
          </p:cNvPr>
          <p:cNvSpPr/>
          <p:nvPr/>
        </p:nvSpPr>
        <p:spPr>
          <a:xfrm>
            <a:off x="7184454" y="1499045"/>
            <a:ext cx="1711088" cy="173468"/>
          </a:xfrm>
          <a:prstGeom prst="rect">
            <a:avLst/>
          </a:prstGeom>
          <a:solidFill>
            <a:srgbClr val="003F7E"/>
          </a:solidFill>
          <a:ln w="6350" cap="flat" cmpd="sng" algn="ctr">
            <a:noFill/>
            <a:prstDash val="solid"/>
            <a:miter lim="800000"/>
            <a:headEnd type="none" w="med" len="med"/>
            <a:tailEnd type="none" w="med" len="med"/>
          </a:ln>
          <a:effectLst/>
        </p:spPr>
        <p:txBody>
          <a:bodyPr lIns="72000" tIns="72000" rIns="72000" bIns="7200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FFFFFF"/>
                </a:solidFill>
                <a:effectLst/>
                <a:uLnTx/>
                <a:uFillTx/>
                <a:latin typeface="Arial"/>
                <a:ea typeface="游ゴシック Medium"/>
                <a:cs typeface="+mn-cs"/>
              </a:rPr>
              <a:t>※</a:t>
            </a:r>
            <a:r>
              <a:rPr kumimoji="0" lang="ja-JP" altLang="en-US" sz="700" b="0" i="0" u="none" strike="noStrike" kern="0" cap="none" spc="0" normalizeH="0" baseline="0" noProof="0">
                <a:ln>
                  <a:noFill/>
                </a:ln>
                <a:solidFill>
                  <a:srgbClr val="FFFFFF"/>
                </a:solidFill>
                <a:effectLst/>
                <a:uLnTx/>
                <a:uFillTx/>
                <a:latin typeface="Arial"/>
                <a:ea typeface="游ゴシック Medium"/>
                <a:cs typeface="+mn-cs"/>
              </a:rPr>
              <a:t>現行システムの参考画面です</a:t>
            </a:r>
            <a:endParaRPr kumimoji="0" lang="ja-JP" altLang="en-US" sz="1100" b="0" i="0" u="none" strike="noStrike" kern="0" cap="none" spc="0" normalizeH="0" baseline="0" noProof="0">
              <a:ln>
                <a:noFill/>
              </a:ln>
              <a:solidFill>
                <a:srgbClr val="FFFFFF"/>
              </a:solidFill>
              <a:effectLst/>
              <a:uLnTx/>
              <a:uFillTx/>
              <a:latin typeface="Arial"/>
              <a:ea typeface="游ゴシック Medium"/>
              <a:cs typeface="+mn-cs"/>
            </a:endParaRPr>
          </a:p>
        </p:txBody>
      </p:sp>
      <p:sp>
        <p:nvSpPr>
          <p:cNvPr id="25" name="吹き出し: 線 (枠付き、強調線付き) 24">
            <a:extLst>
              <a:ext uri="{FF2B5EF4-FFF2-40B4-BE49-F238E27FC236}">
                <a16:creationId xmlns:a16="http://schemas.microsoft.com/office/drawing/2014/main" id="{0CD750F5-E3CB-4EA2-5BB2-32AFA06CD271}"/>
              </a:ext>
            </a:extLst>
          </p:cNvPr>
          <p:cNvSpPr/>
          <p:nvPr/>
        </p:nvSpPr>
        <p:spPr>
          <a:xfrm>
            <a:off x="1438275" y="2195975"/>
            <a:ext cx="3815107" cy="2240558"/>
          </a:xfrm>
          <a:prstGeom prst="accentBorderCallout1">
            <a:avLst>
              <a:gd name="adj1" fmla="val 5862"/>
              <a:gd name="adj2" fmla="val 104338"/>
              <a:gd name="adj3" fmla="val 5781"/>
              <a:gd name="adj4" fmla="val 116099"/>
            </a:avLst>
          </a:prstGeom>
          <a:noFill/>
          <a:ln w="38100" cap="flat" cmpd="sng" algn="ctr">
            <a:solidFill>
              <a:srgbClr val="000000">
                <a:lumMod val="50000"/>
                <a:lumOff val="50000"/>
              </a:srgbClr>
            </a:solidFill>
            <a:prstDash val="solid"/>
            <a:miter lim="800000"/>
            <a:headEnd type="none" w="med" len="med"/>
            <a:tailEnd type="none" w="med" len="med"/>
          </a:ln>
          <a:effectLst/>
        </p:spPr>
        <p:txBody>
          <a:bodyPr lIns="72000" tIns="72000" rIns="72000" bIns="72000" rtlCol="0" anchor="t" anchorCtr="0"/>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ja-JP" altLang="en-US" sz="1200" b="0" i="0" u="none" strike="noStrike" kern="0" cap="none" spc="0" normalizeH="0" baseline="0" noProof="0">
              <a:ln>
                <a:noFill/>
              </a:ln>
              <a:solidFill>
                <a:srgbClr val="000000"/>
              </a:solidFill>
              <a:effectLst/>
              <a:uLnTx/>
              <a:uFillTx/>
              <a:latin typeface="Arial"/>
              <a:ea typeface="游ゴシック Medium"/>
              <a:cs typeface="+mn-cs"/>
            </a:endParaRPr>
          </a:p>
        </p:txBody>
      </p:sp>
      <p:sp>
        <p:nvSpPr>
          <p:cNvPr id="30" name="正方形/長方形 29">
            <a:extLst>
              <a:ext uri="{FF2B5EF4-FFF2-40B4-BE49-F238E27FC236}">
                <a16:creationId xmlns:a16="http://schemas.microsoft.com/office/drawing/2014/main" id="{3448C59E-558C-342D-EA1A-7AE67789B08F}"/>
              </a:ext>
            </a:extLst>
          </p:cNvPr>
          <p:cNvSpPr/>
          <p:nvPr/>
        </p:nvSpPr>
        <p:spPr>
          <a:xfrm>
            <a:off x="5878996" y="2152795"/>
            <a:ext cx="1961137" cy="1948629"/>
          </a:xfrm>
          <a:prstGeom prst="rect">
            <a:avLst/>
          </a:prstGeom>
          <a:noFill/>
          <a:ln w="6350" cap="flat" cmpd="sng" algn="ctr">
            <a:noFill/>
            <a:prstDash val="solid"/>
            <a:miter lim="800000"/>
            <a:headEnd type="none" w="med" len="med"/>
            <a:tailEnd type="none" w="med" len="med"/>
          </a:ln>
          <a:effectLst/>
        </p:spPr>
        <p:txBody>
          <a:bodyPr lIns="72000" tIns="72000" rIns="72000" bIns="7200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u="sng" kern="0">
                <a:solidFill>
                  <a:srgbClr val="000000"/>
                </a:solidFill>
                <a:latin typeface="+mn-ea"/>
              </a:rPr>
              <a:t>マスタ（事業所窓口）</a:t>
            </a:r>
            <a:r>
              <a:rPr kumimoji="0" lang="ja-JP" altLang="en-US" sz="1200" b="0" i="0" u="sng" strike="noStrike" kern="0" cap="none" spc="0" normalizeH="0" baseline="0" noProof="0">
                <a:ln>
                  <a:noFill/>
                </a:ln>
                <a:solidFill>
                  <a:srgbClr val="000000"/>
                </a:solidFill>
                <a:effectLst/>
                <a:uLnTx/>
                <a:uFillTx/>
                <a:latin typeface="+mn-ea"/>
                <a:cs typeface="+mn-cs"/>
              </a:rPr>
              <a:t>を入力する項目</a:t>
            </a:r>
            <a:endParaRPr kumimoji="0" lang="en-US" altLang="ja-JP" sz="1200" b="0" i="0" u="sng" strike="noStrike" kern="0" cap="none" spc="0" normalizeH="0" baseline="0" noProof="0">
              <a:ln>
                <a:noFill/>
              </a:ln>
              <a:solidFill>
                <a:srgbClr val="000000"/>
              </a:solidFill>
              <a:effectLst/>
              <a:uLnTx/>
              <a:uFillTx/>
              <a:latin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200" b="0" i="0" u="sng"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100" kern="0">
                <a:solidFill>
                  <a:srgbClr val="000000"/>
                </a:solidFill>
                <a:latin typeface="+mn-ea"/>
              </a:rPr>
              <a:t>事業所窓口や担当者を選択できる機能</a:t>
            </a:r>
            <a:endParaRPr kumimoji="0" lang="en-US" altLang="ja-JP" sz="11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ja-JP" altLang="en-US" sz="1200" b="0" i="0" u="none" strike="noStrike" kern="0" cap="none" spc="0" normalizeH="0" baseline="0" noProof="0">
              <a:ln>
                <a:noFill/>
              </a:ln>
              <a:solidFill>
                <a:srgbClr val="000000"/>
              </a:solidFill>
              <a:effectLst/>
              <a:uLnTx/>
              <a:uFillTx/>
              <a:latin typeface="+mn-ea"/>
              <a:cs typeface="+mn-cs"/>
            </a:endParaRPr>
          </a:p>
        </p:txBody>
      </p:sp>
      <p:pic>
        <p:nvPicPr>
          <p:cNvPr id="6" name="図 5">
            <a:extLst>
              <a:ext uri="{FF2B5EF4-FFF2-40B4-BE49-F238E27FC236}">
                <a16:creationId xmlns:a16="http://schemas.microsoft.com/office/drawing/2014/main" id="{4EC1523F-75FD-2C47-F1E6-EC2EA55CD677}"/>
              </a:ext>
            </a:extLst>
          </p:cNvPr>
          <p:cNvPicPr>
            <a:picLocks noChangeAspect="1"/>
          </p:cNvPicPr>
          <p:nvPr/>
        </p:nvPicPr>
        <p:blipFill>
          <a:blip r:embed="rId5"/>
          <a:stretch>
            <a:fillRect/>
          </a:stretch>
        </p:blipFill>
        <p:spPr>
          <a:xfrm>
            <a:off x="1492410" y="2521385"/>
            <a:ext cx="3685662" cy="1915148"/>
          </a:xfrm>
          <a:prstGeom prst="rect">
            <a:avLst/>
          </a:prstGeom>
        </p:spPr>
      </p:pic>
      <p:pic>
        <p:nvPicPr>
          <p:cNvPr id="9" name="図 8">
            <a:extLst>
              <a:ext uri="{FF2B5EF4-FFF2-40B4-BE49-F238E27FC236}">
                <a16:creationId xmlns:a16="http://schemas.microsoft.com/office/drawing/2014/main" id="{BF8B5062-6D3C-61F3-F0CB-25C35D2ED8C1}"/>
              </a:ext>
            </a:extLst>
          </p:cNvPr>
          <p:cNvPicPr>
            <a:picLocks noChangeAspect="1"/>
          </p:cNvPicPr>
          <p:nvPr/>
        </p:nvPicPr>
        <p:blipFill rotWithShape="1">
          <a:blip r:embed="rId6"/>
          <a:srcRect r="1822" b="27372"/>
          <a:stretch/>
        </p:blipFill>
        <p:spPr>
          <a:xfrm>
            <a:off x="1492411" y="2262967"/>
            <a:ext cx="3685662" cy="258418"/>
          </a:xfrm>
          <a:prstGeom prst="rect">
            <a:avLst/>
          </a:prstGeom>
        </p:spPr>
      </p:pic>
    </p:spTree>
    <p:extLst>
      <p:ext uri="{BB962C8B-B14F-4D97-AF65-F5344CB8AC3E}">
        <p14:creationId xmlns:p14="http://schemas.microsoft.com/office/powerpoint/2010/main" val="1615492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A84D1DA-97ED-2719-33EF-A13650BDF7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639" imgH="639" progId="TCLayout.ActiveDocument.1">
                  <p:embed/>
                </p:oleObj>
              </mc:Choice>
              <mc:Fallback>
                <p:oleObj name="think-cellスライド" r:id="rId3" imgW="639" imgH="639" progId="TCLayout.ActiveDocument.1">
                  <p:embed/>
                  <p:pic>
                    <p:nvPicPr>
                      <p:cNvPr id="7" name="think-cell data - do not delete" hidden="1">
                        <a:extLst>
                          <a:ext uri="{FF2B5EF4-FFF2-40B4-BE49-F238E27FC236}">
                            <a16:creationId xmlns:a16="http://schemas.microsoft.com/office/drawing/2014/main" id="{2A84D1DA-97ED-2719-33EF-A13650BDF7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タイトル 3">
            <a:extLst>
              <a:ext uri="{FF2B5EF4-FFF2-40B4-BE49-F238E27FC236}">
                <a16:creationId xmlns:a16="http://schemas.microsoft.com/office/drawing/2014/main" id="{C0CD4ED1-0F74-83B6-F4AC-8C87103B97BF}"/>
              </a:ext>
            </a:extLst>
          </p:cNvPr>
          <p:cNvSpPr>
            <a:spLocks noGrp="1"/>
          </p:cNvSpPr>
          <p:nvPr>
            <p:ph type="title"/>
          </p:nvPr>
        </p:nvSpPr>
        <p:spPr/>
        <p:txBody>
          <a:bodyPr vert="horz"/>
          <a:lstStyle/>
          <a:p>
            <a:r>
              <a:rPr lang="ja-JP" altLang="en-US"/>
              <a:t>２．機能要件</a:t>
            </a:r>
            <a:endParaRPr kumimoji="1" lang="ja-JP" altLang="en-US"/>
          </a:p>
        </p:txBody>
      </p:sp>
      <p:sp>
        <p:nvSpPr>
          <p:cNvPr id="3" name="テキスト プレースホルダー 4">
            <a:extLst>
              <a:ext uri="{FF2B5EF4-FFF2-40B4-BE49-F238E27FC236}">
                <a16:creationId xmlns:a16="http://schemas.microsoft.com/office/drawing/2014/main" id="{251B3422-0C83-F0E0-CEB5-1398EC9D9C0C}"/>
              </a:ext>
            </a:extLst>
          </p:cNvPr>
          <p:cNvSpPr txBox="1">
            <a:spLocks/>
          </p:cNvSpPr>
          <p:nvPr/>
        </p:nvSpPr>
        <p:spPr>
          <a:xfrm>
            <a:off x="251524" y="1052963"/>
            <a:ext cx="8640950" cy="36512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kumimoji="1" sz="2400" kern="1200">
                <a:solidFill>
                  <a:schemeClr val="tx1"/>
                </a:solidFill>
                <a:latin typeface="Yu Gothic UI" panose="020B0500000000000000" pitchFamily="50" charset="-128"/>
                <a:ea typeface="Yu Gothic UI" panose="020B0500000000000000" pitchFamily="50" charset="-128"/>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kumimoji="1" sz="2000" kern="1200">
                <a:solidFill>
                  <a:schemeClr val="tx1"/>
                </a:solidFill>
                <a:latin typeface="Yu Gothic UI" panose="020B0500000000000000" pitchFamily="50" charset="-128"/>
                <a:ea typeface="Yu Gothic UI" panose="020B0500000000000000"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Yu Gothic UI" panose="020B0500000000000000" pitchFamily="50" charset="-128"/>
                <a:ea typeface="Yu Gothic UI" panose="020B0500000000000000"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ja-JP" sz="1800"/>
              <a:t>(3)</a:t>
            </a:r>
            <a:r>
              <a:rPr kumimoji="1" lang="ja-JP" altLang="en-US" sz="1800"/>
              <a:t>画面イメージ</a:t>
            </a:r>
            <a:endParaRPr kumimoji="1" lang="en-US" altLang="zh-TW" sz="16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p:txBody>
      </p:sp>
      <p:sp>
        <p:nvSpPr>
          <p:cNvPr id="28" name="スライド番号プレースホルダー 1">
            <a:extLst>
              <a:ext uri="{FF2B5EF4-FFF2-40B4-BE49-F238E27FC236}">
                <a16:creationId xmlns:a16="http://schemas.microsoft.com/office/drawing/2014/main" id="{B45C7C43-84BC-EB68-B34A-AAE39F6D8E9C}"/>
              </a:ext>
            </a:extLst>
          </p:cNvPr>
          <p:cNvSpPr>
            <a:spLocks noGrp="1"/>
          </p:cNvSpPr>
          <p:nvPr>
            <p:ph type="sldNum" sz="quarter" idx="12"/>
          </p:nvPr>
        </p:nvSpPr>
        <p:spPr>
          <a:xfrm>
            <a:off x="3505200" y="6356352"/>
            <a:ext cx="21336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8139188-682B-46B8-8E3A-C32D863D2EEC}" type="slidenum">
              <a:rPr kumimoji="1" lang="ja-JP" altLang="en-US" sz="1200" b="0" i="0" u="none" strike="noStrike" kern="1200" cap="none" spc="0" normalizeH="0" baseline="0" noProof="0" smtClean="0">
                <a:ln>
                  <a:noFill/>
                </a:ln>
                <a:solidFill>
                  <a:prstClr val="black"/>
                </a:solidFill>
                <a:effectLst/>
                <a:uLnTx/>
                <a:uFillTx/>
                <a:latin typeface="Yu Gothic UI" panose="020B0500000000000000" pitchFamily="50" charset="-128"/>
                <a:ea typeface="Yu Gothic UI" panose="020B0500000000000000"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28</a:t>
            </a:fld>
            <a:endParaRPr kumimoji="1" lang="ja-JP" altLang="en-US" sz="12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mn-cs"/>
            </a:endParaRPr>
          </a:p>
        </p:txBody>
      </p:sp>
      <p:sp>
        <p:nvSpPr>
          <p:cNvPr id="91" name="正方形/長方形 90">
            <a:extLst>
              <a:ext uri="{FF2B5EF4-FFF2-40B4-BE49-F238E27FC236}">
                <a16:creationId xmlns:a16="http://schemas.microsoft.com/office/drawing/2014/main" id="{6CE6E245-6D90-A273-F2A0-D60BE5CDAECB}"/>
              </a:ext>
            </a:extLst>
          </p:cNvPr>
          <p:cNvSpPr/>
          <p:nvPr/>
        </p:nvSpPr>
        <p:spPr>
          <a:xfrm>
            <a:off x="255605" y="1418087"/>
            <a:ext cx="8665427" cy="258418"/>
          </a:xfrm>
          <a:prstGeom prst="rect">
            <a:avLst/>
          </a:prstGeom>
          <a:solidFill>
            <a:srgbClr val="003F7E"/>
          </a:solidFill>
          <a:ln w="6350" cap="flat" cmpd="sng" algn="ctr">
            <a:noFill/>
            <a:prstDash val="solid"/>
            <a:miter lim="800000"/>
            <a:headEnd type="none" w="med" len="med"/>
            <a:tailEnd type="none" w="med" len="med"/>
          </a:ln>
          <a:effectLst/>
        </p:spPr>
        <p:txBody>
          <a:bodyPr lIns="72000" tIns="72000" rIns="72000" bIns="7200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a:ln>
                  <a:noFill/>
                </a:ln>
                <a:solidFill>
                  <a:srgbClr val="FFFFFF"/>
                </a:solidFill>
                <a:effectLst/>
                <a:uLnTx/>
                <a:uFillTx/>
                <a:latin typeface="Arial"/>
                <a:ea typeface="游ゴシック Medium"/>
                <a:cs typeface="+mn-cs"/>
              </a:rPr>
              <a:t>マスタ（事業所ルート）イメージ　　　　</a:t>
            </a:r>
          </a:p>
        </p:txBody>
      </p:sp>
      <p:sp>
        <p:nvSpPr>
          <p:cNvPr id="92" name="正方形/長方形 91">
            <a:extLst>
              <a:ext uri="{FF2B5EF4-FFF2-40B4-BE49-F238E27FC236}">
                <a16:creationId xmlns:a16="http://schemas.microsoft.com/office/drawing/2014/main" id="{FB29D3D2-993B-758A-AE64-338460FA6218}"/>
              </a:ext>
            </a:extLst>
          </p:cNvPr>
          <p:cNvSpPr/>
          <p:nvPr/>
        </p:nvSpPr>
        <p:spPr>
          <a:xfrm>
            <a:off x="7184454" y="1499045"/>
            <a:ext cx="1711088" cy="173468"/>
          </a:xfrm>
          <a:prstGeom prst="rect">
            <a:avLst/>
          </a:prstGeom>
          <a:solidFill>
            <a:srgbClr val="003F7E"/>
          </a:solidFill>
          <a:ln w="6350" cap="flat" cmpd="sng" algn="ctr">
            <a:noFill/>
            <a:prstDash val="solid"/>
            <a:miter lim="800000"/>
            <a:headEnd type="none" w="med" len="med"/>
            <a:tailEnd type="none" w="med" len="med"/>
          </a:ln>
          <a:effectLst/>
        </p:spPr>
        <p:txBody>
          <a:bodyPr lIns="72000" tIns="72000" rIns="72000" bIns="7200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FFFFFF"/>
                </a:solidFill>
                <a:effectLst/>
                <a:uLnTx/>
                <a:uFillTx/>
                <a:latin typeface="Arial"/>
                <a:ea typeface="游ゴシック Medium"/>
                <a:cs typeface="+mn-cs"/>
              </a:rPr>
              <a:t>※</a:t>
            </a:r>
            <a:r>
              <a:rPr kumimoji="0" lang="ja-JP" altLang="en-US" sz="700" b="0" i="0" u="none" strike="noStrike" kern="0" cap="none" spc="0" normalizeH="0" baseline="0" noProof="0">
                <a:ln>
                  <a:noFill/>
                </a:ln>
                <a:solidFill>
                  <a:srgbClr val="FFFFFF"/>
                </a:solidFill>
                <a:effectLst/>
                <a:uLnTx/>
                <a:uFillTx/>
                <a:latin typeface="Arial"/>
                <a:ea typeface="游ゴシック Medium"/>
                <a:cs typeface="+mn-cs"/>
              </a:rPr>
              <a:t>現行システムの参考画面です</a:t>
            </a:r>
            <a:endParaRPr kumimoji="0" lang="ja-JP" altLang="en-US" sz="1100" b="0" i="0" u="none" strike="noStrike" kern="0" cap="none" spc="0" normalizeH="0" baseline="0" noProof="0">
              <a:ln>
                <a:noFill/>
              </a:ln>
              <a:solidFill>
                <a:srgbClr val="FFFFFF"/>
              </a:solidFill>
              <a:effectLst/>
              <a:uLnTx/>
              <a:uFillTx/>
              <a:latin typeface="Arial"/>
              <a:ea typeface="游ゴシック Medium"/>
              <a:cs typeface="+mn-cs"/>
            </a:endParaRPr>
          </a:p>
        </p:txBody>
      </p:sp>
      <p:sp>
        <p:nvSpPr>
          <p:cNvPr id="25" name="吹き出し: 線 (枠付き、強調線付き) 24">
            <a:extLst>
              <a:ext uri="{FF2B5EF4-FFF2-40B4-BE49-F238E27FC236}">
                <a16:creationId xmlns:a16="http://schemas.microsoft.com/office/drawing/2014/main" id="{0CD750F5-E3CB-4EA2-5BB2-32AFA06CD271}"/>
              </a:ext>
            </a:extLst>
          </p:cNvPr>
          <p:cNvSpPr/>
          <p:nvPr/>
        </p:nvSpPr>
        <p:spPr>
          <a:xfrm>
            <a:off x="1447491" y="1898650"/>
            <a:ext cx="3815107" cy="4457702"/>
          </a:xfrm>
          <a:prstGeom prst="accentBorderCallout1">
            <a:avLst>
              <a:gd name="adj1" fmla="val 14694"/>
              <a:gd name="adj2" fmla="val 103506"/>
              <a:gd name="adj3" fmla="val 14755"/>
              <a:gd name="adj4" fmla="val 114435"/>
            </a:avLst>
          </a:prstGeom>
          <a:noFill/>
          <a:ln w="38100" cap="flat" cmpd="sng" algn="ctr">
            <a:solidFill>
              <a:srgbClr val="000000">
                <a:lumMod val="50000"/>
                <a:lumOff val="50000"/>
              </a:srgbClr>
            </a:solidFill>
            <a:prstDash val="solid"/>
            <a:miter lim="800000"/>
            <a:headEnd type="none" w="med" len="med"/>
            <a:tailEnd type="none" w="med" len="med"/>
          </a:ln>
          <a:effectLst/>
        </p:spPr>
        <p:txBody>
          <a:bodyPr lIns="72000" tIns="72000" rIns="72000" bIns="72000" rtlCol="0" anchor="t" anchorCtr="0"/>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ja-JP" altLang="en-US" sz="1200" b="0" i="0" u="none" strike="noStrike" kern="0" cap="none" spc="0" normalizeH="0" baseline="0" noProof="0">
              <a:ln>
                <a:noFill/>
              </a:ln>
              <a:solidFill>
                <a:srgbClr val="000000"/>
              </a:solidFill>
              <a:effectLst/>
              <a:uLnTx/>
              <a:uFillTx/>
              <a:latin typeface="Arial"/>
              <a:ea typeface="游ゴシック Medium"/>
              <a:cs typeface="+mn-cs"/>
            </a:endParaRPr>
          </a:p>
        </p:txBody>
      </p:sp>
      <p:sp>
        <p:nvSpPr>
          <p:cNvPr id="30" name="正方形/長方形 29">
            <a:extLst>
              <a:ext uri="{FF2B5EF4-FFF2-40B4-BE49-F238E27FC236}">
                <a16:creationId xmlns:a16="http://schemas.microsoft.com/office/drawing/2014/main" id="{3448C59E-558C-342D-EA1A-7AE67789B08F}"/>
              </a:ext>
            </a:extLst>
          </p:cNvPr>
          <p:cNvSpPr/>
          <p:nvPr/>
        </p:nvSpPr>
        <p:spPr>
          <a:xfrm>
            <a:off x="5869780" y="2152795"/>
            <a:ext cx="2100740" cy="1948629"/>
          </a:xfrm>
          <a:prstGeom prst="rect">
            <a:avLst/>
          </a:prstGeom>
          <a:noFill/>
          <a:ln w="6350" cap="flat" cmpd="sng" algn="ctr">
            <a:noFill/>
            <a:prstDash val="solid"/>
            <a:miter lim="800000"/>
            <a:headEnd type="none" w="med" len="med"/>
            <a:tailEnd type="none" w="med" len="med"/>
          </a:ln>
          <a:effectLst/>
        </p:spPr>
        <p:txBody>
          <a:bodyPr lIns="72000" tIns="72000" rIns="72000" bIns="7200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u="sng" kern="0">
                <a:solidFill>
                  <a:srgbClr val="000000"/>
                </a:solidFill>
                <a:latin typeface="+mn-ea"/>
              </a:rPr>
              <a:t>マスタ（事業所ルート）</a:t>
            </a:r>
            <a:r>
              <a:rPr kumimoji="0" lang="ja-JP" altLang="en-US" sz="1200" b="0" i="0" u="sng" strike="noStrike" kern="0" cap="none" spc="0" normalizeH="0" baseline="0" noProof="0">
                <a:ln>
                  <a:noFill/>
                </a:ln>
                <a:solidFill>
                  <a:srgbClr val="000000"/>
                </a:solidFill>
                <a:effectLst/>
                <a:uLnTx/>
                <a:uFillTx/>
                <a:latin typeface="+mn-ea"/>
                <a:cs typeface="+mn-cs"/>
              </a:rPr>
              <a:t>を入力する項目</a:t>
            </a:r>
            <a:endParaRPr kumimoji="0" lang="en-US" altLang="ja-JP" sz="1200" b="0" i="0" u="sng" strike="noStrike" kern="0" cap="none" spc="0" normalizeH="0" baseline="0" noProof="0">
              <a:ln>
                <a:noFill/>
              </a:ln>
              <a:solidFill>
                <a:srgbClr val="000000"/>
              </a:solidFill>
              <a:effectLst/>
              <a:uLnTx/>
              <a:uFillTx/>
              <a:latin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200" b="0" i="0" u="sng"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100" b="0" i="0" u="none" strike="noStrike" kern="0" cap="none" spc="0" normalizeH="0" baseline="0" noProof="0">
                <a:ln>
                  <a:noFill/>
                </a:ln>
                <a:solidFill>
                  <a:srgbClr val="000000"/>
                </a:solidFill>
                <a:effectLst/>
                <a:uLnTx/>
                <a:uFillTx/>
                <a:latin typeface="+mn-ea"/>
                <a:cs typeface="+mn-cs"/>
              </a:rPr>
              <a:t>事業所ルートを登録する機能</a:t>
            </a:r>
            <a:endParaRPr kumimoji="0" lang="en-US" altLang="ja-JP" sz="11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100" kern="0">
                <a:solidFill>
                  <a:srgbClr val="000000"/>
                </a:solidFill>
                <a:latin typeface="+mn-ea"/>
              </a:rPr>
              <a:t>文書種類を選択できる機能</a:t>
            </a:r>
            <a:endParaRPr kumimoji="0" lang="en-US" altLang="ja-JP" sz="11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100" kern="0">
                <a:solidFill>
                  <a:srgbClr val="000000"/>
                </a:solidFill>
                <a:latin typeface="+mn-ea"/>
              </a:rPr>
              <a:t>フローの直列・並列を選択できる機能</a:t>
            </a:r>
            <a:endParaRPr kumimoji="0" lang="en-US" altLang="ja-JP" sz="11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ja-JP" altLang="en-US" sz="1200" b="0" i="0" u="none" strike="noStrike" kern="0" cap="none" spc="0" normalizeH="0" baseline="0" noProof="0">
              <a:ln>
                <a:noFill/>
              </a:ln>
              <a:solidFill>
                <a:srgbClr val="000000"/>
              </a:solidFill>
              <a:effectLst/>
              <a:uLnTx/>
              <a:uFillTx/>
              <a:latin typeface="+mn-ea"/>
              <a:cs typeface="+mn-cs"/>
            </a:endParaRPr>
          </a:p>
        </p:txBody>
      </p:sp>
      <p:grpSp>
        <p:nvGrpSpPr>
          <p:cNvPr id="5" name="グループ化 4">
            <a:extLst>
              <a:ext uri="{FF2B5EF4-FFF2-40B4-BE49-F238E27FC236}">
                <a16:creationId xmlns:a16="http://schemas.microsoft.com/office/drawing/2014/main" id="{151AF72A-6D3C-D9EC-32B0-B430C73D68DC}"/>
              </a:ext>
            </a:extLst>
          </p:cNvPr>
          <p:cNvGrpSpPr/>
          <p:nvPr/>
        </p:nvGrpSpPr>
        <p:grpSpPr>
          <a:xfrm>
            <a:off x="1543731" y="1956853"/>
            <a:ext cx="3622629" cy="4358009"/>
            <a:chOff x="1543731" y="1956853"/>
            <a:chExt cx="3622629" cy="4358009"/>
          </a:xfrm>
        </p:grpSpPr>
        <p:pic>
          <p:nvPicPr>
            <p:cNvPr id="8" name="図 7">
              <a:extLst>
                <a:ext uri="{FF2B5EF4-FFF2-40B4-BE49-F238E27FC236}">
                  <a16:creationId xmlns:a16="http://schemas.microsoft.com/office/drawing/2014/main" id="{2C529C48-C1D9-5E60-133A-5BD5CE259203}"/>
                </a:ext>
              </a:extLst>
            </p:cNvPr>
            <p:cNvPicPr>
              <a:picLocks noChangeAspect="1"/>
            </p:cNvPicPr>
            <p:nvPr/>
          </p:nvPicPr>
          <p:blipFill>
            <a:blip r:embed="rId5"/>
            <a:stretch>
              <a:fillRect/>
            </a:stretch>
          </p:blipFill>
          <p:spPr>
            <a:xfrm>
              <a:off x="1543731" y="2265195"/>
              <a:ext cx="3622629" cy="4049667"/>
            </a:xfrm>
            <a:prstGeom prst="rect">
              <a:avLst/>
            </a:prstGeom>
          </p:spPr>
        </p:pic>
        <p:pic>
          <p:nvPicPr>
            <p:cNvPr id="2" name="図 1">
              <a:extLst>
                <a:ext uri="{FF2B5EF4-FFF2-40B4-BE49-F238E27FC236}">
                  <a16:creationId xmlns:a16="http://schemas.microsoft.com/office/drawing/2014/main" id="{F689D93A-7A1B-F249-E32F-FA9AB09086C3}"/>
                </a:ext>
              </a:extLst>
            </p:cNvPr>
            <p:cNvPicPr>
              <a:picLocks noChangeAspect="1"/>
            </p:cNvPicPr>
            <p:nvPr/>
          </p:nvPicPr>
          <p:blipFill rotWithShape="1">
            <a:blip r:embed="rId6"/>
            <a:srcRect r="5045" b="18067"/>
            <a:stretch/>
          </p:blipFill>
          <p:spPr>
            <a:xfrm>
              <a:off x="1543731" y="1956853"/>
              <a:ext cx="3622629" cy="302500"/>
            </a:xfrm>
            <a:prstGeom prst="rect">
              <a:avLst/>
            </a:prstGeom>
          </p:spPr>
        </p:pic>
      </p:grpSp>
    </p:spTree>
    <p:extLst>
      <p:ext uri="{BB962C8B-B14F-4D97-AF65-F5344CB8AC3E}">
        <p14:creationId xmlns:p14="http://schemas.microsoft.com/office/powerpoint/2010/main" val="17121495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A84D1DA-97ED-2719-33EF-A13650BDF7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639" imgH="639" progId="TCLayout.ActiveDocument.1">
                  <p:embed/>
                </p:oleObj>
              </mc:Choice>
              <mc:Fallback>
                <p:oleObj name="think-cellスライド" r:id="rId3" imgW="639" imgH="639" progId="TCLayout.ActiveDocument.1">
                  <p:embed/>
                  <p:pic>
                    <p:nvPicPr>
                      <p:cNvPr id="7" name="think-cell data - do not delete" hidden="1">
                        <a:extLst>
                          <a:ext uri="{FF2B5EF4-FFF2-40B4-BE49-F238E27FC236}">
                            <a16:creationId xmlns:a16="http://schemas.microsoft.com/office/drawing/2014/main" id="{2A84D1DA-97ED-2719-33EF-A13650BDF7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タイトル 3">
            <a:extLst>
              <a:ext uri="{FF2B5EF4-FFF2-40B4-BE49-F238E27FC236}">
                <a16:creationId xmlns:a16="http://schemas.microsoft.com/office/drawing/2014/main" id="{C0CD4ED1-0F74-83B6-F4AC-8C87103B97BF}"/>
              </a:ext>
            </a:extLst>
          </p:cNvPr>
          <p:cNvSpPr>
            <a:spLocks noGrp="1"/>
          </p:cNvSpPr>
          <p:nvPr>
            <p:ph type="title"/>
          </p:nvPr>
        </p:nvSpPr>
        <p:spPr/>
        <p:txBody>
          <a:bodyPr vert="horz"/>
          <a:lstStyle/>
          <a:p>
            <a:r>
              <a:rPr lang="ja-JP" altLang="en-US"/>
              <a:t>２．機能要件</a:t>
            </a:r>
            <a:endParaRPr kumimoji="1" lang="ja-JP" altLang="en-US"/>
          </a:p>
        </p:txBody>
      </p:sp>
      <p:sp>
        <p:nvSpPr>
          <p:cNvPr id="3" name="テキスト プレースホルダー 4">
            <a:extLst>
              <a:ext uri="{FF2B5EF4-FFF2-40B4-BE49-F238E27FC236}">
                <a16:creationId xmlns:a16="http://schemas.microsoft.com/office/drawing/2014/main" id="{251B3422-0C83-F0E0-CEB5-1398EC9D9C0C}"/>
              </a:ext>
            </a:extLst>
          </p:cNvPr>
          <p:cNvSpPr txBox="1">
            <a:spLocks/>
          </p:cNvSpPr>
          <p:nvPr/>
        </p:nvSpPr>
        <p:spPr>
          <a:xfrm>
            <a:off x="251524" y="1052963"/>
            <a:ext cx="8640950" cy="36512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kumimoji="1" sz="2400" kern="1200">
                <a:solidFill>
                  <a:schemeClr val="tx1"/>
                </a:solidFill>
                <a:latin typeface="Yu Gothic UI" panose="020B0500000000000000" pitchFamily="50" charset="-128"/>
                <a:ea typeface="Yu Gothic UI" panose="020B0500000000000000" pitchFamily="50" charset="-128"/>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kumimoji="1" sz="2000" kern="1200">
                <a:solidFill>
                  <a:schemeClr val="tx1"/>
                </a:solidFill>
                <a:latin typeface="Yu Gothic UI" panose="020B0500000000000000" pitchFamily="50" charset="-128"/>
                <a:ea typeface="Yu Gothic UI" panose="020B0500000000000000"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Yu Gothic UI" panose="020B0500000000000000" pitchFamily="50" charset="-128"/>
                <a:ea typeface="Yu Gothic UI" panose="020B0500000000000000"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ja-JP" sz="1800"/>
              <a:t>(3)</a:t>
            </a:r>
            <a:r>
              <a:rPr kumimoji="1" lang="ja-JP" altLang="en-US" sz="1800"/>
              <a:t>画面イメージ</a:t>
            </a:r>
            <a:endParaRPr kumimoji="1" lang="en-US" altLang="zh-TW" sz="16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p:txBody>
      </p:sp>
      <p:sp>
        <p:nvSpPr>
          <p:cNvPr id="28" name="スライド番号プレースホルダー 1">
            <a:extLst>
              <a:ext uri="{FF2B5EF4-FFF2-40B4-BE49-F238E27FC236}">
                <a16:creationId xmlns:a16="http://schemas.microsoft.com/office/drawing/2014/main" id="{B45C7C43-84BC-EB68-B34A-AAE39F6D8E9C}"/>
              </a:ext>
            </a:extLst>
          </p:cNvPr>
          <p:cNvSpPr>
            <a:spLocks noGrp="1"/>
          </p:cNvSpPr>
          <p:nvPr>
            <p:ph type="sldNum" sz="quarter" idx="12"/>
          </p:nvPr>
        </p:nvSpPr>
        <p:spPr>
          <a:xfrm>
            <a:off x="3505200" y="6356352"/>
            <a:ext cx="21336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8139188-682B-46B8-8E3A-C32D863D2EEC}" type="slidenum">
              <a:rPr kumimoji="1" lang="ja-JP" altLang="en-US" sz="1200" b="0" i="0" u="none" strike="noStrike" kern="1200" cap="none" spc="0" normalizeH="0" baseline="0" noProof="0" smtClean="0">
                <a:ln>
                  <a:noFill/>
                </a:ln>
                <a:solidFill>
                  <a:prstClr val="black"/>
                </a:solidFill>
                <a:effectLst/>
                <a:uLnTx/>
                <a:uFillTx/>
                <a:latin typeface="Yu Gothic UI" panose="020B0500000000000000" pitchFamily="50" charset="-128"/>
                <a:ea typeface="Yu Gothic UI" panose="020B0500000000000000"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29</a:t>
            </a:fld>
            <a:endParaRPr kumimoji="1" lang="ja-JP" altLang="en-US" sz="12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mn-cs"/>
            </a:endParaRPr>
          </a:p>
        </p:txBody>
      </p:sp>
      <p:sp>
        <p:nvSpPr>
          <p:cNvPr id="91" name="正方形/長方形 90">
            <a:extLst>
              <a:ext uri="{FF2B5EF4-FFF2-40B4-BE49-F238E27FC236}">
                <a16:creationId xmlns:a16="http://schemas.microsoft.com/office/drawing/2014/main" id="{6CE6E245-6D90-A273-F2A0-D60BE5CDAECB}"/>
              </a:ext>
            </a:extLst>
          </p:cNvPr>
          <p:cNvSpPr/>
          <p:nvPr/>
        </p:nvSpPr>
        <p:spPr>
          <a:xfrm>
            <a:off x="255605" y="1418087"/>
            <a:ext cx="8665427" cy="258418"/>
          </a:xfrm>
          <a:prstGeom prst="rect">
            <a:avLst/>
          </a:prstGeom>
          <a:solidFill>
            <a:srgbClr val="003F7E"/>
          </a:solidFill>
          <a:ln w="6350" cap="flat" cmpd="sng" algn="ctr">
            <a:noFill/>
            <a:prstDash val="solid"/>
            <a:miter lim="800000"/>
            <a:headEnd type="none" w="med" len="med"/>
            <a:tailEnd type="none" w="med" len="med"/>
          </a:ln>
          <a:effectLst/>
        </p:spPr>
        <p:txBody>
          <a:bodyPr lIns="72000" tIns="72000" rIns="72000" bIns="7200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a:ln>
                  <a:noFill/>
                </a:ln>
                <a:solidFill>
                  <a:srgbClr val="FFFFFF"/>
                </a:solidFill>
                <a:effectLst/>
                <a:uLnTx/>
                <a:uFillTx/>
                <a:latin typeface="Arial"/>
                <a:ea typeface="游ゴシック Medium"/>
                <a:cs typeface="+mn-cs"/>
              </a:rPr>
              <a:t>マスタ（事業所ルート）イメージ　　　　</a:t>
            </a:r>
          </a:p>
        </p:txBody>
      </p:sp>
      <p:sp>
        <p:nvSpPr>
          <p:cNvPr id="92" name="正方形/長方形 91">
            <a:extLst>
              <a:ext uri="{FF2B5EF4-FFF2-40B4-BE49-F238E27FC236}">
                <a16:creationId xmlns:a16="http://schemas.microsoft.com/office/drawing/2014/main" id="{FB29D3D2-993B-758A-AE64-338460FA6218}"/>
              </a:ext>
            </a:extLst>
          </p:cNvPr>
          <p:cNvSpPr/>
          <p:nvPr/>
        </p:nvSpPr>
        <p:spPr>
          <a:xfrm>
            <a:off x="7184454" y="1499045"/>
            <a:ext cx="1711088" cy="173468"/>
          </a:xfrm>
          <a:prstGeom prst="rect">
            <a:avLst/>
          </a:prstGeom>
          <a:solidFill>
            <a:srgbClr val="003F7E"/>
          </a:solidFill>
          <a:ln w="6350" cap="flat" cmpd="sng" algn="ctr">
            <a:noFill/>
            <a:prstDash val="solid"/>
            <a:miter lim="800000"/>
            <a:headEnd type="none" w="med" len="med"/>
            <a:tailEnd type="none" w="med" len="med"/>
          </a:ln>
          <a:effectLst/>
        </p:spPr>
        <p:txBody>
          <a:bodyPr lIns="72000" tIns="72000" rIns="72000" bIns="7200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FFFFFF"/>
                </a:solidFill>
                <a:effectLst/>
                <a:uLnTx/>
                <a:uFillTx/>
                <a:latin typeface="Arial"/>
                <a:ea typeface="游ゴシック Medium"/>
                <a:cs typeface="+mn-cs"/>
              </a:rPr>
              <a:t>※</a:t>
            </a:r>
            <a:r>
              <a:rPr kumimoji="0" lang="ja-JP" altLang="en-US" sz="700" b="0" i="0" u="none" strike="noStrike" kern="0" cap="none" spc="0" normalizeH="0" baseline="0" noProof="0">
                <a:ln>
                  <a:noFill/>
                </a:ln>
                <a:solidFill>
                  <a:srgbClr val="FFFFFF"/>
                </a:solidFill>
                <a:effectLst/>
                <a:uLnTx/>
                <a:uFillTx/>
                <a:latin typeface="Arial"/>
                <a:ea typeface="游ゴシック Medium"/>
                <a:cs typeface="+mn-cs"/>
              </a:rPr>
              <a:t>現行システムの参考画面です</a:t>
            </a:r>
            <a:endParaRPr kumimoji="0" lang="ja-JP" altLang="en-US" sz="1100" b="0" i="0" u="none" strike="noStrike" kern="0" cap="none" spc="0" normalizeH="0" baseline="0" noProof="0">
              <a:ln>
                <a:noFill/>
              </a:ln>
              <a:solidFill>
                <a:srgbClr val="FFFFFF"/>
              </a:solidFill>
              <a:effectLst/>
              <a:uLnTx/>
              <a:uFillTx/>
              <a:latin typeface="Arial"/>
              <a:ea typeface="游ゴシック Medium"/>
              <a:cs typeface="+mn-cs"/>
            </a:endParaRPr>
          </a:p>
        </p:txBody>
      </p:sp>
      <p:pic>
        <p:nvPicPr>
          <p:cNvPr id="6" name="図 5">
            <a:extLst>
              <a:ext uri="{FF2B5EF4-FFF2-40B4-BE49-F238E27FC236}">
                <a16:creationId xmlns:a16="http://schemas.microsoft.com/office/drawing/2014/main" id="{5DC51C58-A379-5905-22B8-10273B7047CB}"/>
              </a:ext>
            </a:extLst>
          </p:cNvPr>
          <p:cNvPicPr>
            <a:picLocks noChangeAspect="1"/>
          </p:cNvPicPr>
          <p:nvPr/>
        </p:nvPicPr>
        <p:blipFill rotWithShape="1">
          <a:blip r:embed="rId5"/>
          <a:srcRect r="19341"/>
          <a:stretch/>
        </p:blipFill>
        <p:spPr>
          <a:xfrm>
            <a:off x="429476" y="1747426"/>
            <a:ext cx="2475997" cy="4403540"/>
          </a:xfrm>
          <a:prstGeom prst="rect">
            <a:avLst/>
          </a:prstGeom>
        </p:spPr>
      </p:pic>
      <p:sp>
        <p:nvSpPr>
          <p:cNvPr id="15" name="正方形/長方形 14">
            <a:extLst>
              <a:ext uri="{FF2B5EF4-FFF2-40B4-BE49-F238E27FC236}">
                <a16:creationId xmlns:a16="http://schemas.microsoft.com/office/drawing/2014/main" id="{6CE761F2-6FD4-5292-3385-FD59CC7BABC4}"/>
              </a:ext>
            </a:extLst>
          </p:cNvPr>
          <p:cNvSpPr/>
          <p:nvPr/>
        </p:nvSpPr>
        <p:spPr>
          <a:xfrm>
            <a:off x="3273190" y="1747427"/>
            <a:ext cx="1221633" cy="3261600"/>
          </a:xfrm>
          <a:prstGeom prst="rect">
            <a:avLst/>
          </a:prstGeom>
          <a:noFill/>
          <a:ln w="6350" cap="flat" cmpd="sng" algn="ctr">
            <a:noFill/>
            <a:prstDash val="solid"/>
            <a:miter lim="800000"/>
            <a:headEnd type="none" w="med" len="med"/>
            <a:tailEnd type="none" w="med" len="med"/>
          </a:ln>
          <a:effectLst/>
        </p:spPr>
        <p:txBody>
          <a:bodyPr lIns="72000" tIns="72000" rIns="72000" bIns="7200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u="sng" kern="0">
                <a:solidFill>
                  <a:srgbClr val="000000"/>
                </a:solidFill>
                <a:latin typeface="+mn-ea"/>
              </a:rPr>
              <a:t>マスタ（事業所ルート）</a:t>
            </a:r>
            <a:r>
              <a:rPr kumimoji="0" lang="ja-JP" altLang="en-US" sz="1200" b="0" i="0" u="sng" strike="noStrike" kern="0" cap="none" spc="0" normalizeH="0" baseline="0" noProof="0">
                <a:ln>
                  <a:noFill/>
                </a:ln>
                <a:solidFill>
                  <a:srgbClr val="000000"/>
                </a:solidFill>
                <a:effectLst/>
                <a:uLnTx/>
                <a:uFillTx/>
                <a:latin typeface="+mn-ea"/>
                <a:cs typeface="+mn-cs"/>
              </a:rPr>
              <a:t>を入力する項目</a:t>
            </a:r>
            <a:endParaRPr kumimoji="0" lang="en-US" altLang="ja-JP" sz="1200" b="0" i="0" u="sng" strike="noStrike" kern="0" cap="none" spc="0" normalizeH="0" baseline="0" noProof="0">
              <a:ln>
                <a:noFill/>
              </a:ln>
              <a:solidFill>
                <a:srgbClr val="000000"/>
              </a:solidFill>
              <a:effectLst/>
              <a:uLnTx/>
              <a:uFillTx/>
              <a:latin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200" b="0" i="0" u="sng"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100" kern="0">
                <a:solidFill>
                  <a:srgbClr val="000000"/>
                </a:solidFill>
                <a:latin typeface="+mn-ea"/>
              </a:rPr>
              <a:t>窓口の有無を選択できる機能</a:t>
            </a:r>
            <a:endParaRPr kumimoji="0" lang="en-US" altLang="ja-JP" sz="1100" kern="0">
              <a:solidFill>
                <a:srgbClr val="000000"/>
              </a:solidFill>
              <a:latin typeface="+mn-ea"/>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100" b="0" i="0" u="none" strike="noStrike" kern="0" cap="none" spc="0" normalizeH="0" baseline="0" noProof="0">
                <a:ln>
                  <a:noFill/>
                </a:ln>
                <a:solidFill>
                  <a:srgbClr val="000000"/>
                </a:solidFill>
                <a:effectLst/>
                <a:uLnTx/>
                <a:uFillTx/>
                <a:latin typeface="+mn-ea"/>
                <a:cs typeface="+mn-cs"/>
              </a:rPr>
              <a:t>審査・確認者を登録できる機能</a:t>
            </a:r>
            <a:endParaRPr kumimoji="0" lang="en-US" altLang="ja-JP" sz="105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05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ja-JP" altLang="en-US" sz="1050" b="0" i="0" u="none" strike="noStrike" kern="0" cap="none" spc="0" normalizeH="0" baseline="0" noProof="0">
              <a:ln>
                <a:noFill/>
              </a:ln>
              <a:solidFill>
                <a:srgbClr val="000000"/>
              </a:solidFill>
              <a:effectLst/>
              <a:uLnTx/>
              <a:uFillTx/>
              <a:latin typeface="+mn-ea"/>
              <a:cs typeface="+mn-cs"/>
            </a:endParaRPr>
          </a:p>
        </p:txBody>
      </p:sp>
      <p:sp>
        <p:nvSpPr>
          <p:cNvPr id="16" name="正方形/長方形 15">
            <a:extLst>
              <a:ext uri="{FF2B5EF4-FFF2-40B4-BE49-F238E27FC236}">
                <a16:creationId xmlns:a16="http://schemas.microsoft.com/office/drawing/2014/main" id="{87E780FC-0ECE-7FBA-2CF6-49868CFBF8CE}"/>
              </a:ext>
            </a:extLst>
          </p:cNvPr>
          <p:cNvSpPr/>
          <p:nvPr/>
        </p:nvSpPr>
        <p:spPr>
          <a:xfrm>
            <a:off x="7667625" y="1747427"/>
            <a:ext cx="1295401" cy="1458946"/>
          </a:xfrm>
          <a:prstGeom prst="rect">
            <a:avLst/>
          </a:prstGeom>
          <a:noFill/>
          <a:ln w="6350" cap="flat" cmpd="sng" algn="ctr">
            <a:noFill/>
            <a:prstDash val="solid"/>
            <a:miter lim="800000"/>
            <a:headEnd type="none" w="med" len="med"/>
            <a:tailEnd type="none" w="med" len="med"/>
          </a:ln>
          <a:effectLst/>
        </p:spPr>
        <p:txBody>
          <a:bodyPr lIns="72000" tIns="72000" rIns="72000" bIns="7200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u="sng" kern="0">
                <a:solidFill>
                  <a:srgbClr val="000000"/>
                </a:solidFill>
                <a:latin typeface="+mn-ea"/>
              </a:rPr>
              <a:t>マスタ（事業所ルート）</a:t>
            </a:r>
            <a:r>
              <a:rPr kumimoji="0" lang="ja-JP" altLang="en-US" sz="1200" b="0" i="0" u="sng" strike="noStrike" kern="0" cap="none" spc="0" normalizeH="0" baseline="0" noProof="0">
                <a:ln>
                  <a:noFill/>
                </a:ln>
                <a:solidFill>
                  <a:srgbClr val="000000"/>
                </a:solidFill>
                <a:effectLst/>
                <a:uLnTx/>
                <a:uFillTx/>
                <a:latin typeface="+mn-ea"/>
                <a:cs typeface="+mn-cs"/>
              </a:rPr>
              <a:t>を入力する項目</a:t>
            </a:r>
            <a:endParaRPr kumimoji="0" lang="en-US" altLang="ja-JP" sz="1200" b="0" i="0" u="sng" strike="noStrike" kern="0" cap="none" spc="0" normalizeH="0" baseline="0" noProof="0">
              <a:ln>
                <a:noFill/>
              </a:ln>
              <a:solidFill>
                <a:srgbClr val="000000"/>
              </a:solidFill>
              <a:effectLst/>
              <a:uLnTx/>
              <a:uFillTx/>
              <a:latin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200" b="0" i="0" u="sng"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100" kern="0">
                <a:solidFill>
                  <a:srgbClr val="000000"/>
                </a:solidFill>
                <a:latin typeface="+mn-ea"/>
              </a:rPr>
              <a:t>窓口の有無を選択できる機能</a:t>
            </a:r>
            <a:endParaRPr kumimoji="0" lang="en-US" altLang="ja-JP" sz="1100" kern="0">
              <a:solidFill>
                <a:srgbClr val="000000"/>
              </a:solidFill>
              <a:latin typeface="+mn-ea"/>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100" b="0" i="0" u="none" strike="noStrike" kern="0" cap="none" spc="0" normalizeH="0" baseline="0" noProof="0">
                <a:ln>
                  <a:noFill/>
                </a:ln>
                <a:solidFill>
                  <a:srgbClr val="000000"/>
                </a:solidFill>
                <a:effectLst/>
                <a:uLnTx/>
                <a:uFillTx/>
                <a:latin typeface="+mn-ea"/>
                <a:cs typeface="+mn-cs"/>
              </a:rPr>
              <a:t>審査・確認者を登録できる機能</a:t>
            </a:r>
            <a:endParaRPr kumimoji="0" lang="en-US" altLang="ja-JP" sz="105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05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05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ja-JP" altLang="en-US" sz="1050" b="0" i="0" u="none" strike="noStrike" kern="0" cap="none" spc="0" normalizeH="0" baseline="0" noProof="0">
              <a:ln>
                <a:noFill/>
              </a:ln>
              <a:solidFill>
                <a:srgbClr val="000000"/>
              </a:solidFill>
              <a:effectLst/>
              <a:uLnTx/>
              <a:uFillTx/>
              <a:latin typeface="+mn-ea"/>
              <a:cs typeface="+mn-cs"/>
            </a:endParaRPr>
          </a:p>
        </p:txBody>
      </p:sp>
      <p:sp>
        <p:nvSpPr>
          <p:cNvPr id="17" name="吹き出し: 線 (枠付き、強調線付き) 16">
            <a:extLst>
              <a:ext uri="{FF2B5EF4-FFF2-40B4-BE49-F238E27FC236}">
                <a16:creationId xmlns:a16="http://schemas.microsoft.com/office/drawing/2014/main" id="{8C609A70-D615-0BE6-EF8D-3297FBC1926F}"/>
              </a:ext>
            </a:extLst>
          </p:cNvPr>
          <p:cNvSpPr/>
          <p:nvPr/>
        </p:nvSpPr>
        <p:spPr>
          <a:xfrm>
            <a:off x="439623" y="1747426"/>
            <a:ext cx="2465851" cy="4739097"/>
          </a:xfrm>
          <a:prstGeom prst="accentBorderCallout1">
            <a:avLst>
              <a:gd name="adj1" fmla="val 5862"/>
              <a:gd name="adj2" fmla="val 104338"/>
              <a:gd name="adj3" fmla="val 5781"/>
              <a:gd name="adj4" fmla="val 116099"/>
            </a:avLst>
          </a:prstGeom>
          <a:noFill/>
          <a:ln w="38100" cap="flat" cmpd="sng" algn="ctr">
            <a:solidFill>
              <a:srgbClr val="000000">
                <a:lumMod val="50000"/>
                <a:lumOff val="50000"/>
              </a:srgbClr>
            </a:solidFill>
            <a:prstDash val="solid"/>
            <a:miter lim="800000"/>
            <a:headEnd type="none" w="med" len="med"/>
            <a:tailEnd type="none" w="med" len="med"/>
          </a:ln>
          <a:effectLst/>
        </p:spPr>
        <p:txBody>
          <a:bodyPr lIns="72000" tIns="72000" rIns="72000" bIns="72000" rtlCol="0" anchor="t" anchorCtr="0"/>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ja-JP" altLang="en-US" sz="1200" b="0" i="0" u="none" strike="noStrike" kern="0" cap="none" spc="0" normalizeH="0" baseline="0" noProof="0">
              <a:ln>
                <a:noFill/>
              </a:ln>
              <a:solidFill>
                <a:srgbClr val="000000"/>
              </a:solidFill>
              <a:effectLst/>
              <a:uLnTx/>
              <a:uFillTx/>
              <a:latin typeface="Arial"/>
              <a:ea typeface="游ゴシック Medium"/>
              <a:cs typeface="+mn-cs"/>
            </a:endParaRPr>
          </a:p>
        </p:txBody>
      </p:sp>
      <p:sp>
        <p:nvSpPr>
          <p:cNvPr id="18" name="吹き出し: 線 (枠付き、強調線付き) 17">
            <a:extLst>
              <a:ext uri="{FF2B5EF4-FFF2-40B4-BE49-F238E27FC236}">
                <a16:creationId xmlns:a16="http://schemas.microsoft.com/office/drawing/2014/main" id="{E81D0158-D8BB-FAF3-69CE-3D82EF77C569}"/>
              </a:ext>
            </a:extLst>
          </p:cNvPr>
          <p:cNvSpPr/>
          <p:nvPr/>
        </p:nvSpPr>
        <p:spPr>
          <a:xfrm>
            <a:off x="4862540" y="1747426"/>
            <a:ext cx="2524209" cy="4846607"/>
          </a:xfrm>
          <a:prstGeom prst="accentBorderCallout1">
            <a:avLst>
              <a:gd name="adj1" fmla="val 12854"/>
              <a:gd name="adj2" fmla="val 104338"/>
              <a:gd name="adj3" fmla="val 12773"/>
              <a:gd name="adj4" fmla="val 113164"/>
            </a:avLst>
          </a:prstGeom>
          <a:noFill/>
          <a:ln w="38100" cap="flat" cmpd="sng" algn="ctr">
            <a:solidFill>
              <a:srgbClr val="000000">
                <a:lumMod val="50000"/>
                <a:lumOff val="50000"/>
              </a:srgbClr>
            </a:solidFill>
            <a:prstDash val="solid"/>
            <a:miter lim="800000"/>
            <a:headEnd type="none" w="med" len="med"/>
            <a:tailEnd type="none" w="med" len="med"/>
          </a:ln>
          <a:effectLst/>
        </p:spPr>
        <p:txBody>
          <a:bodyPr lIns="72000" tIns="72000" rIns="72000" bIns="72000" rtlCol="0" anchor="t" anchorCtr="0"/>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ja-JP" altLang="en-US" sz="1200" b="0" i="0" u="none" strike="noStrike" kern="0" cap="none" spc="0" normalizeH="0" baseline="0" noProof="0">
              <a:ln>
                <a:noFill/>
              </a:ln>
              <a:solidFill>
                <a:srgbClr val="000000"/>
              </a:solidFill>
              <a:effectLst/>
              <a:uLnTx/>
              <a:uFillTx/>
              <a:latin typeface="Arial"/>
              <a:ea typeface="游ゴシック Medium"/>
              <a:cs typeface="+mn-cs"/>
            </a:endParaRPr>
          </a:p>
        </p:txBody>
      </p:sp>
      <p:pic>
        <p:nvPicPr>
          <p:cNvPr id="19" name="図 18">
            <a:extLst>
              <a:ext uri="{FF2B5EF4-FFF2-40B4-BE49-F238E27FC236}">
                <a16:creationId xmlns:a16="http://schemas.microsoft.com/office/drawing/2014/main" id="{9D224387-4217-8F55-82FF-8570D2FC9F73}"/>
              </a:ext>
            </a:extLst>
          </p:cNvPr>
          <p:cNvPicPr>
            <a:picLocks noChangeAspect="1"/>
          </p:cNvPicPr>
          <p:nvPr/>
        </p:nvPicPr>
        <p:blipFill rotWithShape="1">
          <a:blip r:embed="rId6"/>
          <a:srcRect r="19164"/>
          <a:stretch/>
        </p:blipFill>
        <p:spPr>
          <a:xfrm>
            <a:off x="4890357" y="1779580"/>
            <a:ext cx="2465851" cy="4397496"/>
          </a:xfrm>
          <a:prstGeom prst="rect">
            <a:avLst/>
          </a:prstGeom>
        </p:spPr>
      </p:pic>
      <p:pic>
        <p:nvPicPr>
          <p:cNvPr id="20" name="図 19">
            <a:extLst>
              <a:ext uri="{FF2B5EF4-FFF2-40B4-BE49-F238E27FC236}">
                <a16:creationId xmlns:a16="http://schemas.microsoft.com/office/drawing/2014/main" id="{B84965FB-A7C6-0D54-5A65-25899438EC14}"/>
              </a:ext>
            </a:extLst>
          </p:cNvPr>
          <p:cNvPicPr>
            <a:picLocks noChangeAspect="1"/>
          </p:cNvPicPr>
          <p:nvPr/>
        </p:nvPicPr>
        <p:blipFill rotWithShape="1">
          <a:blip r:embed="rId7"/>
          <a:srcRect r="9798" b="-16004"/>
          <a:stretch/>
        </p:blipFill>
        <p:spPr>
          <a:xfrm>
            <a:off x="4890357" y="6177076"/>
            <a:ext cx="2465850" cy="416958"/>
          </a:xfrm>
          <a:prstGeom prst="rect">
            <a:avLst/>
          </a:prstGeom>
        </p:spPr>
      </p:pic>
    </p:spTree>
    <p:extLst>
      <p:ext uri="{BB962C8B-B14F-4D97-AF65-F5344CB8AC3E}">
        <p14:creationId xmlns:p14="http://schemas.microsoft.com/office/powerpoint/2010/main" val="23235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1CF1F410-5184-899E-B5E0-8F3C15E8CB80}"/>
              </a:ext>
            </a:extLst>
          </p:cNvPr>
          <p:cNvGraphicFramePr>
            <a:graphicFrameLocks noChangeAspect="1"/>
          </p:cNvGraphicFramePr>
          <p:nvPr>
            <p:custDataLst>
              <p:tags r:id="rId1"/>
            </p:custDataLst>
            <p:extLst>
              <p:ext uri="{D42A27DB-BD31-4B8C-83A1-F6EECF244321}">
                <p14:modId xmlns:p14="http://schemas.microsoft.com/office/powerpoint/2010/main" val="39561161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639" imgH="639" progId="TCLayout.ActiveDocument.1">
                  <p:embed/>
                </p:oleObj>
              </mc:Choice>
              <mc:Fallback>
                <p:oleObj name="think-cellスライド" r:id="rId3" imgW="639" imgH="639" progId="TCLayout.ActiveDocument.1">
                  <p:embed/>
                  <p:pic>
                    <p:nvPicPr>
                      <p:cNvPr id="6" name="think-cell data - do not delete" hidden="1">
                        <a:extLst>
                          <a:ext uri="{FF2B5EF4-FFF2-40B4-BE49-F238E27FC236}">
                            <a16:creationId xmlns:a16="http://schemas.microsoft.com/office/drawing/2014/main" id="{1CF1F410-5184-899E-B5E0-8F3C15E8CB8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スライド番号プレースホルダー 1">
            <a:extLst>
              <a:ext uri="{FF2B5EF4-FFF2-40B4-BE49-F238E27FC236}">
                <a16:creationId xmlns:a16="http://schemas.microsoft.com/office/drawing/2014/main" id="{45B6C1CE-AE6D-F867-1DAC-14F72423643C}"/>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8139188-682B-46B8-8E3A-C32D863D2EEC}" type="slidenum">
              <a:rPr kumimoji="1" lang="ja-JP" altLang="en-US" sz="1200" b="0" i="0" u="none" strike="noStrike" kern="1200" cap="none" spc="0" normalizeH="0" baseline="0" noProof="0" smtClean="0">
                <a:ln>
                  <a:noFill/>
                </a:ln>
                <a:solidFill>
                  <a:prstClr val="black"/>
                </a:solidFill>
                <a:effectLst/>
                <a:uLnTx/>
                <a:uFillTx/>
                <a:latin typeface="Yu Gothic UI" panose="020B0500000000000000" pitchFamily="50" charset="-128"/>
                <a:ea typeface="Yu Gothic UI" panose="020B0500000000000000"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1" lang="ja-JP" altLang="en-US" sz="12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mn-cs"/>
            </a:endParaRPr>
          </a:p>
        </p:txBody>
      </p:sp>
      <p:sp>
        <p:nvSpPr>
          <p:cNvPr id="4" name="タイトル 3">
            <a:extLst>
              <a:ext uri="{FF2B5EF4-FFF2-40B4-BE49-F238E27FC236}">
                <a16:creationId xmlns:a16="http://schemas.microsoft.com/office/drawing/2014/main" id="{599FFCD3-4840-7D8A-EC3F-3642D5887971}"/>
              </a:ext>
            </a:extLst>
          </p:cNvPr>
          <p:cNvSpPr>
            <a:spLocks noGrp="1"/>
          </p:cNvSpPr>
          <p:nvPr>
            <p:ph type="title"/>
          </p:nvPr>
        </p:nvSpPr>
        <p:spPr>
          <a:xfrm>
            <a:off x="251519" y="263966"/>
            <a:ext cx="6932935" cy="523220"/>
          </a:xfrm>
        </p:spPr>
        <p:txBody>
          <a:bodyPr vert="horz"/>
          <a:lstStyle/>
          <a:p>
            <a:r>
              <a:rPr kumimoji="1" lang="ja-JP" altLang="en-US"/>
              <a:t>１．業務要件</a:t>
            </a:r>
          </a:p>
        </p:txBody>
      </p:sp>
      <p:graphicFrame>
        <p:nvGraphicFramePr>
          <p:cNvPr id="9" name="表 7">
            <a:extLst>
              <a:ext uri="{FF2B5EF4-FFF2-40B4-BE49-F238E27FC236}">
                <a16:creationId xmlns:a16="http://schemas.microsoft.com/office/drawing/2014/main" id="{4489B312-54C6-AE32-AC61-F70E865CA9E9}"/>
              </a:ext>
            </a:extLst>
          </p:cNvPr>
          <p:cNvGraphicFramePr>
            <a:graphicFrameLocks noGrp="1"/>
          </p:cNvGraphicFramePr>
          <p:nvPr>
            <p:extLst>
              <p:ext uri="{D42A27DB-BD31-4B8C-83A1-F6EECF244321}">
                <p14:modId xmlns:p14="http://schemas.microsoft.com/office/powerpoint/2010/main" val="239988979"/>
              </p:ext>
            </p:extLst>
          </p:nvPr>
        </p:nvGraphicFramePr>
        <p:xfrm>
          <a:off x="107501" y="1418089"/>
          <a:ext cx="8640949" cy="5076535"/>
        </p:xfrm>
        <a:graphic>
          <a:graphicData uri="http://schemas.openxmlformats.org/drawingml/2006/table">
            <a:tbl>
              <a:tblPr firstRow="1" bandRow="1">
                <a:tableStyleId>{5C22544A-7EE6-4342-B048-85BDC9FD1C3A}</a:tableStyleId>
              </a:tblPr>
              <a:tblGrid>
                <a:gridCol w="406849">
                  <a:extLst>
                    <a:ext uri="{9D8B030D-6E8A-4147-A177-3AD203B41FA5}">
                      <a16:colId xmlns:a16="http://schemas.microsoft.com/office/drawing/2014/main" val="2738723109"/>
                    </a:ext>
                  </a:extLst>
                </a:gridCol>
                <a:gridCol w="1933575">
                  <a:extLst>
                    <a:ext uri="{9D8B030D-6E8A-4147-A177-3AD203B41FA5}">
                      <a16:colId xmlns:a16="http://schemas.microsoft.com/office/drawing/2014/main" val="55771545"/>
                    </a:ext>
                  </a:extLst>
                </a:gridCol>
                <a:gridCol w="6300525">
                  <a:extLst>
                    <a:ext uri="{9D8B030D-6E8A-4147-A177-3AD203B41FA5}">
                      <a16:colId xmlns:a16="http://schemas.microsoft.com/office/drawing/2014/main" val="1027567464"/>
                    </a:ext>
                  </a:extLst>
                </a:gridCol>
              </a:tblGrid>
              <a:tr h="256694">
                <a:tc>
                  <a:txBody>
                    <a:bodyPr/>
                    <a:lstStyle/>
                    <a:p>
                      <a:pPr algn="l"/>
                      <a:r>
                        <a:rPr kumimoji="1" lang="en-US" altLang="ja-JP" sz="1200"/>
                        <a:t>#</a:t>
                      </a:r>
                      <a:endParaRPr kumimoji="1" lang="ja-JP" altLang="en-US" sz="1200"/>
                    </a:p>
                  </a:txBody>
                  <a:tcPr>
                    <a:solidFill>
                      <a:schemeClr val="accent1"/>
                    </a:solidFill>
                  </a:tcPr>
                </a:tc>
                <a:tc>
                  <a:txBody>
                    <a:bodyPr/>
                    <a:lstStyle/>
                    <a:p>
                      <a:pPr algn="l"/>
                      <a:r>
                        <a:rPr kumimoji="1" lang="ja-JP" altLang="en-US" sz="1200"/>
                        <a:t>業務</a:t>
                      </a:r>
                    </a:p>
                  </a:txBody>
                  <a:tcPr>
                    <a:solidFill>
                      <a:schemeClr val="accent1"/>
                    </a:solidFill>
                  </a:tcPr>
                </a:tc>
                <a:tc>
                  <a:txBody>
                    <a:bodyPr/>
                    <a:lstStyle/>
                    <a:p>
                      <a:pPr algn="l"/>
                      <a:r>
                        <a:rPr kumimoji="1" lang="ja-JP" altLang="en-US" sz="1200"/>
                        <a:t>概要</a:t>
                      </a:r>
                    </a:p>
                  </a:txBody>
                  <a:tcPr/>
                </a:tc>
                <a:extLst>
                  <a:ext uri="{0D108BD9-81ED-4DB2-BD59-A6C34878D82A}">
                    <a16:rowId xmlns:a16="http://schemas.microsoft.com/office/drawing/2014/main" val="2838924240"/>
                  </a:ext>
                </a:extLst>
              </a:tr>
              <a:tr h="436565">
                <a:tc>
                  <a:txBody>
                    <a:bodyPr/>
                    <a:lstStyle/>
                    <a:p>
                      <a:pPr algn="l"/>
                      <a:r>
                        <a:rPr kumimoji="1" lang="en-US" altLang="ja-JP" sz="1100" b="1">
                          <a:solidFill>
                            <a:schemeClr val="bg1"/>
                          </a:solidFill>
                        </a:rPr>
                        <a:t>a</a:t>
                      </a:r>
                      <a:endParaRPr kumimoji="1" lang="ja-JP" altLang="en-US" sz="1100" b="1">
                        <a:solidFill>
                          <a:schemeClr val="bg1"/>
                        </a:solidFill>
                      </a:endParaRPr>
                    </a:p>
                  </a:txBody>
                  <a:tcPr>
                    <a:solidFill>
                      <a:schemeClr val="accent1"/>
                    </a:solidFill>
                  </a:tcPr>
                </a:tc>
                <a:tc>
                  <a:txBody>
                    <a:bodyPr/>
                    <a:lstStyle/>
                    <a:p>
                      <a:pPr algn="l"/>
                      <a:r>
                        <a:rPr kumimoji="1" lang="zh-TW" altLang="en-US" sz="1100" b="1">
                          <a:solidFill>
                            <a:schemeClr val="bg1"/>
                          </a:solidFill>
                        </a:rPr>
                        <a:t>納入仕様書作成</a:t>
                      </a:r>
                      <a:r>
                        <a:rPr kumimoji="1" lang="en-US" altLang="zh-TW" sz="1100" b="1">
                          <a:solidFill>
                            <a:schemeClr val="bg1"/>
                          </a:solidFill>
                        </a:rPr>
                        <a:t>/</a:t>
                      </a:r>
                      <a:r>
                        <a:rPr kumimoji="1" lang="zh-TW" altLang="en-US" sz="1100" b="1">
                          <a:solidFill>
                            <a:schemeClr val="bg1"/>
                          </a:solidFill>
                        </a:rPr>
                        <a:t>改訂</a:t>
                      </a:r>
                      <a:r>
                        <a:rPr kumimoji="1" lang="ja-JP" altLang="en-US" sz="1100" b="1">
                          <a:solidFill>
                            <a:schemeClr val="bg1"/>
                          </a:solidFill>
                        </a:rPr>
                        <a:t>（</a:t>
                      </a:r>
                      <a:r>
                        <a:rPr kumimoji="1" lang="en-US" altLang="ja-JP" sz="1100" b="1">
                          <a:solidFill>
                            <a:schemeClr val="bg1"/>
                          </a:solidFill>
                        </a:rPr>
                        <a:t>WF</a:t>
                      </a:r>
                      <a:r>
                        <a:rPr kumimoji="1" lang="ja-JP" altLang="en-US" sz="1100" b="1">
                          <a:solidFill>
                            <a:schemeClr val="bg1"/>
                          </a:solidFill>
                        </a:rPr>
                        <a:t>あり）</a:t>
                      </a:r>
                    </a:p>
                  </a:txBody>
                  <a:tcPr>
                    <a:solidFill>
                      <a:schemeClr val="accent1"/>
                    </a:solidFill>
                  </a:tcPr>
                </a:tc>
                <a:tc>
                  <a:txBody>
                    <a:bodyPr/>
                    <a:lstStyle/>
                    <a:p>
                      <a:pPr marL="171450" indent="-171450" algn="l">
                        <a:buFont typeface="Arial" panose="020B0604020202020204" pitchFamily="34" charset="0"/>
                        <a:buChar char="•"/>
                      </a:pPr>
                      <a:r>
                        <a:rPr kumimoji="1" lang="ja-JP" altLang="en-US" sz="1100"/>
                        <a:t>ワークフロー機能を用いて、新規</a:t>
                      </a:r>
                      <a:r>
                        <a:rPr kumimoji="1" lang="en-US" altLang="ja-JP" sz="1100"/>
                        <a:t>/</a:t>
                      </a:r>
                      <a:r>
                        <a:rPr kumimoji="1" lang="ja-JP" altLang="en-US" sz="1100"/>
                        <a:t>改訂で納入仕様書を作成する業務</a:t>
                      </a:r>
                    </a:p>
                  </a:txBody>
                  <a:tcPr/>
                </a:tc>
                <a:extLst>
                  <a:ext uri="{0D108BD9-81ED-4DB2-BD59-A6C34878D82A}">
                    <a16:rowId xmlns:a16="http://schemas.microsoft.com/office/drawing/2014/main" val="3028206946"/>
                  </a:ext>
                </a:extLst>
              </a:tr>
              <a:tr h="436565">
                <a:tc>
                  <a:txBody>
                    <a:bodyPr/>
                    <a:lstStyle/>
                    <a:p>
                      <a:pPr algn="l"/>
                      <a:r>
                        <a:rPr kumimoji="1" lang="en-US" altLang="ja-JP" sz="1100" b="1">
                          <a:solidFill>
                            <a:schemeClr val="bg1"/>
                          </a:solidFill>
                        </a:rPr>
                        <a:t>b</a:t>
                      </a:r>
                      <a:endParaRPr kumimoji="1" lang="ja-JP" altLang="en-US" sz="1100" b="1">
                        <a:solidFill>
                          <a:schemeClr val="bg1"/>
                        </a:solidFill>
                      </a:endParaRPr>
                    </a:p>
                  </a:txBody>
                  <a:tcPr>
                    <a:solidFill>
                      <a:schemeClr val="accent1"/>
                    </a:solidFill>
                  </a:tcPr>
                </a:tc>
                <a:tc>
                  <a:txBody>
                    <a:bodyPr/>
                    <a:lstStyle/>
                    <a:p>
                      <a:pPr algn="l"/>
                      <a:r>
                        <a:rPr kumimoji="1" lang="ja-JP" altLang="en-US" sz="1100" b="1">
                          <a:solidFill>
                            <a:schemeClr val="bg1"/>
                          </a:solidFill>
                        </a:rPr>
                        <a:t>納入仕様書締結済</a:t>
                      </a:r>
                      <a:r>
                        <a:rPr kumimoji="1" lang="en-US" altLang="ja-JP" sz="1100" b="1">
                          <a:solidFill>
                            <a:schemeClr val="bg1"/>
                          </a:solidFill>
                        </a:rPr>
                        <a:t>/</a:t>
                      </a:r>
                      <a:r>
                        <a:rPr kumimoji="1" lang="ja-JP" altLang="en-US" sz="1100" b="1">
                          <a:solidFill>
                            <a:schemeClr val="bg1"/>
                          </a:solidFill>
                        </a:rPr>
                        <a:t>契約不成立</a:t>
                      </a:r>
                      <a:r>
                        <a:rPr kumimoji="1" lang="en-US" altLang="ja-JP" sz="1100" b="1">
                          <a:solidFill>
                            <a:schemeClr val="bg1"/>
                          </a:solidFill>
                        </a:rPr>
                        <a:t>/</a:t>
                      </a:r>
                      <a:r>
                        <a:rPr kumimoji="1" lang="ja-JP" altLang="en-US" sz="1100" b="1">
                          <a:solidFill>
                            <a:schemeClr val="bg1"/>
                          </a:solidFill>
                        </a:rPr>
                        <a:t>改訂（</a:t>
                      </a:r>
                      <a:r>
                        <a:rPr kumimoji="1" lang="en-US" altLang="ja-JP" sz="1100" b="1">
                          <a:solidFill>
                            <a:schemeClr val="bg1"/>
                          </a:solidFill>
                        </a:rPr>
                        <a:t>WF</a:t>
                      </a:r>
                      <a:r>
                        <a:rPr kumimoji="1" lang="ja-JP" altLang="en-US" sz="1100" b="1">
                          <a:solidFill>
                            <a:schemeClr val="bg1"/>
                          </a:solidFill>
                        </a:rPr>
                        <a:t>なし）</a:t>
                      </a:r>
                    </a:p>
                  </a:txBody>
                  <a:tcPr>
                    <a:solidFill>
                      <a:schemeClr val="accent1"/>
                    </a:solidFill>
                  </a:tcPr>
                </a:tc>
                <a:tc>
                  <a:txBody>
                    <a:bodyPr/>
                    <a:lstStyle/>
                    <a:p>
                      <a:pPr marL="171450" indent="-171450" algn="l">
                        <a:buFont typeface="Arial" panose="020B0604020202020204" pitchFamily="34" charset="0"/>
                        <a:buChar char="•"/>
                      </a:pPr>
                      <a:r>
                        <a:rPr kumimoji="1" lang="ja-JP" altLang="en-US" sz="1100"/>
                        <a:t>すでに顧客と取り交わし済みの納入仕様書や納入仕様書の改訂をワークフロー不要で登録する業務</a:t>
                      </a:r>
                      <a:endParaRPr kumimoji="1" lang="en-US" altLang="ja-JP" sz="1100"/>
                    </a:p>
                  </a:txBody>
                  <a:tcPr/>
                </a:tc>
                <a:extLst>
                  <a:ext uri="{0D108BD9-81ED-4DB2-BD59-A6C34878D82A}">
                    <a16:rowId xmlns:a16="http://schemas.microsoft.com/office/drawing/2014/main" val="1928206092"/>
                  </a:ext>
                </a:extLst>
              </a:tr>
              <a:tr h="436565">
                <a:tc>
                  <a:txBody>
                    <a:bodyPr/>
                    <a:lstStyle/>
                    <a:p>
                      <a:pPr algn="l"/>
                      <a:r>
                        <a:rPr kumimoji="1" lang="en-US" altLang="ja-JP" sz="1100" b="1">
                          <a:solidFill>
                            <a:schemeClr val="bg1"/>
                          </a:solidFill>
                        </a:rPr>
                        <a:t>c</a:t>
                      </a:r>
                      <a:endParaRPr kumimoji="1" lang="ja-JP" altLang="en-US" sz="1100" b="1">
                        <a:solidFill>
                          <a:schemeClr val="bg1"/>
                        </a:solidFill>
                      </a:endParaRPr>
                    </a:p>
                  </a:txBody>
                  <a:tcPr>
                    <a:solidFill>
                      <a:schemeClr val="accent1"/>
                    </a:solidFill>
                  </a:tcPr>
                </a:tc>
                <a:tc>
                  <a:txBody>
                    <a:bodyPr/>
                    <a:lstStyle/>
                    <a:p>
                      <a:pPr algn="l"/>
                      <a:r>
                        <a:rPr kumimoji="1" lang="ja-JP" altLang="en-US" sz="1100" b="1">
                          <a:solidFill>
                            <a:schemeClr val="bg1"/>
                          </a:solidFill>
                        </a:rPr>
                        <a:t>製品規格書作成</a:t>
                      </a:r>
                    </a:p>
                  </a:txBody>
                  <a:tcPr>
                    <a:solidFill>
                      <a:schemeClr val="accent1"/>
                    </a:solidFill>
                  </a:tcPr>
                </a:tc>
                <a:tc>
                  <a:txBody>
                    <a:bodyPr/>
                    <a:lstStyle/>
                    <a:p>
                      <a:pPr marL="171450" indent="-171450" algn="l">
                        <a:buFont typeface="Arial" panose="020B0604020202020204" pitchFamily="34" charset="0"/>
                        <a:buChar char="•"/>
                      </a:pPr>
                      <a:r>
                        <a:rPr kumimoji="1" lang="ja-JP" altLang="en-US" sz="1100"/>
                        <a:t>製品規格書を作成する業務</a:t>
                      </a:r>
                      <a:endParaRPr kumimoji="1" lang="en-US" altLang="ja-JP" sz="1100"/>
                    </a:p>
                  </a:txBody>
                  <a:tcPr/>
                </a:tc>
                <a:extLst>
                  <a:ext uri="{0D108BD9-81ED-4DB2-BD59-A6C34878D82A}">
                    <a16:rowId xmlns:a16="http://schemas.microsoft.com/office/drawing/2014/main" val="4039432576"/>
                  </a:ext>
                </a:extLst>
              </a:tr>
              <a:tr h="436565">
                <a:tc>
                  <a:txBody>
                    <a:bodyPr/>
                    <a:lstStyle/>
                    <a:p>
                      <a:pPr algn="l"/>
                      <a:r>
                        <a:rPr kumimoji="1" lang="en-US" altLang="ja-JP" sz="1100" b="1">
                          <a:solidFill>
                            <a:schemeClr val="bg1"/>
                          </a:solidFill>
                        </a:rPr>
                        <a:t>d</a:t>
                      </a:r>
                      <a:endParaRPr kumimoji="1" lang="ja-JP" altLang="en-US" sz="1100" b="1">
                        <a:solidFill>
                          <a:schemeClr val="bg1"/>
                        </a:solidFill>
                      </a:endParaRPr>
                    </a:p>
                  </a:txBody>
                  <a:tcPr>
                    <a:solidFill>
                      <a:schemeClr val="accent1"/>
                    </a:solidFill>
                  </a:tcPr>
                </a:tc>
                <a:tc>
                  <a:txBody>
                    <a:bodyPr/>
                    <a:lstStyle/>
                    <a:p>
                      <a:pPr algn="l"/>
                      <a:r>
                        <a:rPr kumimoji="1" lang="ja-JP" altLang="en-US" sz="1100" b="1">
                          <a:solidFill>
                            <a:schemeClr val="bg1"/>
                          </a:solidFill>
                        </a:rPr>
                        <a:t>文書メンテナンス</a:t>
                      </a:r>
                    </a:p>
                  </a:txBody>
                  <a:tcPr>
                    <a:solidFill>
                      <a:schemeClr val="accent1"/>
                    </a:solidFill>
                  </a:tcPr>
                </a:tc>
                <a:tc>
                  <a:txBody>
                    <a:bodyPr/>
                    <a:lstStyle/>
                    <a:p>
                      <a:pPr marL="171450" indent="-171450" algn="l">
                        <a:buFont typeface="Arial" panose="020B0604020202020204" pitchFamily="34" charset="0"/>
                        <a:buChar char="•"/>
                      </a:pPr>
                      <a:r>
                        <a:rPr kumimoji="1" lang="ja-JP" altLang="en-US" sz="1100"/>
                        <a:t>文書情報を変更する業務</a:t>
                      </a:r>
                    </a:p>
                  </a:txBody>
                  <a:tcPr/>
                </a:tc>
                <a:extLst>
                  <a:ext uri="{0D108BD9-81ED-4DB2-BD59-A6C34878D82A}">
                    <a16:rowId xmlns:a16="http://schemas.microsoft.com/office/drawing/2014/main" val="1613863121"/>
                  </a:ext>
                </a:extLst>
              </a:tr>
              <a:tr h="436565">
                <a:tc>
                  <a:txBody>
                    <a:bodyPr/>
                    <a:lstStyle/>
                    <a:p>
                      <a:pPr algn="l"/>
                      <a:r>
                        <a:rPr kumimoji="1" lang="en-US" altLang="ja-JP" sz="1100" b="1">
                          <a:solidFill>
                            <a:schemeClr val="bg1"/>
                          </a:solidFill>
                        </a:rPr>
                        <a:t>e</a:t>
                      </a:r>
                      <a:endParaRPr kumimoji="1" lang="ja-JP" altLang="en-US" sz="1100" b="1">
                        <a:solidFill>
                          <a:schemeClr val="bg1"/>
                        </a:solidFill>
                      </a:endParaRPr>
                    </a:p>
                  </a:txBody>
                  <a:tcPr>
                    <a:solidFill>
                      <a:schemeClr val="accent1"/>
                    </a:solidFill>
                  </a:tcPr>
                </a:tc>
                <a:tc>
                  <a:txBody>
                    <a:bodyPr/>
                    <a:lstStyle/>
                    <a:p>
                      <a:pPr algn="l"/>
                      <a:r>
                        <a:rPr kumimoji="1" lang="ja-JP" altLang="en-US" sz="1100" b="1">
                          <a:solidFill>
                            <a:schemeClr val="bg1"/>
                          </a:solidFill>
                        </a:rPr>
                        <a:t>マスタ管理</a:t>
                      </a:r>
                    </a:p>
                  </a:txBody>
                  <a:tcPr>
                    <a:solidFill>
                      <a:schemeClr val="accent1"/>
                    </a:solidFill>
                  </a:tcPr>
                </a:tc>
                <a:tc>
                  <a:txBody>
                    <a:bodyPr/>
                    <a:lstStyle/>
                    <a:p>
                      <a:pPr marL="171450" indent="-171450" algn="l">
                        <a:buFont typeface="Arial" panose="020B0604020202020204" pitchFamily="34" charset="0"/>
                        <a:buChar char="•"/>
                      </a:pPr>
                      <a:r>
                        <a:rPr kumimoji="1" lang="ja-JP" altLang="en-US" sz="1100"/>
                        <a:t>システムに関するマスタ情報を管理する業務</a:t>
                      </a:r>
                    </a:p>
                  </a:txBody>
                  <a:tcPr/>
                </a:tc>
                <a:extLst>
                  <a:ext uri="{0D108BD9-81ED-4DB2-BD59-A6C34878D82A}">
                    <a16:rowId xmlns:a16="http://schemas.microsoft.com/office/drawing/2014/main" val="2908841805"/>
                  </a:ext>
                </a:extLst>
              </a:tr>
              <a:tr h="436565">
                <a:tc>
                  <a:txBody>
                    <a:bodyPr/>
                    <a:lstStyle/>
                    <a:p>
                      <a:pPr algn="l"/>
                      <a:r>
                        <a:rPr kumimoji="1" lang="en-US" altLang="ja-JP" sz="1100" b="1">
                          <a:solidFill>
                            <a:schemeClr val="bg1"/>
                          </a:solidFill>
                        </a:rPr>
                        <a:t>f</a:t>
                      </a:r>
                      <a:endParaRPr kumimoji="1" lang="ja-JP" altLang="en-US" sz="1100" b="1">
                        <a:solidFill>
                          <a:schemeClr val="bg1"/>
                        </a:solidFill>
                      </a:endParaRPr>
                    </a:p>
                  </a:txBody>
                  <a:tcPr>
                    <a:solidFill>
                      <a:schemeClr val="accent1"/>
                    </a:solidFill>
                  </a:tcPr>
                </a:tc>
                <a:tc>
                  <a:txBody>
                    <a:bodyPr/>
                    <a:lstStyle/>
                    <a:p>
                      <a:pPr algn="l"/>
                      <a:r>
                        <a:rPr kumimoji="1" lang="ja-JP" altLang="en-US" sz="1100" b="1">
                          <a:solidFill>
                            <a:schemeClr val="bg1"/>
                          </a:solidFill>
                        </a:rPr>
                        <a:t>品質情報管理</a:t>
                      </a:r>
                    </a:p>
                  </a:txBody>
                  <a:tcPr>
                    <a:solidFill>
                      <a:schemeClr val="accent1"/>
                    </a:solidFill>
                  </a:tcPr>
                </a:tc>
                <a:tc>
                  <a:txBody>
                    <a:bodyPr/>
                    <a:lstStyle/>
                    <a:p>
                      <a:pPr marL="171450" indent="-171450" algn="l">
                        <a:buFont typeface="Arial" panose="020B0604020202020204" pitchFamily="34" charset="0"/>
                        <a:buChar char="•"/>
                      </a:pPr>
                      <a:r>
                        <a:rPr kumimoji="1" lang="ja-JP" altLang="en-US" sz="1100"/>
                        <a:t>納入仕様書を作成する際に、必要な製品情報を登録する業務</a:t>
                      </a:r>
                    </a:p>
                  </a:txBody>
                  <a:tcPr/>
                </a:tc>
                <a:extLst>
                  <a:ext uri="{0D108BD9-81ED-4DB2-BD59-A6C34878D82A}">
                    <a16:rowId xmlns:a16="http://schemas.microsoft.com/office/drawing/2014/main" val="1974939878"/>
                  </a:ext>
                </a:extLst>
              </a:tr>
              <a:tr h="436565">
                <a:tc>
                  <a:txBody>
                    <a:bodyPr/>
                    <a:lstStyle/>
                    <a:p>
                      <a:pPr algn="l"/>
                      <a:r>
                        <a:rPr kumimoji="1" lang="en-US" altLang="ja-JP" sz="1100" b="1">
                          <a:solidFill>
                            <a:schemeClr val="bg1"/>
                          </a:solidFill>
                        </a:rPr>
                        <a:t>g</a:t>
                      </a:r>
                      <a:endParaRPr kumimoji="1" lang="ja-JP" altLang="en-US" sz="1100" b="1">
                        <a:solidFill>
                          <a:schemeClr val="bg1"/>
                        </a:solidFill>
                      </a:endParaRPr>
                    </a:p>
                  </a:txBody>
                  <a:tcPr>
                    <a:solidFill>
                      <a:schemeClr val="accent1"/>
                    </a:solidFill>
                  </a:tcPr>
                </a:tc>
                <a:tc>
                  <a:txBody>
                    <a:bodyPr/>
                    <a:lstStyle/>
                    <a:p>
                      <a:pPr algn="l"/>
                      <a:r>
                        <a:rPr kumimoji="1" lang="ja-JP" altLang="en-US" sz="1100" b="1">
                          <a:solidFill>
                            <a:schemeClr val="bg1"/>
                          </a:solidFill>
                        </a:rPr>
                        <a:t>関連文書管理</a:t>
                      </a:r>
                    </a:p>
                  </a:txBody>
                  <a:tcPr>
                    <a:solidFill>
                      <a:schemeClr val="accent1"/>
                    </a:solidFill>
                  </a:tcPr>
                </a:tc>
                <a:tc>
                  <a:txBody>
                    <a:bodyPr/>
                    <a:lstStyle/>
                    <a:p>
                      <a:pPr marL="171450" indent="-171450" algn="l">
                        <a:buFont typeface="Arial" panose="020B0604020202020204" pitchFamily="34" charset="0"/>
                        <a:buChar char="•"/>
                      </a:pPr>
                      <a:r>
                        <a:rPr kumimoji="1" lang="ja-JP" altLang="en-US" sz="1100"/>
                        <a:t>納入仕様書を作成する際、必要な資料を自動収集するために文書を登録する業務</a:t>
                      </a:r>
                    </a:p>
                  </a:txBody>
                  <a:tcPr/>
                </a:tc>
                <a:extLst>
                  <a:ext uri="{0D108BD9-81ED-4DB2-BD59-A6C34878D82A}">
                    <a16:rowId xmlns:a16="http://schemas.microsoft.com/office/drawing/2014/main" val="539348816"/>
                  </a:ext>
                </a:extLst>
              </a:tr>
              <a:tr h="436565">
                <a:tc>
                  <a:txBody>
                    <a:bodyPr/>
                    <a:lstStyle/>
                    <a:p>
                      <a:pPr algn="l"/>
                      <a:r>
                        <a:rPr kumimoji="1" lang="en-US" altLang="ja-JP" sz="1100" b="1">
                          <a:solidFill>
                            <a:schemeClr val="bg1"/>
                          </a:solidFill>
                        </a:rPr>
                        <a:t>h</a:t>
                      </a:r>
                      <a:endParaRPr kumimoji="1" lang="ja-JP" altLang="en-US" sz="1100" b="1">
                        <a:solidFill>
                          <a:schemeClr val="bg1"/>
                        </a:solidFill>
                      </a:endParaRPr>
                    </a:p>
                  </a:txBody>
                  <a:tcPr>
                    <a:solidFill>
                      <a:schemeClr val="accent1"/>
                    </a:solidFill>
                  </a:tcPr>
                </a:tc>
                <a:tc>
                  <a:txBody>
                    <a:bodyPr/>
                    <a:lstStyle/>
                    <a:p>
                      <a:pPr algn="l"/>
                      <a:r>
                        <a:rPr kumimoji="1" lang="ja-JP" altLang="en-US" sz="1100" b="1">
                          <a:solidFill>
                            <a:schemeClr val="bg1"/>
                          </a:solidFill>
                        </a:rPr>
                        <a:t>アナウンス</a:t>
                      </a:r>
                    </a:p>
                  </a:txBody>
                  <a:tcPr>
                    <a:solidFill>
                      <a:schemeClr val="accent1"/>
                    </a:solidFill>
                  </a:tcPr>
                </a:tc>
                <a:tc>
                  <a:txBody>
                    <a:bodyPr/>
                    <a:lstStyle/>
                    <a:p>
                      <a:pPr marL="171450" indent="-171450" algn="l">
                        <a:buFont typeface="Arial" panose="020B0604020202020204" pitchFamily="34" charset="0"/>
                        <a:buChar char="•"/>
                      </a:pPr>
                      <a:r>
                        <a:rPr kumimoji="1" lang="ja-JP" altLang="en-US" sz="1100"/>
                        <a:t>システム上で共有すべき資料やお知らせを掲示する業務</a:t>
                      </a:r>
                    </a:p>
                  </a:txBody>
                  <a:tcPr/>
                </a:tc>
                <a:extLst>
                  <a:ext uri="{0D108BD9-81ED-4DB2-BD59-A6C34878D82A}">
                    <a16:rowId xmlns:a16="http://schemas.microsoft.com/office/drawing/2014/main" val="820202985"/>
                  </a:ext>
                </a:extLst>
              </a:tr>
              <a:tr h="436565">
                <a:tc>
                  <a:txBody>
                    <a:bodyPr/>
                    <a:lstStyle/>
                    <a:p>
                      <a:pPr algn="l"/>
                      <a:r>
                        <a:rPr kumimoji="1" lang="en-US" altLang="ja-JP" sz="1100" b="1" err="1">
                          <a:solidFill>
                            <a:schemeClr val="bg1"/>
                          </a:solidFill>
                        </a:rPr>
                        <a:t>i</a:t>
                      </a:r>
                      <a:endParaRPr kumimoji="1" lang="ja-JP" altLang="en-US" sz="1100" b="1">
                        <a:solidFill>
                          <a:schemeClr val="bg1"/>
                        </a:solidFill>
                      </a:endParaRPr>
                    </a:p>
                  </a:txBody>
                  <a:tcPr>
                    <a:solidFill>
                      <a:schemeClr val="accent1"/>
                    </a:solidFill>
                  </a:tcPr>
                </a:tc>
                <a:tc>
                  <a:txBody>
                    <a:bodyPr/>
                    <a:lstStyle/>
                    <a:p>
                      <a:pPr algn="l"/>
                      <a:r>
                        <a:rPr kumimoji="1" lang="ja-JP" altLang="en-US" sz="1100" b="1">
                          <a:solidFill>
                            <a:schemeClr val="bg1"/>
                          </a:solidFill>
                        </a:rPr>
                        <a:t>文書閲覧</a:t>
                      </a:r>
                    </a:p>
                  </a:txBody>
                  <a:tcPr>
                    <a:solidFill>
                      <a:schemeClr val="accent1"/>
                    </a:solidFill>
                  </a:tcPr>
                </a:tc>
                <a:tc>
                  <a:txBody>
                    <a:bodyPr/>
                    <a:lstStyle/>
                    <a:p>
                      <a:pPr marL="171450" indent="-171450" algn="l">
                        <a:buFont typeface="Arial" panose="020B0604020202020204" pitchFamily="34" charset="0"/>
                        <a:buChar char="•"/>
                      </a:pPr>
                      <a:r>
                        <a:rPr kumimoji="1" lang="ja-JP" altLang="en-US" sz="1100"/>
                        <a:t>各種文書を閲覧する業務</a:t>
                      </a:r>
                      <a:endParaRPr kumimoji="1" lang="en-US" altLang="ja-JP" sz="1100"/>
                    </a:p>
                  </a:txBody>
                  <a:tcPr/>
                </a:tc>
                <a:extLst>
                  <a:ext uri="{0D108BD9-81ED-4DB2-BD59-A6C34878D82A}">
                    <a16:rowId xmlns:a16="http://schemas.microsoft.com/office/drawing/2014/main" val="3863030064"/>
                  </a:ext>
                </a:extLst>
              </a:tr>
              <a:tr h="436565">
                <a:tc>
                  <a:txBody>
                    <a:bodyPr/>
                    <a:lstStyle/>
                    <a:p>
                      <a:pPr algn="l"/>
                      <a:r>
                        <a:rPr kumimoji="1" lang="en-US" altLang="ja-JP" sz="1100" b="1">
                          <a:solidFill>
                            <a:schemeClr val="bg1"/>
                          </a:solidFill>
                        </a:rPr>
                        <a:t>k</a:t>
                      </a:r>
                      <a:endParaRPr kumimoji="1" lang="ja-JP" altLang="en-US" sz="1100" b="1">
                        <a:solidFill>
                          <a:schemeClr val="bg1"/>
                        </a:solidFill>
                      </a:endParaRPr>
                    </a:p>
                  </a:txBody>
                  <a:tcPr>
                    <a:solidFill>
                      <a:schemeClr val="accent1"/>
                    </a:solidFill>
                  </a:tcPr>
                </a:tc>
                <a:tc>
                  <a:txBody>
                    <a:bodyPr/>
                    <a:lstStyle/>
                    <a:p>
                      <a:pPr algn="l"/>
                      <a:r>
                        <a:rPr kumimoji="1" lang="ja-JP" altLang="en-US" sz="1100" b="1">
                          <a:solidFill>
                            <a:schemeClr val="bg1"/>
                          </a:solidFill>
                        </a:rPr>
                        <a:t>文書廃棄</a:t>
                      </a:r>
                    </a:p>
                  </a:txBody>
                  <a:tcPr>
                    <a:solidFill>
                      <a:schemeClr val="accent1"/>
                    </a:solidFill>
                  </a:tcPr>
                </a:tc>
                <a:tc>
                  <a:txBody>
                    <a:bodyPr/>
                    <a:lstStyle/>
                    <a:p>
                      <a:pPr marL="171450" indent="-171450" algn="l">
                        <a:buFont typeface="Arial" panose="020B0604020202020204" pitchFamily="34" charset="0"/>
                        <a:buChar char="•"/>
                      </a:pPr>
                      <a:r>
                        <a:rPr kumimoji="1" lang="ja-JP" altLang="en-US" sz="1100"/>
                        <a:t>運用されている文書について、廃版に登録する業務（文書削除とは異なる）</a:t>
                      </a:r>
                      <a:endParaRPr kumimoji="1" lang="en-US" altLang="ja-JP" sz="1100"/>
                    </a:p>
                  </a:txBody>
                  <a:tcPr/>
                </a:tc>
                <a:extLst>
                  <a:ext uri="{0D108BD9-81ED-4DB2-BD59-A6C34878D82A}">
                    <a16:rowId xmlns:a16="http://schemas.microsoft.com/office/drawing/2014/main" val="1945958331"/>
                  </a:ext>
                </a:extLst>
              </a:tr>
              <a:tr h="436565">
                <a:tc>
                  <a:txBody>
                    <a:bodyPr/>
                    <a:lstStyle/>
                    <a:p>
                      <a:pPr algn="l"/>
                      <a:r>
                        <a:rPr kumimoji="1" lang="en-US" altLang="ja-JP" sz="1100" b="1">
                          <a:solidFill>
                            <a:schemeClr val="bg1"/>
                          </a:solidFill>
                        </a:rPr>
                        <a:t>j</a:t>
                      </a:r>
                      <a:endParaRPr kumimoji="1" lang="ja-JP" altLang="en-US" sz="1100" b="1">
                        <a:solidFill>
                          <a:schemeClr val="bg1"/>
                        </a:solidFill>
                      </a:endParaRPr>
                    </a:p>
                  </a:txBody>
                  <a:tcPr>
                    <a:solidFill>
                      <a:schemeClr val="accent1"/>
                    </a:solidFill>
                  </a:tcPr>
                </a:tc>
                <a:tc>
                  <a:txBody>
                    <a:bodyPr/>
                    <a:lstStyle/>
                    <a:p>
                      <a:pPr algn="l"/>
                      <a:r>
                        <a:rPr kumimoji="1" lang="ja-JP" altLang="en-US" sz="1100" b="1">
                          <a:solidFill>
                            <a:schemeClr val="bg1"/>
                          </a:solidFill>
                        </a:rPr>
                        <a:t>バッチ処理</a:t>
                      </a:r>
                    </a:p>
                  </a:txBody>
                  <a:tcPr>
                    <a:solidFill>
                      <a:schemeClr val="accent1"/>
                    </a:solidFill>
                  </a:tcPr>
                </a:tc>
                <a:tc>
                  <a:txBody>
                    <a:bodyPr/>
                    <a:lstStyle/>
                    <a:p>
                      <a:pPr marL="171450" indent="-171450" algn="l">
                        <a:buFont typeface="Arial" panose="020B0604020202020204" pitchFamily="34" charset="0"/>
                        <a:buChar char="•"/>
                      </a:pPr>
                      <a:r>
                        <a:rPr kumimoji="1" lang="ja-JP" altLang="en-US" sz="1100"/>
                        <a:t>定期的にシステム実行する業務</a:t>
                      </a:r>
                      <a:endParaRPr kumimoji="1" lang="en-US" altLang="ja-JP" sz="1100"/>
                    </a:p>
                  </a:txBody>
                  <a:tcPr/>
                </a:tc>
                <a:extLst>
                  <a:ext uri="{0D108BD9-81ED-4DB2-BD59-A6C34878D82A}">
                    <a16:rowId xmlns:a16="http://schemas.microsoft.com/office/drawing/2014/main" val="1830263719"/>
                  </a:ext>
                </a:extLst>
              </a:tr>
            </a:tbl>
          </a:graphicData>
        </a:graphic>
      </p:graphicFrame>
      <p:sp>
        <p:nvSpPr>
          <p:cNvPr id="3" name="テキスト プレースホルダー 4">
            <a:extLst>
              <a:ext uri="{FF2B5EF4-FFF2-40B4-BE49-F238E27FC236}">
                <a16:creationId xmlns:a16="http://schemas.microsoft.com/office/drawing/2014/main" id="{92B1440F-EDDA-15F7-1728-C1ACE23014CC}"/>
              </a:ext>
            </a:extLst>
          </p:cNvPr>
          <p:cNvSpPr txBox="1">
            <a:spLocks/>
          </p:cNvSpPr>
          <p:nvPr/>
        </p:nvSpPr>
        <p:spPr>
          <a:xfrm>
            <a:off x="251524" y="1052963"/>
            <a:ext cx="8640950" cy="3651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2400" kern="1200">
                <a:solidFill>
                  <a:schemeClr val="tx1"/>
                </a:solidFill>
                <a:latin typeface="Yu Gothic UI" panose="020B0500000000000000" pitchFamily="50" charset="-128"/>
                <a:ea typeface="Yu Gothic UI" panose="020B0500000000000000" pitchFamily="50" charset="-128"/>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kumimoji="1" sz="2000" kern="1200">
                <a:solidFill>
                  <a:schemeClr val="tx1"/>
                </a:solidFill>
                <a:latin typeface="Yu Gothic UI" panose="020B0500000000000000" pitchFamily="50" charset="-128"/>
                <a:ea typeface="Yu Gothic UI" panose="020B0500000000000000"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Yu Gothic UI" panose="020B0500000000000000" pitchFamily="50" charset="-128"/>
                <a:ea typeface="Yu Gothic UI" panose="020B0500000000000000"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ja-JP" sz="1800"/>
              <a:t>(1)</a:t>
            </a:r>
            <a:r>
              <a:rPr kumimoji="1" lang="ja-JP" altLang="en-US" sz="1800"/>
              <a:t>業務概要</a:t>
            </a:r>
            <a:endParaRPr kumimoji="1" lang="en-US" altLang="zh-TW" sz="18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p:txBody>
      </p:sp>
    </p:spTree>
    <p:extLst>
      <p:ext uri="{BB962C8B-B14F-4D97-AF65-F5344CB8AC3E}">
        <p14:creationId xmlns:p14="http://schemas.microsoft.com/office/powerpoint/2010/main" val="1018229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A84D1DA-97ED-2719-33EF-A13650BDF7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639" imgH="639" progId="TCLayout.ActiveDocument.1">
                  <p:embed/>
                </p:oleObj>
              </mc:Choice>
              <mc:Fallback>
                <p:oleObj name="think-cellスライド" r:id="rId3" imgW="639" imgH="639" progId="TCLayout.ActiveDocument.1">
                  <p:embed/>
                  <p:pic>
                    <p:nvPicPr>
                      <p:cNvPr id="7" name="think-cell data - do not delete" hidden="1">
                        <a:extLst>
                          <a:ext uri="{FF2B5EF4-FFF2-40B4-BE49-F238E27FC236}">
                            <a16:creationId xmlns:a16="http://schemas.microsoft.com/office/drawing/2014/main" id="{2A84D1DA-97ED-2719-33EF-A13650BDF7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タイトル 3">
            <a:extLst>
              <a:ext uri="{FF2B5EF4-FFF2-40B4-BE49-F238E27FC236}">
                <a16:creationId xmlns:a16="http://schemas.microsoft.com/office/drawing/2014/main" id="{C0CD4ED1-0F74-83B6-F4AC-8C87103B97BF}"/>
              </a:ext>
            </a:extLst>
          </p:cNvPr>
          <p:cNvSpPr>
            <a:spLocks noGrp="1"/>
          </p:cNvSpPr>
          <p:nvPr>
            <p:ph type="title"/>
          </p:nvPr>
        </p:nvSpPr>
        <p:spPr/>
        <p:txBody>
          <a:bodyPr vert="horz"/>
          <a:lstStyle/>
          <a:p>
            <a:r>
              <a:rPr lang="ja-JP" altLang="en-US"/>
              <a:t>２．機能要件</a:t>
            </a:r>
            <a:endParaRPr kumimoji="1" lang="ja-JP" altLang="en-US"/>
          </a:p>
        </p:txBody>
      </p:sp>
      <p:sp>
        <p:nvSpPr>
          <p:cNvPr id="3" name="テキスト プレースホルダー 4">
            <a:extLst>
              <a:ext uri="{FF2B5EF4-FFF2-40B4-BE49-F238E27FC236}">
                <a16:creationId xmlns:a16="http://schemas.microsoft.com/office/drawing/2014/main" id="{251B3422-0C83-F0E0-CEB5-1398EC9D9C0C}"/>
              </a:ext>
            </a:extLst>
          </p:cNvPr>
          <p:cNvSpPr txBox="1">
            <a:spLocks/>
          </p:cNvSpPr>
          <p:nvPr/>
        </p:nvSpPr>
        <p:spPr>
          <a:xfrm>
            <a:off x="251524" y="1052963"/>
            <a:ext cx="8640950" cy="36512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kumimoji="1" sz="2400" kern="1200">
                <a:solidFill>
                  <a:schemeClr val="tx1"/>
                </a:solidFill>
                <a:latin typeface="Yu Gothic UI" panose="020B0500000000000000" pitchFamily="50" charset="-128"/>
                <a:ea typeface="Yu Gothic UI" panose="020B0500000000000000" pitchFamily="50" charset="-128"/>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kumimoji="1" sz="2000" kern="1200">
                <a:solidFill>
                  <a:schemeClr val="tx1"/>
                </a:solidFill>
                <a:latin typeface="Yu Gothic UI" panose="020B0500000000000000" pitchFamily="50" charset="-128"/>
                <a:ea typeface="Yu Gothic UI" panose="020B0500000000000000"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Yu Gothic UI" panose="020B0500000000000000" pitchFamily="50" charset="-128"/>
                <a:ea typeface="Yu Gothic UI" panose="020B0500000000000000"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ja-JP" sz="1800"/>
              <a:t>(3)</a:t>
            </a:r>
            <a:r>
              <a:rPr kumimoji="1" lang="ja-JP" altLang="en-US" sz="1800"/>
              <a:t>画面イメージ</a:t>
            </a:r>
            <a:endParaRPr kumimoji="1" lang="en-US" altLang="zh-TW" sz="16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p:txBody>
      </p:sp>
      <p:sp>
        <p:nvSpPr>
          <p:cNvPr id="28" name="スライド番号プレースホルダー 1">
            <a:extLst>
              <a:ext uri="{FF2B5EF4-FFF2-40B4-BE49-F238E27FC236}">
                <a16:creationId xmlns:a16="http://schemas.microsoft.com/office/drawing/2014/main" id="{B45C7C43-84BC-EB68-B34A-AAE39F6D8E9C}"/>
              </a:ext>
            </a:extLst>
          </p:cNvPr>
          <p:cNvSpPr>
            <a:spLocks noGrp="1"/>
          </p:cNvSpPr>
          <p:nvPr>
            <p:ph type="sldNum" sz="quarter" idx="12"/>
          </p:nvPr>
        </p:nvSpPr>
        <p:spPr>
          <a:xfrm>
            <a:off x="3505200" y="6356352"/>
            <a:ext cx="21336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8139188-682B-46B8-8E3A-C32D863D2EEC}" type="slidenum">
              <a:rPr kumimoji="1" lang="ja-JP" altLang="en-US" sz="1200" b="0" i="0" u="none" strike="noStrike" kern="1200" cap="none" spc="0" normalizeH="0" baseline="0" noProof="0" smtClean="0">
                <a:ln>
                  <a:noFill/>
                </a:ln>
                <a:solidFill>
                  <a:prstClr val="black"/>
                </a:solidFill>
                <a:effectLst/>
                <a:uLnTx/>
                <a:uFillTx/>
                <a:latin typeface="Yu Gothic UI" panose="020B0500000000000000" pitchFamily="50" charset="-128"/>
                <a:ea typeface="Yu Gothic UI" panose="020B0500000000000000"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30</a:t>
            </a:fld>
            <a:endParaRPr kumimoji="1" lang="ja-JP" altLang="en-US" sz="12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mn-cs"/>
            </a:endParaRPr>
          </a:p>
        </p:txBody>
      </p:sp>
      <p:sp>
        <p:nvSpPr>
          <p:cNvPr id="91" name="正方形/長方形 90">
            <a:extLst>
              <a:ext uri="{FF2B5EF4-FFF2-40B4-BE49-F238E27FC236}">
                <a16:creationId xmlns:a16="http://schemas.microsoft.com/office/drawing/2014/main" id="{6CE6E245-6D90-A273-F2A0-D60BE5CDAECB}"/>
              </a:ext>
            </a:extLst>
          </p:cNvPr>
          <p:cNvSpPr/>
          <p:nvPr/>
        </p:nvSpPr>
        <p:spPr>
          <a:xfrm>
            <a:off x="255605" y="1418087"/>
            <a:ext cx="8665427" cy="258418"/>
          </a:xfrm>
          <a:prstGeom prst="rect">
            <a:avLst/>
          </a:prstGeom>
          <a:solidFill>
            <a:srgbClr val="003F7E"/>
          </a:solidFill>
          <a:ln w="6350" cap="flat" cmpd="sng" algn="ctr">
            <a:noFill/>
            <a:prstDash val="solid"/>
            <a:miter lim="800000"/>
            <a:headEnd type="none" w="med" len="med"/>
            <a:tailEnd type="none" w="med" len="med"/>
          </a:ln>
          <a:effectLst/>
        </p:spPr>
        <p:txBody>
          <a:bodyPr lIns="72000" tIns="72000" rIns="72000" bIns="7200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a:ln>
                  <a:noFill/>
                </a:ln>
                <a:solidFill>
                  <a:srgbClr val="FFFFFF"/>
                </a:solidFill>
                <a:effectLst/>
                <a:uLnTx/>
                <a:uFillTx/>
                <a:latin typeface="Arial"/>
                <a:ea typeface="游ゴシック Medium"/>
                <a:cs typeface="+mn-cs"/>
              </a:rPr>
              <a:t>マスタ（承認窓口）イメージ　　　　</a:t>
            </a:r>
          </a:p>
        </p:txBody>
      </p:sp>
      <p:sp>
        <p:nvSpPr>
          <p:cNvPr id="92" name="正方形/長方形 91">
            <a:extLst>
              <a:ext uri="{FF2B5EF4-FFF2-40B4-BE49-F238E27FC236}">
                <a16:creationId xmlns:a16="http://schemas.microsoft.com/office/drawing/2014/main" id="{FB29D3D2-993B-758A-AE64-338460FA6218}"/>
              </a:ext>
            </a:extLst>
          </p:cNvPr>
          <p:cNvSpPr/>
          <p:nvPr/>
        </p:nvSpPr>
        <p:spPr>
          <a:xfrm>
            <a:off x="7184454" y="1499045"/>
            <a:ext cx="1711088" cy="173468"/>
          </a:xfrm>
          <a:prstGeom prst="rect">
            <a:avLst/>
          </a:prstGeom>
          <a:solidFill>
            <a:srgbClr val="003F7E"/>
          </a:solidFill>
          <a:ln w="6350" cap="flat" cmpd="sng" algn="ctr">
            <a:noFill/>
            <a:prstDash val="solid"/>
            <a:miter lim="800000"/>
            <a:headEnd type="none" w="med" len="med"/>
            <a:tailEnd type="none" w="med" len="med"/>
          </a:ln>
          <a:effectLst/>
        </p:spPr>
        <p:txBody>
          <a:bodyPr lIns="72000" tIns="72000" rIns="72000" bIns="7200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FFFFFF"/>
                </a:solidFill>
                <a:effectLst/>
                <a:uLnTx/>
                <a:uFillTx/>
                <a:latin typeface="Arial"/>
                <a:ea typeface="游ゴシック Medium"/>
                <a:cs typeface="+mn-cs"/>
              </a:rPr>
              <a:t>※</a:t>
            </a:r>
            <a:r>
              <a:rPr kumimoji="0" lang="ja-JP" altLang="en-US" sz="700" b="0" i="0" u="none" strike="noStrike" kern="0" cap="none" spc="0" normalizeH="0" baseline="0" noProof="0">
                <a:ln>
                  <a:noFill/>
                </a:ln>
                <a:solidFill>
                  <a:srgbClr val="FFFFFF"/>
                </a:solidFill>
                <a:effectLst/>
                <a:uLnTx/>
                <a:uFillTx/>
                <a:latin typeface="Arial"/>
                <a:ea typeface="游ゴシック Medium"/>
                <a:cs typeface="+mn-cs"/>
              </a:rPr>
              <a:t>現行システムの参考画面です</a:t>
            </a:r>
            <a:endParaRPr kumimoji="0" lang="ja-JP" altLang="en-US" sz="1100" b="0" i="0" u="none" strike="noStrike" kern="0" cap="none" spc="0" normalizeH="0" baseline="0" noProof="0">
              <a:ln>
                <a:noFill/>
              </a:ln>
              <a:solidFill>
                <a:srgbClr val="FFFFFF"/>
              </a:solidFill>
              <a:effectLst/>
              <a:uLnTx/>
              <a:uFillTx/>
              <a:latin typeface="Arial"/>
              <a:ea typeface="游ゴシック Medium"/>
              <a:cs typeface="+mn-cs"/>
            </a:endParaRPr>
          </a:p>
        </p:txBody>
      </p:sp>
      <p:sp>
        <p:nvSpPr>
          <p:cNvPr id="25" name="吹き出し: 線 (枠付き、強調線付き) 24">
            <a:extLst>
              <a:ext uri="{FF2B5EF4-FFF2-40B4-BE49-F238E27FC236}">
                <a16:creationId xmlns:a16="http://schemas.microsoft.com/office/drawing/2014/main" id="{0CD750F5-E3CB-4EA2-5BB2-32AFA06CD271}"/>
              </a:ext>
            </a:extLst>
          </p:cNvPr>
          <p:cNvSpPr/>
          <p:nvPr/>
        </p:nvSpPr>
        <p:spPr>
          <a:xfrm>
            <a:off x="1438275" y="2195975"/>
            <a:ext cx="3815107" cy="2098318"/>
          </a:xfrm>
          <a:prstGeom prst="accentBorderCallout1">
            <a:avLst>
              <a:gd name="adj1" fmla="val 5862"/>
              <a:gd name="adj2" fmla="val 104338"/>
              <a:gd name="adj3" fmla="val 5781"/>
              <a:gd name="adj4" fmla="val 116099"/>
            </a:avLst>
          </a:prstGeom>
          <a:noFill/>
          <a:ln w="38100" cap="flat" cmpd="sng" algn="ctr">
            <a:solidFill>
              <a:srgbClr val="000000">
                <a:lumMod val="50000"/>
                <a:lumOff val="50000"/>
              </a:srgbClr>
            </a:solidFill>
            <a:prstDash val="solid"/>
            <a:miter lim="800000"/>
            <a:headEnd type="none" w="med" len="med"/>
            <a:tailEnd type="none" w="med" len="med"/>
          </a:ln>
          <a:effectLst/>
        </p:spPr>
        <p:txBody>
          <a:bodyPr lIns="72000" tIns="72000" rIns="72000" bIns="72000" rtlCol="0" anchor="t" anchorCtr="0"/>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ja-JP" altLang="en-US" sz="1200" b="0" i="0" u="none" strike="noStrike" kern="0" cap="none" spc="0" normalizeH="0" baseline="0" noProof="0">
              <a:ln>
                <a:noFill/>
              </a:ln>
              <a:solidFill>
                <a:srgbClr val="000000"/>
              </a:solidFill>
              <a:effectLst/>
              <a:uLnTx/>
              <a:uFillTx/>
              <a:latin typeface="Arial"/>
              <a:ea typeface="游ゴシック Medium"/>
              <a:cs typeface="+mn-cs"/>
            </a:endParaRPr>
          </a:p>
        </p:txBody>
      </p:sp>
      <p:sp>
        <p:nvSpPr>
          <p:cNvPr id="30" name="正方形/長方形 29">
            <a:extLst>
              <a:ext uri="{FF2B5EF4-FFF2-40B4-BE49-F238E27FC236}">
                <a16:creationId xmlns:a16="http://schemas.microsoft.com/office/drawing/2014/main" id="{3448C59E-558C-342D-EA1A-7AE67789B08F}"/>
              </a:ext>
            </a:extLst>
          </p:cNvPr>
          <p:cNvSpPr/>
          <p:nvPr/>
        </p:nvSpPr>
        <p:spPr>
          <a:xfrm>
            <a:off x="5878996" y="2152795"/>
            <a:ext cx="1826729" cy="1948629"/>
          </a:xfrm>
          <a:prstGeom prst="rect">
            <a:avLst/>
          </a:prstGeom>
          <a:noFill/>
          <a:ln w="6350" cap="flat" cmpd="sng" algn="ctr">
            <a:noFill/>
            <a:prstDash val="solid"/>
            <a:miter lim="800000"/>
            <a:headEnd type="none" w="med" len="med"/>
            <a:tailEnd type="none" w="med" len="med"/>
          </a:ln>
          <a:effectLst/>
        </p:spPr>
        <p:txBody>
          <a:bodyPr lIns="72000" tIns="72000" rIns="72000" bIns="7200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sng" strike="noStrike" kern="0" cap="none" spc="0" normalizeH="0" baseline="0" noProof="0">
                <a:ln>
                  <a:noFill/>
                </a:ln>
                <a:solidFill>
                  <a:srgbClr val="000000"/>
                </a:solidFill>
                <a:effectLst/>
                <a:uLnTx/>
                <a:uFillTx/>
                <a:latin typeface="+mn-ea"/>
                <a:cs typeface="+mn-cs"/>
              </a:rPr>
              <a:t>マスタ（承認窓口）を入力する項目</a:t>
            </a:r>
            <a:endParaRPr kumimoji="0" lang="en-US" altLang="ja-JP" sz="1200" b="0" i="0" u="sng" strike="noStrike" kern="0" cap="none" spc="0" normalizeH="0" baseline="0" noProof="0">
              <a:ln>
                <a:noFill/>
              </a:ln>
              <a:solidFill>
                <a:srgbClr val="000000"/>
              </a:solidFill>
              <a:effectLst/>
              <a:uLnTx/>
              <a:uFillTx/>
              <a:latin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200" b="0" i="0" u="sng"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100" kern="0">
                <a:solidFill>
                  <a:srgbClr val="000000"/>
                </a:solidFill>
                <a:latin typeface="+mn-ea"/>
              </a:rPr>
              <a:t>承認窓口を登録</a:t>
            </a:r>
            <a:r>
              <a:rPr kumimoji="0" lang="ja-JP" altLang="en-US" sz="1100" b="0" i="0" u="none" strike="noStrike" kern="0" cap="none" spc="0" normalizeH="0" baseline="0" noProof="0">
                <a:ln>
                  <a:noFill/>
                </a:ln>
                <a:solidFill>
                  <a:srgbClr val="000000"/>
                </a:solidFill>
                <a:effectLst/>
                <a:uLnTx/>
                <a:uFillTx/>
                <a:latin typeface="+mn-ea"/>
                <a:cs typeface="+mn-cs"/>
              </a:rPr>
              <a:t>する機能</a:t>
            </a:r>
            <a:endParaRPr kumimoji="0" lang="en-US" altLang="ja-JP" sz="11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100" kern="0">
                <a:solidFill>
                  <a:srgbClr val="000000"/>
                </a:solidFill>
                <a:latin typeface="+mn-ea"/>
              </a:rPr>
              <a:t>担当者を登録する機能</a:t>
            </a: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ja-JP" altLang="en-US" sz="1200" b="0" i="0" u="none" strike="noStrike" kern="0" cap="none" spc="0" normalizeH="0" baseline="0" noProof="0">
              <a:ln>
                <a:noFill/>
              </a:ln>
              <a:solidFill>
                <a:srgbClr val="000000"/>
              </a:solidFill>
              <a:effectLst/>
              <a:uLnTx/>
              <a:uFillTx/>
              <a:latin typeface="+mn-ea"/>
              <a:cs typeface="+mn-cs"/>
            </a:endParaRPr>
          </a:p>
        </p:txBody>
      </p:sp>
      <p:pic>
        <p:nvPicPr>
          <p:cNvPr id="2" name="図 1">
            <a:extLst>
              <a:ext uri="{FF2B5EF4-FFF2-40B4-BE49-F238E27FC236}">
                <a16:creationId xmlns:a16="http://schemas.microsoft.com/office/drawing/2014/main" id="{A46B69D1-E953-78CF-6A14-F1F81E8DF744}"/>
              </a:ext>
            </a:extLst>
          </p:cNvPr>
          <p:cNvPicPr>
            <a:picLocks noChangeAspect="1"/>
          </p:cNvPicPr>
          <p:nvPr/>
        </p:nvPicPr>
        <p:blipFill>
          <a:blip r:embed="rId5"/>
          <a:stretch>
            <a:fillRect/>
          </a:stretch>
        </p:blipFill>
        <p:spPr>
          <a:xfrm>
            <a:off x="1504651" y="2302937"/>
            <a:ext cx="3655025" cy="1869439"/>
          </a:xfrm>
          <a:prstGeom prst="rect">
            <a:avLst/>
          </a:prstGeom>
        </p:spPr>
      </p:pic>
    </p:spTree>
    <p:extLst>
      <p:ext uri="{BB962C8B-B14F-4D97-AF65-F5344CB8AC3E}">
        <p14:creationId xmlns:p14="http://schemas.microsoft.com/office/powerpoint/2010/main" val="22385225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A84D1DA-97ED-2719-33EF-A13650BDF7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639" imgH="639" progId="TCLayout.ActiveDocument.1">
                  <p:embed/>
                </p:oleObj>
              </mc:Choice>
              <mc:Fallback>
                <p:oleObj name="think-cellスライド" r:id="rId3" imgW="639" imgH="639" progId="TCLayout.ActiveDocument.1">
                  <p:embed/>
                  <p:pic>
                    <p:nvPicPr>
                      <p:cNvPr id="7" name="think-cell data - do not delete" hidden="1">
                        <a:extLst>
                          <a:ext uri="{FF2B5EF4-FFF2-40B4-BE49-F238E27FC236}">
                            <a16:creationId xmlns:a16="http://schemas.microsoft.com/office/drawing/2014/main" id="{2A84D1DA-97ED-2719-33EF-A13650BDF7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タイトル 3">
            <a:extLst>
              <a:ext uri="{FF2B5EF4-FFF2-40B4-BE49-F238E27FC236}">
                <a16:creationId xmlns:a16="http://schemas.microsoft.com/office/drawing/2014/main" id="{C0CD4ED1-0F74-83B6-F4AC-8C87103B97BF}"/>
              </a:ext>
            </a:extLst>
          </p:cNvPr>
          <p:cNvSpPr>
            <a:spLocks noGrp="1"/>
          </p:cNvSpPr>
          <p:nvPr>
            <p:ph type="title"/>
          </p:nvPr>
        </p:nvSpPr>
        <p:spPr/>
        <p:txBody>
          <a:bodyPr vert="horz"/>
          <a:lstStyle/>
          <a:p>
            <a:r>
              <a:rPr lang="ja-JP" altLang="en-US"/>
              <a:t>２．機能要件</a:t>
            </a:r>
            <a:endParaRPr kumimoji="1" lang="ja-JP" altLang="en-US"/>
          </a:p>
        </p:txBody>
      </p:sp>
      <p:sp>
        <p:nvSpPr>
          <p:cNvPr id="3" name="テキスト プレースホルダー 4">
            <a:extLst>
              <a:ext uri="{FF2B5EF4-FFF2-40B4-BE49-F238E27FC236}">
                <a16:creationId xmlns:a16="http://schemas.microsoft.com/office/drawing/2014/main" id="{251B3422-0C83-F0E0-CEB5-1398EC9D9C0C}"/>
              </a:ext>
            </a:extLst>
          </p:cNvPr>
          <p:cNvSpPr txBox="1">
            <a:spLocks/>
          </p:cNvSpPr>
          <p:nvPr/>
        </p:nvSpPr>
        <p:spPr>
          <a:xfrm>
            <a:off x="251524" y="1052963"/>
            <a:ext cx="8640950" cy="36512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kumimoji="1" sz="2400" kern="1200">
                <a:solidFill>
                  <a:schemeClr val="tx1"/>
                </a:solidFill>
                <a:latin typeface="Yu Gothic UI" panose="020B0500000000000000" pitchFamily="50" charset="-128"/>
                <a:ea typeface="Yu Gothic UI" panose="020B0500000000000000" pitchFamily="50" charset="-128"/>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kumimoji="1" sz="2000" kern="1200">
                <a:solidFill>
                  <a:schemeClr val="tx1"/>
                </a:solidFill>
                <a:latin typeface="Yu Gothic UI" panose="020B0500000000000000" pitchFamily="50" charset="-128"/>
                <a:ea typeface="Yu Gothic UI" panose="020B0500000000000000"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Yu Gothic UI" panose="020B0500000000000000" pitchFamily="50" charset="-128"/>
                <a:ea typeface="Yu Gothic UI" panose="020B0500000000000000"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ja-JP" sz="1800"/>
              <a:t>(3)</a:t>
            </a:r>
            <a:r>
              <a:rPr kumimoji="1" lang="ja-JP" altLang="en-US" sz="1800"/>
              <a:t>画面イメージ</a:t>
            </a:r>
            <a:endParaRPr kumimoji="1" lang="en-US" altLang="zh-TW" sz="16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p:txBody>
      </p:sp>
      <p:sp>
        <p:nvSpPr>
          <p:cNvPr id="28" name="スライド番号プレースホルダー 1">
            <a:extLst>
              <a:ext uri="{FF2B5EF4-FFF2-40B4-BE49-F238E27FC236}">
                <a16:creationId xmlns:a16="http://schemas.microsoft.com/office/drawing/2014/main" id="{B45C7C43-84BC-EB68-B34A-AAE39F6D8E9C}"/>
              </a:ext>
            </a:extLst>
          </p:cNvPr>
          <p:cNvSpPr>
            <a:spLocks noGrp="1"/>
          </p:cNvSpPr>
          <p:nvPr>
            <p:ph type="sldNum" sz="quarter" idx="12"/>
          </p:nvPr>
        </p:nvSpPr>
        <p:spPr>
          <a:xfrm>
            <a:off x="3505200" y="6356352"/>
            <a:ext cx="21336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8139188-682B-46B8-8E3A-C32D863D2EEC}" type="slidenum">
              <a:rPr kumimoji="1" lang="ja-JP" altLang="en-US" sz="1200" b="0" i="0" u="none" strike="noStrike" kern="1200" cap="none" spc="0" normalizeH="0" baseline="0" noProof="0" smtClean="0">
                <a:ln>
                  <a:noFill/>
                </a:ln>
                <a:solidFill>
                  <a:prstClr val="black"/>
                </a:solidFill>
                <a:effectLst/>
                <a:uLnTx/>
                <a:uFillTx/>
                <a:latin typeface="Yu Gothic UI" panose="020B0500000000000000" pitchFamily="50" charset="-128"/>
                <a:ea typeface="Yu Gothic UI" panose="020B0500000000000000"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1" lang="ja-JP" altLang="en-US" sz="12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mn-cs"/>
            </a:endParaRPr>
          </a:p>
        </p:txBody>
      </p:sp>
      <p:sp>
        <p:nvSpPr>
          <p:cNvPr id="91" name="正方形/長方形 90">
            <a:extLst>
              <a:ext uri="{FF2B5EF4-FFF2-40B4-BE49-F238E27FC236}">
                <a16:creationId xmlns:a16="http://schemas.microsoft.com/office/drawing/2014/main" id="{6CE6E245-6D90-A273-F2A0-D60BE5CDAECB}"/>
              </a:ext>
            </a:extLst>
          </p:cNvPr>
          <p:cNvSpPr/>
          <p:nvPr/>
        </p:nvSpPr>
        <p:spPr>
          <a:xfrm>
            <a:off x="255605" y="1418087"/>
            <a:ext cx="8665427" cy="258418"/>
          </a:xfrm>
          <a:prstGeom prst="rect">
            <a:avLst/>
          </a:prstGeom>
          <a:solidFill>
            <a:srgbClr val="003F7E"/>
          </a:solidFill>
          <a:ln w="6350" cap="flat" cmpd="sng" algn="ctr">
            <a:noFill/>
            <a:prstDash val="solid"/>
            <a:miter lim="800000"/>
            <a:headEnd type="none" w="med" len="med"/>
            <a:tailEnd type="none" w="med" len="med"/>
          </a:ln>
          <a:effectLst/>
        </p:spPr>
        <p:txBody>
          <a:bodyPr lIns="72000" tIns="72000" rIns="72000" bIns="7200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a:ln>
                  <a:noFill/>
                </a:ln>
                <a:solidFill>
                  <a:srgbClr val="FFFFFF"/>
                </a:solidFill>
                <a:effectLst/>
                <a:uLnTx/>
                <a:uFillTx/>
                <a:latin typeface="Arial"/>
                <a:ea typeface="游ゴシック Medium"/>
                <a:cs typeface="+mn-cs"/>
              </a:rPr>
              <a:t>マスタ（場所）イメージ　　　　</a:t>
            </a:r>
          </a:p>
        </p:txBody>
      </p:sp>
      <p:sp>
        <p:nvSpPr>
          <p:cNvPr id="92" name="正方形/長方形 91">
            <a:extLst>
              <a:ext uri="{FF2B5EF4-FFF2-40B4-BE49-F238E27FC236}">
                <a16:creationId xmlns:a16="http://schemas.microsoft.com/office/drawing/2014/main" id="{FB29D3D2-993B-758A-AE64-338460FA6218}"/>
              </a:ext>
            </a:extLst>
          </p:cNvPr>
          <p:cNvSpPr/>
          <p:nvPr/>
        </p:nvSpPr>
        <p:spPr>
          <a:xfrm>
            <a:off x="7184454" y="1499045"/>
            <a:ext cx="1711088" cy="173468"/>
          </a:xfrm>
          <a:prstGeom prst="rect">
            <a:avLst/>
          </a:prstGeom>
          <a:solidFill>
            <a:srgbClr val="003F7E"/>
          </a:solidFill>
          <a:ln w="6350" cap="flat" cmpd="sng" algn="ctr">
            <a:noFill/>
            <a:prstDash val="solid"/>
            <a:miter lim="800000"/>
            <a:headEnd type="none" w="med" len="med"/>
            <a:tailEnd type="none" w="med" len="med"/>
          </a:ln>
          <a:effectLst/>
        </p:spPr>
        <p:txBody>
          <a:bodyPr lIns="72000" tIns="72000" rIns="72000" bIns="7200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FFFFFF"/>
                </a:solidFill>
                <a:effectLst/>
                <a:uLnTx/>
                <a:uFillTx/>
                <a:latin typeface="Arial"/>
                <a:ea typeface="游ゴシック Medium"/>
                <a:cs typeface="+mn-cs"/>
              </a:rPr>
              <a:t>※</a:t>
            </a:r>
            <a:r>
              <a:rPr kumimoji="0" lang="ja-JP" altLang="en-US" sz="700" b="0" i="0" u="none" strike="noStrike" kern="0" cap="none" spc="0" normalizeH="0" baseline="0" noProof="0">
                <a:ln>
                  <a:noFill/>
                </a:ln>
                <a:solidFill>
                  <a:srgbClr val="FFFFFF"/>
                </a:solidFill>
                <a:effectLst/>
                <a:uLnTx/>
                <a:uFillTx/>
                <a:latin typeface="Arial"/>
                <a:ea typeface="游ゴシック Medium"/>
                <a:cs typeface="+mn-cs"/>
              </a:rPr>
              <a:t>現行システムの参考画面です</a:t>
            </a:r>
            <a:endParaRPr kumimoji="0" lang="ja-JP" altLang="en-US" sz="1100" b="0" i="0" u="none" strike="noStrike" kern="0" cap="none" spc="0" normalizeH="0" baseline="0" noProof="0">
              <a:ln>
                <a:noFill/>
              </a:ln>
              <a:solidFill>
                <a:srgbClr val="FFFFFF"/>
              </a:solidFill>
              <a:effectLst/>
              <a:uLnTx/>
              <a:uFillTx/>
              <a:latin typeface="Arial"/>
              <a:ea typeface="游ゴシック Medium"/>
              <a:cs typeface="+mn-cs"/>
            </a:endParaRPr>
          </a:p>
        </p:txBody>
      </p:sp>
      <p:sp>
        <p:nvSpPr>
          <p:cNvPr id="25" name="吹き出し: 線 (枠付き、強調線付き) 24">
            <a:extLst>
              <a:ext uri="{FF2B5EF4-FFF2-40B4-BE49-F238E27FC236}">
                <a16:creationId xmlns:a16="http://schemas.microsoft.com/office/drawing/2014/main" id="{0CD750F5-E3CB-4EA2-5BB2-32AFA06CD271}"/>
              </a:ext>
            </a:extLst>
          </p:cNvPr>
          <p:cNvSpPr/>
          <p:nvPr/>
        </p:nvSpPr>
        <p:spPr>
          <a:xfrm>
            <a:off x="1438275" y="2195975"/>
            <a:ext cx="3815107" cy="2724368"/>
          </a:xfrm>
          <a:prstGeom prst="accentBorderCallout1">
            <a:avLst>
              <a:gd name="adj1" fmla="val 5862"/>
              <a:gd name="adj2" fmla="val 104338"/>
              <a:gd name="adj3" fmla="val 5781"/>
              <a:gd name="adj4" fmla="val 116099"/>
            </a:avLst>
          </a:prstGeom>
          <a:noFill/>
          <a:ln w="38100" cap="flat" cmpd="sng" algn="ctr">
            <a:solidFill>
              <a:srgbClr val="000000">
                <a:lumMod val="50000"/>
                <a:lumOff val="50000"/>
              </a:srgbClr>
            </a:solidFill>
            <a:prstDash val="solid"/>
            <a:miter lim="800000"/>
            <a:headEnd type="none" w="med" len="med"/>
            <a:tailEnd type="none" w="med" len="med"/>
          </a:ln>
          <a:effectLst/>
        </p:spPr>
        <p:txBody>
          <a:bodyPr lIns="72000" tIns="72000" rIns="72000" bIns="72000" rtlCol="0" anchor="t" anchorCtr="0"/>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ja-JP" altLang="en-US" sz="1200" b="0" i="0" u="none" strike="noStrike" kern="0" cap="none" spc="0" normalizeH="0" baseline="0" noProof="0">
              <a:ln>
                <a:noFill/>
              </a:ln>
              <a:solidFill>
                <a:srgbClr val="000000"/>
              </a:solidFill>
              <a:effectLst/>
              <a:uLnTx/>
              <a:uFillTx/>
              <a:latin typeface="Arial"/>
              <a:ea typeface="游ゴシック Medium"/>
              <a:cs typeface="+mn-cs"/>
            </a:endParaRPr>
          </a:p>
        </p:txBody>
      </p:sp>
      <p:sp>
        <p:nvSpPr>
          <p:cNvPr id="30" name="正方形/長方形 29">
            <a:extLst>
              <a:ext uri="{FF2B5EF4-FFF2-40B4-BE49-F238E27FC236}">
                <a16:creationId xmlns:a16="http://schemas.microsoft.com/office/drawing/2014/main" id="{3448C59E-558C-342D-EA1A-7AE67789B08F}"/>
              </a:ext>
            </a:extLst>
          </p:cNvPr>
          <p:cNvSpPr/>
          <p:nvPr/>
        </p:nvSpPr>
        <p:spPr>
          <a:xfrm>
            <a:off x="5878996" y="2152795"/>
            <a:ext cx="1826729" cy="1948629"/>
          </a:xfrm>
          <a:prstGeom prst="rect">
            <a:avLst/>
          </a:prstGeom>
          <a:noFill/>
          <a:ln w="6350" cap="flat" cmpd="sng" algn="ctr">
            <a:noFill/>
            <a:prstDash val="solid"/>
            <a:miter lim="800000"/>
            <a:headEnd type="none" w="med" len="med"/>
            <a:tailEnd type="none" w="med" len="med"/>
          </a:ln>
          <a:effectLst/>
        </p:spPr>
        <p:txBody>
          <a:bodyPr lIns="72000" tIns="72000" rIns="72000" bIns="7200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u="sng" kern="0">
                <a:solidFill>
                  <a:srgbClr val="000000"/>
                </a:solidFill>
                <a:latin typeface="+mn-ea"/>
              </a:rPr>
              <a:t>関連文書のマスタ（場所）</a:t>
            </a:r>
            <a:r>
              <a:rPr kumimoji="0" lang="ja-JP" altLang="en-US" sz="1200" b="0" i="0" u="sng" strike="noStrike" kern="0" cap="none" spc="0" normalizeH="0" baseline="0" noProof="0">
                <a:ln>
                  <a:noFill/>
                </a:ln>
                <a:solidFill>
                  <a:srgbClr val="000000"/>
                </a:solidFill>
                <a:effectLst/>
                <a:uLnTx/>
                <a:uFillTx/>
                <a:latin typeface="+mn-ea"/>
                <a:cs typeface="+mn-cs"/>
              </a:rPr>
              <a:t>を入力する項目</a:t>
            </a:r>
            <a:endParaRPr kumimoji="0" lang="en-US" altLang="ja-JP" sz="1200" b="0" i="0" u="sng" strike="noStrike" kern="0" cap="none" spc="0" normalizeH="0" baseline="0" noProof="0">
              <a:ln>
                <a:noFill/>
              </a:ln>
              <a:solidFill>
                <a:srgbClr val="000000"/>
              </a:solidFill>
              <a:effectLst/>
              <a:uLnTx/>
              <a:uFillTx/>
              <a:latin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200" b="0" i="0" u="sng"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100" b="0" i="0" u="none" strike="noStrike" kern="0" cap="none" spc="0" normalizeH="0" baseline="0" noProof="0">
                <a:ln>
                  <a:noFill/>
                </a:ln>
                <a:solidFill>
                  <a:srgbClr val="000000"/>
                </a:solidFill>
                <a:effectLst/>
                <a:uLnTx/>
                <a:uFillTx/>
                <a:latin typeface="+mn-ea"/>
                <a:cs typeface="+mn-cs"/>
              </a:rPr>
              <a:t>連携</a:t>
            </a:r>
            <a:r>
              <a:rPr kumimoji="0" lang="en-US" altLang="ja-JP" sz="1100" b="0" i="0" u="none" strike="noStrike" kern="0" cap="none" spc="0" normalizeH="0" baseline="0" noProof="0">
                <a:ln>
                  <a:noFill/>
                </a:ln>
                <a:solidFill>
                  <a:srgbClr val="000000"/>
                </a:solidFill>
                <a:effectLst/>
                <a:uLnTx/>
                <a:uFillTx/>
                <a:latin typeface="+mn-ea"/>
                <a:cs typeface="+mn-cs"/>
              </a:rPr>
              <a:t>DB</a:t>
            </a:r>
            <a:r>
              <a:rPr kumimoji="0" lang="ja-JP" altLang="en-US" sz="1100" b="0" i="0" u="none" strike="noStrike" kern="0" cap="none" spc="0" normalizeH="0" baseline="0" noProof="0">
                <a:ln>
                  <a:noFill/>
                </a:ln>
                <a:solidFill>
                  <a:srgbClr val="000000"/>
                </a:solidFill>
                <a:effectLst/>
                <a:uLnTx/>
                <a:uFillTx/>
                <a:latin typeface="+mn-ea"/>
                <a:cs typeface="+mn-cs"/>
              </a:rPr>
              <a:t>相当の情報を登録す</a:t>
            </a:r>
            <a:r>
              <a:rPr kumimoji="0" lang="ja-JP" altLang="en-US" sz="1100" kern="0">
                <a:solidFill>
                  <a:srgbClr val="000000"/>
                </a:solidFill>
                <a:latin typeface="+mn-ea"/>
              </a:rPr>
              <a:t>る機能</a:t>
            </a:r>
            <a:endParaRPr kumimoji="0" lang="en-US" altLang="ja-JP" sz="11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100" b="0" i="0" u="none" strike="noStrike" kern="0" cap="none" spc="0" normalizeH="0" baseline="0" noProof="0">
                <a:ln>
                  <a:noFill/>
                </a:ln>
                <a:solidFill>
                  <a:srgbClr val="000000"/>
                </a:solidFill>
                <a:effectLst/>
                <a:uLnTx/>
                <a:uFillTx/>
                <a:latin typeface="+mn-ea"/>
                <a:cs typeface="+mn-cs"/>
              </a:rPr>
              <a:t>承認フローを設定する機能</a:t>
            </a:r>
            <a:endParaRPr kumimoji="0" lang="en-US" altLang="ja-JP" sz="11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ja-JP" altLang="en-US" sz="1200" b="0" i="0" u="none" strike="noStrike" kern="0" cap="none" spc="0" normalizeH="0" baseline="0" noProof="0">
              <a:ln>
                <a:noFill/>
              </a:ln>
              <a:solidFill>
                <a:srgbClr val="000000"/>
              </a:solidFill>
              <a:effectLst/>
              <a:uLnTx/>
              <a:uFillTx/>
              <a:latin typeface="+mn-ea"/>
              <a:cs typeface="+mn-cs"/>
            </a:endParaRPr>
          </a:p>
        </p:txBody>
      </p:sp>
      <p:pic>
        <p:nvPicPr>
          <p:cNvPr id="2" name="図 1">
            <a:extLst>
              <a:ext uri="{FF2B5EF4-FFF2-40B4-BE49-F238E27FC236}">
                <a16:creationId xmlns:a16="http://schemas.microsoft.com/office/drawing/2014/main" id="{C6B5E095-42C8-655E-6F1B-C0C4524FC5FA}"/>
              </a:ext>
            </a:extLst>
          </p:cNvPr>
          <p:cNvPicPr>
            <a:picLocks noChangeAspect="1"/>
          </p:cNvPicPr>
          <p:nvPr/>
        </p:nvPicPr>
        <p:blipFill>
          <a:blip r:embed="rId5"/>
          <a:stretch>
            <a:fillRect/>
          </a:stretch>
        </p:blipFill>
        <p:spPr>
          <a:xfrm>
            <a:off x="1495831" y="2325225"/>
            <a:ext cx="3647171" cy="2515290"/>
          </a:xfrm>
          <a:prstGeom prst="rect">
            <a:avLst/>
          </a:prstGeom>
        </p:spPr>
      </p:pic>
    </p:spTree>
    <p:extLst>
      <p:ext uri="{BB962C8B-B14F-4D97-AF65-F5344CB8AC3E}">
        <p14:creationId xmlns:p14="http://schemas.microsoft.com/office/powerpoint/2010/main" val="8760692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A84D1DA-97ED-2719-33EF-A13650BDF7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639" imgH="639" progId="TCLayout.ActiveDocument.1">
                  <p:embed/>
                </p:oleObj>
              </mc:Choice>
              <mc:Fallback>
                <p:oleObj name="think-cellスライド" r:id="rId3" imgW="639" imgH="639" progId="TCLayout.ActiveDocument.1">
                  <p:embed/>
                  <p:pic>
                    <p:nvPicPr>
                      <p:cNvPr id="7" name="think-cell data - do not delete" hidden="1">
                        <a:extLst>
                          <a:ext uri="{FF2B5EF4-FFF2-40B4-BE49-F238E27FC236}">
                            <a16:creationId xmlns:a16="http://schemas.microsoft.com/office/drawing/2014/main" id="{2A84D1DA-97ED-2719-33EF-A13650BDF7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タイトル 3">
            <a:extLst>
              <a:ext uri="{FF2B5EF4-FFF2-40B4-BE49-F238E27FC236}">
                <a16:creationId xmlns:a16="http://schemas.microsoft.com/office/drawing/2014/main" id="{C0CD4ED1-0F74-83B6-F4AC-8C87103B97BF}"/>
              </a:ext>
            </a:extLst>
          </p:cNvPr>
          <p:cNvSpPr>
            <a:spLocks noGrp="1"/>
          </p:cNvSpPr>
          <p:nvPr>
            <p:ph type="title"/>
          </p:nvPr>
        </p:nvSpPr>
        <p:spPr/>
        <p:txBody>
          <a:bodyPr vert="horz"/>
          <a:lstStyle/>
          <a:p>
            <a:r>
              <a:rPr lang="ja-JP" altLang="en-US"/>
              <a:t>２．機能要件</a:t>
            </a:r>
            <a:endParaRPr kumimoji="1" lang="ja-JP" altLang="en-US"/>
          </a:p>
        </p:txBody>
      </p:sp>
      <p:sp>
        <p:nvSpPr>
          <p:cNvPr id="3" name="テキスト プレースホルダー 4">
            <a:extLst>
              <a:ext uri="{FF2B5EF4-FFF2-40B4-BE49-F238E27FC236}">
                <a16:creationId xmlns:a16="http://schemas.microsoft.com/office/drawing/2014/main" id="{251B3422-0C83-F0E0-CEB5-1398EC9D9C0C}"/>
              </a:ext>
            </a:extLst>
          </p:cNvPr>
          <p:cNvSpPr txBox="1">
            <a:spLocks/>
          </p:cNvSpPr>
          <p:nvPr/>
        </p:nvSpPr>
        <p:spPr>
          <a:xfrm>
            <a:off x="251524" y="1052963"/>
            <a:ext cx="8640950" cy="36512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kumimoji="1" sz="2400" kern="1200">
                <a:solidFill>
                  <a:schemeClr val="tx1"/>
                </a:solidFill>
                <a:latin typeface="Yu Gothic UI" panose="020B0500000000000000" pitchFamily="50" charset="-128"/>
                <a:ea typeface="Yu Gothic UI" panose="020B0500000000000000" pitchFamily="50" charset="-128"/>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kumimoji="1" sz="2000" kern="1200">
                <a:solidFill>
                  <a:schemeClr val="tx1"/>
                </a:solidFill>
                <a:latin typeface="Yu Gothic UI" panose="020B0500000000000000" pitchFamily="50" charset="-128"/>
                <a:ea typeface="Yu Gothic UI" panose="020B0500000000000000"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Yu Gothic UI" panose="020B0500000000000000" pitchFamily="50" charset="-128"/>
                <a:ea typeface="Yu Gothic UI" panose="020B0500000000000000"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ja-JP" sz="1800"/>
              <a:t>(3)</a:t>
            </a:r>
            <a:r>
              <a:rPr kumimoji="1" lang="ja-JP" altLang="en-US" sz="1800"/>
              <a:t>画面イメージ</a:t>
            </a:r>
            <a:endParaRPr kumimoji="1" lang="en-US" altLang="zh-TW" sz="16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p:txBody>
      </p:sp>
      <p:sp>
        <p:nvSpPr>
          <p:cNvPr id="28" name="スライド番号プレースホルダー 1">
            <a:extLst>
              <a:ext uri="{FF2B5EF4-FFF2-40B4-BE49-F238E27FC236}">
                <a16:creationId xmlns:a16="http://schemas.microsoft.com/office/drawing/2014/main" id="{B45C7C43-84BC-EB68-B34A-AAE39F6D8E9C}"/>
              </a:ext>
            </a:extLst>
          </p:cNvPr>
          <p:cNvSpPr>
            <a:spLocks noGrp="1"/>
          </p:cNvSpPr>
          <p:nvPr>
            <p:ph type="sldNum" sz="quarter" idx="12"/>
          </p:nvPr>
        </p:nvSpPr>
        <p:spPr>
          <a:xfrm>
            <a:off x="3505200" y="6356352"/>
            <a:ext cx="21336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8139188-682B-46B8-8E3A-C32D863D2EEC}" type="slidenum">
              <a:rPr kumimoji="1" lang="ja-JP" altLang="en-US" sz="1200" b="0" i="0" u="none" strike="noStrike" kern="1200" cap="none" spc="0" normalizeH="0" baseline="0" noProof="0" smtClean="0">
                <a:ln>
                  <a:noFill/>
                </a:ln>
                <a:solidFill>
                  <a:prstClr val="black"/>
                </a:solidFill>
                <a:effectLst/>
                <a:uLnTx/>
                <a:uFillTx/>
                <a:latin typeface="Yu Gothic UI" panose="020B0500000000000000" pitchFamily="50" charset="-128"/>
                <a:ea typeface="Yu Gothic UI" panose="020B0500000000000000"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32</a:t>
            </a:fld>
            <a:endParaRPr kumimoji="1" lang="ja-JP" altLang="en-US" sz="12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mn-cs"/>
            </a:endParaRPr>
          </a:p>
        </p:txBody>
      </p:sp>
      <p:sp>
        <p:nvSpPr>
          <p:cNvPr id="91" name="正方形/長方形 90">
            <a:extLst>
              <a:ext uri="{FF2B5EF4-FFF2-40B4-BE49-F238E27FC236}">
                <a16:creationId xmlns:a16="http://schemas.microsoft.com/office/drawing/2014/main" id="{6CE6E245-6D90-A273-F2A0-D60BE5CDAECB}"/>
              </a:ext>
            </a:extLst>
          </p:cNvPr>
          <p:cNvSpPr/>
          <p:nvPr/>
        </p:nvSpPr>
        <p:spPr>
          <a:xfrm>
            <a:off x="255605" y="1418087"/>
            <a:ext cx="8665427" cy="258418"/>
          </a:xfrm>
          <a:prstGeom prst="rect">
            <a:avLst/>
          </a:prstGeom>
          <a:solidFill>
            <a:srgbClr val="003F7E"/>
          </a:solidFill>
          <a:ln w="6350" cap="flat" cmpd="sng" algn="ctr">
            <a:noFill/>
            <a:prstDash val="solid"/>
            <a:miter lim="800000"/>
            <a:headEnd type="none" w="med" len="med"/>
            <a:tailEnd type="none" w="med" len="med"/>
          </a:ln>
          <a:effectLst/>
        </p:spPr>
        <p:txBody>
          <a:bodyPr lIns="72000" tIns="72000" rIns="72000" bIns="7200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a:ln>
                  <a:noFill/>
                </a:ln>
                <a:solidFill>
                  <a:srgbClr val="FFFFFF"/>
                </a:solidFill>
                <a:effectLst/>
                <a:uLnTx/>
                <a:uFillTx/>
                <a:latin typeface="Arial"/>
                <a:ea typeface="游ゴシック Medium"/>
                <a:cs typeface="+mn-cs"/>
              </a:rPr>
              <a:t>マスタ（システム定義）イメージ　　　　</a:t>
            </a:r>
          </a:p>
        </p:txBody>
      </p:sp>
      <p:sp>
        <p:nvSpPr>
          <p:cNvPr id="92" name="正方形/長方形 91">
            <a:extLst>
              <a:ext uri="{FF2B5EF4-FFF2-40B4-BE49-F238E27FC236}">
                <a16:creationId xmlns:a16="http://schemas.microsoft.com/office/drawing/2014/main" id="{FB29D3D2-993B-758A-AE64-338460FA6218}"/>
              </a:ext>
            </a:extLst>
          </p:cNvPr>
          <p:cNvSpPr/>
          <p:nvPr/>
        </p:nvSpPr>
        <p:spPr>
          <a:xfrm>
            <a:off x="7184454" y="1499045"/>
            <a:ext cx="1711088" cy="173468"/>
          </a:xfrm>
          <a:prstGeom prst="rect">
            <a:avLst/>
          </a:prstGeom>
          <a:solidFill>
            <a:srgbClr val="003F7E"/>
          </a:solidFill>
          <a:ln w="6350" cap="flat" cmpd="sng" algn="ctr">
            <a:noFill/>
            <a:prstDash val="solid"/>
            <a:miter lim="800000"/>
            <a:headEnd type="none" w="med" len="med"/>
            <a:tailEnd type="none" w="med" len="med"/>
          </a:ln>
          <a:effectLst/>
        </p:spPr>
        <p:txBody>
          <a:bodyPr lIns="72000" tIns="72000" rIns="72000" bIns="7200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FFFFFF"/>
                </a:solidFill>
                <a:effectLst/>
                <a:uLnTx/>
                <a:uFillTx/>
                <a:latin typeface="Arial"/>
                <a:ea typeface="游ゴシック Medium"/>
                <a:cs typeface="+mn-cs"/>
              </a:rPr>
              <a:t>※</a:t>
            </a:r>
            <a:r>
              <a:rPr kumimoji="0" lang="ja-JP" altLang="en-US" sz="700" b="0" i="0" u="none" strike="noStrike" kern="0" cap="none" spc="0" normalizeH="0" baseline="0" noProof="0">
                <a:ln>
                  <a:noFill/>
                </a:ln>
                <a:solidFill>
                  <a:srgbClr val="FFFFFF"/>
                </a:solidFill>
                <a:effectLst/>
                <a:uLnTx/>
                <a:uFillTx/>
                <a:latin typeface="Arial"/>
                <a:ea typeface="游ゴシック Medium"/>
                <a:cs typeface="+mn-cs"/>
              </a:rPr>
              <a:t>現行システムの参考画面です</a:t>
            </a:r>
            <a:endParaRPr kumimoji="0" lang="ja-JP" altLang="en-US" sz="1100" b="0" i="0" u="none" strike="noStrike" kern="0" cap="none" spc="0" normalizeH="0" baseline="0" noProof="0">
              <a:ln>
                <a:noFill/>
              </a:ln>
              <a:solidFill>
                <a:srgbClr val="FFFFFF"/>
              </a:solidFill>
              <a:effectLst/>
              <a:uLnTx/>
              <a:uFillTx/>
              <a:latin typeface="Arial"/>
              <a:ea typeface="游ゴシック Medium"/>
              <a:cs typeface="+mn-cs"/>
            </a:endParaRPr>
          </a:p>
        </p:txBody>
      </p:sp>
      <p:sp>
        <p:nvSpPr>
          <p:cNvPr id="25" name="吹き出し: 線 (枠付き、強調線付き) 24">
            <a:extLst>
              <a:ext uri="{FF2B5EF4-FFF2-40B4-BE49-F238E27FC236}">
                <a16:creationId xmlns:a16="http://schemas.microsoft.com/office/drawing/2014/main" id="{0CD750F5-E3CB-4EA2-5BB2-32AFA06CD271}"/>
              </a:ext>
            </a:extLst>
          </p:cNvPr>
          <p:cNvSpPr/>
          <p:nvPr/>
        </p:nvSpPr>
        <p:spPr>
          <a:xfrm>
            <a:off x="1438275" y="2195975"/>
            <a:ext cx="3815107" cy="3519025"/>
          </a:xfrm>
          <a:prstGeom prst="accentBorderCallout1">
            <a:avLst>
              <a:gd name="adj1" fmla="val 5862"/>
              <a:gd name="adj2" fmla="val 104338"/>
              <a:gd name="adj3" fmla="val 5781"/>
              <a:gd name="adj4" fmla="val 116099"/>
            </a:avLst>
          </a:prstGeom>
          <a:noFill/>
          <a:ln w="38100" cap="flat" cmpd="sng" algn="ctr">
            <a:solidFill>
              <a:srgbClr val="000000">
                <a:lumMod val="50000"/>
                <a:lumOff val="50000"/>
              </a:srgbClr>
            </a:solidFill>
            <a:prstDash val="solid"/>
            <a:miter lim="800000"/>
            <a:headEnd type="none" w="med" len="med"/>
            <a:tailEnd type="none" w="med" len="med"/>
          </a:ln>
          <a:effectLst/>
        </p:spPr>
        <p:txBody>
          <a:bodyPr lIns="72000" tIns="72000" rIns="72000" bIns="72000" rtlCol="0" anchor="t" anchorCtr="0"/>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ja-JP" altLang="en-US" sz="1200" b="0" i="0" u="none" strike="noStrike" kern="0" cap="none" spc="0" normalizeH="0" baseline="0" noProof="0">
              <a:ln>
                <a:noFill/>
              </a:ln>
              <a:solidFill>
                <a:srgbClr val="000000"/>
              </a:solidFill>
              <a:effectLst/>
              <a:uLnTx/>
              <a:uFillTx/>
              <a:latin typeface="Arial"/>
              <a:ea typeface="游ゴシック Medium"/>
              <a:cs typeface="+mn-cs"/>
            </a:endParaRPr>
          </a:p>
        </p:txBody>
      </p:sp>
      <p:sp>
        <p:nvSpPr>
          <p:cNvPr id="30" name="正方形/長方形 29">
            <a:extLst>
              <a:ext uri="{FF2B5EF4-FFF2-40B4-BE49-F238E27FC236}">
                <a16:creationId xmlns:a16="http://schemas.microsoft.com/office/drawing/2014/main" id="{3448C59E-558C-342D-EA1A-7AE67789B08F}"/>
              </a:ext>
            </a:extLst>
          </p:cNvPr>
          <p:cNvSpPr/>
          <p:nvPr/>
        </p:nvSpPr>
        <p:spPr>
          <a:xfrm>
            <a:off x="5878996" y="2152795"/>
            <a:ext cx="1826729" cy="1948629"/>
          </a:xfrm>
          <a:prstGeom prst="rect">
            <a:avLst/>
          </a:prstGeom>
          <a:noFill/>
          <a:ln w="6350" cap="flat" cmpd="sng" algn="ctr">
            <a:noFill/>
            <a:prstDash val="solid"/>
            <a:miter lim="800000"/>
            <a:headEnd type="none" w="med" len="med"/>
            <a:tailEnd type="none" w="med" len="med"/>
          </a:ln>
          <a:effectLst/>
        </p:spPr>
        <p:txBody>
          <a:bodyPr lIns="72000" tIns="72000" rIns="72000" bIns="7200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u="sng" kern="0">
                <a:solidFill>
                  <a:srgbClr val="000000"/>
                </a:solidFill>
                <a:latin typeface="+mn-ea"/>
              </a:rPr>
              <a:t>品質情報のマスタ（システム定義）</a:t>
            </a:r>
            <a:r>
              <a:rPr kumimoji="0" lang="ja-JP" altLang="en-US" sz="1200" b="0" i="0" u="sng" strike="noStrike" kern="0" cap="none" spc="0" normalizeH="0" baseline="0" noProof="0">
                <a:ln>
                  <a:noFill/>
                </a:ln>
                <a:solidFill>
                  <a:srgbClr val="000000"/>
                </a:solidFill>
                <a:effectLst/>
                <a:uLnTx/>
                <a:uFillTx/>
                <a:latin typeface="+mn-ea"/>
                <a:cs typeface="+mn-cs"/>
              </a:rPr>
              <a:t>を入力する項目</a:t>
            </a:r>
            <a:endParaRPr kumimoji="0" lang="en-US" altLang="ja-JP" sz="1200" b="0" i="0" u="sng" strike="noStrike" kern="0" cap="none" spc="0" normalizeH="0" baseline="0" noProof="0">
              <a:ln>
                <a:noFill/>
              </a:ln>
              <a:solidFill>
                <a:srgbClr val="000000"/>
              </a:solidFill>
              <a:effectLst/>
              <a:uLnTx/>
              <a:uFillTx/>
              <a:latin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200" b="0" i="0" u="sng"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100" kern="0">
                <a:solidFill>
                  <a:srgbClr val="000000"/>
                </a:solidFill>
                <a:latin typeface="+mn-ea"/>
              </a:rPr>
              <a:t>品質情報の文書に使用する項目を登録</a:t>
            </a:r>
            <a:r>
              <a:rPr kumimoji="0" lang="ja-JP" altLang="en-US" sz="1100" b="0" i="0" u="none" strike="noStrike" kern="0" cap="none" spc="0" normalizeH="0" baseline="0" noProof="0">
                <a:ln>
                  <a:noFill/>
                </a:ln>
                <a:solidFill>
                  <a:srgbClr val="000000"/>
                </a:solidFill>
                <a:effectLst/>
                <a:uLnTx/>
                <a:uFillTx/>
                <a:latin typeface="+mn-ea"/>
                <a:cs typeface="+mn-cs"/>
              </a:rPr>
              <a:t>する機能</a:t>
            </a:r>
            <a:endParaRPr kumimoji="0" lang="en-US" altLang="ja-JP" sz="11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ja-JP" altLang="en-US" sz="1200" b="0" i="0" u="none" strike="noStrike" kern="0" cap="none" spc="0" normalizeH="0" baseline="0" noProof="0">
              <a:ln>
                <a:noFill/>
              </a:ln>
              <a:solidFill>
                <a:srgbClr val="000000"/>
              </a:solidFill>
              <a:effectLst/>
              <a:uLnTx/>
              <a:uFillTx/>
              <a:latin typeface="+mn-ea"/>
              <a:cs typeface="+mn-cs"/>
            </a:endParaRPr>
          </a:p>
        </p:txBody>
      </p:sp>
      <p:pic>
        <p:nvPicPr>
          <p:cNvPr id="2" name="図 1">
            <a:extLst>
              <a:ext uri="{FF2B5EF4-FFF2-40B4-BE49-F238E27FC236}">
                <a16:creationId xmlns:a16="http://schemas.microsoft.com/office/drawing/2014/main" id="{0F13CD61-51E6-E62F-F31A-18A4159B3751}"/>
              </a:ext>
            </a:extLst>
          </p:cNvPr>
          <p:cNvPicPr>
            <a:picLocks noChangeAspect="1"/>
          </p:cNvPicPr>
          <p:nvPr/>
        </p:nvPicPr>
        <p:blipFill>
          <a:blip r:embed="rId5"/>
          <a:stretch>
            <a:fillRect/>
          </a:stretch>
        </p:blipFill>
        <p:spPr>
          <a:xfrm>
            <a:off x="1497929" y="2317251"/>
            <a:ext cx="3676051" cy="3310729"/>
          </a:xfrm>
          <a:prstGeom prst="rect">
            <a:avLst/>
          </a:prstGeom>
        </p:spPr>
      </p:pic>
    </p:spTree>
    <p:extLst>
      <p:ext uri="{BB962C8B-B14F-4D97-AF65-F5344CB8AC3E}">
        <p14:creationId xmlns:p14="http://schemas.microsoft.com/office/powerpoint/2010/main" val="20394684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A84D1DA-97ED-2719-33EF-A13650BDF7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639" imgH="639" progId="TCLayout.ActiveDocument.1">
                  <p:embed/>
                </p:oleObj>
              </mc:Choice>
              <mc:Fallback>
                <p:oleObj name="think-cellスライド" r:id="rId3" imgW="639" imgH="639" progId="TCLayout.ActiveDocument.1">
                  <p:embed/>
                  <p:pic>
                    <p:nvPicPr>
                      <p:cNvPr id="7" name="think-cell data - do not delete" hidden="1">
                        <a:extLst>
                          <a:ext uri="{FF2B5EF4-FFF2-40B4-BE49-F238E27FC236}">
                            <a16:creationId xmlns:a16="http://schemas.microsoft.com/office/drawing/2014/main" id="{2A84D1DA-97ED-2719-33EF-A13650BDF7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タイトル 3">
            <a:extLst>
              <a:ext uri="{FF2B5EF4-FFF2-40B4-BE49-F238E27FC236}">
                <a16:creationId xmlns:a16="http://schemas.microsoft.com/office/drawing/2014/main" id="{C0CD4ED1-0F74-83B6-F4AC-8C87103B97BF}"/>
              </a:ext>
            </a:extLst>
          </p:cNvPr>
          <p:cNvSpPr>
            <a:spLocks noGrp="1"/>
          </p:cNvSpPr>
          <p:nvPr>
            <p:ph type="title"/>
          </p:nvPr>
        </p:nvSpPr>
        <p:spPr/>
        <p:txBody>
          <a:bodyPr vert="horz"/>
          <a:lstStyle/>
          <a:p>
            <a:r>
              <a:rPr lang="ja-JP" altLang="en-US"/>
              <a:t>２．機能要件</a:t>
            </a:r>
            <a:endParaRPr kumimoji="1" lang="ja-JP" altLang="en-US"/>
          </a:p>
        </p:txBody>
      </p:sp>
      <p:sp>
        <p:nvSpPr>
          <p:cNvPr id="3" name="テキスト プレースホルダー 4">
            <a:extLst>
              <a:ext uri="{FF2B5EF4-FFF2-40B4-BE49-F238E27FC236}">
                <a16:creationId xmlns:a16="http://schemas.microsoft.com/office/drawing/2014/main" id="{251B3422-0C83-F0E0-CEB5-1398EC9D9C0C}"/>
              </a:ext>
            </a:extLst>
          </p:cNvPr>
          <p:cNvSpPr txBox="1">
            <a:spLocks/>
          </p:cNvSpPr>
          <p:nvPr/>
        </p:nvSpPr>
        <p:spPr>
          <a:xfrm>
            <a:off x="251524" y="1052963"/>
            <a:ext cx="8640950" cy="36512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kumimoji="1" sz="2400" kern="1200">
                <a:solidFill>
                  <a:schemeClr val="tx1"/>
                </a:solidFill>
                <a:latin typeface="Yu Gothic UI" panose="020B0500000000000000" pitchFamily="50" charset="-128"/>
                <a:ea typeface="Yu Gothic UI" panose="020B0500000000000000" pitchFamily="50" charset="-128"/>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kumimoji="1" sz="2000" kern="1200">
                <a:solidFill>
                  <a:schemeClr val="tx1"/>
                </a:solidFill>
                <a:latin typeface="Yu Gothic UI" panose="020B0500000000000000" pitchFamily="50" charset="-128"/>
                <a:ea typeface="Yu Gothic UI" panose="020B0500000000000000"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Yu Gothic UI" panose="020B0500000000000000" pitchFamily="50" charset="-128"/>
                <a:ea typeface="Yu Gothic UI" panose="020B0500000000000000"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ja-JP" sz="1800"/>
              <a:t>(3)</a:t>
            </a:r>
            <a:r>
              <a:rPr kumimoji="1" lang="ja-JP" altLang="en-US" sz="1800"/>
              <a:t>画面イメージ</a:t>
            </a:r>
            <a:endParaRPr kumimoji="1" lang="en-US" altLang="zh-TW" sz="16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p:txBody>
      </p:sp>
      <p:sp>
        <p:nvSpPr>
          <p:cNvPr id="28" name="スライド番号プレースホルダー 1">
            <a:extLst>
              <a:ext uri="{FF2B5EF4-FFF2-40B4-BE49-F238E27FC236}">
                <a16:creationId xmlns:a16="http://schemas.microsoft.com/office/drawing/2014/main" id="{B45C7C43-84BC-EB68-B34A-AAE39F6D8E9C}"/>
              </a:ext>
            </a:extLst>
          </p:cNvPr>
          <p:cNvSpPr>
            <a:spLocks noGrp="1"/>
          </p:cNvSpPr>
          <p:nvPr>
            <p:ph type="sldNum" sz="quarter" idx="12"/>
          </p:nvPr>
        </p:nvSpPr>
        <p:spPr>
          <a:xfrm>
            <a:off x="3505200" y="6356352"/>
            <a:ext cx="21336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8139188-682B-46B8-8E3A-C32D863D2EEC}" type="slidenum">
              <a:rPr kumimoji="1" lang="ja-JP" altLang="en-US" sz="1200" b="0" i="0" u="none" strike="noStrike" kern="1200" cap="none" spc="0" normalizeH="0" baseline="0" noProof="0" smtClean="0">
                <a:ln>
                  <a:noFill/>
                </a:ln>
                <a:solidFill>
                  <a:prstClr val="black"/>
                </a:solidFill>
                <a:effectLst/>
                <a:uLnTx/>
                <a:uFillTx/>
                <a:latin typeface="Yu Gothic UI" panose="020B0500000000000000" pitchFamily="50" charset="-128"/>
                <a:ea typeface="Yu Gothic UI" panose="020B0500000000000000"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33</a:t>
            </a:fld>
            <a:endParaRPr kumimoji="1" lang="ja-JP" altLang="en-US" sz="12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mn-cs"/>
            </a:endParaRPr>
          </a:p>
        </p:txBody>
      </p:sp>
      <p:sp>
        <p:nvSpPr>
          <p:cNvPr id="91" name="正方形/長方形 90">
            <a:extLst>
              <a:ext uri="{FF2B5EF4-FFF2-40B4-BE49-F238E27FC236}">
                <a16:creationId xmlns:a16="http://schemas.microsoft.com/office/drawing/2014/main" id="{6CE6E245-6D90-A273-F2A0-D60BE5CDAECB}"/>
              </a:ext>
            </a:extLst>
          </p:cNvPr>
          <p:cNvSpPr/>
          <p:nvPr/>
        </p:nvSpPr>
        <p:spPr>
          <a:xfrm>
            <a:off x="255605" y="1418087"/>
            <a:ext cx="8665427" cy="258418"/>
          </a:xfrm>
          <a:prstGeom prst="rect">
            <a:avLst/>
          </a:prstGeom>
          <a:solidFill>
            <a:srgbClr val="003F7E"/>
          </a:solidFill>
          <a:ln w="6350" cap="flat" cmpd="sng" algn="ctr">
            <a:noFill/>
            <a:prstDash val="solid"/>
            <a:miter lim="800000"/>
            <a:headEnd type="none" w="med" len="med"/>
            <a:tailEnd type="none" w="med" len="med"/>
          </a:ln>
          <a:effectLst/>
        </p:spPr>
        <p:txBody>
          <a:bodyPr lIns="72000" tIns="72000" rIns="72000" bIns="7200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a:ln>
                  <a:noFill/>
                </a:ln>
                <a:solidFill>
                  <a:srgbClr val="FFFFFF"/>
                </a:solidFill>
                <a:effectLst/>
                <a:uLnTx/>
                <a:uFillTx/>
                <a:latin typeface="Arial"/>
                <a:ea typeface="游ゴシック Medium"/>
                <a:cs typeface="+mn-cs"/>
              </a:rPr>
              <a:t>マスタ（組管未登録会社）イメージ　　　　</a:t>
            </a:r>
          </a:p>
        </p:txBody>
      </p:sp>
      <p:sp>
        <p:nvSpPr>
          <p:cNvPr id="92" name="正方形/長方形 91">
            <a:extLst>
              <a:ext uri="{FF2B5EF4-FFF2-40B4-BE49-F238E27FC236}">
                <a16:creationId xmlns:a16="http://schemas.microsoft.com/office/drawing/2014/main" id="{FB29D3D2-993B-758A-AE64-338460FA6218}"/>
              </a:ext>
            </a:extLst>
          </p:cNvPr>
          <p:cNvSpPr/>
          <p:nvPr/>
        </p:nvSpPr>
        <p:spPr>
          <a:xfrm>
            <a:off x="7184454" y="1499045"/>
            <a:ext cx="1711088" cy="173468"/>
          </a:xfrm>
          <a:prstGeom prst="rect">
            <a:avLst/>
          </a:prstGeom>
          <a:solidFill>
            <a:srgbClr val="003F7E"/>
          </a:solidFill>
          <a:ln w="6350" cap="flat" cmpd="sng" algn="ctr">
            <a:noFill/>
            <a:prstDash val="solid"/>
            <a:miter lim="800000"/>
            <a:headEnd type="none" w="med" len="med"/>
            <a:tailEnd type="none" w="med" len="med"/>
          </a:ln>
          <a:effectLst/>
        </p:spPr>
        <p:txBody>
          <a:bodyPr lIns="72000" tIns="72000" rIns="72000" bIns="7200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FFFFFF"/>
                </a:solidFill>
                <a:effectLst/>
                <a:uLnTx/>
                <a:uFillTx/>
                <a:latin typeface="Arial"/>
                <a:ea typeface="游ゴシック Medium"/>
                <a:cs typeface="+mn-cs"/>
              </a:rPr>
              <a:t>※</a:t>
            </a:r>
            <a:r>
              <a:rPr kumimoji="0" lang="ja-JP" altLang="en-US" sz="700" b="0" i="0" u="none" strike="noStrike" kern="0" cap="none" spc="0" normalizeH="0" baseline="0" noProof="0">
                <a:ln>
                  <a:noFill/>
                </a:ln>
                <a:solidFill>
                  <a:srgbClr val="FFFFFF"/>
                </a:solidFill>
                <a:effectLst/>
                <a:uLnTx/>
                <a:uFillTx/>
                <a:latin typeface="Arial"/>
                <a:ea typeface="游ゴシック Medium"/>
                <a:cs typeface="+mn-cs"/>
              </a:rPr>
              <a:t>現行システムの参考画面です</a:t>
            </a:r>
            <a:endParaRPr kumimoji="0" lang="ja-JP" altLang="en-US" sz="1100" b="0" i="0" u="none" strike="noStrike" kern="0" cap="none" spc="0" normalizeH="0" baseline="0" noProof="0">
              <a:ln>
                <a:noFill/>
              </a:ln>
              <a:solidFill>
                <a:srgbClr val="FFFFFF"/>
              </a:solidFill>
              <a:effectLst/>
              <a:uLnTx/>
              <a:uFillTx/>
              <a:latin typeface="Arial"/>
              <a:ea typeface="游ゴシック Medium"/>
              <a:cs typeface="+mn-cs"/>
            </a:endParaRPr>
          </a:p>
        </p:txBody>
      </p:sp>
      <p:sp>
        <p:nvSpPr>
          <p:cNvPr id="25" name="吹き出し: 線 (枠付き、強調線付き) 24">
            <a:extLst>
              <a:ext uri="{FF2B5EF4-FFF2-40B4-BE49-F238E27FC236}">
                <a16:creationId xmlns:a16="http://schemas.microsoft.com/office/drawing/2014/main" id="{0CD750F5-E3CB-4EA2-5BB2-32AFA06CD271}"/>
              </a:ext>
            </a:extLst>
          </p:cNvPr>
          <p:cNvSpPr/>
          <p:nvPr/>
        </p:nvSpPr>
        <p:spPr>
          <a:xfrm>
            <a:off x="1438275" y="2195975"/>
            <a:ext cx="3815107" cy="1733701"/>
          </a:xfrm>
          <a:prstGeom prst="accentBorderCallout1">
            <a:avLst>
              <a:gd name="adj1" fmla="val 5862"/>
              <a:gd name="adj2" fmla="val 104338"/>
              <a:gd name="adj3" fmla="val 5781"/>
              <a:gd name="adj4" fmla="val 116099"/>
            </a:avLst>
          </a:prstGeom>
          <a:noFill/>
          <a:ln w="38100" cap="flat" cmpd="sng" algn="ctr">
            <a:solidFill>
              <a:srgbClr val="000000">
                <a:lumMod val="50000"/>
                <a:lumOff val="50000"/>
              </a:srgbClr>
            </a:solidFill>
            <a:prstDash val="solid"/>
            <a:miter lim="800000"/>
            <a:headEnd type="none" w="med" len="med"/>
            <a:tailEnd type="none" w="med" len="med"/>
          </a:ln>
          <a:effectLst/>
        </p:spPr>
        <p:txBody>
          <a:bodyPr lIns="72000" tIns="72000" rIns="72000" bIns="72000" rtlCol="0" anchor="t" anchorCtr="0"/>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ja-JP" altLang="en-US" sz="1200" b="0" i="0" u="none" strike="noStrike" kern="0" cap="none" spc="0" normalizeH="0" baseline="0" noProof="0">
              <a:ln>
                <a:noFill/>
              </a:ln>
              <a:solidFill>
                <a:srgbClr val="000000"/>
              </a:solidFill>
              <a:effectLst/>
              <a:uLnTx/>
              <a:uFillTx/>
              <a:latin typeface="Arial"/>
              <a:ea typeface="游ゴシック Medium"/>
              <a:cs typeface="+mn-cs"/>
            </a:endParaRPr>
          </a:p>
        </p:txBody>
      </p:sp>
      <p:sp>
        <p:nvSpPr>
          <p:cNvPr id="30" name="正方形/長方形 29">
            <a:extLst>
              <a:ext uri="{FF2B5EF4-FFF2-40B4-BE49-F238E27FC236}">
                <a16:creationId xmlns:a16="http://schemas.microsoft.com/office/drawing/2014/main" id="{3448C59E-558C-342D-EA1A-7AE67789B08F}"/>
              </a:ext>
            </a:extLst>
          </p:cNvPr>
          <p:cNvSpPr/>
          <p:nvPr/>
        </p:nvSpPr>
        <p:spPr>
          <a:xfrm>
            <a:off x="5878996" y="2152795"/>
            <a:ext cx="1826729" cy="1948629"/>
          </a:xfrm>
          <a:prstGeom prst="rect">
            <a:avLst/>
          </a:prstGeom>
          <a:noFill/>
          <a:ln w="6350" cap="flat" cmpd="sng" algn="ctr">
            <a:noFill/>
            <a:prstDash val="solid"/>
            <a:miter lim="800000"/>
            <a:headEnd type="none" w="med" len="med"/>
            <a:tailEnd type="none" w="med" len="med"/>
          </a:ln>
          <a:effectLst/>
        </p:spPr>
        <p:txBody>
          <a:bodyPr lIns="72000" tIns="72000" rIns="72000" bIns="7200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sng" strike="noStrike" kern="0" cap="none" spc="0" normalizeH="0" baseline="0" noProof="0">
                <a:ln>
                  <a:noFill/>
                </a:ln>
                <a:solidFill>
                  <a:srgbClr val="000000"/>
                </a:solidFill>
                <a:effectLst/>
                <a:uLnTx/>
                <a:uFillTx/>
                <a:latin typeface="+mn-ea"/>
                <a:cs typeface="+mn-cs"/>
              </a:rPr>
              <a:t>品質情報のマスタ（組管未登録）を入力する項目</a:t>
            </a:r>
            <a:endParaRPr kumimoji="0" lang="en-US" altLang="ja-JP" sz="1200" b="0" i="0" u="sng" strike="noStrike" kern="0" cap="none" spc="0" normalizeH="0" baseline="0" noProof="0">
              <a:ln>
                <a:noFill/>
              </a:ln>
              <a:solidFill>
                <a:srgbClr val="000000"/>
              </a:solidFill>
              <a:effectLst/>
              <a:uLnTx/>
              <a:uFillTx/>
              <a:latin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200" b="0" i="0" u="sng"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100" kern="0">
                <a:solidFill>
                  <a:srgbClr val="000000"/>
                </a:solidFill>
                <a:latin typeface="+mn-ea"/>
              </a:rPr>
              <a:t>会社登録</a:t>
            </a:r>
            <a:r>
              <a:rPr kumimoji="0" lang="ja-JP" altLang="en-US" sz="1100" b="0" i="0" u="none" strike="noStrike" kern="0" cap="none" spc="0" normalizeH="0" baseline="0" noProof="0">
                <a:ln>
                  <a:noFill/>
                </a:ln>
                <a:solidFill>
                  <a:srgbClr val="000000"/>
                </a:solidFill>
                <a:effectLst/>
                <a:uLnTx/>
                <a:uFillTx/>
                <a:latin typeface="+mn-ea"/>
                <a:cs typeface="+mn-cs"/>
              </a:rPr>
              <a:t>する機能</a:t>
            </a:r>
            <a:endParaRPr kumimoji="0" lang="en-US" altLang="ja-JP" sz="11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ja-JP" altLang="en-US" sz="1200" b="0" i="0" u="none" strike="noStrike" kern="0" cap="none" spc="0" normalizeH="0" baseline="0" noProof="0">
              <a:ln>
                <a:noFill/>
              </a:ln>
              <a:solidFill>
                <a:srgbClr val="000000"/>
              </a:solidFill>
              <a:effectLst/>
              <a:uLnTx/>
              <a:uFillTx/>
              <a:latin typeface="+mn-ea"/>
              <a:cs typeface="+mn-cs"/>
            </a:endParaRPr>
          </a:p>
        </p:txBody>
      </p:sp>
      <p:pic>
        <p:nvPicPr>
          <p:cNvPr id="2" name="図 1">
            <a:extLst>
              <a:ext uri="{FF2B5EF4-FFF2-40B4-BE49-F238E27FC236}">
                <a16:creationId xmlns:a16="http://schemas.microsoft.com/office/drawing/2014/main" id="{E7E2D8D6-2F16-8295-7AB9-EFA366863FA7}"/>
              </a:ext>
            </a:extLst>
          </p:cNvPr>
          <p:cNvPicPr>
            <a:picLocks noChangeAspect="1"/>
          </p:cNvPicPr>
          <p:nvPr/>
        </p:nvPicPr>
        <p:blipFill>
          <a:blip r:embed="rId5"/>
          <a:stretch>
            <a:fillRect/>
          </a:stretch>
        </p:blipFill>
        <p:spPr>
          <a:xfrm>
            <a:off x="1511052" y="2327427"/>
            <a:ext cx="3669552" cy="1456263"/>
          </a:xfrm>
          <a:prstGeom prst="rect">
            <a:avLst/>
          </a:prstGeom>
        </p:spPr>
      </p:pic>
    </p:spTree>
    <p:extLst>
      <p:ext uri="{BB962C8B-B14F-4D97-AF65-F5344CB8AC3E}">
        <p14:creationId xmlns:p14="http://schemas.microsoft.com/office/powerpoint/2010/main" val="20552036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A84D1DA-97ED-2719-33EF-A13650BDF7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639" imgH="639" progId="TCLayout.ActiveDocument.1">
                  <p:embed/>
                </p:oleObj>
              </mc:Choice>
              <mc:Fallback>
                <p:oleObj name="think-cellスライド" r:id="rId3" imgW="639" imgH="639" progId="TCLayout.ActiveDocument.1">
                  <p:embed/>
                  <p:pic>
                    <p:nvPicPr>
                      <p:cNvPr id="7" name="think-cell data - do not delete" hidden="1">
                        <a:extLst>
                          <a:ext uri="{FF2B5EF4-FFF2-40B4-BE49-F238E27FC236}">
                            <a16:creationId xmlns:a16="http://schemas.microsoft.com/office/drawing/2014/main" id="{2A84D1DA-97ED-2719-33EF-A13650BDF7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タイトル 3">
            <a:extLst>
              <a:ext uri="{FF2B5EF4-FFF2-40B4-BE49-F238E27FC236}">
                <a16:creationId xmlns:a16="http://schemas.microsoft.com/office/drawing/2014/main" id="{C0CD4ED1-0F74-83B6-F4AC-8C87103B97BF}"/>
              </a:ext>
            </a:extLst>
          </p:cNvPr>
          <p:cNvSpPr>
            <a:spLocks noGrp="1"/>
          </p:cNvSpPr>
          <p:nvPr>
            <p:ph type="title"/>
          </p:nvPr>
        </p:nvSpPr>
        <p:spPr/>
        <p:txBody>
          <a:bodyPr vert="horz"/>
          <a:lstStyle/>
          <a:p>
            <a:r>
              <a:rPr lang="ja-JP" altLang="en-US"/>
              <a:t>２．機能要件</a:t>
            </a:r>
            <a:endParaRPr kumimoji="1" lang="ja-JP" altLang="en-US"/>
          </a:p>
        </p:txBody>
      </p:sp>
      <p:sp>
        <p:nvSpPr>
          <p:cNvPr id="3" name="テキスト プレースホルダー 4">
            <a:extLst>
              <a:ext uri="{FF2B5EF4-FFF2-40B4-BE49-F238E27FC236}">
                <a16:creationId xmlns:a16="http://schemas.microsoft.com/office/drawing/2014/main" id="{251B3422-0C83-F0E0-CEB5-1398EC9D9C0C}"/>
              </a:ext>
            </a:extLst>
          </p:cNvPr>
          <p:cNvSpPr txBox="1">
            <a:spLocks/>
          </p:cNvSpPr>
          <p:nvPr/>
        </p:nvSpPr>
        <p:spPr>
          <a:xfrm>
            <a:off x="251524" y="1052963"/>
            <a:ext cx="8640950" cy="36512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kumimoji="1" sz="2400" kern="1200">
                <a:solidFill>
                  <a:schemeClr val="tx1"/>
                </a:solidFill>
                <a:latin typeface="Yu Gothic UI" panose="020B0500000000000000" pitchFamily="50" charset="-128"/>
                <a:ea typeface="Yu Gothic UI" panose="020B0500000000000000" pitchFamily="50" charset="-128"/>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kumimoji="1" sz="2000" kern="1200">
                <a:solidFill>
                  <a:schemeClr val="tx1"/>
                </a:solidFill>
                <a:latin typeface="Yu Gothic UI" panose="020B0500000000000000" pitchFamily="50" charset="-128"/>
                <a:ea typeface="Yu Gothic UI" panose="020B0500000000000000"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Yu Gothic UI" panose="020B0500000000000000" pitchFamily="50" charset="-128"/>
                <a:ea typeface="Yu Gothic UI" panose="020B0500000000000000"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ja-JP" sz="1800"/>
              <a:t>(3)</a:t>
            </a:r>
            <a:r>
              <a:rPr kumimoji="1" lang="ja-JP" altLang="en-US" sz="1800"/>
              <a:t>画面イメージ</a:t>
            </a:r>
            <a:endParaRPr kumimoji="1" lang="en-US" altLang="zh-TW" sz="16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p:txBody>
      </p:sp>
      <p:sp>
        <p:nvSpPr>
          <p:cNvPr id="28" name="スライド番号プレースホルダー 1">
            <a:extLst>
              <a:ext uri="{FF2B5EF4-FFF2-40B4-BE49-F238E27FC236}">
                <a16:creationId xmlns:a16="http://schemas.microsoft.com/office/drawing/2014/main" id="{B45C7C43-84BC-EB68-B34A-AAE39F6D8E9C}"/>
              </a:ext>
            </a:extLst>
          </p:cNvPr>
          <p:cNvSpPr>
            <a:spLocks noGrp="1"/>
          </p:cNvSpPr>
          <p:nvPr>
            <p:ph type="sldNum" sz="quarter" idx="12"/>
          </p:nvPr>
        </p:nvSpPr>
        <p:spPr>
          <a:xfrm>
            <a:off x="3505200" y="6356352"/>
            <a:ext cx="21336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8139188-682B-46B8-8E3A-C32D863D2EEC}" type="slidenum">
              <a:rPr kumimoji="1" lang="ja-JP" altLang="en-US" sz="1200" b="0" i="0" u="none" strike="noStrike" kern="1200" cap="none" spc="0" normalizeH="0" baseline="0" noProof="0" smtClean="0">
                <a:ln>
                  <a:noFill/>
                </a:ln>
                <a:solidFill>
                  <a:prstClr val="black"/>
                </a:solidFill>
                <a:effectLst/>
                <a:uLnTx/>
                <a:uFillTx/>
                <a:latin typeface="Yu Gothic UI" panose="020B0500000000000000" pitchFamily="50" charset="-128"/>
                <a:ea typeface="Yu Gothic UI" panose="020B0500000000000000"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34</a:t>
            </a:fld>
            <a:endParaRPr kumimoji="1" lang="ja-JP" altLang="en-US" sz="12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mn-cs"/>
            </a:endParaRPr>
          </a:p>
        </p:txBody>
      </p:sp>
      <p:sp>
        <p:nvSpPr>
          <p:cNvPr id="91" name="正方形/長方形 90">
            <a:extLst>
              <a:ext uri="{FF2B5EF4-FFF2-40B4-BE49-F238E27FC236}">
                <a16:creationId xmlns:a16="http://schemas.microsoft.com/office/drawing/2014/main" id="{6CE6E245-6D90-A273-F2A0-D60BE5CDAECB}"/>
              </a:ext>
            </a:extLst>
          </p:cNvPr>
          <p:cNvSpPr/>
          <p:nvPr/>
        </p:nvSpPr>
        <p:spPr>
          <a:xfrm>
            <a:off x="255605" y="1418087"/>
            <a:ext cx="8665427" cy="258418"/>
          </a:xfrm>
          <a:prstGeom prst="rect">
            <a:avLst/>
          </a:prstGeom>
          <a:solidFill>
            <a:srgbClr val="003F7E"/>
          </a:solidFill>
          <a:ln w="6350" cap="flat" cmpd="sng" algn="ctr">
            <a:noFill/>
            <a:prstDash val="solid"/>
            <a:miter lim="800000"/>
            <a:headEnd type="none" w="med" len="med"/>
            <a:tailEnd type="none" w="med" len="med"/>
          </a:ln>
          <a:effectLst/>
        </p:spPr>
        <p:txBody>
          <a:bodyPr lIns="72000" tIns="72000" rIns="72000" bIns="7200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a:ln>
                  <a:noFill/>
                </a:ln>
                <a:solidFill>
                  <a:srgbClr val="FFFFFF"/>
                </a:solidFill>
                <a:effectLst/>
                <a:uLnTx/>
                <a:uFillTx/>
                <a:latin typeface="Arial"/>
                <a:ea typeface="游ゴシック Medium"/>
                <a:cs typeface="+mn-cs"/>
              </a:rPr>
              <a:t>管理者用（</a:t>
            </a:r>
            <a:r>
              <a:rPr kumimoji="0" lang="en-US" altLang="ja-JP" sz="1200" b="0" i="0" u="none" strike="noStrike" kern="0" cap="none" spc="0" normalizeH="0" baseline="0" noProof="0">
                <a:ln>
                  <a:noFill/>
                </a:ln>
                <a:solidFill>
                  <a:srgbClr val="FFFFFF"/>
                </a:solidFill>
                <a:effectLst/>
                <a:uLnTx/>
                <a:uFillTx/>
                <a:latin typeface="Arial"/>
                <a:ea typeface="游ゴシック Medium"/>
                <a:cs typeface="+mn-cs"/>
              </a:rPr>
              <a:t>DB</a:t>
            </a:r>
            <a:r>
              <a:rPr kumimoji="0" lang="ja-JP" altLang="en-US" sz="1200" b="0" i="0" u="none" strike="noStrike" kern="0" cap="none" spc="0" normalizeH="0" baseline="0" noProof="0">
                <a:ln>
                  <a:noFill/>
                </a:ln>
                <a:solidFill>
                  <a:srgbClr val="FFFFFF"/>
                </a:solidFill>
                <a:effectLst/>
                <a:uLnTx/>
                <a:uFillTx/>
                <a:latin typeface="Arial"/>
                <a:ea typeface="游ゴシック Medium"/>
                <a:cs typeface="+mn-cs"/>
              </a:rPr>
              <a:t>情報）イメージ　　　　</a:t>
            </a:r>
          </a:p>
        </p:txBody>
      </p:sp>
      <p:sp>
        <p:nvSpPr>
          <p:cNvPr id="92" name="正方形/長方形 91">
            <a:extLst>
              <a:ext uri="{FF2B5EF4-FFF2-40B4-BE49-F238E27FC236}">
                <a16:creationId xmlns:a16="http://schemas.microsoft.com/office/drawing/2014/main" id="{FB29D3D2-993B-758A-AE64-338460FA6218}"/>
              </a:ext>
            </a:extLst>
          </p:cNvPr>
          <p:cNvSpPr/>
          <p:nvPr/>
        </p:nvSpPr>
        <p:spPr>
          <a:xfrm>
            <a:off x="7184454" y="1499045"/>
            <a:ext cx="1711088" cy="173468"/>
          </a:xfrm>
          <a:prstGeom prst="rect">
            <a:avLst/>
          </a:prstGeom>
          <a:solidFill>
            <a:srgbClr val="003F7E"/>
          </a:solidFill>
          <a:ln w="6350" cap="flat" cmpd="sng" algn="ctr">
            <a:noFill/>
            <a:prstDash val="solid"/>
            <a:miter lim="800000"/>
            <a:headEnd type="none" w="med" len="med"/>
            <a:tailEnd type="none" w="med" len="med"/>
          </a:ln>
          <a:effectLst/>
        </p:spPr>
        <p:txBody>
          <a:bodyPr lIns="72000" tIns="72000" rIns="72000" bIns="7200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FFFFFF"/>
                </a:solidFill>
                <a:effectLst/>
                <a:uLnTx/>
                <a:uFillTx/>
                <a:latin typeface="Arial"/>
                <a:ea typeface="游ゴシック Medium"/>
                <a:cs typeface="+mn-cs"/>
              </a:rPr>
              <a:t>※</a:t>
            </a:r>
            <a:r>
              <a:rPr kumimoji="0" lang="ja-JP" altLang="en-US" sz="700" b="0" i="0" u="none" strike="noStrike" kern="0" cap="none" spc="0" normalizeH="0" baseline="0" noProof="0">
                <a:ln>
                  <a:noFill/>
                </a:ln>
                <a:solidFill>
                  <a:srgbClr val="FFFFFF"/>
                </a:solidFill>
                <a:effectLst/>
                <a:uLnTx/>
                <a:uFillTx/>
                <a:latin typeface="Arial"/>
                <a:ea typeface="游ゴシック Medium"/>
                <a:cs typeface="+mn-cs"/>
              </a:rPr>
              <a:t>現行システムの参考画面です</a:t>
            </a:r>
            <a:endParaRPr kumimoji="0" lang="ja-JP" altLang="en-US" sz="1100" b="0" i="0" u="none" strike="noStrike" kern="0" cap="none" spc="0" normalizeH="0" baseline="0" noProof="0">
              <a:ln>
                <a:noFill/>
              </a:ln>
              <a:solidFill>
                <a:srgbClr val="FFFFFF"/>
              </a:solidFill>
              <a:effectLst/>
              <a:uLnTx/>
              <a:uFillTx/>
              <a:latin typeface="Arial"/>
              <a:ea typeface="游ゴシック Medium"/>
              <a:cs typeface="+mn-cs"/>
            </a:endParaRPr>
          </a:p>
        </p:txBody>
      </p:sp>
      <p:sp>
        <p:nvSpPr>
          <p:cNvPr id="25" name="吹き出し: 線 (枠付き、強調線付き) 24">
            <a:extLst>
              <a:ext uri="{FF2B5EF4-FFF2-40B4-BE49-F238E27FC236}">
                <a16:creationId xmlns:a16="http://schemas.microsoft.com/office/drawing/2014/main" id="{0CD750F5-E3CB-4EA2-5BB2-32AFA06CD271}"/>
              </a:ext>
            </a:extLst>
          </p:cNvPr>
          <p:cNvSpPr/>
          <p:nvPr/>
        </p:nvSpPr>
        <p:spPr>
          <a:xfrm>
            <a:off x="279134" y="1718998"/>
            <a:ext cx="3048851" cy="2368452"/>
          </a:xfrm>
          <a:prstGeom prst="accentBorderCallout1">
            <a:avLst>
              <a:gd name="adj1" fmla="val 5862"/>
              <a:gd name="adj2" fmla="val 104338"/>
              <a:gd name="adj3" fmla="val 5781"/>
              <a:gd name="adj4" fmla="val 116099"/>
            </a:avLst>
          </a:prstGeom>
          <a:noFill/>
          <a:ln w="38100" cap="flat" cmpd="sng" algn="ctr">
            <a:solidFill>
              <a:srgbClr val="000000">
                <a:lumMod val="50000"/>
                <a:lumOff val="50000"/>
              </a:srgbClr>
            </a:solidFill>
            <a:prstDash val="solid"/>
            <a:miter lim="800000"/>
            <a:headEnd type="none" w="med" len="med"/>
            <a:tailEnd type="none" w="med" len="med"/>
          </a:ln>
          <a:effectLst/>
        </p:spPr>
        <p:txBody>
          <a:bodyPr lIns="72000" tIns="72000" rIns="72000" bIns="72000" rtlCol="0" anchor="t" anchorCtr="0"/>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ja-JP" altLang="en-US" sz="1200" b="0" i="0" u="none" strike="noStrike" kern="0" cap="none" spc="0" normalizeH="0" baseline="0" noProof="0">
              <a:ln>
                <a:noFill/>
              </a:ln>
              <a:solidFill>
                <a:srgbClr val="000000"/>
              </a:solidFill>
              <a:effectLst/>
              <a:uLnTx/>
              <a:uFillTx/>
              <a:latin typeface="Arial"/>
              <a:ea typeface="游ゴシック Medium"/>
              <a:cs typeface="+mn-cs"/>
            </a:endParaRPr>
          </a:p>
        </p:txBody>
      </p:sp>
      <p:sp>
        <p:nvSpPr>
          <p:cNvPr id="30" name="正方形/長方形 29">
            <a:extLst>
              <a:ext uri="{FF2B5EF4-FFF2-40B4-BE49-F238E27FC236}">
                <a16:creationId xmlns:a16="http://schemas.microsoft.com/office/drawing/2014/main" id="{3448C59E-558C-342D-EA1A-7AE67789B08F}"/>
              </a:ext>
            </a:extLst>
          </p:cNvPr>
          <p:cNvSpPr/>
          <p:nvPr/>
        </p:nvSpPr>
        <p:spPr>
          <a:xfrm>
            <a:off x="3473189" y="1872236"/>
            <a:ext cx="1266188" cy="1948629"/>
          </a:xfrm>
          <a:prstGeom prst="rect">
            <a:avLst/>
          </a:prstGeom>
          <a:noFill/>
          <a:ln w="6350" cap="flat" cmpd="sng" algn="ctr">
            <a:noFill/>
            <a:prstDash val="solid"/>
            <a:miter lim="800000"/>
            <a:headEnd type="none" w="med" len="med"/>
            <a:tailEnd type="none" w="med" len="med"/>
          </a:ln>
          <a:effectLst/>
        </p:spPr>
        <p:txBody>
          <a:bodyPr lIns="72000" tIns="72000" rIns="72000" bIns="7200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sng" strike="noStrike" kern="0" cap="none" spc="0" normalizeH="0" baseline="0" noProof="0">
                <a:ln>
                  <a:noFill/>
                </a:ln>
                <a:solidFill>
                  <a:srgbClr val="000000"/>
                </a:solidFill>
                <a:effectLst/>
                <a:uLnTx/>
                <a:uFillTx/>
                <a:latin typeface="+mn-ea"/>
                <a:cs typeface="+mn-cs"/>
              </a:rPr>
              <a:t>各文書に共通する設定を入力する項目</a:t>
            </a:r>
            <a:endParaRPr kumimoji="0" lang="en-US" altLang="ja-JP" sz="1200" b="0" i="0" u="sng" strike="noStrike" kern="0" cap="none" spc="0" normalizeH="0" baseline="0" noProof="0">
              <a:ln>
                <a:noFill/>
              </a:ln>
              <a:solidFill>
                <a:srgbClr val="000000"/>
              </a:solidFill>
              <a:effectLst/>
              <a:uLnTx/>
              <a:uFillTx/>
              <a:latin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200" b="0" i="0" u="sng"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100" b="0" i="0" u="none" strike="noStrike" kern="0" cap="none" spc="0" normalizeH="0" baseline="0" noProof="0">
                <a:ln>
                  <a:noFill/>
                </a:ln>
                <a:solidFill>
                  <a:srgbClr val="000000"/>
                </a:solidFill>
                <a:effectLst/>
                <a:uLnTx/>
                <a:uFillTx/>
                <a:latin typeface="+mn-ea"/>
                <a:cs typeface="+mn-cs"/>
              </a:rPr>
              <a:t>文書の設定をする機能</a:t>
            </a:r>
            <a:endParaRPr kumimoji="0" lang="en-US" altLang="ja-JP" sz="11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ja-JP" altLang="en-US" sz="1200" b="0" i="0" u="none" strike="noStrike" kern="0" cap="none" spc="0" normalizeH="0" baseline="0" noProof="0">
              <a:ln>
                <a:noFill/>
              </a:ln>
              <a:solidFill>
                <a:srgbClr val="000000"/>
              </a:solidFill>
              <a:effectLst/>
              <a:uLnTx/>
              <a:uFillTx/>
              <a:latin typeface="+mn-ea"/>
              <a:cs typeface="+mn-cs"/>
            </a:endParaRPr>
          </a:p>
        </p:txBody>
      </p:sp>
      <p:pic>
        <p:nvPicPr>
          <p:cNvPr id="2" name="図 1">
            <a:extLst>
              <a:ext uri="{FF2B5EF4-FFF2-40B4-BE49-F238E27FC236}">
                <a16:creationId xmlns:a16="http://schemas.microsoft.com/office/drawing/2014/main" id="{C9B66B76-9639-2E08-8AED-0AA12D74685D}"/>
              </a:ext>
            </a:extLst>
          </p:cNvPr>
          <p:cNvPicPr>
            <a:picLocks noChangeAspect="1"/>
          </p:cNvPicPr>
          <p:nvPr/>
        </p:nvPicPr>
        <p:blipFill>
          <a:blip r:embed="rId5"/>
          <a:stretch>
            <a:fillRect/>
          </a:stretch>
        </p:blipFill>
        <p:spPr>
          <a:xfrm>
            <a:off x="319947" y="1861919"/>
            <a:ext cx="2928371" cy="2052672"/>
          </a:xfrm>
          <a:prstGeom prst="rect">
            <a:avLst/>
          </a:prstGeom>
        </p:spPr>
      </p:pic>
      <p:pic>
        <p:nvPicPr>
          <p:cNvPr id="6" name="図 5">
            <a:extLst>
              <a:ext uri="{FF2B5EF4-FFF2-40B4-BE49-F238E27FC236}">
                <a16:creationId xmlns:a16="http://schemas.microsoft.com/office/drawing/2014/main" id="{4E624490-0F2C-D065-D8DA-F2FEFA6DD56D}"/>
              </a:ext>
            </a:extLst>
          </p:cNvPr>
          <p:cNvPicPr>
            <a:picLocks noChangeAspect="1"/>
          </p:cNvPicPr>
          <p:nvPr/>
        </p:nvPicPr>
        <p:blipFill>
          <a:blip r:embed="rId6"/>
          <a:stretch>
            <a:fillRect/>
          </a:stretch>
        </p:blipFill>
        <p:spPr>
          <a:xfrm>
            <a:off x="4774776" y="1800268"/>
            <a:ext cx="2960370" cy="2825808"/>
          </a:xfrm>
          <a:prstGeom prst="rect">
            <a:avLst/>
          </a:prstGeom>
        </p:spPr>
      </p:pic>
      <p:pic>
        <p:nvPicPr>
          <p:cNvPr id="8" name="図 7">
            <a:extLst>
              <a:ext uri="{FF2B5EF4-FFF2-40B4-BE49-F238E27FC236}">
                <a16:creationId xmlns:a16="http://schemas.microsoft.com/office/drawing/2014/main" id="{98D6103D-A34E-6B76-8647-68F7980A563C}"/>
              </a:ext>
            </a:extLst>
          </p:cNvPr>
          <p:cNvPicPr>
            <a:picLocks noChangeAspect="1"/>
          </p:cNvPicPr>
          <p:nvPr/>
        </p:nvPicPr>
        <p:blipFill>
          <a:blip r:embed="rId7"/>
          <a:stretch>
            <a:fillRect/>
          </a:stretch>
        </p:blipFill>
        <p:spPr>
          <a:xfrm>
            <a:off x="319947" y="4100333"/>
            <a:ext cx="2928371" cy="2239580"/>
          </a:xfrm>
          <a:prstGeom prst="rect">
            <a:avLst/>
          </a:prstGeom>
        </p:spPr>
      </p:pic>
      <p:sp>
        <p:nvSpPr>
          <p:cNvPr id="9" name="吹き出し: 線 (枠付き、強調線付き) 8">
            <a:extLst>
              <a:ext uri="{FF2B5EF4-FFF2-40B4-BE49-F238E27FC236}">
                <a16:creationId xmlns:a16="http://schemas.microsoft.com/office/drawing/2014/main" id="{33BE2EFF-2B92-69D3-08D9-3D24D25A1235}"/>
              </a:ext>
            </a:extLst>
          </p:cNvPr>
          <p:cNvSpPr/>
          <p:nvPr/>
        </p:nvSpPr>
        <p:spPr>
          <a:xfrm>
            <a:off x="279134" y="4082103"/>
            <a:ext cx="3048851" cy="2368452"/>
          </a:xfrm>
          <a:prstGeom prst="accentBorderCallout1">
            <a:avLst>
              <a:gd name="adj1" fmla="val 5862"/>
              <a:gd name="adj2" fmla="val 104338"/>
              <a:gd name="adj3" fmla="val 5781"/>
              <a:gd name="adj4" fmla="val 116099"/>
            </a:avLst>
          </a:prstGeom>
          <a:noFill/>
          <a:ln w="38100" cap="flat" cmpd="sng" algn="ctr">
            <a:solidFill>
              <a:srgbClr val="000000">
                <a:lumMod val="50000"/>
                <a:lumOff val="50000"/>
              </a:srgbClr>
            </a:solidFill>
            <a:prstDash val="solid"/>
            <a:miter lim="800000"/>
            <a:headEnd type="none" w="med" len="med"/>
            <a:tailEnd type="none" w="med" len="med"/>
          </a:ln>
          <a:effectLst/>
        </p:spPr>
        <p:txBody>
          <a:bodyPr lIns="72000" tIns="72000" rIns="72000" bIns="72000" rtlCol="0" anchor="t" anchorCtr="0"/>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ja-JP" altLang="en-US" sz="1200" b="0" i="0" u="none" strike="noStrike" kern="0" cap="none" spc="0" normalizeH="0" baseline="0" noProof="0">
              <a:ln>
                <a:noFill/>
              </a:ln>
              <a:solidFill>
                <a:srgbClr val="000000"/>
              </a:solidFill>
              <a:effectLst/>
              <a:uLnTx/>
              <a:uFillTx/>
              <a:latin typeface="Arial"/>
              <a:ea typeface="游ゴシック Medium"/>
              <a:cs typeface="+mn-cs"/>
            </a:endParaRPr>
          </a:p>
        </p:txBody>
      </p:sp>
      <p:sp>
        <p:nvSpPr>
          <p:cNvPr id="10" name="正方形/長方形 9">
            <a:extLst>
              <a:ext uri="{FF2B5EF4-FFF2-40B4-BE49-F238E27FC236}">
                <a16:creationId xmlns:a16="http://schemas.microsoft.com/office/drawing/2014/main" id="{94307921-BF3C-2D2B-4FBB-516451744E86}"/>
              </a:ext>
            </a:extLst>
          </p:cNvPr>
          <p:cNvSpPr/>
          <p:nvPr/>
        </p:nvSpPr>
        <p:spPr>
          <a:xfrm>
            <a:off x="3473189" y="4401644"/>
            <a:ext cx="1266188" cy="1948629"/>
          </a:xfrm>
          <a:prstGeom prst="rect">
            <a:avLst/>
          </a:prstGeom>
          <a:noFill/>
          <a:ln w="6350" cap="flat" cmpd="sng" algn="ctr">
            <a:noFill/>
            <a:prstDash val="solid"/>
            <a:miter lim="800000"/>
            <a:headEnd type="none" w="med" len="med"/>
            <a:tailEnd type="none" w="med" len="med"/>
          </a:ln>
          <a:effectLst/>
        </p:spPr>
        <p:txBody>
          <a:bodyPr lIns="72000" tIns="72000" rIns="72000" bIns="7200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u="sng" kern="0">
                <a:solidFill>
                  <a:srgbClr val="000000"/>
                </a:solidFill>
                <a:latin typeface="+mn-ea"/>
              </a:rPr>
              <a:t>製品規格書文書・締結版文書情報</a:t>
            </a:r>
            <a:r>
              <a:rPr kumimoji="0" lang="ja-JP" altLang="en-US" sz="1200" b="0" i="0" u="sng" strike="noStrike" kern="0" cap="none" spc="0" normalizeH="0" baseline="0" noProof="0">
                <a:ln>
                  <a:noFill/>
                </a:ln>
                <a:solidFill>
                  <a:srgbClr val="000000"/>
                </a:solidFill>
                <a:effectLst/>
                <a:uLnTx/>
                <a:uFillTx/>
                <a:latin typeface="+mn-ea"/>
                <a:cs typeface="+mn-cs"/>
              </a:rPr>
              <a:t>を入力する項目</a:t>
            </a:r>
            <a:endParaRPr kumimoji="0" lang="en-US" altLang="ja-JP" sz="1200" b="0" i="0" u="sng" strike="noStrike" kern="0" cap="none" spc="0" normalizeH="0" baseline="0" noProof="0">
              <a:ln>
                <a:noFill/>
              </a:ln>
              <a:solidFill>
                <a:srgbClr val="000000"/>
              </a:solidFill>
              <a:effectLst/>
              <a:uLnTx/>
              <a:uFillTx/>
              <a:latin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200" b="0" i="0" u="sng"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100" b="0" i="0" u="none" strike="noStrike" kern="0" cap="none" spc="0" normalizeH="0" baseline="0" noProof="0">
                <a:ln>
                  <a:noFill/>
                </a:ln>
                <a:solidFill>
                  <a:srgbClr val="000000"/>
                </a:solidFill>
                <a:effectLst/>
                <a:uLnTx/>
                <a:uFillTx/>
                <a:latin typeface="+mn-ea"/>
                <a:cs typeface="+mn-cs"/>
              </a:rPr>
              <a:t>文書の設定をする機能</a:t>
            </a:r>
            <a:endParaRPr kumimoji="0" lang="en-US" altLang="ja-JP" sz="11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ja-JP" altLang="en-US" sz="1200" b="0" i="0" u="none" strike="noStrike" kern="0" cap="none" spc="0" normalizeH="0" baseline="0" noProof="0">
              <a:ln>
                <a:noFill/>
              </a:ln>
              <a:solidFill>
                <a:srgbClr val="000000"/>
              </a:solidFill>
              <a:effectLst/>
              <a:uLnTx/>
              <a:uFillTx/>
              <a:latin typeface="+mn-ea"/>
              <a:cs typeface="+mn-cs"/>
            </a:endParaRPr>
          </a:p>
        </p:txBody>
      </p:sp>
      <p:sp>
        <p:nvSpPr>
          <p:cNvPr id="13" name="吹き出し: 線 (枠付き、強調線付き) 12">
            <a:extLst>
              <a:ext uri="{FF2B5EF4-FFF2-40B4-BE49-F238E27FC236}">
                <a16:creationId xmlns:a16="http://schemas.microsoft.com/office/drawing/2014/main" id="{12E5C4D2-D39E-637C-3AEB-ED897B184EA1}"/>
              </a:ext>
            </a:extLst>
          </p:cNvPr>
          <p:cNvSpPr/>
          <p:nvPr/>
        </p:nvSpPr>
        <p:spPr>
          <a:xfrm>
            <a:off x="4726717" y="1718998"/>
            <a:ext cx="3048851" cy="2995242"/>
          </a:xfrm>
          <a:prstGeom prst="accentBorderCallout1">
            <a:avLst>
              <a:gd name="adj1" fmla="val 5862"/>
              <a:gd name="adj2" fmla="val 104338"/>
              <a:gd name="adj3" fmla="val 5781"/>
              <a:gd name="adj4" fmla="val 116099"/>
            </a:avLst>
          </a:prstGeom>
          <a:noFill/>
          <a:ln w="38100" cap="flat" cmpd="sng" algn="ctr">
            <a:solidFill>
              <a:srgbClr val="000000">
                <a:lumMod val="50000"/>
                <a:lumOff val="50000"/>
              </a:srgbClr>
            </a:solidFill>
            <a:prstDash val="solid"/>
            <a:miter lim="800000"/>
            <a:headEnd type="none" w="med" len="med"/>
            <a:tailEnd type="none" w="med" len="med"/>
          </a:ln>
          <a:effectLst/>
        </p:spPr>
        <p:txBody>
          <a:bodyPr lIns="72000" tIns="72000" rIns="72000" bIns="72000" rtlCol="0" anchor="t" anchorCtr="0"/>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ja-JP" altLang="en-US" sz="1200" b="0" i="0" u="none" strike="noStrike" kern="0" cap="none" spc="0" normalizeH="0" baseline="0" noProof="0">
              <a:ln>
                <a:noFill/>
              </a:ln>
              <a:solidFill>
                <a:srgbClr val="000000"/>
              </a:solidFill>
              <a:effectLst/>
              <a:uLnTx/>
              <a:uFillTx/>
              <a:latin typeface="Arial"/>
              <a:ea typeface="游ゴシック Medium"/>
              <a:cs typeface="+mn-cs"/>
            </a:endParaRPr>
          </a:p>
        </p:txBody>
      </p:sp>
      <p:sp>
        <p:nvSpPr>
          <p:cNvPr id="14" name="正方形/長方形 13">
            <a:extLst>
              <a:ext uri="{FF2B5EF4-FFF2-40B4-BE49-F238E27FC236}">
                <a16:creationId xmlns:a16="http://schemas.microsoft.com/office/drawing/2014/main" id="{F000ED2C-4B6D-2C0C-F4F7-D1256B4BBDCE}"/>
              </a:ext>
            </a:extLst>
          </p:cNvPr>
          <p:cNvSpPr/>
          <p:nvPr/>
        </p:nvSpPr>
        <p:spPr>
          <a:xfrm>
            <a:off x="7891450" y="1939968"/>
            <a:ext cx="1266188" cy="1948629"/>
          </a:xfrm>
          <a:prstGeom prst="rect">
            <a:avLst/>
          </a:prstGeom>
          <a:noFill/>
          <a:ln w="6350" cap="flat" cmpd="sng" algn="ctr">
            <a:noFill/>
            <a:prstDash val="solid"/>
            <a:miter lim="800000"/>
            <a:headEnd type="none" w="med" len="med"/>
            <a:tailEnd type="none" w="med" len="med"/>
          </a:ln>
          <a:effectLst/>
        </p:spPr>
        <p:txBody>
          <a:bodyPr lIns="72000" tIns="72000" rIns="72000" bIns="7200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u="sng" kern="0">
                <a:solidFill>
                  <a:srgbClr val="000000"/>
                </a:solidFill>
                <a:latin typeface="+mn-ea"/>
              </a:rPr>
              <a:t>納入仕様書ワークフロー文書情報</a:t>
            </a:r>
            <a:r>
              <a:rPr kumimoji="0" lang="ja-JP" altLang="en-US" sz="1200" b="0" i="0" u="sng" strike="noStrike" kern="0" cap="none" spc="0" normalizeH="0" baseline="0" noProof="0">
                <a:ln>
                  <a:noFill/>
                </a:ln>
                <a:solidFill>
                  <a:srgbClr val="000000"/>
                </a:solidFill>
                <a:effectLst/>
                <a:uLnTx/>
                <a:uFillTx/>
                <a:latin typeface="+mn-ea"/>
                <a:cs typeface="+mn-cs"/>
              </a:rPr>
              <a:t>を入力する項目</a:t>
            </a:r>
            <a:endParaRPr kumimoji="0" lang="en-US" altLang="ja-JP" sz="1200" b="0" i="0" u="sng" strike="noStrike" kern="0" cap="none" spc="0" normalizeH="0" baseline="0" noProof="0">
              <a:ln>
                <a:noFill/>
              </a:ln>
              <a:solidFill>
                <a:srgbClr val="000000"/>
              </a:solidFill>
              <a:effectLst/>
              <a:uLnTx/>
              <a:uFillTx/>
              <a:latin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200" b="0" i="0" u="sng"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100" b="0" i="0" u="none" strike="noStrike" kern="0" cap="none" spc="0" normalizeH="0" baseline="0" noProof="0">
                <a:ln>
                  <a:noFill/>
                </a:ln>
                <a:solidFill>
                  <a:srgbClr val="000000"/>
                </a:solidFill>
                <a:effectLst/>
                <a:uLnTx/>
                <a:uFillTx/>
                <a:latin typeface="+mn-ea"/>
                <a:cs typeface="+mn-cs"/>
              </a:rPr>
              <a:t>文書の設定をする機能</a:t>
            </a:r>
            <a:endParaRPr kumimoji="0" lang="en-US" altLang="ja-JP" sz="11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ja-JP" altLang="en-US" sz="1200" b="0" i="0" u="none" strike="noStrike" kern="0" cap="none" spc="0" normalizeH="0" baseline="0" noProof="0">
              <a:ln>
                <a:noFill/>
              </a:ln>
              <a:solidFill>
                <a:srgbClr val="000000"/>
              </a:solidFill>
              <a:effectLst/>
              <a:uLnTx/>
              <a:uFillTx/>
              <a:latin typeface="+mn-ea"/>
              <a:cs typeface="+mn-cs"/>
            </a:endParaRPr>
          </a:p>
        </p:txBody>
      </p:sp>
    </p:spTree>
    <p:extLst>
      <p:ext uri="{BB962C8B-B14F-4D97-AF65-F5344CB8AC3E}">
        <p14:creationId xmlns:p14="http://schemas.microsoft.com/office/powerpoint/2010/main" val="27379101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A84D1DA-97ED-2719-33EF-A13650BDF7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639" imgH="639" progId="TCLayout.ActiveDocument.1">
                  <p:embed/>
                </p:oleObj>
              </mc:Choice>
              <mc:Fallback>
                <p:oleObj name="think-cellスライド" r:id="rId3" imgW="639" imgH="639" progId="TCLayout.ActiveDocument.1">
                  <p:embed/>
                  <p:pic>
                    <p:nvPicPr>
                      <p:cNvPr id="7" name="think-cell data - do not delete" hidden="1">
                        <a:extLst>
                          <a:ext uri="{FF2B5EF4-FFF2-40B4-BE49-F238E27FC236}">
                            <a16:creationId xmlns:a16="http://schemas.microsoft.com/office/drawing/2014/main" id="{2A84D1DA-97ED-2719-33EF-A13650BDF7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タイトル 3">
            <a:extLst>
              <a:ext uri="{FF2B5EF4-FFF2-40B4-BE49-F238E27FC236}">
                <a16:creationId xmlns:a16="http://schemas.microsoft.com/office/drawing/2014/main" id="{C0CD4ED1-0F74-83B6-F4AC-8C87103B97BF}"/>
              </a:ext>
            </a:extLst>
          </p:cNvPr>
          <p:cNvSpPr>
            <a:spLocks noGrp="1"/>
          </p:cNvSpPr>
          <p:nvPr>
            <p:ph type="title"/>
          </p:nvPr>
        </p:nvSpPr>
        <p:spPr/>
        <p:txBody>
          <a:bodyPr vert="horz"/>
          <a:lstStyle/>
          <a:p>
            <a:r>
              <a:rPr lang="ja-JP" altLang="en-US"/>
              <a:t>２．機能要件</a:t>
            </a:r>
            <a:endParaRPr kumimoji="1" lang="ja-JP" altLang="en-US"/>
          </a:p>
        </p:txBody>
      </p:sp>
      <p:sp>
        <p:nvSpPr>
          <p:cNvPr id="3" name="テキスト プレースホルダー 4">
            <a:extLst>
              <a:ext uri="{FF2B5EF4-FFF2-40B4-BE49-F238E27FC236}">
                <a16:creationId xmlns:a16="http://schemas.microsoft.com/office/drawing/2014/main" id="{251B3422-0C83-F0E0-CEB5-1398EC9D9C0C}"/>
              </a:ext>
            </a:extLst>
          </p:cNvPr>
          <p:cNvSpPr txBox="1">
            <a:spLocks/>
          </p:cNvSpPr>
          <p:nvPr/>
        </p:nvSpPr>
        <p:spPr>
          <a:xfrm>
            <a:off x="251524" y="1052963"/>
            <a:ext cx="8640950" cy="36512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kumimoji="1" sz="2400" kern="1200">
                <a:solidFill>
                  <a:schemeClr val="tx1"/>
                </a:solidFill>
                <a:latin typeface="Yu Gothic UI" panose="020B0500000000000000" pitchFamily="50" charset="-128"/>
                <a:ea typeface="Yu Gothic UI" panose="020B0500000000000000" pitchFamily="50" charset="-128"/>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kumimoji="1" sz="2000" kern="1200">
                <a:solidFill>
                  <a:schemeClr val="tx1"/>
                </a:solidFill>
                <a:latin typeface="Yu Gothic UI" panose="020B0500000000000000" pitchFamily="50" charset="-128"/>
                <a:ea typeface="Yu Gothic UI" panose="020B0500000000000000"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Yu Gothic UI" panose="020B0500000000000000" pitchFamily="50" charset="-128"/>
                <a:ea typeface="Yu Gothic UI" panose="020B0500000000000000"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ja-JP" sz="1800"/>
              <a:t>(3)</a:t>
            </a:r>
            <a:r>
              <a:rPr kumimoji="1" lang="ja-JP" altLang="en-US" sz="1800"/>
              <a:t>画面イメージ</a:t>
            </a:r>
            <a:endParaRPr kumimoji="1" lang="en-US" altLang="zh-TW" sz="16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p:txBody>
      </p:sp>
      <p:sp>
        <p:nvSpPr>
          <p:cNvPr id="28" name="スライド番号プレースホルダー 1">
            <a:extLst>
              <a:ext uri="{FF2B5EF4-FFF2-40B4-BE49-F238E27FC236}">
                <a16:creationId xmlns:a16="http://schemas.microsoft.com/office/drawing/2014/main" id="{B45C7C43-84BC-EB68-B34A-AAE39F6D8E9C}"/>
              </a:ext>
            </a:extLst>
          </p:cNvPr>
          <p:cNvSpPr>
            <a:spLocks noGrp="1"/>
          </p:cNvSpPr>
          <p:nvPr>
            <p:ph type="sldNum" sz="quarter" idx="12"/>
          </p:nvPr>
        </p:nvSpPr>
        <p:spPr>
          <a:xfrm>
            <a:off x="3505200" y="6356352"/>
            <a:ext cx="21336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8139188-682B-46B8-8E3A-C32D863D2EEC}" type="slidenum">
              <a:rPr kumimoji="1" lang="ja-JP" altLang="en-US" sz="1200" b="0" i="0" u="none" strike="noStrike" kern="1200" cap="none" spc="0" normalizeH="0" baseline="0" noProof="0" smtClean="0">
                <a:ln>
                  <a:noFill/>
                </a:ln>
                <a:solidFill>
                  <a:prstClr val="black"/>
                </a:solidFill>
                <a:effectLst/>
                <a:uLnTx/>
                <a:uFillTx/>
                <a:latin typeface="Yu Gothic UI" panose="020B0500000000000000" pitchFamily="50" charset="-128"/>
                <a:ea typeface="Yu Gothic UI" panose="020B0500000000000000"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35</a:t>
            </a:fld>
            <a:endParaRPr kumimoji="1" lang="ja-JP" altLang="en-US" sz="12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mn-cs"/>
            </a:endParaRPr>
          </a:p>
        </p:txBody>
      </p:sp>
      <p:sp>
        <p:nvSpPr>
          <p:cNvPr id="91" name="正方形/長方形 90">
            <a:extLst>
              <a:ext uri="{FF2B5EF4-FFF2-40B4-BE49-F238E27FC236}">
                <a16:creationId xmlns:a16="http://schemas.microsoft.com/office/drawing/2014/main" id="{6CE6E245-6D90-A273-F2A0-D60BE5CDAECB}"/>
              </a:ext>
            </a:extLst>
          </p:cNvPr>
          <p:cNvSpPr/>
          <p:nvPr/>
        </p:nvSpPr>
        <p:spPr>
          <a:xfrm>
            <a:off x="255605" y="1418087"/>
            <a:ext cx="8665427" cy="258418"/>
          </a:xfrm>
          <a:prstGeom prst="rect">
            <a:avLst/>
          </a:prstGeom>
          <a:solidFill>
            <a:srgbClr val="003F7E"/>
          </a:solidFill>
          <a:ln w="6350" cap="flat" cmpd="sng" algn="ctr">
            <a:noFill/>
            <a:prstDash val="solid"/>
            <a:miter lim="800000"/>
            <a:headEnd type="none" w="med" len="med"/>
            <a:tailEnd type="none" w="med" len="med"/>
          </a:ln>
          <a:effectLst/>
        </p:spPr>
        <p:txBody>
          <a:bodyPr lIns="72000" tIns="72000" rIns="72000" bIns="7200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a:ln>
                  <a:noFill/>
                </a:ln>
                <a:solidFill>
                  <a:srgbClr val="FFFFFF"/>
                </a:solidFill>
                <a:effectLst/>
                <a:uLnTx/>
                <a:uFillTx/>
                <a:latin typeface="Arial"/>
                <a:ea typeface="游ゴシック Medium"/>
                <a:cs typeface="+mn-cs"/>
              </a:rPr>
              <a:t>管理者用（システム管理者）イメージ　　　　</a:t>
            </a:r>
          </a:p>
        </p:txBody>
      </p:sp>
      <p:sp>
        <p:nvSpPr>
          <p:cNvPr id="92" name="正方形/長方形 91">
            <a:extLst>
              <a:ext uri="{FF2B5EF4-FFF2-40B4-BE49-F238E27FC236}">
                <a16:creationId xmlns:a16="http://schemas.microsoft.com/office/drawing/2014/main" id="{FB29D3D2-993B-758A-AE64-338460FA6218}"/>
              </a:ext>
            </a:extLst>
          </p:cNvPr>
          <p:cNvSpPr/>
          <p:nvPr/>
        </p:nvSpPr>
        <p:spPr>
          <a:xfrm>
            <a:off x="7184454" y="1499045"/>
            <a:ext cx="1711088" cy="173468"/>
          </a:xfrm>
          <a:prstGeom prst="rect">
            <a:avLst/>
          </a:prstGeom>
          <a:solidFill>
            <a:srgbClr val="003F7E"/>
          </a:solidFill>
          <a:ln w="6350" cap="flat" cmpd="sng" algn="ctr">
            <a:noFill/>
            <a:prstDash val="solid"/>
            <a:miter lim="800000"/>
            <a:headEnd type="none" w="med" len="med"/>
            <a:tailEnd type="none" w="med" len="med"/>
          </a:ln>
          <a:effectLst/>
        </p:spPr>
        <p:txBody>
          <a:bodyPr lIns="72000" tIns="72000" rIns="72000" bIns="7200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FFFFFF"/>
                </a:solidFill>
                <a:effectLst/>
                <a:uLnTx/>
                <a:uFillTx/>
                <a:latin typeface="Arial"/>
                <a:ea typeface="游ゴシック Medium"/>
                <a:cs typeface="+mn-cs"/>
              </a:rPr>
              <a:t>※</a:t>
            </a:r>
            <a:r>
              <a:rPr kumimoji="0" lang="ja-JP" altLang="en-US" sz="700" b="0" i="0" u="none" strike="noStrike" kern="0" cap="none" spc="0" normalizeH="0" baseline="0" noProof="0">
                <a:ln>
                  <a:noFill/>
                </a:ln>
                <a:solidFill>
                  <a:srgbClr val="FFFFFF"/>
                </a:solidFill>
                <a:effectLst/>
                <a:uLnTx/>
                <a:uFillTx/>
                <a:latin typeface="Arial"/>
                <a:ea typeface="游ゴシック Medium"/>
                <a:cs typeface="+mn-cs"/>
              </a:rPr>
              <a:t>現行システムの参考画面です</a:t>
            </a:r>
            <a:endParaRPr kumimoji="0" lang="ja-JP" altLang="en-US" sz="1100" b="0" i="0" u="none" strike="noStrike" kern="0" cap="none" spc="0" normalizeH="0" baseline="0" noProof="0">
              <a:ln>
                <a:noFill/>
              </a:ln>
              <a:solidFill>
                <a:srgbClr val="FFFFFF"/>
              </a:solidFill>
              <a:effectLst/>
              <a:uLnTx/>
              <a:uFillTx/>
              <a:latin typeface="Arial"/>
              <a:ea typeface="游ゴシック Medium"/>
              <a:cs typeface="+mn-cs"/>
            </a:endParaRPr>
          </a:p>
        </p:txBody>
      </p:sp>
      <p:sp>
        <p:nvSpPr>
          <p:cNvPr id="25" name="吹き出し: 線 (枠付き、強調線付き) 24">
            <a:extLst>
              <a:ext uri="{FF2B5EF4-FFF2-40B4-BE49-F238E27FC236}">
                <a16:creationId xmlns:a16="http://schemas.microsoft.com/office/drawing/2014/main" id="{0CD750F5-E3CB-4EA2-5BB2-32AFA06CD271}"/>
              </a:ext>
            </a:extLst>
          </p:cNvPr>
          <p:cNvSpPr/>
          <p:nvPr/>
        </p:nvSpPr>
        <p:spPr>
          <a:xfrm>
            <a:off x="1438275" y="2195975"/>
            <a:ext cx="3815107" cy="1733701"/>
          </a:xfrm>
          <a:prstGeom prst="accentBorderCallout1">
            <a:avLst>
              <a:gd name="adj1" fmla="val 5862"/>
              <a:gd name="adj2" fmla="val 104338"/>
              <a:gd name="adj3" fmla="val 5781"/>
              <a:gd name="adj4" fmla="val 116099"/>
            </a:avLst>
          </a:prstGeom>
          <a:noFill/>
          <a:ln w="38100" cap="flat" cmpd="sng" algn="ctr">
            <a:solidFill>
              <a:srgbClr val="000000">
                <a:lumMod val="50000"/>
                <a:lumOff val="50000"/>
              </a:srgbClr>
            </a:solidFill>
            <a:prstDash val="solid"/>
            <a:miter lim="800000"/>
            <a:headEnd type="none" w="med" len="med"/>
            <a:tailEnd type="none" w="med" len="med"/>
          </a:ln>
          <a:effectLst/>
        </p:spPr>
        <p:txBody>
          <a:bodyPr lIns="72000" tIns="72000" rIns="72000" bIns="72000" rtlCol="0" anchor="t" anchorCtr="0"/>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ja-JP" altLang="en-US" sz="1200" b="0" i="0" u="none" strike="noStrike" kern="0" cap="none" spc="0" normalizeH="0" baseline="0" noProof="0">
              <a:ln>
                <a:noFill/>
              </a:ln>
              <a:solidFill>
                <a:srgbClr val="000000"/>
              </a:solidFill>
              <a:effectLst/>
              <a:uLnTx/>
              <a:uFillTx/>
              <a:latin typeface="Arial"/>
              <a:ea typeface="游ゴシック Medium"/>
              <a:cs typeface="+mn-cs"/>
            </a:endParaRPr>
          </a:p>
        </p:txBody>
      </p:sp>
      <p:sp>
        <p:nvSpPr>
          <p:cNvPr id="30" name="正方形/長方形 29">
            <a:extLst>
              <a:ext uri="{FF2B5EF4-FFF2-40B4-BE49-F238E27FC236}">
                <a16:creationId xmlns:a16="http://schemas.microsoft.com/office/drawing/2014/main" id="{3448C59E-558C-342D-EA1A-7AE67789B08F}"/>
              </a:ext>
            </a:extLst>
          </p:cNvPr>
          <p:cNvSpPr/>
          <p:nvPr/>
        </p:nvSpPr>
        <p:spPr>
          <a:xfrm>
            <a:off x="5878996" y="2152795"/>
            <a:ext cx="1826729" cy="1948629"/>
          </a:xfrm>
          <a:prstGeom prst="rect">
            <a:avLst/>
          </a:prstGeom>
          <a:noFill/>
          <a:ln w="6350" cap="flat" cmpd="sng" algn="ctr">
            <a:noFill/>
            <a:prstDash val="solid"/>
            <a:miter lim="800000"/>
            <a:headEnd type="none" w="med" len="med"/>
            <a:tailEnd type="none" w="med" len="med"/>
          </a:ln>
          <a:effectLst/>
        </p:spPr>
        <p:txBody>
          <a:bodyPr lIns="72000" tIns="72000" rIns="72000" bIns="7200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u="sng" kern="0">
                <a:solidFill>
                  <a:srgbClr val="000000"/>
                </a:solidFill>
                <a:latin typeface="+mn-ea"/>
              </a:rPr>
              <a:t>管理者用（システム管理者）</a:t>
            </a:r>
            <a:r>
              <a:rPr kumimoji="0" lang="ja-JP" altLang="en-US" sz="1200" b="0" i="0" u="sng" strike="noStrike" kern="0" cap="none" spc="0" normalizeH="0" baseline="0" noProof="0">
                <a:ln>
                  <a:noFill/>
                </a:ln>
                <a:solidFill>
                  <a:srgbClr val="000000"/>
                </a:solidFill>
                <a:effectLst/>
                <a:uLnTx/>
                <a:uFillTx/>
                <a:latin typeface="+mn-ea"/>
                <a:cs typeface="+mn-cs"/>
              </a:rPr>
              <a:t>を入力する項目</a:t>
            </a:r>
            <a:endParaRPr kumimoji="0" lang="en-US" altLang="ja-JP" sz="1200" b="0" i="0" u="sng" strike="noStrike" kern="0" cap="none" spc="0" normalizeH="0" baseline="0" noProof="0">
              <a:ln>
                <a:noFill/>
              </a:ln>
              <a:solidFill>
                <a:srgbClr val="000000"/>
              </a:solidFill>
              <a:effectLst/>
              <a:uLnTx/>
              <a:uFillTx/>
              <a:latin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200" b="0" i="0" u="sng"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100" kern="0">
                <a:solidFill>
                  <a:srgbClr val="000000"/>
                </a:solidFill>
                <a:latin typeface="+mn-ea"/>
              </a:rPr>
              <a:t>管理者を変更・追加・削除</a:t>
            </a:r>
            <a:r>
              <a:rPr kumimoji="0" lang="ja-JP" altLang="en-US" sz="1100" b="0" i="0" u="none" strike="noStrike" kern="0" cap="none" spc="0" normalizeH="0" baseline="0" noProof="0">
                <a:ln>
                  <a:noFill/>
                </a:ln>
                <a:solidFill>
                  <a:srgbClr val="000000"/>
                </a:solidFill>
                <a:effectLst/>
                <a:uLnTx/>
                <a:uFillTx/>
                <a:latin typeface="+mn-ea"/>
                <a:cs typeface="+mn-cs"/>
              </a:rPr>
              <a:t>する機能</a:t>
            </a: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ja-JP" altLang="en-US" sz="1200" b="0" i="0" u="none" strike="noStrike" kern="0" cap="none" spc="0" normalizeH="0" baseline="0" noProof="0">
              <a:ln>
                <a:noFill/>
              </a:ln>
              <a:solidFill>
                <a:srgbClr val="000000"/>
              </a:solidFill>
              <a:effectLst/>
              <a:uLnTx/>
              <a:uFillTx/>
              <a:latin typeface="+mn-ea"/>
              <a:cs typeface="+mn-cs"/>
            </a:endParaRPr>
          </a:p>
        </p:txBody>
      </p:sp>
      <p:pic>
        <p:nvPicPr>
          <p:cNvPr id="2" name="図 1">
            <a:extLst>
              <a:ext uri="{FF2B5EF4-FFF2-40B4-BE49-F238E27FC236}">
                <a16:creationId xmlns:a16="http://schemas.microsoft.com/office/drawing/2014/main" id="{ABD7E9A7-7F72-41A2-CF35-445EF875FF5B}"/>
              </a:ext>
            </a:extLst>
          </p:cNvPr>
          <p:cNvPicPr>
            <a:picLocks noChangeAspect="1"/>
          </p:cNvPicPr>
          <p:nvPr/>
        </p:nvPicPr>
        <p:blipFill>
          <a:blip r:embed="rId5"/>
          <a:stretch>
            <a:fillRect/>
          </a:stretch>
        </p:blipFill>
        <p:spPr>
          <a:xfrm>
            <a:off x="1476588" y="2243366"/>
            <a:ext cx="3742929" cy="1645381"/>
          </a:xfrm>
          <a:prstGeom prst="rect">
            <a:avLst/>
          </a:prstGeom>
        </p:spPr>
      </p:pic>
    </p:spTree>
    <p:extLst>
      <p:ext uri="{BB962C8B-B14F-4D97-AF65-F5344CB8AC3E}">
        <p14:creationId xmlns:p14="http://schemas.microsoft.com/office/powerpoint/2010/main" val="29551338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A84D1DA-97ED-2719-33EF-A13650BDF7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639" imgH="639" progId="TCLayout.ActiveDocument.1">
                  <p:embed/>
                </p:oleObj>
              </mc:Choice>
              <mc:Fallback>
                <p:oleObj name="think-cellスライド" r:id="rId3" imgW="639" imgH="639" progId="TCLayout.ActiveDocument.1">
                  <p:embed/>
                  <p:pic>
                    <p:nvPicPr>
                      <p:cNvPr id="7" name="think-cell data - do not delete" hidden="1">
                        <a:extLst>
                          <a:ext uri="{FF2B5EF4-FFF2-40B4-BE49-F238E27FC236}">
                            <a16:creationId xmlns:a16="http://schemas.microsoft.com/office/drawing/2014/main" id="{2A84D1DA-97ED-2719-33EF-A13650BDF7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タイトル 3">
            <a:extLst>
              <a:ext uri="{FF2B5EF4-FFF2-40B4-BE49-F238E27FC236}">
                <a16:creationId xmlns:a16="http://schemas.microsoft.com/office/drawing/2014/main" id="{C0CD4ED1-0F74-83B6-F4AC-8C87103B97BF}"/>
              </a:ext>
            </a:extLst>
          </p:cNvPr>
          <p:cNvSpPr>
            <a:spLocks noGrp="1"/>
          </p:cNvSpPr>
          <p:nvPr>
            <p:ph type="title"/>
          </p:nvPr>
        </p:nvSpPr>
        <p:spPr/>
        <p:txBody>
          <a:bodyPr vert="horz"/>
          <a:lstStyle/>
          <a:p>
            <a:r>
              <a:rPr lang="ja-JP" altLang="en-US"/>
              <a:t>２．機能要件</a:t>
            </a:r>
            <a:endParaRPr kumimoji="1" lang="ja-JP" altLang="en-US"/>
          </a:p>
        </p:txBody>
      </p:sp>
      <p:sp>
        <p:nvSpPr>
          <p:cNvPr id="3" name="テキスト プレースホルダー 4">
            <a:extLst>
              <a:ext uri="{FF2B5EF4-FFF2-40B4-BE49-F238E27FC236}">
                <a16:creationId xmlns:a16="http://schemas.microsoft.com/office/drawing/2014/main" id="{251B3422-0C83-F0E0-CEB5-1398EC9D9C0C}"/>
              </a:ext>
            </a:extLst>
          </p:cNvPr>
          <p:cNvSpPr txBox="1">
            <a:spLocks/>
          </p:cNvSpPr>
          <p:nvPr/>
        </p:nvSpPr>
        <p:spPr>
          <a:xfrm>
            <a:off x="251524" y="1052963"/>
            <a:ext cx="8640950" cy="36512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kumimoji="1" sz="2400" kern="1200">
                <a:solidFill>
                  <a:schemeClr val="tx1"/>
                </a:solidFill>
                <a:latin typeface="Yu Gothic UI" panose="020B0500000000000000" pitchFamily="50" charset="-128"/>
                <a:ea typeface="Yu Gothic UI" panose="020B0500000000000000" pitchFamily="50" charset="-128"/>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kumimoji="1" sz="2000" kern="1200">
                <a:solidFill>
                  <a:schemeClr val="tx1"/>
                </a:solidFill>
                <a:latin typeface="Yu Gothic UI" panose="020B0500000000000000" pitchFamily="50" charset="-128"/>
                <a:ea typeface="Yu Gothic UI" panose="020B0500000000000000"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Yu Gothic UI" panose="020B0500000000000000" pitchFamily="50" charset="-128"/>
                <a:ea typeface="Yu Gothic UI" panose="020B0500000000000000"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ja-JP" sz="1800"/>
              <a:t>(3)</a:t>
            </a:r>
            <a:r>
              <a:rPr kumimoji="1" lang="ja-JP" altLang="en-US" sz="1800"/>
              <a:t>画面イメージ</a:t>
            </a:r>
            <a:endParaRPr kumimoji="1" lang="en-US" altLang="zh-TW" sz="16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p:txBody>
      </p:sp>
      <p:sp>
        <p:nvSpPr>
          <p:cNvPr id="28" name="スライド番号プレースホルダー 1">
            <a:extLst>
              <a:ext uri="{FF2B5EF4-FFF2-40B4-BE49-F238E27FC236}">
                <a16:creationId xmlns:a16="http://schemas.microsoft.com/office/drawing/2014/main" id="{B45C7C43-84BC-EB68-B34A-AAE39F6D8E9C}"/>
              </a:ext>
            </a:extLst>
          </p:cNvPr>
          <p:cNvSpPr>
            <a:spLocks noGrp="1"/>
          </p:cNvSpPr>
          <p:nvPr>
            <p:ph type="sldNum" sz="quarter" idx="12"/>
          </p:nvPr>
        </p:nvSpPr>
        <p:spPr>
          <a:xfrm>
            <a:off x="3505200" y="6356352"/>
            <a:ext cx="21336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8139188-682B-46B8-8E3A-C32D863D2EEC}" type="slidenum">
              <a:rPr kumimoji="1" lang="ja-JP" altLang="en-US" sz="1200" b="0" i="0" u="none" strike="noStrike" kern="1200" cap="none" spc="0" normalizeH="0" baseline="0" noProof="0" smtClean="0">
                <a:ln>
                  <a:noFill/>
                </a:ln>
                <a:solidFill>
                  <a:prstClr val="black"/>
                </a:solidFill>
                <a:effectLst/>
                <a:uLnTx/>
                <a:uFillTx/>
                <a:latin typeface="Yu Gothic UI" panose="020B0500000000000000" pitchFamily="50" charset="-128"/>
                <a:ea typeface="Yu Gothic UI" panose="020B0500000000000000"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36</a:t>
            </a:fld>
            <a:endParaRPr kumimoji="1" lang="ja-JP" altLang="en-US" sz="12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mn-cs"/>
            </a:endParaRPr>
          </a:p>
        </p:txBody>
      </p:sp>
      <p:sp>
        <p:nvSpPr>
          <p:cNvPr id="91" name="正方形/長方形 90">
            <a:extLst>
              <a:ext uri="{FF2B5EF4-FFF2-40B4-BE49-F238E27FC236}">
                <a16:creationId xmlns:a16="http://schemas.microsoft.com/office/drawing/2014/main" id="{6CE6E245-6D90-A273-F2A0-D60BE5CDAECB}"/>
              </a:ext>
            </a:extLst>
          </p:cNvPr>
          <p:cNvSpPr/>
          <p:nvPr/>
        </p:nvSpPr>
        <p:spPr>
          <a:xfrm>
            <a:off x="255605" y="1418087"/>
            <a:ext cx="8665427" cy="258418"/>
          </a:xfrm>
          <a:prstGeom prst="rect">
            <a:avLst/>
          </a:prstGeom>
          <a:solidFill>
            <a:srgbClr val="003F7E"/>
          </a:solidFill>
          <a:ln w="6350" cap="flat" cmpd="sng" algn="ctr">
            <a:noFill/>
            <a:prstDash val="solid"/>
            <a:miter lim="800000"/>
            <a:headEnd type="none" w="med" len="med"/>
            <a:tailEnd type="none" w="med" len="med"/>
          </a:ln>
          <a:effectLst/>
        </p:spPr>
        <p:txBody>
          <a:bodyPr lIns="72000" tIns="72000" rIns="72000" bIns="7200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a:ln>
                  <a:noFill/>
                </a:ln>
                <a:solidFill>
                  <a:srgbClr val="FFFFFF"/>
                </a:solidFill>
                <a:effectLst/>
                <a:uLnTx/>
                <a:uFillTx/>
                <a:latin typeface="Arial"/>
                <a:ea typeface="游ゴシック Medium"/>
                <a:cs typeface="+mn-cs"/>
              </a:rPr>
              <a:t>管理者用（事業部）イメージ　　　　</a:t>
            </a:r>
          </a:p>
        </p:txBody>
      </p:sp>
      <p:sp>
        <p:nvSpPr>
          <p:cNvPr id="92" name="正方形/長方形 91">
            <a:extLst>
              <a:ext uri="{FF2B5EF4-FFF2-40B4-BE49-F238E27FC236}">
                <a16:creationId xmlns:a16="http://schemas.microsoft.com/office/drawing/2014/main" id="{FB29D3D2-993B-758A-AE64-338460FA6218}"/>
              </a:ext>
            </a:extLst>
          </p:cNvPr>
          <p:cNvSpPr/>
          <p:nvPr/>
        </p:nvSpPr>
        <p:spPr>
          <a:xfrm>
            <a:off x="7184454" y="1499045"/>
            <a:ext cx="1711088" cy="173468"/>
          </a:xfrm>
          <a:prstGeom prst="rect">
            <a:avLst/>
          </a:prstGeom>
          <a:solidFill>
            <a:srgbClr val="003F7E"/>
          </a:solidFill>
          <a:ln w="6350" cap="flat" cmpd="sng" algn="ctr">
            <a:noFill/>
            <a:prstDash val="solid"/>
            <a:miter lim="800000"/>
            <a:headEnd type="none" w="med" len="med"/>
            <a:tailEnd type="none" w="med" len="med"/>
          </a:ln>
          <a:effectLst/>
        </p:spPr>
        <p:txBody>
          <a:bodyPr lIns="72000" tIns="72000" rIns="72000" bIns="7200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FFFFFF"/>
                </a:solidFill>
                <a:effectLst/>
                <a:uLnTx/>
                <a:uFillTx/>
                <a:latin typeface="Arial"/>
                <a:ea typeface="游ゴシック Medium"/>
                <a:cs typeface="+mn-cs"/>
              </a:rPr>
              <a:t>※</a:t>
            </a:r>
            <a:r>
              <a:rPr kumimoji="0" lang="ja-JP" altLang="en-US" sz="700" b="0" i="0" u="none" strike="noStrike" kern="0" cap="none" spc="0" normalizeH="0" baseline="0" noProof="0">
                <a:ln>
                  <a:noFill/>
                </a:ln>
                <a:solidFill>
                  <a:srgbClr val="FFFFFF"/>
                </a:solidFill>
                <a:effectLst/>
                <a:uLnTx/>
                <a:uFillTx/>
                <a:latin typeface="Arial"/>
                <a:ea typeface="游ゴシック Medium"/>
                <a:cs typeface="+mn-cs"/>
              </a:rPr>
              <a:t>現行システムの参考画面です</a:t>
            </a:r>
            <a:endParaRPr kumimoji="0" lang="ja-JP" altLang="en-US" sz="1100" b="0" i="0" u="none" strike="noStrike" kern="0" cap="none" spc="0" normalizeH="0" baseline="0" noProof="0">
              <a:ln>
                <a:noFill/>
              </a:ln>
              <a:solidFill>
                <a:srgbClr val="FFFFFF"/>
              </a:solidFill>
              <a:effectLst/>
              <a:uLnTx/>
              <a:uFillTx/>
              <a:latin typeface="Arial"/>
              <a:ea typeface="游ゴシック Medium"/>
              <a:cs typeface="+mn-cs"/>
            </a:endParaRPr>
          </a:p>
        </p:txBody>
      </p:sp>
      <p:sp>
        <p:nvSpPr>
          <p:cNvPr id="25" name="吹き出し: 線 (枠付き、強調線付き) 24">
            <a:extLst>
              <a:ext uri="{FF2B5EF4-FFF2-40B4-BE49-F238E27FC236}">
                <a16:creationId xmlns:a16="http://schemas.microsoft.com/office/drawing/2014/main" id="{0CD750F5-E3CB-4EA2-5BB2-32AFA06CD271}"/>
              </a:ext>
            </a:extLst>
          </p:cNvPr>
          <p:cNvSpPr/>
          <p:nvPr/>
        </p:nvSpPr>
        <p:spPr>
          <a:xfrm>
            <a:off x="1438275" y="2195975"/>
            <a:ext cx="3815107" cy="1733701"/>
          </a:xfrm>
          <a:prstGeom prst="accentBorderCallout1">
            <a:avLst>
              <a:gd name="adj1" fmla="val 5862"/>
              <a:gd name="adj2" fmla="val 104338"/>
              <a:gd name="adj3" fmla="val 5781"/>
              <a:gd name="adj4" fmla="val 116099"/>
            </a:avLst>
          </a:prstGeom>
          <a:noFill/>
          <a:ln w="38100" cap="flat" cmpd="sng" algn="ctr">
            <a:solidFill>
              <a:srgbClr val="000000">
                <a:lumMod val="50000"/>
                <a:lumOff val="50000"/>
              </a:srgbClr>
            </a:solidFill>
            <a:prstDash val="solid"/>
            <a:miter lim="800000"/>
            <a:headEnd type="none" w="med" len="med"/>
            <a:tailEnd type="none" w="med" len="med"/>
          </a:ln>
          <a:effectLst/>
        </p:spPr>
        <p:txBody>
          <a:bodyPr lIns="72000" tIns="72000" rIns="72000" bIns="72000" rtlCol="0" anchor="t" anchorCtr="0"/>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ja-JP" altLang="en-US" sz="1200" b="0" i="0" u="none" strike="noStrike" kern="0" cap="none" spc="0" normalizeH="0" baseline="0" noProof="0">
              <a:ln>
                <a:noFill/>
              </a:ln>
              <a:solidFill>
                <a:srgbClr val="000000"/>
              </a:solidFill>
              <a:effectLst/>
              <a:uLnTx/>
              <a:uFillTx/>
              <a:latin typeface="Arial"/>
              <a:ea typeface="游ゴシック Medium"/>
              <a:cs typeface="+mn-cs"/>
            </a:endParaRPr>
          </a:p>
        </p:txBody>
      </p:sp>
      <p:sp>
        <p:nvSpPr>
          <p:cNvPr id="30" name="正方形/長方形 29">
            <a:extLst>
              <a:ext uri="{FF2B5EF4-FFF2-40B4-BE49-F238E27FC236}">
                <a16:creationId xmlns:a16="http://schemas.microsoft.com/office/drawing/2014/main" id="{3448C59E-558C-342D-EA1A-7AE67789B08F}"/>
              </a:ext>
            </a:extLst>
          </p:cNvPr>
          <p:cNvSpPr/>
          <p:nvPr/>
        </p:nvSpPr>
        <p:spPr>
          <a:xfrm>
            <a:off x="5878996" y="2152795"/>
            <a:ext cx="1826729" cy="1948629"/>
          </a:xfrm>
          <a:prstGeom prst="rect">
            <a:avLst/>
          </a:prstGeom>
          <a:noFill/>
          <a:ln w="6350" cap="flat" cmpd="sng" algn="ctr">
            <a:noFill/>
            <a:prstDash val="solid"/>
            <a:miter lim="800000"/>
            <a:headEnd type="none" w="med" len="med"/>
            <a:tailEnd type="none" w="med" len="med"/>
          </a:ln>
          <a:effectLst/>
        </p:spPr>
        <p:txBody>
          <a:bodyPr lIns="72000" tIns="72000" rIns="72000" bIns="7200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u="sng" kern="0">
                <a:solidFill>
                  <a:srgbClr val="000000"/>
                </a:solidFill>
                <a:latin typeface="+mn-ea"/>
              </a:rPr>
              <a:t>管理者用（事業部）</a:t>
            </a:r>
            <a:r>
              <a:rPr kumimoji="0" lang="ja-JP" altLang="en-US" sz="1200" b="0" i="0" u="sng" strike="noStrike" kern="0" cap="none" spc="0" normalizeH="0" baseline="0" noProof="0">
                <a:ln>
                  <a:noFill/>
                </a:ln>
                <a:solidFill>
                  <a:srgbClr val="000000"/>
                </a:solidFill>
                <a:effectLst/>
                <a:uLnTx/>
                <a:uFillTx/>
                <a:latin typeface="+mn-ea"/>
                <a:cs typeface="+mn-cs"/>
              </a:rPr>
              <a:t>を入力する項目</a:t>
            </a:r>
            <a:endParaRPr kumimoji="0" lang="en-US" altLang="ja-JP" sz="1200" b="0" i="0" u="sng" strike="noStrike" kern="0" cap="none" spc="0" normalizeH="0" baseline="0" noProof="0">
              <a:ln>
                <a:noFill/>
              </a:ln>
              <a:solidFill>
                <a:srgbClr val="000000"/>
              </a:solidFill>
              <a:effectLst/>
              <a:uLnTx/>
              <a:uFillTx/>
              <a:latin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200" b="0" i="0" u="sng"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100" kern="0">
                <a:solidFill>
                  <a:srgbClr val="000000"/>
                </a:solidFill>
                <a:latin typeface="+mn-ea"/>
              </a:rPr>
              <a:t>事業部</a:t>
            </a:r>
            <a:r>
              <a:rPr kumimoji="0" lang="en-US" altLang="ja-JP" sz="1100" kern="0">
                <a:solidFill>
                  <a:srgbClr val="000000"/>
                </a:solidFill>
                <a:latin typeface="+mn-ea"/>
              </a:rPr>
              <a:t>/</a:t>
            </a:r>
            <a:r>
              <a:rPr kumimoji="0" lang="ja-JP" altLang="en-US" sz="1100" kern="0">
                <a:solidFill>
                  <a:srgbClr val="000000"/>
                </a:solidFill>
                <a:latin typeface="+mn-ea"/>
              </a:rPr>
              <a:t>事業所を登録</a:t>
            </a:r>
            <a:r>
              <a:rPr kumimoji="0" lang="ja-JP" altLang="en-US" sz="1100" b="0" i="0" u="none" strike="noStrike" kern="0" cap="none" spc="0" normalizeH="0" baseline="0" noProof="0">
                <a:ln>
                  <a:noFill/>
                </a:ln>
                <a:solidFill>
                  <a:srgbClr val="000000"/>
                </a:solidFill>
                <a:effectLst/>
                <a:uLnTx/>
                <a:uFillTx/>
                <a:latin typeface="+mn-ea"/>
                <a:cs typeface="+mn-cs"/>
              </a:rPr>
              <a:t>する機能</a:t>
            </a:r>
            <a:endParaRPr kumimoji="0" lang="en-US" altLang="ja-JP" sz="11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ja-JP" altLang="en-US" sz="1200" b="0" i="0" u="none" strike="noStrike" kern="0" cap="none" spc="0" normalizeH="0" baseline="0" noProof="0">
              <a:ln>
                <a:noFill/>
              </a:ln>
              <a:solidFill>
                <a:srgbClr val="000000"/>
              </a:solidFill>
              <a:effectLst/>
              <a:uLnTx/>
              <a:uFillTx/>
              <a:latin typeface="+mn-ea"/>
              <a:cs typeface="+mn-cs"/>
            </a:endParaRPr>
          </a:p>
        </p:txBody>
      </p:sp>
      <p:pic>
        <p:nvPicPr>
          <p:cNvPr id="2" name="図 1">
            <a:extLst>
              <a:ext uri="{FF2B5EF4-FFF2-40B4-BE49-F238E27FC236}">
                <a16:creationId xmlns:a16="http://schemas.microsoft.com/office/drawing/2014/main" id="{3D02A744-E9CF-DBFD-834A-29905FDAB33A}"/>
              </a:ext>
            </a:extLst>
          </p:cNvPr>
          <p:cNvPicPr>
            <a:picLocks noChangeAspect="1"/>
          </p:cNvPicPr>
          <p:nvPr/>
        </p:nvPicPr>
        <p:blipFill>
          <a:blip r:embed="rId5"/>
          <a:stretch>
            <a:fillRect/>
          </a:stretch>
        </p:blipFill>
        <p:spPr>
          <a:xfrm>
            <a:off x="1499193" y="2411309"/>
            <a:ext cx="3696312" cy="1306064"/>
          </a:xfrm>
          <a:prstGeom prst="rect">
            <a:avLst/>
          </a:prstGeom>
        </p:spPr>
      </p:pic>
    </p:spTree>
    <p:extLst>
      <p:ext uri="{BB962C8B-B14F-4D97-AF65-F5344CB8AC3E}">
        <p14:creationId xmlns:p14="http://schemas.microsoft.com/office/powerpoint/2010/main" val="1968482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A84D1DA-97ED-2719-33EF-A13650BDF7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639" imgH="639" progId="TCLayout.ActiveDocument.1">
                  <p:embed/>
                </p:oleObj>
              </mc:Choice>
              <mc:Fallback>
                <p:oleObj name="think-cellスライド" r:id="rId3" imgW="639" imgH="639" progId="TCLayout.ActiveDocument.1">
                  <p:embed/>
                  <p:pic>
                    <p:nvPicPr>
                      <p:cNvPr id="7" name="think-cell data - do not delete" hidden="1">
                        <a:extLst>
                          <a:ext uri="{FF2B5EF4-FFF2-40B4-BE49-F238E27FC236}">
                            <a16:creationId xmlns:a16="http://schemas.microsoft.com/office/drawing/2014/main" id="{2A84D1DA-97ED-2719-33EF-A13650BDF7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タイトル 3">
            <a:extLst>
              <a:ext uri="{FF2B5EF4-FFF2-40B4-BE49-F238E27FC236}">
                <a16:creationId xmlns:a16="http://schemas.microsoft.com/office/drawing/2014/main" id="{C0CD4ED1-0F74-83B6-F4AC-8C87103B97BF}"/>
              </a:ext>
            </a:extLst>
          </p:cNvPr>
          <p:cNvSpPr>
            <a:spLocks noGrp="1"/>
          </p:cNvSpPr>
          <p:nvPr>
            <p:ph type="title"/>
          </p:nvPr>
        </p:nvSpPr>
        <p:spPr/>
        <p:txBody>
          <a:bodyPr vert="horz"/>
          <a:lstStyle/>
          <a:p>
            <a:r>
              <a:rPr lang="ja-JP" altLang="en-US"/>
              <a:t>２．機能要件</a:t>
            </a:r>
            <a:endParaRPr kumimoji="1" lang="ja-JP" altLang="en-US"/>
          </a:p>
        </p:txBody>
      </p:sp>
      <p:sp>
        <p:nvSpPr>
          <p:cNvPr id="3" name="テキスト プレースホルダー 4">
            <a:extLst>
              <a:ext uri="{FF2B5EF4-FFF2-40B4-BE49-F238E27FC236}">
                <a16:creationId xmlns:a16="http://schemas.microsoft.com/office/drawing/2014/main" id="{251B3422-0C83-F0E0-CEB5-1398EC9D9C0C}"/>
              </a:ext>
            </a:extLst>
          </p:cNvPr>
          <p:cNvSpPr txBox="1">
            <a:spLocks/>
          </p:cNvSpPr>
          <p:nvPr/>
        </p:nvSpPr>
        <p:spPr>
          <a:xfrm>
            <a:off x="251524" y="1052963"/>
            <a:ext cx="8640950" cy="36512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kumimoji="1" sz="2400" kern="1200">
                <a:solidFill>
                  <a:schemeClr val="tx1"/>
                </a:solidFill>
                <a:latin typeface="Yu Gothic UI" panose="020B0500000000000000" pitchFamily="50" charset="-128"/>
                <a:ea typeface="Yu Gothic UI" panose="020B0500000000000000" pitchFamily="50" charset="-128"/>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kumimoji="1" sz="2000" kern="1200">
                <a:solidFill>
                  <a:schemeClr val="tx1"/>
                </a:solidFill>
                <a:latin typeface="Yu Gothic UI" panose="020B0500000000000000" pitchFamily="50" charset="-128"/>
                <a:ea typeface="Yu Gothic UI" panose="020B0500000000000000"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Yu Gothic UI" panose="020B0500000000000000" pitchFamily="50" charset="-128"/>
                <a:ea typeface="Yu Gothic UI" panose="020B0500000000000000"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ja-JP" sz="1800"/>
              <a:t>(3)</a:t>
            </a:r>
            <a:r>
              <a:rPr kumimoji="1" lang="ja-JP" altLang="en-US" sz="1800"/>
              <a:t>画面イメージ</a:t>
            </a:r>
            <a:endParaRPr kumimoji="1" lang="en-US" altLang="zh-TW" sz="16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p:txBody>
      </p:sp>
      <p:sp>
        <p:nvSpPr>
          <p:cNvPr id="28" name="スライド番号プレースホルダー 1">
            <a:extLst>
              <a:ext uri="{FF2B5EF4-FFF2-40B4-BE49-F238E27FC236}">
                <a16:creationId xmlns:a16="http://schemas.microsoft.com/office/drawing/2014/main" id="{B45C7C43-84BC-EB68-B34A-AAE39F6D8E9C}"/>
              </a:ext>
            </a:extLst>
          </p:cNvPr>
          <p:cNvSpPr>
            <a:spLocks noGrp="1"/>
          </p:cNvSpPr>
          <p:nvPr>
            <p:ph type="sldNum" sz="quarter" idx="12"/>
          </p:nvPr>
        </p:nvSpPr>
        <p:spPr>
          <a:xfrm>
            <a:off x="3505200" y="6356352"/>
            <a:ext cx="21336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8139188-682B-46B8-8E3A-C32D863D2EEC}" type="slidenum">
              <a:rPr kumimoji="1" lang="ja-JP" altLang="en-US" sz="1200" b="0" i="0" u="none" strike="noStrike" kern="1200" cap="none" spc="0" normalizeH="0" baseline="0" noProof="0" smtClean="0">
                <a:ln>
                  <a:noFill/>
                </a:ln>
                <a:solidFill>
                  <a:prstClr val="black"/>
                </a:solidFill>
                <a:effectLst/>
                <a:uLnTx/>
                <a:uFillTx/>
                <a:latin typeface="Yu Gothic UI" panose="020B0500000000000000" pitchFamily="50" charset="-128"/>
                <a:ea typeface="Yu Gothic UI" panose="020B0500000000000000"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37</a:t>
            </a:fld>
            <a:endParaRPr kumimoji="1" lang="ja-JP" altLang="en-US" sz="12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mn-cs"/>
            </a:endParaRPr>
          </a:p>
        </p:txBody>
      </p:sp>
      <p:sp>
        <p:nvSpPr>
          <p:cNvPr id="91" name="正方形/長方形 90">
            <a:extLst>
              <a:ext uri="{FF2B5EF4-FFF2-40B4-BE49-F238E27FC236}">
                <a16:creationId xmlns:a16="http://schemas.microsoft.com/office/drawing/2014/main" id="{6CE6E245-6D90-A273-F2A0-D60BE5CDAECB}"/>
              </a:ext>
            </a:extLst>
          </p:cNvPr>
          <p:cNvSpPr/>
          <p:nvPr/>
        </p:nvSpPr>
        <p:spPr>
          <a:xfrm>
            <a:off x="255605" y="1418087"/>
            <a:ext cx="8665427" cy="258418"/>
          </a:xfrm>
          <a:prstGeom prst="rect">
            <a:avLst/>
          </a:prstGeom>
          <a:solidFill>
            <a:srgbClr val="003F7E"/>
          </a:solidFill>
          <a:ln w="6350" cap="flat" cmpd="sng" algn="ctr">
            <a:noFill/>
            <a:prstDash val="solid"/>
            <a:miter lim="800000"/>
            <a:headEnd type="none" w="med" len="med"/>
            <a:tailEnd type="none" w="med" len="med"/>
          </a:ln>
          <a:effectLst/>
        </p:spPr>
        <p:txBody>
          <a:bodyPr lIns="72000" tIns="72000" rIns="72000" bIns="7200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a:ln>
                  <a:noFill/>
                </a:ln>
                <a:solidFill>
                  <a:srgbClr val="FFFFFF"/>
                </a:solidFill>
                <a:effectLst/>
                <a:uLnTx/>
                <a:uFillTx/>
                <a:latin typeface="Arial"/>
                <a:ea typeface="游ゴシック Medium"/>
                <a:cs typeface="+mn-cs"/>
              </a:rPr>
              <a:t>管理者用（環境）イメージ　　　　</a:t>
            </a:r>
          </a:p>
        </p:txBody>
      </p:sp>
      <p:sp>
        <p:nvSpPr>
          <p:cNvPr id="92" name="正方形/長方形 91">
            <a:extLst>
              <a:ext uri="{FF2B5EF4-FFF2-40B4-BE49-F238E27FC236}">
                <a16:creationId xmlns:a16="http://schemas.microsoft.com/office/drawing/2014/main" id="{FB29D3D2-993B-758A-AE64-338460FA6218}"/>
              </a:ext>
            </a:extLst>
          </p:cNvPr>
          <p:cNvSpPr/>
          <p:nvPr/>
        </p:nvSpPr>
        <p:spPr>
          <a:xfrm>
            <a:off x="7184454" y="1499045"/>
            <a:ext cx="1711088" cy="173468"/>
          </a:xfrm>
          <a:prstGeom prst="rect">
            <a:avLst/>
          </a:prstGeom>
          <a:solidFill>
            <a:srgbClr val="003F7E"/>
          </a:solidFill>
          <a:ln w="6350" cap="flat" cmpd="sng" algn="ctr">
            <a:noFill/>
            <a:prstDash val="solid"/>
            <a:miter lim="800000"/>
            <a:headEnd type="none" w="med" len="med"/>
            <a:tailEnd type="none" w="med" len="med"/>
          </a:ln>
          <a:effectLst/>
        </p:spPr>
        <p:txBody>
          <a:bodyPr lIns="72000" tIns="72000" rIns="72000" bIns="7200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FFFFFF"/>
                </a:solidFill>
                <a:effectLst/>
                <a:uLnTx/>
                <a:uFillTx/>
                <a:latin typeface="Arial"/>
                <a:ea typeface="游ゴシック Medium"/>
                <a:cs typeface="+mn-cs"/>
              </a:rPr>
              <a:t>※</a:t>
            </a:r>
            <a:r>
              <a:rPr kumimoji="0" lang="ja-JP" altLang="en-US" sz="700" b="0" i="0" u="none" strike="noStrike" kern="0" cap="none" spc="0" normalizeH="0" baseline="0" noProof="0">
                <a:ln>
                  <a:noFill/>
                </a:ln>
                <a:solidFill>
                  <a:srgbClr val="FFFFFF"/>
                </a:solidFill>
                <a:effectLst/>
                <a:uLnTx/>
                <a:uFillTx/>
                <a:latin typeface="Arial"/>
                <a:ea typeface="游ゴシック Medium"/>
                <a:cs typeface="+mn-cs"/>
              </a:rPr>
              <a:t>現行システムの参考画面です</a:t>
            </a:r>
            <a:endParaRPr kumimoji="0" lang="ja-JP" altLang="en-US" sz="1100" b="0" i="0" u="none" strike="noStrike" kern="0" cap="none" spc="0" normalizeH="0" baseline="0" noProof="0">
              <a:ln>
                <a:noFill/>
              </a:ln>
              <a:solidFill>
                <a:srgbClr val="FFFFFF"/>
              </a:solidFill>
              <a:effectLst/>
              <a:uLnTx/>
              <a:uFillTx/>
              <a:latin typeface="Arial"/>
              <a:ea typeface="游ゴシック Medium"/>
              <a:cs typeface="+mn-cs"/>
            </a:endParaRPr>
          </a:p>
        </p:txBody>
      </p:sp>
      <p:sp>
        <p:nvSpPr>
          <p:cNvPr id="25" name="吹き出し: 線 (枠付き、強調線付き) 24">
            <a:extLst>
              <a:ext uri="{FF2B5EF4-FFF2-40B4-BE49-F238E27FC236}">
                <a16:creationId xmlns:a16="http://schemas.microsoft.com/office/drawing/2014/main" id="{0CD750F5-E3CB-4EA2-5BB2-32AFA06CD271}"/>
              </a:ext>
            </a:extLst>
          </p:cNvPr>
          <p:cNvSpPr/>
          <p:nvPr/>
        </p:nvSpPr>
        <p:spPr>
          <a:xfrm>
            <a:off x="1438275" y="2195975"/>
            <a:ext cx="3815107" cy="2483936"/>
          </a:xfrm>
          <a:prstGeom prst="accentBorderCallout1">
            <a:avLst>
              <a:gd name="adj1" fmla="val 5862"/>
              <a:gd name="adj2" fmla="val 104338"/>
              <a:gd name="adj3" fmla="val 5781"/>
              <a:gd name="adj4" fmla="val 116099"/>
            </a:avLst>
          </a:prstGeom>
          <a:noFill/>
          <a:ln w="38100" cap="flat" cmpd="sng" algn="ctr">
            <a:solidFill>
              <a:srgbClr val="000000">
                <a:lumMod val="50000"/>
                <a:lumOff val="50000"/>
              </a:srgbClr>
            </a:solidFill>
            <a:prstDash val="solid"/>
            <a:miter lim="800000"/>
            <a:headEnd type="none" w="med" len="med"/>
            <a:tailEnd type="none" w="med" len="med"/>
          </a:ln>
          <a:effectLst/>
        </p:spPr>
        <p:txBody>
          <a:bodyPr lIns="72000" tIns="72000" rIns="72000" bIns="72000" rtlCol="0" anchor="t" anchorCtr="0"/>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ja-JP" altLang="en-US" sz="1200" b="0" i="0" u="none" strike="noStrike" kern="0" cap="none" spc="0" normalizeH="0" baseline="0" noProof="0">
              <a:ln>
                <a:noFill/>
              </a:ln>
              <a:solidFill>
                <a:srgbClr val="000000"/>
              </a:solidFill>
              <a:effectLst/>
              <a:uLnTx/>
              <a:uFillTx/>
              <a:latin typeface="Arial"/>
              <a:ea typeface="游ゴシック Medium"/>
              <a:cs typeface="+mn-cs"/>
            </a:endParaRPr>
          </a:p>
        </p:txBody>
      </p:sp>
      <p:sp>
        <p:nvSpPr>
          <p:cNvPr id="30" name="正方形/長方形 29">
            <a:extLst>
              <a:ext uri="{FF2B5EF4-FFF2-40B4-BE49-F238E27FC236}">
                <a16:creationId xmlns:a16="http://schemas.microsoft.com/office/drawing/2014/main" id="{3448C59E-558C-342D-EA1A-7AE67789B08F}"/>
              </a:ext>
            </a:extLst>
          </p:cNvPr>
          <p:cNvSpPr/>
          <p:nvPr/>
        </p:nvSpPr>
        <p:spPr>
          <a:xfrm>
            <a:off x="5878996" y="2152795"/>
            <a:ext cx="1826729" cy="1948629"/>
          </a:xfrm>
          <a:prstGeom prst="rect">
            <a:avLst/>
          </a:prstGeom>
          <a:noFill/>
          <a:ln w="6350" cap="flat" cmpd="sng" algn="ctr">
            <a:noFill/>
            <a:prstDash val="solid"/>
            <a:miter lim="800000"/>
            <a:headEnd type="none" w="med" len="med"/>
            <a:tailEnd type="none" w="med" len="med"/>
          </a:ln>
          <a:effectLst/>
        </p:spPr>
        <p:txBody>
          <a:bodyPr lIns="72000" tIns="72000" rIns="72000" bIns="7200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sng" strike="noStrike" kern="0" cap="none" spc="0" normalizeH="0" baseline="0" noProof="0">
                <a:ln>
                  <a:noFill/>
                </a:ln>
                <a:solidFill>
                  <a:srgbClr val="000000"/>
                </a:solidFill>
                <a:effectLst/>
                <a:uLnTx/>
                <a:uFillTx/>
                <a:latin typeface="+mn-ea"/>
                <a:cs typeface="+mn-cs"/>
              </a:rPr>
              <a:t>管理者用（環境）を入力する項目</a:t>
            </a:r>
            <a:endParaRPr kumimoji="0" lang="en-US" altLang="ja-JP" sz="1200" b="0" i="0" u="sng" strike="noStrike" kern="0" cap="none" spc="0" normalizeH="0" baseline="0" noProof="0">
              <a:ln>
                <a:noFill/>
              </a:ln>
              <a:solidFill>
                <a:srgbClr val="000000"/>
              </a:solidFill>
              <a:effectLst/>
              <a:uLnTx/>
              <a:uFillTx/>
              <a:latin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200" b="0" i="0" u="sng"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100" kern="0">
                <a:solidFill>
                  <a:srgbClr val="000000"/>
                </a:solidFill>
                <a:latin typeface="+mn-ea"/>
              </a:rPr>
              <a:t>連携</a:t>
            </a:r>
            <a:r>
              <a:rPr kumimoji="0" lang="en-US" altLang="ja-JP" sz="1100" kern="0">
                <a:solidFill>
                  <a:srgbClr val="000000"/>
                </a:solidFill>
                <a:latin typeface="+mn-ea"/>
              </a:rPr>
              <a:t>DB</a:t>
            </a:r>
            <a:r>
              <a:rPr kumimoji="0" lang="ja-JP" altLang="en-US" sz="1100" kern="0">
                <a:solidFill>
                  <a:srgbClr val="000000"/>
                </a:solidFill>
                <a:latin typeface="+mn-ea"/>
              </a:rPr>
              <a:t>情報を登録</a:t>
            </a:r>
            <a:r>
              <a:rPr kumimoji="0" lang="ja-JP" altLang="en-US" sz="1100" b="0" i="0" u="none" strike="noStrike" kern="0" cap="none" spc="0" normalizeH="0" baseline="0" noProof="0">
                <a:ln>
                  <a:noFill/>
                </a:ln>
                <a:solidFill>
                  <a:srgbClr val="000000"/>
                </a:solidFill>
                <a:effectLst/>
                <a:uLnTx/>
                <a:uFillTx/>
                <a:latin typeface="+mn-ea"/>
                <a:cs typeface="+mn-cs"/>
              </a:rPr>
              <a:t>する機能</a:t>
            </a:r>
            <a:endParaRPr kumimoji="0" lang="en-US" altLang="ja-JP" sz="11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ja-JP" altLang="en-US" sz="1200" b="0" i="0" u="none" strike="noStrike" kern="0" cap="none" spc="0" normalizeH="0" baseline="0" noProof="0">
              <a:ln>
                <a:noFill/>
              </a:ln>
              <a:solidFill>
                <a:srgbClr val="000000"/>
              </a:solidFill>
              <a:effectLst/>
              <a:uLnTx/>
              <a:uFillTx/>
              <a:latin typeface="+mn-ea"/>
              <a:cs typeface="+mn-cs"/>
            </a:endParaRPr>
          </a:p>
        </p:txBody>
      </p:sp>
      <p:pic>
        <p:nvPicPr>
          <p:cNvPr id="2" name="図 1">
            <a:extLst>
              <a:ext uri="{FF2B5EF4-FFF2-40B4-BE49-F238E27FC236}">
                <a16:creationId xmlns:a16="http://schemas.microsoft.com/office/drawing/2014/main" id="{C68711ED-7089-DABE-E46E-29B39FB6C847}"/>
              </a:ext>
            </a:extLst>
          </p:cNvPr>
          <p:cNvPicPr>
            <a:picLocks noChangeAspect="1"/>
          </p:cNvPicPr>
          <p:nvPr/>
        </p:nvPicPr>
        <p:blipFill>
          <a:blip r:embed="rId5"/>
          <a:stretch>
            <a:fillRect/>
          </a:stretch>
        </p:blipFill>
        <p:spPr>
          <a:xfrm>
            <a:off x="1483829" y="2295927"/>
            <a:ext cx="3726180" cy="2304470"/>
          </a:xfrm>
          <a:prstGeom prst="rect">
            <a:avLst/>
          </a:prstGeom>
        </p:spPr>
      </p:pic>
    </p:spTree>
    <p:extLst>
      <p:ext uri="{BB962C8B-B14F-4D97-AF65-F5344CB8AC3E}">
        <p14:creationId xmlns:p14="http://schemas.microsoft.com/office/powerpoint/2010/main" val="37672650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A84D1DA-97ED-2719-33EF-A13650BDF7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639" imgH="639" progId="TCLayout.ActiveDocument.1">
                  <p:embed/>
                </p:oleObj>
              </mc:Choice>
              <mc:Fallback>
                <p:oleObj name="think-cellスライド" r:id="rId3" imgW="639" imgH="639" progId="TCLayout.ActiveDocument.1">
                  <p:embed/>
                  <p:pic>
                    <p:nvPicPr>
                      <p:cNvPr id="7" name="think-cell data - do not delete" hidden="1">
                        <a:extLst>
                          <a:ext uri="{FF2B5EF4-FFF2-40B4-BE49-F238E27FC236}">
                            <a16:creationId xmlns:a16="http://schemas.microsoft.com/office/drawing/2014/main" id="{2A84D1DA-97ED-2719-33EF-A13650BDF7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タイトル 3">
            <a:extLst>
              <a:ext uri="{FF2B5EF4-FFF2-40B4-BE49-F238E27FC236}">
                <a16:creationId xmlns:a16="http://schemas.microsoft.com/office/drawing/2014/main" id="{C0CD4ED1-0F74-83B6-F4AC-8C87103B97BF}"/>
              </a:ext>
            </a:extLst>
          </p:cNvPr>
          <p:cNvSpPr>
            <a:spLocks noGrp="1"/>
          </p:cNvSpPr>
          <p:nvPr>
            <p:ph type="title"/>
          </p:nvPr>
        </p:nvSpPr>
        <p:spPr/>
        <p:txBody>
          <a:bodyPr vert="horz"/>
          <a:lstStyle/>
          <a:p>
            <a:r>
              <a:rPr lang="ja-JP" altLang="en-US"/>
              <a:t>２．機能要件</a:t>
            </a:r>
            <a:endParaRPr kumimoji="1" lang="ja-JP" altLang="en-US"/>
          </a:p>
        </p:txBody>
      </p:sp>
      <p:sp>
        <p:nvSpPr>
          <p:cNvPr id="3" name="テキスト プレースホルダー 4">
            <a:extLst>
              <a:ext uri="{FF2B5EF4-FFF2-40B4-BE49-F238E27FC236}">
                <a16:creationId xmlns:a16="http://schemas.microsoft.com/office/drawing/2014/main" id="{251B3422-0C83-F0E0-CEB5-1398EC9D9C0C}"/>
              </a:ext>
            </a:extLst>
          </p:cNvPr>
          <p:cNvSpPr txBox="1">
            <a:spLocks/>
          </p:cNvSpPr>
          <p:nvPr/>
        </p:nvSpPr>
        <p:spPr>
          <a:xfrm>
            <a:off x="251524" y="1052963"/>
            <a:ext cx="8640950" cy="36512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kumimoji="1" sz="2400" kern="1200">
                <a:solidFill>
                  <a:schemeClr val="tx1"/>
                </a:solidFill>
                <a:latin typeface="Yu Gothic UI" panose="020B0500000000000000" pitchFamily="50" charset="-128"/>
                <a:ea typeface="Yu Gothic UI" panose="020B0500000000000000" pitchFamily="50" charset="-128"/>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kumimoji="1" sz="2000" kern="1200">
                <a:solidFill>
                  <a:schemeClr val="tx1"/>
                </a:solidFill>
                <a:latin typeface="Yu Gothic UI" panose="020B0500000000000000" pitchFamily="50" charset="-128"/>
                <a:ea typeface="Yu Gothic UI" panose="020B0500000000000000"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Yu Gothic UI" panose="020B0500000000000000" pitchFamily="50" charset="-128"/>
                <a:ea typeface="Yu Gothic UI" panose="020B0500000000000000"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ja-JP" sz="1800"/>
              <a:t>(3)</a:t>
            </a:r>
            <a:r>
              <a:rPr kumimoji="1" lang="ja-JP" altLang="en-US" sz="1800"/>
              <a:t>画面イメージ</a:t>
            </a:r>
            <a:endParaRPr kumimoji="1" lang="en-US" altLang="zh-TW" sz="16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p:txBody>
      </p:sp>
      <p:sp>
        <p:nvSpPr>
          <p:cNvPr id="28" name="スライド番号プレースホルダー 1">
            <a:extLst>
              <a:ext uri="{FF2B5EF4-FFF2-40B4-BE49-F238E27FC236}">
                <a16:creationId xmlns:a16="http://schemas.microsoft.com/office/drawing/2014/main" id="{B45C7C43-84BC-EB68-B34A-AAE39F6D8E9C}"/>
              </a:ext>
            </a:extLst>
          </p:cNvPr>
          <p:cNvSpPr>
            <a:spLocks noGrp="1"/>
          </p:cNvSpPr>
          <p:nvPr>
            <p:ph type="sldNum" sz="quarter" idx="12"/>
          </p:nvPr>
        </p:nvSpPr>
        <p:spPr>
          <a:xfrm>
            <a:off x="3505200" y="6356352"/>
            <a:ext cx="21336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8139188-682B-46B8-8E3A-C32D863D2EEC}" type="slidenum">
              <a:rPr kumimoji="1" lang="ja-JP" altLang="en-US" sz="1200" b="0" i="0" u="none" strike="noStrike" kern="1200" cap="none" spc="0" normalizeH="0" baseline="0" noProof="0" smtClean="0">
                <a:ln>
                  <a:noFill/>
                </a:ln>
                <a:solidFill>
                  <a:prstClr val="black"/>
                </a:solidFill>
                <a:effectLst/>
                <a:uLnTx/>
                <a:uFillTx/>
                <a:latin typeface="Yu Gothic UI" panose="020B0500000000000000" pitchFamily="50" charset="-128"/>
                <a:ea typeface="Yu Gothic UI" panose="020B0500000000000000"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38</a:t>
            </a:fld>
            <a:endParaRPr kumimoji="1" lang="ja-JP" altLang="en-US" sz="12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mn-cs"/>
            </a:endParaRPr>
          </a:p>
        </p:txBody>
      </p:sp>
      <p:sp>
        <p:nvSpPr>
          <p:cNvPr id="91" name="正方形/長方形 90">
            <a:extLst>
              <a:ext uri="{FF2B5EF4-FFF2-40B4-BE49-F238E27FC236}">
                <a16:creationId xmlns:a16="http://schemas.microsoft.com/office/drawing/2014/main" id="{6CE6E245-6D90-A273-F2A0-D60BE5CDAECB}"/>
              </a:ext>
            </a:extLst>
          </p:cNvPr>
          <p:cNvSpPr/>
          <p:nvPr/>
        </p:nvSpPr>
        <p:spPr>
          <a:xfrm>
            <a:off x="255605" y="1418087"/>
            <a:ext cx="8665427" cy="258418"/>
          </a:xfrm>
          <a:prstGeom prst="rect">
            <a:avLst/>
          </a:prstGeom>
          <a:solidFill>
            <a:srgbClr val="003F7E"/>
          </a:solidFill>
          <a:ln w="6350" cap="flat" cmpd="sng" algn="ctr">
            <a:noFill/>
            <a:prstDash val="solid"/>
            <a:miter lim="800000"/>
            <a:headEnd type="none" w="med" len="med"/>
            <a:tailEnd type="none" w="med" len="med"/>
          </a:ln>
          <a:effectLst/>
        </p:spPr>
        <p:txBody>
          <a:bodyPr lIns="72000" tIns="72000" rIns="72000" bIns="7200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a:ln>
                  <a:noFill/>
                </a:ln>
                <a:solidFill>
                  <a:srgbClr val="FFFFFF"/>
                </a:solidFill>
                <a:effectLst/>
                <a:uLnTx/>
                <a:uFillTx/>
                <a:latin typeface="Arial"/>
                <a:ea typeface="游ゴシック Medium"/>
                <a:cs typeface="+mn-cs"/>
              </a:rPr>
              <a:t>管理者用（文書種類）イメージ　　　　</a:t>
            </a:r>
          </a:p>
        </p:txBody>
      </p:sp>
      <p:sp>
        <p:nvSpPr>
          <p:cNvPr id="92" name="正方形/長方形 91">
            <a:extLst>
              <a:ext uri="{FF2B5EF4-FFF2-40B4-BE49-F238E27FC236}">
                <a16:creationId xmlns:a16="http://schemas.microsoft.com/office/drawing/2014/main" id="{FB29D3D2-993B-758A-AE64-338460FA6218}"/>
              </a:ext>
            </a:extLst>
          </p:cNvPr>
          <p:cNvSpPr/>
          <p:nvPr/>
        </p:nvSpPr>
        <p:spPr>
          <a:xfrm>
            <a:off x="7184454" y="1499045"/>
            <a:ext cx="1711088" cy="173468"/>
          </a:xfrm>
          <a:prstGeom prst="rect">
            <a:avLst/>
          </a:prstGeom>
          <a:solidFill>
            <a:srgbClr val="003F7E"/>
          </a:solidFill>
          <a:ln w="6350" cap="flat" cmpd="sng" algn="ctr">
            <a:noFill/>
            <a:prstDash val="solid"/>
            <a:miter lim="800000"/>
            <a:headEnd type="none" w="med" len="med"/>
            <a:tailEnd type="none" w="med" len="med"/>
          </a:ln>
          <a:effectLst/>
        </p:spPr>
        <p:txBody>
          <a:bodyPr lIns="72000" tIns="72000" rIns="72000" bIns="72000" rtlCol="0" anchor="ctr"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FFFFFF"/>
                </a:solidFill>
                <a:effectLst/>
                <a:uLnTx/>
                <a:uFillTx/>
                <a:latin typeface="Arial"/>
                <a:ea typeface="游ゴシック Medium"/>
                <a:cs typeface="+mn-cs"/>
              </a:rPr>
              <a:t>※</a:t>
            </a:r>
            <a:r>
              <a:rPr kumimoji="0" lang="ja-JP" altLang="en-US" sz="700" b="0" i="0" u="none" strike="noStrike" kern="0" cap="none" spc="0" normalizeH="0" baseline="0" noProof="0">
                <a:ln>
                  <a:noFill/>
                </a:ln>
                <a:solidFill>
                  <a:srgbClr val="FFFFFF"/>
                </a:solidFill>
                <a:effectLst/>
                <a:uLnTx/>
                <a:uFillTx/>
                <a:latin typeface="Arial"/>
                <a:ea typeface="游ゴシック Medium"/>
                <a:cs typeface="+mn-cs"/>
              </a:rPr>
              <a:t>現行システムの参考画面です</a:t>
            </a:r>
            <a:endParaRPr kumimoji="0" lang="ja-JP" altLang="en-US" sz="1100" b="0" i="0" u="none" strike="noStrike" kern="0" cap="none" spc="0" normalizeH="0" baseline="0" noProof="0">
              <a:ln>
                <a:noFill/>
              </a:ln>
              <a:solidFill>
                <a:srgbClr val="FFFFFF"/>
              </a:solidFill>
              <a:effectLst/>
              <a:uLnTx/>
              <a:uFillTx/>
              <a:latin typeface="Arial"/>
              <a:ea typeface="游ゴシック Medium"/>
              <a:cs typeface="+mn-cs"/>
            </a:endParaRPr>
          </a:p>
        </p:txBody>
      </p:sp>
      <p:sp>
        <p:nvSpPr>
          <p:cNvPr id="25" name="吹き出し: 線 (枠付き、強調線付き) 24">
            <a:extLst>
              <a:ext uri="{FF2B5EF4-FFF2-40B4-BE49-F238E27FC236}">
                <a16:creationId xmlns:a16="http://schemas.microsoft.com/office/drawing/2014/main" id="{0CD750F5-E3CB-4EA2-5BB2-32AFA06CD271}"/>
              </a:ext>
            </a:extLst>
          </p:cNvPr>
          <p:cNvSpPr/>
          <p:nvPr/>
        </p:nvSpPr>
        <p:spPr>
          <a:xfrm>
            <a:off x="1438275" y="1789741"/>
            <a:ext cx="3815107" cy="3106770"/>
          </a:xfrm>
          <a:prstGeom prst="accentBorderCallout1">
            <a:avLst>
              <a:gd name="adj1" fmla="val 5862"/>
              <a:gd name="adj2" fmla="val 104338"/>
              <a:gd name="adj3" fmla="val 5781"/>
              <a:gd name="adj4" fmla="val 116099"/>
            </a:avLst>
          </a:prstGeom>
          <a:noFill/>
          <a:ln w="38100" cap="flat" cmpd="sng" algn="ctr">
            <a:solidFill>
              <a:srgbClr val="000000">
                <a:lumMod val="50000"/>
                <a:lumOff val="50000"/>
              </a:srgbClr>
            </a:solidFill>
            <a:prstDash val="solid"/>
            <a:miter lim="800000"/>
            <a:headEnd type="none" w="med" len="med"/>
            <a:tailEnd type="none" w="med" len="med"/>
          </a:ln>
          <a:effectLst/>
        </p:spPr>
        <p:txBody>
          <a:bodyPr lIns="72000" tIns="72000" rIns="72000" bIns="72000" rtlCol="0" anchor="t" anchorCtr="0"/>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ja-JP" altLang="en-US" sz="1200" b="0" i="0" u="none" strike="noStrike" kern="0" cap="none" spc="0" normalizeH="0" baseline="0" noProof="0">
              <a:ln>
                <a:noFill/>
              </a:ln>
              <a:solidFill>
                <a:srgbClr val="000000"/>
              </a:solidFill>
              <a:effectLst/>
              <a:uLnTx/>
              <a:uFillTx/>
              <a:latin typeface="Arial"/>
              <a:ea typeface="游ゴシック Medium"/>
              <a:cs typeface="+mn-cs"/>
            </a:endParaRPr>
          </a:p>
        </p:txBody>
      </p:sp>
      <p:sp>
        <p:nvSpPr>
          <p:cNvPr id="30" name="正方形/長方形 29">
            <a:extLst>
              <a:ext uri="{FF2B5EF4-FFF2-40B4-BE49-F238E27FC236}">
                <a16:creationId xmlns:a16="http://schemas.microsoft.com/office/drawing/2014/main" id="{3448C59E-558C-342D-EA1A-7AE67789B08F}"/>
              </a:ext>
            </a:extLst>
          </p:cNvPr>
          <p:cNvSpPr/>
          <p:nvPr/>
        </p:nvSpPr>
        <p:spPr>
          <a:xfrm>
            <a:off x="5878996" y="1774839"/>
            <a:ext cx="1826729" cy="1948629"/>
          </a:xfrm>
          <a:prstGeom prst="rect">
            <a:avLst/>
          </a:prstGeom>
          <a:noFill/>
          <a:ln w="6350" cap="flat" cmpd="sng" algn="ctr">
            <a:noFill/>
            <a:prstDash val="solid"/>
            <a:miter lim="800000"/>
            <a:headEnd type="none" w="med" len="med"/>
            <a:tailEnd type="none" w="med" len="med"/>
          </a:ln>
          <a:effectLst/>
        </p:spPr>
        <p:txBody>
          <a:bodyPr lIns="72000" tIns="72000" rIns="72000" bIns="7200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u="sng" kern="0">
                <a:solidFill>
                  <a:srgbClr val="000000"/>
                </a:solidFill>
                <a:latin typeface="+mn-ea"/>
              </a:rPr>
              <a:t>管理者用（文書種類）</a:t>
            </a:r>
            <a:r>
              <a:rPr kumimoji="0" lang="ja-JP" altLang="en-US" sz="1200" b="0" i="0" u="sng" strike="noStrike" kern="0" cap="none" spc="0" normalizeH="0" baseline="0" noProof="0">
                <a:ln>
                  <a:noFill/>
                </a:ln>
                <a:solidFill>
                  <a:srgbClr val="000000"/>
                </a:solidFill>
                <a:effectLst/>
                <a:uLnTx/>
                <a:uFillTx/>
                <a:latin typeface="+mn-ea"/>
                <a:cs typeface="+mn-cs"/>
              </a:rPr>
              <a:t>を入力する項目</a:t>
            </a:r>
            <a:endParaRPr kumimoji="0" lang="en-US" altLang="ja-JP" sz="1200" b="0" i="0" u="sng" strike="noStrike" kern="0" cap="none" spc="0" normalizeH="0" baseline="0" noProof="0">
              <a:ln>
                <a:noFill/>
              </a:ln>
              <a:solidFill>
                <a:srgbClr val="000000"/>
              </a:solidFill>
              <a:effectLst/>
              <a:uLnTx/>
              <a:uFillTx/>
              <a:latin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200" b="0" i="0" u="sng"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100" kern="0">
                <a:solidFill>
                  <a:srgbClr val="000000"/>
                </a:solidFill>
                <a:latin typeface="+mn-ea"/>
              </a:rPr>
              <a:t>文書種類を登録</a:t>
            </a:r>
            <a:r>
              <a:rPr kumimoji="0" lang="ja-JP" altLang="en-US" sz="1100" b="0" i="0" u="none" strike="noStrike" kern="0" cap="none" spc="0" normalizeH="0" baseline="0" noProof="0">
                <a:ln>
                  <a:noFill/>
                </a:ln>
                <a:solidFill>
                  <a:srgbClr val="000000"/>
                </a:solidFill>
                <a:effectLst/>
                <a:uLnTx/>
                <a:uFillTx/>
                <a:latin typeface="+mn-ea"/>
                <a:cs typeface="+mn-cs"/>
              </a:rPr>
              <a:t>する機能</a:t>
            </a:r>
            <a:endParaRPr kumimoji="0" lang="en-US" altLang="ja-JP" sz="11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100" b="0" i="0" u="none" strike="noStrike" kern="0" cap="none" spc="0" normalizeH="0" baseline="0" noProof="0">
                <a:ln>
                  <a:noFill/>
                </a:ln>
                <a:solidFill>
                  <a:srgbClr val="000000"/>
                </a:solidFill>
                <a:effectLst/>
                <a:uLnTx/>
                <a:uFillTx/>
                <a:latin typeface="+mn-ea"/>
                <a:cs typeface="+mn-cs"/>
              </a:rPr>
              <a:t>開示範囲を設定する機能</a:t>
            </a:r>
            <a:endParaRPr kumimoji="0" lang="en-US" altLang="ja-JP" sz="11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ja-JP" altLang="en-US" sz="1200" b="0" i="0" u="none" strike="noStrike" kern="0" cap="none" spc="0" normalizeH="0" baseline="0" noProof="0">
              <a:ln>
                <a:noFill/>
              </a:ln>
              <a:solidFill>
                <a:srgbClr val="000000"/>
              </a:solidFill>
              <a:effectLst/>
              <a:uLnTx/>
              <a:uFillTx/>
              <a:latin typeface="+mn-ea"/>
              <a:cs typeface="+mn-cs"/>
            </a:endParaRPr>
          </a:p>
        </p:txBody>
      </p:sp>
      <p:pic>
        <p:nvPicPr>
          <p:cNvPr id="2" name="図 1">
            <a:extLst>
              <a:ext uri="{FF2B5EF4-FFF2-40B4-BE49-F238E27FC236}">
                <a16:creationId xmlns:a16="http://schemas.microsoft.com/office/drawing/2014/main" id="{82AE1480-35D0-3B20-43DE-696F3DF2EBE0}"/>
              </a:ext>
            </a:extLst>
          </p:cNvPr>
          <p:cNvPicPr>
            <a:picLocks noChangeAspect="1"/>
          </p:cNvPicPr>
          <p:nvPr/>
        </p:nvPicPr>
        <p:blipFill>
          <a:blip r:embed="rId5"/>
          <a:stretch>
            <a:fillRect/>
          </a:stretch>
        </p:blipFill>
        <p:spPr>
          <a:xfrm>
            <a:off x="2057920" y="1891059"/>
            <a:ext cx="2582371" cy="2947641"/>
          </a:xfrm>
          <a:prstGeom prst="rect">
            <a:avLst/>
          </a:prstGeom>
        </p:spPr>
      </p:pic>
      <p:pic>
        <p:nvPicPr>
          <p:cNvPr id="5" name="図 4">
            <a:extLst>
              <a:ext uri="{FF2B5EF4-FFF2-40B4-BE49-F238E27FC236}">
                <a16:creationId xmlns:a16="http://schemas.microsoft.com/office/drawing/2014/main" id="{857056E4-D473-087C-7B81-CD120B7CAC84}"/>
              </a:ext>
            </a:extLst>
          </p:cNvPr>
          <p:cNvPicPr>
            <a:picLocks noChangeAspect="1"/>
          </p:cNvPicPr>
          <p:nvPr/>
        </p:nvPicPr>
        <p:blipFill>
          <a:blip r:embed="rId6"/>
          <a:stretch>
            <a:fillRect/>
          </a:stretch>
        </p:blipFill>
        <p:spPr>
          <a:xfrm>
            <a:off x="2057920" y="4953661"/>
            <a:ext cx="2582371" cy="1552650"/>
          </a:xfrm>
          <a:prstGeom prst="rect">
            <a:avLst/>
          </a:prstGeom>
        </p:spPr>
      </p:pic>
      <p:sp>
        <p:nvSpPr>
          <p:cNvPr id="6" name="吹き出し: 線 (枠付き、強調線付き) 5">
            <a:extLst>
              <a:ext uri="{FF2B5EF4-FFF2-40B4-BE49-F238E27FC236}">
                <a16:creationId xmlns:a16="http://schemas.microsoft.com/office/drawing/2014/main" id="{1490148D-D36A-5363-A6F3-BC499145C9A4}"/>
              </a:ext>
            </a:extLst>
          </p:cNvPr>
          <p:cNvSpPr/>
          <p:nvPr/>
        </p:nvSpPr>
        <p:spPr>
          <a:xfrm>
            <a:off x="1438275" y="4886986"/>
            <a:ext cx="3815107" cy="1707048"/>
          </a:xfrm>
          <a:prstGeom prst="accentBorderCallout1">
            <a:avLst>
              <a:gd name="adj1" fmla="val 5862"/>
              <a:gd name="adj2" fmla="val 104338"/>
              <a:gd name="adj3" fmla="val 5781"/>
              <a:gd name="adj4" fmla="val 116099"/>
            </a:avLst>
          </a:prstGeom>
          <a:noFill/>
          <a:ln w="38100" cap="flat" cmpd="sng" algn="ctr">
            <a:solidFill>
              <a:srgbClr val="000000">
                <a:lumMod val="50000"/>
                <a:lumOff val="50000"/>
              </a:srgbClr>
            </a:solidFill>
            <a:prstDash val="solid"/>
            <a:miter lim="800000"/>
            <a:headEnd type="none" w="med" len="med"/>
            <a:tailEnd type="none" w="med" len="med"/>
          </a:ln>
          <a:effectLst/>
        </p:spPr>
        <p:txBody>
          <a:bodyPr lIns="72000" tIns="72000" rIns="72000" bIns="72000" rtlCol="0" anchor="t" anchorCtr="0"/>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ja-JP" altLang="en-US" sz="1200" b="0" i="0" u="none" strike="noStrike" kern="0" cap="none" spc="0" normalizeH="0" baseline="0" noProof="0">
              <a:ln>
                <a:noFill/>
              </a:ln>
              <a:solidFill>
                <a:srgbClr val="000000"/>
              </a:solidFill>
              <a:effectLst/>
              <a:uLnTx/>
              <a:uFillTx/>
              <a:latin typeface="Arial"/>
              <a:ea typeface="游ゴシック Medium"/>
              <a:cs typeface="+mn-cs"/>
            </a:endParaRPr>
          </a:p>
        </p:txBody>
      </p:sp>
      <p:sp>
        <p:nvSpPr>
          <p:cNvPr id="8" name="正方形/長方形 7">
            <a:extLst>
              <a:ext uri="{FF2B5EF4-FFF2-40B4-BE49-F238E27FC236}">
                <a16:creationId xmlns:a16="http://schemas.microsoft.com/office/drawing/2014/main" id="{2E712169-3A23-51EC-7DEB-37FB03D6B67B}"/>
              </a:ext>
            </a:extLst>
          </p:cNvPr>
          <p:cNvSpPr/>
          <p:nvPr/>
        </p:nvSpPr>
        <p:spPr>
          <a:xfrm>
            <a:off x="5878996" y="4886986"/>
            <a:ext cx="1826729" cy="1948629"/>
          </a:xfrm>
          <a:prstGeom prst="rect">
            <a:avLst/>
          </a:prstGeom>
          <a:noFill/>
          <a:ln w="6350" cap="flat" cmpd="sng" algn="ctr">
            <a:noFill/>
            <a:prstDash val="solid"/>
            <a:miter lim="800000"/>
            <a:headEnd type="none" w="med" len="med"/>
            <a:tailEnd type="none" w="med" len="med"/>
          </a:ln>
          <a:effectLst/>
        </p:spPr>
        <p:txBody>
          <a:bodyPr lIns="72000" tIns="72000" rIns="72000" bIns="7200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u="sng" kern="0">
                <a:solidFill>
                  <a:srgbClr val="000000"/>
                </a:solidFill>
                <a:latin typeface="+mn-ea"/>
              </a:rPr>
              <a:t>文書の補助項目</a:t>
            </a:r>
            <a:r>
              <a:rPr kumimoji="0" lang="ja-JP" altLang="en-US" sz="1200" b="0" i="0" u="sng" strike="noStrike" kern="0" cap="none" spc="0" normalizeH="0" baseline="0" noProof="0">
                <a:ln>
                  <a:noFill/>
                </a:ln>
                <a:solidFill>
                  <a:srgbClr val="000000"/>
                </a:solidFill>
                <a:effectLst/>
                <a:uLnTx/>
                <a:uFillTx/>
                <a:latin typeface="+mn-ea"/>
                <a:cs typeface="+mn-cs"/>
              </a:rPr>
              <a:t>を追加する項目</a:t>
            </a:r>
            <a:endParaRPr kumimoji="0" lang="en-US" altLang="ja-JP" sz="1200" b="0" i="0" u="sng" strike="noStrike" kern="0" cap="none" spc="0" normalizeH="0" baseline="0" noProof="0">
              <a:ln>
                <a:noFill/>
              </a:ln>
              <a:solidFill>
                <a:srgbClr val="000000"/>
              </a:solidFill>
              <a:effectLst/>
              <a:uLnTx/>
              <a:uFillTx/>
              <a:latin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200" b="0" i="0" u="sng"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100" kern="0">
                <a:solidFill>
                  <a:srgbClr val="000000"/>
                </a:solidFill>
                <a:latin typeface="+mn-ea"/>
              </a:rPr>
              <a:t>補助項目を登録</a:t>
            </a:r>
            <a:r>
              <a:rPr kumimoji="0" lang="ja-JP" altLang="en-US" sz="1100" b="0" i="0" u="none" strike="noStrike" kern="0" cap="none" spc="0" normalizeH="0" baseline="0" noProof="0">
                <a:ln>
                  <a:noFill/>
                </a:ln>
                <a:solidFill>
                  <a:srgbClr val="000000"/>
                </a:solidFill>
                <a:effectLst/>
                <a:uLnTx/>
                <a:uFillTx/>
                <a:latin typeface="+mn-ea"/>
                <a:cs typeface="+mn-cs"/>
              </a:rPr>
              <a:t>する機能</a:t>
            </a:r>
            <a:endParaRPr kumimoji="0" lang="en-US" altLang="ja-JP" sz="11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100" kern="0">
                <a:solidFill>
                  <a:srgbClr val="000000"/>
                </a:solidFill>
                <a:latin typeface="+mn-ea"/>
              </a:rPr>
              <a:t>項目反映日を記録する機能</a:t>
            </a: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200" b="0" i="0" u="none" strike="noStrike" kern="0" cap="none" spc="0" normalizeH="0" baseline="0" noProof="0">
              <a:ln>
                <a:noFill/>
              </a:ln>
              <a:solidFill>
                <a:srgbClr val="000000"/>
              </a:solidFill>
              <a:effectLst/>
              <a:uLnTx/>
              <a:uFillTx/>
              <a:latin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ja-JP" altLang="en-US" sz="1200" b="0" i="0" u="none" strike="noStrike" kern="0" cap="none" spc="0" normalizeH="0" baseline="0" noProof="0">
              <a:ln>
                <a:noFill/>
              </a:ln>
              <a:solidFill>
                <a:srgbClr val="000000"/>
              </a:solidFill>
              <a:effectLst/>
              <a:uLnTx/>
              <a:uFillTx/>
              <a:latin typeface="+mn-ea"/>
              <a:cs typeface="+mn-cs"/>
            </a:endParaRPr>
          </a:p>
        </p:txBody>
      </p:sp>
    </p:spTree>
    <p:extLst>
      <p:ext uri="{BB962C8B-B14F-4D97-AF65-F5344CB8AC3E}">
        <p14:creationId xmlns:p14="http://schemas.microsoft.com/office/powerpoint/2010/main" val="16985838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A84D1DA-97ED-2719-33EF-A13650BDF7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639" imgH="639" progId="TCLayout.ActiveDocument.1">
                  <p:embed/>
                </p:oleObj>
              </mc:Choice>
              <mc:Fallback>
                <p:oleObj name="think-cellスライド" r:id="rId3" imgW="639" imgH="639" progId="TCLayout.ActiveDocument.1">
                  <p:embed/>
                  <p:pic>
                    <p:nvPicPr>
                      <p:cNvPr id="7" name="think-cell data - do not delete" hidden="1">
                        <a:extLst>
                          <a:ext uri="{FF2B5EF4-FFF2-40B4-BE49-F238E27FC236}">
                            <a16:creationId xmlns:a16="http://schemas.microsoft.com/office/drawing/2014/main" id="{2A84D1DA-97ED-2719-33EF-A13650BDF7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スライド番号プレースホルダー 1">
            <a:extLst>
              <a:ext uri="{FF2B5EF4-FFF2-40B4-BE49-F238E27FC236}">
                <a16:creationId xmlns:a16="http://schemas.microsoft.com/office/drawing/2014/main" id="{3B84560E-C9F3-C336-7F55-25F16E12EAD5}"/>
              </a:ext>
            </a:extLst>
          </p:cNvPr>
          <p:cNvSpPr>
            <a:spLocks noGrp="1"/>
          </p:cNvSpPr>
          <p:nvPr>
            <p:ph type="sldNum" sz="quarter" idx="12"/>
          </p:nvPr>
        </p:nvSpPr>
        <p:spPr>
          <a:xfrm>
            <a:off x="2770554" y="6356352"/>
            <a:ext cx="2133600" cy="365125"/>
          </a:xfrm>
        </p:spPr>
        <p:txBody>
          <a:bodyPr/>
          <a:lstStyle/>
          <a:p>
            <a:fld id="{98139188-682B-46B8-8E3A-C32D863D2EEC}" type="slidenum">
              <a:rPr lang="ja-JP" altLang="en-US" sz="1050" smtClean="0"/>
              <a:pPr/>
              <a:t>39</a:t>
            </a:fld>
            <a:endParaRPr lang="ja-JP" altLang="en-US" sz="1050"/>
          </a:p>
        </p:txBody>
      </p:sp>
      <p:sp>
        <p:nvSpPr>
          <p:cNvPr id="4" name="タイトル 3">
            <a:extLst>
              <a:ext uri="{FF2B5EF4-FFF2-40B4-BE49-F238E27FC236}">
                <a16:creationId xmlns:a16="http://schemas.microsoft.com/office/drawing/2014/main" id="{C0CD4ED1-0F74-83B6-F4AC-8C87103B97BF}"/>
              </a:ext>
            </a:extLst>
          </p:cNvPr>
          <p:cNvSpPr>
            <a:spLocks noGrp="1"/>
          </p:cNvSpPr>
          <p:nvPr>
            <p:ph type="title"/>
          </p:nvPr>
        </p:nvSpPr>
        <p:spPr/>
        <p:txBody>
          <a:bodyPr vert="horz"/>
          <a:lstStyle/>
          <a:p>
            <a:r>
              <a:rPr lang="ja-JP" altLang="en-US"/>
              <a:t>２．機能要件</a:t>
            </a:r>
            <a:endParaRPr kumimoji="1" lang="ja-JP" altLang="en-US"/>
          </a:p>
        </p:txBody>
      </p:sp>
      <p:sp>
        <p:nvSpPr>
          <p:cNvPr id="3" name="テキスト プレースホルダー 4">
            <a:extLst>
              <a:ext uri="{FF2B5EF4-FFF2-40B4-BE49-F238E27FC236}">
                <a16:creationId xmlns:a16="http://schemas.microsoft.com/office/drawing/2014/main" id="{251B3422-0C83-F0E0-CEB5-1398EC9D9C0C}"/>
              </a:ext>
            </a:extLst>
          </p:cNvPr>
          <p:cNvSpPr txBox="1">
            <a:spLocks/>
          </p:cNvSpPr>
          <p:nvPr/>
        </p:nvSpPr>
        <p:spPr>
          <a:xfrm>
            <a:off x="251524" y="1052963"/>
            <a:ext cx="8640950" cy="52322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2400" kern="1200">
                <a:solidFill>
                  <a:schemeClr val="tx1"/>
                </a:solidFill>
                <a:latin typeface="Yu Gothic UI" panose="020B0500000000000000" pitchFamily="50" charset="-128"/>
                <a:ea typeface="Yu Gothic UI" panose="020B0500000000000000" pitchFamily="50" charset="-128"/>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kumimoji="1" sz="2000" kern="1200">
                <a:solidFill>
                  <a:schemeClr val="tx1"/>
                </a:solidFill>
                <a:latin typeface="Yu Gothic UI" panose="020B0500000000000000" pitchFamily="50" charset="-128"/>
                <a:ea typeface="Yu Gothic UI" panose="020B0500000000000000"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Yu Gothic UI" panose="020B0500000000000000" pitchFamily="50" charset="-128"/>
                <a:ea typeface="Yu Gothic UI" panose="020B0500000000000000"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ja-JP" sz="1800"/>
              <a:t>(4)</a:t>
            </a:r>
            <a:r>
              <a:rPr lang="ja-JP" altLang="en-US" sz="1800"/>
              <a:t>項目</a:t>
            </a:r>
            <a:endParaRPr kumimoji="1" lang="en-US" altLang="zh-TW" sz="16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p:txBody>
      </p:sp>
      <p:sp>
        <p:nvSpPr>
          <p:cNvPr id="6" name="コンテンツ プレースホルダー 6">
            <a:extLst>
              <a:ext uri="{FF2B5EF4-FFF2-40B4-BE49-F238E27FC236}">
                <a16:creationId xmlns:a16="http://schemas.microsoft.com/office/drawing/2014/main" id="{E3CEBE24-4411-7EC1-2AED-B58B586D888A}"/>
              </a:ext>
            </a:extLst>
          </p:cNvPr>
          <p:cNvSpPr txBox="1">
            <a:spLocks/>
          </p:cNvSpPr>
          <p:nvPr/>
        </p:nvSpPr>
        <p:spPr>
          <a:xfrm>
            <a:off x="251519" y="1576184"/>
            <a:ext cx="8603312" cy="1243587"/>
          </a:xfrm>
          <a:prstGeom prst="rect">
            <a:avLst/>
          </a:prstGeom>
        </p:spPr>
        <p:txBody>
          <a:bodyPr vert="horz" lIns="0" tIns="0" rIns="0" bIns="0" rtlCol="0">
            <a:normAutofit/>
          </a:bodyPr>
          <a:lstStyle>
            <a:lvl1pPr marL="285750" indent="-285750" algn="l" defTabSz="914400" rtl="0" eaLnBrk="1" latinLnBrk="0" hangingPunct="1">
              <a:lnSpc>
                <a:spcPct val="150000"/>
              </a:lnSpc>
              <a:spcBef>
                <a:spcPts val="1000"/>
              </a:spcBef>
              <a:buFont typeface="Arial" panose="020B0604020202020204" pitchFamily="34" charset="0"/>
              <a:buChar char="•"/>
              <a:defRPr kumimoji="1" sz="1600" kern="1200" baseline="0">
                <a:solidFill>
                  <a:schemeClr val="tx1"/>
                </a:solidFill>
                <a:latin typeface="+mn-lt"/>
                <a:ea typeface="+mn-ea"/>
                <a:cs typeface="+mn-cs"/>
              </a:defRPr>
            </a:lvl1pPr>
            <a:lvl2pPr marL="645750" indent="-285750" algn="l" defTabSz="914400" rtl="0" eaLnBrk="1" latinLnBrk="0" hangingPunct="1">
              <a:lnSpc>
                <a:spcPct val="15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1005750" indent="-285750" algn="l" defTabSz="914400" rtl="0" eaLnBrk="1" latinLnBrk="0" hangingPunct="1">
              <a:lnSpc>
                <a:spcPct val="150000"/>
              </a:lnSpc>
              <a:spcBef>
                <a:spcPts val="1000"/>
              </a:spcBef>
              <a:buFont typeface="Arial" panose="020B0604020202020204" pitchFamily="34" charset="0"/>
              <a:buChar char="•"/>
              <a:defRPr kumimoji="1" sz="1600" kern="1200">
                <a:solidFill>
                  <a:schemeClr val="tx1"/>
                </a:solidFill>
                <a:latin typeface="+mn-lt"/>
                <a:ea typeface="+mn-ea"/>
                <a:cs typeface="+mn-cs"/>
              </a:defRPr>
            </a:lvl3pPr>
            <a:lvl4pPr marL="1365750" indent="-285750" algn="l" defTabSz="914400" rtl="0" eaLnBrk="1" latinLnBrk="0" hangingPunct="1">
              <a:lnSpc>
                <a:spcPct val="150000"/>
              </a:lnSpc>
              <a:spcBef>
                <a:spcPts val="1000"/>
              </a:spcBef>
              <a:buFont typeface="Arial" panose="020B0604020202020204" pitchFamily="34" charset="0"/>
              <a:buChar char="-"/>
              <a:defRPr kumimoji="1" sz="1600" kern="1200">
                <a:solidFill>
                  <a:schemeClr val="tx1"/>
                </a:solidFill>
                <a:latin typeface="+mn-lt"/>
                <a:ea typeface="+mn-ea"/>
                <a:cs typeface="+mn-cs"/>
              </a:defRPr>
            </a:lvl4pPr>
            <a:lvl5pPr marL="1725750" indent="-285750" algn="l" defTabSz="914400" rtl="0" eaLnBrk="1" latinLnBrk="0" hangingPunct="1">
              <a:lnSpc>
                <a:spcPct val="150000"/>
              </a:lnSpc>
              <a:spcBef>
                <a:spcPts val="1000"/>
              </a:spcBef>
              <a:buFont typeface="Arial" panose="020B0604020202020204" pitchFamily="34" charset="0"/>
              <a:buChar char="•"/>
              <a:defRPr kumimoji="1" sz="160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sz="1400" b="0" i="0" u="none" strike="noStrike" kern="1200" cap="none" spc="0" normalizeH="0" baseline="0" noProof="0">
                <a:ln>
                  <a:noFill/>
                </a:ln>
                <a:solidFill>
                  <a:srgbClr val="000000"/>
                </a:solidFill>
                <a:effectLst/>
                <a:uLnTx/>
                <a:uFillTx/>
                <a:latin typeface="Arial"/>
                <a:ea typeface="游ゴシック Medium"/>
                <a:cs typeface="+mn-cs"/>
              </a:rPr>
              <a:t>詳細な項目内容は、「</a:t>
            </a:r>
            <a:r>
              <a:rPr lang="ja-JP" altLang="en-US" sz="1600">
                <a:hlinkClick r:id="rId5"/>
              </a:rPr>
              <a:t> </a:t>
            </a:r>
            <a:r>
              <a:rPr lang="en-US" altLang="ja-JP" sz="1400">
                <a:hlinkClick r:id="rId5"/>
              </a:rPr>
              <a:t>【</a:t>
            </a:r>
            <a:r>
              <a:rPr lang="ja-JP" altLang="en-US" sz="1400">
                <a:hlinkClick r:id="rId5"/>
              </a:rPr>
              <a:t>新アプリ</a:t>
            </a:r>
            <a:r>
              <a:rPr lang="en-US" altLang="ja-JP" sz="1400">
                <a:hlinkClick r:id="rId5"/>
              </a:rPr>
              <a:t>】</a:t>
            </a:r>
            <a:r>
              <a:rPr lang="ja-JP" altLang="en-US" sz="1400">
                <a:hlinkClick r:id="rId5"/>
              </a:rPr>
              <a:t>入力項目一覧</a:t>
            </a:r>
            <a:r>
              <a:rPr lang="en-US" altLang="ja-JP" sz="1400">
                <a:hlinkClick r:id="rId5"/>
              </a:rPr>
              <a:t>.xlsx</a:t>
            </a:r>
            <a:r>
              <a:rPr lang="en-US" altLang="ja-JP" sz="1600">
                <a:hlinkClick r:id="rId5"/>
              </a:rPr>
              <a:t> </a:t>
            </a:r>
            <a:r>
              <a:rPr kumimoji="1" lang="ja-JP" altLang="en-US" sz="1400" b="0" i="0" u="none" strike="noStrike" kern="1200" cap="none" spc="0" normalizeH="0" baseline="0" noProof="0">
                <a:ln>
                  <a:noFill/>
                </a:ln>
                <a:solidFill>
                  <a:srgbClr val="000000"/>
                </a:solidFill>
                <a:effectLst/>
                <a:uLnTx/>
                <a:uFillTx/>
                <a:latin typeface="Arial"/>
                <a:ea typeface="游ゴシック Medium"/>
                <a:cs typeface="+mn-cs"/>
              </a:rPr>
              <a:t>」を参照</a:t>
            </a:r>
            <a:endParaRPr kumimoji="1" lang="en-US" altLang="ja-JP" sz="1400" b="0" i="0" u="none" strike="noStrike" kern="1200" cap="none" spc="0" normalizeH="0" baseline="0" noProof="0">
              <a:ln>
                <a:noFill/>
              </a:ln>
              <a:solidFill>
                <a:srgbClr val="000000"/>
              </a:solidFill>
              <a:effectLst/>
              <a:uLnTx/>
              <a:uFillTx/>
              <a:latin typeface="Arial"/>
              <a:ea typeface="游ゴシック Medium"/>
              <a:cs typeface="+mn-cs"/>
            </a:endParaRP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ja-JP" altLang="en-US" sz="1400">
                <a:solidFill>
                  <a:srgbClr val="000000"/>
                </a:solidFill>
                <a:latin typeface="Arial"/>
                <a:ea typeface="游ゴシック Medium"/>
              </a:rPr>
              <a:t>ただし、項目名称や項目種類はシステム情報によって可変となる場合や、ユーザー調整の上</a:t>
            </a:r>
            <a:br>
              <a:rPr lang="en-US" altLang="ja-JP" sz="1400">
                <a:solidFill>
                  <a:srgbClr val="000000"/>
                </a:solidFill>
                <a:latin typeface="Arial"/>
                <a:ea typeface="游ゴシック Medium"/>
              </a:rPr>
            </a:br>
            <a:r>
              <a:rPr lang="ja-JP" altLang="en-US" sz="1400">
                <a:solidFill>
                  <a:srgbClr val="000000"/>
                </a:solidFill>
                <a:latin typeface="Arial"/>
                <a:ea typeface="游ゴシック Medium"/>
              </a:rPr>
              <a:t>変更になる可能性がある</a:t>
            </a:r>
            <a:endParaRPr lang="en-US" altLang="ja-JP" sz="1400">
              <a:solidFill>
                <a:srgbClr val="000000"/>
              </a:solidFill>
              <a:latin typeface="Arial"/>
              <a:ea typeface="游ゴシック Medium"/>
            </a:endParaRPr>
          </a:p>
        </p:txBody>
      </p:sp>
    </p:spTree>
    <p:extLst>
      <p:ext uri="{BB962C8B-B14F-4D97-AF65-F5344CB8AC3E}">
        <p14:creationId xmlns:p14="http://schemas.microsoft.com/office/powerpoint/2010/main" val="1652214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1CF1F410-5184-899E-B5E0-8F3C15E8CB80}"/>
              </a:ext>
            </a:extLst>
          </p:cNvPr>
          <p:cNvGraphicFramePr>
            <a:graphicFrameLocks noChangeAspect="1"/>
          </p:cNvGraphicFramePr>
          <p:nvPr>
            <p:custDataLst>
              <p:tags r:id="rId1"/>
            </p:custDataLst>
            <p:extLst>
              <p:ext uri="{D42A27DB-BD31-4B8C-83A1-F6EECF244321}">
                <p14:modId xmlns:p14="http://schemas.microsoft.com/office/powerpoint/2010/main" val="16649739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639" imgH="639" progId="TCLayout.ActiveDocument.1">
                  <p:embed/>
                </p:oleObj>
              </mc:Choice>
              <mc:Fallback>
                <p:oleObj name="think-cellスライド" r:id="rId3" imgW="639" imgH="639" progId="TCLayout.ActiveDocument.1">
                  <p:embed/>
                  <p:pic>
                    <p:nvPicPr>
                      <p:cNvPr id="6" name="think-cell data - do not delete" hidden="1">
                        <a:extLst>
                          <a:ext uri="{FF2B5EF4-FFF2-40B4-BE49-F238E27FC236}">
                            <a16:creationId xmlns:a16="http://schemas.microsoft.com/office/drawing/2014/main" id="{1CF1F410-5184-899E-B5E0-8F3C15E8CB8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スライド番号プレースホルダー 1">
            <a:extLst>
              <a:ext uri="{FF2B5EF4-FFF2-40B4-BE49-F238E27FC236}">
                <a16:creationId xmlns:a16="http://schemas.microsoft.com/office/drawing/2014/main" id="{45B6C1CE-AE6D-F867-1DAC-14F72423643C}"/>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8139188-682B-46B8-8E3A-C32D863D2EEC}" type="slidenum">
              <a:rPr kumimoji="1" lang="ja-JP" altLang="en-US" sz="1200" b="0" i="0" u="none" strike="noStrike" kern="1200" cap="none" spc="0" normalizeH="0" baseline="0" noProof="0" smtClean="0">
                <a:ln>
                  <a:noFill/>
                </a:ln>
                <a:solidFill>
                  <a:prstClr val="black"/>
                </a:solidFill>
                <a:effectLst/>
                <a:uLnTx/>
                <a:uFillTx/>
                <a:latin typeface="Yu Gothic UI" panose="020B0500000000000000" pitchFamily="50" charset="-128"/>
                <a:ea typeface="Yu Gothic UI" panose="020B0500000000000000"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1" lang="ja-JP" altLang="en-US" sz="12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mn-cs"/>
            </a:endParaRPr>
          </a:p>
        </p:txBody>
      </p:sp>
      <p:sp>
        <p:nvSpPr>
          <p:cNvPr id="4" name="タイトル 3">
            <a:extLst>
              <a:ext uri="{FF2B5EF4-FFF2-40B4-BE49-F238E27FC236}">
                <a16:creationId xmlns:a16="http://schemas.microsoft.com/office/drawing/2014/main" id="{599FFCD3-4840-7D8A-EC3F-3642D5887971}"/>
              </a:ext>
            </a:extLst>
          </p:cNvPr>
          <p:cNvSpPr>
            <a:spLocks noGrp="1"/>
          </p:cNvSpPr>
          <p:nvPr>
            <p:ph type="title"/>
          </p:nvPr>
        </p:nvSpPr>
        <p:spPr>
          <a:xfrm>
            <a:off x="251519" y="263966"/>
            <a:ext cx="6932935" cy="523220"/>
          </a:xfrm>
        </p:spPr>
        <p:txBody>
          <a:bodyPr vert="horz"/>
          <a:lstStyle/>
          <a:p>
            <a:r>
              <a:rPr kumimoji="1" lang="ja-JP" altLang="en-US"/>
              <a:t>１．業務要件</a:t>
            </a:r>
          </a:p>
        </p:txBody>
      </p:sp>
      <p:sp>
        <p:nvSpPr>
          <p:cNvPr id="10" name="テキスト プレースホルダー 4">
            <a:extLst>
              <a:ext uri="{FF2B5EF4-FFF2-40B4-BE49-F238E27FC236}">
                <a16:creationId xmlns:a16="http://schemas.microsoft.com/office/drawing/2014/main" id="{63BB9C2C-DCF6-C3B2-75F2-A145BE2371C9}"/>
              </a:ext>
            </a:extLst>
          </p:cNvPr>
          <p:cNvSpPr txBox="1">
            <a:spLocks/>
          </p:cNvSpPr>
          <p:nvPr/>
        </p:nvSpPr>
        <p:spPr>
          <a:xfrm>
            <a:off x="251524" y="1052963"/>
            <a:ext cx="8640950" cy="3651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2400" kern="1200">
                <a:solidFill>
                  <a:schemeClr val="tx1"/>
                </a:solidFill>
                <a:latin typeface="Yu Gothic UI" panose="020B0500000000000000" pitchFamily="50" charset="-128"/>
                <a:ea typeface="Yu Gothic UI" panose="020B0500000000000000" pitchFamily="50" charset="-128"/>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kumimoji="1" sz="2000" kern="1200">
                <a:solidFill>
                  <a:schemeClr val="tx1"/>
                </a:solidFill>
                <a:latin typeface="Yu Gothic UI" panose="020B0500000000000000" pitchFamily="50" charset="-128"/>
                <a:ea typeface="Yu Gothic UI" panose="020B0500000000000000"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Yu Gothic UI" panose="020B0500000000000000" pitchFamily="50" charset="-128"/>
                <a:ea typeface="Yu Gothic UI" panose="020B0500000000000000"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ja-JP" sz="1800"/>
              <a:t>(2)</a:t>
            </a:r>
            <a:r>
              <a:rPr kumimoji="1" lang="ja-JP" altLang="en-US" sz="1800"/>
              <a:t>業務上の役割</a:t>
            </a:r>
            <a:endParaRPr kumimoji="1" lang="en-US" altLang="zh-TW" sz="18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p:txBody>
      </p:sp>
      <p:sp>
        <p:nvSpPr>
          <p:cNvPr id="3" name="テキスト ボックス 2">
            <a:extLst>
              <a:ext uri="{FF2B5EF4-FFF2-40B4-BE49-F238E27FC236}">
                <a16:creationId xmlns:a16="http://schemas.microsoft.com/office/drawing/2014/main" id="{EE62D299-D6BF-6BB7-DB93-0316AAEA9A1D}"/>
              </a:ext>
            </a:extLst>
          </p:cNvPr>
          <p:cNvSpPr txBox="1"/>
          <p:nvPr/>
        </p:nvSpPr>
        <p:spPr>
          <a:xfrm>
            <a:off x="6616608" y="1265175"/>
            <a:ext cx="2275865" cy="215444"/>
          </a:xfrm>
          <a:prstGeom prst="rect">
            <a:avLst/>
          </a:prstGeom>
          <a:noFill/>
        </p:spPr>
        <p:txBody>
          <a:bodyPr wrap="square">
            <a:spAutoFit/>
          </a:bodyPr>
          <a:lstStyle/>
          <a:p>
            <a:r>
              <a:rPr lang="en-US" altLang="ja-JP" sz="800"/>
              <a:t>※</a:t>
            </a:r>
            <a:r>
              <a:rPr lang="ja-JP" altLang="en-US" sz="800"/>
              <a:t>①～⑤は</a:t>
            </a:r>
            <a:r>
              <a:rPr lang="en-US" altLang="ja-JP" sz="800"/>
              <a:t>DB</a:t>
            </a:r>
            <a:r>
              <a:rPr lang="ja-JP" altLang="en-US" sz="800"/>
              <a:t>情報マスタから名称の変更可能</a:t>
            </a:r>
            <a:endParaRPr kumimoji="1" lang="en-US" altLang="ja-JP" sz="800">
              <a:solidFill>
                <a:schemeClr val="tx1"/>
              </a:solidFill>
            </a:endParaRPr>
          </a:p>
        </p:txBody>
      </p:sp>
      <p:graphicFrame>
        <p:nvGraphicFramePr>
          <p:cNvPr id="5" name="表 7">
            <a:extLst>
              <a:ext uri="{FF2B5EF4-FFF2-40B4-BE49-F238E27FC236}">
                <a16:creationId xmlns:a16="http://schemas.microsoft.com/office/drawing/2014/main" id="{B6B803F5-CF8F-2476-7A86-BC5B42A2D4AB}"/>
              </a:ext>
            </a:extLst>
          </p:cNvPr>
          <p:cNvGraphicFramePr>
            <a:graphicFrameLocks noGrp="1"/>
          </p:cNvGraphicFramePr>
          <p:nvPr>
            <p:extLst>
              <p:ext uri="{D42A27DB-BD31-4B8C-83A1-F6EECF244321}">
                <p14:modId xmlns:p14="http://schemas.microsoft.com/office/powerpoint/2010/main" val="1683924205"/>
              </p:ext>
            </p:extLst>
          </p:nvPr>
        </p:nvGraphicFramePr>
        <p:xfrm>
          <a:off x="107501" y="1418089"/>
          <a:ext cx="8640949" cy="4203405"/>
        </p:xfrm>
        <a:graphic>
          <a:graphicData uri="http://schemas.openxmlformats.org/drawingml/2006/table">
            <a:tbl>
              <a:tblPr firstRow="1" bandRow="1">
                <a:tableStyleId>{5C22544A-7EE6-4342-B048-85BDC9FD1C3A}</a:tableStyleId>
              </a:tblPr>
              <a:tblGrid>
                <a:gridCol w="406849">
                  <a:extLst>
                    <a:ext uri="{9D8B030D-6E8A-4147-A177-3AD203B41FA5}">
                      <a16:colId xmlns:a16="http://schemas.microsoft.com/office/drawing/2014/main" val="2738723109"/>
                    </a:ext>
                  </a:extLst>
                </a:gridCol>
                <a:gridCol w="1933575">
                  <a:extLst>
                    <a:ext uri="{9D8B030D-6E8A-4147-A177-3AD203B41FA5}">
                      <a16:colId xmlns:a16="http://schemas.microsoft.com/office/drawing/2014/main" val="55771545"/>
                    </a:ext>
                  </a:extLst>
                </a:gridCol>
                <a:gridCol w="6300525">
                  <a:extLst>
                    <a:ext uri="{9D8B030D-6E8A-4147-A177-3AD203B41FA5}">
                      <a16:colId xmlns:a16="http://schemas.microsoft.com/office/drawing/2014/main" val="1027567464"/>
                    </a:ext>
                  </a:extLst>
                </a:gridCol>
              </a:tblGrid>
              <a:tr h="256694">
                <a:tc>
                  <a:txBody>
                    <a:bodyPr/>
                    <a:lstStyle/>
                    <a:p>
                      <a:pPr algn="l"/>
                      <a:r>
                        <a:rPr kumimoji="1" lang="en-US" altLang="ja-JP" sz="1200"/>
                        <a:t>#</a:t>
                      </a:r>
                      <a:endParaRPr kumimoji="1" lang="ja-JP" altLang="en-US" sz="1200"/>
                    </a:p>
                  </a:txBody>
                  <a:tcPr>
                    <a:solidFill>
                      <a:schemeClr val="accent1"/>
                    </a:solidFill>
                  </a:tcPr>
                </a:tc>
                <a:tc>
                  <a:txBody>
                    <a:bodyPr/>
                    <a:lstStyle/>
                    <a:p>
                      <a:pPr algn="l"/>
                      <a:r>
                        <a:rPr kumimoji="1" lang="ja-JP" altLang="en-US" sz="1200"/>
                        <a:t>役割</a:t>
                      </a:r>
                    </a:p>
                  </a:txBody>
                  <a:tcPr>
                    <a:solidFill>
                      <a:schemeClr val="accent1"/>
                    </a:solidFill>
                  </a:tcPr>
                </a:tc>
                <a:tc>
                  <a:txBody>
                    <a:bodyPr/>
                    <a:lstStyle/>
                    <a:p>
                      <a:pPr algn="l"/>
                      <a:r>
                        <a:rPr kumimoji="1" lang="ja-JP" altLang="en-US" sz="1200"/>
                        <a:t>概要</a:t>
                      </a:r>
                    </a:p>
                  </a:txBody>
                  <a:tcPr/>
                </a:tc>
                <a:extLst>
                  <a:ext uri="{0D108BD9-81ED-4DB2-BD59-A6C34878D82A}">
                    <a16:rowId xmlns:a16="http://schemas.microsoft.com/office/drawing/2014/main" val="2838924240"/>
                  </a:ext>
                </a:extLst>
              </a:tr>
              <a:tr h="436565">
                <a:tc>
                  <a:txBody>
                    <a:bodyPr/>
                    <a:lstStyle/>
                    <a:p>
                      <a:pPr algn="l"/>
                      <a:r>
                        <a:rPr kumimoji="1" lang="ja-JP" altLang="en-US" sz="1100" b="1">
                          <a:solidFill>
                            <a:schemeClr val="bg1"/>
                          </a:solidFill>
                        </a:rPr>
                        <a:t>①</a:t>
                      </a:r>
                      <a:endParaRPr kumimoji="1" lang="en-US" altLang="ja-JP" sz="1100" b="1">
                        <a:solidFill>
                          <a:schemeClr val="bg1"/>
                        </a:solidFill>
                      </a:endParaRPr>
                    </a:p>
                    <a:p>
                      <a:pPr algn="l"/>
                      <a:endParaRPr kumimoji="1" lang="en-US" altLang="ja-JP" sz="1100" b="1">
                        <a:solidFill>
                          <a:schemeClr val="bg1"/>
                        </a:solidFill>
                      </a:endParaRPr>
                    </a:p>
                  </a:txBody>
                  <a:tcPr>
                    <a:solidFill>
                      <a:schemeClr val="accent1"/>
                    </a:solidFill>
                  </a:tcPr>
                </a:tc>
                <a:tc>
                  <a:txBody>
                    <a:bodyPr/>
                    <a:lstStyle/>
                    <a:p>
                      <a:pPr algn="l"/>
                      <a:r>
                        <a:rPr kumimoji="1" lang="ja-JP" altLang="en-US" sz="1100" b="1">
                          <a:solidFill>
                            <a:schemeClr val="bg1"/>
                          </a:solidFill>
                        </a:rPr>
                        <a:t>支店・支社（営業部門）</a:t>
                      </a:r>
                    </a:p>
                  </a:txBody>
                  <a:tcPr>
                    <a:solidFill>
                      <a:schemeClr val="accent1"/>
                    </a:solidFill>
                  </a:tcPr>
                </a:tc>
                <a:tc>
                  <a:txBody>
                    <a:bodyPr/>
                    <a:lstStyle/>
                    <a:p>
                      <a:pPr marL="171450" indent="-171450" algn="l">
                        <a:buFont typeface="Arial" panose="020B0604020202020204" pitchFamily="34" charset="0"/>
                        <a:buChar char="•"/>
                      </a:pPr>
                      <a:r>
                        <a:rPr kumimoji="1" lang="ja-JP" altLang="en-US" sz="1100"/>
                        <a:t>文書作成依頼を起票する</a:t>
                      </a:r>
                      <a:endParaRPr kumimoji="1" lang="en-US" altLang="ja-JP" sz="1100"/>
                    </a:p>
                    <a:p>
                      <a:pPr marL="171450" indent="-171450" algn="l">
                        <a:buFont typeface="Arial" panose="020B0604020202020204" pitchFamily="34" charset="0"/>
                        <a:buChar char="•"/>
                      </a:pPr>
                      <a:r>
                        <a:rPr kumimoji="1" lang="ja-JP" altLang="en-US" sz="1100"/>
                        <a:t>顧客提出を行い、契約に応じた登録を行う　</a:t>
                      </a:r>
                      <a:endParaRPr kumimoji="1" lang="en-US" altLang="ja-JP" sz="1100"/>
                    </a:p>
                  </a:txBody>
                  <a:tcPr/>
                </a:tc>
                <a:extLst>
                  <a:ext uri="{0D108BD9-81ED-4DB2-BD59-A6C34878D82A}">
                    <a16:rowId xmlns:a16="http://schemas.microsoft.com/office/drawing/2014/main" val="3028206946"/>
                  </a:ext>
                </a:extLst>
              </a:tr>
              <a:tr h="436565">
                <a:tc>
                  <a:txBody>
                    <a:bodyPr/>
                    <a:lstStyle/>
                    <a:p>
                      <a:pPr algn="l"/>
                      <a:r>
                        <a:rPr kumimoji="1" lang="ja-JP" altLang="en-US" sz="1100" b="1">
                          <a:solidFill>
                            <a:schemeClr val="bg1"/>
                          </a:solidFill>
                        </a:rPr>
                        <a:t>②</a:t>
                      </a:r>
                    </a:p>
                  </a:txBody>
                  <a:tcPr>
                    <a:solidFill>
                      <a:schemeClr val="accent1"/>
                    </a:solidFill>
                  </a:tcPr>
                </a:tc>
                <a:tc>
                  <a:txBody>
                    <a:bodyPr/>
                    <a:lstStyle/>
                    <a:p>
                      <a:pPr algn="l"/>
                      <a:r>
                        <a:rPr kumimoji="1" lang="ja-JP" altLang="en-US" sz="1100" b="1">
                          <a:solidFill>
                            <a:schemeClr val="bg1"/>
                          </a:solidFill>
                        </a:rPr>
                        <a:t>事業部</a:t>
                      </a:r>
                    </a:p>
                  </a:txBody>
                  <a:tcPr>
                    <a:solidFill>
                      <a:schemeClr val="accent1"/>
                    </a:solidFill>
                  </a:tcPr>
                </a:tc>
                <a:tc>
                  <a:txBody>
                    <a:bodyPr/>
                    <a:lstStyle/>
                    <a:p>
                      <a:pPr marL="171450" indent="-171450" algn="l">
                        <a:buFont typeface="Arial" panose="020B0604020202020204" pitchFamily="34" charset="0"/>
                        <a:buChar char="•"/>
                      </a:pPr>
                      <a:r>
                        <a:rPr lang="ja-JP" altLang="en-US" sz="1100"/>
                        <a:t>作成依頼に応じて文書案を作成する。</a:t>
                      </a:r>
                      <a:endParaRPr lang="en-US" altLang="ja-JP" sz="1100"/>
                    </a:p>
                    <a:p>
                      <a:pPr marL="171450" indent="-171450" algn="l">
                        <a:buFont typeface="Arial" panose="020B0604020202020204" pitchFamily="34" charset="0"/>
                        <a:buChar char="•"/>
                      </a:pPr>
                      <a:r>
                        <a:rPr lang="ja-JP" altLang="en-US" sz="1100"/>
                        <a:t>事業所へ文書案の確認・必要書類の追加を依頼する</a:t>
                      </a:r>
                      <a:endParaRPr kumimoji="1" lang="en-US" altLang="ja-JP" sz="1100"/>
                    </a:p>
                  </a:txBody>
                  <a:tcPr/>
                </a:tc>
                <a:extLst>
                  <a:ext uri="{0D108BD9-81ED-4DB2-BD59-A6C34878D82A}">
                    <a16:rowId xmlns:a16="http://schemas.microsoft.com/office/drawing/2014/main" val="1928206092"/>
                  </a:ext>
                </a:extLst>
              </a:tr>
              <a:tr h="436565">
                <a:tc>
                  <a:txBody>
                    <a:bodyPr/>
                    <a:lstStyle/>
                    <a:p>
                      <a:pPr algn="l"/>
                      <a:r>
                        <a:rPr kumimoji="1" lang="ja-JP" altLang="en-US" sz="1100" b="1">
                          <a:solidFill>
                            <a:schemeClr val="bg1"/>
                          </a:solidFill>
                        </a:rPr>
                        <a:t>③</a:t>
                      </a:r>
                    </a:p>
                  </a:txBody>
                  <a:tcPr>
                    <a:solidFill>
                      <a:schemeClr val="accent1"/>
                    </a:solidFill>
                  </a:tcPr>
                </a:tc>
                <a:tc>
                  <a:txBody>
                    <a:bodyPr/>
                    <a:lstStyle/>
                    <a:p>
                      <a:pPr algn="l"/>
                      <a:r>
                        <a:rPr kumimoji="1" lang="ja-JP" altLang="en-US" sz="1100" b="1">
                          <a:solidFill>
                            <a:schemeClr val="bg1"/>
                          </a:solidFill>
                        </a:rPr>
                        <a:t>事業所（窓口）</a:t>
                      </a:r>
                    </a:p>
                  </a:txBody>
                  <a:tcPr>
                    <a:solidFill>
                      <a:schemeClr val="accent1"/>
                    </a:solidFill>
                  </a:tcPr>
                </a:tc>
                <a:tc>
                  <a:txBody>
                    <a:bodyPr/>
                    <a:lstStyle/>
                    <a:p>
                      <a:pPr marL="171450" indent="-171450" algn="l">
                        <a:buFont typeface="Arial" panose="020B0604020202020204" pitchFamily="34" charset="0"/>
                        <a:buChar char="•"/>
                      </a:pPr>
                      <a:r>
                        <a:rPr kumimoji="1" lang="ja-JP" altLang="en-US" sz="1100"/>
                        <a:t>文書を確認し、ワークフロー設定を行う</a:t>
                      </a:r>
                      <a:endParaRPr kumimoji="1" lang="en-US" altLang="ja-JP" sz="1100"/>
                    </a:p>
                  </a:txBody>
                  <a:tcPr/>
                </a:tc>
                <a:extLst>
                  <a:ext uri="{0D108BD9-81ED-4DB2-BD59-A6C34878D82A}">
                    <a16:rowId xmlns:a16="http://schemas.microsoft.com/office/drawing/2014/main" val="1560310689"/>
                  </a:ext>
                </a:extLst>
              </a:tr>
              <a:tr h="436565">
                <a:tc>
                  <a:txBody>
                    <a:bodyPr/>
                    <a:lstStyle/>
                    <a:p>
                      <a:pPr algn="l"/>
                      <a:r>
                        <a:rPr kumimoji="1" lang="ja-JP" altLang="en-US" sz="1100" b="1">
                          <a:solidFill>
                            <a:schemeClr val="bg1"/>
                          </a:solidFill>
                        </a:rPr>
                        <a:t>④</a:t>
                      </a:r>
                    </a:p>
                  </a:txBody>
                  <a:tcPr>
                    <a:solidFill>
                      <a:schemeClr val="accent1"/>
                    </a:solidFill>
                  </a:tcPr>
                </a:tc>
                <a:tc>
                  <a:txBody>
                    <a:bodyPr/>
                    <a:lstStyle/>
                    <a:p>
                      <a:pPr algn="l"/>
                      <a:r>
                        <a:rPr kumimoji="1" lang="ja-JP" altLang="en-US" sz="1100" b="1">
                          <a:solidFill>
                            <a:schemeClr val="bg1"/>
                          </a:solidFill>
                        </a:rPr>
                        <a:t>事業所（作成部門）</a:t>
                      </a:r>
                    </a:p>
                  </a:txBody>
                  <a:tcPr>
                    <a:solidFill>
                      <a:schemeClr val="accent1"/>
                    </a:solidFill>
                  </a:tcPr>
                </a:tc>
                <a:tc>
                  <a:txBody>
                    <a:bodyPr/>
                    <a:lstStyle/>
                    <a:p>
                      <a:pPr marL="171450" indent="-171450" algn="l">
                        <a:buFont typeface="Arial" panose="020B0604020202020204" pitchFamily="34" charset="0"/>
                        <a:buChar char="•"/>
                      </a:pPr>
                      <a:r>
                        <a:rPr kumimoji="1" lang="ja-JP" altLang="en-US" sz="1100"/>
                        <a:t>文書を確認し、編集する（作成部門）</a:t>
                      </a:r>
                      <a:endParaRPr kumimoji="1" lang="en-US" altLang="ja-JP" sz="1100"/>
                    </a:p>
                    <a:p>
                      <a:pPr marL="171450" indent="-171450" algn="l">
                        <a:buFont typeface="Arial" panose="020B0604020202020204" pitchFamily="34" charset="0"/>
                        <a:buChar char="•"/>
                      </a:pPr>
                      <a:r>
                        <a:rPr kumimoji="1" lang="ja-JP" altLang="en-US" sz="1100"/>
                        <a:t>文書を確認し、審査を行う（確認審査部門①</a:t>
                      </a:r>
                      <a:r>
                        <a:rPr kumimoji="1" lang="en-US" altLang="ja-JP" sz="1100"/>
                        <a:t>,</a:t>
                      </a:r>
                      <a:r>
                        <a:rPr kumimoji="1" lang="ja-JP" altLang="en-US" sz="1100"/>
                        <a:t>②）</a:t>
                      </a:r>
                      <a:endParaRPr kumimoji="1" lang="en-US" altLang="ja-JP" sz="1100"/>
                    </a:p>
                  </a:txBody>
                  <a:tcPr/>
                </a:tc>
                <a:extLst>
                  <a:ext uri="{0D108BD9-81ED-4DB2-BD59-A6C34878D82A}">
                    <a16:rowId xmlns:a16="http://schemas.microsoft.com/office/drawing/2014/main" val="4039432576"/>
                  </a:ext>
                </a:extLst>
              </a:tr>
              <a:tr h="436565">
                <a:tc>
                  <a:txBody>
                    <a:bodyPr/>
                    <a:lstStyle/>
                    <a:p>
                      <a:pPr algn="l"/>
                      <a:r>
                        <a:rPr kumimoji="1" lang="ja-JP" altLang="en-US" sz="1100" b="1">
                          <a:solidFill>
                            <a:schemeClr val="bg1"/>
                          </a:solidFill>
                        </a:rPr>
                        <a:t>⑤</a:t>
                      </a:r>
                    </a:p>
                  </a:txBody>
                  <a:tcPr>
                    <a:solidFill>
                      <a:schemeClr val="accent1"/>
                    </a:solidFill>
                  </a:tcPr>
                </a:tc>
                <a:tc>
                  <a:txBody>
                    <a:bodyPr/>
                    <a:lstStyle/>
                    <a:p>
                      <a:pPr algn="l"/>
                      <a:r>
                        <a:rPr kumimoji="1" lang="ja-JP" altLang="en-US" sz="1100" b="1">
                          <a:solidFill>
                            <a:schemeClr val="bg1"/>
                          </a:solidFill>
                        </a:rPr>
                        <a:t>最終承認部門</a:t>
                      </a:r>
                    </a:p>
                  </a:txBody>
                  <a:tcPr>
                    <a:solidFill>
                      <a:schemeClr val="accent1"/>
                    </a:solidFill>
                  </a:tcPr>
                </a:tc>
                <a:tc>
                  <a:txBody>
                    <a:bodyPr/>
                    <a:lstStyle/>
                    <a:p>
                      <a:pPr marL="171450" indent="-171450" algn="l">
                        <a:buFont typeface="Arial" panose="020B0604020202020204" pitchFamily="34" charset="0"/>
                        <a:buChar char="•"/>
                      </a:pPr>
                      <a:r>
                        <a:rPr kumimoji="1" lang="ja-JP" altLang="en-US" sz="1100"/>
                        <a:t>作成部署内の最終承認部門（品質保証部など）として、承認を行う</a:t>
                      </a:r>
                    </a:p>
                  </a:txBody>
                  <a:tcPr/>
                </a:tc>
                <a:extLst>
                  <a:ext uri="{0D108BD9-81ED-4DB2-BD59-A6C34878D82A}">
                    <a16:rowId xmlns:a16="http://schemas.microsoft.com/office/drawing/2014/main" val="1613863121"/>
                  </a:ext>
                </a:extLst>
              </a:tr>
              <a:tr h="436565">
                <a:tc>
                  <a:txBody>
                    <a:bodyPr/>
                    <a:lstStyle/>
                    <a:p>
                      <a:pPr algn="l"/>
                      <a:r>
                        <a:rPr kumimoji="1" lang="ja-JP" altLang="en-US" sz="1100" b="1">
                          <a:solidFill>
                            <a:schemeClr val="bg1"/>
                          </a:solidFill>
                        </a:rPr>
                        <a:t>⑥</a:t>
                      </a:r>
                    </a:p>
                  </a:txBody>
                  <a:tcPr>
                    <a:solidFill>
                      <a:schemeClr val="accent1"/>
                    </a:solidFill>
                  </a:tcPr>
                </a:tc>
                <a:tc>
                  <a:txBody>
                    <a:bodyPr/>
                    <a:lstStyle/>
                    <a:p>
                      <a:pPr algn="l"/>
                      <a:r>
                        <a:rPr kumimoji="1" lang="ja-JP" altLang="en-US" sz="1100" b="1">
                          <a:solidFill>
                            <a:schemeClr val="bg1"/>
                          </a:solidFill>
                        </a:rPr>
                        <a:t>保管責任者</a:t>
                      </a:r>
                    </a:p>
                  </a:txBody>
                  <a:tcPr>
                    <a:solidFill>
                      <a:schemeClr val="accent1"/>
                    </a:solidFill>
                  </a:tcPr>
                </a:tc>
                <a:tc>
                  <a:txBody>
                    <a:bodyPr/>
                    <a:lstStyle/>
                    <a:p>
                      <a:pPr marL="171450" indent="-171450" algn="l">
                        <a:buFont typeface="Arial" panose="020B0604020202020204" pitchFamily="34" charset="0"/>
                        <a:buChar char="•"/>
                      </a:pPr>
                      <a:r>
                        <a:rPr kumimoji="1" lang="ja-JP" altLang="en-US" sz="1100"/>
                        <a:t>顧客提出済みの文書の登録処理を行う</a:t>
                      </a:r>
                    </a:p>
                  </a:txBody>
                  <a:tcPr/>
                </a:tc>
                <a:extLst>
                  <a:ext uri="{0D108BD9-81ED-4DB2-BD59-A6C34878D82A}">
                    <a16:rowId xmlns:a16="http://schemas.microsoft.com/office/drawing/2014/main" val="2908841805"/>
                  </a:ext>
                </a:extLst>
              </a:tr>
              <a:tr h="436565">
                <a:tc>
                  <a:txBody>
                    <a:bodyPr/>
                    <a:lstStyle/>
                    <a:p>
                      <a:pPr algn="l"/>
                      <a:r>
                        <a:rPr kumimoji="1" lang="ja-JP" altLang="en-US" sz="1100" b="1">
                          <a:solidFill>
                            <a:schemeClr val="bg1"/>
                          </a:solidFill>
                        </a:rPr>
                        <a:t>⑦</a:t>
                      </a:r>
                    </a:p>
                  </a:txBody>
                  <a:tcPr>
                    <a:solidFill>
                      <a:schemeClr val="accent1"/>
                    </a:solidFill>
                  </a:tcPr>
                </a:tc>
                <a:tc>
                  <a:txBody>
                    <a:bodyPr/>
                    <a:lstStyle/>
                    <a:p>
                      <a:pPr algn="l"/>
                      <a:r>
                        <a:rPr kumimoji="1" lang="ja-JP" altLang="en-US" sz="1100" b="1">
                          <a:solidFill>
                            <a:schemeClr val="bg1"/>
                          </a:solidFill>
                        </a:rPr>
                        <a:t>登録者</a:t>
                      </a:r>
                    </a:p>
                  </a:txBody>
                  <a:tcPr>
                    <a:solidFill>
                      <a:schemeClr val="accent1"/>
                    </a:solidFill>
                  </a:tcPr>
                </a:tc>
                <a:tc>
                  <a:txBody>
                    <a:bodyPr/>
                    <a:lstStyle/>
                    <a:p>
                      <a:pPr marL="171450" indent="-171450" algn="l">
                        <a:buFont typeface="Arial" panose="020B0604020202020204" pitchFamily="34" charset="0"/>
                        <a:buChar char="•"/>
                      </a:pPr>
                      <a:r>
                        <a:rPr kumimoji="1" lang="ja-JP" altLang="en-US" sz="1100"/>
                        <a:t>ワークフローなしに登録できる文書を登録する</a:t>
                      </a:r>
                    </a:p>
                  </a:txBody>
                  <a:tcPr/>
                </a:tc>
                <a:extLst>
                  <a:ext uri="{0D108BD9-81ED-4DB2-BD59-A6C34878D82A}">
                    <a16:rowId xmlns:a16="http://schemas.microsoft.com/office/drawing/2014/main" val="1974939878"/>
                  </a:ext>
                </a:extLst>
              </a:tr>
              <a:tr h="436565">
                <a:tc>
                  <a:txBody>
                    <a:bodyPr/>
                    <a:lstStyle/>
                    <a:p>
                      <a:pPr algn="l"/>
                      <a:r>
                        <a:rPr kumimoji="1" lang="ja-JP" altLang="en-US" sz="1100" b="1">
                          <a:solidFill>
                            <a:schemeClr val="bg1"/>
                          </a:solidFill>
                        </a:rPr>
                        <a:t>⑧</a:t>
                      </a:r>
                    </a:p>
                  </a:txBody>
                  <a:tcPr>
                    <a:solidFill>
                      <a:schemeClr val="accent1"/>
                    </a:solidFill>
                  </a:tcPr>
                </a:tc>
                <a:tc>
                  <a:txBody>
                    <a:bodyPr/>
                    <a:lstStyle/>
                    <a:p>
                      <a:pPr algn="l"/>
                      <a:r>
                        <a:rPr kumimoji="1" lang="ja-JP" altLang="en-US" sz="1100" b="1">
                          <a:solidFill>
                            <a:schemeClr val="bg1"/>
                          </a:solidFill>
                        </a:rPr>
                        <a:t>関係者</a:t>
                      </a:r>
                    </a:p>
                  </a:txBody>
                  <a:tcPr>
                    <a:solidFill>
                      <a:schemeClr val="accent1"/>
                    </a:solidFill>
                  </a:tcPr>
                </a:tc>
                <a:tc>
                  <a:txBody>
                    <a:bodyPr/>
                    <a:lstStyle/>
                    <a:p>
                      <a:pPr marL="171450" indent="-171450" algn="l">
                        <a:buFont typeface="Arial" panose="020B0604020202020204" pitchFamily="34" charset="0"/>
                        <a:buChar char="•"/>
                      </a:pPr>
                      <a:r>
                        <a:rPr kumimoji="1" lang="ja-JP" altLang="en-US" sz="1100"/>
                        <a:t>ワークフローなしに登録できる文書の関係者として通知を受領する</a:t>
                      </a:r>
                    </a:p>
                  </a:txBody>
                  <a:tcPr/>
                </a:tc>
                <a:extLst>
                  <a:ext uri="{0D108BD9-81ED-4DB2-BD59-A6C34878D82A}">
                    <a16:rowId xmlns:a16="http://schemas.microsoft.com/office/drawing/2014/main" val="539348816"/>
                  </a:ext>
                </a:extLst>
              </a:tr>
              <a:tr h="436565">
                <a:tc>
                  <a:txBody>
                    <a:bodyPr/>
                    <a:lstStyle/>
                    <a:p>
                      <a:pPr algn="l"/>
                      <a:r>
                        <a:rPr kumimoji="1" lang="ja-JP" altLang="en-US" sz="1100" b="1">
                          <a:solidFill>
                            <a:schemeClr val="bg1"/>
                          </a:solidFill>
                        </a:rPr>
                        <a:t>⑨</a:t>
                      </a:r>
                    </a:p>
                  </a:txBody>
                  <a:tcPr>
                    <a:solidFill>
                      <a:schemeClr val="accent1"/>
                    </a:solidFill>
                  </a:tcPr>
                </a:tc>
                <a:tc>
                  <a:txBody>
                    <a:bodyPr/>
                    <a:lstStyle/>
                    <a:p>
                      <a:pPr algn="l"/>
                      <a:r>
                        <a:rPr kumimoji="1" lang="ja-JP" altLang="en-US" sz="1100" b="1">
                          <a:solidFill>
                            <a:schemeClr val="bg1"/>
                          </a:solidFill>
                        </a:rPr>
                        <a:t>利用者</a:t>
                      </a:r>
                    </a:p>
                  </a:txBody>
                  <a:tcPr>
                    <a:solidFill>
                      <a:schemeClr val="accent1"/>
                    </a:solidFill>
                  </a:tcPr>
                </a:tc>
                <a:tc>
                  <a:txBody>
                    <a:bodyPr/>
                    <a:lstStyle/>
                    <a:p>
                      <a:pPr marL="171450" indent="-171450" algn="l">
                        <a:buFont typeface="Arial" panose="020B0604020202020204" pitchFamily="34" charset="0"/>
                        <a:buChar char="•"/>
                      </a:pPr>
                      <a:r>
                        <a:rPr kumimoji="1" lang="ja-JP" altLang="en-US" sz="1100"/>
                        <a:t>業務に応じて必要な機能を利用する</a:t>
                      </a:r>
                    </a:p>
                  </a:txBody>
                  <a:tcPr/>
                </a:tc>
                <a:extLst>
                  <a:ext uri="{0D108BD9-81ED-4DB2-BD59-A6C34878D82A}">
                    <a16:rowId xmlns:a16="http://schemas.microsoft.com/office/drawing/2014/main" val="820202985"/>
                  </a:ext>
                </a:extLst>
              </a:tr>
            </a:tbl>
          </a:graphicData>
        </a:graphic>
      </p:graphicFrame>
    </p:spTree>
    <p:extLst>
      <p:ext uri="{BB962C8B-B14F-4D97-AF65-F5344CB8AC3E}">
        <p14:creationId xmlns:p14="http://schemas.microsoft.com/office/powerpoint/2010/main" val="13625444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A84D1DA-97ED-2719-33EF-A13650BDF72A}"/>
              </a:ext>
            </a:extLst>
          </p:cNvPr>
          <p:cNvGraphicFramePr>
            <a:graphicFrameLocks noChangeAspect="1"/>
          </p:cNvGraphicFramePr>
          <p:nvPr>
            <p:custDataLst>
              <p:tags r:id="rId1"/>
            </p:custDataLst>
            <p:extLst>
              <p:ext uri="{D42A27DB-BD31-4B8C-83A1-F6EECF244321}">
                <p14:modId xmlns:p14="http://schemas.microsoft.com/office/powerpoint/2010/main" val="33812188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639" imgH="639" progId="TCLayout.ActiveDocument.1">
                  <p:embed/>
                </p:oleObj>
              </mc:Choice>
              <mc:Fallback>
                <p:oleObj name="think-cellスライド" r:id="rId3" imgW="639" imgH="639" progId="TCLayout.ActiveDocument.1">
                  <p:embed/>
                  <p:pic>
                    <p:nvPicPr>
                      <p:cNvPr id="7" name="think-cell data - do not delete" hidden="1">
                        <a:extLst>
                          <a:ext uri="{FF2B5EF4-FFF2-40B4-BE49-F238E27FC236}">
                            <a16:creationId xmlns:a16="http://schemas.microsoft.com/office/drawing/2014/main" id="{2A84D1DA-97ED-2719-33EF-A13650BDF7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タイトル 3">
            <a:extLst>
              <a:ext uri="{FF2B5EF4-FFF2-40B4-BE49-F238E27FC236}">
                <a16:creationId xmlns:a16="http://schemas.microsoft.com/office/drawing/2014/main" id="{C0CD4ED1-0F74-83B6-F4AC-8C87103B97BF}"/>
              </a:ext>
            </a:extLst>
          </p:cNvPr>
          <p:cNvSpPr>
            <a:spLocks noGrp="1"/>
          </p:cNvSpPr>
          <p:nvPr>
            <p:ph type="title"/>
          </p:nvPr>
        </p:nvSpPr>
        <p:spPr/>
        <p:txBody>
          <a:bodyPr vert="horz"/>
          <a:lstStyle/>
          <a:p>
            <a:r>
              <a:rPr lang="ja-JP" altLang="en-US"/>
              <a:t>２．機能要件</a:t>
            </a:r>
            <a:endParaRPr kumimoji="1" lang="ja-JP" altLang="en-US"/>
          </a:p>
        </p:txBody>
      </p:sp>
      <p:sp>
        <p:nvSpPr>
          <p:cNvPr id="2" name="テキスト プレースホルダー 4">
            <a:extLst>
              <a:ext uri="{FF2B5EF4-FFF2-40B4-BE49-F238E27FC236}">
                <a16:creationId xmlns:a16="http://schemas.microsoft.com/office/drawing/2014/main" id="{8C7248DA-8503-9EF0-B175-7D9E97972DDA}"/>
              </a:ext>
            </a:extLst>
          </p:cNvPr>
          <p:cNvSpPr txBox="1">
            <a:spLocks/>
          </p:cNvSpPr>
          <p:nvPr/>
        </p:nvSpPr>
        <p:spPr>
          <a:xfrm>
            <a:off x="251524" y="1052963"/>
            <a:ext cx="8640950" cy="36512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kumimoji="1" sz="2400" kern="1200">
                <a:solidFill>
                  <a:schemeClr val="tx1"/>
                </a:solidFill>
                <a:latin typeface="Yu Gothic UI" panose="020B0500000000000000" pitchFamily="50" charset="-128"/>
                <a:ea typeface="Yu Gothic UI" panose="020B0500000000000000" pitchFamily="50" charset="-128"/>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kumimoji="1" sz="2000" kern="1200">
                <a:solidFill>
                  <a:schemeClr val="tx1"/>
                </a:solidFill>
                <a:latin typeface="Yu Gothic UI" panose="020B0500000000000000" pitchFamily="50" charset="-128"/>
                <a:ea typeface="Yu Gothic UI" panose="020B0500000000000000"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Yu Gothic UI" panose="020B0500000000000000" pitchFamily="50" charset="-128"/>
                <a:ea typeface="Yu Gothic UI" panose="020B0500000000000000"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ja-JP" sz="1800"/>
              <a:t>(5)</a:t>
            </a:r>
            <a:r>
              <a:rPr kumimoji="1" lang="ja-JP" altLang="en-US" sz="1800"/>
              <a:t>データベース一覧</a:t>
            </a:r>
            <a:endParaRPr kumimoji="1" lang="en-US" altLang="zh-TW" sz="16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p:txBody>
      </p:sp>
      <p:sp>
        <p:nvSpPr>
          <p:cNvPr id="5" name="コンテンツ プレースホルダー 6">
            <a:extLst>
              <a:ext uri="{FF2B5EF4-FFF2-40B4-BE49-F238E27FC236}">
                <a16:creationId xmlns:a16="http://schemas.microsoft.com/office/drawing/2014/main" id="{CA9AD951-AB0A-F544-7224-4DC94CDD3179}"/>
              </a:ext>
            </a:extLst>
          </p:cNvPr>
          <p:cNvSpPr txBox="1">
            <a:spLocks/>
          </p:cNvSpPr>
          <p:nvPr/>
        </p:nvSpPr>
        <p:spPr>
          <a:xfrm>
            <a:off x="251519" y="1553324"/>
            <a:ext cx="8603312" cy="2500516"/>
          </a:xfrm>
          <a:prstGeom prst="rect">
            <a:avLst/>
          </a:prstGeom>
        </p:spPr>
        <p:txBody>
          <a:bodyPr vert="horz" lIns="0" tIns="0" rIns="0" bIns="0" rtlCol="0">
            <a:normAutofit/>
          </a:bodyPr>
          <a:lstStyle>
            <a:lvl1pPr marL="285750" indent="-285750" algn="l" defTabSz="914400" rtl="0" eaLnBrk="1" latinLnBrk="0" hangingPunct="1">
              <a:lnSpc>
                <a:spcPct val="150000"/>
              </a:lnSpc>
              <a:spcBef>
                <a:spcPts val="1000"/>
              </a:spcBef>
              <a:buFont typeface="Arial" panose="020B0604020202020204" pitchFamily="34" charset="0"/>
              <a:buChar char="•"/>
              <a:defRPr kumimoji="1" sz="1600" kern="1200" baseline="0">
                <a:solidFill>
                  <a:schemeClr val="tx1"/>
                </a:solidFill>
                <a:latin typeface="+mn-lt"/>
                <a:ea typeface="+mn-ea"/>
                <a:cs typeface="+mn-cs"/>
              </a:defRPr>
            </a:lvl1pPr>
            <a:lvl2pPr marL="645750" indent="-285750" algn="l" defTabSz="914400" rtl="0" eaLnBrk="1" latinLnBrk="0" hangingPunct="1">
              <a:lnSpc>
                <a:spcPct val="15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1005750" indent="-285750" algn="l" defTabSz="914400" rtl="0" eaLnBrk="1" latinLnBrk="0" hangingPunct="1">
              <a:lnSpc>
                <a:spcPct val="150000"/>
              </a:lnSpc>
              <a:spcBef>
                <a:spcPts val="1000"/>
              </a:spcBef>
              <a:buFont typeface="Arial" panose="020B0604020202020204" pitchFamily="34" charset="0"/>
              <a:buChar char="•"/>
              <a:defRPr kumimoji="1" sz="1600" kern="1200">
                <a:solidFill>
                  <a:schemeClr val="tx1"/>
                </a:solidFill>
                <a:latin typeface="+mn-lt"/>
                <a:ea typeface="+mn-ea"/>
                <a:cs typeface="+mn-cs"/>
              </a:defRPr>
            </a:lvl3pPr>
            <a:lvl4pPr marL="1365750" indent="-285750" algn="l" defTabSz="914400" rtl="0" eaLnBrk="1" latinLnBrk="0" hangingPunct="1">
              <a:lnSpc>
                <a:spcPct val="150000"/>
              </a:lnSpc>
              <a:spcBef>
                <a:spcPts val="1000"/>
              </a:spcBef>
              <a:buFont typeface="Arial" panose="020B0604020202020204" pitchFamily="34" charset="0"/>
              <a:buChar char="-"/>
              <a:defRPr kumimoji="1" sz="1600" kern="1200">
                <a:solidFill>
                  <a:schemeClr val="tx1"/>
                </a:solidFill>
                <a:latin typeface="+mn-lt"/>
                <a:ea typeface="+mn-ea"/>
                <a:cs typeface="+mn-cs"/>
              </a:defRPr>
            </a:lvl4pPr>
            <a:lvl5pPr marL="1725750" indent="-285750" algn="l" defTabSz="914400" rtl="0" eaLnBrk="1" latinLnBrk="0" hangingPunct="1">
              <a:lnSpc>
                <a:spcPct val="150000"/>
              </a:lnSpc>
              <a:spcBef>
                <a:spcPts val="1000"/>
              </a:spcBef>
              <a:buFont typeface="Arial" panose="020B0604020202020204" pitchFamily="34" charset="0"/>
              <a:buChar char="•"/>
              <a:defRPr kumimoji="1" sz="160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ja-JP" altLang="en-US" sz="1400">
                <a:solidFill>
                  <a:srgbClr val="000000"/>
                </a:solidFill>
                <a:latin typeface="+mn-ea"/>
              </a:rPr>
              <a:t>データ種類はマスターデータとトランザクションデータに大別される</a:t>
            </a:r>
            <a:endParaRPr lang="en-US" altLang="ja-JP" sz="1400">
              <a:solidFill>
                <a:srgbClr val="000000"/>
              </a:solidFill>
              <a:latin typeface="+mn-ea"/>
            </a:endParaRP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ja-JP" altLang="en-US" sz="1400">
                <a:solidFill>
                  <a:srgbClr val="000000"/>
                </a:solidFill>
                <a:latin typeface="+mn-ea"/>
              </a:rPr>
              <a:t>データは新規作成するものではなく、既存のデータをもとに作成することを留意</a:t>
            </a:r>
            <a:endParaRPr lang="en-US" altLang="ja-JP" sz="1400">
              <a:solidFill>
                <a:srgbClr val="000000"/>
              </a:solidFill>
              <a:latin typeface="+mn-ea"/>
            </a:endParaRP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ltLang="ja-JP" sz="1400">
              <a:solidFill>
                <a:srgbClr val="000000"/>
              </a:solidFill>
              <a:latin typeface="+mn-ea"/>
            </a:endParaRP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ltLang="ja-JP" sz="1400">
              <a:solidFill>
                <a:srgbClr val="000000"/>
              </a:solidFill>
              <a:latin typeface="+mn-ea"/>
            </a:endParaRP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ltLang="ja-JP" sz="1400">
              <a:solidFill>
                <a:srgbClr val="000000"/>
              </a:solidFill>
              <a:latin typeface="+mn-ea"/>
            </a:endParaRP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ltLang="ja-JP" sz="1400">
              <a:solidFill>
                <a:srgbClr val="000000"/>
              </a:solidFill>
              <a:latin typeface="+mn-ea"/>
            </a:endParaRP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ltLang="ja-JP" sz="1400">
              <a:solidFill>
                <a:srgbClr val="000000"/>
              </a:solidFill>
              <a:latin typeface="+mn-ea"/>
            </a:endParaRP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ja-JP" altLang="en-US" sz="1400">
                <a:solidFill>
                  <a:srgbClr val="000000"/>
                </a:solidFill>
                <a:latin typeface="+mn-ea"/>
              </a:rPr>
              <a:t>文書数及び文書量は「</a:t>
            </a:r>
            <a:r>
              <a:rPr lang="ja-JP" altLang="en-US" sz="1400">
                <a:hlinkClick r:id="rId5"/>
              </a:rPr>
              <a:t>製品仕様書管理</a:t>
            </a:r>
            <a:r>
              <a:rPr lang="en-US" altLang="ja-JP" sz="1400">
                <a:hlinkClick r:id="rId5"/>
              </a:rPr>
              <a:t>_DB</a:t>
            </a:r>
            <a:r>
              <a:rPr lang="ja-JP" altLang="en-US" sz="1400">
                <a:hlinkClick r:id="rId5"/>
              </a:rPr>
              <a:t>データ一覧</a:t>
            </a:r>
            <a:r>
              <a:rPr lang="en-US" altLang="ja-JP" sz="1400">
                <a:hlinkClick r:id="rId5"/>
              </a:rPr>
              <a:t>.xlsx </a:t>
            </a:r>
            <a:r>
              <a:rPr lang="ja-JP" altLang="en-US" sz="1400">
                <a:solidFill>
                  <a:srgbClr val="000000"/>
                </a:solidFill>
                <a:latin typeface="+mn-ea"/>
              </a:rPr>
              <a:t>」参照とする</a:t>
            </a:r>
            <a:endParaRPr lang="en-US" altLang="ja-JP" sz="1400">
              <a:solidFill>
                <a:srgbClr val="000000"/>
              </a:solidFill>
              <a:latin typeface="+mn-ea"/>
            </a:endParaRPr>
          </a:p>
        </p:txBody>
      </p:sp>
      <p:sp>
        <p:nvSpPr>
          <p:cNvPr id="12" name="正方形/長方形 11">
            <a:extLst>
              <a:ext uri="{FF2B5EF4-FFF2-40B4-BE49-F238E27FC236}">
                <a16:creationId xmlns:a16="http://schemas.microsoft.com/office/drawing/2014/main" id="{D887B3BB-0516-21F0-A43B-E49958BA6439}"/>
              </a:ext>
            </a:extLst>
          </p:cNvPr>
          <p:cNvSpPr/>
          <p:nvPr/>
        </p:nvSpPr>
        <p:spPr>
          <a:xfrm>
            <a:off x="322198" y="2541276"/>
            <a:ext cx="1067785" cy="392144"/>
          </a:xfrm>
          <a:prstGeom prst="rect">
            <a:avLst/>
          </a:prstGeom>
          <a:solidFill>
            <a:schemeClr val="tx1">
              <a:lumMod val="50000"/>
              <a:lumOff val="50000"/>
            </a:schemeClr>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pPr algn="ctr"/>
            <a:r>
              <a:rPr lang="ja-JP" altLang="en-US" sz="1200">
                <a:solidFill>
                  <a:schemeClr val="bg1"/>
                </a:solidFill>
              </a:rPr>
              <a:t>マスタデータ</a:t>
            </a:r>
            <a:endParaRPr kumimoji="1" lang="ja-JP" altLang="en-US" sz="1200">
              <a:solidFill>
                <a:schemeClr val="bg1"/>
              </a:solidFill>
            </a:endParaRPr>
          </a:p>
        </p:txBody>
      </p:sp>
      <p:sp>
        <p:nvSpPr>
          <p:cNvPr id="13" name="正方形/長方形 12">
            <a:extLst>
              <a:ext uri="{FF2B5EF4-FFF2-40B4-BE49-F238E27FC236}">
                <a16:creationId xmlns:a16="http://schemas.microsoft.com/office/drawing/2014/main" id="{98411CF8-7957-1DA7-507D-8963724BFDFC}"/>
              </a:ext>
            </a:extLst>
          </p:cNvPr>
          <p:cNvSpPr/>
          <p:nvPr/>
        </p:nvSpPr>
        <p:spPr>
          <a:xfrm>
            <a:off x="322198" y="3005798"/>
            <a:ext cx="1067785" cy="392144"/>
          </a:xfrm>
          <a:prstGeom prst="rect">
            <a:avLst/>
          </a:prstGeom>
          <a:solidFill>
            <a:schemeClr val="tx1">
              <a:lumMod val="50000"/>
              <a:lumOff val="50000"/>
            </a:schemeClr>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pPr algn="ctr"/>
            <a:r>
              <a:rPr kumimoji="1" lang="ja-JP" altLang="en-US" sz="1200">
                <a:solidFill>
                  <a:schemeClr val="bg1"/>
                </a:solidFill>
              </a:rPr>
              <a:t>トランザクションデータ</a:t>
            </a:r>
          </a:p>
        </p:txBody>
      </p:sp>
      <p:sp>
        <p:nvSpPr>
          <p:cNvPr id="14" name="正方形/長方形 13">
            <a:extLst>
              <a:ext uri="{FF2B5EF4-FFF2-40B4-BE49-F238E27FC236}">
                <a16:creationId xmlns:a16="http://schemas.microsoft.com/office/drawing/2014/main" id="{97031C94-F35D-9884-1E15-65AB6E2D96E2}"/>
              </a:ext>
            </a:extLst>
          </p:cNvPr>
          <p:cNvSpPr/>
          <p:nvPr/>
        </p:nvSpPr>
        <p:spPr>
          <a:xfrm>
            <a:off x="1389984" y="2541276"/>
            <a:ext cx="7431816" cy="392144"/>
          </a:xfrm>
          <a:prstGeom prst="rect">
            <a:avLst/>
          </a:prstGeom>
          <a:solidFill>
            <a:schemeClr val="bg1"/>
          </a:solidFill>
          <a:ln w="6350" cap="flat" cmpd="sng" algn="ctr">
            <a:solidFill>
              <a:schemeClr val="bg1">
                <a:lumMod val="7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pPr marL="171450" indent="-171450">
              <a:buFont typeface="Arial" panose="020B0604020202020204" pitchFamily="34" charset="0"/>
              <a:buChar char="•"/>
            </a:pPr>
            <a:r>
              <a:rPr lang="ja-JP" altLang="en-US" sz="1200"/>
              <a:t>業務の中で文書作成時に参照されるデータ</a:t>
            </a:r>
          </a:p>
        </p:txBody>
      </p:sp>
      <p:sp>
        <p:nvSpPr>
          <p:cNvPr id="15" name="正方形/長方形 14">
            <a:extLst>
              <a:ext uri="{FF2B5EF4-FFF2-40B4-BE49-F238E27FC236}">
                <a16:creationId xmlns:a16="http://schemas.microsoft.com/office/drawing/2014/main" id="{D043DB06-DDA6-5B1D-907B-272BC84915FE}"/>
              </a:ext>
            </a:extLst>
          </p:cNvPr>
          <p:cNvSpPr/>
          <p:nvPr/>
        </p:nvSpPr>
        <p:spPr>
          <a:xfrm>
            <a:off x="1389984" y="3005798"/>
            <a:ext cx="7431816" cy="392144"/>
          </a:xfrm>
          <a:prstGeom prst="rect">
            <a:avLst/>
          </a:prstGeom>
          <a:solidFill>
            <a:schemeClr val="bg1"/>
          </a:solidFill>
          <a:ln w="6350" cap="flat" cmpd="sng" algn="ctr">
            <a:solidFill>
              <a:schemeClr val="bg1">
                <a:lumMod val="7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pPr marL="171450" indent="-171450">
              <a:buFont typeface="Arial" panose="020B0604020202020204" pitchFamily="34" charset="0"/>
              <a:buChar char="•"/>
            </a:pPr>
            <a:r>
              <a:rPr kumimoji="1" lang="ja-JP" altLang="en-US" sz="1200"/>
              <a:t>日々の業務で作成されるデータ</a:t>
            </a:r>
          </a:p>
        </p:txBody>
      </p:sp>
    </p:spTree>
    <p:extLst>
      <p:ext uri="{BB962C8B-B14F-4D97-AF65-F5344CB8AC3E}">
        <p14:creationId xmlns:p14="http://schemas.microsoft.com/office/powerpoint/2010/main" val="7144832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A84D1DA-97ED-2719-33EF-A13650BDF7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639" imgH="639" progId="TCLayout.ActiveDocument.1">
                  <p:embed/>
                </p:oleObj>
              </mc:Choice>
              <mc:Fallback>
                <p:oleObj name="think-cellスライド" r:id="rId3" imgW="639" imgH="639" progId="TCLayout.ActiveDocument.1">
                  <p:embed/>
                  <p:pic>
                    <p:nvPicPr>
                      <p:cNvPr id="7" name="think-cell data - do not delete" hidden="1">
                        <a:extLst>
                          <a:ext uri="{FF2B5EF4-FFF2-40B4-BE49-F238E27FC236}">
                            <a16:creationId xmlns:a16="http://schemas.microsoft.com/office/drawing/2014/main" id="{2A84D1DA-97ED-2719-33EF-A13650BDF7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タイトル 3">
            <a:extLst>
              <a:ext uri="{FF2B5EF4-FFF2-40B4-BE49-F238E27FC236}">
                <a16:creationId xmlns:a16="http://schemas.microsoft.com/office/drawing/2014/main" id="{C0CD4ED1-0F74-83B6-F4AC-8C87103B97BF}"/>
              </a:ext>
            </a:extLst>
          </p:cNvPr>
          <p:cNvSpPr>
            <a:spLocks noGrp="1"/>
          </p:cNvSpPr>
          <p:nvPr>
            <p:ph type="title"/>
          </p:nvPr>
        </p:nvSpPr>
        <p:spPr/>
        <p:txBody>
          <a:bodyPr vert="horz"/>
          <a:lstStyle/>
          <a:p>
            <a:r>
              <a:rPr lang="ja-JP" altLang="en-US"/>
              <a:t>２．機能要件</a:t>
            </a:r>
            <a:endParaRPr kumimoji="1" lang="ja-JP" altLang="en-US"/>
          </a:p>
        </p:txBody>
      </p:sp>
      <p:graphicFrame>
        <p:nvGraphicFramePr>
          <p:cNvPr id="3" name="表 2">
            <a:extLst>
              <a:ext uri="{FF2B5EF4-FFF2-40B4-BE49-F238E27FC236}">
                <a16:creationId xmlns:a16="http://schemas.microsoft.com/office/drawing/2014/main" id="{A4E43284-57D5-B177-675E-BBDFD96678C7}"/>
              </a:ext>
            </a:extLst>
          </p:cNvPr>
          <p:cNvGraphicFramePr>
            <a:graphicFrameLocks noGrp="1"/>
          </p:cNvGraphicFramePr>
          <p:nvPr>
            <p:extLst>
              <p:ext uri="{D42A27DB-BD31-4B8C-83A1-F6EECF244321}">
                <p14:modId xmlns:p14="http://schemas.microsoft.com/office/powerpoint/2010/main" val="4255384480"/>
              </p:ext>
            </p:extLst>
          </p:nvPr>
        </p:nvGraphicFramePr>
        <p:xfrm>
          <a:off x="322199" y="2049565"/>
          <a:ext cx="8499601" cy="3030104"/>
        </p:xfrm>
        <a:graphic>
          <a:graphicData uri="http://schemas.openxmlformats.org/drawingml/2006/table">
            <a:tbl>
              <a:tblPr/>
              <a:tblGrid>
                <a:gridCol w="281271">
                  <a:extLst>
                    <a:ext uri="{9D8B030D-6E8A-4147-A177-3AD203B41FA5}">
                      <a16:colId xmlns:a16="http://schemas.microsoft.com/office/drawing/2014/main" val="795346042"/>
                    </a:ext>
                  </a:extLst>
                </a:gridCol>
                <a:gridCol w="1204769">
                  <a:extLst>
                    <a:ext uri="{9D8B030D-6E8A-4147-A177-3AD203B41FA5}">
                      <a16:colId xmlns:a16="http://schemas.microsoft.com/office/drawing/2014/main" val="782125322"/>
                    </a:ext>
                  </a:extLst>
                </a:gridCol>
                <a:gridCol w="4985423">
                  <a:extLst>
                    <a:ext uri="{9D8B030D-6E8A-4147-A177-3AD203B41FA5}">
                      <a16:colId xmlns:a16="http://schemas.microsoft.com/office/drawing/2014/main" val="3905746928"/>
                    </a:ext>
                  </a:extLst>
                </a:gridCol>
                <a:gridCol w="2028138">
                  <a:extLst>
                    <a:ext uri="{9D8B030D-6E8A-4147-A177-3AD203B41FA5}">
                      <a16:colId xmlns:a16="http://schemas.microsoft.com/office/drawing/2014/main" val="1106066"/>
                    </a:ext>
                  </a:extLst>
                </a:gridCol>
              </a:tblGrid>
              <a:tr h="216436">
                <a:tc>
                  <a:txBody>
                    <a:bodyPr/>
                    <a:lstStyle/>
                    <a:p>
                      <a:pPr algn="l" fontAlgn="b"/>
                      <a:r>
                        <a:rPr lang="en-US" altLang="ja-JP" sz="1050" b="1" i="0" u="none" strike="noStrike">
                          <a:solidFill>
                            <a:srgbClr val="000000"/>
                          </a:solidFill>
                          <a:effectLst/>
                          <a:latin typeface="+mn-ea"/>
                          <a:ea typeface="+mn-ea"/>
                        </a:rPr>
                        <a:t>#</a:t>
                      </a:r>
                    </a:p>
                  </a:txBody>
                  <a:tcPr marL="8386" marR="8386" marT="8386"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accent1">
                        <a:lumMod val="20000"/>
                        <a:lumOff val="80000"/>
                      </a:schemeClr>
                    </a:solidFill>
                  </a:tcPr>
                </a:tc>
                <a:tc>
                  <a:txBody>
                    <a:bodyPr/>
                    <a:lstStyle/>
                    <a:p>
                      <a:pPr algn="l" fontAlgn="b"/>
                      <a:r>
                        <a:rPr lang="ja-JP" altLang="en-US" sz="1050" b="1" i="0" u="none" strike="noStrike">
                          <a:solidFill>
                            <a:srgbClr val="000000"/>
                          </a:solidFill>
                          <a:effectLst/>
                          <a:latin typeface="+mn-ea"/>
                          <a:ea typeface="+mn-ea"/>
                        </a:rPr>
                        <a:t>マスタデータ</a:t>
                      </a:r>
                    </a:p>
                  </a:txBody>
                  <a:tcPr marL="8386" marR="8386" marT="8386"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accent1">
                        <a:lumMod val="20000"/>
                        <a:lumOff val="80000"/>
                      </a:schemeClr>
                    </a:solidFill>
                  </a:tcPr>
                </a:tc>
                <a:tc>
                  <a:txBody>
                    <a:bodyPr/>
                    <a:lstStyle/>
                    <a:p>
                      <a:pPr algn="l" fontAlgn="b"/>
                      <a:r>
                        <a:rPr lang="ja-JP" altLang="en-US" sz="1050" b="1" i="0" u="none" strike="noStrike">
                          <a:solidFill>
                            <a:srgbClr val="000000"/>
                          </a:solidFill>
                          <a:effectLst/>
                          <a:latin typeface="+mn-ea"/>
                          <a:ea typeface="+mn-ea"/>
                        </a:rPr>
                        <a:t>管理情報</a:t>
                      </a:r>
                    </a:p>
                  </a:txBody>
                  <a:tcPr marL="8386" marR="8386" marT="8386"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accent1">
                        <a:lumMod val="20000"/>
                        <a:lumOff val="80000"/>
                      </a:schemeClr>
                    </a:solidFill>
                  </a:tcPr>
                </a:tc>
                <a:tc>
                  <a:txBody>
                    <a:bodyPr/>
                    <a:lstStyle/>
                    <a:p>
                      <a:pPr algn="l" fontAlgn="b"/>
                      <a:r>
                        <a:rPr lang="ja-JP" altLang="en-US" sz="1050" b="1" i="0" u="none" strike="noStrike">
                          <a:solidFill>
                            <a:srgbClr val="000000"/>
                          </a:solidFill>
                          <a:effectLst/>
                          <a:latin typeface="+mn-ea"/>
                          <a:ea typeface="+mn-ea"/>
                        </a:rPr>
                        <a:t>参照元</a:t>
                      </a:r>
                      <a:r>
                        <a:rPr lang="en-US" sz="1050" b="1" i="0" u="none" strike="noStrike">
                          <a:solidFill>
                            <a:srgbClr val="000000"/>
                          </a:solidFill>
                          <a:effectLst/>
                          <a:latin typeface="+mn-ea"/>
                          <a:ea typeface="+mn-ea"/>
                        </a:rPr>
                        <a:t>DB</a:t>
                      </a:r>
                      <a:r>
                        <a:rPr lang="ja-JP" altLang="en-US" sz="1050" b="1" i="0" u="none" strike="noStrike">
                          <a:solidFill>
                            <a:srgbClr val="000000"/>
                          </a:solidFill>
                          <a:effectLst/>
                          <a:latin typeface="+mn-ea"/>
                          <a:ea typeface="+mn-ea"/>
                        </a:rPr>
                        <a:t>種類</a:t>
                      </a:r>
                    </a:p>
                  </a:txBody>
                  <a:tcPr marL="8386" marR="8386" marT="8386"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127507193"/>
                  </a:ext>
                </a:extLst>
              </a:tr>
              <a:tr h="216436">
                <a:tc>
                  <a:txBody>
                    <a:bodyPr/>
                    <a:lstStyle/>
                    <a:p>
                      <a:pPr algn="r" fontAlgn="b"/>
                      <a:r>
                        <a:rPr lang="en-US" altLang="ja-JP" sz="1050" b="0" i="0" u="none" strike="noStrike">
                          <a:solidFill>
                            <a:srgbClr val="000000"/>
                          </a:solidFill>
                          <a:effectLst/>
                          <a:latin typeface="+mn-ea"/>
                          <a:ea typeface="+mn-ea"/>
                        </a:rPr>
                        <a:t>1</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b"/>
                      <a:r>
                        <a:rPr lang="ja-JP" altLang="en-US" sz="1050" b="0" i="0" u="none" strike="noStrike">
                          <a:solidFill>
                            <a:srgbClr val="000000"/>
                          </a:solidFill>
                          <a:effectLst/>
                          <a:latin typeface="+mn-ea"/>
                          <a:ea typeface="+mn-ea"/>
                        </a:rPr>
                        <a:t>事業所窓口</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b"/>
                      <a:r>
                        <a:rPr lang="ja-JP" altLang="en-US" sz="1050" b="0" i="0" u="none" strike="noStrike">
                          <a:solidFill>
                            <a:srgbClr val="000000"/>
                          </a:solidFill>
                          <a:effectLst/>
                          <a:latin typeface="+mn-ea"/>
                          <a:ea typeface="+mn-ea"/>
                        </a:rPr>
                        <a:t>事業所の窓口情報</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b"/>
                      <a:r>
                        <a:rPr lang="zh-TW" altLang="en-US" sz="1050" b="0" i="0" u="none" strike="noStrike">
                          <a:solidFill>
                            <a:srgbClr val="000000"/>
                          </a:solidFill>
                          <a:effectLst/>
                          <a:latin typeface="+mn-ea"/>
                          <a:ea typeface="+mn-ea"/>
                        </a:rPr>
                        <a:t>製品仕様書管理</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163807935"/>
                  </a:ext>
                </a:extLst>
              </a:tr>
              <a:tr h="216436">
                <a:tc>
                  <a:txBody>
                    <a:bodyPr/>
                    <a:lstStyle/>
                    <a:p>
                      <a:pPr algn="r" fontAlgn="b"/>
                      <a:r>
                        <a:rPr lang="en-US" altLang="ja-JP" sz="1050" b="0" i="0" u="none" strike="noStrike">
                          <a:solidFill>
                            <a:srgbClr val="000000"/>
                          </a:solidFill>
                          <a:effectLst/>
                          <a:latin typeface="+mn-ea"/>
                          <a:ea typeface="+mn-ea"/>
                        </a:rPr>
                        <a:t>2</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b"/>
                      <a:r>
                        <a:rPr lang="ja-JP" altLang="en-US" sz="1050" b="0" i="0" u="none" strike="noStrike">
                          <a:solidFill>
                            <a:srgbClr val="000000"/>
                          </a:solidFill>
                          <a:effectLst/>
                          <a:latin typeface="+mn-ea"/>
                          <a:ea typeface="+mn-ea"/>
                        </a:rPr>
                        <a:t>事業所ルート</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b"/>
                      <a:r>
                        <a:rPr lang="ja-JP" altLang="en-US" sz="1050" b="0" i="0" u="none" strike="noStrike">
                          <a:solidFill>
                            <a:srgbClr val="000000"/>
                          </a:solidFill>
                          <a:effectLst/>
                          <a:latin typeface="+mn-ea"/>
                          <a:ea typeface="+mn-ea"/>
                        </a:rPr>
                        <a:t>事業所のルート設定情報</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b"/>
                      <a:r>
                        <a:rPr lang="zh-TW" altLang="en-US" sz="1050" b="0" i="0" u="none" strike="noStrike">
                          <a:solidFill>
                            <a:srgbClr val="000000"/>
                          </a:solidFill>
                          <a:effectLst/>
                          <a:latin typeface="+mn-ea"/>
                          <a:ea typeface="+mn-ea"/>
                        </a:rPr>
                        <a:t>製品仕様書管理</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411903078"/>
                  </a:ext>
                </a:extLst>
              </a:tr>
              <a:tr h="216436">
                <a:tc>
                  <a:txBody>
                    <a:bodyPr/>
                    <a:lstStyle/>
                    <a:p>
                      <a:pPr algn="r" fontAlgn="b"/>
                      <a:r>
                        <a:rPr lang="en-US" altLang="ja-JP" sz="1050" b="0" i="0" u="none" strike="noStrike">
                          <a:solidFill>
                            <a:srgbClr val="000000"/>
                          </a:solidFill>
                          <a:effectLst/>
                          <a:latin typeface="+mn-ea"/>
                          <a:ea typeface="+mn-ea"/>
                        </a:rPr>
                        <a:t>3</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b"/>
                      <a:r>
                        <a:rPr lang="ja-JP" altLang="en-US" sz="1050" b="0" i="0" u="none" strike="noStrike">
                          <a:solidFill>
                            <a:srgbClr val="000000"/>
                          </a:solidFill>
                          <a:effectLst/>
                          <a:latin typeface="+mn-ea"/>
                          <a:ea typeface="+mn-ea"/>
                        </a:rPr>
                        <a:t>承認窓口</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b"/>
                      <a:r>
                        <a:rPr lang="ja-JP" altLang="en-US" sz="1050" b="0" i="0" u="none" strike="noStrike">
                          <a:solidFill>
                            <a:srgbClr val="000000"/>
                          </a:solidFill>
                          <a:effectLst/>
                          <a:latin typeface="+mn-ea"/>
                          <a:ea typeface="+mn-ea"/>
                        </a:rPr>
                        <a:t>承認窓口の情報</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b"/>
                      <a:r>
                        <a:rPr lang="zh-TW" altLang="en-US" sz="1050" b="0" i="0" u="none" strike="noStrike">
                          <a:solidFill>
                            <a:srgbClr val="000000"/>
                          </a:solidFill>
                          <a:effectLst/>
                          <a:latin typeface="+mn-ea"/>
                          <a:ea typeface="+mn-ea"/>
                        </a:rPr>
                        <a:t>製品仕様書管理</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767797758"/>
                  </a:ext>
                </a:extLst>
              </a:tr>
              <a:tr h="216436">
                <a:tc>
                  <a:txBody>
                    <a:bodyPr/>
                    <a:lstStyle/>
                    <a:p>
                      <a:pPr algn="r" fontAlgn="b"/>
                      <a:r>
                        <a:rPr lang="en-US" altLang="ja-JP" sz="1050" b="0" i="0" u="none" strike="noStrike">
                          <a:solidFill>
                            <a:srgbClr val="000000"/>
                          </a:solidFill>
                          <a:effectLst/>
                          <a:latin typeface="+mn-ea"/>
                          <a:ea typeface="+mn-ea"/>
                        </a:rPr>
                        <a:t>4</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b"/>
                      <a:r>
                        <a:rPr lang="en-US" sz="1050" b="0" i="0" u="none" strike="noStrike">
                          <a:solidFill>
                            <a:srgbClr val="000000"/>
                          </a:solidFill>
                          <a:effectLst/>
                          <a:latin typeface="+mn-ea"/>
                          <a:ea typeface="+mn-ea"/>
                        </a:rPr>
                        <a:t>DB</a:t>
                      </a:r>
                      <a:r>
                        <a:rPr lang="ja-JP" altLang="en-US" sz="1050" b="0" i="0" u="none" strike="noStrike">
                          <a:solidFill>
                            <a:srgbClr val="000000"/>
                          </a:solidFill>
                          <a:effectLst/>
                          <a:latin typeface="+mn-ea"/>
                          <a:ea typeface="+mn-ea"/>
                        </a:rPr>
                        <a:t>情報</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b"/>
                      <a:r>
                        <a:rPr lang="en-US" altLang="ja-JP" sz="1050" b="0" i="0" u="none" strike="noStrike">
                          <a:solidFill>
                            <a:srgbClr val="000000"/>
                          </a:solidFill>
                          <a:effectLst/>
                          <a:latin typeface="+mn-ea"/>
                          <a:ea typeface="+mn-ea"/>
                        </a:rPr>
                        <a:t>DB</a:t>
                      </a:r>
                      <a:r>
                        <a:rPr lang="ja-JP" altLang="en-US" sz="1050" b="0" i="0" u="none" strike="noStrike">
                          <a:solidFill>
                            <a:srgbClr val="000000"/>
                          </a:solidFill>
                          <a:effectLst/>
                          <a:latin typeface="+mn-ea"/>
                          <a:ea typeface="+mn-ea"/>
                        </a:rPr>
                        <a:t>のシステム情報</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b"/>
                      <a:r>
                        <a:rPr lang="zh-TW" altLang="en-US" sz="1050" b="0" i="0" u="none" strike="noStrike">
                          <a:solidFill>
                            <a:srgbClr val="000000"/>
                          </a:solidFill>
                          <a:effectLst/>
                          <a:latin typeface="+mn-ea"/>
                          <a:ea typeface="+mn-ea"/>
                        </a:rPr>
                        <a:t>製品仕様書管理</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877712086"/>
                  </a:ext>
                </a:extLst>
              </a:tr>
              <a:tr h="216436">
                <a:tc>
                  <a:txBody>
                    <a:bodyPr/>
                    <a:lstStyle/>
                    <a:p>
                      <a:pPr algn="r" fontAlgn="b"/>
                      <a:r>
                        <a:rPr lang="en-US" altLang="ja-JP" sz="1050" b="0" i="0" u="none" strike="noStrike">
                          <a:solidFill>
                            <a:srgbClr val="000000"/>
                          </a:solidFill>
                          <a:effectLst/>
                          <a:latin typeface="+mn-ea"/>
                          <a:ea typeface="+mn-ea"/>
                        </a:rPr>
                        <a:t>5</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b"/>
                      <a:r>
                        <a:rPr lang="ja-JP" altLang="en-US" sz="1050" b="0" i="0" u="none" strike="noStrike">
                          <a:solidFill>
                            <a:srgbClr val="000000"/>
                          </a:solidFill>
                          <a:effectLst/>
                          <a:latin typeface="+mn-ea"/>
                          <a:ea typeface="+mn-ea"/>
                        </a:rPr>
                        <a:t>事業部</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b"/>
                      <a:r>
                        <a:rPr lang="ja-JP" altLang="en-US" sz="1050" b="0" i="0" u="none" strike="noStrike">
                          <a:solidFill>
                            <a:srgbClr val="000000"/>
                          </a:solidFill>
                          <a:effectLst/>
                          <a:latin typeface="+mn-ea"/>
                          <a:ea typeface="+mn-ea"/>
                        </a:rPr>
                        <a:t>事業部と関連する事業所の情報</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b"/>
                      <a:r>
                        <a:rPr lang="zh-TW" altLang="en-US" sz="1050" b="0" i="0" u="none" strike="noStrike">
                          <a:solidFill>
                            <a:srgbClr val="000000"/>
                          </a:solidFill>
                          <a:effectLst/>
                          <a:latin typeface="+mn-ea"/>
                          <a:ea typeface="+mn-ea"/>
                        </a:rPr>
                        <a:t>製品仕様書管理</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714412596"/>
                  </a:ext>
                </a:extLst>
              </a:tr>
              <a:tr h="216436">
                <a:tc>
                  <a:txBody>
                    <a:bodyPr/>
                    <a:lstStyle/>
                    <a:p>
                      <a:pPr algn="r" fontAlgn="b"/>
                      <a:r>
                        <a:rPr lang="en-US" altLang="ja-JP" sz="1050" b="0" i="0" u="none" strike="noStrike">
                          <a:solidFill>
                            <a:srgbClr val="000000"/>
                          </a:solidFill>
                          <a:effectLst/>
                          <a:latin typeface="+mn-ea"/>
                          <a:ea typeface="+mn-ea"/>
                        </a:rPr>
                        <a:t>6</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b"/>
                      <a:r>
                        <a:rPr lang="ja-JP" altLang="en-US" sz="1050" b="0" i="0" u="none" strike="noStrike">
                          <a:solidFill>
                            <a:srgbClr val="000000"/>
                          </a:solidFill>
                          <a:effectLst/>
                          <a:latin typeface="+mn-ea"/>
                          <a:ea typeface="+mn-ea"/>
                        </a:rPr>
                        <a:t>環境</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b"/>
                      <a:r>
                        <a:rPr lang="ja-JP" altLang="en-US" sz="1050" b="0" i="0" u="none" strike="noStrike">
                          <a:solidFill>
                            <a:srgbClr val="000000"/>
                          </a:solidFill>
                          <a:effectLst/>
                          <a:latin typeface="+mn-ea"/>
                          <a:ea typeface="+mn-ea"/>
                        </a:rPr>
                        <a:t>連携する</a:t>
                      </a:r>
                      <a:r>
                        <a:rPr lang="en-US" altLang="ja-JP" sz="1050" b="0" i="0" u="none" strike="noStrike">
                          <a:solidFill>
                            <a:srgbClr val="000000"/>
                          </a:solidFill>
                          <a:effectLst/>
                          <a:latin typeface="+mn-ea"/>
                          <a:ea typeface="+mn-ea"/>
                        </a:rPr>
                        <a:t>DB</a:t>
                      </a:r>
                      <a:r>
                        <a:rPr lang="ja-JP" altLang="en-US" sz="1050" b="0" i="0" u="none" strike="noStrike">
                          <a:solidFill>
                            <a:srgbClr val="000000"/>
                          </a:solidFill>
                          <a:effectLst/>
                          <a:latin typeface="+mn-ea"/>
                          <a:ea typeface="+mn-ea"/>
                        </a:rPr>
                        <a:t>のサーバーとファイル名の情報</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b"/>
                      <a:r>
                        <a:rPr lang="zh-TW" altLang="en-US" sz="1050" b="0" i="0" u="none" strike="noStrike">
                          <a:solidFill>
                            <a:srgbClr val="000000"/>
                          </a:solidFill>
                          <a:effectLst/>
                          <a:latin typeface="+mn-ea"/>
                          <a:ea typeface="+mn-ea"/>
                        </a:rPr>
                        <a:t>製品仕様書管理</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500503842"/>
                  </a:ext>
                </a:extLst>
              </a:tr>
              <a:tr h="216436">
                <a:tc>
                  <a:txBody>
                    <a:bodyPr/>
                    <a:lstStyle/>
                    <a:p>
                      <a:pPr algn="r" fontAlgn="b"/>
                      <a:r>
                        <a:rPr lang="en-US" altLang="ja-JP" sz="1050" b="0" i="0" u="none" strike="noStrike">
                          <a:solidFill>
                            <a:srgbClr val="000000"/>
                          </a:solidFill>
                          <a:effectLst/>
                          <a:latin typeface="+mn-ea"/>
                          <a:ea typeface="+mn-ea"/>
                        </a:rPr>
                        <a:t>7</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b"/>
                      <a:r>
                        <a:rPr lang="ja-JP" altLang="en-US" sz="1050" b="0" i="0" u="none" strike="noStrike">
                          <a:solidFill>
                            <a:srgbClr val="000000"/>
                          </a:solidFill>
                          <a:effectLst/>
                          <a:latin typeface="+mn-ea"/>
                          <a:ea typeface="+mn-ea"/>
                        </a:rPr>
                        <a:t>文書種類</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b"/>
                      <a:r>
                        <a:rPr lang="ja-JP" altLang="en-US" sz="1050" b="0" i="0" u="none" strike="noStrike">
                          <a:solidFill>
                            <a:srgbClr val="000000"/>
                          </a:solidFill>
                          <a:effectLst/>
                          <a:latin typeface="+mn-ea"/>
                          <a:ea typeface="+mn-ea"/>
                        </a:rPr>
                        <a:t>「納入仕様書」「製品規格書」の</a:t>
                      </a:r>
                      <a:r>
                        <a:rPr lang="en-US" altLang="ja-JP" sz="1050" b="0" i="0" u="none" strike="noStrike">
                          <a:solidFill>
                            <a:srgbClr val="000000"/>
                          </a:solidFill>
                          <a:effectLst/>
                          <a:latin typeface="+mn-ea"/>
                          <a:ea typeface="+mn-ea"/>
                        </a:rPr>
                        <a:t>Form</a:t>
                      </a:r>
                      <a:r>
                        <a:rPr lang="ja-JP" altLang="en-US" sz="1050" b="0" i="0" u="none" strike="noStrike">
                          <a:solidFill>
                            <a:srgbClr val="000000"/>
                          </a:solidFill>
                          <a:effectLst/>
                          <a:latin typeface="+mn-ea"/>
                          <a:ea typeface="+mn-ea"/>
                        </a:rPr>
                        <a:t>を用いて作成する文書種類、文書設定の情報</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b"/>
                      <a:r>
                        <a:rPr lang="zh-TW" altLang="en-US" sz="1050" b="0" i="0" u="none" strike="noStrike">
                          <a:solidFill>
                            <a:srgbClr val="000000"/>
                          </a:solidFill>
                          <a:effectLst/>
                          <a:latin typeface="+mn-ea"/>
                          <a:ea typeface="+mn-ea"/>
                        </a:rPr>
                        <a:t>製品仕様書管理</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4241014686"/>
                  </a:ext>
                </a:extLst>
              </a:tr>
              <a:tr h="216436">
                <a:tc>
                  <a:txBody>
                    <a:bodyPr/>
                    <a:lstStyle/>
                    <a:p>
                      <a:pPr algn="r" fontAlgn="b"/>
                      <a:r>
                        <a:rPr lang="en-US" altLang="ja-JP" sz="1050" b="0" i="0" u="none" strike="noStrike">
                          <a:solidFill>
                            <a:srgbClr val="000000"/>
                          </a:solidFill>
                          <a:effectLst/>
                          <a:latin typeface="+mn-ea"/>
                          <a:ea typeface="+mn-ea"/>
                        </a:rPr>
                        <a:t>8</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b"/>
                      <a:r>
                        <a:rPr lang="ja-JP" altLang="en-US" sz="1050" b="0" i="0" u="none" strike="noStrike">
                          <a:solidFill>
                            <a:srgbClr val="000000"/>
                          </a:solidFill>
                          <a:effectLst/>
                          <a:latin typeface="+mn-ea"/>
                          <a:ea typeface="+mn-ea"/>
                        </a:rPr>
                        <a:t>システム管理者</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b"/>
                      <a:r>
                        <a:rPr lang="ja-JP" altLang="en-US" sz="1050" b="0" i="0" u="none" strike="noStrike">
                          <a:solidFill>
                            <a:srgbClr val="000000"/>
                          </a:solidFill>
                          <a:effectLst/>
                          <a:latin typeface="+mn-ea"/>
                          <a:ea typeface="+mn-ea"/>
                        </a:rPr>
                        <a:t>システム管理者情報</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b"/>
                      <a:r>
                        <a:rPr lang="zh-TW" altLang="en-US" sz="1050" b="0" i="0" u="none" strike="noStrike">
                          <a:solidFill>
                            <a:srgbClr val="000000"/>
                          </a:solidFill>
                          <a:effectLst/>
                          <a:latin typeface="+mn-ea"/>
                          <a:ea typeface="+mn-ea"/>
                        </a:rPr>
                        <a:t>製品仕様書管理</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683231876"/>
                  </a:ext>
                </a:extLst>
              </a:tr>
              <a:tr h="216436">
                <a:tc>
                  <a:txBody>
                    <a:bodyPr/>
                    <a:lstStyle/>
                    <a:p>
                      <a:pPr algn="r" fontAlgn="b"/>
                      <a:r>
                        <a:rPr lang="en-US" altLang="ja-JP" sz="1050" b="0" i="0" u="none" strike="noStrike">
                          <a:solidFill>
                            <a:srgbClr val="000000"/>
                          </a:solidFill>
                          <a:effectLst/>
                          <a:latin typeface="+mn-ea"/>
                          <a:ea typeface="+mn-ea"/>
                        </a:rPr>
                        <a:t>9</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b"/>
                      <a:r>
                        <a:rPr lang="ja-JP" altLang="en-US" sz="1050" b="0" i="0" u="none" strike="noStrike">
                          <a:solidFill>
                            <a:srgbClr val="000000"/>
                          </a:solidFill>
                          <a:effectLst/>
                          <a:latin typeface="+mn-ea"/>
                          <a:ea typeface="+mn-ea"/>
                        </a:rPr>
                        <a:t>場所</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b"/>
                      <a:r>
                        <a:rPr lang="ja-JP" altLang="en-US" sz="1050" b="0" i="0" u="none" strike="noStrike">
                          <a:solidFill>
                            <a:srgbClr val="000000"/>
                          </a:solidFill>
                          <a:effectLst/>
                          <a:latin typeface="+mn-ea"/>
                          <a:ea typeface="+mn-ea"/>
                        </a:rPr>
                        <a:t>連携</a:t>
                      </a:r>
                      <a:r>
                        <a:rPr lang="en-US" altLang="ja-JP" sz="1050" b="0" i="0" u="none" strike="noStrike">
                          <a:solidFill>
                            <a:srgbClr val="000000"/>
                          </a:solidFill>
                          <a:effectLst/>
                          <a:latin typeface="+mn-ea"/>
                          <a:ea typeface="+mn-ea"/>
                        </a:rPr>
                        <a:t>DB</a:t>
                      </a:r>
                      <a:r>
                        <a:rPr lang="ja-JP" altLang="en-US" sz="1050" b="0" i="0" u="none" strike="noStrike">
                          <a:solidFill>
                            <a:srgbClr val="000000"/>
                          </a:solidFill>
                          <a:effectLst/>
                          <a:latin typeface="+mn-ea"/>
                          <a:ea typeface="+mn-ea"/>
                        </a:rPr>
                        <a:t>や承認フロー利用有無の情報</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b"/>
                      <a:r>
                        <a:rPr lang="ja-JP" altLang="en-US" sz="1050" b="0" i="0" u="none" strike="noStrike">
                          <a:solidFill>
                            <a:srgbClr val="000000"/>
                          </a:solidFill>
                          <a:effectLst/>
                          <a:latin typeface="+mn-ea"/>
                          <a:ea typeface="+mn-ea"/>
                        </a:rPr>
                        <a:t>関連文書</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605636171"/>
                  </a:ext>
                </a:extLst>
              </a:tr>
              <a:tr h="216436">
                <a:tc>
                  <a:txBody>
                    <a:bodyPr/>
                    <a:lstStyle/>
                    <a:p>
                      <a:pPr algn="r" fontAlgn="b"/>
                      <a:r>
                        <a:rPr lang="en-US" altLang="ja-JP" sz="1050" b="0" i="0" u="none" strike="noStrike">
                          <a:solidFill>
                            <a:srgbClr val="000000"/>
                          </a:solidFill>
                          <a:effectLst/>
                          <a:latin typeface="+mn-ea"/>
                          <a:ea typeface="+mn-ea"/>
                        </a:rPr>
                        <a:t>10</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b"/>
                      <a:r>
                        <a:rPr lang="ja-JP" altLang="en-US" sz="1050" b="0" i="0" u="none" strike="noStrike">
                          <a:solidFill>
                            <a:srgbClr val="000000"/>
                          </a:solidFill>
                          <a:effectLst/>
                          <a:latin typeface="+mn-ea"/>
                          <a:ea typeface="+mn-ea"/>
                        </a:rPr>
                        <a:t>システム定義</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b"/>
                      <a:r>
                        <a:rPr lang="ja-JP" altLang="en-US" sz="1050" b="0" i="0" u="none" strike="noStrike">
                          <a:solidFill>
                            <a:srgbClr val="000000"/>
                          </a:solidFill>
                          <a:effectLst/>
                          <a:latin typeface="+mn-ea"/>
                          <a:ea typeface="+mn-ea"/>
                        </a:rPr>
                        <a:t>品質情報マスタが持つ項目の設定情報</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b"/>
                      <a:r>
                        <a:rPr lang="ja-JP" altLang="en-US" sz="1050" b="0" i="0" u="none" strike="noStrike">
                          <a:solidFill>
                            <a:srgbClr val="000000"/>
                          </a:solidFill>
                          <a:effectLst/>
                          <a:latin typeface="+mn-ea"/>
                          <a:ea typeface="+mn-ea"/>
                        </a:rPr>
                        <a:t>品質情報</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07841245"/>
                  </a:ext>
                </a:extLst>
              </a:tr>
              <a:tr h="216436">
                <a:tc>
                  <a:txBody>
                    <a:bodyPr/>
                    <a:lstStyle/>
                    <a:p>
                      <a:pPr algn="r" fontAlgn="b"/>
                      <a:r>
                        <a:rPr lang="en-US" altLang="ja-JP" sz="1050" b="0" i="0" u="none" strike="noStrike">
                          <a:solidFill>
                            <a:srgbClr val="000000"/>
                          </a:solidFill>
                          <a:effectLst/>
                          <a:latin typeface="+mn-ea"/>
                          <a:ea typeface="+mn-ea"/>
                        </a:rPr>
                        <a:t>11</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b"/>
                      <a:r>
                        <a:rPr lang="ja-JP" altLang="en-US" sz="1050" b="0" i="0" u="none" strike="noStrike">
                          <a:solidFill>
                            <a:srgbClr val="000000"/>
                          </a:solidFill>
                          <a:effectLst/>
                          <a:latin typeface="+mn-ea"/>
                          <a:ea typeface="+mn-ea"/>
                        </a:rPr>
                        <a:t>組管未登録会社</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b"/>
                      <a:r>
                        <a:rPr lang="ja-JP" altLang="en-US" sz="1050" b="0" i="0" u="none" strike="noStrike">
                          <a:solidFill>
                            <a:srgbClr val="000000"/>
                          </a:solidFill>
                          <a:effectLst/>
                          <a:latin typeface="+mn-ea"/>
                          <a:ea typeface="+mn-ea"/>
                        </a:rPr>
                        <a:t>会社名や会社コードの情報</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b"/>
                      <a:r>
                        <a:rPr lang="ja-JP" altLang="en-US" sz="1050" b="0" i="0" u="none" strike="noStrike">
                          <a:solidFill>
                            <a:srgbClr val="000000"/>
                          </a:solidFill>
                          <a:effectLst/>
                          <a:latin typeface="+mn-ea"/>
                          <a:ea typeface="+mn-ea"/>
                        </a:rPr>
                        <a:t>品質情報</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424368707"/>
                  </a:ext>
                </a:extLst>
              </a:tr>
              <a:tr h="216436">
                <a:tc>
                  <a:txBody>
                    <a:bodyPr/>
                    <a:lstStyle/>
                    <a:p>
                      <a:pPr algn="r" fontAlgn="b"/>
                      <a:r>
                        <a:rPr lang="en-US" altLang="ja-JP" sz="1050" b="0" i="0" u="none" strike="noStrike">
                          <a:solidFill>
                            <a:srgbClr val="000000"/>
                          </a:solidFill>
                          <a:effectLst/>
                          <a:latin typeface="+mn-ea"/>
                          <a:ea typeface="+mn-ea"/>
                        </a:rPr>
                        <a:t>12</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b"/>
                      <a:r>
                        <a:rPr lang="ja-JP" altLang="en-US" sz="1050" b="0" i="0" u="none" strike="noStrike">
                          <a:solidFill>
                            <a:srgbClr val="000000"/>
                          </a:solidFill>
                          <a:effectLst/>
                          <a:latin typeface="+mn-ea"/>
                          <a:ea typeface="+mn-ea"/>
                        </a:rPr>
                        <a:t>品質情報</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b"/>
                      <a:r>
                        <a:rPr lang="ja-JP" altLang="en-US" sz="1050" b="0" i="0" u="none" strike="noStrike">
                          <a:solidFill>
                            <a:srgbClr val="000000"/>
                          </a:solidFill>
                          <a:effectLst/>
                          <a:latin typeface="+mn-ea"/>
                          <a:ea typeface="+mn-ea"/>
                        </a:rPr>
                        <a:t>品名、略号、グレード１、グレード２の品質情報</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ja-JP" altLang="en-US" sz="1050" b="0" i="0" u="none" strike="noStrike">
                          <a:solidFill>
                            <a:srgbClr val="000000"/>
                          </a:solidFill>
                          <a:effectLst/>
                          <a:latin typeface="+mn-ea"/>
                          <a:ea typeface="+mn-ea"/>
                        </a:rPr>
                        <a:t>品質情報</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653172240"/>
                  </a:ext>
                </a:extLst>
              </a:tr>
              <a:tr h="216436">
                <a:tc>
                  <a:txBody>
                    <a:bodyPr/>
                    <a:lstStyle/>
                    <a:p>
                      <a:pPr algn="r" fontAlgn="b"/>
                      <a:r>
                        <a:rPr lang="en-US" altLang="ja-JP" sz="1050" b="0" i="0" u="none" strike="noStrike">
                          <a:solidFill>
                            <a:srgbClr val="000000"/>
                          </a:solidFill>
                          <a:effectLst/>
                          <a:latin typeface="+mn-ea"/>
                          <a:ea typeface="+mn-ea"/>
                        </a:rPr>
                        <a:t>13</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b"/>
                      <a:r>
                        <a:rPr lang="ja-JP" altLang="en-US" sz="1050" b="0" i="0" u="none" strike="noStrike">
                          <a:solidFill>
                            <a:srgbClr val="000000"/>
                          </a:solidFill>
                          <a:effectLst/>
                          <a:latin typeface="+mn-ea"/>
                          <a:ea typeface="+mn-ea"/>
                        </a:rPr>
                        <a:t>顧客情報</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b"/>
                      <a:r>
                        <a:rPr lang="ja-JP" altLang="en-US" sz="1050" b="0" i="0" u="none" strike="noStrike">
                          <a:solidFill>
                            <a:srgbClr val="000000"/>
                          </a:solidFill>
                          <a:effectLst/>
                          <a:latin typeface="+mn-ea"/>
                          <a:ea typeface="+mn-ea"/>
                        </a:rPr>
                        <a:t>仕様締結先、実ユーザー、納入先、商社などの顧客名の情報</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b"/>
                      <a:r>
                        <a:rPr lang="ja-JP" altLang="en-US" sz="1050" b="0" i="0" u="none" strike="noStrike">
                          <a:solidFill>
                            <a:srgbClr val="000000"/>
                          </a:solidFill>
                          <a:effectLst/>
                          <a:latin typeface="+mn-ea"/>
                          <a:ea typeface="+mn-ea"/>
                        </a:rPr>
                        <a:t>ー</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26867086"/>
                  </a:ext>
                </a:extLst>
              </a:tr>
            </a:tbl>
          </a:graphicData>
        </a:graphic>
      </p:graphicFrame>
      <p:sp>
        <p:nvSpPr>
          <p:cNvPr id="2" name="テキスト プレースホルダー 4">
            <a:extLst>
              <a:ext uri="{FF2B5EF4-FFF2-40B4-BE49-F238E27FC236}">
                <a16:creationId xmlns:a16="http://schemas.microsoft.com/office/drawing/2014/main" id="{8C7248DA-8503-9EF0-B175-7D9E97972DDA}"/>
              </a:ext>
            </a:extLst>
          </p:cNvPr>
          <p:cNvSpPr txBox="1">
            <a:spLocks/>
          </p:cNvSpPr>
          <p:nvPr/>
        </p:nvSpPr>
        <p:spPr>
          <a:xfrm>
            <a:off x="251524" y="1052963"/>
            <a:ext cx="8640950" cy="36512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kumimoji="1" sz="2400" kern="1200">
                <a:solidFill>
                  <a:schemeClr val="tx1"/>
                </a:solidFill>
                <a:latin typeface="Yu Gothic UI" panose="020B0500000000000000" pitchFamily="50" charset="-128"/>
                <a:ea typeface="Yu Gothic UI" panose="020B0500000000000000" pitchFamily="50" charset="-128"/>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kumimoji="1" sz="2000" kern="1200">
                <a:solidFill>
                  <a:schemeClr val="tx1"/>
                </a:solidFill>
                <a:latin typeface="Yu Gothic UI" panose="020B0500000000000000" pitchFamily="50" charset="-128"/>
                <a:ea typeface="Yu Gothic UI" panose="020B0500000000000000"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Yu Gothic UI" panose="020B0500000000000000" pitchFamily="50" charset="-128"/>
                <a:ea typeface="Yu Gothic UI" panose="020B0500000000000000"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ja-JP" sz="1800"/>
              <a:t>(5)</a:t>
            </a:r>
            <a:r>
              <a:rPr kumimoji="1" lang="ja-JP" altLang="en-US" sz="1800"/>
              <a:t>データベース一覧</a:t>
            </a:r>
            <a:endParaRPr kumimoji="1" lang="en-US" altLang="zh-TW" sz="16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p:txBody>
      </p:sp>
      <p:sp>
        <p:nvSpPr>
          <p:cNvPr id="5" name="コンテンツ プレースホルダー 6">
            <a:extLst>
              <a:ext uri="{FF2B5EF4-FFF2-40B4-BE49-F238E27FC236}">
                <a16:creationId xmlns:a16="http://schemas.microsoft.com/office/drawing/2014/main" id="{CA9AD951-AB0A-F544-7224-4DC94CDD3179}"/>
              </a:ext>
            </a:extLst>
          </p:cNvPr>
          <p:cNvSpPr txBox="1">
            <a:spLocks/>
          </p:cNvSpPr>
          <p:nvPr/>
        </p:nvSpPr>
        <p:spPr>
          <a:xfrm>
            <a:off x="251519" y="1576185"/>
            <a:ext cx="8603312" cy="614566"/>
          </a:xfrm>
          <a:prstGeom prst="rect">
            <a:avLst/>
          </a:prstGeom>
        </p:spPr>
        <p:txBody>
          <a:bodyPr vert="horz" lIns="0" tIns="0" rIns="0" bIns="0" rtlCol="0">
            <a:normAutofit/>
          </a:bodyPr>
          <a:lstStyle>
            <a:lvl1pPr marL="285750" indent="-285750" algn="l" defTabSz="914400" rtl="0" eaLnBrk="1" latinLnBrk="0" hangingPunct="1">
              <a:lnSpc>
                <a:spcPct val="150000"/>
              </a:lnSpc>
              <a:spcBef>
                <a:spcPts val="1000"/>
              </a:spcBef>
              <a:buFont typeface="Arial" panose="020B0604020202020204" pitchFamily="34" charset="0"/>
              <a:buChar char="•"/>
              <a:defRPr kumimoji="1" sz="1600" kern="1200" baseline="0">
                <a:solidFill>
                  <a:schemeClr val="tx1"/>
                </a:solidFill>
                <a:latin typeface="+mn-lt"/>
                <a:ea typeface="+mn-ea"/>
                <a:cs typeface="+mn-cs"/>
              </a:defRPr>
            </a:lvl1pPr>
            <a:lvl2pPr marL="645750" indent="-285750" algn="l" defTabSz="914400" rtl="0" eaLnBrk="1" latinLnBrk="0" hangingPunct="1">
              <a:lnSpc>
                <a:spcPct val="15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1005750" indent="-285750" algn="l" defTabSz="914400" rtl="0" eaLnBrk="1" latinLnBrk="0" hangingPunct="1">
              <a:lnSpc>
                <a:spcPct val="150000"/>
              </a:lnSpc>
              <a:spcBef>
                <a:spcPts val="1000"/>
              </a:spcBef>
              <a:buFont typeface="Arial" panose="020B0604020202020204" pitchFamily="34" charset="0"/>
              <a:buChar char="•"/>
              <a:defRPr kumimoji="1" sz="1600" kern="1200">
                <a:solidFill>
                  <a:schemeClr val="tx1"/>
                </a:solidFill>
                <a:latin typeface="+mn-lt"/>
                <a:ea typeface="+mn-ea"/>
                <a:cs typeface="+mn-cs"/>
              </a:defRPr>
            </a:lvl3pPr>
            <a:lvl4pPr marL="1365750" indent="-285750" algn="l" defTabSz="914400" rtl="0" eaLnBrk="1" latinLnBrk="0" hangingPunct="1">
              <a:lnSpc>
                <a:spcPct val="150000"/>
              </a:lnSpc>
              <a:spcBef>
                <a:spcPts val="1000"/>
              </a:spcBef>
              <a:buFont typeface="Arial" panose="020B0604020202020204" pitchFamily="34" charset="0"/>
              <a:buChar char="-"/>
              <a:defRPr kumimoji="1" sz="1600" kern="1200">
                <a:solidFill>
                  <a:schemeClr val="tx1"/>
                </a:solidFill>
                <a:latin typeface="+mn-lt"/>
                <a:ea typeface="+mn-ea"/>
                <a:cs typeface="+mn-cs"/>
              </a:defRPr>
            </a:lvl4pPr>
            <a:lvl5pPr marL="1725750" indent="-285750" algn="l" defTabSz="914400" rtl="0" eaLnBrk="1" latinLnBrk="0" hangingPunct="1">
              <a:lnSpc>
                <a:spcPct val="150000"/>
              </a:lnSpc>
              <a:spcBef>
                <a:spcPts val="1000"/>
              </a:spcBef>
              <a:buFont typeface="Arial" panose="020B0604020202020204" pitchFamily="34" charset="0"/>
              <a:buChar char="•"/>
              <a:defRPr kumimoji="1" sz="160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ja-JP" altLang="en-US" sz="1400">
                <a:solidFill>
                  <a:srgbClr val="000000"/>
                </a:solidFill>
                <a:latin typeface="+mn-ea"/>
              </a:rPr>
              <a:t>マスタデータは以下の内容とする</a:t>
            </a:r>
            <a:endParaRPr lang="en-US" altLang="ja-JP" sz="1400">
              <a:solidFill>
                <a:srgbClr val="000000"/>
              </a:solidFill>
              <a:latin typeface="+mn-ea"/>
            </a:endParaRPr>
          </a:p>
        </p:txBody>
      </p:sp>
    </p:spTree>
    <p:extLst>
      <p:ext uri="{BB962C8B-B14F-4D97-AF65-F5344CB8AC3E}">
        <p14:creationId xmlns:p14="http://schemas.microsoft.com/office/powerpoint/2010/main" val="11097428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A84D1DA-97ED-2719-33EF-A13650BDF7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639" imgH="639" progId="TCLayout.ActiveDocument.1">
                  <p:embed/>
                </p:oleObj>
              </mc:Choice>
              <mc:Fallback>
                <p:oleObj name="think-cellスライド" r:id="rId3" imgW="639" imgH="639" progId="TCLayout.ActiveDocument.1">
                  <p:embed/>
                  <p:pic>
                    <p:nvPicPr>
                      <p:cNvPr id="7" name="think-cell data - do not delete" hidden="1">
                        <a:extLst>
                          <a:ext uri="{FF2B5EF4-FFF2-40B4-BE49-F238E27FC236}">
                            <a16:creationId xmlns:a16="http://schemas.microsoft.com/office/drawing/2014/main" id="{2A84D1DA-97ED-2719-33EF-A13650BDF7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タイトル 3">
            <a:extLst>
              <a:ext uri="{FF2B5EF4-FFF2-40B4-BE49-F238E27FC236}">
                <a16:creationId xmlns:a16="http://schemas.microsoft.com/office/drawing/2014/main" id="{C0CD4ED1-0F74-83B6-F4AC-8C87103B97BF}"/>
              </a:ext>
            </a:extLst>
          </p:cNvPr>
          <p:cNvSpPr>
            <a:spLocks noGrp="1"/>
          </p:cNvSpPr>
          <p:nvPr>
            <p:ph type="title"/>
          </p:nvPr>
        </p:nvSpPr>
        <p:spPr/>
        <p:txBody>
          <a:bodyPr vert="horz"/>
          <a:lstStyle/>
          <a:p>
            <a:r>
              <a:rPr lang="ja-JP" altLang="en-US"/>
              <a:t>２．機能要件</a:t>
            </a:r>
            <a:endParaRPr kumimoji="1" lang="ja-JP" altLang="en-US"/>
          </a:p>
        </p:txBody>
      </p:sp>
      <p:sp>
        <p:nvSpPr>
          <p:cNvPr id="2" name="テキスト プレースホルダー 4">
            <a:extLst>
              <a:ext uri="{FF2B5EF4-FFF2-40B4-BE49-F238E27FC236}">
                <a16:creationId xmlns:a16="http://schemas.microsoft.com/office/drawing/2014/main" id="{8C7248DA-8503-9EF0-B175-7D9E97972DDA}"/>
              </a:ext>
            </a:extLst>
          </p:cNvPr>
          <p:cNvSpPr txBox="1">
            <a:spLocks/>
          </p:cNvSpPr>
          <p:nvPr/>
        </p:nvSpPr>
        <p:spPr>
          <a:xfrm>
            <a:off x="251524" y="1052963"/>
            <a:ext cx="8640950" cy="36512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kumimoji="1" sz="2400" kern="1200">
                <a:solidFill>
                  <a:schemeClr val="tx1"/>
                </a:solidFill>
                <a:latin typeface="Yu Gothic UI" panose="020B0500000000000000" pitchFamily="50" charset="-128"/>
                <a:ea typeface="Yu Gothic UI" panose="020B0500000000000000" pitchFamily="50" charset="-128"/>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kumimoji="1" sz="2000" kern="1200">
                <a:solidFill>
                  <a:schemeClr val="tx1"/>
                </a:solidFill>
                <a:latin typeface="Yu Gothic UI" panose="020B0500000000000000" pitchFamily="50" charset="-128"/>
                <a:ea typeface="Yu Gothic UI" panose="020B0500000000000000"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Yu Gothic UI" panose="020B0500000000000000" pitchFamily="50" charset="-128"/>
                <a:ea typeface="Yu Gothic UI" panose="020B0500000000000000"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ja-JP" sz="1800"/>
              <a:t>(5)</a:t>
            </a:r>
            <a:r>
              <a:rPr kumimoji="1" lang="ja-JP" altLang="en-US" sz="1800"/>
              <a:t>データベース一覧</a:t>
            </a:r>
            <a:endParaRPr kumimoji="1" lang="en-US" altLang="zh-TW" sz="16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p:txBody>
      </p:sp>
      <p:sp>
        <p:nvSpPr>
          <p:cNvPr id="5" name="コンテンツ プレースホルダー 6">
            <a:extLst>
              <a:ext uri="{FF2B5EF4-FFF2-40B4-BE49-F238E27FC236}">
                <a16:creationId xmlns:a16="http://schemas.microsoft.com/office/drawing/2014/main" id="{CA9AD951-AB0A-F544-7224-4DC94CDD3179}"/>
              </a:ext>
            </a:extLst>
          </p:cNvPr>
          <p:cNvSpPr txBox="1">
            <a:spLocks/>
          </p:cNvSpPr>
          <p:nvPr/>
        </p:nvSpPr>
        <p:spPr>
          <a:xfrm>
            <a:off x="251519" y="1576184"/>
            <a:ext cx="8603312" cy="1243587"/>
          </a:xfrm>
          <a:prstGeom prst="rect">
            <a:avLst/>
          </a:prstGeom>
        </p:spPr>
        <p:txBody>
          <a:bodyPr vert="horz" lIns="0" tIns="0" rIns="0" bIns="0" rtlCol="0">
            <a:normAutofit/>
          </a:bodyPr>
          <a:lstStyle>
            <a:lvl1pPr marL="285750" indent="-285750" algn="l" defTabSz="914400" rtl="0" eaLnBrk="1" latinLnBrk="0" hangingPunct="1">
              <a:lnSpc>
                <a:spcPct val="150000"/>
              </a:lnSpc>
              <a:spcBef>
                <a:spcPts val="1000"/>
              </a:spcBef>
              <a:buFont typeface="Arial" panose="020B0604020202020204" pitchFamily="34" charset="0"/>
              <a:buChar char="•"/>
              <a:defRPr kumimoji="1" sz="1600" kern="1200" baseline="0">
                <a:solidFill>
                  <a:schemeClr val="tx1"/>
                </a:solidFill>
                <a:latin typeface="+mn-lt"/>
                <a:ea typeface="+mn-ea"/>
                <a:cs typeface="+mn-cs"/>
              </a:defRPr>
            </a:lvl1pPr>
            <a:lvl2pPr marL="645750" indent="-285750" algn="l" defTabSz="914400" rtl="0" eaLnBrk="1" latinLnBrk="0" hangingPunct="1">
              <a:lnSpc>
                <a:spcPct val="15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1005750" indent="-285750" algn="l" defTabSz="914400" rtl="0" eaLnBrk="1" latinLnBrk="0" hangingPunct="1">
              <a:lnSpc>
                <a:spcPct val="150000"/>
              </a:lnSpc>
              <a:spcBef>
                <a:spcPts val="1000"/>
              </a:spcBef>
              <a:buFont typeface="Arial" panose="020B0604020202020204" pitchFamily="34" charset="0"/>
              <a:buChar char="•"/>
              <a:defRPr kumimoji="1" sz="1600" kern="1200">
                <a:solidFill>
                  <a:schemeClr val="tx1"/>
                </a:solidFill>
                <a:latin typeface="+mn-lt"/>
                <a:ea typeface="+mn-ea"/>
                <a:cs typeface="+mn-cs"/>
              </a:defRPr>
            </a:lvl3pPr>
            <a:lvl4pPr marL="1365750" indent="-285750" algn="l" defTabSz="914400" rtl="0" eaLnBrk="1" latinLnBrk="0" hangingPunct="1">
              <a:lnSpc>
                <a:spcPct val="150000"/>
              </a:lnSpc>
              <a:spcBef>
                <a:spcPts val="1000"/>
              </a:spcBef>
              <a:buFont typeface="Arial" panose="020B0604020202020204" pitchFamily="34" charset="0"/>
              <a:buChar char="-"/>
              <a:defRPr kumimoji="1" sz="1600" kern="1200">
                <a:solidFill>
                  <a:schemeClr val="tx1"/>
                </a:solidFill>
                <a:latin typeface="+mn-lt"/>
                <a:ea typeface="+mn-ea"/>
                <a:cs typeface="+mn-cs"/>
              </a:defRPr>
            </a:lvl4pPr>
            <a:lvl5pPr marL="1725750" indent="-285750" algn="l" defTabSz="914400" rtl="0" eaLnBrk="1" latinLnBrk="0" hangingPunct="1">
              <a:lnSpc>
                <a:spcPct val="150000"/>
              </a:lnSpc>
              <a:spcBef>
                <a:spcPts val="1000"/>
              </a:spcBef>
              <a:buFont typeface="Arial" panose="020B0604020202020204" pitchFamily="34" charset="0"/>
              <a:buChar char="•"/>
              <a:defRPr kumimoji="1" sz="160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ja-JP" altLang="en-US" sz="1400">
                <a:solidFill>
                  <a:srgbClr val="000000"/>
                </a:solidFill>
                <a:latin typeface="+mn-ea"/>
              </a:rPr>
              <a:t>トランザクションデータは「</a:t>
            </a:r>
            <a:r>
              <a:rPr lang="ja-JP" altLang="en-US" sz="1400">
                <a:hlinkClick r:id="rId5"/>
              </a:rPr>
              <a:t>製品仕様書管理</a:t>
            </a:r>
            <a:r>
              <a:rPr lang="en-US" altLang="ja-JP" sz="1400">
                <a:hlinkClick r:id="rId5"/>
              </a:rPr>
              <a:t>_</a:t>
            </a:r>
            <a:r>
              <a:rPr lang="ja-JP" altLang="en-US" sz="1400">
                <a:hlinkClick r:id="rId5"/>
              </a:rPr>
              <a:t>トランザクションデータ一覧</a:t>
            </a:r>
            <a:r>
              <a:rPr lang="en-US" altLang="ja-JP" sz="1400">
                <a:hlinkClick r:id="rId5"/>
              </a:rPr>
              <a:t>.xlsx </a:t>
            </a:r>
            <a:r>
              <a:rPr lang="ja-JP" altLang="en-US" sz="1400">
                <a:solidFill>
                  <a:srgbClr val="000000"/>
                </a:solidFill>
                <a:latin typeface="+mn-ea"/>
              </a:rPr>
              <a:t>」とする</a:t>
            </a:r>
            <a:endParaRPr lang="en-US" altLang="ja-JP" sz="1400">
              <a:solidFill>
                <a:srgbClr val="000000"/>
              </a:solidFill>
              <a:latin typeface="+mn-ea"/>
            </a:endParaRP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ltLang="ja-JP" sz="1400">
              <a:solidFill>
                <a:srgbClr val="000000"/>
              </a:solidFill>
              <a:latin typeface="+mn-ea"/>
            </a:endParaRPr>
          </a:p>
        </p:txBody>
      </p:sp>
    </p:spTree>
    <p:extLst>
      <p:ext uri="{BB962C8B-B14F-4D97-AF65-F5344CB8AC3E}">
        <p14:creationId xmlns:p14="http://schemas.microsoft.com/office/powerpoint/2010/main" val="1484346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A84D1DA-97ED-2719-33EF-A13650BDF72A}"/>
              </a:ext>
            </a:extLst>
          </p:cNvPr>
          <p:cNvGraphicFramePr>
            <a:graphicFrameLocks noChangeAspect="1"/>
          </p:cNvGraphicFramePr>
          <p:nvPr>
            <p:custDataLst>
              <p:tags r:id="rId1"/>
            </p:custDataLst>
            <p:extLst>
              <p:ext uri="{D42A27DB-BD31-4B8C-83A1-F6EECF244321}">
                <p14:modId xmlns:p14="http://schemas.microsoft.com/office/powerpoint/2010/main" val="17350500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639" imgH="639" progId="TCLayout.ActiveDocument.1">
                  <p:embed/>
                </p:oleObj>
              </mc:Choice>
              <mc:Fallback>
                <p:oleObj name="think-cellスライド" r:id="rId3" imgW="639" imgH="639" progId="TCLayout.ActiveDocument.1">
                  <p:embed/>
                  <p:pic>
                    <p:nvPicPr>
                      <p:cNvPr id="7" name="think-cell data - do not delete" hidden="1">
                        <a:extLst>
                          <a:ext uri="{FF2B5EF4-FFF2-40B4-BE49-F238E27FC236}">
                            <a16:creationId xmlns:a16="http://schemas.microsoft.com/office/drawing/2014/main" id="{2A84D1DA-97ED-2719-33EF-A13650BDF7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タイトル 3">
            <a:extLst>
              <a:ext uri="{FF2B5EF4-FFF2-40B4-BE49-F238E27FC236}">
                <a16:creationId xmlns:a16="http://schemas.microsoft.com/office/drawing/2014/main" id="{C0CD4ED1-0F74-83B6-F4AC-8C87103B97BF}"/>
              </a:ext>
            </a:extLst>
          </p:cNvPr>
          <p:cNvSpPr>
            <a:spLocks noGrp="1"/>
          </p:cNvSpPr>
          <p:nvPr>
            <p:ph type="title"/>
          </p:nvPr>
        </p:nvSpPr>
        <p:spPr/>
        <p:txBody>
          <a:bodyPr vert="horz"/>
          <a:lstStyle/>
          <a:p>
            <a:r>
              <a:rPr lang="ja-JP" altLang="en-US"/>
              <a:t>２．機能要件</a:t>
            </a:r>
            <a:endParaRPr kumimoji="1" lang="ja-JP" altLang="en-US"/>
          </a:p>
        </p:txBody>
      </p:sp>
      <p:sp>
        <p:nvSpPr>
          <p:cNvPr id="5" name="テキスト プレースホルダー 4">
            <a:extLst>
              <a:ext uri="{FF2B5EF4-FFF2-40B4-BE49-F238E27FC236}">
                <a16:creationId xmlns:a16="http://schemas.microsoft.com/office/drawing/2014/main" id="{9DA1D7C2-1422-0A3D-BBD7-85EBAC4A60E4}"/>
              </a:ext>
            </a:extLst>
          </p:cNvPr>
          <p:cNvSpPr txBox="1">
            <a:spLocks/>
          </p:cNvSpPr>
          <p:nvPr/>
        </p:nvSpPr>
        <p:spPr>
          <a:xfrm>
            <a:off x="251524" y="1052963"/>
            <a:ext cx="8640950" cy="36512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kumimoji="1" sz="2400" kern="1200">
                <a:solidFill>
                  <a:schemeClr val="tx1"/>
                </a:solidFill>
                <a:latin typeface="Yu Gothic UI" panose="020B0500000000000000" pitchFamily="50" charset="-128"/>
                <a:ea typeface="Yu Gothic UI" panose="020B0500000000000000" pitchFamily="50" charset="-128"/>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kumimoji="1" sz="2000" kern="1200">
                <a:solidFill>
                  <a:schemeClr val="tx1"/>
                </a:solidFill>
                <a:latin typeface="Yu Gothic UI" panose="020B0500000000000000" pitchFamily="50" charset="-128"/>
                <a:ea typeface="Yu Gothic UI" panose="020B0500000000000000"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Yu Gothic UI" panose="020B0500000000000000" pitchFamily="50" charset="-128"/>
                <a:ea typeface="Yu Gothic UI" panose="020B0500000000000000"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ja-JP" sz="1800"/>
              <a:t>(6)</a:t>
            </a:r>
            <a:r>
              <a:rPr lang="ja-JP" altLang="en-US" sz="1800"/>
              <a:t>外部システム連携一覧</a:t>
            </a:r>
            <a:endParaRPr kumimoji="1" lang="en-US" altLang="zh-TW" sz="16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p:txBody>
      </p:sp>
      <p:sp>
        <p:nvSpPr>
          <p:cNvPr id="8" name="コンテンツ プレースホルダー 6">
            <a:extLst>
              <a:ext uri="{FF2B5EF4-FFF2-40B4-BE49-F238E27FC236}">
                <a16:creationId xmlns:a16="http://schemas.microsoft.com/office/drawing/2014/main" id="{D3E3391C-8A39-0D2B-11F0-3C16A26FF096}"/>
              </a:ext>
            </a:extLst>
          </p:cNvPr>
          <p:cNvSpPr txBox="1">
            <a:spLocks/>
          </p:cNvSpPr>
          <p:nvPr/>
        </p:nvSpPr>
        <p:spPr>
          <a:xfrm>
            <a:off x="251519" y="1576184"/>
            <a:ext cx="8603312" cy="1243587"/>
          </a:xfrm>
          <a:prstGeom prst="rect">
            <a:avLst/>
          </a:prstGeom>
        </p:spPr>
        <p:txBody>
          <a:bodyPr vert="horz" lIns="0" tIns="0" rIns="0" bIns="0" rtlCol="0">
            <a:normAutofit/>
          </a:bodyPr>
          <a:lstStyle>
            <a:lvl1pPr marL="285750" indent="-285750" algn="l" defTabSz="914400" rtl="0" eaLnBrk="1" latinLnBrk="0" hangingPunct="1">
              <a:lnSpc>
                <a:spcPct val="150000"/>
              </a:lnSpc>
              <a:spcBef>
                <a:spcPts val="1000"/>
              </a:spcBef>
              <a:buFont typeface="Arial" panose="020B0604020202020204" pitchFamily="34" charset="0"/>
              <a:buChar char="•"/>
              <a:defRPr kumimoji="1" sz="1600" kern="1200" baseline="0">
                <a:solidFill>
                  <a:schemeClr val="tx1"/>
                </a:solidFill>
                <a:latin typeface="+mn-lt"/>
                <a:ea typeface="+mn-ea"/>
                <a:cs typeface="+mn-cs"/>
              </a:defRPr>
            </a:lvl1pPr>
            <a:lvl2pPr marL="645750" indent="-285750" algn="l" defTabSz="914400" rtl="0" eaLnBrk="1" latinLnBrk="0" hangingPunct="1">
              <a:lnSpc>
                <a:spcPct val="15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1005750" indent="-285750" algn="l" defTabSz="914400" rtl="0" eaLnBrk="1" latinLnBrk="0" hangingPunct="1">
              <a:lnSpc>
                <a:spcPct val="150000"/>
              </a:lnSpc>
              <a:spcBef>
                <a:spcPts val="1000"/>
              </a:spcBef>
              <a:buFont typeface="Arial" panose="020B0604020202020204" pitchFamily="34" charset="0"/>
              <a:buChar char="•"/>
              <a:defRPr kumimoji="1" sz="1600" kern="1200">
                <a:solidFill>
                  <a:schemeClr val="tx1"/>
                </a:solidFill>
                <a:latin typeface="+mn-lt"/>
                <a:ea typeface="+mn-ea"/>
                <a:cs typeface="+mn-cs"/>
              </a:defRPr>
            </a:lvl3pPr>
            <a:lvl4pPr marL="1365750" indent="-285750" algn="l" defTabSz="914400" rtl="0" eaLnBrk="1" latinLnBrk="0" hangingPunct="1">
              <a:lnSpc>
                <a:spcPct val="150000"/>
              </a:lnSpc>
              <a:spcBef>
                <a:spcPts val="1000"/>
              </a:spcBef>
              <a:buFont typeface="Arial" panose="020B0604020202020204" pitchFamily="34" charset="0"/>
              <a:buChar char="-"/>
              <a:defRPr kumimoji="1" sz="1600" kern="1200">
                <a:solidFill>
                  <a:schemeClr val="tx1"/>
                </a:solidFill>
                <a:latin typeface="+mn-lt"/>
                <a:ea typeface="+mn-ea"/>
                <a:cs typeface="+mn-cs"/>
              </a:defRPr>
            </a:lvl4pPr>
            <a:lvl5pPr marL="1725750" indent="-285750" algn="l" defTabSz="914400" rtl="0" eaLnBrk="1" latinLnBrk="0" hangingPunct="1">
              <a:lnSpc>
                <a:spcPct val="150000"/>
              </a:lnSpc>
              <a:spcBef>
                <a:spcPts val="1000"/>
              </a:spcBef>
              <a:buFont typeface="Arial" panose="020B0604020202020204" pitchFamily="34" charset="0"/>
              <a:buChar char="•"/>
              <a:defRPr kumimoji="1" sz="160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ja-JP" altLang="en-US" sz="1400">
                <a:solidFill>
                  <a:srgbClr val="000000"/>
                </a:solidFill>
                <a:latin typeface="+mn-ea"/>
              </a:rPr>
              <a:t>外部システム連携先は以下とする</a:t>
            </a:r>
            <a:endParaRPr lang="en-US" altLang="ja-JP" sz="1400">
              <a:solidFill>
                <a:srgbClr val="000000"/>
              </a:solidFill>
              <a:latin typeface="+mn-ea"/>
            </a:endParaRPr>
          </a:p>
        </p:txBody>
      </p:sp>
      <p:graphicFrame>
        <p:nvGraphicFramePr>
          <p:cNvPr id="10" name="表 9">
            <a:extLst>
              <a:ext uri="{FF2B5EF4-FFF2-40B4-BE49-F238E27FC236}">
                <a16:creationId xmlns:a16="http://schemas.microsoft.com/office/drawing/2014/main" id="{C1671E97-7968-28B6-9B25-F786BB7D5496}"/>
              </a:ext>
            </a:extLst>
          </p:cNvPr>
          <p:cNvGraphicFramePr>
            <a:graphicFrameLocks noGrp="1"/>
          </p:cNvGraphicFramePr>
          <p:nvPr>
            <p:extLst>
              <p:ext uri="{D42A27DB-BD31-4B8C-83A1-F6EECF244321}">
                <p14:modId xmlns:p14="http://schemas.microsoft.com/office/powerpoint/2010/main" val="1614093190"/>
              </p:ext>
            </p:extLst>
          </p:nvPr>
        </p:nvGraphicFramePr>
        <p:xfrm>
          <a:off x="457199" y="2151098"/>
          <a:ext cx="7666367" cy="1565934"/>
        </p:xfrm>
        <a:graphic>
          <a:graphicData uri="http://schemas.openxmlformats.org/drawingml/2006/table">
            <a:tbl>
              <a:tblPr/>
              <a:tblGrid>
                <a:gridCol w="252000">
                  <a:extLst>
                    <a:ext uri="{9D8B030D-6E8A-4147-A177-3AD203B41FA5}">
                      <a16:colId xmlns:a16="http://schemas.microsoft.com/office/drawing/2014/main" val="795346042"/>
                    </a:ext>
                  </a:extLst>
                </a:gridCol>
                <a:gridCol w="1192405">
                  <a:extLst>
                    <a:ext uri="{9D8B030D-6E8A-4147-A177-3AD203B41FA5}">
                      <a16:colId xmlns:a16="http://schemas.microsoft.com/office/drawing/2014/main" val="782125322"/>
                    </a:ext>
                  </a:extLst>
                </a:gridCol>
                <a:gridCol w="3049184">
                  <a:extLst>
                    <a:ext uri="{9D8B030D-6E8A-4147-A177-3AD203B41FA5}">
                      <a16:colId xmlns:a16="http://schemas.microsoft.com/office/drawing/2014/main" val="3905746928"/>
                    </a:ext>
                  </a:extLst>
                </a:gridCol>
                <a:gridCol w="1586389">
                  <a:extLst>
                    <a:ext uri="{9D8B030D-6E8A-4147-A177-3AD203B41FA5}">
                      <a16:colId xmlns:a16="http://schemas.microsoft.com/office/drawing/2014/main" val="1106066"/>
                    </a:ext>
                  </a:extLst>
                </a:gridCol>
                <a:gridCol w="1586389">
                  <a:extLst>
                    <a:ext uri="{9D8B030D-6E8A-4147-A177-3AD203B41FA5}">
                      <a16:colId xmlns:a16="http://schemas.microsoft.com/office/drawing/2014/main" val="2374922798"/>
                    </a:ext>
                  </a:extLst>
                </a:gridCol>
              </a:tblGrid>
              <a:tr h="290328">
                <a:tc gridSpan="2">
                  <a:txBody>
                    <a:bodyPr/>
                    <a:lstStyle/>
                    <a:p>
                      <a:pPr algn="l" fontAlgn="b"/>
                      <a:endParaRPr lang="ja-JP" altLang="en-US" sz="1050" b="1" i="0" u="none" strike="noStrike">
                        <a:solidFill>
                          <a:srgbClr val="000000"/>
                        </a:solidFill>
                        <a:effectLst/>
                        <a:latin typeface="+mj-lt"/>
                        <a:ea typeface="Meiryo UI" panose="020B0604030504040204" pitchFamily="50" charset="-128"/>
                      </a:endParaRPr>
                    </a:p>
                  </a:txBody>
                  <a:tcPr marL="8386" marR="8386" marT="8386" marB="0" anchor="b">
                    <a:lnL>
                      <a:noFill/>
                    </a:lnL>
                    <a:lnR>
                      <a:noFill/>
                    </a:lnR>
                    <a:lnT>
                      <a:noFill/>
                    </a:lnT>
                    <a:lnB w="6350" cap="flat" cmpd="sng" algn="ctr">
                      <a:solidFill>
                        <a:schemeClr val="bg1">
                          <a:lumMod val="65000"/>
                        </a:schemeClr>
                      </a:solidFill>
                      <a:prstDash val="solid"/>
                      <a:round/>
                      <a:headEnd type="none" w="med" len="med"/>
                      <a:tailEnd type="none" w="med" len="med"/>
                    </a:lnB>
                    <a:noFill/>
                  </a:tcPr>
                </a:tc>
                <a:tc hMerge="1">
                  <a:txBody>
                    <a:bodyPr/>
                    <a:lstStyle/>
                    <a:p>
                      <a:endParaRPr kumimoji="1" lang="ja-JP" altLang="en-US"/>
                    </a:p>
                  </a:txBody>
                  <a:tcPr>
                    <a:lnL w="12700" cmpd="sng">
                      <a:noFill/>
                      <a:prstDash val="solid"/>
                    </a:lnL>
                  </a:tcPr>
                </a:tc>
                <a:tc>
                  <a:txBody>
                    <a:bodyPr/>
                    <a:lstStyle/>
                    <a:p>
                      <a:pPr algn="l" fontAlgn="b"/>
                      <a:endParaRPr lang="ja-JP" altLang="en-US" sz="1050" b="0" i="0" u="none" strike="noStrike">
                        <a:solidFill>
                          <a:srgbClr val="000000"/>
                        </a:solidFill>
                        <a:effectLst/>
                        <a:latin typeface="+mj-lt"/>
                        <a:ea typeface="Meiryo UI" panose="020B0604030504040204" pitchFamily="50" charset="-128"/>
                      </a:endParaRPr>
                    </a:p>
                  </a:txBody>
                  <a:tcPr marL="8386" marR="8386" marT="8386" marB="0" anchor="b">
                    <a:lnL>
                      <a:noFill/>
                    </a:lnL>
                    <a:lnR>
                      <a:noFill/>
                    </a:lnR>
                    <a:lnT>
                      <a:noFill/>
                    </a:lnT>
                    <a:lnB w="6350" cap="flat" cmpd="sng" algn="ctr">
                      <a:solidFill>
                        <a:schemeClr val="bg1">
                          <a:lumMod val="65000"/>
                        </a:schemeClr>
                      </a:solidFill>
                      <a:prstDash val="solid"/>
                      <a:round/>
                      <a:headEnd type="none" w="med" len="med"/>
                      <a:tailEnd type="none" w="med" len="med"/>
                    </a:lnB>
                    <a:noFill/>
                  </a:tcPr>
                </a:tc>
                <a:tc>
                  <a:txBody>
                    <a:bodyPr/>
                    <a:lstStyle/>
                    <a:p>
                      <a:pPr algn="l" fontAlgn="b"/>
                      <a:endParaRPr lang="ja-JP" altLang="en-US" sz="1050" b="0" i="0" u="none" strike="noStrike">
                        <a:solidFill>
                          <a:srgbClr val="000000"/>
                        </a:solidFill>
                        <a:effectLst/>
                        <a:latin typeface="+mj-lt"/>
                        <a:ea typeface="Meiryo UI" panose="020B0604030504040204" pitchFamily="50" charset="-128"/>
                      </a:endParaRPr>
                    </a:p>
                  </a:txBody>
                  <a:tcPr marL="8386" marR="8386" marT="8386" marB="0" anchor="b">
                    <a:lnL>
                      <a:noFill/>
                    </a:lnL>
                    <a:lnR>
                      <a:noFill/>
                    </a:lnR>
                    <a:lnT>
                      <a:noFill/>
                    </a:lnT>
                    <a:lnB w="6350" cap="flat" cmpd="sng" algn="ctr">
                      <a:solidFill>
                        <a:schemeClr val="bg1">
                          <a:lumMod val="65000"/>
                        </a:schemeClr>
                      </a:solidFill>
                      <a:prstDash val="solid"/>
                      <a:round/>
                      <a:headEnd type="none" w="med" len="med"/>
                      <a:tailEnd type="none" w="med" len="med"/>
                    </a:lnB>
                    <a:noFill/>
                  </a:tcPr>
                </a:tc>
                <a:tc>
                  <a:txBody>
                    <a:bodyPr/>
                    <a:lstStyle/>
                    <a:p>
                      <a:pPr algn="l" fontAlgn="b"/>
                      <a:endParaRPr lang="ja-JP" altLang="en-US" sz="1050" b="0" i="0" u="none" strike="noStrike">
                        <a:solidFill>
                          <a:srgbClr val="000000"/>
                        </a:solidFill>
                        <a:effectLst/>
                        <a:latin typeface="+mj-lt"/>
                        <a:ea typeface="Meiryo UI" panose="020B0604030504040204" pitchFamily="50" charset="-128"/>
                      </a:endParaRPr>
                    </a:p>
                  </a:txBody>
                  <a:tcPr marL="8386" marR="8386" marT="8386" marB="0" anchor="b">
                    <a:lnL>
                      <a:noFill/>
                    </a:lnL>
                    <a:lnR>
                      <a:noFill/>
                    </a:lnR>
                    <a:lnT>
                      <a:noFill/>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853344364"/>
                  </a:ext>
                </a:extLst>
              </a:tr>
              <a:tr h="290328">
                <a:tc>
                  <a:txBody>
                    <a:bodyPr/>
                    <a:lstStyle/>
                    <a:p>
                      <a:pPr algn="l" fontAlgn="b"/>
                      <a:r>
                        <a:rPr lang="en-US" altLang="ja-JP" sz="1050" b="0" i="0" u="none" strike="noStrike">
                          <a:solidFill>
                            <a:srgbClr val="000000"/>
                          </a:solidFill>
                          <a:effectLst/>
                          <a:latin typeface="+mn-ea"/>
                          <a:ea typeface="+mn-ea"/>
                        </a:rPr>
                        <a:t>#</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accent1">
                        <a:lumMod val="20000"/>
                        <a:lumOff val="80000"/>
                      </a:schemeClr>
                    </a:solidFill>
                  </a:tcPr>
                </a:tc>
                <a:tc>
                  <a:txBody>
                    <a:bodyPr/>
                    <a:lstStyle/>
                    <a:p>
                      <a:pPr algn="l" fontAlgn="b"/>
                      <a:r>
                        <a:rPr lang="ja-JP" altLang="en-US" sz="1050" b="0" i="0" u="none" strike="noStrike">
                          <a:solidFill>
                            <a:srgbClr val="000000"/>
                          </a:solidFill>
                          <a:effectLst/>
                          <a:latin typeface="+mn-ea"/>
                          <a:ea typeface="+mn-ea"/>
                        </a:rPr>
                        <a:t>外部システム連携先</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accent1">
                        <a:lumMod val="20000"/>
                        <a:lumOff val="80000"/>
                      </a:schemeClr>
                    </a:solidFill>
                  </a:tcPr>
                </a:tc>
                <a:tc>
                  <a:txBody>
                    <a:bodyPr/>
                    <a:lstStyle/>
                    <a:p>
                      <a:pPr algn="l" fontAlgn="b"/>
                      <a:r>
                        <a:rPr lang="ja-JP" altLang="en-US" sz="1050" b="0" i="0" u="none" strike="noStrike">
                          <a:solidFill>
                            <a:srgbClr val="000000"/>
                          </a:solidFill>
                          <a:effectLst/>
                          <a:latin typeface="+mn-ea"/>
                          <a:ea typeface="+mn-ea"/>
                        </a:rPr>
                        <a:t>概要</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accent1">
                        <a:lumMod val="20000"/>
                        <a:lumOff val="80000"/>
                      </a:schemeClr>
                    </a:solidFill>
                  </a:tcPr>
                </a:tc>
                <a:tc>
                  <a:txBody>
                    <a:bodyPr/>
                    <a:lstStyle/>
                    <a:p>
                      <a:pPr algn="l" fontAlgn="b"/>
                      <a:r>
                        <a:rPr lang="ja-JP" altLang="en-US" sz="1050" b="0" i="0" u="none" strike="noStrike">
                          <a:solidFill>
                            <a:srgbClr val="000000"/>
                          </a:solidFill>
                          <a:effectLst/>
                          <a:latin typeface="+mn-ea"/>
                          <a:ea typeface="+mn-ea"/>
                        </a:rPr>
                        <a:t>連携頻度</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accent1">
                        <a:lumMod val="20000"/>
                        <a:lumOff val="80000"/>
                      </a:schemeClr>
                    </a:solidFill>
                  </a:tcPr>
                </a:tc>
                <a:tc>
                  <a:txBody>
                    <a:bodyPr/>
                    <a:lstStyle/>
                    <a:p>
                      <a:pPr algn="l" fontAlgn="b"/>
                      <a:r>
                        <a:rPr lang="ja-JP" altLang="en-US" sz="1050" b="0" i="0" u="none" strike="noStrike">
                          <a:solidFill>
                            <a:srgbClr val="000000"/>
                          </a:solidFill>
                          <a:effectLst/>
                          <a:latin typeface="+mn-ea"/>
                          <a:ea typeface="+mn-ea"/>
                        </a:rPr>
                        <a:t>備考</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127507193"/>
                  </a:ext>
                </a:extLst>
              </a:tr>
              <a:tr h="290328">
                <a:tc>
                  <a:txBody>
                    <a:bodyPr/>
                    <a:lstStyle/>
                    <a:p>
                      <a:pPr algn="r" fontAlgn="b"/>
                      <a:r>
                        <a:rPr lang="en-US" altLang="ja-JP" sz="1050" b="0" i="0" u="none" strike="noStrike">
                          <a:solidFill>
                            <a:srgbClr val="000000"/>
                          </a:solidFill>
                          <a:effectLst/>
                          <a:latin typeface="+mn-ea"/>
                          <a:ea typeface="+mn-ea"/>
                        </a:rPr>
                        <a:t>1</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b"/>
                      <a:r>
                        <a:rPr lang="en-US" altLang="ja-JP" sz="1050" b="0" i="0" u="none" strike="noStrike">
                          <a:solidFill>
                            <a:srgbClr val="000000"/>
                          </a:solidFill>
                          <a:effectLst/>
                          <a:latin typeface="+mn-ea"/>
                          <a:ea typeface="+mn-ea"/>
                        </a:rPr>
                        <a:t>SAP</a:t>
                      </a:r>
                      <a:endParaRPr lang="ja-JP" altLang="en-US" sz="1050" b="0" i="0" u="none" strike="noStrike">
                        <a:solidFill>
                          <a:srgbClr val="000000"/>
                        </a:solidFill>
                        <a:effectLst/>
                        <a:latin typeface="+mn-ea"/>
                        <a:ea typeface="+mn-ea"/>
                      </a:endParaRP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b"/>
                      <a:r>
                        <a:rPr lang="ja-JP" altLang="en-US" sz="1050" b="0" i="0" u="none" strike="noStrike">
                          <a:solidFill>
                            <a:srgbClr val="000000"/>
                          </a:solidFill>
                          <a:effectLst/>
                          <a:latin typeface="+mn-ea"/>
                          <a:ea typeface="+mn-ea"/>
                        </a:rPr>
                        <a:t>文書作成時に</a:t>
                      </a:r>
                      <a:r>
                        <a:rPr lang="en-US" altLang="ja-JP" sz="1050" b="0" i="0" u="none" strike="noStrike">
                          <a:solidFill>
                            <a:srgbClr val="000000"/>
                          </a:solidFill>
                          <a:effectLst/>
                          <a:latin typeface="+mn-ea"/>
                          <a:ea typeface="+mn-ea"/>
                        </a:rPr>
                        <a:t>SAP</a:t>
                      </a:r>
                      <a:r>
                        <a:rPr lang="ja-JP" altLang="en-US" sz="1050" b="0" i="0" u="none" strike="noStrike">
                          <a:solidFill>
                            <a:srgbClr val="000000"/>
                          </a:solidFill>
                          <a:effectLst/>
                          <a:latin typeface="+mn-ea"/>
                          <a:ea typeface="+mn-ea"/>
                        </a:rPr>
                        <a:t>（</a:t>
                      </a:r>
                      <a:r>
                        <a:rPr lang="en-US" altLang="ja-JP" sz="1050" b="0" i="0" u="none" strike="noStrike" err="1">
                          <a:solidFill>
                            <a:srgbClr val="000000"/>
                          </a:solidFill>
                          <a:effectLst/>
                          <a:latin typeface="+mn-ea"/>
                          <a:ea typeface="+mn-ea"/>
                        </a:rPr>
                        <a:t>Mone</a:t>
                      </a:r>
                      <a:r>
                        <a:rPr lang="ja-JP" altLang="en-US" sz="1050" b="0" i="0" u="none" strike="noStrike">
                          <a:solidFill>
                            <a:srgbClr val="000000"/>
                          </a:solidFill>
                          <a:effectLst/>
                          <a:latin typeface="+mn-ea"/>
                          <a:ea typeface="+mn-ea"/>
                        </a:rPr>
                        <a:t>・</a:t>
                      </a:r>
                      <a:r>
                        <a:rPr lang="en-US" altLang="ja-JP" sz="1050" b="0" i="0" u="none" strike="noStrike">
                          <a:solidFill>
                            <a:srgbClr val="000000"/>
                          </a:solidFill>
                          <a:effectLst/>
                          <a:latin typeface="+mn-ea"/>
                          <a:ea typeface="+mn-ea"/>
                        </a:rPr>
                        <a:t>SEAMS</a:t>
                      </a:r>
                      <a:r>
                        <a:rPr lang="ja-JP" altLang="en-US" sz="1050" b="0" i="0" u="none" strike="noStrike">
                          <a:solidFill>
                            <a:srgbClr val="000000"/>
                          </a:solidFill>
                          <a:effectLst/>
                          <a:latin typeface="+mn-ea"/>
                          <a:ea typeface="+mn-ea"/>
                        </a:rPr>
                        <a:t>・</a:t>
                      </a:r>
                      <a:r>
                        <a:rPr lang="en-US" altLang="ja-JP" sz="1050" b="0" i="0" u="none" strike="noStrike">
                          <a:solidFill>
                            <a:srgbClr val="000000"/>
                          </a:solidFill>
                          <a:effectLst/>
                          <a:latin typeface="+mn-ea"/>
                          <a:ea typeface="+mn-ea"/>
                        </a:rPr>
                        <a:t>PC/PE</a:t>
                      </a:r>
                      <a:r>
                        <a:rPr lang="ja-JP" altLang="en-US" sz="1050" b="0" i="0" u="none" strike="noStrike">
                          <a:solidFill>
                            <a:srgbClr val="000000"/>
                          </a:solidFill>
                          <a:effectLst/>
                          <a:latin typeface="+mn-ea"/>
                          <a:ea typeface="+mn-ea"/>
                        </a:rPr>
                        <a:t>－</a:t>
                      </a:r>
                      <a:r>
                        <a:rPr lang="en-US" altLang="ja-JP" sz="1050" b="0" i="0" u="none" strike="noStrike">
                          <a:solidFill>
                            <a:srgbClr val="000000"/>
                          </a:solidFill>
                          <a:effectLst/>
                          <a:latin typeface="+mn-ea"/>
                          <a:ea typeface="+mn-ea"/>
                        </a:rPr>
                        <a:t>SAP</a:t>
                      </a:r>
                      <a:r>
                        <a:rPr lang="ja-JP" altLang="en-US" sz="1050" b="0" i="0" u="none" strike="noStrike">
                          <a:solidFill>
                            <a:srgbClr val="000000"/>
                          </a:solidFill>
                          <a:effectLst/>
                          <a:latin typeface="+mn-ea"/>
                          <a:ea typeface="+mn-ea"/>
                        </a:rPr>
                        <a:t>）から顧客情報を適切なコード体系で引用する</a:t>
                      </a:r>
                      <a:endParaRPr lang="en-US" altLang="ja-JP" sz="1050" b="0" i="0" u="none" strike="noStrike">
                        <a:solidFill>
                          <a:srgbClr val="000000"/>
                        </a:solidFill>
                        <a:effectLst/>
                        <a:latin typeface="+mn-ea"/>
                        <a:ea typeface="+mn-ea"/>
                      </a:endParaRP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b"/>
                      <a:r>
                        <a:rPr kumimoji="1" lang="ja-JP" altLang="en-US" sz="1050"/>
                        <a:t>３．非機能要件性能（２）拡張性による</a:t>
                      </a:r>
                      <a:endParaRPr lang="zh-TW" altLang="en-US" sz="1050" b="0" i="0" u="none" strike="noStrike">
                        <a:solidFill>
                          <a:srgbClr val="000000"/>
                        </a:solidFill>
                        <a:effectLst/>
                        <a:latin typeface="+mn-ea"/>
                        <a:ea typeface="+mn-ea"/>
                      </a:endParaRP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b"/>
                      <a:endParaRPr lang="zh-TW" altLang="en-US" sz="1050" b="0" i="0" u="none" strike="noStrike">
                        <a:solidFill>
                          <a:srgbClr val="000000"/>
                        </a:solidFill>
                        <a:effectLst/>
                        <a:latin typeface="+mn-ea"/>
                        <a:ea typeface="+mn-ea"/>
                      </a:endParaRP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163807935"/>
                  </a:ext>
                </a:extLst>
              </a:tr>
              <a:tr h="290328">
                <a:tc>
                  <a:txBody>
                    <a:bodyPr/>
                    <a:lstStyle/>
                    <a:p>
                      <a:pPr algn="r" fontAlgn="b"/>
                      <a:r>
                        <a:rPr lang="en-US" altLang="ja-JP" sz="1050" b="0" i="0" u="none" strike="noStrike">
                          <a:solidFill>
                            <a:srgbClr val="000000"/>
                          </a:solidFill>
                          <a:effectLst/>
                          <a:latin typeface="+mn-ea"/>
                          <a:ea typeface="+mn-ea"/>
                        </a:rPr>
                        <a:t>2</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b"/>
                      <a:r>
                        <a:rPr lang="en-US" altLang="ja-JP" sz="1050" b="0" i="0" u="none" strike="noStrike" err="1">
                          <a:solidFill>
                            <a:srgbClr val="000000"/>
                          </a:solidFill>
                          <a:effectLst/>
                          <a:latin typeface="+mn-ea"/>
                          <a:ea typeface="+mn-ea"/>
                        </a:rPr>
                        <a:t>Entra</a:t>
                      </a:r>
                      <a:r>
                        <a:rPr lang="en-US" altLang="ja-JP" sz="1050" b="0" i="0" u="none" strike="noStrike">
                          <a:solidFill>
                            <a:srgbClr val="000000"/>
                          </a:solidFill>
                          <a:effectLst/>
                          <a:latin typeface="+mn-ea"/>
                          <a:ea typeface="+mn-ea"/>
                        </a:rPr>
                        <a:t> ID</a:t>
                      </a:r>
                      <a:endParaRPr lang="ja-JP" altLang="en-US" sz="1050" b="0" i="0" u="none" strike="noStrike">
                        <a:solidFill>
                          <a:srgbClr val="000000"/>
                        </a:solidFill>
                        <a:effectLst/>
                        <a:latin typeface="+mn-ea"/>
                        <a:ea typeface="+mn-ea"/>
                      </a:endParaRP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b"/>
                      <a:r>
                        <a:rPr lang="ja-JP" altLang="en-US" sz="1050" b="0" i="0" u="none" strike="noStrike">
                          <a:solidFill>
                            <a:srgbClr val="000000"/>
                          </a:solidFill>
                          <a:effectLst/>
                          <a:latin typeface="+mn-ea"/>
                          <a:ea typeface="+mn-ea"/>
                        </a:rPr>
                        <a:t>社員のアカウント情報を認証・認可基盤として利用し、シングルサインオンを行う</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1" lang="ja-JP" altLang="en-US" sz="1050"/>
                        <a:t>３．非機能要件性能（２）拡張性による</a:t>
                      </a:r>
                      <a:endParaRPr lang="zh-TW" altLang="en-US" sz="1050" b="0" i="0" u="none" strike="noStrike">
                        <a:solidFill>
                          <a:srgbClr val="000000"/>
                        </a:solidFill>
                        <a:effectLst/>
                        <a:latin typeface="+mn-ea"/>
                        <a:ea typeface="+mn-ea"/>
                      </a:endParaRP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b"/>
                      <a:endParaRPr lang="zh-TW" altLang="en-US" sz="1050" b="0" i="0" u="none" strike="noStrike">
                        <a:solidFill>
                          <a:srgbClr val="000000"/>
                        </a:solidFill>
                        <a:effectLst/>
                        <a:latin typeface="+mn-ea"/>
                        <a:ea typeface="+mn-ea"/>
                      </a:endParaRP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411903078"/>
                  </a:ext>
                </a:extLst>
              </a:tr>
              <a:tr h="290328">
                <a:tc>
                  <a:txBody>
                    <a:bodyPr/>
                    <a:lstStyle/>
                    <a:p>
                      <a:pPr algn="r" fontAlgn="b"/>
                      <a:r>
                        <a:rPr lang="en-US" altLang="ja-JP" sz="1050" b="0" i="0" u="none" strike="noStrike">
                          <a:solidFill>
                            <a:srgbClr val="000000"/>
                          </a:solidFill>
                          <a:effectLst/>
                          <a:latin typeface="+mn-ea"/>
                          <a:ea typeface="+mn-ea"/>
                        </a:rPr>
                        <a:t>3</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b"/>
                      <a:r>
                        <a:rPr lang="en-US" altLang="ja-JP" sz="1050" b="0" i="0" u="none" strike="noStrike">
                          <a:solidFill>
                            <a:srgbClr val="000000"/>
                          </a:solidFill>
                          <a:effectLst/>
                          <a:latin typeface="+mn-ea"/>
                          <a:ea typeface="+mn-ea"/>
                        </a:rPr>
                        <a:t>Microsoft SharePoint Online</a:t>
                      </a:r>
                      <a:endParaRPr lang="ja-JP" altLang="en-US" sz="1050" b="0" i="0" u="none" strike="noStrike">
                        <a:solidFill>
                          <a:srgbClr val="000000"/>
                        </a:solidFill>
                        <a:effectLst/>
                        <a:latin typeface="+mn-ea"/>
                        <a:ea typeface="+mn-ea"/>
                      </a:endParaRP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ja-JP" altLang="en-US" sz="1050" b="0" i="0" u="none" strike="noStrike">
                          <a:solidFill>
                            <a:srgbClr val="000000"/>
                          </a:solidFill>
                          <a:effectLst/>
                          <a:latin typeface="+mn-ea"/>
                          <a:ea typeface="+mn-ea"/>
                        </a:rPr>
                        <a:t>アプリ利用者の制御や文書作成時の組織情報を引用する</a:t>
                      </a: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1" lang="ja-JP" altLang="en-US" sz="1050"/>
                        <a:t>３．非機能要件性能（２）拡張性による</a:t>
                      </a:r>
                      <a:endParaRPr lang="zh-TW" altLang="en-US" sz="1050" b="0" i="0" u="none" strike="noStrike">
                        <a:solidFill>
                          <a:srgbClr val="000000"/>
                        </a:solidFill>
                        <a:effectLst/>
                        <a:latin typeface="+mn-ea"/>
                        <a:ea typeface="+mn-ea"/>
                      </a:endParaRP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b"/>
                      <a:endParaRPr lang="zh-TW" altLang="en-US" sz="1050" b="0" i="0" u="none" strike="noStrike">
                        <a:solidFill>
                          <a:srgbClr val="000000"/>
                        </a:solidFill>
                        <a:effectLst/>
                        <a:latin typeface="+mn-ea"/>
                        <a:ea typeface="+mn-ea"/>
                      </a:endParaRPr>
                    </a:p>
                  </a:txBody>
                  <a:tcPr marL="8386" marR="8386" marT="8386" marB="0">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169790471"/>
                  </a:ext>
                </a:extLst>
              </a:tr>
            </a:tbl>
          </a:graphicData>
        </a:graphic>
      </p:graphicFrame>
    </p:spTree>
    <p:extLst>
      <p:ext uri="{BB962C8B-B14F-4D97-AF65-F5344CB8AC3E}">
        <p14:creationId xmlns:p14="http://schemas.microsoft.com/office/powerpoint/2010/main" val="42650596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4F551CF8-85CB-B61D-0C43-BB587DB9980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639" imgH="639" progId="TCLayout.ActiveDocument.1">
                  <p:embed/>
                </p:oleObj>
              </mc:Choice>
              <mc:Fallback>
                <p:oleObj name="think-cellスライド" r:id="rId3" imgW="639" imgH="639" progId="TCLayout.ActiveDocument.1">
                  <p:embed/>
                  <p:pic>
                    <p:nvPicPr>
                      <p:cNvPr id="8" name="think-cell data - do not delete" hidden="1">
                        <a:extLst>
                          <a:ext uri="{FF2B5EF4-FFF2-40B4-BE49-F238E27FC236}">
                            <a16:creationId xmlns:a16="http://schemas.microsoft.com/office/drawing/2014/main" id="{4F551CF8-85CB-B61D-0C43-BB587DB9980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テキスト プレースホルダー 4">
            <a:extLst>
              <a:ext uri="{FF2B5EF4-FFF2-40B4-BE49-F238E27FC236}">
                <a16:creationId xmlns:a16="http://schemas.microsoft.com/office/drawing/2014/main" id="{42DFA4FD-49DC-4731-ADFC-2219F4A8B4A7}"/>
              </a:ext>
            </a:extLst>
          </p:cNvPr>
          <p:cNvSpPr>
            <a:spLocks noGrp="1"/>
          </p:cNvSpPr>
          <p:nvPr>
            <p:ph type="body" sz="quarter" idx="13"/>
          </p:nvPr>
        </p:nvSpPr>
        <p:spPr>
          <a:xfrm>
            <a:off x="251524" y="1052963"/>
            <a:ext cx="8640950" cy="5668514"/>
          </a:xfrm>
        </p:spPr>
        <p:txBody>
          <a:bodyPr>
            <a:normAutofit/>
          </a:bodyPr>
          <a:lstStyle/>
          <a:p>
            <a:pPr marL="0" indent="0">
              <a:buNone/>
            </a:pPr>
            <a:r>
              <a:rPr lang="en-US" altLang="ja-JP" sz="1800"/>
              <a:t>(7)</a:t>
            </a:r>
            <a:r>
              <a:rPr lang="ja-JP" altLang="en-US" sz="1800"/>
              <a:t>機能別アクセス範囲</a:t>
            </a:r>
            <a:endParaRPr lang="en-US" altLang="ja-JP" sz="1800">
              <a:solidFill>
                <a:schemeClr val="accent6">
                  <a:lumMod val="75000"/>
                </a:schemeClr>
              </a:solidFill>
            </a:endParaRPr>
          </a:p>
        </p:txBody>
      </p:sp>
      <p:sp>
        <p:nvSpPr>
          <p:cNvPr id="4" name="タイトル 3">
            <a:extLst>
              <a:ext uri="{FF2B5EF4-FFF2-40B4-BE49-F238E27FC236}">
                <a16:creationId xmlns:a16="http://schemas.microsoft.com/office/drawing/2014/main" id="{2BB1540D-A685-4E1B-B317-DC9AFFB19144}"/>
              </a:ext>
            </a:extLst>
          </p:cNvPr>
          <p:cNvSpPr>
            <a:spLocks noGrp="1"/>
          </p:cNvSpPr>
          <p:nvPr>
            <p:ph type="title"/>
          </p:nvPr>
        </p:nvSpPr>
        <p:spPr>
          <a:xfrm>
            <a:off x="251519" y="263966"/>
            <a:ext cx="6932935" cy="523220"/>
          </a:xfrm>
        </p:spPr>
        <p:txBody>
          <a:bodyPr vert="horz"/>
          <a:lstStyle/>
          <a:p>
            <a:r>
              <a:rPr lang="ja-JP" altLang="en-US"/>
              <a:t>２．機能要件</a:t>
            </a:r>
            <a:endParaRPr kumimoji="1" lang="ja-JP" altLang="en-US"/>
          </a:p>
        </p:txBody>
      </p:sp>
      <p:sp>
        <p:nvSpPr>
          <p:cNvPr id="6" name="スライド番号プレースホルダー 5">
            <a:extLst>
              <a:ext uri="{FF2B5EF4-FFF2-40B4-BE49-F238E27FC236}">
                <a16:creationId xmlns:a16="http://schemas.microsoft.com/office/drawing/2014/main" id="{89DAB562-637A-4CEF-A9B8-1E00925B8D49}"/>
              </a:ext>
            </a:extLst>
          </p:cNvPr>
          <p:cNvSpPr>
            <a:spLocks noGrp="1"/>
          </p:cNvSpPr>
          <p:nvPr>
            <p:ph type="sldNum" sz="quarter" idx="12"/>
          </p:nvPr>
        </p:nvSpPr>
        <p:spPr>
          <a:xfrm>
            <a:off x="3505200" y="6356352"/>
            <a:ext cx="21336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8139188-682B-46B8-8E3A-C32D863D2EEC}" type="slidenum">
              <a:rPr kumimoji="1" lang="ja-JP" altLang="en-US" sz="1200" b="0" i="0" u="none" strike="noStrike" kern="1200" cap="none" spc="0" normalizeH="0" baseline="0" noProof="0" smtClean="0">
                <a:ln>
                  <a:noFill/>
                </a:ln>
                <a:solidFill>
                  <a:prstClr val="black"/>
                </a:solidFill>
                <a:effectLst/>
                <a:uLnTx/>
                <a:uFillTx/>
                <a:latin typeface="Yu Gothic UI" panose="020B0500000000000000" pitchFamily="50" charset="-128"/>
                <a:ea typeface="Yu Gothic UI" panose="020B0500000000000000"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44</a:t>
            </a:fld>
            <a:endParaRPr kumimoji="1" lang="ja-JP" altLang="en-US" sz="12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mn-cs"/>
            </a:endParaRPr>
          </a:p>
        </p:txBody>
      </p:sp>
      <p:sp>
        <p:nvSpPr>
          <p:cNvPr id="2" name="コンテンツ プレースホルダー 6">
            <a:extLst>
              <a:ext uri="{FF2B5EF4-FFF2-40B4-BE49-F238E27FC236}">
                <a16:creationId xmlns:a16="http://schemas.microsoft.com/office/drawing/2014/main" id="{3E459797-BB47-C5A3-ED03-A65240AC92A2}"/>
              </a:ext>
            </a:extLst>
          </p:cNvPr>
          <p:cNvSpPr txBox="1">
            <a:spLocks/>
          </p:cNvSpPr>
          <p:nvPr/>
        </p:nvSpPr>
        <p:spPr>
          <a:xfrm>
            <a:off x="251519" y="1576184"/>
            <a:ext cx="8603312" cy="4228853"/>
          </a:xfrm>
          <a:prstGeom prst="rect">
            <a:avLst/>
          </a:prstGeom>
        </p:spPr>
        <p:txBody>
          <a:bodyPr vert="horz" lIns="0" tIns="0" rIns="0" bIns="0" rtlCol="0">
            <a:normAutofit/>
          </a:bodyPr>
          <a:lstStyle>
            <a:lvl1pPr marL="285750" indent="-285750" algn="l" defTabSz="914400" rtl="0" eaLnBrk="1" latinLnBrk="0" hangingPunct="1">
              <a:lnSpc>
                <a:spcPct val="150000"/>
              </a:lnSpc>
              <a:spcBef>
                <a:spcPts val="1000"/>
              </a:spcBef>
              <a:buFont typeface="Arial" panose="020B0604020202020204" pitchFamily="34" charset="0"/>
              <a:buChar char="•"/>
              <a:defRPr kumimoji="1" sz="1600" kern="1200" baseline="0">
                <a:solidFill>
                  <a:schemeClr val="tx1"/>
                </a:solidFill>
                <a:latin typeface="+mn-lt"/>
                <a:ea typeface="+mn-ea"/>
                <a:cs typeface="+mn-cs"/>
              </a:defRPr>
            </a:lvl1pPr>
            <a:lvl2pPr marL="645750" indent="-285750" algn="l" defTabSz="914400" rtl="0" eaLnBrk="1" latinLnBrk="0" hangingPunct="1">
              <a:lnSpc>
                <a:spcPct val="15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1005750" indent="-285750" algn="l" defTabSz="914400" rtl="0" eaLnBrk="1" latinLnBrk="0" hangingPunct="1">
              <a:lnSpc>
                <a:spcPct val="150000"/>
              </a:lnSpc>
              <a:spcBef>
                <a:spcPts val="1000"/>
              </a:spcBef>
              <a:buFont typeface="Arial" panose="020B0604020202020204" pitchFamily="34" charset="0"/>
              <a:buChar char="•"/>
              <a:defRPr kumimoji="1" sz="1600" kern="1200">
                <a:solidFill>
                  <a:schemeClr val="tx1"/>
                </a:solidFill>
                <a:latin typeface="+mn-lt"/>
                <a:ea typeface="+mn-ea"/>
                <a:cs typeface="+mn-cs"/>
              </a:defRPr>
            </a:lvl3pPr>
            <a:lvl4pPr marL="1365750" indent="-285750" algn="l" defTabSz="914400" rtl="0" eaLnBrk="1" latinLnBrk="0" hangingPunct="1">
              <a:lnSpc>
                <a:spcPct val="150000"/>
              </a:lnSpc>
              <a:spcBef>
                <a:spcPts val="1000"/>
              </a:spcBef>
              <a:buFont typeface="Arial" panose="020B0604020202020204" pitchFamily="34" charset="0"/>
              <a:buChar char="-"/>
              <a:defRPr kumimoji="1" sz="1600" kern="1200">
                <a:solidFill>
                  <a:schemeClr val="tx1"/>
                </a:solidFill>
                <a:latin typeface="+mn-lt"/>
                <a:ea typeface="+mn-ea"/>
                <a:cs typeface="+mn-cs"/>
              </a:defRPr>
            </a:lvl4pPr>
            <a:lvl5pPr marL="1725750" indent="-285750" algn="l" defTabSz="914400" rtl="0" eaLnBrk="1" latinLnBrk="0" hangingPunct="1">
              <a:lnSpc>
                <a:spcPct val="150000"/>
              </a:lnSpc>
              <a:spcBef>
                <a:spcPts val="1000"/>
              </a:spcBef>
              <a:buFont typeface="Arial" panose="020B0604020202020204" pitchFamily="34" charset="0"/>
              <a:buChar char="•"/>
              <a:defRPr kumimoji="1" sz="160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ja-JP" altLang="en-US" sz="1400">
                <a:solidFill>
                  <a:srgbClr val="000000"/>
                </a:solidFill>
                <a:latin typeface="+mn-ea"/>
              </a:rPr>
              <a:t>事業部単位のユーザーにアクセスされる前提にて、文書ごとの権限と機能ごとの権限を示す</a:t>
            </a:r>
            <a:endParaRPr lang="en-US" altLang="ja-JP" sz="1400">
              <a:solidFill>
                <a:srgbClr val="000000"/>
              </a:solidFill>
              <a:latin typeface="+mn-ea"/>
            </a:endParaRP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ja-JP" altLang="en-US" sz="1400">
                <a:solidFill>
                  <a:srgbClr val="000000"/>
                </a:solidFill>
                <a:latin typeface="+mn-ea"/>
              </a:rPr>
              <a:t>権限は</a:t>
            </a:r>
            <a:r>
              <a:rPr lang="en-US" altLang="ja-JP" sz="1400">
                <a:solidFill>
                  <a:srgbClr val="000000"/>
                </a:solidFill>
                <a:latin typeface="+mn-ea"/>
              </a:rPr>
              <a:t>4</a:t>
            </a:r>
            <a:r>
              <a:rPr lang="ja-JP" altLang="en-US" sz="1400">
                <a:solidFill>
                  <a:srgbClr val="000000"/>
                </a:solidFill>
                <a:latin typeface="+mn-ea"/>
              </a:rPr>
              <a:t>つに大別される</a:t>
            </a:r>
            <a:endParaRPr lang="en-US" altLang="ja-JP" sz="1400">
              <a:solidFill>
                <a:srgbClr val="000000"/>
              </a:solidFill>
              <a:latin typeface="+mn-ea"/>
            </a:endParaRPr>
          </a:p>
          <a:p>
            <a:pPr marR="0" lvl="0" algn="l" defTabSz="914400" rtl="0" eaLnBrk="1" fontAlgn="auto" latinLnBrk="0" hangingPunct="1">
              <a:lnSpc>
                <a:spcPct val="100000"/>
              </a:lnSpc>
              <a:spcBef>
                <a:spcPts val="600"/>
              </a:spcBef>
              <a:spcAft>
                <a:spcPts val="0"/>
              </a:spcAft>
              <a:buClrTx/>
              <a:buSzTx/>
              <a:tabLst/>
              <a:defRPr/>
            </a:pPr>
            <a:r>
              <a:rPr lang="ja-JP" altLang="en-US" sz="1400">
                <a:solidFill>
                  <a:srgbClr val="000000"/>
                </a:solidFill>
                <a:latin typeface="+mn-ea"/>
              </a:rPr>
              <a:t>担当者：一般社員。担当者として自身が関与する文書にのみ権限を有する</a:t>
            </a:r>
            <a:endParaRPr lang="en-US" altLang="ja-JP" sz="1400">
              <a:solidFill>
                <a:srgbClr val="000000"/>
              </a:solidFill>
              <a:latin typeface="+mn-ea"/>
            </a:endParaRPr>
          </a:p>
          <a:p>
            <a:pPr marR="0" lvl="0" algn="l" defTabSz="914400" rtl="0" eaLnBrk="1" fontAlgn="auto" latinLnBrk="0" hangingPunct="1">
              <a:lnSpc>
                <a:spcPct val="100000"/>
              </a:lnSpc>
              <a:spcBef>
                <a:spcPts val="600"/>
              </a:spcBef>
              <a:spcAft>
                <a:spcPts val="0"/>
              </a:spcAft>
              <a:buClrTx/>
              <a:buSzTx/>
              <a:tabLst/>
              <a:defRPr/>
            </a:pPr>
            <a:r>
              <a:rPr lang="ja-JP" altLang="en-US" sz="1400">
                <a:solidFill>
                  <a:srgbClr val="000000"/>
                </a:solidFill>
                <a:latin typeface="+mn-ea"/>
              </a:rPr>
              <a:t>承認者：役職を持つ社員。承認者として自身が関与する文書にのみ権限を有する</a:t>
            </a:r>
            <a:endParaRPr lang="en-US" altLang="ja-JP" sz="1400">
              <a:solidFill>
                <a:srgbClr val="000000"/>
              </a:solidFill>
              <a:latin typeface="+mn-ea"/>
            </a:endParaRPr>
          </a:p>
          <a:p>
            <a:pPr marR="0" lvl="0" algn="l" defTabSz="914400" rtl="0" eaLnBrk="1" fontAlgn="auto" latinLnBrk="0" hangingPunct="1">
              <a:lnSpc>
                <a:spcPct val="100000"/>
              </a:lnSpc>
              <a:spcBef>
                <a:spcPts val="600"/>
              </a:spcBef>
              <a:spcAft>
                <a:spcPts val="0"/>
              </a:spcAft>
              <a:buClrTx/>
              <a:buSzTx/>
              <a:tabLst/>
              <a:defRPr/>
            </a:pPr>
            <a:r>
              <a:rPr lang="ja-JP" altLang="en-US" sz="1400">
                <a:solidFill>
                  <a:srgbClr val="000000"/>
                </a:solidFill>
                <a:latin typeface="+mn-ea"/>
              </a:rPr>
              <a:t>マスタ管理者：承認クリア・文書削除・マスタ削除・顧客変更権限以外のすべての権限を有する</a:t>
            </a:r>
            <a:endParaRPr lang="en-US" altLang="ja-JP" sz="1400">
              <a:solidFill>
                <a:srgbClr val="000000"/>
              </a:solidFill>
              <a:latin typeface="+mn-ea"/>
            </a:endParaRPr>
          </a:p>
          <a:p>
            <a:pPr marR="0" lvl="0" algn="l" defTabSz="914400" rtl="0" eaLnBrk="1" fontAlgn="auto" latinLnBrk="0" hangingPunct="1">
              <a:lnSpc>
                <a:spcPct val="100000"/>
              </a:lnSpc>
              <a:spcBef>
                <a:spcPts val="600"/>
              </a:spcBef>
              <a:spcAft>
                <a:spcPts val="0"/>
              </a:spcAft>
              <a:buClrTx/>
              <a:buSzTx/>
              <a:tabLst/>
              <a:defRPr/>
            </a:pPr>
            <a:r>
              <a:rPr lang="ja-JP" altLang="en-US" sz="1400">
                <a:solidFill>
                  <a:srgbClr val="000000"/>
                </a:solidFill>
                <a:latin typeface="+mn-ea"/>
              </a:rPr>
              <a:t>システム管理者：システムの管理責任者として全権限を有する</a:t>
            </a:r>
            <a:endParaRPr lang="en-US" altLang="ja-JP" sz="1400">
              <a:solidFill>
                <a:srgbClr val="000000"/>
              </a:solidFill>
              <a:latin typeface="+mn-ea"/>
            </a:endParaRPr>
          </a:p>
          <a:p>
            <a:pPr marR="0" lvl="0" algn="l" defTabSz="914400" rtl="0" eaLnBrk="1" fontAlgn="auto" latinLnBrk="0" hangingPunct="1">
              <a:lnSpc>
                <a:spcPct val="100000"/>
              </a:lnSpc>
              <a:spcBef>
                <a:spcPts val="600"/>
              </a:spcBef>
              <a:spcAft>
                <a:spcPts val="0"/>
              </a:spcAft>
              <a:buClrTx/>
              <a:buSzTx/>
              <a:tabLst/>
              <a:defRPr/>
            </a:pPr>
            <a:endParaRPr lang="en-US" altLang="ja-JP" sz="1400">
              <a:solidFill>
                <a:srgbClr val="000000"/>
              </a:solidFill>
              <a:latin typeface="+mn-ea"/>
            </a:endParaRP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ltLang="ja-JP" sz="1400">
              <a:solidFill>
                <a:srgbClr val="000000"/>
              </a:solidFill>
              <a:latin typeface="+mn-ea"/>
            </a:endParaRPr>
          </a:p>
        </p:txBody>
      </p:sp>
    </p:spTree>
    <p:extLst>
      <p:ext uri="{BB962C8B-B14F-4D97-AF65-F5344CB8AC3E}">
        <p14:creationId xmlns:p14="http://schemas.microsoft.com/office/powerpoint/2010/main" val="35960202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4F551CF8-85CB-B61D-0C43-BB587DB9980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639" imgH="639" progId="TCLayout.ActiveDocument.1">
                  <p:embed/>
                </p:oleObj>
              </mc:Choice>
              <mc:Fallback>
                <p:oleObj name="think-cellスライド" r:id="rId3" imgW="639" imgH="639" progId="TCLayout.ActiveDocument.1">
                  <p:embed/>
                  <p:pic>
                    <p:nvPicPr>
                      <p:cNvPr id="8" name="think-cell data - do not delete" hidden="1">
                        <a:extLst>
                          <a:ext uri="{FF2B5EF4-FFF2-40B4-BE49-F238E27FC236}">
                            <a16:creationId xmlns:a16="http://schemas.microsoft.com/office/drawing/2014/main" id="{4F551CF8-85CB-B61D-0C43-BB587DB9980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テキスト プレースホルダー 4">
            <a:extLst>
              <a:ext uri="{FF2B5EF4-FFF2-40B4-BE49-F238E27FC236}">
                <a16:creationId xmlns:a16="http://schemas.microsoft.com/office/drawing/2014/main" id="{42DFA4FD-49DC-4731-ADFC-2219F4A8B4A7}"/>
              </a:ext>
            </a:extLst>
          </p:cNvPr>
          <p:cNvSpPr>
            <a:spLocks noGrp="1"/>
          </p:cNvSpPr>
          <p:nvPr>
            <p:ph type="body" sz="quarter" idx="13"/>
          </p:nvPr>
        </p:nvSpPr>
        <p:spPr>
          <a:xfrm>
            <a:off x="251524" y="1052963"/>
            <a:ext cx="8640950" cy="5668514"/>
          </a:xfrm>
        </p:spPr>
        <p:txBody>
          <a:bodyPr>
            <a:normAutofit/>
          </a:bodyPr>
          <a:lstStyle/>
          <a:p>
            <a:pPr marL="0" indent="0">
              <a:buNone/>
            </a:pPr>
            <a:r>
              <a:rPr lang="en-US" altLang="ja-JP" sz="1800"/>
              <a:t>(7)</a:t>
            </a:r>
            <a:r>
              <a:rPr lang="ja-JP" altLang="en-US" sz="1800"/>
              <a:t>機能別アクセス範囲</a:t>
            </a:r>
            <a:endParaRPr lang="en-US" altLang="ja-JP" sz="1800">
              <a:solidFill>
                <a:schemeClr val="accent6">
                  <a:lumMod val="75000"/>
                </a:schemeClr>
              </a:solidFill>
            </a:endParaRPr>
          </a:p>
        </p:txBody>
      </p:sp>
      <p:sp>
        <p:nvSpPr>
          <p:cNvPr id="4" name="タイトル 3">
            <a:extLst>
              <a:ext uri="{FF2B5EF4-FFF2-40B4-BE49-F238E27FC236}">
                <a16:creationId xmlns:a16="http://schemas.microsoft.com/office/drawing/2014/main" id="{2BB1540D-A685-4E1B-B317-DC9AFFB19144}"/>
              </a:ext>
            </a:extLst>
          </p:cNvPr>
          <p:cNvSpPr>
            <a:spLocks noGrp="1"/>
          </p:cNvSpPr>
          <p:nvPr>
            <p:ph type="title"/>
          </p:nvPr>
        </p:nvSpPr>
        <p:spPr>
          <a:xfrm>
            <a:off x="251519" y="263966"/>
            <a:ext cx="6932935" cy="523220"/>
          </a:xfrm>
        </p:spPr>
        <p:txBody>
          <a:bodyPr vert="horz"/>
          <a:lstStyle/>
          <a:p>
            <a:r>
              <a:rPr lang="ja-JP" altLang="en-US"/>
              <a:t>２．機能要件</a:t>
            </a:r>
            <a:endParaRPr kumimoji="1" lang="ja-JP" altLang="en-US"/>
          </a:p>
        </p:txBody>
      </p:sp>
      <p:sp>
        <p:nvSpPr>
          <p:cNvPr id="6" name="スライド番号プレースホルダー 5">
            <a:extLst>
              <a:ext uri="{FF2B5EF4-FFF2-40B4-BE49-F238E27FC236}">
                <a16:creationId xmlns:a16="http://schemas.microsoft.com/office/drawing/2014/main" id="{89DAB562-637A-4CEF-A9B8-1E00925B8D49}"/>
              </a:ext>
            </a:extLst>
          </p:cNvPr>
          <p:cNvSpPr>
            <a:spLocks noGrp="1"/>
          </p:cNvSpPr>
          <p:nvPr>
            <p:ph type="sldNum" sz="quarter" idx="12"/>
          </p:nvPr>
        </p:nvSpPr>
        <p:spPr>
          <a:xfrm>
            <a:off x="3505200" y="6356352"/>
            <a:ext cx="21336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8139188-682B-46B8-8E3A-C32D863D2EEC}" type="slidenum">
              <a:rPr kumimoji="1" lang="ja-JP" altLang="en-US" sz="1200" b="0" i="0" u="none" strike="noStrike" kern="1200" cap="none" spc="0" normalizeH="0" baseline="0" noProof="0" smtClean="0">
                <a:ln>
                  <a:noFill/>
                </a:ln>
                <a:solidFill>
                  <a:prstClr val="black"/>
                </a:solidFill>
                <a:effectLst/>
                <a:uLnTx/>
                <a:uFillTx/>
                <a:latin typeface="Yu Gothic UI" panose="020B0500000000000000" pitchFamily="50" charset="-128"/>
                <a:ea typeface="Yu Gothic UI" panose="020B0500000000000000"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45</a:t>
            </a:fld>
            <a:endParaRPr kumimoji="1" lang="ja-JP" altLang="en-US" sz="12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mn-cs"/>
            </a:endParaRPr>
          </a:p>
        </p:txBody>
      </p:sp>
      <p:sp>
        <p:nvSpPr>
          <p:cNvPr id="9" name="正方形/長方形 8">
            <a:extLst>
              <a:ext uri="{FF2B5EF4-FFF2-40B4-BE49-F238E27FC236}">
                <a16:creationId xmlns:a16="http://schemas.microsoft.com/office/drawing/2014/main" id="{1937F843-39D3-831C-3F43-0081EDF4F142}"/>
              </a:ext>
            </a:extLst>
          </p:cNvPr>
          <p:cNvSpPr/>
          <p:nvPr/>
        </p:nvSpPr>
        <p:spPr>
          <a:xfrm>
            <a:off x="6493282" y="988223"/>
            <a:ext cx="2129447" cy="393192"/>
          </a:xfrm>
          <a:prstGeom prst="rect">
            <a:avLst/>
          </a:prstGeom>
          <a:noFill/>
          <a:ln w="6350">
            <a:solidFill>
              <a:schemeClr val="accent3"/>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5731" marR="0" lvl="0" indent="-135731"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1" lang="ja-JP" altLang="en-US" sz="788" b="1"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凡例</a:t>
            </a:r>
            <a:endParaRPr kumimoji="1" lang="en-US" altLang="ja-JP" sz="788" b="1"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201216"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788"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○：可能</a:t>
            </a:r>
            <a:r>
              <a:rPr kumimoji="1" lang="ja-JP" altLang="en-US" sz="788" b="1"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　</a:t>
            </a:r>
            <a:r>
              <a:rPr kumimoji="1" lang="ja-JP" altLang="en-US" sz="788"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△：一部可能　</a:t>
            </a:r>
            <a:r>
              <a:rPr kumimoji="1" lang="en-US" altLang="ja-JP" sz="788"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788"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：不可</a:t>
            </a:r>
            <a:endParaRPr kumimoji="1" lang="en-US" altLang="ja-JP" sz="788"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graphicFrame>
        <p:nvGraphicFramePr>
          <p:cNvPr id="10" name="表 7">
            <a:extLst>
              <a:ext uri="{FF2B5EF4-FFF2-40B4-BE49-F238E27FC236}">
                <a16:creationId xmlns:a16="http://schemas.microsoft.com/office/drawing/2014/main" id="{F1B4073D-5C32-4533-86B4-00156EFF1A09}"/>
              </a:ext>
            </a:extLst>
          </p:cNvPr>
          <p:cNvGraphicFramePr>
            <a:graphicFrameLocks noGrp="1"/>
          </p:cNvGraphicFramePr>
          <p:nvPr>
            <p:extLst>
              <p:ext uri="{D42A27DB-BD31-4B8C-83A1-F6EECF244321}">
                <p14:modId xmlns:p14="http://schemas.microsoft.com/office/powerpoint/2010/main" val="779854502"/>
              </p:ext>
            </p:extLst>
          </p:nvPr>
        </p:nvGraphicFramePr>
        <p:xfrm>
          <a:off x="142876" y="1381416"/>
          <a:ext cx="8866164" cy="5398212"/>
        </p:xfrm>
        <a:graphic>
          <a:graphicData uri="http://schemas.openxmlformats.org/drawingml/2006/table">
            <a:tbl>
              <a:tblPr firstRow="1" bandRow="1">
                <a:tableStyleId>{5C22544A-7EE6-4342-B048-85BDC9FD1C3A}</a:tableStyleId>
              </a:tblPr>
              <a:tblGrid>
                <a:gridCol w="1114424">
                  <a:extLst>
                    <a:ext uri="{9D8B030D-6E8A-4147-A177-3AD203B41FA5}">
                      <a16:colId xmlns:a16="http://schemas.microsoft.com/office/drawing/2014/main" val="1035687737"/>
                    </a:ext>
                  </a:extLst>
                </a:gridCol>
                <a:gridCol w="1937935">
                  <a:extLst>
                    <a:ext uri="{9D8B030D-6E8A-4147-A177-3AD203B41FA5}">
                      <a16:colId xmlns:a16="http://schemas.microsoft.com/office/drawing/2014/main" val="525382596"/>
                    </a:ext>
                  </a:extLst>
                </a:gridCol>
                <a:gridCol w="1937935">
                  <a:extLst>
                    <a:ext uri="{9D8B030D-6E8A-4147-A177-3AD203B41FA5}">
                      <a16:colId xmlns:a16="http://schemas.microsoft.com/office/drawing/2014/main" val="112874956"/>
                    </a:ext>
                  </a:extLst>
                </a:gridCol>
                <a:gridCol w="1937935">
                  <a:extLst>
                    <a:ext uri="{9D8B030D-6E8A-4147-A177-3AD203B41FA5}">
                      <a16:colId xmlns:a16="http://schemas.microsoft.com/office/drawing/2014/main" val="670124733"/>
                    </a:ext>
                  </a:extLst>
                </a:gridCol>
                <a:gridCol w="1937935">
                  <a:extLst>
                    <a:ext uri="{9D8B030D-6E8A-4147-A177-3AD203B41FA5}">
                      <a16:colId xmlns:a16="http://schemas.microsoft.com/office/drawing/2014/main" val="1072579635"/>
                    </a:ext>
                  </a:extLst>
                </a:gridCol>
              </a:tblGrid>
              <a:tr h="250646">
                <a:tc rowSpan="2">
                  <a:txBody>
                    <a:bodyPr/>
                    <a:lstStyle/>
                    <a:p>
                      <a:pPr algn="ctr"/>
                      <a:r>
                        <a:rPr kumimoji="1" lang="ja-JP" altLang="en-US" sz="1100" b="1"/>
                        <a:t>機能</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gridSpan="4">
                  <a:txBody>
                    <a:bodyPr/>
                    <a:lstStyle/>
                    <a:p>
                      <a:pPr algn="ctr"/>
                      <a:r>
                        <a:rPr kumimoji="1" lang="ja-JP" altLang="en-US" sz="1100" b="1"/>
                        <a:t>権限</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sz="1400"/>
                    </a:p>
                  </a:txBody>
                  <a:tcPr/>
                </a:tc>
                <a:tc hMerge="1">
                  <a:txBody>
                    <a:bodyPr/>
                    <a:lstStyle/>
                    <a:p>
                      <a:pPr algn="ctr"/>
                      <a:endParaRPr kumimoji="1" lang="ja-JP" altLang="en-US" sz="1200" b="1"/>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80923915"/>
                  </a:ext>
                </a:extLst>
              </a:tr>
              <a:tr h="250646">
                <a:tc vMerge="1">
                  <a:txBody>
                    <a:bodyPr/>
                    <a:lstStyle/>
                    <a:p>
                      <a:endParaRPr kumimoji="1" lang="ja-JP" altLang="en-US"/>
                    </a:p>
                  </a:txBody>
                  <a:tcPr/>
                </a:tc>
                <a:tc>
                  <a:txBody>
                    <a:bodyPr/>
                    <a:lstStyle/>
                    <a:p>
                      <a:pPr algn="ctr"/>
                      <a:r>
                        <a:rPr kumimoji="1" lang="ja-JP" altLang="en-US" sz="1100" b="1">
                          <a:solidFill>
                            <a:schemeClr val="bg1"/>
                          </a:solidFill>
                        </a:rPr>
                        <a:t>担当者</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algn="ctr"/>
                      <a:r>
                        <a:rPr kumimoji="1" lang="ja-JP" altLang="en-US" sz="1100" b="1">
                          <a:solidFill>
                            <a:schemeClr val="bg1"/>
                          </a:solidFill>
                        </a:rPr>
                        <a:t>承認者</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algn="ctr"/>
                      <a:r>
                        <a:rPr kumimoji="1" lang="ja-JP" altLang="en-US" sz="1100" b="1">
                          <a:solidFill>
                            <a:schemeClr val="bg1"/>
                          </a:solidFill>
                        </a:rPr>
                        <a:t>マスタ管理者</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algn="ctr"/>
                      <a:r>
                        <a:rPr kumimoji="1" lang="ja-JP" altLang="en-US" sz="1100" b="1">
                          <a:solidFill>
                            <a:schemeClr val="bg1"/>
                          </a:solidFill>
                        </a:rPr>
                        <a:t>システム管理者</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3530536653"/>
                  </a:ext>
                </a:extLst>
              </a:tr>
              <a:tr h="271114">
                <a:tc>
                  <a:txBody>
                    <a:bodyPr/>
                    <a:lstStyle/>
                    <a:p>
                      <a:pPr algn="l" fontAlgn="t"/>
                      <a:r>
                        <a:rPr lang="zh-TW" altLang="en-US" sz="1100" b="1" i="0" u="none" strike="noStrike">
                          <a:solidFill>
                            <a:schemeClr val="bg1"/>
                          </a:solidFill>
                          <a:effectLst/>
                          <a:latin typeface="+mn-ea"/>
                          <a:ea typeface="+mn-ea"/>
                        </a:rPr>
                        <a:t>文書作成</a:t>
                      </a:r>
                    </a:p>
                  </a:txBody>
                  <a:tcPr marL="72000" marR="9525" marT="9525" marB="0">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algn="ctr"/>
                      <a:r>
                        <a:rPr kumimoji="1" lang="ja-JP" altLang="en-US" sz="700" b="0"/>
                        <a:t>〇</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kumimoji="1" lang="ja-JP" altLang="en-US" sz="700" b="0"/>
                        <a:t>〇</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prstClr val="black"/>
                          </a:solidFill>
                          <a:effectLst/>
                          <a:uLnTx/>
                          <a:uFillTx/>
                          <a:latin typeface="Yu Gothic UI"/>
                          <a:ea typeface="Yu Gothic UI"/>
                          <a:cs typeface="+mn-cs"/>
                        </a:rPr>
                        <a:t>〇</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prstClr val="black"/>
                          </a:solidFill>
                          <a:effectLst/>
                          <a:uLnTx/>
                          <a:uFillTx/>
                          <a:latin typeface="Yu Gothic UI"/>
                          <a:ea typeface="Yu Gothic UI"/>
                          <a:cs typeface="+mn-cs"/>
                        </a:rPr>
                        <a:t>〇</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66305302"/>
                  </a:ext>
                </a:extLst>
              </a:tr>
              <a:tr h="271114">
                <a:tc>
                  <a:txBody>
                    <a:bodyPr/>
                    <a:lstStyle/>
                    <a:p>
                      <a:pPr algn="l" fontAlgn="t"/>
                      <a:r>
                        <a:rPr lang="ja-JP" altLang="en-US" sz="1100" b="1" i="0" u="none" strike="noStrike">
                          <a:solidFill>
                            <a:schemeClr val="bg1"/>
                          </a:solidFill>
                          <a:effectLst/>
                          <a:latin typeface="+mn-ea"/>
                          <a:ea typeface="+mn-ea"/>
                        </a:rPr>
                        <a:t>文書確認・承認</a:t>
                      </a:r>
                    </a:p>
                  </a:txBody>
                  <a:tcPr marL="72000" marR="9525" marT="9525" marB="0">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algn="ctr"/>
                      <a:r>
                        <a:rPr kumimoji="1" lang="ja-JP" altLang="en-US" sz="700" b="0"/>
                        <a:t>△（自身の役職に応じた承認のみ可能）</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kumimoji="1" lang="ja-JP" altLang="en-US" sz="700" b="0"/>
                        <a:t>〇</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prstClr val="black"/>
                          </a:solidFill>
                          <a:effectLst/>
                          <a:uLnTx/>
                          <a:uFillTx/>
                          <a:latin typeface="Yu Gothic UI"/>
                          <a:ea typeface="Yu Gothic UI"/>
                          <a:cs typeface="+mn-cs"/>
                        </a:rPr>
                        <a:t>〇</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prstClr val="black"/>
                          </a:solidFill>
                          <a:effectLst/>
                          <a:uLnTx/>
                          <a:uFillTx/>
                          <a:latin typeface="Yu Gothic UI"/>
                          <a:ea typeface="Yu Gothic UI"/>
                          <a:cs typeface="+mn-cs"/>
                        </a:rPr>
                        <a:t>〇</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84277695"/>
                  </a:ext>
                </a:extLst>
              </a:tr>
              <a:tr h="271114">
                <a:tc>
                  <a:txBody>
                    <a:bodyPr/>
                    <a:lstStyle/>
                    <a:p>
                      <a:pPr algn="l" fontAlgn="t"/>
                      <a:r>
                        <a:rPr lang="ja-JP" altLang="en-US" sz="1100" b="1" i="0" u="none" strike="noStrike">
                          <a:solidFill>
                            <a:schemeClr val="bg1"/>
                          </a:solidFill>
                          <a:effectLst/>
                          <a:latin typeface="+mn-ea"/>
                          <a:ea typeface="+mn-ea"/>
                        </a:rPr>
                        <a:t>文書登録</a:t>
                      </a:r>
                    </a:p>
                  </a:txBody>
                  <a:tcPr marL="72000" marR="9525" marT="9525" marB="0">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algn="ctr"/>
                      <a:r>
                        <a:rPr kumimoji="1" lang="ja-JP" altLang="en-US" sz="700" b="0" i="0" u="none" strike="noStrike" kern="1200" cap="none" spc="0" normalizeH="0" baseline="0" noProof="0">
                          <a:ln>
                            <a:noFill/>
                          </a:ln>
                          <a:solidFill>
                            <a:prstClr val="black"/>
                          </a:solidFill>
                          <a:effectLst/>
                          <a:uLnTx/>
                          <a:uFillTx/>
                          <a:latin typeface="Yu Gothic UI"/>
                          <a:ea typeface="Yu Gothic UI"/>
                          <a:cs typeface="+mn-cs"/>
                        </a:rPr>
                        <a:t>〇</a:t>
                      </a:r>
                      <a:endParaRPr kumimoji="1" lang="en-US" altLang="ja-JP" sz="700" b="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kumimoji="1" lang="ja-JP" altLang="en-US" sz="700" b="0" i="0" u="none" strike="noStrike" kern="1200" cap="none" spc="0" normalizeH="0" baseline="0" noProof="0">
                          <a:ln>
                            <a:noFill/>
                          </a:ln>
                          <a:solidFill>
                            <a:prstClr val="black"/>
                          </a:solidFill>
                          <a:effectLst/>
                          <a:uLnTx/>
                          <a:uFillTx/>
                          <a:latin typeface="Yu Gothic UI"/>
                          <a:ea typeface="Yu Gothic UI"/>
                          <a:cs typeface="+mn-cs"/>
                        </a:rPr>
                        <a:t>〇</a:t>
                      </a:r>
                      <a:endParaRPr kumimoji="1" lang="en-US" altLang="ja-JP" sz="700" b="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prstClr val="black"/>
                          </a:solidFill>
                          <a:effectLst/>
                          <a:uLnTx/>
                          <a:uFillTx/>
                          <a:latin typeface="Yu Gothic UI"/>
                          <a:ea typeface="Yu Gothic UI"/>
                          <a:cs typeface="+mn-cs"/>
                        </a:rPr>
                        <a:t>〇</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prstClr val="black"/>
                          </a:solidFill>
                          <a:effectLst/>
                          <a:uLnTx/>
                          <a:uFillTx/>
                          <a:latin typeface="Yu Gothic UI"/>
                          <a:ea typeface="Yu Gothic UI"/>
                          <a:cs typeface="+mn-cs"/>
                        </a:rPr>
                        <a:t>〇</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9489903"/>
                  </a:ext>
                </a:extLst>
              </a:tr>
              <a:tr h="271114">
                <a:tc>
                  <a:txBody>
                    <a:bodyPr/>
                    <a:lstStyle/>
                    <a:p>
                      <a:pPr algn="l" fontAlgn="t"/>
                      <a:r>
                        <a:rPr lang="ja-JP" altLang="en-US" sz="1100" b="1" i="0" u="none" strike="noStrike">
                          <a:solidFill>
                            <a:schemeClr val="bg1"/>
                          </a:solidFill>
                          <a:effectLst/>
                          <a:latin typeface="+mn-ea"/>
                          <a:ea typeface="+mn-ea"/>
                        </a:rPr>
                        <a:t>文書編集</a:t>
                      </a:r>
                    </a:p>
                  </a:txBody>
                  <a:tcPr marL="72000" marR="9525" marT="9525" marB="0">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algn="ctr"/>
                      <a:r>
                        <a:rPr kumimoji="1" lang="ja-JP" altLang="en-US" sz="700" b="0">
                          <a:solidFill>
                            <a:schemeClr val="tx1"/>
                          </a:solidFill>
                        </a:rPr>
                        <a:t>〇</a:t>
                      </a:r>
                      <a:endParaRPr kumimoji="1" lang="en-US" altLang="ja-JP" sz="700" b="0">
                        <a:solidFill>
                          <a:schemeClr val="tx1"/>
                        </a:solidFill>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kumimoji="1" lang="ja-JP" altLang="en-US" sz="700" b="0">
                          <a:solidFill>
                            <a:schemeClr val="tx1"/>
                          </a:solidFill>
                        </a:rPr>
                        <a:t>〇</a:t>
                      </a:r>
                      <a:endParaRPr kumimoji="1" lang="en-US" altLang="ja-JP" sz="700" b="0">
                        <a:solidFill>
                          <a:schemeClr val="tx1"/>
                        </a:solidFill>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prstClr val="black"/>
                          </a:solidFill>
                          <a:effectLst/>
                          <a:uLnTx/>
                          <a:uFillTx/>
                          <a:latin typeface="Yu Gothic UI"/>
                          <a:ea typeface="Yu Gothic UI"/>
                          <a:cs typeface="+mn-cs"/>
                        </a:rPr>
                        <a:t>〇</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prstClr val="black"/>
                          </a:solidFill>
                          <a:effectLst/>
                          <a:uLnTx/>
                          <a:uFillTx/>
                          <a:latin typeface="Yu Gothic UI"/>
                          <a:ea typeface="Yu Gothic UI"/>
                          <a:cs typeface="+mn-cs"/>
                        </a:rPr>
                        <a:t>〇</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22078446"/>
                  </a:ext>
                </a:extLst>
              </a:tr>
              <a:tr h="271114">
                <a:tc>
                  <a:txBody>
                    <a:bodyPr/>
                    <a:lstStyle/>
                    <a:p>
                      <a:pPr algn="l" fontAlgn="t"/>
                      <a:r>
                        <a:rPr lang="ja-JP" altLang="en-US" sz="1100" b="1" i="0" u="none" strike="noStrike">
                          <a:solidFill>
                            <a:schemeClr val="bg1"/>
                          </a:solidFill>
                          <a:effectLst/>
                          <a:latin typeface="+mn-ea"/>
                          <a:ea typeface="+mn-ea"/>
                        </a:rPr>
                        <a:t>文書廃棄</a:t>
                      </a:r>
                    </a:p>
                  </a:txBody>
                  <a:tcPr marL="72000" marR="9525" marT="9525" marB="0">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algn="ctr"/>
                      <a:r>
                        <a:rPr kumimoji="1" lang="ja-JP" altLang="en-US" sz="700" b="0"/>
                        <a:t>〇</a:t>
                      </a:r>
                      <a:endParaRPr kumimoji="1" lang="en-US" altLang="ja-JP" sz="700" b="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kumimoji="1" lang="ja-JP" altLang="en-US" sz="700" b="0"/>
                        <a:t>〇</a:t>
                      </a:r>
                      <a:endParaRPr kumimoji="1" lang="en-US" altLang="ja-JP" sz="700" b="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prstClr val="black"/>
                          </a:solidFill>
                          <a:effectLst/>
                          <a:uLnTx/>
                          <a:uFillTx/>
                          <a:latin typeface="Yu Gothic UI"/>
                          <a:ea typeface="Yu Gothic UI"/>
                          <a:cs typeface="+mn-cs"/>
                        </a:rPr>
                        <a:t>〇</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prstClr val="black"/>
                          </a:solidFill>
                          <a:effectLst/>
                          <a:uLnTx/>
                          <a:uFillTx/>
                          <a:latin typeface="Yu Gothic UI"/>
                          <a:ea typeface="Yu Gothic UI"/>
                          <a:cs typeface="+mn-cs"/>
                        </a:rPr>
                        <a:t>〇</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66785214"/>
                  </a:ext>
                </a:extLst>
              </a:tr>
              <a:tr h="271114">
                <a:tc>
                  <a:txBody>
                    <a:bodyPr/>
                    <a:lstStyle/>
                    <a:p>
                      <a:pPr algn="l" fontAlgn="t"/>
                      <a:r>
                        <a:rPr lang="ja-JP" altLang="en-US" sz="1100" b="1" i="0" u="none" strike="noStrike">
                          <a:solidFill>
                            <a:schemeClr val="bg1"/>
                          </a:solidFill>
                          <a:effectLst/>
                          <a:latin typeface="+mn-ea"/>
                          <a:ea typeface="+mn-ea"/>
                        </a:rPr>
                        <a:t>文書削除</a:t>
                      </a:r>
                    </a:p>
                  </a:txBody>
                  <a:tcPr marL="72000" marR="9525" marT="9525" marB="0">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prstClr val="black"/>
                          </a:solidFill>
                          <a:effectLst/>
                          <a:uLnTx/>
                          <a:uFillTx/>
                          <a:latin typeface="Yu Gothic UI"/>
                          <a:ea typeface="Yu Gothic UI"/>
                          <a:cs typeface="+mn-cs"/>
                        </a:rPr>
                        <a:t>✕</a:t>
                      </a:r>
                      <a:endParaRPr kumimoji="1" lang="en-US" altLang="ja-JP" sz="700" b="0" i="0" u="none" strike="noStrike" kern="1200" cap="none" spc="0" normalizeH="0" baseline="0" noProof="0">
                        <a:ln>
                          <a:noFill/>
                        </a:ln>
                        <a:solidFill>
                          <a:prstClr val="black"/>
                        </a:solidFill>
                        <a:effectLst/>
                        <a:uLnTx/>
                        <a:uFillTx/>
                        <a:latin typeface="Yu Gothic UI"/>
                        <a:ea typeface="Yu Gothic UI"/>
                        <a:cs typeface="+mn-cs"/>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prstClr val="black"/>
                          </a:solidFill>
                          <a:effectLst/>
                          <a:uLnTx/>
                          <a:uFillTx/>
                          <a:latin typeface="Yu Gothic UI"/>
                          <a:ea typeface="Yu Gothic UI"/>
                          <a:cs typeface="+mn-cs"/>
                        </a:rPr>
                        <a:t>✕</a:t>
                      </a:r>
                      <a:endParaRPr kumimoji="1" lang="en-US" altLang="ja-JP" sz="700" b="0" i="0" u="none" strike="noStrike" kern="1200" cap="none" spc="0" normalizeH="0" baseline="0" noProof="0">
                        <a:ln>
                          <a:noFill/>
                        </a:ln>
                        <a:solidFill>
                          <a:prstClr val="black"/>
                        </a:solidFill>
                        <a:effectLst/>
                        <a:uLnTx/>
                        <a:uFillTx/>
                        <a:latin typeface="Yu Gothic UI"/>
                        <a:ea typeface="Yu Gothic UI"/>
                        <a:cs typeface="+mn-cs"/>
                      </a:endParaRP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prstClr val="black"/>
                          </a:solidFill>
                          <a:effectLst/>
                          <a:uLnTx/>
                          <a:uFillTx/>
                          <a:latin typeface="+mn-lt"/>
                          <a:ea typeface="+mn-ea"/>
                          <a:cs typeface="+mn-cs"/>
                        </a:rPr>
                        <a:t>△（</a:t>
                      </a:r>
                      <a:r>
                        <a:rPr kumimoji="1" lang="ja-JP" altLang="en-US" sz="700" b="0" i="0" u="none" strike="noStrike" kern="1200" cap="none" spc="0" normalizeH="0" baseline="0" noProof="0">
                          <a:ln>
                            <a:noFill/>
                          </a:ln>
                          <a:solidFill>
                            <a:schemeClr val="tx1"/>
                          </a:solidFill>
                          <a:effectLst/>
                          <a:uLnTx/>
                          <a:uFillTx/>
                          <a:latin typeface="+mn-lt"/>
                          <a:ea typeface="+mn-ea"/>
                          <a:cs typeface="+mn-cs"/>
                        </a:rPr>
                        <a:t>削除</a:t>
                      </a:r>
                      <a:r>
                        <a:rPr kumimoji="1" lang="ja-JP" altLang="en-US" sz="700" b="0">
                          <a:solidFill>
                            <a:schemeClr val="tx1"/>
                          </a:solidFill>
                        </a:rPr>
                        <a:t>権限</a:t>
                      </a:r>
                      <a:r>
                        <a:rPr kumimoji="1" lang="ja-JP" altLang="en-US" sz="700" b="0" i="0" u="none" strike="noStrike" kern="1200" cap="none" spc="0" normalizeH="0" baseline="0" noProof="0">
                          <a:ln>
                            <a:noFill/>
                          </a:ln>
                          <a:solidFill>
                            <a:prstClr val="black"/>
                          </a:solidFill>
                          <a:effectLst/>
                          <a:uLnTx/>
                          <a:uFillTx/>
                          <a:latin typeface="+mn-lt"/>
                          <a:ea typeface="+mn-ea"/>
                          <a:cs typeface="+mn-cs"/>
                        </a:rPr>
                        <a:t>がありの場合のみ可能）</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prstClr val="black"/>
                          </a:solidFill>
                          <a:effectLst/>
                          <a:uLnTx/>
                          <a:uFillTx/>
                          <a:latin typeface="Yu Gothic UI"/>
                          <a:ea typeface="Yu Gothic UI"/>
                          <a:cs typeface="+mn-cs"/>
                        </a:rPr>
                        <a:t>〇</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69505337"/>
                  </a:ext>
                </a:extLst>
              </a:tr>
              <a:tr h="271114">
                <a:tc>
                  <a:txBody>
                    <a:bodyPr/>
                    <a:lstStyle/>
                    <a:p>
                      <a:pPr algn="l" fontAlgn="t"/>
                      <a:r>
                        <a:rPr lang="ja-JP" altLang="en-US" sz="1100" b="1" i="0" u="none" strike="noStrike">
                          <a:solidFill>
                            <a:schemeClr val="bg1"/>
                          </a:solidFill>
                          <a:effectLst/>
                          <a:latin typeface="+mn-ea"/>
                          <a:ea typeface="+mn-ea"/>
                        </a:rPr>
                        <a:t>文書閲覧</a:t>
                      </a:r>
                    </a:p>
                  </a:txBody>
                  <a:tcPr marL="72000" marR="9525" marT="9525" marB="0">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algn="ctr"/>
                      <a:r>
                        <a:rPr kumimoji="1" lang="ja-JP" altLang="en-US" sz="700" b="0"/>
                        <a:t>△（文書種類の権限に応じた閲覧のみ可能）</a:t>
                      </a:r>
                      <a:endParaRPr kumimoji="1" lang="en-US" altLang="ja-JP" sz="700" b="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kumimoji="1" lang="ja-JP" altLang="en-US" sz="700" b="0"/>
                        <a:t>△（文書種類の権限に応じた閲覧のみ可能）</a:t>
                      </a:r>
                      <a:endParaRPr kumimoji="1" lang="en-US" altLang="ja-JP" sz="700" b="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prstClr val="black"/>
                          </a:solidFill>
                          <a:effectLst/>
                          <a:uLnTx/>
                          <a:uFillTx/>
                          <a:latin typeface="Yu Gothic UI"/>
                          <a:ea typeface="Yu Gothic UI"/>
                          <a:cs typeface="+mn-cs"/>
                        </a:rPr>
                        <a:t>〇</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prstClr val="black"/>
                          </a:solidFill>
                          <a:effectLst/>
                          <a:uLnTx/>
                          <a:uFillTx/>
                          <a:latin typeface="Yu Gothic UI"/>
                          <a:ea typeface="Yu Gothic UI"/>
                          <a:cs typeface="+mn-cs"/>
                        </a:rPr>
                        <a:t>〇</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46018089"/>
                  </a:ext>
                </a:extLst>
              </a:tr>
              <a:tr h="271114">
                <a:tc>
                  <a:txBody>
                    <a:bodyPr/>
                    <a:lstStyle/>
                    <a:p>
                      <a:pPr algn="l" fontAlgn="t"/>
                      <a:r>
                        <a:rPr lang="ja-JP" altLang="en-US" sz="1100" b="1" i="0" u="none" strike="noStrike">
                          <a:solidFill>
                            <a:schemeClr val="bg1"/>
                          </a:solidFill>
                          <a:effectLst/>
                          <a:latin typeface="+mn-ea"/>
                          <a:ea typeface="+mn-ea"/>
                        </a:rPr>
                        <a:t>承認ルート設定</a:t>
                      </a:r>
                    </a:p>
                  </a:txBody>
                  <a:tcPr marL="72000" marR="9525" marT="9525" marB="0">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algn="ctr"/>
                      <a:r>
                        <a:rPr kumimoji="1" lang="ja-JP" altLang="en-US" sz="700" b="0"/>
                        <a:t>〇</a:t>
                      </a:r>
                      <a:endParaRPr kumimoji="1" lang="en-US" altLang="ja-JP" sz="700" b="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kumimoji="1" lang="ja-JP" altLang="en-US" sz="700" b="0"/>
                        <a:t>〇</a:t>
                      </a:r>
                      <a:endParaRPr kumimoji="1" lang="en-US" altLang="ja-JP" sz="700" b="0"/>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prstClr val="black"/>
                          </a:solidFill>
                          <a:effectLst/>
                          <a:uLnTx/>
                          <a:uFillTx/>
                          <a:latin typeface="Yu Gothic UI"/>
                          <a:ea typeface="Yu Gothic UI"/>
                          <a:cs typeface="+mn-cs"/>
                        </a:rPr>
                        <a:t>〇</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prstClr val="black"/>
                          </a:solidFill>
                          <a:effectLst/>
                          <a:uLnTx/>
                          <a:uFillTx/>
                          <a:latin typeface="Yu Gothic UI"/>
                          <a:ea typeface="Yu Gothic UI"/>
                          <a:cs typeface="+mn-cs"/>
                        </a:rPr>
                        <a:t>〇</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527074975"/>
                  </a:ext>
                </a:extLst>
              </a:tr>
              <a:tr h="271114">
                <a:tc>
                  <a:txBody>
                    <a:bodyPr/>
                    <a:lstStyle/>
                    <a:p>
                      <a:pPr algn="l" fontAlgn="t"/>
                      <a:r>
                        <a:rPr lang="ja-JP" altLang="en-US" sz="1100" b="1" i="0" u="none" strike="noStrike">
                          <a:solidFill>
                            <a:schemeClr val="bg1"/>
                          </a:solidFill>
                          <a:effectLst/>
                          <a:latin typeface="+mn-ea"/>
                          <a:ea typeface="+mn-ea"/>
                        </a:rPr>
                        <a:t>承認差戻</a:t>
                      </a:r>
                    </a:p>
                  </a:txBody>
                  <a:tcPr marL="72000" marR="9525" marT="9525" marB="0">
                    <a:lnT w="28575" cap="flat" cmpd="sng" algn="ctr">
                      <a:solidFill>
                        <a:schemeClr val="bg1"/>
                      </a:solidFill>
                      <a:prstDash val="solid"/>
                      <a:round/>
                      <a:headEnd type="none" w="med" len="med"/>
                      <a:tailEnd type="none" w="med" len="med"/>
                    </a:lnT>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prstClr val="black"/>
                          </a:solidFill>
                          <a:effectLst/>
                          <a:uLnTx/>
                          <a:uFillTx/>
                          <a:latin typeface="Yu Gothic UI"/>
                          <a:ea typeface="Yu Gothic UI"/>
                          <a:cs typeface="+mn-cs"/>
                        </a:rPr>
                        <a:t>△（ルート進捗状況に応じた差戻のみ可能）</a:t>
                      </a:r>
                      <a:endParaRPr kumimoji="1" lang="en-US" altLang="ja-JP" sz="700" b="0" i="0" u="none" strike="noStrike" kern="1200" cap="none" spc="0" normalizeH="0" baseline="0" noProof="0">
                        <a:ln>
                          <a:noFill/>
                        </a:ln>
                        <a:solidFill>
                          <a:prstClr val="black"/>
                        </a:solidFill>
                        <a:effectLst/>
                        <a:uLnTx/>
                        <a:uFillTx/>
                        <a:latin typeface="Yu Gothic UI"/>
                        <a:ea typeface="Yu Gothic UI"/>
                        <a:cs typeface="+mn-cs"/>
                      </a:endParaRPr>
                    </a:p>
                  </a:txBody>
                  <a:tcPr anchor="ctr">
                    <a:lnT w="28575" cap="flat" cmpd="sng" algn="ctr">
                      <a:solidFill>
                        <a:schemeClr val="bg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prstClr val="black"/>
                          </a:solidFill>
                          <a:effectLst/>
                          <a:uLnTx/>
                          <a:uFillTx/>
                          <a:latin typeface="Yu Gothic UI"/>
                          <a:ea typeface="Yu Gothic UI"/>
                          <a:cs typeface="+mn-cs"/>
                        </a:rPr>
                        <a:t>△（ルート進捗状況に応じた差戻のみ可能）</a:t>
                      </a:r>
                      <a:endParaRPr kumimoji="1" lang="en-US" altLang="ja-JP" sz="700" b="0" i="0" u="none" strike="noStrike" kern="1200" cap="none" spc="0" normalizeH="0" baseline="0" noProof="0">
                        <a:ln>
                          <a:noFill/>
                        </a:ln>
                        <a:solidFill>
                          <a:prstClr val="black"/>
                        </a:solidFill>
                        <a:effectLst/>
                        <a:uLnTx/>
                        <a:uFillTx/>
                        <a:latin typeface="Yu Gothic UI"/>
                        <a:ea typeface="Yu Gothic UI"/>
                        <a:cs typeface="+mn-cs"/>
                      </a:endParaRPr>
                    </a:p>
                  </a:txBody>
                  <a:tcPr anchor="ctr">
                    <a:lnT w="28575" cap="flat" cmpd="sng" algn="ctr">
                      <a:solidFill>
                        <a:schemeClr val="bg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prstClr val="black"/>
                          </a:solidFill>
                          <a:effectLst/>
                          <a:uLnTx/>
                          <a:uFillTx/>
                          <a:latin typeface="Yu Gothic UI"/>
                          <a:ea typeface="Yu Gothic UI"/>
                          <a:cs typeface="+mn-cs"/>
                        </a:rPr>
                        <a:t>〇</a:t>
                      </a:r>
                    </a:p>
                  </a:txBody>
                  <a:tcPr anchor="ctr">
                    <a:lnT w="28575" cap="flat" cmpd="sng" algn="ctr">
                      <a:solidFill>
                        <a:schemeClr val="bg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prstClr val="black"/>
                          </a:solidFill>
                          <a:effectLst/>
                          <a:uLnTx/>
                          <a:uFillTx/>
                          <a:latin typeface="Yu Gothic UI"/>
                          <a:ea typeface="Yu Gothic UI"/>
                          <a:cs typeface="+mn-cs"/>
                        </a:rPr>
                        <a:t>〇</a:t>
                      </a:r>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335625165"/>
                  </a:ext>
                </a:extLst>
              </a:tr>
              <a:tr h="271114">
                <a:tc>
                  <a:txBody>
                    <a:bodyPr/>
                    <a:lstStyle/>
                    <a:p>
                      <a:pPr algn="l" fontAlgn="t"/>
                      <a:r>
                        <a:rPr lang="ja-JP" altLang="en-US" sz="1100" b="1" i="0" u="none" strike="noStrike">
                          <a:solidFill>
                            <a:schemeClr val="bg1"/>
                          </a:solidFill>
                          <a:effectLst/>
                          <a:latin typeface="+mn-ea"/>
                          <a:ea typeface="+mn-ea"/>
                        </a:rPr>
                        <a:t>承認クリア</a:t>
                      </a:r>
                    </a:p>
                  </a:txBody>
                  <a:tcPr marL="72000" marR="9525" marT="9525" marB="0">
                    <a:solidFill>
                      <a:schemeClr val="accent1"/>
                    </a:solidFill>
                  </a:tcPr>
                </a:tc>
                <a:tc>
                  <a:txBody>
                    <a:bodyPr/>
                    <a:lstStyle/>
                    <a:p>
                      <a:pPr algn="ctr"/>
                      <a:r>
                        <a:rPr kumimoji="1" lang="ja-JP" altLang="en-US" sz="700" b="0">
                          <a:solidFill>
                            <a:schemeClr val="tx1"/>
                          </a:solidFill>
                        </a:rPr>
                        <a:t>✕</a:t>
                      </a:r>
                      <a:endParaRPr kumimoji="1" lang="en-US" altLang="ja-JP" sz="700" b="0">
                        <a:solidFill>
                          <a:schemeClr val="tx1"/>
                        </a:solidFill>
                      </a:endParaRPr>
                    </a:p>
                  </a:txBody>
                  <a:tcPr anchor="ctr"/>
                </a:tc>
                <a:tc>
                  <a:txBody>
                    <a:bodyPr/>
                    <a:lstStyle/>
                    <a:p>
                      <a:pPr algn="ctr"/>
                      <a:r>
                        <a:rPr kumimoji="1" lang="ja-JP" altLang="en-US" sz="700" b="0">
                          <a:solidFill>
                            <a:schemeClr val="tx1"/>
                          </a:solidFill>
                        </a:rPr>
                        <a:t>✕</a:t>
                      </a:r>
                      <a:endParaRPr kumimoji="1" lang="en-US" altLang="ja-JP" sz="700" b="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prstClr val="black"/>
                          </a:solidFill>
                          <a:effectLst/>
                          <a:uLnTx/>
                          <a:uFillTx/>
                          <a:latin typeface="Yu Gothic UI"/>
                          <a:ea typeface="Yu Gothic UI"/>
                          <a:cs typeface="+mn-cs"/>
                        </a:rPr>
                        <a:t>△（</a:t>
                      </a:r>
                      <a:r>
                        <a:rPr kumimoji="1" lang="ja-JP" altLang="en-US" sz="700" b="0">
                          <a:solidFill>
                            <a:schemeClr val="tx1"/>
                          </a:solidFill>
                        </a:rPr>
                        <a:t>承認却下権限</a:t>
                      </a:r>
                      <a:r>
                        <a:rPr kumimoji="1" lang="ja-JP" altLang="en-US" sz="700" b="0" i="0" u="none" strike="noStrike" kern="1200" cap="none" spc="0" normalizeH="0" baseline="0" noProof="0">
                          <a:ln>
                            <a:noFill/>
                          </a:ln>
                          <a:solidFill>
                            <a:prstClr val="black"/>
                          </a:solidFill>
                          <a:effectLst/>
                          <a:uLnTx/>
                          <a:uFillTx/>
                          <a:latin typeface="Yu Gothic UI"/>
                          <a:ea typeface="Yu Gothic UI"/>
                          <a:cs typeface="+mn-cs"/>
                        </a:rPr>
                        <a:t>がありの場合のみ可能）</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prstClr val="black"/>
                          </a:solidFill>
                          <a:effectLst/>
                          <a:uLnTx/>
                          <a:uFillTx/>
                          <a:latin typeface="Yu Gothic UI"/>
                          <a:ea typeface="Yu Gothic UI"/>
                          <a:cs typeface="+mn-cs"/>
                        </a:rPr>
                        <a:t>〇</a:t>
                      </a:r>
                    </a:p>
                  </a:txBody>
                  <a:tcPr anchor="ctr"/>
                </a:tc>
                <a:extLst>
                  <a:ext uri="{0D108BD9-81ED-4DB2-BD59-A6C34878D82A}">
                    <a16:rowId xmlns:a16="http://schemas.microsoft.com/office/drawing/2014/main" val="1724282255"/>
                  </a:ext>
                </a:extLst>
              </a:tr>
              <a:tr h="271114">
                <a:tc>
                  <a:txBody>
                    <a:bodyPr/>
                    <a:lstStyle/>
                    <a:p>
                      <a:pPr algn="l" fontAlgn="t"/>
                      <a:r>
                        <a:rPr lang="ja-JP" altLang="en-US" sz="1100" b="1" i="0" u="none" strike="noStrike">
                          <a:solidFill>
                            <a:schemeClr val="bg1"/>
                          </a:solidFill>
                          <a:effectLst/>
                          <a:latin typeface="+mn-ea"/>
                          <a:ea typeface="+mn-ea"/>
                        </a:rPr>
                        <a:t>マスタ作成・登録</a:t>
                      </a:r>
                    </a:p>
                  </a:txBody>
                  <a:tcPr marL="72000" marR="9525" marT="9525" marB="0">
                    <a:solidFill>
                      <a:schemeClr val="accent1"/>
                    </a:solidFill>
                  </a:tcPr>
                </a:tc>
                <a:tc>
                  <a:txBody>
                    <a:bodyPr/>
                    <a:lstStyle/>
                    <a:p>
                      <a:pPr algn="ctr"/>
                      <a:r>
                        <a:rPr kumimoji="1" lang="ja-JP" altLang="en-US" sz="700" b="0"/>
                        <a:t>△（運用で決定した人のみ可能）</a:t>
                      </a:r>
                    </a:p>
                  </a:txBody>
                  <a:tcPr anchor="ctr"/>
                </a:tc>
                <a:tc>
                  <a:txBody>
                    <a:bodyPr/>
                    <a:lstStyle/>
                    <a:p>
                      <a:pPr algn="ctr"/>
                      <a:r>
                        <a:rPr kumimoji="1" lang="ja-JP" altLang="en-US" sz="700" b="0"/>
                        <a:t>△（運用で決定した人のみ可能）</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700" b="0">
                          <a:solidFill>
                            <a:schemeClr val="tx1"/>
                          </a:solidFill>
                        </a:rPr>
                        <a:t>〇</a:t>
                      </a:r>
                      <a:endParaRPr kumimoji="1" lang="ja-JP" altLang="en-US" sz="700" b="0" i="0" u="none" strike="noStrike" kern="1200" cap="none" spc="0" normalizeH="0" baseline="0" noProof="0">
                        <a:ln>
                          <a:noFill/>
                        </a:ln>
                        <a:solidFill>
                          <a:prstClr val="black"/>
                        </a:solidFill>
                        <a:effectLst/>
                        <a:uLnTx/>
                        <a:uFillTx/>
                        <a:latin typeface="Yu Gothic UI"/>
                        <a:ea typeface="Yu Gothic UI"/>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700" b="0">
                          <a:solidFill>
                            <a:schemeClr val="tx1"/>
                          </a:solidFill>
                        </a:rPr>
                        <a:t>〇</a:t>
                      </a:r>
                      <a:endParaRPr kumimoji="1" lang="ja-JP" altLang="en-US" sz="700" b="0" i="0" u="none" strike="noStrike" kern="1200" cap="none" spc="0" normalizeH="0" baseline="0" noProof="0">
                        <a:ln>
                          <a:noFill/>
                        </a:ln>
                        <a:solidFill>
                          <a:prstClr val="black"/>
                        </a:solidFill>
                        <a:effectLst/>
                        <a:uLnTx/>
                        <a:uFillTx/>
                        <a:latin typeface="Yu Gothic UI"/>
                        <a:ea typeface="Yu Gothic UI"/>
                        <a:cs typeface="+mn-cs"/>
                      </a:endParaRPr>
                    </a:p>
                  </a:txBody>
                  <a:tcPr anchor="ctr"/>
                </a:tc>
                <a:extLst>
                  <a:ext uri="{0D108BD9-81ED-4DB2-BD59-A6C34878D82A}">
                    <a16:rowId xmlns:a16="http://schemas.microsoft.com/office/drawing/2014/main" val="548559997"/>
                  </a:ext>
                </a:extLst>
              </a:tr>
              <a:tr h="271114">
                <a:tc>
                  <a:txBody>
                    <a:bodyPr/>
                    <a:lstStyle/>
                    <a:p>
                      <a:pPr algn="l" fontAlgn="t"/>
                      <a:r>
                        <a:rPr lang="ja-JP" altLang="en-US" sz="1100" b="1" i="0" u="none" strike="noStrike">
                          <a:solidFill>
                            <a:schemeClr val="bg1"/>
                          </a:solidFill>
                          <a:effectLst/>
                          <a:latin typeface="+mn-ea"/>
                          <a:ea typeface="+mn-ea"/>
                        </a:rPr>
                        <a:t>マスタ削除</a:t>
                      </a:r>
                    </a:p>
                  </a:txBody>
                  <a:tcPr marL="72000" marR="9525" marT="9525" marB="0">
                    <a:solidFill>
                      <a:schemeClr val="accent1"/>
                    </a:solidFill>
                  </a:tcPr>
                </a:tc>
                <a:tc>
                  <a:txBody>
                    <a:bodyPr/>
                    <a:lstStyle/>
                    <a:p>
                      <a:pPr algn="ctr"/>
                      <a:r>
                        <a:rPr kumimoji="1" lang="ja-JP" altLang="en-US" sz="700" b="0">
                          <a:solidFill>
                            <a:schemeClr val="tx1"/>
                          </a:solidFill>
                        </a:rPr>
                        <a:t>✕</a:t>
                      </a:r>
                      <a:endParaRPr kumimoji="1" lang="en-US" altLang="ja-JP" sz="700" b="0">
                        <a:solidFill>
                          <a:schemeClr val="tx1"/>
                        </a:solidFill>
                      </a:endParaRPr>
                    </a:p>
                  </a:txBody>
                  <a:tcPr anchor="ctr"/>
                </a:tc>
                <a:tc>
                  <a:txBody>
                    <a:bodyPr/>
                    <a:lstStyle/>
                    <a:p>
                      <a:pPr algn="ctr"/>
                      <a:r>
                        <a:rPr kumimoji="1" lang="ja-JP" altLang="en-US" sz="700" b="0">
                          <a:solidFill>
                            <a:schemeClr val="tx1"/>
                          </a:solidFill>
                        </a:rPr>
                        <a:t>✕</a:t>
                      </a:r>
                      <a:endParaRPr kumimoji="1" lang="en-US" altLang="ja-JP" sz="700" b="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prstClr val="black"/>
                          </a:solidFill>
                          <a:effectLst/>
                          <a:uLnTx/>
                          <a:uFillTx/>
                          <a:latin typeface="+mn-lt"/>
                          <a:ea typeface="+mn-ea"/>
                          <a:cs typeface="+mn-cs"/>
                        </a:rPr>
                        <a:t>△（</a:t>
                      </a:r>
                      <a:r>
                        <a:rPr kumimoji="1" lang="ja-JP" altLang="en-US" sz="700" b="0" i="0" u="none" strike="noStrike" kern="1200" cap="none" spc="0" normalizeH="0" baseline="0" noProof="0">
                          <a:ln>
                            <a:noFill/>
                          </a:ln>
                          <a:solidFill>
                            <a:schemeClr val="tx1"/>
                          </a:solidFill>
                          <a:effectLst/>
                          <a:uLnTx/>
                          <a:uFillTx/>
                          <a:latin typeface="+mn-lt"/>
                          <a:ea typeface="+mn-ea"/>
                          <a:cs typeface="+mn-cs"/>
                        </a:rPr>
                        <a:t>削除</a:t>
                      </a:r>
                      <a:r>
                        <a:rPr kumimoji="1" lang="ja-JP" altLang="en-US" sz="700" b="0">
                          <a:solidFill>
                            <a:schemeClr val="tx1"/>
                          </a:solidFill>
                        </a:rPr>
                        <a:t>権限</a:t>
                      </a:r>
                      <a:r>
                        <a:rPr kumimoji="1" lang="ja-JP" altLang="en-US" sz="700" b="0" i="0" u="none" strike="noStrike" kern="1200" cap="none" spc="0" normalizeH="0" baseline="0" noProof="0">
                          <a:ln>
                            <a:noFill/>
                          </a:ln>
                          <a:solidFill>
                            <a:prstClr val="black"/>
                          </a:solidFill>
                          <a:effectLst/>
                          <a:uLnTx/>
                          <a:uFillTx/>
                          <a:latin typeface="+mn-lt"/>
                          <a:ea typeface="+mn-ea"/>
                          <a:cs typeface="+mn-cs"/>
                        </a:rPr>
                        <a:t>がありの場合のみ可能）</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prstClr val="black"/>
                          </a:solidFill>
                          <a:effectLst/>
                          <a:uLnTx/>
                          <a:uFillTx/>
                          <a:latin typeface="Yu Gothic UI"/>
                          <a:ea typeface="Yu Gothic UI"/>
                          <a:cs typeface="+mn-cs"/>
                        </a:rPr>
                        <a:t>〇</a:t>
                      </a:r>
                    </a:p>
                  </a:txBody>
                  <a:tcPr anchor="ctr"/>
                </a:tc>
                <a:extLst>
                  <a:ext uri="{0D108BD9-81ED-4DB2-BD59-A6C34878D82A}">
                    <a16:rowId xmlns:a16="http://schemas.microsoft.com/office/drawing/2014/main" val="233517887"/>
                  </a:ext>
                </a:extLst>
              </a:tr>
              <a:tr h="271114">
                <a:tc>
                  <a:txBody>
                    <a:bodyPr/>
                    <a:lstStyle/>
                    <a:p>
                      <a:pPr algn="l" fontAlgn="t"/>
                      <a:r>
                        <a:rPr lang="ja-JP" altLang="en-US" sz="1100" b="1" i="0" u="none" strike="noStrike">
                          <a:solidFill>
                            <a:schemeClr val="bg1"/>
                          </a:solidFill>
                          <a:effectLst/>
                          <a:latin typeface="+mn-ea"/>
                          <a:ea typeface="+mn-ea"/>
                        </a:rPr>
                        <a:t>マスタ編集</a:t>
                      </a:r>
                    </a:p>
                  </a:txBody>
                  <a:tcPr marL="72000" marR="9525" marT="9525" marB="0">
                    <a:solidFill>
                      <a:schemeClr val="accent1"/>
                    </a:solidFill>
                  </a:tcPr>
                </a:tc>
                <a:tc>
                  <a:txBody>
                    <a:bodyPr/>
                    <a:lstStyle/>
                    <a:p>
                      <a:pPr algn="ctr"/>
                      <a:r>
                        <a:rPr kumimoji="1" lang="ja-JP" altLang="en-US" sz="700" b="0"/>
                        <a:t>△（運用で決定した人のみ可能）</a:t>
                      </a:r>
                    </a:p>
                  </a:txBody>
                  <a:tcPr anchor="ctr"/>
                </a:tc>
                <a:tc>
                  <a:txBody>
                    <a:bodyPr/>
                    <a:lstStyle/>
                    <a:p>
                      <a:pPr algn="ctr"/>
                      <a:r>
                        <a:rPr kumimoji="1" lang="ja-JP" altLang="en-US" sz="700" b="0"/>
                        <a:t>△（運用で決定した人のみ可能）</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prstClr val="black"/>
                          </a:solidFill>
                          <a:effectLst/>
                          <a:uLnTx/>
                          <a:uFillTx/>
                          <a:latin typeface="+mn-lt"/>
                          <a:ea typeface="+mn-ea"/>
                          <a:cs typeface="+mn-cs"/>
                        </a:rPr>
                        <a:t>〇</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prstClr val="black"/>
                          </a:solidFill>
                          <a:effectLst/>
                          <a:uLnTx/>
                          <a:uFillTx/>
                          <a:latin typeface="Yu Gothic UI"/>
                          <a:ea typeface="Yu Gothic UI"/>
                          <a:cs typeface="+mn-cs"/>
                        </a:rPr>
                        <a:t>〇</a:t>
                      </a:r>
                    </a:p>
                  </a:txBody>
                  <a:tcPr anchor="ctr"/>
                </a:tc>
                <a:extLst>
                  <a:ext uri="{0D108BD9-81ED-4DB2-BD59-A6C34878D82A}">
                    <a16:rowId xmlns:a16="http://schemas.microsoft.com/office/drawing/2014/main" val="3664165650"/>
                  </a:ext>
                </a:extLst>
              </a:tr>
              <a:tr h="271114">
                <a:tc>
                  <a:txBody>
                    <a:bodyPr/>
                    <a:lstStyle/>
                    <a:p>
                      <a:pPr algn="l" fontAlgn="t"/>
                      <a:r>
                        <a:rPr lang="zh-TW" altLang="en-US" sz="1100" b="1" i="0" u="none" strike="noStrike">
                          <a:solidFill>
                            <a:schemeClr val="bg1"/>
                          </a:solidFill>
                          <a:effectLst/>
                          <a:latin typeface="+mn-ea"/>
                          <a:ea typeface="+mn-ea"/>
                        </a:rPr>
                        <a:t>項目一括更新</a:t>
                      </a:r>
                    </a:p>
                  </a:txBody>
                  <a:tcPr marL="72000" marR="9525" marT="9525" marB="0">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prstClr val="black"/>
                          </a:solidFill>
                          <a:effectLst/>
                          <a:uLnTx/>
                          <a:uFillTx/>
                          <a:latin typeface="Yu Gothic UI"/>
                          <a:ea typeface="Yu Gothic UI"/>
                          <a:cs typeface="+mn-cs"/>
                        </a:rPr>
                        <a:t>✕</a:t>
                      </a:r>
                      <a:endParaRPr kumimoji="1" lang="en-US" altLang="ja-JP" sz="700" b="0" i="0" u="none" strike="noStrike" kern="1200" cap="none" spc="0" normalizeH="0" baseline="0" noProof="0">
                        <a:ln>
                          <a:noFill/>
                        </a:ln>
                        <a:solidFill>
                          <a:prstClr val="black"/>
                        </a:solidFill>
                        <a:effectLst/>
                        <a:uLnTx/>
                        <a:uFillTx/>
                        <a:latin typeface="Yu Gothic UI"/>
                        <a:ea typeface="Yu Gothic UI"/>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prstClr val="black"/>
                          </a:solidFill>
                          <a:effectLst/>
                          <a:uLnTx/>
                          <a:uFillTx/>
                          <a:latin typeface="Yu Gothic UI"/>
                          <a:ea typeface="Yu Gothic UI"/>
                          <a:cs typeface="+mn-cs"/>
                        </a:rPr>
                        <a:t>✕</a:t>
                      </a:r>
                      <a:endParaRPr kumimoji="1" lang="en-US" altLang="ja-JP" sz="700" b="0" i="0" u="none" strike="noStrike" kern="1200" cap="none" spc="0" normalizeH="0" baseline="0" noProof="0">
                        <a:ln>
                          <a:noFill/>
                        </a:ln>
                        <a:solidFill>
                          <a:prstClr val="black"/>
                        </a:solidFill>
                        <a:effectLst/>
                        <a:uLnTx/>
                        <a:uFillTx/>
                        <a:latin typeface="Yu Gothic UI"/>
                        <a:ea typeface="Yu Gothic UI"/>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prstClr val="black"/>
                          </a:solidFill>
                          <a:effectLst/>
                          <a:uLnTx/>
                          <a:uFillTx/>
                          <a:latin typeface="Yu Gothic UI"/>
                          <a:ea typeface="Yu Gothic UI"/>
                          <a:cs typeface="+mn-cs"/>
                        </a:rPr>
                        <a:t>〇</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prstClr val="black"/>
                          </a:solidFill>
                          <a:effectLst/>
                          <a:uLnTx/>
                          <a:uFillTx/>
                          <a:latin typeface="Yu Gothic UI"/>
                          <a:ea typeface="Yu Gothic UI"/>
                          <a:cs typeface="+mn-cs"/>
                        </a:rPr>
                        <a:t>〇</a:t>
                      </a:r>
                    </a:p>
                  </a:txBody>
                  <a:tcPr anchor="ctr"/>
                </a:tc>
                <a:extLst>
                  <a:ext uri="{0D108BD9-81ED-4DB2-BD59-A6C34878D82A}">
                    <a16:rowId xmlns:a16="http://schemas.microsoft.com/office/drawing/2014/main" val="2072997514"/>
                  </a:ext>
                </a:extLst>
              </a:tr>
              <a:tr h="271114">
                <a:tc>
                  <a:txBody>
                    <a:bodyPr/>
                    <a:lstStyle/>
                    <a:p>
                      <a:pPr algn="l" fontAlgn="t"/>
                      <a:r>
                        <a:rPr lang="zh-TW" altLang="en-US" sz="1100" b="1" i="0" u="none" strike="noStrike">
                          <a:solidFill>
                            <a:schemeClr val="bg1"/>
                          </a:solidFill>
                          <a:effectLst/>
                          <a:latin typeface="+mn-ea"/>
                          <a:ea typeface="+mn-ea"/>
                        </a:rPr>
                        <a:t>顧客情報変更</a:t>
                      </a:r>
                    </a:p>
                  </a:txBody>
                  <a:tcPr marL="72000" marR="9525" marT="9525" marB="0">
                    <a:solidFill>
                      <a:schemeClr val="accent1"/>
                    </a:solidFill>
                  </a:tcPr>
                </a:tc>
                <a:tc>
                  <a:txBody>
                    <a:bodyPr/>
                    <a:lstStyle/>
                    <a:p>
                      <a:pPr algn="ctr"/>
                      <a:r>
                        <a:rPr kumimoji="1" lang="ja-JP" altLang="en-US" sz="700" b="0"/>
                        <a:t>✕</a:t>
                      </a:r>
                    </a:p>
                  </a:txBody>
                  <a:tcPr anchor="ctr"/>
                </a:tc>
                <a:tc>
                  <a:txBody>
                    <a:bodyPr/>
                    <a:lstStyle/>
                    <a:p>
                      <a:pPr algn="ctr"/>
                      <a:r>
                        <a:rPr kumimoji="1" lang="ja-JP" altLang="en-US" sz="700" b="0">
                          <a:solidFill>
                            <a:schemeClr val="tx1"/>
                          </a:solidFill>
                        </a:rPr>
                        <a:t>✕</a:t>
                      </a:r>
                      <a:endParaRPr kumimoji="1" lang="en-US" altLang="ja-JP" sz="700" b="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prstClr val="black"/>
                          </a:solidFill>
                          <a:effectLst/>
                          <a:uLnTx/>
                          <a:uFillTx/>
                          <a:latin typeface="Yu Gothic UI"/>
                          <a:ea typeface="Yu Gothic UI"/>
                          <a:cs typeface="+mn-cs"/>
                        </a:rPr>
                        <a:t>△（</a:t>
                      </a:r>
                      <a:r>
                        <a:rPr kumimoji="1" lang="ja-JP" altLang="en-US" sz="700" b="0">
                          <a:solidFill>
                            <a:schemeClr val="tx1"/>
                          </a:solidFill>
                        </a:rPr>
                        <a:t>顧客情報変更権限</a:t>
                      </a:r>
                      <a:r>
                        <a:rPr kumimoji="1" lang="ja-JP" altLang="en-US" sz="700" b="0" i="0" u="none" strike="noStrike" kern="1200" cap="none" spc="0" normalizeH="0" baseline="0" noProof="0">
                          <a:ln>
                            <a:noFill/>
                          </a:ln>
                          <a:solidFill>
                            <a:prstClr val="black"/>
                          </a:solidFill>
                          <a:effectLst/>
                          <a:uLnTx/>
                          <a:uFillTx/>
                          <a:latin typeface="Yu Gothic UI"/>
                          <a:ea typeface="Yu Gothic UI"/>
                          <a:cs typeface="+mn-cs"/>
                        </a:rPr>
                        <a:t>がありの場合のみ可能</a:t>
                      </a:r>
                      <a:r>
                        <a:rPr kumimoji="1" lang="en-US" altLang="ja-JP" sz="700" b="0" i="0" u="none" strike="noStrike" kern="1200" cap="none" spc="0" normalizeH="0" baseline="0" noProof="0">
                          <a:ln>
                            <a:noFill/>
                          </a:ln>
                          <a:solidFill>
                            <a:prstClr val="black"/>
                          </a:solidFill>
                          <a:effectLst/>
                          <a:uLnTx/>
                          <a:uFillTx/>
                          <a:latin typeface="Yu Gothic UI"/>
                          <a:ea typeface="Yu Gothic UI"/>
                          <a:cs typeface="+mn-cs"/>
                        </a:rPr>
                        <a:t>)</a:t>
                      </a:r>
                      <a:endParaRPr kumimoji="1" lang="ja-JP" altLang="en-US" sz="700" b="0" i="0" u="none" strike="noStrike" kern="1200" cap="none" spc="0" normalizeH="0" baseline="0" noProof="0">
                        <a:ln>
                          <a:noFill/>
                        </a:ln>
                        <a:solidFill>
                          <a:prstClr val="black"/>
                        </a:solidFill>
                        <a:effectLst/>
                        <a:uLnTx/>
                        <a:uFillTx/>
                        <a:latin typeface="Yu Gothic UI"/>
                        <a:ea typeface="Yu Gothic UI"/>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prstClr val="black"/>
                          </a:solidFill>
                          <a:effectLst/>
                          <a:uLnTx/>
                          <a:uFillTx/>
                          <a:latin typeface="Yu Gothic UI"/>
                          <a:ea typeface="Yu Gothic UI"/>
                          <a:cs typeface="+mn-cs"/>
                        </a:rPr>
                        <a:t>〇</a:t>
                      </a:r>
                    </a:p>
                  </a:txBody>
                  <a:tcPr anchor="ctr"/>
                </a:tc>
                <a:extLst>
                  <a:ext uri="{0D108BD9-81ED-4DB2-BD59-A6C34878D82A}">
                    <a16:rowId xmlns:a16="http://schemas.microsoft.com/office/drawing/2014/main" val="2895123498"/>
                  </a:ext>
                </a:extLst>
              </a:tr>
              <a:tr h="271114">
                <a:tc>
                  <a:txBody>
                    <a:bodyPr/>
                    <a:lstStyle/>
                    <a:p>
                      <a:pPr algn="l" fontAlgn="t"/>
                      <a:r>
                        <a:rPr lang="ja-JP" altLang="en-US" sz="1100" b="1" i="0" u="none" strike="noStrike">
                          <a:solidFill>
                            <a:schemeClr val="bg1"/>
                          </a:solidFill>
                          <a:effectLst/>
                          <a:latin typeface="+mn-ea"/>
                          <a:ea typeface="+mn-ea"/>
                        </a:rPr>
                        <a:t>外部出力</a:t>
                      </a:r>
                    </a:p>
                  </a:txBody>
                  <a:tcPr marL="72000" marR="9525" marT="9525" marB="0">
                    <a:solidFill>
                      <a:schemeClr val="accent1"/>
                    </a:solidFill>
                  </a:tcPr>
                </a:tc>
                <a:tc>
                  <a:txBody>
                    <a:bodyPr/>
                    <a:lstStyle/>
                    <a:p>
                      <a:pPr algn="ctr"/>
                      <a:r>
                        <a:rPr kumimoji="1" lang="ja-JP" altLang="en-US" sz="700" b="0">
                          <a:solidFill>
                            <a:schemeClr val="tx1"/>
                          </a:solidFill>
                        </a:rPr>
                        <a:t>〇</a:t>
                      </a:r>
                      <a:endParaRPr kumimoji="1" lang="en-US" altLang="ja-JP" sz="700" b="0">
                        <a:solidFill>
                          <a:schemeClr val="tx1"/>
                        </a:solidFill>
                      </a:endParaRPr>
                    </a:p>
                  </a:txBody>
                  <a:tcPr anchor="ctr"/>
                </a:tc>
                <a:tc>
                  <a:txBody>
                    <a:bodyPr/>
                    <a:lstStyle/>
                    <a:p>
                      <a:pPr algn="ctr"/>
                      <a:r>
                        <a:rPr kumimoji="1" lang="ja-JP" altLang="en-US" sz="700" b="0">
                          <a:solidFill>
                            <a:schemeClr val="tx1"/>
                          </a:solidFill>
                        </a:rPr>
                        <a:t>〇</a:t>
                      </a:r>
                      <a:endParaRPr kumimoji="1" lang="en-US" altLang="ja-JP" sz="700" b="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prstClr val="black"/>
                          </a:solidFill>
                          <a:effectLst/>
                          <a:uLnTx/>
                          <a:uFillTx/>
                          <a:latin typeface="Yu Gothic UI"/>
                          <a:ea typeface="Yu Gothic UI"/>
                          <a:cs typeface="+mn-cs"/>
                        </a:rPr>
                        <a:t>〇</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prstClr val="black"/>
                          </a:solidFill>
                          <a:effectLst/>
                          <a:uLnTx/>
                          <a:uFillTx/>
                          <a:latin typeface="Yu Gothic UI"/>
                          <a:ea typeface="Yu Gothic UI"/>
                          <a:cs typeface="+mn-cs"/>
                        </a:rPr>
                        <a:t>〇</a:t>
                      </a:r>
                    </a:p>
                  </a:txBody>
                  <a:tcPr anchor="ctr"/>
                </a:tc>
                <a:extLst>
                  <a:ext uri="{0D108BD9-81ED-4DB2-BD59-A6C34878D82A}">
                    <a16:rowId xmlns:a16="http://schemas.microsoft.com/office/drawing/2014/main" val="2268938027"/>
                  </a:ext>
                </a:extLst>
              </a:tr>
              <a:tr h="271114">
                <a:tc>
                  <a:txBody>
                    <a:bodyPr/>
                    <a:lstStyle/>
                    <a:p>
                      <a:pPr algn="l" fontAlgn="t"/>
                      <a:r>
                        <a:rPr lang="ja-JP" altLang="en-US" sz="1100" b="1" i="0" u="none" strike="noStrike">
                          <a:solidFill>
                            <a:schemeClr val="bg1"/>
                          </a:solidFill>
                          <a:effectLst/>
                          <a:latin typeface="+mn-ea"/>
                          <a:ea typeface="+mn-ea"/>
                        </a:rPr>
                        <a:t>通知メール</a:t>
                      </a:r>
                      <a:endParaRPr lang="en-US" altLang="ja-JP" sz="1100" b="1" i="0" u="none" strike="noStrike">
                        <a:solidFill>
                          <a:schemeClr val="bg1"/>
                        </a:solidFill>
                        <a:effectLst/>
                        <a:latin typeface="+mn-ea"/>
                        <a:ea typeface="+mn-ea"/>
                      </a:endParaRPr>
                    </a:p>
                  </a:txBody>
                  <a:tcPr marL="72000" marR="9525" marT="9525" marB="0">
                    <a:solidFill>
                      <a:schemeClr val="accent1"/>
                    </a:solidFill>
                  </a:tcPr>
                </a:tc>
                <a:tc>
                  <a:txBody>
                    <a:bodyPr/>
                    <a:lstStyle/>
                    <a:p>
                      <a:pPr algn="ctr"/>
                      <a:r>
                        <a:rPr kumimoji="1" lang="ja-JP" altLang="en-US" sz="700" b="0" i="0" u="none" strike="noStrike" kern="1200" cap="none" spc="0" normalizeH="0" baseline="0" noProof="0">
                          <a:ln>
                            <a:noFill/>
                          </a:ln>
                          <a:solidFill>
                            <a:prstClr val="black"/>
                          </a:solidFill>
                          <a:effectLst/>
                          <a:uLnTx/>
                          <a:uFillTx/>
                          <a:latin typeface="Yu Gothic UI"/>
                          <a:ea typeface="Yu Gothic UI"/>
                          <a:cs typeface="+mn-cs"/>
                        </a:rPr>
                        <a:t>〇</a:t>
                      </a:r>
                      <a:endParaRPr kumimoji="1" lang="en-US" altLang="ja-JP" sz="700" b="0">
                        <a:solidFill>
                          <a:schemeClr val="tx1"/>
                        </a:solidFill>
                      </a:endParaRPr>
                    </a:p>
                  </a:txBody>
                  <a:tcPr anchor="ctr"/>
                </a:tc>
                <a:tc>
                  <a:txBody>
                    <a:bodyPr/>
                    <a:lstStyle/>
                    <a:p>
                      <a:pPr algn="ctr"/>
                      <a:r>
                        <a:rPr kumimoji="1" lang="ja-JP" altLang="en-US" sz="700" b="0" i="0" u="none" strike="noStrike" kern="1200" cap="none" spc="0" normalizeH="0" baseline="0" noProof="0">
                          <a:ln>
                            <a:noFill/>
                          </a:ln>
                          <a:solidFill>
                            <a:prstClr val="black"/>
                          </a:solidFill>
                          <a:effectLst/>
                          <a:uLnTx/>
                          <a:uFillTx/>
                          <a:latin typeface="Yu Gothic UI"/>
                          <a:ea typeface="Yu Gothic UI"/>
                          <a:cs typeface="+mn-cs"/>
                        </a:rPr>
                        <a:t>〇</a:t>
                      </a:r>
                      <a:endParaRPr kumimoji="1" lang="en-US" altLang="ja-JP" sz="700" b="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prstClr val="black"/>
                          </a:solidFill>
                          <a:effectLst/>
                          <a:uLnTx/>
                          <a:uFillTx/>
                          <a:latin typeface="Yu Gothic UI"/>
                          <a:ea typeface="Yu Gothic UI"/>
                          <a:cs typeface="+mn-cs"/>
                        </a:rPr>
                        <a:t>〇</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prstClr val="black"/>
                          </a:solidFill>
                          <a:effectLst/>
                          <a:uLnTx/>
                          <a:uFillTx/>
                          <a:latin typeface="Yu Gothic UI"/>
                          <a:ea typeface="Yu Gothic UI"/>
                          <a:cs typeface="+mn-cs"/>
                        </a:rPr>
                        <a:t>〇</a:t>
                      </a:r>
                    </a:p>
                  </a:txBody>
                  <a:tcPr anchor="ctr"/>
                </a:tc>
                <a:extLst>
                  <a:ext uri="{0D108BD9-81ED-4DB2-BD59-A6C34878D82A}">
                    <a16:rowId xmlns:a16="http://schemas.microsoft.com/office/drawing/2014/main" val="1176462034"/>
                  </a:ext>
                </a:extLst>
              </a:tr>
              <a:tr h="271114">
                <a:tc>
                  <a:txBody>
                    <a:bodyPr/>
                    <a:lstStyle/>
                    <a:p>
                      <a:pPr algn="l" fontAlgn="t"/>
                      <a:r>
                        <a:rPr lang="ja-JP" altLang="en-US" sz="1100" b="1" i="0" u="none" strike="noStrike">
                          <a:solidFill>
                            <a:schemeClr val="bg1"/>
                          </a:solidFill>
                          <a:effectLst/>
                          <a:latin typeface="+mn-ea"/>
                          <a:ea typeface="+mn-ea"/>
                        </a:rPr>
                        <a:t>バッチ処理</a:t>
                      </a:r>
                    </a:p>
                  </a:txBody>
                  <a:tcPr marL="72000" marR="9525" marT="9525" marB="0">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prstClr val="black"/>
                          </a:solidFill>
                          <a:effectLst/>
                          <a:uLnTx/>
                          <a:uFillTx/>
                          <a:latin typeface="Yu Gothic UI"/>
                          <a:ea typeface="Yu Gothic UI"/>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prstClr val="black"/>
                          </a:solidFill>
                          <a:effectLst/>
                          <a:uLnTx/>
                          <a:uFillTx/>
                          <a:latin typeface="Yu Gothic UI"/>
                          <a:ea typeface="Yu Gothic UI"/>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prstClr val="black"/>
                          </a:solidFill>
                          <a:effectLst/>
                          <a:uLnTx/>
                          <a:uFillTx/>
                          <a:latin typeface="Yu Gothic UI"/>
                          <a:ea typeface="Yu Gothic UI"/>
                          <a:cs typeface="+mn-cs"/>
                        </a:rPr>
                        <a:t>〇</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prstClr val="black"/>
                          </a:solidFill>
                          <a:effectLst/>
                          <a:uLnTx/>
                          <a:uFillTx/>
                          <a:latin typeface="Yu Gothic UI"/>
                          <a:ea typeface="Yu Gothic UI"/>
                          <a:cs typeface="+mn-cs"/>
                        </a:rPr>
                        <a:t>〇</a:t>
                      </a:r>
                    </a:p>
                  </a:txBody>
                  <a:tcPr anchor="ctr"/>
                </a:tc>
                <a:extLst>
                  <a:ext uri="{0D108BD9-81ED-4DB2-BD59-A6C34878D82A}">
                    <a16:rowId xmlns:a16="http://schemas.microsoft.com/office/drawing/2014/main" val="2670049121"/>
                  </a:ext>
                </a:extLst>
              </a:tr>
            </a:tbl>
          </a:graphicData>
        </a:graphic>
      </p:graphicFrame>
    </p:spTree>
    <p:extLst>
      <p:ext uri="{BB962C8B-B14F-4D97-AF65-F5344CB8AC3E}">
        <p14:creationId xmlns:p14="http://schemas.microsoft.com/office/powerpoint/2010/main" val="179661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BC1151C2-D06C-D2FC-4C58-330B81DBB6E6}"/>
              </a:ext>
            </a:extLst>
          </p:cNvPr>
          <p:cNvGraphicFramePr>
            <a:graphicFrameLocks noChangeAspect="1"/>
          </p:cNvGraphicFramePr>
          <p:nvPr>
            <p:custDataLst>
              <p:tags r:id="rId1"/>
            </p:custDataLst>
            <p:extLst>
              <p:ext uri="{D42A27DB-BD31-4B8C-83A1-F6EECF244321}">
                <p14:modId xmlns:p14="http://schemas.microsoft.com/office/powerpoint/2010/main" val="21788413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639" imgH="639" progId="TCLayout.ActiveDocument.1">
                  <p:embed/>
                </p:oleObj>
              </mc:Choice>
              <mc:Fallback>
                <p:oleObj name="think-cellスライド" r:id="rId3" imgW="639" imgH="639" progId="TCLayout.ActiveDocument.1">
                  <p:embed/>
                  <p:pic>
                    <p:nvPicPr>
                      <p:cNvPr id="7" name="think-cell data - do not delete" hidden="1">
                        <a:extLst>
                          <a:ext uri="{FF2B5EF4-FFF2-40B4-BE49-F238E27FC236}">
                            <a16:creationId xmlns:a16="http://schemas.microsoft.com/office/drawing/2014/main" id="{BC1151C2-D06C-D2FC-4C58-330B81DBB6E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スライド番号プレースホルダー 1">
            <a:extLst>
              <a:ext uri="{FF2B5EF4-FFF2-40B4-BE49-F238E27FC236}">
                <a16:creationId xmlns:a16="http://schemas.microsoft.com/office/drawing/2014/main" id="{A14F3907-54FE-5F4D-1889-8A755A4D5F91}"/>
              </a:ext>
            </a:extLst>
          </p:cNvPr>
          <p:cNvSpPr>
            <a:spLocks noGrp="1"/>
          </p:cNvSpPr>
          <p:nvPr>
            <p:ph type="sldNum" sz="quarter" idx="12"/>
          </p:nvPr>
        </p:nvSpPr>
        <p:spPr/>
        <p:txBody>
          <a:bodyPr/>
          <a:lstStyle/>
          <a:p>
            <a:fld id="{98139188-682B-46B8-8E3A-C32D863D2EEC}" type="slidenum">
              <a:rPr lang="ja-JP" altLang="en-US" smtClean="0"/>
              <a:pPr/>
              <a:t>46</a:t>
            </a:fld>
            <a:endParaRPr lang="ja-JP" altLang="en-US"/>
          </a:p>
        </p:txBody>
      </p:sp>
      <p:sp>
        <p:nvSpPr>
          <p:cNvPr id="3" name="テキスト プレースホルダー 2">
            <a:extLst>
              <a:ext uri="{FF2B5EF4-FFF2-40B4-BE49-F238E27FC236}">
                <a16:creationId xmlns:a16="http://schemas.microsoft.com/office/drawing/2014/main" id="{1E34451F-92DA-79B3-D1F0-D2B52A45005B}"/>
              </a:ext>
            </a:extLst>
          </p:cNvPr>
          <p:cNvSpPr>
            <a:spLocks noGrp="1"/>
          </p:cNvSpPr>
          <p:nvPr>
            <p:ph type="body" sz="quarter" idx="13"/>
          </p:nvPr>
        </p:nvSpPr>
        <p:spPr/>
        <p:txBody>
          <a:bodyPr>
            <a:normAutofit/>
          </a:bodyPr>
          <a:lstStyle/>
          <a:p>
            <a:pPr marL="0" indent="0">
              <a:buNone/>
            </a:pPr>
            <a:r>
              <a:rPr kumimoji="1" lang="en-US" altLang="ja-JP" sz="1800"/>
              <a:t>(1) </a:t>
            </a:r>
            <a:r>
              <a:rPr kumimoji="1" lang="ja-JP" altLang="en-US" sz="1800"/>
              <a:t>可用性</a:t>
            </a:r>
          </a:p>
          <a:p>
            <a:pPr lvl="1">
              <a:buFont typeface="Yu Gothic UI" panose="020B0500000000000000" pitchFamily="50" charset="-128"/>
              <a:buChar char="–"/>
            </a:pPr>
            <a:r>
              <a:rPr kumimoji="1" lang="ja-JP" altLang="en-US" sz="1600"/>
              <a:t>運用時間：</a:t>
            </a:r>
            <a:r>
              <a:rPr kumimoji="1" lang="en-US" altLang="ja-JP" sz="1600"/>
              <a:t>24</a:t>
            </a:r>
            <a:r>
              <a:rPr kumimoji="1" lang="ja-JP" altLang="en-US" sz="1600"/>
              <a:t>時間</a:t>
            </a:r>
            <a:r>
              <a:rPr kumimoji="1" lang="en-US" altLang="ja-JP" sz="1600"/>
              <a:t>365</a:t>
            </a:r>
            <a:r>
              <a:rPr kumimoji="1" lang="ja-JP" altLang="en-US" sz="1600"/>
              <a:t>日とする。</a:t>
            </a:r>
          </a:p>
          <a:p>
            <a:pPr lvl="1">
              <a:buFont typeface="Yu Gothic UI" panose="020B0500000000000000" pitchFamily="50" charset="-128"/>
              <a:buChar char="–"/>
            </a:pPr>
            <a:r>
              <a:rPr kumimoji="1" lang="ja-JP" altLang="en-US" sz="1600"/>
              <a:t>計画停止の有無：事前の合意があれば停止は可能とする。</a:t>
            </a:r>
          </a:p>
          <a:p>
            <a:pPr marL="0" indent="0">
              <a:buNone/>
            </a:pPr>
            <a:endParaRPr kumimoji="1" lang="ja-JP" altLang="en-US" sz="1600"/>
          </a:p>
        </p:txBody>
      </p:sp>
      <p:sp>
        <p:nvSpPr>
          <p:cNvPr id="4" name="タイトル 3">
            <a:extLst>
              <a:ext uri="{FF2B5EF4-FFF2-40B4-BE49-F238E27FC236}">
                <a16:creationId xmlns:a16="http://schemas.microsoft.com/office/drawing/2014/main" id="{20240A8E-9B73-AE5A-5D61-C7E42CFDAB6C}"/>
              </a:ext>
            </a:extLst>
          </p:cNvPr>
          <p:cNvSpPr>
            <a:spLocks noGrp="1"/>
          </p:cNvSpPr>
          <p:nvPr>
            <p:ph type="title"/>
          </p:nvPr>
        </p:nvSpPr>
        <p:spPr/>
        <p:txBody>
          <a:bodyPr vert="horz"/>
          <a:lstStyle/>
          <a:p>
            <a:r>
              <a:rPr lang="ja-JP" altLang="en-US"/>
              <a:t>３．</a:t>
            </a:r>
            <a:r>
              <a:rPr kumimoji="1" lang="ja-JP" altLang="en-US"/>
              <a:t>非機能要件 </a:t>
            </a:r>
          </a:p>
        </p:txBody>
      </p:sp>
    </p:spTree>
    <p:extLst>
      <p:ext uri="{BB962C8B-B14F-4D97-AF65-F5344CB8AC3E}">
        <p14:creationId xmlns:p14="http://schemas.microsoft.com/office/powerpoint/2010/main" val="39247308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14F3907-54FE-5F4D-1889-8A755A4D5F91}"/>
              </a:ext>
            </a:extLst>
          </p:cNvPr>
          <p:cNvSpPr>
            <a:spLocks noGrp="1"/>
          </p:cNvSpPr>
          <p:nvPr>
            <p:ph type="sldNum" sz="quarter" idx="12"/>
          </p:nvPr>
        </p:nvSpPr>
        <p:spPr/>
        <p:txBody>
          <a:bodyPr/>
          <a:lstStyle/>
          <a:p>
            <a:fld id="{98139188-682B-46B8-8E3A-C32D863D2EEC}" type="slidenum">
              <a:rPr lang="ja-JP" altLang="en-US" smtClean="0"/>
              <a:pPr/>
              <a:t>47</a:t>
            </a:fld>
            <a:endParaRPr lang="ja-JP" altLang="en-US"/>
          </a:p>
        </p:txBody>
      </p:sp>
      <p:sp>
        <p:nvSpPr>
          <p:cNvPr id="3" name="テキスト プレースホルダー 2">
            <a:extLst>
              <a:ext uri="{FF2B5EF4-FFF2-40B4-BE49-F238E27FC236}">
                <a16:creationId xmlns:a16="http://schemas.microsoft.com/office/drawing/2014/main" id="{1E34451F-92DA-79B3-D1F0-D2B52A45005B}"/>
              </a:ext>
            </a:extLst>
          </p:cNvPr>
          <p:cNvSpPr>
            <a:spLocks noGrp="1"/>
          </p:cNvSpPr>
          <p:nvPr>
            <p:ph type="body" sz="quarter" idx="13"/>
          </p:nvPr>
        </p:nvSpPr>
        <p:spPr/>
        <p:txBody>
          <a:bodyPr>
            <a:normAutofit/>
          </a:bodyPr>
          <a:lstStyle/>
          <a:p>
            <a:pPr marL="0" indent="0">
              <a:buNone/>
            </a:pPr>
            <a:r>
              <a:rPr kumimoji="1" lang="en-US" altLang="ja-JP" sz="1800"/>
              <a:t>(2)</a:t>
            </a:r>
            <a:r>
              <a:rPr kumimoji="1" lang="ja-JP" altLang="en-US" sz="1800"/>
              <a:t>性能・拡張性</a:t>
            </a:r>
          </a:p>
          <a:p>
            <a:pPr lvl="1">
              <a:buFont typeface="Yu Gothic UI" panose="020B0500000000000000" pitchFamily="50" charset="-128"/>
              <a:buChar char="–"/>
            </a:pPr>
            <a:r>
              <a:rPr kumimoji="1" lang="ja-JP" altLang="en-US" sz="1600"/>
              <a:t>ユーザ数：約</a:t>
            </a:r>
            <a:r>
              <a:rPr kumimoji="1" lang="en-US" altLang="ja-JP" sz="1600"/>
              <a:t>10,000</a:t>
            </a:r>
            <a:r>
              <a:rPr kumimoji="1" lang="ja-JP" altLang="en-US" sz="1600"/>
              <a:t>人</a:t>
            </a:r>
          </a:p>
          <a:p>
            <a:pPr lvl="1">
              <a:buFont typeface="Yu Gothic UI" panose="020B0500000000000000" pitchFamily="50" charset="-128"/>
              <a:buChar char="–"/>
            </a:pPr>
            <a:r>
              <a:rPr kumimoji="1" lang="ja-JP" altLang="en-US" sz="1600"/>
              <a:t>同時アクセス数：約</a:t>
            </a:r>
            <a:r>
              <a:rPr kumimoji="1" lang="en-US" altLang="ja-JP" sz="1600"/>
              <a:t>500</a:t>
            </a:r>
            <a:r>
              <a:rPr kumimoji="1" lang="ja-JP" altLang="en-US" sz="1600"/>
              <a:t>人</a:t>
            </a:r>
          </a:p>
          <a:p>
            <a:pPr lvl="1">
              <a:buFont typeface="Yu Gothic UI" panose="020B0500000000000000" pitchFamily="50" charset="-128"/>
              <a:buChar char="–"/>
            </a:pPr>
            <a:r>
              <a:rPr kumimoji="1" lang="ja-JP" altLang="en-US" sz="1600"/>
              <a:t>データ量：「</a:t>
            </a:r>
            <a:r>
              <a:rPr lang="en-US" altLang="ja-JP" sz="1600"/>
              <a:t> 2</a:t>
            </a:r>
            <a:r>
              <a:rPr lang="ja-JP" altLang="en-US" sz="1600"/>
              <a:t>．</a:t>
            </a:r>
            <a:r>
              <a:rPr kumimoji="1" lang="ja-JP" altLang="en-US" sz="1600"/>
              <a:t>機能要件 </a:t>
            </a:r>
            <a:r>
              <a:rPr kumimoji="1" lang="en-US" altLang="ja-JP" sz="1600"/>
              <a:t>(5)</a:t>
            </a:r>
            <a:r>
              <a:rPr kumimoji="1" lang="ja-JP" altLang="en-US" sz="1600"/>
              <a:t>データベース一覧」参照</a:t>
            </a:r>
          </a:p>
          <a:p>
            <a:pPr lvl="1">
              <a:buFont typeface="Yu Gothic UI" panose="020B0500000000000000" pitchFamily="50" charset="-128"/>
              <a:buChar char="–"/>
            </a:pPr>
            <a:r>
              <a:rPr kumimoji="1" lang="ja-JP" altLang="en-US" sz="1600"/>
              <a:t>オンラインリクエスト件数：約</a:t>
            </a:r>
            <a:r>
              <a:rPr kumimoji="1" lang="en-US" altLang="ja-JP" sz="1600"/>
              <a:t>2,000</a:t>
            </a:r>
            <a:r>
              <a:rPr kumimoji="1" lang="ja-JP" altLang="en-US" sz="1600"/>
              <a:t>件</a:t>
            </a:r>
            <a:r>
              <a:rPr kumimoji="1" lang="en-US" altLang="ja-JP" sz="1600"/>
              <a:t>/</a:t>
            </a:r>
            <a:r>
              <a:rPr kumimoji="1" lang="ja-JP" altLang="en-US" sz="1600"/>
              <a:t>日</a:t>
            </a:r>
          </a:p>
          <a:p>
            <a:pPr lvl="1">
              <a:buFont typeface="Yu Gothic UI" panose="020B0500000000000000" pitchFamily="50" charset="-128"/>
              <a:buChar char="–"/>
            </a:pPr>
            <a:r>
              <a:rPr kumimoji="1" lang="ja-JP" altLang="en-US" sz="1600"/>
              <a:t>バッチ処理件数：約</a:t>
            </a:r>
            <a:r>
              <a:rPr kumimoji="1" lang="en-US" altLang="ja-JP" sz="1600"/>
              <a:t>60</a:t>
            </a:r>
            <a:r>
              <a:rPr kumimoji="1" lang="ja-JP" altLang="en-US" sz="1600"/>
              <a:t>件</a:t>
            </a:r>
            <a:r>
              <a:rPr kumimoji="1" lang="en-US" altLang="ja-JP" sz="1600"/>
              <a:t>/</a:t>
            </a:r>
            <a:r>
              <a:rPr kumimoji="1" lang="ja-JP" altLang="en-US" sz="1600"/>
              <a:t>日</a:t>
            </a:r>
          </a:p>
          <a:p>
            <a:pPr lvl="1">
              <a:buFont typeface="Yu Gothic UI" panose="020B0500000000000000" pitchFamily="50" charset="-128"/>
              <a:buChar char="–"/>
            </a:pPr>
            <a:r>
              <a:rPr kumimoji="1" lang="ja-JP" altLang="en-US" sz="1600"/>
              <a:t>保管期間：トランザクションデータは永年保管できること。ログデータは利用するプラットフォームの保管期間に準じて保管すること。</a:t>
            </a:r>
          </a:p>
          <a:p>
            <a:pPr lvl="1">
              <a:buFont typeface="Yu Gothic UI" panose="020B0500000000000000" pitchFamily="50" charset="-128"/>
              <a:buChar char="–"/>
            </a:pPr>
            <a:r>
              <a:rPr kumimoji="1" lang="ja-JP" altLang="en-US" sz="1600"/>
              <a:t>運用時間：「</a:t>
            </a:r>
            <a:r>
              <a:rPr lang="en-US" altLang="ja-JP" sz="1600"/>
              <a:t> </a:t>
            </a:r>
            <a:r>
              <a:rPr lang="ja-JP" altLang="en-US" sz="1600"/>
              <a:t>３．</a:t>
            </a:r>
            <a:r>
              <a:rPr kumimoji="1" lang="ja-JP" altLang="en-US" sz="1600"/>
              <a:t>非機能要件 </a:t>
            </a:r>
            <a:r>
              <a:rPr kumimoji="1" lang="en-US" altLang="ja-JP" sz="1600"/>
              <a:t>(1)</a:t>
            </a:r>
            <a:r>
              <a:rPr kumimoji="1" lang="ja-JP" altLang="en-US" sz="1600"/>
              <a:t>可用性 運用時間」参照</a:t>
            </a:r>
          </a:p>
          <a:p>
            <a:pPr lvl="1">
              <a:buFont typeface="Yu Gothic UI" panose="020B0500000000000000" pitchFamily="50" charset="-128"/>
              <a:buChar char="–"/>
            </a:pPr>
            <a:r>
              <a:rPr kumimoji="1" lang="ja-JP" altLang="en-US" sz="1600"/>
              <a:t>システム環境：本アプリケーションについては、本番環境、</a:t>
            </a:r>
            <a:r>
              <a:rPr kumimoji="1" lang="en-US" altLang="ja-JP" sz="1600"/>
              <a:t>UAT</a:t>
            </a:r>
            <a:r>
              <a:rPr kumimoji="1" lang="ja-JP" altLang="en-US" sz="1600"/>
              <a:t>環境、開発環境の</a:t>
            </a:r>
            <a:r>
              <a:rPr kumimoji="1" lang="en-US" altLang="ja-JP" sz="1600"/>
              <a:t>3</a:t>
            </a:r>
            <a:r>
              <a:rPr kumimoji="1" lang="ja-JP" altLang="en-US" sz="1600"/>
              <a:t>種類の環境を用意すること。</a:t>
            </a:r>
          </a:p>
          <a:p>
            <a:pPr lvl="1">
              <a:buFont typeface="Yu Gothic UI" panose="020B0500000000000000" pitchFamily="50" charset="-128"/>
              <a:buChar char="–"/>
            </a:pPr>
            <a:r>
              <a:rPr kumimoji="1" lang="ja-JP" altLang="en-US" sz="1600"/>
              <a:t>マニュアル準備レベル：従業員用の操作マニュアルおよび移行手順書を作成すること。加えて、</a:t>
            </a:r>
            <a:r>
              <a:rPr kumimoji="1" lang="en-US" altLang="ja-JP" sz="1600"/>
              <a:t>MCC</a:t>
            </a:r>
            <a:r>
              <a:rPr kumimoji="1" lang="ja-JP" altLang="en-US" sz="1600"/>
              <a:t>に運用を引き継ぐにあたり、「別添運用引継ぎチェックシート」を作成すること。</a:t>
            </a:r>
          </a:p>
        </p:txBody>
      </p:sp>
      <p:sp>
        <p:nvSpPr>
          <p:cNvPr id="4" name="タイトル 3">
            <a:extLst>
              <a:ext uri="{FF2B5EF4-FFF2-40B4-BE49-F238E27FC236}">
                <a16:creationId xmlns:a16="http://schemas.microsoft.com/office/drawing/2014/main" id="{20240A8E-9B73-AE5A-5D61-C7E42CFDAB6C}"/>
              </a:ext>
            </a:extLst>
          </p:cNvPr>
          <p:cNvSpPr>
            <a:spLocks noGrp="1"/>
          </p:cNvSpPr>
          <p:nvPr>
            <p:ph type="title"/>
          </p:nvPr>
        </p:nvSpPr>
        <p:spPr/>
        <p:txBody>
          <a:bodyPr/>
          <a:lstStyle/>
          <a:p>
            <a:r>
              <a:rPr lang="ja-JP" altLang="en-US"/>
              <a:t>３．</a:t>
            </a:r>
            <a:r>
              <a:rPr kumimoji="1" lang="ja-JP" altLang="en-US"/>
              <a:t>非機能要件 </a:t>
            </a:r>
          </a:p>
        </p:txBody>
      </p:sp>
      <p:graphicFrame>
        <p:nvGraphicFramePr>
          <p:cNvPr id="5" name="オブジェクト 4">
            <a:extLst>
              <a:ext uri="{FF2B5EF4-FFF2-40B4-BE49-F238E27FC236}">
                <a16:creationId xmlns:a16="http://schemas.microsoft.com/office/drawing/2014/main" id="{EA01B522-4EE6-2275-D48D-E6B1815F9A2A}"/>
              </a:ext>
            </a:extLst>
          </p:cNvPr>
          <p:cNvGraphicFramePr>
            <a:graphicFrameLocks noChangeAspect="1"/>
          </p:cNvGraphicFramePr>
          <p:nvPr>
            <p:extLst>
              <p:ext uri="{D42A27DB-BD31-4B8C-83A1-F6EECF244321}">
                <p14:modId xmlns:p14="http://schemas.microsoft.com/office/powerpoint/2010/main" val="1613862192"/>
              </p:ext>
            </p:extLst>
          </p:nvPr>
        </p:nvGraphicFramePr>
        <p:xfrm>
          <a:off x="1939845" y="5387803"/>
          <a:ext cx="914400" cy="771525"/>
        </p:xfrm>
        <a:graphic>
          <a:graphicData uri="http://schemas.openxmlformats.org/presentationml/2006/ole">
            <mc:AlternateContent xmlns:mc="http://schemas.openxmlformats.org/markup-compatibility/2006">
              <mc:Choice xmlns:v="urn:schemas-microsoft-com:vml" Requires="v">
                <p:oleObj name="Worksheet" showAsIcon="1" r:id="rId2" imgW="914400" imgH="771365" progId="Excel.Sheet.12">
                  <p:embed/>
                </p:oleObj>
              </mc:Choice>
              <mc:Fallback>
                <p:oleObj name="Worksheet" showAsIcon="1" r:id="rId2" imgW="914400" imgH="771365" progId="Excel.Sheet.12">
                  <p:embed/>
                  <p:pic>
                    <p:nvPicPr>
                      <p:cNvPr id="5" name="オブジェクト 4">
                        <a:extLst>
                          <a:ext uri="{FF2B5EF4-FFF2-40B4-BE49-F238E27FC236}">
                            <a16:creationId xmlns:a16="http://schemas.microsoft.com/office/drawing/2014/main" id="{EA01B522-4EE6-2275-D48D-E6B1815F9A2A}"/>
                          </a:ext>
                        </a:extLst>
                      </p:cNvPr>
                      <p:cNvPicPr/>
                      <p:nvPr/>
                    </p:nvPicPr>
                    <p:blipFill>
                      <a:blip r:embed="rId3"/>
                      <a:stretch>
                        <a:fillRect/>
                      </a:stretch>
                    </p:blipFill>
                    <p:spPr>
                      <a:xfrm>
                        <a:off x="1939845" y="5387803"/>
                        <a:ext cx="914400" cy="771525"/>
                      </a:xfrm>
                      <a:prstGeom prst="rect">
                        <a:avLst/>
                      </a:prstGeom>
                    </p:spPr>
                  </p:pic>
                </p:oleObj>
              </mc:Fallback>
            </mc:AlternateContent>
          </a:graphicData>
        </a:graphic>
      </p:graphicFrame>
      <p:sp>
        <p:nvSpPr>
          <p:cNvPr id="6" name="テキスト ボックス 5">
            <a:extLst>
              <a:ext uri="{FF2B5EF4-FFF2-40B4-BE49-F238E27FC236}">
                <a16:creationId xmlns:a16="http://schemas.microsoft.com/office/drawing/2014/main" id="{D4DBD534-3940-4AD1-C069-88230F0FE5EB}"/>
              </a:ext>
            </a:extLst>
          </p:cNvPr>
          <p:cNvSpPr txBox="1"/>
          <p:nvPr/>
        </p:nvSpPr>
        <p:spPr>
          <a:xfrm>
            <a:off x="1129560" y="4855846"/>
            <a:ext cx="2534970" cy="411501"/>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lang="ja-JP" altLang="en-US" sz="1200"/>
              <a:t>（参考）運用引継ぎチェックシート</a:t>
            </a:r>
            <a:endParaRPr kumimoji="1" lang="ja-JP" altLang="en-US" sz="1200"/>
          </a:p>
        </p:txBody>
      </p:sp>
    </p:spTree>
    <p:extLst>
      <p:ext uri="{BB962C8B-B14F-4D97-AF65-F5344CB8AC3E}">
        <p14:creationId xmlns:p14="http://schemas.microsoft.com/office/powerpoint/2010/main" val="3327458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14F3907-54FE-5F4D-1889-8A755A4D5F91}"/>
              </a:ext>
            </a:extLst>
          </p:cNvPr>
          <p:cNvSpPr>
            <a:spLocks noGrp="1"/>
          </p:cNvSpPr>
          <p:nvPr>
            <p:ph type="sldNum" sz="quarter" idx="12"/>
          </p:nvPr>
        </p:nvSpPr>
        <p:spPr/>
        <p:txBody>
          <a:bodyPr/>
          <a:lstStyle/>
          <a:p>
            <a:fld id="{98139188-682B-46B8-8E3A-C32D863D2EEC}" type="slidenum">
              <a:rPr lang="ja-JP" altLang="en-US" smtClean="0"/>
              <a:pPr/>
              <a:t>48</a:t>
            </a:fld>
            <a:endParaRPr lang="ja-JP" altLang="en-US"/>
          </a:p>
        </p:txBody>
      </p:sp>
      <p:sp>
        <p:nvSpPr>
          <p:cNvPr id="3" name="テキスト プレースホルダー 2">
            <a:extLst>
              <a:ext uri="{FF2B5EF4-FFF2-40B4-BE49-F238E27FC236}">
                <a16:creationId xmlns:a16="http://schemas.microsoft.com/office/drawing/2014/main" id="{1E34451F-92DA-79B3-D1F0-D2B52A45005B}"/>
              </a:ext>
            </a:extLst>
          </p:cNvPr>
          <p:cNvSpPr>
            <a:spLocks noGrp="1"/>
          </p:cNvSpPr>
          <p:nvPr>
            <p:ph type="body" sz="quarter" idx="13"/>
          </p:nvPr>
        </p:nvSpPr>
        <p:spPr/>
        <p:txBody>
          <a:bodyPr>
            <a:normAutofit/>
          </a:bodyPr>
          <a:lstStyle/>
          <a:p>
            <a:pPr marL="0" indent="0">
              <a:buNone/>
            </a:pPr>
            <a:r>
              <a:rPr kumimoji="1" lang="en-US" altLang="ja-JP" sz="1800"/>
              <a:t>(3)</a:t>
            </a:r>
            <a:r>
              <a:rPr kumimoji="1" lang="ja-JP" altLang="en-US" sz="1800"/>
              <a:t>セキュリティ</a:t>
            </a:r>
          </a:p>
          <a:p>
            <a:pPr lvl="1">
              <a:buFont typeface="Yu Gothic UI" panose="020B0500000000000000" pitchFamily="50" charset="-128"/>
              <a:buChar char="–"/>
            </a:pPr>
            <a:r>
              <a:rPr lang="ja-JP" altLang="en-US" sz="1600"/>
              <a:t>認証：管理権限を持つ主体、管理権限を持たない主体ともに、 </a:t>
            </a:r>
            <a:r>
              <a:rPr lang="en-US" altLang="ja-JP" sz="1600"/>
              <a:t>Microsoft </a:t>
            </a:r>
            <a:r>
              <a:rPr lang="en-US" altLang="ja-JP" sz="1600" err="1"/>
              <a:t>Entra</a:t>
            </a:r>
            <a:r>
              <a:rPr lang="en-US" altLang="ja-JP" sz="1600"/>
              <a:t> ID</a:t>
            </a:r>
            <a:r>
              <a:rPr lang="ja-JP" altLang="en-US" sz="1600"/>
              <a:t>を利用した</a:t>
            </a:r>
            <a:r>
              <a:rPr lang="en-US" altLang="ja-JP" sz="1600"/>
              <a:t>SSO</a:t>
            </a:r>
            <a:r>
              <a:rPr lang="ja-JP" altLang="en-US" sz="1600"/>
              <a:t>による認証を行うこと。</a:t>
            </a:r>
          </a:p>
          <a:p>
            <a:pPr lvl="1">
              <a:buFont typeface="Yu Gothic UI" panose="020B0500000000000000" pitchFamily="50" charset="-128"/>
              <a:buChar char="–"/>
            </a:pPr>
            <a:r>
              <a:rPr lang="ja-JP" altLang="en-US" sz="1600"/>
              <a:t>システム上の対策における操作性限度：「 </a:t>
            </a:r>
            <a:r>
              <a:rPr lang="en-US" altLang="ja-JP" sz="1600"/>
              <a:t>2</a:t>
            </a:r>
            <a:r>
              <a:rPr lang="ja-JP" altLang="en-US" sz="1600"/>
              <a:t>．機能要件一覧 </a:t>
            </a:r>
            <a:r>
              <a:rPr lang="en-US" altLang="ja-JP" sz="1600"/>
              <a:t>(7)</a:t>
            </a:r>
            <a:r>
              <a:rPr lang="ja-JP" altLang="en-US" sz="1600">
                <a:solidFill>
                  <a:prstClr val="black"/>
                </a:solidFill>
              </a:rPr>
              <a:t>機能別アクセス範囲</a:t>
            </a:r>
            <a:r>
              <a:rPr lang="ja-JP" altLang="en-US" sz="1600"/>
              <a:t>」参照</a:t>
            </a:r>
          </a:p>
        </p:txBody>
      </p:sp>
      <p:sp>
        <p:nvSpPr>
          <p:cNvPr id="4" name="タイトル 3">
            <a:extLst>
              <a:ext uri="{FF2B5EF4-FFF2-40B4-BE49-F238E27FC236}">
                <a16:creationId xmlns:a16="http://schemas.microsoft.com/office/drawing/2014/main" id="{20240A8E-9B73-AE5A-5D61-C7E42CFDAB6C}"/>
              </a:ext>
            </a:extLst>
          </p:cNvPr>
          <p:cNvSpPr>
            <a:spLocks noGrp="1"/>
          </p:cNvSpPr>
          <p:nvPr>
            <p:ph type="title"/>
          </p:nvPr>
        </p:nvSpPr>
        <p:spPr/>
        <p:txBody>
          <a:bodyPr/>
          <a:lstStyle/>
          <a:p>
            <a:r>
              <a:rPr lang="ja-JP" altLang="en-US"/>
              <a:t>３．</a:t>
            </a:r>
            <a:r>
              <a:rPr kumimoji="1" lang="ja-JP" altLang="en-US"/>
              <a:t>非機能要件 </a:t>
            </a:r>
          </a:p>
        </p:txBody>
      </p:sp>
    </p:spTree>
    <p:extLst>
      <p:ext uri="{BB962C8B-B14F-4D97-AF65-F5344CB8AC3E}">
        <p14:creationId xmlns:p14="http://schemas.microsoft.com/office/powerpoint/2010/main" val="22755289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14F3907-54FE-5F4D-1889-8A755A4D5F91}"/>
              </a:ext>
            </a:extLst>
          </p:cNvPr>
          <p:cNvSpPr>
            <a:spLocks noGrp="1"/>
          </p:cNvSpPr>
          <p:nvPr>
            <p:ph type="sldNum" sz="quarter" idx="12"/>
          </p:nvPr>
        </p:nvSpPr>
        <p:spPr/>
        <p:txBody>
          <a:bodyPr/>
          <a:lstStyle/>
          <a:p>
            <a:fld id="{98139188-682B-46B8-8E3A-C32D863D2EEC}" type="slidenum">
              <a:rPr lang="ja-JP" altLang="en-US" smtClean="0"/>
              <a:pPr/>
              <a:t>49</a:t>
            </a:fld>
            <a:endParaRPr lang="ja-JP" altLang="en-US"/>
          </a:p>
        </p:txBody>
      </p:sp>
      <p:sp>
        <p:nvSpPr>
          <p:cNvPr id="3" name="テキスト プレースホルダー 2">
            <a:extLst>
              <a:ext uri="{FF2B5EF4-FFF2-40B4-BE49-F238E27FC236}">
                <a16:creationId xmlns:a16="http://schemas.microsoft.com/office/drawing/2014/main" id="{1E34451F-92DA-79B3-D1F0-D2B52A45005B}"/>
              </a:ext>
            </a:extLst>
          </p:cNvPr>
          <p:cNvSpPr>
            <a:spLocks noGrp="1"/>
          </p:cNvSpPr>
          <p:nvPr>
            <p:ph type="body" sz="quarter" idx="13"/>
          </p:nvPr>
        </p:nvSpPr>
        <p:spPr/>
        <p:txBody>
          <a:bodyPr>
            <a:normAutofit/>
          </a:bodyPr>
          <a:lstStyle/>
          <a:p>
            <a:pPr marL="0" indent="0">
              <a:buNone/>
            </a:pPr>
            <a:r>
              <a:rPr kumimoji="1" lang="en-US" altLang="ja-JP" sz="1800"/>
              <a:t>(4)</a:t>
            </a:r>
            <a:r>
              <a:rPr kumimoji="1" lang="ja-JP" altLang="en-US" sz="1800"/>
              <a:t>システム環境</a:t>
            </a:r>
          </a:p>
          <a:p>
            <a:pPr lvl="1">
              <a:buFont typeface="Yu Gothic UI" panose="020B0500000000000000" pitchFamily="50" charset="-128"/>
              <a:buChar char="–"/>
            </a:pPr>
            <a:r>
              <a:rPr lang="ja-JP" altLang="en-US" sz="1600"/>
              <a:t>ユーザ数： 「３．非機能要件 </a:t>
            </a:r>
            <a:r>
              <a:rPr lang="en-US" altLang="ja-JP" sz="1600"/>
              <a:t>(2)</a:t>
            </a:r>
            <a:r>
              <a:rPr lang="ja-JP" altLang="en-US" sz="1600"/>
              <a:t>性能・拡張性 ユーザ数」参照</a:t>
            </a:r>
          </a:p>
          <a:p>
            <a:pPr lvl="1">
              <a:buFont typeface="Yu Gothic UI" panose="020B0500000000000000" pitchFamily="50" charset="-128"/>
              <a:buChar char="–"/>
            </a:pPr>
            <a:r>
              <a:rPr lang="ja-JP" altLang="en-US" sz="1600"/>
              <a:t>特定製品の採用有無：</a:t>
            </a:r>
            <a:r>
              <a:rPr lang="en-US" altLang="ja-JP" sz="1600">
                <a:highlight>
                  <a:srgbClr val="00FFFF"/>
                </a:highlight>
              </a:rPr>
              <a:t>XX</a:t>
            </a:r>
            <a:r>
              <a:rPr lang="ja-JP" altLang="en-US" sz="1600">
                <a:highlight>
                  <a:srgbClr val="00FFFF"/>
                </a:highlight>
              </a:rPr>
              <a:t>（</a:t>
            </a:r>
            <a:r>
              <a:rPr kumimoji="1" lang="en-US" altLang="ja-JP" sz="1600" b="0" i="0" u="none" strike="noStrike" kern="1200" cap="none" spc="0" normalizeH="0" baseline="0" noProof="0">
                <a:ln>
                  <a:noFill/>
                </a:ln>
                <a:solidFill>
                  <a:srgbClr val="000000"/>
                </a:solidFill>
                <a:effectLst/>
                <a:highlight>
                  <a:srgbClr val="00FFFF"/>
                </a:highlight>
                <a:uLnTx/>
                <a:uFillTx/>
                <a:latin typeface="Arial"/>
                <a:ea typeface="游ゴシック Medium"/>
                <a:cs typeface="+mn-cs"/>
              </a:rPr>
              <a:t> 2025/7/1</a:t>
            </a:r>
            <a:r>
              <a:rPr kumimoji="1" lang="ja-JP" altLang="en-US" sz="1600" b="0" i="0" u="none" strike="noStrike" kern="1200" cap="none" spc="0" normalizeH="0" baseline="0" noProof="0">
                <a:ln>
                  <a:noFill/>
                </a:ln>
                <a:solidFill>
                  <a:srgbClr val="000000"/>
                </a:solidFill>
                <a:effectLst/>
                <a:highlight>
                  <a:srgbClr val="00FFFF"/>
                </a:highlight>
                <a:uLnTx/>
                <a:uFillTx/>
                <a:latin typeface="Arial"/>
                <a:ea typeface="游ゴシック Medium"/>
                <a:cs typeface="+mn-cs"/>
              </a:rPr>
              <a:t>時点でソリューション選定中</a:t>
            </a:r>
            <a:r>
              <a:rPr lang="ja-JP" altLang="en-US" sz="1600">
                <a:highlight>
                  <a:srgbClr val="00FFFF"/>
                </a:highlight>
              </a:rPr>
              <a:t>）</a:t>
            </a:r>
            <a:br>
              <a:rPr lang="en-US" altLang="ja-JP" sz="1600"/>
            </a:br>
            <a:br>
              <a:rPr lang="en-US" altLang="ja-JP" sz="1600"/>
            </a:br>
            <a:r>
              <a:rPr lang="en-US" altLang="ja-JP" sz="1600">
                <a:highlight>
                  <a:srgbClr val="00FFFF"/>
                </a:highlight>
              </a:rPr>
              <a:t>※</a:t>
            </a:r>
            <a:r>
              <a:rPr lang="ja-JP" altLang="en-US" sz="1600">
                <a:highlight>
                  <a:srgbClr val="00FFFF"/>
                </a:highlight>
              </a:rPr>
              <a:t>ソリューション選定結果を踏まえて</a:t>
            </a:r>
            <a:r>
              <a:rPr lang="en-US" altLang="ja-JP" sz="1600">
                <a:highlight>
                  <a:srgbClr val="00FFFF"/>
                </a:highlight>
              </a:rPr>
              <a:t>MCC</a:t>
            </a:r>
            <a:r>
              <a:rPr lang="ja-JP" altLang="en-US" sz="1600">
                <a:highlight>
                  <a:srgbClr val="00FFFF"/>
                </a:highlight>
              </a:rPr>
              <a:t>内部でコスト等を検討したうえで更新お願いします</a:t>
            </a:r>
            <a:endParaRPr kumimoji="1" lang="ja-JP" altLang="en-US" sz="1600">
              <a:highlight>
                <a:srgbClr val="00FFFF"/>
              </a:highlight>
            </a:endParaRPr>
          </a:p>
          <a:p>
            <a:pPr marL="0" indent="0">
              <a:buNone/>
            </a:pPr>
            <a:endParaRPr kumimoji="1" lang="ja-JP" altLang="en-US" sz="1600"/>
          </a:p>
        </p:txBody>
      </p:sp>
      <p:sp>
        <p:nvSpPr>
          <p:cNvPr id="4" name="タイトル 3">
            <a:extLst>
              <a:ext uri="{FF2B5EF4-FFF2-40B4-BE49-F238E27FC236}">
                <a16:creationId xmlns:a16="http://schemas.microsoft.com/office/drawing/2014/main" id="{20240A8E-9B73-AE5A-5D61-C7E42CFDAB6C}"/>
              </a:ext>
            </a:extLst>
          </p:cNvPr>
          <p:cNvSpPr>
            <a:spLocks noGrp="1"/>
          </p:cNvSpPr>
          <p:nvPr>
            <p:ph type="title"/>
          </p:nvPr>
        </p:nvSpPr>
        <p:spPr/>
        <p:txBody>
          <a:bodyPr/>
          <a:lstStyle/>
          <a:p>
            <a:r>
              <a:rPr lang="ja-JP" altLang="en-US"/>
              <a:t>３．</a:t>
            </a:r>
            <a:r>
              <a:rPr kumimoji="1" lang="ja-JP" altLang="en-US"/>
              <a:t>非機能要件 </a:t>
            </a:r>
          </a:p>
        </p:txBody>
      </p:sp>
    </p:spTree>
    <p:extLst>
      <p:ext uri="{BB962C8B-B14F-4D97-AF65-F5344CB8AC3E}">
        <p14:creationId xmlns:p14="http://schemas.microsoft.com/office/powerpoint/2010/main" val="3355206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 7">
            <a:extLst>
              <a:ext uri="{FF2B5EF4-FFF2-40B4-BE49-F238E27FC236}">
                <a16:creationId xmlns:a16="http://schemas.microsoft.com/office/drawing/2014/main" id="{335D9AEC-0386-9468-61BA-BB4C50706B89}"/>
              </a:ext>
            </a:extLst>
          </p:cNvPr>
          <p:cNvGraphicFramePr>
            <a:graphicFrameLocks noGrp="1"/>
          </p:cNvGraphicFramePr>
          <p:nvPr>
            <p:extLst>
              <p:ext uri="{D42A27DB-BD31-4B8C-83A1-F6EECF244321}">
                <p14:modId xmlns:p14="http://schemas.microsoft.com/office/powerpoint/2010/main" val="2606449919"/>
              </p:ext>
            </p:extLst>
          </p:nvPr>
        </p:nvGraphicFramePr>
        <p:xfrm>
          <a:off x="72000" y="1381063"/>
          <a:ext cx="9000000" cy="5212971"/>
        </p:xfrm>
        <a:graphic>
          <a:graphicData uri="http://schemas.openxmlformats.org/drawingml/2006/table">
            <a:tbl>
              <a:tblPr firstRow="1" bandRow="1">
                <a:tableStyleId>{5C22544A-7EE6-4342-B048-85BDC9FD1C3A}</a:tableStyleId>
              </a:tblPr>
              <a:tblGrid>
                <a:gridCol w="540000">
                  <a:extLst>
                    <a:ext uri="{9D8B030D-6E8A-4147-A177-3AD203B41FA5}">
                      <a16:colId xmlns:a16="http://schemas.microsoft.com/office/drawing/2014/main" val="301329377"/>
                    </a:ext>
                  </a:extLst>
                </a:gridCol>
                <a:gridCol w="8460000">
                  <a:extLst>
                    <a:ext uri="{9D8B030D-6E8A-4147-A177-3AD203B41FA5}">
                      <a16:colId xmlns:a16="http://schemas.microsoft.com/office/drawing/2014/main" val="1027567464"/>
                    </a:ext>
                  </a:extLst>
                </a:gridCol>
              </a:tblGrid>
              <a:tr h="345337">
                <a:tc>
                  <a:txBody>
                    <a:bodyPr/>
                    <a:lstStyle/>
                    <a:p>
                      <a:endParaRPr kumimoji="1" lang="ja-JP" altLang="en-US"/>
                    </a:p>
                  </a:txBody>
                  <a:tcPr>
                    <a:solidFill>
                      <a:schemeClr val="accent1"/>
                    </a:solidFill>
                  </a:tcPr>
                </a:tc>
                <a:tc>
                  <a:txBody>
                    <a:bodyPr/>
                    <a:lstStyle/>
                    <a:p>
                      <a:r>
                        <a:rPr kumimoji="1" lang="ja-JP" altLang="en-US"/>
                        <a:t>業務種別　　</a:t>
                      </a:r>
                      <a:r>
                        <a:rPr kumimoji="1" lang="en-US" altLang="ja-JP"/>
                        <a:t>a.</a:t>
                      </a:r>
                      <a:r>
                        <a:rPr kumimoji="1" lang="ja-JP" altLang="en-US"/>
                        <a:t>納入仕様書作成</a:t>
                      </a:r>
                      <a:r>
                        <a:rPr kumimoji="1" lang="en-US" altLang="ja-JP"/>
                        <a:t>/</a:t>
                      </a:r>
                      <a:r>
                        <a:rPr kumimoji="1" lang="ja-JP" altLang="en-US"/>
                        <a:t>改訂（</a:t>
                      </a:r>
                      <a:r>
                        <a:rPr kumimoji="1" lang="en-US" altLang="ja-JP"/>
                        <a:t>WF</a:t>
                      </a:r>
                      <a:r>
                        <a:rPr kumimoji="1" lang="ja-JP" altLang="en-US"/>
                        <a:t>あり）</a:t>
                      </a:r>
                    </a:p>
                  </a:txBody>
                  <a:tcPr/>
                </a:tc>
                <a:extLst>
                  <a:ext uri="{0D108BD9-81ED-4DB2-BD59-A6C34878D82A}">
                    <a16:rowId xmlns:a16="http://schemas.microsoft.com/office/drawing/2014/main" val="2838924240"/>
                  </a:ext>
                </a:extLst>
              </a:tr>
              <a:tr h="1456611">
                <a:tc>
                  <a:txBody>
                    <a:bodyPr/>
                    <a:lstStyle/>
                    <a:p>
                      <a:r>
                        <a:rPr kumimoji="1" lang="ja-JP" altLang="en-US" sz="1050" b="1">
                          <a:solidFill>
                            <a:schemeClr val="bg1"/>
                          </a:solidFill>
                        </a:rPr>
                        <a:t>支店・支社</a:t>
                      </a:r>
                      <a:br>
                        <a:rPr kumimoji="1" lang="en-US" altLang="ja-JP" sz="1050" b="1">
                          <a:solidFill>
                            <a:schemeClr val="bg1"/>
                          </a:solidFill>
                        </a:rPr>
                      </a:br>
                      <a:r>
                        <a:rPr kumimoji="1" lang="en-US" altLang="ja-JP" sz="1050" b="1">
                          <a:solidFill>
                            <a:schemeClr val="bg1"/>
                          </a:solidFill>
                        </a:rPr>
                        <a:t>(</a:t>
                      </a:r>
                      <a:r>
                        <a:rPr kumimoji="1" lang="ja-JP" altLang="en-US" sz="1050" b="1">
                          <a:solidFill>
                            <a:schemeClr val="bg1"/>
                          </a:solidFill>
                        </a:rPr>
                        <a:t>営業部門</a:t>
                      </a:r>
                      <a:r>
                        <a:rPr kumimoji="1" lang="en-US" altLang="ja-JP" sz="1050" b="1">
                          <a:solidFill>
                            <a:schemeClr val="bg1"/>
                          </a:solidFill>
                        </a:rPr>
                        <a:t>)</a:t>
                      </a:r>
                      <a:endParaRPr kumimoji="1" lang="ja-JP" altLang="en-US" sz="1000" b="1">
                        <a:solidFill>
                          <a:schemeClr val="bg1"/>
                        </a:solidFill>
                      </a:endParaRPr>
                    </a:p>
                  </a:txBody>
                  <a:tcPr vert="wordArtVertRtl" anchor="ctr" anchorCtr="1">
                    <a:solidFill>
                      <a:schemeClr val="accent1"/>
                    </a:solidFill>
                  </a:tcPr>
                </a:tc>
                <a:tc>
                  <a:txBody>
                    <a:bodyPr/>
                    <a:lstStyle/>
                    <a:p>
                      <a:endParaRPr kumimoji="1" lang="ja-JP" altLang="en-US"/>
                    </a:p>
                  </a:txBody>
                  <a:tcPr/>
                </a:tc>
                <a:extLst>
                  <a:ext uri="{0D108BD9-81ED-4DB2-BD59-A6C34878D82A}">
                    <a16:rowId xmlns:a16="http://schemas.microsoft.com/office/drawing/2014/main" val="3028206946"/>
                  </a:ext>
                </a:extLst>
              </a:tr>
              <a:tr h="1130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1" i="0" u="none" strike="noStrike" kern="1200" cap="none" spc="0" normalizeH="0" baseline="0" noProof="0">
                          <a:ln>
                            <a:noFill/>
                          </a:ln>
                          <a:solidFill>
                            <a:prstClr val="white"/>
                          </a:solidFill>
                          <a:effectLst/>
                          <a:uLnTx/>
                          <a:uFillTx/>
                          <a:latin typeface="Yu Gothic UI"/>
                          <a:ea typeface="Yu Gothic UI"/>
                          <a:cs typeface="+mn-cs"/>
                        </a:rPr>
                        <a:t>事業部</a:t>
                      </a:r>
                      <a:r>
                        <a:rPr kumimoji="1" lang="en-US" altLang="ja-JP" sz="1050" b="1" i="0" u="none" strike="noStrike" kern="1200" cap="none" spc="0" normalizeH="0" baseline="0" noProof="0">
                          <a:ln>
                            <a:noFill/>
                          </a:ln>
                          <a:solidFill>
                            <a:prstClr val="white"/>
                          </a:solidFill>
                          <a:effectLst/>
                          <a:uLnTx/>
                          <a:uFillTx/>
                          <a:latin typeface="Yu Gothic UI"/>
                          <a:ea typeface="Yu Gothic UI"/>
                          <a:cs typeface="+mn-cs"/>
                        </a:rPr>
                        <a:t>/</a:t>
                      </a:r>
                      <a:r>
                        <a:rPr kumimoji="1" lang="ja-JP" altLang="en-US" sz="1050" b="1" i="0" u="none" strike="noStrike" kern="1200" cap="none" spc="0" normalizeH="0" baseline="0" noProof="0">
                          <a:ln>
                            <a:noFill/>
                          </a:ln>
                          <a:solidFill>
                            <a:prstClr val="white"/>
                          </a:solidFill>
                          <a:effectLst/>
                          <a:uLnTx/>
                          <a:uFillTx/>
                          <a:latin typeface="Yu Gothic UI"/>
                          <a:ea typeface="Yu Gothic UI"/>
                          <a:cs typeface="+mn-cs"/>
                        </a:rPr>
                        <a:t>事業所</a:t>
                      </a:r>
                      <a:r>
                        <a:rPr kumimoji="1" lang="ja-JP" altLang="en-US" sz="900" b="1" i="0" u="none" strike="noStrike" kern="1200" cap="none" spc="0" normalizeH="0" baseline="0" noProof="0">
                          <a:ln>
                            <a:noFill/>
                          </a:ln>
                          <a:solidFill>
                            <a:prstClr val="white"/>
                          </a:solidFill>
                          <a:effectLst/>
                          <a:uLnTx/>
                          <a:uFillTx/>
                          <a:latin typeface="Yu Gothic UI"/>
                          <a:ea typeface="Yu Gothic UI"/>
                          <a:cs typeface="+mn-cs"/>
                        </a:rPr>
                        <a:t>（窓口）</a:t>
                      </a:r>
                      <a:endParaRPr kumimoji="1" lang="ja-JP" altLang="en-US" sz="1050" b="1" i="0" u="none" strike="noStrike" kern="1200" cap="none" spc="0" normalizeH="0" baseline="0" noProof="0">
                        <a:ln>
                          <a:noFill/>
                        </a:ln>
                        <a:solidFill>
                          <a:prstClr val="white"/>
                        </a:solidFill>
                        <a:effectLst/>
                        <a:uLnTx/>
                        <a:uFillTx/>
                        <a:latin typeface="Yu Gothic UI"/>
                        <a:ea typeface="Yu Gothic UI"/>
                        <a:cs typeface="+mn-cs"/>
                      </a:endParaRPr>
                    </a:p>
                  </a:txBody>
                  <a:tcPr vert="wordArtVertRtl" anchor="ctr" anchorCtr="1">
                    <a:solidFill>
                      <a:schemeClr val="accent1"/>
                    </a:solidFill>
                  </a:tcPr>
                </a:tc>
                <a:tc>
                  <a:txBody>
                    <a:bodyPr/>
                    <a:lstStyle/>
                    <a:p>
                      <a:endParaRPr kumimoji="1" lang="ja-JP" altLang="en-US" sz="1600"/>
                    </a:p>
                  </a:txBody>
                  <a:tcPr/>
                </a:tc>
                <a:extLst>
                  <a:ext uri="{0D108BD9-81ED-4DB2-BD59-A6C34878D82A}">
                    <a16:rowId xmlns:a16="http://schemas.microsoft.com/office/drawing/2014/main" val="1928206092"/>
                  </a:ext>
                </a:extLst>
              </a:tr>
              <a:tr h="1130200">
                <a:tc>
                  <a:txBody>
                    <a:bodyPr/>
                    <a:lstStyle/>
                    <a:p>
                      <a:r>
                        <a:rPr kumimoji="1" lang="ja-JP" altLang="en-US" sz="1100" b="1">
                          <a:solidFill>
                            <a:schemeClr val="bg1"/>
                          </a:solidFill>
                        </a:rPr>
                        <a:t>事業所（作成部門）</a:t>
                      </a:r>
                    </a:p>
                  </a:txBody>
                  <a:tcPr vert="wordArtVertRtl" anchor="ctr" anchorCtr="1">
                    <a:solidFill>
                      <a:schemeClr val="accent1"/>
                    </a:solidFill>
                  </a:tcPr>
                </a:tc>
                <a:tc>
                  <a:txBody>
                    <a:bodyPr/>
                    <a:lstStyle/>
                    <a:p>
                      <a:endParaRPr kumimoji="1" lang="ja-JP" altLang="en-US"/>
                    </a:p>
                  </a:txBody>
                  <a:tcPr/>
                </a:tc>
                <a:extLst>
                  <a:ext uri="{0D108BD9-81ED-4DB2-BD59-A6C34878D82A}">
                    <a16:rowId xmlns:a16="http://schemas.microsoft.com/office/drawing/2014/main" val="4039432576"/>
                  </a:ext>
                </a:extLst>
              </a:tr>
              <a:tr h="1130200">
                <a:tc>
                  <a:txBody>
                    <a:bodyPr/>
                    <a:lstStyle/>
                    <a:p>
                      <a:r>
                        <a:rPr kumimoji="1" lang="ja-JP" altLang="en-US" sz="1100" b="1">
                          <a:solidFill>
                            <a:schemeClr val="bg1"/>
                          </a:solidFill>
                        </a:rPr>
                        <a:t>最終承認部門</a:t>
                      </a:r>
                    </a:p>
                  </a:txBody>
                  <a:tcPr vert="wordArtVertRtl" anchor="ctr" anchorCtr="1">
                    <a:solidFill>
                      <a:schemeClr val="accent1"/>
                    </a:solidFill>
                  </a:tcPr>
                </a:tc>
                <a:tc>
                  <a:txBody>
                    <a:bodyPr/>
                    <a:lstStyle/>
                    <a:p>
                      <a:endParaRPr kumimoji="1" lang="ja-JP" altLang="en-US"/>
                    </a:p>
                  </a:txBody>
                  <a:tcPr/>
                </a:tc>
                <a:extLst>
                  <a:ext uri="{0D108BD9-81ED-4DB2-BD59-A6C34878D82A}">
                    <a16:rowId xmlns:a16="http://schemas.microsoft.com/office/drawing/2014/main" val="2273411701"/>
                  </a:ext>
                </a:extLst>
              </a:tr>
            </a:tbl>
          </a:graphicData>
        </a:graphic>
      </p:graphicFrame>
      <p:graphicFrame>
        <p:nvGraphicFramePr>
          <p:cNvPr id="5" name="think-cell data - do not delete" hidden="1">
            <a:extLst>
              <a:ext uri="{FF2B5EF4-FFF2-40B4-BE49-F238E27FC236}">
                <a16:creationId xmlns:a16="http://schemas.microsoft.com/office/drawing/2014/main" id="{BA976F1A-1F23-8E7A-9FE8-516548FD8E1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639" imgH="639" progId="TCLayout.ActiveDocument.1">
                  <p:embed/>
                </p:oleObj>
              </mc:Choice>
              <mc:Fallback>
                <p:oleObj name="think-cellスライド" r:id="rId3" imgW="639" imgH="639" progId="TCLayout.ActiveDocument.1">
                  <p:embed/>
                  <p:pic>
                    <p:nvPicPr>
                      <p:cNvPr id="5" name="think-cell data - do not delete" hidden="1">
                        <a:extLst>
                          <a:ext uri="{FF2B5EF4-FFF2-40B4-BE49-F238E27FC236}">
                            <a16:creationId xmlns:a16="http://schemas.microsoft.com/office/drawing/2014/main" id="{BA976F1A-1F23-8E7A-9FE8-516548FD8E1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スライド番号プレースホルダー 1">
            <a:extLst>
              <a:ext uri="{FF2B5EF4-FFF2-40B4-BE49-F238E27FC236}">
                <a16:creationId xmlns:a16="http://schemas.microsoft.com/office/drawing/2014/main" id="{DEF3795D-40A6-30F0-9738-4A6C978F90FB}"/>
              </a:ext>
            </a:extLst>
          </p:cNvPr>
          <p:cNvSpPr>
            <a:spLocks noGrp="1"/>
          </p:cNvSpPr>
          <p:nvPr>
            <p:ph type="sldNum" sz="quarter" idx="12"/>
          </p:nvPr>
        </p:nvSpPr>
        <p:spPr/>
        <p:txBody>
          <a:bodyPr/>
          <a:lstStyle/>
          <a:p>
            <a:fld id="{98139188-682B-46B8-8E3A-C32D863D2EEC}" type="slidenum">
              <a:rPr lang="ja-JP" altLang="en-US" smtClean="0"/>
              <a:pPr/>
              <a:t>5</a:t>
            </a:fld>
            <a:endParaRPr lang="ja-JP" altLang="en-US"/>
          </a:p>
        </p:txBody>
      </p:sp>
      <p:sp>
        <p:nvSpPr>
          <p:cNvPr id="4" name="タイトル 3">
            <a:extLst>
              <a:ext uri="{FF2B5EF4-FFF2-40B4-BE49-F238E27FC236}">
                <a16:creationId xmlns:a16="http://schemas.microsoft.com/office/drawing/2014/main" id="{BE23AE77-CEAB-36A7-A61B-D1A32051ACD2}"/>
              </a:ext>
            </a:extLst>
          </p:cNvPr>
          <p:cNvSpPr>
            <a:spLocks noGrp="1"/>
          </p:cNvSpPr>
          <p:nvPr>
            <p:ph type="title"/>
          </p:nvPr>
        </p:nvSpPr>
        <p:spPr>
          <a:xfrm>
            <a:off x="251519" y="263966"/>
            <a:ext cx="7680208" cy="523220"/>
          </a:xfrm>
        </p:spPr>
        <p:txBody>
          <a:bodyPr vert="horz"/>
          <a:lstStyle/>
          <a:p>
            <a:r>
              <a:rPr kumimoji="1" lang="ja-JP" altLang="en-US"/>
              <a:t>１．業務要件</a:t>
            </a:r>
          </a:p>
        </p:txBody>
      </p:sp>
      <p:sp>
        <p:nvSpPr>
          <p:cNvPr id="11" name="四角形: 角を丸くする 10">
            <a:extLst>
              <a:ext uri="{FF2B5EF4-FFF2-40B4-BE49-F238E27FC236}">
                <a16:creationId xmlns:a16="http://schemas.microsoft.com/office/drawing/2014/main" id="{371DE847-BA56-99A2-E649-8F373E199388}"/>
              </a:ext>
            </a:extLst>
          </p:cNvPr>
          <p:cNvSpPr/>
          <p:nvPr/>
        </p:nvSpPr>
        <p:spPr>
          <a:xfrm>
            <a:off x="941338" y="2460534"/>
            <a:ext cx="629983" cy="488950"/>
          </a:xfrm>
          <a:prstGeom prst="roundRect">
            <a:avLst>
              <a:gd name="adj" fmla="val 25065"/>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顧客依頼</a:t>
            </a:r>
          </a:p>
        </p:txBody>
      </p:sp>
      <p:sp>
        <p:nvSpPr>
          <p:cNvPr id="12" name="正方形/長方形 11">
            <a:extLst>
              <a:ext uri="{FF2B5EF4-FFF2-40B4-BE49-F238E27FC236}">
                <a16:creationId xmlns:a16="http://schemas.microsoft.com/office/drawing/2014/main" id="{AF21F060-AC45-A167-5EEE-551D27EE6B1C}"/>
              </a:ext>
            </a:extLst>
          </p:cNvPr>
          <p:cNvSpPr/>
          <p:nvPr/>
        </p:nvSpPr>
        <p:spPr>
          <a:xfrm>
            <a:off x="2098853" y="2476082"/>
            <a:ext cx="1029616" cy="457855"/>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Yu Gothic UI"/>
                <a:ea typeface="Yu Gothic UI"/>
                <a:cs typeface="+mn-cs"/>
              </a:rPr>
              <a:t>納入仕様書</a:t>
            </a:r>
            <a:br>
              <a:rPr kumimoji="1" lang="en-US" altLang="ja-JP" sz="1100" b="0" i="0" u="none" strike="noStrike" kern="1200" cap="none" spc="0" normalizeH="0" baseline="0" noProof="0">
                <a:ln>
                  <a:noFill/>
                </a:ln>
                <a:solidFill>
                  <a:prstClr val="black"/>
                </a:solidFill>
                <a:effectLst/>
                <a:uLnTx/>
                <a:uFillTx/>
                <a:latin typeface="Yu Gothic UI"/>
                <a:ea typeface="Yu Gothic UI"/>
                <a:cs typeface="+mn-cs"/>
              </a:rPr>
            </a:br>
            <a:r>
              <a:rPr kumimoji="1" lang="en-US" altLang="ja-JP" sz="1100" b="0" i="0" u="none" strike="noStrike" kern="1200" cap="none" spc="0" normalizeH="0" baseline="0" noProof="0">
                <a:ln>
                  <a:noFill/>
                </a:ln>
                <a:solidFill>
                  <a:prstClr val="black"/>
                </a:solidFill>
                <a:effectLst/>
                <a:uLnTx/>
                <a:uFillTx/>
                <a:latin typeface="Yu Gothic UI"/>
                <a:ea typeface="Yu Gothic UI"/>
                <a:cs typeface="+mn-cs"/>
              </a:rPr>
              <a:t>(</a:t>
            </a:r>
            <a:r>
              <a:rPr kumimoji="1" lang="ja-JP" altLang="en-US" sz="1100" b="0" i="0" u="none" strike="noStrike" kern="1200" cap="none" spc="0" normalizeH="0" baseline="0" noProof="0">
                <a:ln>
                  <a:noFill/>
                </a:ln>
                <a:solidFill>
                  <a:prstClr val="black"/>
                </a:solidFill>
                <a:effectLst/>
                <a:uLnTx/>
                <a:uFillTx/>
                <a:latin typeface="Yu Gothic UI"/>
                <a:ea typeface="Yu Gothic UI"/>
                <a:cs typeface="+mn-cs"/>
              </a:rPr>
              <a:t>依頼</a:t>
            </a:r>
            <a:r>
              <a:rPr kumimoji="1" lang="en-US" altLang="ja-JP" sz="1100" b="0" i="0" u="none" strike="noStrike" kern="1200" cap="none" spc="0" normalizeH="0" baseline="0" noProof="0">
                <a:ln>
                  <a:noFill/>
                </a:ln>
                <a:solidFill>
                  <a:prstClr val="black"/>
                </a:solidFill>
                <a:effectLst/>
                <a:uLnTx/>
                <a:uFillTx/>
                <a:latin typeface="Yu Gothic UI"/>
                <a:ea typeface="Yu Gothic UI"/>
                <a:cs typeface="+mn-cs"/>
              </a:rPr>
              <a:t>)</a:t>
            </a:r>
            <a:r>
              <a:rPr kumimoji="1" lang="ja-JP" altLang="en-US" sz="1100" b="0" i="0" u="none" strike="noStrike" kern="1200" cap="none" spc="0" normalizeH="0" baseline="0" noProof="0">
                <a:ln>
                  <a:noFill/>
                </a:ln>
                <a:solidFill>
                  <a:prstClr val="black"/>
                </a:solidFill>
                <a:effectLst/>
                <a:uLnTx/>
                <a:uFillTx/>
                <a:latin typeface="Yu Gothic UI"/>
                <a:ea typeface="Yu Gothic UI"/>
                <a:cs typeface="+mn-cs"/>
              </a:rPr>
              <a:t>起票</a:t>
            </a:r>
            <a:endParaRPr kumimoji="1" lang="en-US" altLang="ja-JP" sz="1100" b="0" i="0" u="none" strike="noStrike" kern="1200" cap="none" spc="0" normalizeH="0" baseline="0" noProof="0">
              <a:ln>
                <a:noFill/>
              </a:ln>
              <a:solidFill>
                <a:prstClr val="black"/>
              </a:solidFill>
              <a:effectLst/>
              <a:uLnTx/>
              <a:uFillTx/>
              <a:latin typeface="Yu Gothic UI"/>
              <a:ea typeface="Yu Gothic UI"/>
              <a:cs typeface="+mn-cs"/>
            </a:endParaRPr>
          </a:p>
        </p:txBody>
      </p:sp>
      <p:cxnSp>
        <p:nvCxnSpPr>
          <p:cNvPr id="15" name="直線矢印コネクタ 14">
            <a:extLst>
              <a:ext uri="{FF2B5EF4-FFF2-40B4-BE49-F238E27FC236}">
                <a16:creationId xmlns:a16="http://schemas.microsoft.com/office/drawing/2014/main" id="{C87BA8EC-7174-71B5-D5A5-300FD6EECE38}"/>
              </a:ext>
            </a:extLst>
          </p:cNvPr>
          <p:cNvCxnSpPr>
            <a:cxnSpLocks/>
            <a:stCxn id="11" idx="3"/>
            <a:endCxn id="12" idx="1"/>
          </p:cNvCxnSpPr>
          <p:nvPr/>
        </p:nvCxnSpPr>
        <p:spPr>
          <a:xfrm>
            <a:off x="1571321" y="2705009"/>
            <a:ext cx="52753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90FD5A99-4A55-50A3-5454-9B0836C94147}"/>
              </a:ext>
            </a:extLst>
          </p:cNvPr>
          <p:cNvCxnSpPr>
            <a:cxnSpLocks/>
            <a:stCxn id="12" idx="2"/>
            <a:endCxn id="18" idx="0"/>
          </p:cNvCxnSpPr>
          <p:nvPr/>
        </p:nvCxnSpPr>
        <p:spPr>
          <a:xfrm>
            <a:off x="2613661" y="2933937"/>
            <a:ext cx="0" cy="557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ひし形 17">
            <a:extLst>
              <a:ext uri="{FF2B5EF4-FFF2-40B4-BE49-F238E27FC236}">
                <a16:creationId xmlns:a16="http://schemas.microsoft.com/office/drawing/2014/main" id="{B59F8DCC-9E26-9231-243D-87FB5DC0A76E}"/>
              </a:ext>
            </a:extLst>
          </p:cNvPr>
          <p:cNvSpPr/>
          <p:nvPr/>
        </p:nvSpPr>
        <p:spPr>
          <a:xfrm>
            <a:off x="2173333" y="3491286"/>
            <a:ext cx="880656" cy="488950"/>
          </a:xfrm>
          <a:prstGeom prst="diamond">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100">
                <a:solidFill>
                  <a:prstClr val="black"/>
                </a:solidFill>
                <a:latin typeface="Yu Gothic UI"/>
                <a:ea typeface="Yu Gothic UI"/>
              </a:rPr>
              <a:t>確認・承認①</a:t>
            </a:r>
          </a:p>
        </p:txBody>
      </p:sp>
      <p:cxnSp>
        <p:nvCxnSpPr>
          <p:cNvPr id="3" name="直線矢印コネクタ 2">
            <a:extLst>
              <a:ext uri="{FF2B5EF4-FFF2-40B4-BE49-F238E27FC236}">
                <a16:creationId xmlns:a16="http://schemas.microsoft.com/office/drawing/2014/main" id="{DA2742F8-E8F1-35AD-5317-2E2028F7E099}"/>
              </a:ext>
            </a:extLst>
          </p:cNvPr>
          <p:cNvCxnSpPr>
            <a:cxnSpLocks/>
            <a:stCxn id="18" idx="2"/>
          </p:cNvCxnSpPr>
          <p:nvPr/>
        </p:nvCxnSpPr>
        <p:spPr>
          <a:xfrm>
            <a:off x="2613661" y="3980236"/>
            <a:ext cx="0" cy="700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フローチャート: 判断 7">
            <a:extLst>
              <a:ext uri="{FF2B5EF4-FFF2-40B4-BE49-F238E27FC236}">
                <a16:creationId xmlns:a16="http://schemas.microsoft.com/office/drawing/2014/main" id="{6D22530A-C311-5F6B-37DD-014C921DFAF6}"/>
              </a:ext>
            </a:extLst>
          </p:cNvPr>
          <p:cNvSpPr/>
          <p:nvPr/>
        </p:nvSpPr>
        <p:spPr>
          <a:xfrm>
            <a:off x="2188200" y="4680343"/>
            <a:ext cx="850923" cy="457855"/>
          </a:xfrm>
          <a:prstGeom prst="flowChartDecision">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Yu Gothic UI"/>
                <a:ea typeface="Yu Gothic UI"/>
                <a:cs typeface="+mn-cs"/>
              </a:rPr>
              <a:t>確認・承認②</a:t>
            </a:r>
            <a:r>
              <a:rPr kumimoji="1" lang="ja-JP" altLang="en-US" sz="800" b="0" i="0" u="none" strike="noStrike" kern="1200" cap="none" spc="0" normalizeH="0" baseline="0" noProof="0">
                <a:ln>
                  <a:noFill/>
                </a:ln>
                <a:solidFill>
                  <a:prstClr val="black"/>
                </a:solidFill>
                <a:effectLst/>
                <a:uLnTx/>
                <a:uFillTx/>
                <a:latin typeface="Yu Gothic UI"/>
                <a:ea typeface="Yu Gothic UI"/>
                <a:cs typeface="+mn-cs"/>
              </a:rPr>
              <a:t> </a:t>
            </a:r>
            <a:endParaRPr kumimoji="1" lang="en-US" altLang="ja-JP" sz="800" b="0" i="0" u="none" strike="noStrike" kern="1200" cap="none" spc="0" normalizeH="0" baseline="0" noProof="0">
              <a:ln>
                <a:noFill/>
              </a:ln>
              <a:solidFill>
                <a:prstClr val="black"/>
              </a:solidFill>
              <a:effectLst/>
              <a:uLnTx/>
              <a:uFillTx/>
              <a:latin typeface="Yu Gothic UI"/>
              <a:ea typeface="Yu Gothic UI"/>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black"/>
                </a:solidFill>
                <a:effectLst/>
                <a:uLnTx/>
                <a:uFillTx/>
                <a:latin typeface="Yu Gothic UI"/>
                <a:ea typeface="Yu Gothic UI"/>
                <a:cs typeface="+mn-cs"/>
              </a:rPr>
              <a:t>（作成部門）</a:t>
            </a:r>
            <a:endParaRPr kumimoji="1" lang="en-US" altLang="ja-JP" sz="1050" b="0" i="0" u="none" strike="noStrike" kern="1200" cap="none" spc="0" normalizeH="0" baseline="0" noProof="0">
              <a:ln>
                <a:noFill/>
              </a:ln>
              <a:solidFill>
                <a:prstClr val="black"/>
              </a:solidFill>
              <a:effectLst/>
              <a:uLnTx/>
              <a:uFillTx/>
              <a:latin typeface="Yu Gothic UI"/>
              <a:ea typeface="Yu Gothic UI"/>
              <a:cs typeface="+mn-cs"/>
            </a:endParaRPr>
          </a:p>
        </p:txBody>
      </p:sp>
      <p:sp>
        <p:nvSpPr>
          <p:cNvPr id="43" name="正方形/長方形 42">
            <a:extLst>
              <a:ext uri="{FF2B5EF4-FFF2-40B4-BE49-F238E27FC236}">
                <a16:creationId xmlns:a16="http://schemas.microsoft.com/office/drawing/2014/main" id="{FFFFB072-E02B-3239-8250-41C1F992AD0A}"/>
              </a:ext>
            </a:extLst>
          </p:cNvPr>
          <p:cNvSpPr/>
          <p:nvPr/>
        </p:nvSpPr>
        <p:spPr>
          <a:xfrm>
            <a:off x="561255" y="4402176"/>
            <a:ext cx="1602895" cy="101418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ja-JP" altLang="en-US" sz="900">
                <a:solidFill>
                  <a:schemeClr val="tx1"/>
                </a:solidFill>
              </a:rPr>
              <a:t>連絡事項の記載</a:t>
            </a:r>
            <a:endParaRPr lang="en-US" altLang="ja-JP" sz="900">
              <a:solidFill>
                <a:schemeClr val="tx1"/>
              </a:solidFill>
            </a:endParaRPr>
          </a:p>
          <a:p>
            <a:pPr marL="285750" indent="-285750">
              <a:buFont typeface="Wingdings" panose="05000000000000000000" pitchFamily="2" charset="2"/>
              <a:buChar char="ü"/>
            </a:pPr>
            <a:r>
              <a:rPr lang="ja-JP" altLang="en-US" sz="900">
                <a:solidFill>
                  <a:schemeClr val="tx1"/>
                </a:solidFill>
              </a:rPr>
              <a:t>ルート設定</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ja-JP" altLang="en-US" sz="900">
                <a:solidFill>
                  <a:schemeClr val="tx1"/>
                </a:solidFill>
              </a:rPr>
              <a:t>次工程へ通知</a:t>
            </a:r>
            <a:endParaRPr lang="en-US" altLang="ja-JP" sz="900">
              <a:solidFill>
                <a:schemeClr val="tx1"/>
              </a:solidFill>
            </a:endParaRPr>
          </a:p>
        </p:txBody>
      </p:sp>
      <p:sp>
        <p:nvSpPr>
          <p:cNvPr id="9" name="フローチャート: 結合子 8">
            <a:extLst>
              <a:ext uri="{FF2B5EF4-FFF2-40B4-BE49-F238E27FC236}">
                <a16:creationId xmlns:a16="http://schemas.microsoft.com/office/drawing/2014/main" id="{F0D358A8-4E9C-0994-ABAA-6726E9B318E9}"/>
              </a:ext>
            </a:extLst>
          </p:cNvPr>
          <p:cNvSpPr/>
          <p:nvPr/>
        </p:nvSpPr>
        <p:spPr>
          <a:xfrm>
            <a:off x="7251148" y="2522680"/>
            <a:ext cx="390308" cy="353888"/>
          </a:xfrm>
          <a:prstGeom prst="flowChartConnector">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a:ln>
                  <a:noFill/>
                </a:ln>
                <a:solidFill>
                  <a:prstClr val="black"/>
                </a:solidFill>
                <a:effectLst/>
                <a:uLnTx/>
                <a:uFillTx/>
                <a:latin typeface="Yu Gothic UI"/>
                <a:ea typeface="Yu Gothic UI"/>
                <a:cs typeface="+mn-cs"/>
              </a:rPr>
              <a:t>1</a:t>
            </a:r>
            <a:endParaRPr kumimoji="1" lang="ja-JP" altLang="en-US" sz="1100" b="0" i="0" u="none" strike="noStrike" kern="1200" cap="none" spc="0" normalizeH="0" baseline="0" noProof="0">
              <a:ln>
                <a:noFill/>
              </a:ln>
              <a:solidFill>
                <a:prstClr val="black"/>
              </a:solidFill>
              <a:effectLst/>
              <a:uLnTx/>
              <a:uFillTx/>
              <a:latin typeface="Yu Gothic UI"/>
              <a:ea typeface="Yu Gothic UI"/>
              <a:cs typeface="+mn-cs"/>
            </a:endParaRPr>
          </a:p>
        </p:txBody>
      </p:sp>
      <p:sp>
        <p:nvSpPr>
          <p:cNvPr id="34" name="四角形: 角を丸くする 33">
            <a:extLst>
              <a:ext uri="{FF2B5EF4-FFF2-40B4-BE49-F238E27FC236}">
                <a16:creationId xmlns:a16="http://schemas.microsoft.com/office/drawing/2014/main" id="{ECE8A43D-6A46-CEC6-C9CF-C76E2BD0033C}"/>
              </a:ext>
            </a:extLst>
          </p:cNvPr>
          <p:cNvSpPr/>
          <p:nvPr/>
        </p:nvSpPr>
        <p:spPr>
          <a:xfrm>
            <a:off x="941338" y="1913220"/>
            <a:ext cx="629983" cy="488950"/>
          </a:xfrm>
          <a:prstGeom prst="roundRect">
            <a:avLst>
              <a:gd name="adj" fmla="val 25065"/>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改訂依頼</a:t>
            </a:r>
          </a:p>
        </p:txBody>
      </p:sp>
      <p:cxnSp>
        <p:nvCxnSpPr>
          <p:cNvPr id="35" name="コネクタ: カギ線 34">
            <a:extLst>
              <a:ext uri="{FF2B5EF4-FFF2-40B4-BE49-F238E27FC236}">
                <a16:creationId xmlns:a16="http://schemas.microsoft.com/office/drawing/2014/main" id="{734F4EF4-62AC-C9EB-C6BB-745E50549648}"/>
              </a:ext>
            </a:extLst>
          </p:cNvPr>
          <p:cNvCxnSpPr>
            <a:cxnSpLocks/>
            <a:stCxn id="34" idx="3"/>
            <a:endCxn id="12" idx="0"/>
          </p:cNvCxnSpPr>
          <p:nvPr/>
        </p:nvCxnSpPr>
        <p:spPr>
          <a:xfrm>
            <a:off x="1571321" y="2157695"/>
            <a:ext cx="1042340" cy="3183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4EF2D752-836A-E232-AE3C-C4F55DD3E9A8}"/>
              </a:ext>
            </a:extLst>
          </p:cNvPr>
          <p:cNvSpPr txBox="1"/>
          <p:nvPr/>
        </p:nvSpPr>
        <p:spPr>
          <a:xfrm>
            <a:off x="2819826" y="1932245"/>
            <a:ext cx="2381712" cy="369332"/>
          </a:xfrm>
          <a:prstGeom prst="rect">
            <a:avLst/>
          </a:prstGeom>
          <a:noFill/>
        </p:spPr>
        <p:txBody>
          <a:bodyPr wrap="square">
            <a:spAutoFit/>
          </a:bodyPr>
          <a:lstStyle/>
          <a:p>
            <a:pPr marL="285750" indent="-285750">
              <a:buFont typeface="Wingdings" panose="05000000000000000000" pitchFamily="2" charset="2"/>
              <a:buChar char="ü"/>
            </a:pPr>
            <a:r>
              <a:rPr kumimoji="1" lang="ja-JP" altLang="en-US" sz="900">
                <a:solidFill>
                  <a:schemeClr val="tx1"/>
                </a:solidFill>
              </a:rPr>
              <a:t>初期登録画面の入力</a:t>
            </a:r>
            <a:endParaRPr kumimoji="1" lang="en-US" altLang="ja-JP" sz="900">
              <a:solidFill>
                <a:schemeClr val="tx1"/>
              </a:solidFill>
            </a:endParaRPr>
          </a:p>
          <a:p>
            <a:pPr marL="285750" indent="-285750">
              <a:buFont typeface="Wingdings" panose="05000000000000000000" pitchFamily="2" charset="2"/>
              <a:buChar char="ü"/>
            </a:pPr>
            <a:r>
              <a:rPr kumimoji="1" lang="ja-JP" altLang="en-US" sz="900">
                <a:solidFill>
                  <a:schemeClr val="tx1"/>
                </a:solidFill>
              </a:rPr>
              <a:t>納入仕様書の情報入力</a:t>
            </a:r>
            <a:endParaRPr kumimoji="1" lang="en-US" altLang="ja-JP" sz="900">
              <a:solidFill>
                <a:schemeClr val="tx1"/>
              </a:solidFill>
            </a:endParaRPr>
          </a:p>
        </p:txBody>
      </p:sp>
      <p:cxnSp>
        <p:nvCxnSpPr>
          <p:cNvPr id="7" name="コネクタ: カギ線 6">
            <a:extLst>
              <a:ext uri="{FF2B5EF4-FFF2-40B4-BE49-F238E27FC236}">
                <a16:creationId xmlns:a16="http://schemas.microsoft.com/office/drawing/2014/main" id="{29E25FDD-01F8-6930-9CAF-51B155145E86}"/>
              </a:ext>
            </a:extLst>
          </p:cNvPr>
          <p:cNvCxnSpPr>
            <a:cxnSpLocks/>
            <a:stCxn id="18" idx="3"/>
          </p:cNvCxnSpPr>
          <p:nvPr/>
        </p:nvCxnSpPr>
        <p:spPr>
          <a:xfrm flipV="1">
            <a:off x="3053989" y="2704423"/>
            <a:ext cx="4210923" cy="1031338"/>
          </a:xfrm>
          <a:prstGeom prst="bentConnector3">
            <a:avLst>
              <a:gd name="adj1" fmla="val 3115"/>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99EC6E50-1FDF-9B8E-BAEE-B8D89F22F89C}"/>
              </a:ext>
            </a:extLst>
          </p:cNvPr>
          <p:cNvSpPr/>
          <p:nvPr/>
        </p:nvSpPr>
        <p:spPr>
          <a:xfrm>
            <a:off x="561255" y="3301613"/>
            <a:ext cx="1602895" cy="101418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ja-JP" altLang="en-US" sz="900">
                <a:solidFill>
                  <a:schemeClr val="tx1"/>
                </a:solidFill>
              </a:rPr>
              <a:t>連絡事項の記載</a:t>
            </a:r>
            <a:endParaRPr lang="en-US" altLang="ja-JP" sz="900">
              <a:solidFill>
                <a:schemeClr val="tx1"/>
              </a:solidFill>
            </a:endParaRPr>
          </a:p>
          <a:p>
            <a:pPr marL="285750" indent="-285750">
              <a:buFont typeface="Wingdings" panose="05000000000000000000" pitchFamily="2" charset="2"/>
              <a:buChar char="ü"/>
            </a:pPr>
            <a:r>
              <a:rPr lang="ja-JP" altLang="en-US" sz="900">
                <a:solidFill>
                  <a:schemeClr val="tx1"/>
                </a:solidFill>
              </a:rPr>
              <a:t>ルート設定</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ja-JP" altLang="en-US" sz="900">
                <a:solidFill>
                  <a:schemeClr val="tx1"/>
                </a:solidFill>
              </a:rPr>
              <a:t>次工程へ通知</a:t>
            </a:r>
            <a:endParaRPr lang="en-US" altLang="ja-JP" sz="900">
              <a:solidFill>
                <a:schemeClr val="tx1"/>
              </a:solidFill>
            </a:endParaRPr>
          </a:p>
        </p:txBody>
      </p:sp>
      <p:cxnSp>
        <p:nvCxnSpPr>
          <p:cNvPr id="25" name="コネクタ: カギ線 24">
            <a:extLst>
              <a:ext uri="{FF2B5EF4-FFF2-40B4-BE49-F238E27FC236}">
                <a16:creationId xmlns:a16="http://schemas.microsoft.com/office/drawing/2014/main" id="{DB29F11D-DAC4-045F-73DB-F32AF41B0468}"/>
              </a:ext>
            </a:extLst>
          </p:cNvPr>
          <p:cNvCxnSpPr>
            <a:cxnSpLocks/>
            <a:stCxn id="8" idx="3"/>
          </p:cNvCxnSpPr>
          <p:nvPr/>
        </p:nvCxnSpPr>
        <p:spPr>
          <a:xfrm flipV="1">
            <a:off x="3039123" y="3740560"/>
            <a:ext cx="440484" cy="116871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ひし形 79">
            <a:extLst>
              <a:ext uri="{FF2B5EF4-FFF2-40B4-BE49-F238E27FC236}">
                <a16:creationId xmlns:a16="http://schemas.microsoft.com/office/drawing/2014/main" id="{451C5914-CD2F-8A4E-297D-DD85F7986712}"/>
              </a:ext>
            </a:extLst>
          </p:cNvPr>
          <p:cNvSpPr/>
          <p:nvPr/>
        </p:nvSpPr>
        <p:spPr>
          <a:xfrm>
            <a:off x="3487131" y="3512899"/>
            <a:ext cx="880656" cy="488950"/>
          </a:xfrm>
          <a:prstGeom prst="diamond">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Yu Gothic UI"/>
                <a:ea typeface="Yu Gothic UI"/>
                <a:cs typeface="+mn-cs"/>
              </a:rPr>
              <a:t>確認・承認③</a:t>
            </a:r>
            <a:endParaRPr kumimoji="1" lang="en-US" altLang="ja-JP" sz="1100" b="0" i="0" u="none" strike="noStrike" kern="1200" cap="none" spc="0" normalizeH="0" baseline="0" noProof="0">
              <a:ln>
                <a:noFill/>
              </a:ln>
              <a:solidFill>
                <a:prstClr val="black"/>
              </a:solidFill>
              <a:effectLst/>
              <a:uLnTx/>
              <a:uFillTx/>
              <a:latin typeface="Yu Gothic UI"/>
              <a:ea typeface="Yu Gothic UI"/>
              <a:cs typeface="+mn-cs"/>
            </a:endParaRPr>
          </a:p>
        </p:txBody>
      </p:sp>
      <p:sp>
        <p:nvSpPr>
          <p:cNvPr id="81" name="ひし形 80">
            <a:extLst>
              <a:ext uri="{FF2B5EF4-FFF2-40B4-BE49-F238E27FC236}">
                <a16:creationId xmlns:a16="http://schemas.microsoft.com/office/drawing/2014/main" id="{561D98B6-4E74-67D4-9AAE-31D711C95941}"/>
              </a:ext>
            </a:extLst>
          </p:cNvPr>
          <p:cNvSpPr/>
          <p:nvPr/>
        </p:nvSpPr>
        <p:spPr>
          <a:xfrm>
            <a:off x="3487131" y="4648380"/>
            <a:ext cx="880656" cy="488950"/>
          </a:xfrm>
          <a:prstGeom prst="diamond">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100">
                <a:solidFill>
                  <a:prstClr val="black"/>
                </a:solidFill>
                <a:latin typeface="Yu Gothic UI"/>
                <a:ea typeface="Yu Gothic UI"/>
              </a:rPr>
              <a:t>審査①</a:t>
            </a:r>
            <a:br>
              <a:rPr lang="en-US" altLang="ja-JP" sz="1100">
                <a:solidFill>
                  <a:prstClr val="black"/>
                </a:solidFill>
                <a:latin typeface="Yu Gothic UI"/>
                <a:ea typeface="Yu Gothic UI"/>
              </a:rPr>
            </a:br>
            <a:r>
              <a:rPr lang="ja-JP" altLang="en-US" sz="800">
                <a:solidFill>
                  <a:prstClr val="black"/>
                </a:solidFill>
                <a:latin typeface="Yu Gothic UI"/>
                <a:ea typeface="Yu Gothic UI"/>
              </a:rPr>
              <a:t>（確認審査部門①）</a:t>
            </a:r>
            <a:endParaRPr lang="ja-JP" altLang="en-US" sz="1100">
              <a:solidFill>
                <a:prstClr val="black"/>
              </a:solidFill>
              <a:latin typeface="Yu Gothic UI"/>
              <a:ea typeface="Yu Gothic UI"/>
            </a:endParaRPr>
          </a:p>
        </p:txBody>
      </p:sp>
      <p:cxnSp>
        <p:nvCxnSpPr>
          <p:cNvPr id="82" name="直線矢印コネクタ 81">
            <a:extLst>
              <a:ext uri="{FF2B5EF4-FFF2-40B4-BE49-F238E27FC236}">
                <a16:creationId xmlns:a16="http://schemas.microsoft.com/office/drawing/2014/main" id="{0349F1CC-C7A3-D5A6-C9AD-3066F84D8D09}"/>
              </a:ext>
            </a:extLst>
          </p:cNvPr>
          <p:cNvCxnSpPr>
            <a:cxnSpLocks/>
            <a:stCxn id="80" idx="2"/>
            <a:endCxn id="81" idx="0"/>
          </p:cNvCxnSpPr>
          <p:nvPr/>
        </p:nvCxnSpPr>
        <p:spPr>
          <a:xfrm>
            <a:off x="3927459" y="4001849"/>
            <a:ext cx="0" cy="646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ひし形 86">
            <a:extLst>
              <a:ext uri="{FF2B5EF4-FFF2-40B4-BE49-F238E27FC236}">
                <a16:creationId xmlns:a16="http://schemas.microsoft.com/office/drawing/2014/main" id="{786A47EB-1507-CE73-3DBF-BEBFFE81D8E3}"/>
              </a:ext>
            </a:extLst>
          </p:cNvPr>
          <p:cNvSpPr/>
          <p:nvPr/>
        </p:nvSpPr>
        <p:spPr>
          <a:xfrm>
            <a:off x="4817857" y="4648380"/>
            <a:ext cx="880656" cy="488950"/>
          </a:xfrm>
          <a:prstGeom prst="diamond">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100">
                <a:solidFill>
                  <a:prstClr val="black"/>
                </a:solidFill>
                <a:latin typeface="Yu Gothic UI"/>
                <a:ea typeface="Yu Gothic UI"/>
              </a:rPr>
              <a:t>審査②</a:t>
            </a:r>
            <a:endParaRPr lang="en-US" altLang="ja-JP" sz="1100">
              <a:solidFill>
                <a:prstClr val="black"/>
              </a:solidFill>
              <a:latin typeface="Yu Gothic UI"/>
              <a:ea typeface="Yu Gothic UI"/>
            </a:endParaRPr>
          </a:p>
          <a:p>
            <a:pPr algn="ctr"/>
            <a:r>
              <a:rPr kumimoji="1" lang="ja-JP" altLang="en-US" sz="800" b="0" i="0" u="none" strike="noStrike" kern="1200" cap="none" spc="0" normalizeH="0" baseline="0" noProof="0">
                <a:ln>
                  <a:noFill/>
                </a:ln>
                <a:solidFill>
                  <a:prstClr val="black"/>
                </a:solidFill>
                <a:effectLst/>
                <a:uLnTx/>
                <a:uFillTx/>
                <a:latin typeface="Yu Gothic UI"/>
                <a:ea typeface="Yu Gothic UI"/>
                <a:cs typeface="+mn-cs"/>
              </a:rPr>
              <a:t>（確認審査部門②）</a:t>
            </a:r>
            <a:endParaRPr lang="ja-JP" altLang="en-US" sz="1100">
              <a:solidFill>
                <a:prstClr val="black"/>
              </a:solidFill>
              <a:latin typeface="Yu Gothic UI"/>
              <a:ea typeface="Yu Gothic UI"/>
            </a:endParaRPr>
          </a:p>
        </p:txBody>
      </p:sp>
      <p:sp>
        <p:nvSpPr>
          <p:cNvPr id="88" name="ひし形 87">
            <a:extLst>
              <a:ext uri="{FF2B5EF4-FFF2-40B4-BE49-F238E27FC236}">
                <a16:creationId xmlns:a16="http://schemas.microsoft.com/office/drawing/2014/main" id="{48B98219-35D5-5340-8EC6-B091AF3754BF}"/>
              </a:ext>
            </a:extLst>
          </p:cNvPr>
          <p:cNvSpPr/>
          <p:nvPr/>
        </p:nvSpPr>
        <p:spPr>
          <a:xfrm>
            <a:off x="4808115" y="3512899"/>
            <a:ext cx="880656" cy="488950"/>
          </a:xfrm>
          <a:prstGeom prst="diamond">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Yu Gothic UI"/>
                <a:ea typeface="Yu Gothic UI"/>
                <a:cs typeface="+mn-cs"/>
              </a:rPr>
              <a:t>確認・承認④</a:t>
            </a:r>
            <a:endParaRPr kumimoji="1" lang="en-US" altLang="ja-JP" sz="1100" b="0" i="0" u="none" strike="noStrike" kern="1200" cap="none" spc="0" normalizeH="0" baseline="0" noProof="0">
              <a:ln>
                <a:noFill/>
              </a:ln>
              <a:solidFill>
                <a:prstClr val="black"/>
              </a:solidFill>
              <a:effectLst/>
              <a:uLnTx/>
              <a:uFillTx/>
              <a:latin typeface="Yu Gothic UI"/>
              <a:ea typeface="Yu Gothic UI"/>
              <a:cs typeface="+mn-cs"/>
            </a:endParaRPr>
          </a:p>
        </p:txBody>
      </p:sp>
      <p:cxnSp>
        <p:nvCxnSpPr>
          <p:cNvPr id="89" name="直線矢印コネクタ 88">
            <a:extLst>
              <a:ext uri="{FF2B5EF4-FFF2-40B4-BE49-F238E27FC236}">
                <a16:creationId xmlns:a16="http://schemas.microsoft.com/office/drawing/2014/main" id="{7B27CFD7-20E6-98AD-D7E7-09C2B94EA360}"/>
              </a:ext>
            </a:extLst>
          </p:cNvPr>
          <p:cNvCxnSpPr>
            <a:cxnSpLocks/>
          </p:cNvCxnSpPr>
          <p:nvPr/>
        </p:nvCxnSpPr>
        <p:spPr>
          <a:xfrm flipV="1">
            <a:off x="5258185" y="4001849"/>
            <a:ext cx="0" cy="646531"/>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2" name="コネクタ: カギ線 91">
            <a:extLst>
              <a:ext uri="{FF2B5EF4-FFF2-40B4-BE49-F238E27FC236}">
                <a16:creationId xmlns:a16="http://schemas.microsoft.com/office/drawing/2014/main" id="{1F9691A9-43FD-85BD-D8EB-881FFC0D9832}"/>
              </a:ext>
            </a:extLst>
          </p:cNvPr>
          <p:cNvCxnSpPr>
            <a:cxnSpLocks/>
            <a:stCxn id="81" idx="3"/>
            <a:endCxn id="88" idx="1"/>
          </p:cNvCxnSpPr>
          <p:nvPr/>
        </p:nvCxnSpPr>
        <p:spPr>
          <a:xfrm flipV="1">
            <a:off x="4367787" y="3757374"/>
            <a:ext cx="440328" cy="11354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ひし形 92">
            <a:extLst>
              <a:ext uri="{FF2B5EF4-FFF2-40B4-BE49-F238E27FC236}">
                <a16:creationId xmlns:a16="http://schemas.microsoft.com/office/drawing/2014/main" id="{F3BF4D2C-2FA1-5B7F-DF8B-861845B58DC6}"/>
              </a:ext>
            </a:extLst>
          </p:cNvPr>
          <p:cNvSpPr/>
          <p:nvPr/>
        </p:nvSpPr>
        <p:spPr>
          <a:xfrm>
            <a:off x="5952045" y="3512899"/>
            <a:ext cx="880656" cy="488950"/>
          </a:xfrm>
          <a:prstGeom prst="diamond">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Yu Gothic UI"/>
                <a:ea typeface="Yu Gothic UI"/>
                <a:cs typeface="+mn-cs"/>
              </a:rPr>
              <a:t>確認・承認⑤</a:t>
            </a:r>
            <a:endParaRPr kumimoji="1" lang="en-US" altLang="ja-JP" sz="1100" b="0" i="0" u="none" strike="noStrike" kern="1200" cap="none" spc="0" normalizeH="0" baseline="0" noProof="0">
              <a:ln>
                <a:noFill/>
              </a:ln>
              <a:solidFill>
                <a:prstClr val="black"/>
              </a:solidFill>
              <a:effectLst/>
              <a:uLnTx/>
              <a:uFillTx/>
              <a:latin typeface="Yu Gothic UI"/>
              <a:ea typeface="Yu Gothic UI"/>
              <a:cs typeface="+mn-cs"/>
            </a:endParaRPr>
          </a:p>
        </p:txBody>
      </p:sp>
      <p:cxnSp>
        <p:nvCxnSpPr>
          <p:cNvPr id="95" name="コネクタ: カギ線 94">
            <a:extLst>
              <a:ext uri="{FF2B5EF4-FFF2-40B4-BE49-F238E27FC236}">
                <a16:creationId xmlns:a16="http://schemas.microsoft.com/office/drawing/2014/main" id="{DD0034E0-27CC-1EB5-DB77-6913C63278A8}"/>
              </a:ext>
            </a:extLst>
          </p:cNvPr>
          <p:cNvCxnSpPr>
            <a:cxnSpLocks/>
            <a:stCxn id="87" idx="3"/>
            <a:endCxn id="93" idx="1"/>
          </p:cNvCxnSpPr>
          <p:nvPr/>
        </p:nvCxnSpPr>
        <p:spPr>
          <a:xfrm flipV="1">
            <a:off x="5698513" y="3757374"/>
            <a:ext cx="253532" cy="11354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DD648FF9-9C7F-348C-AA58-309A274AB02F}"/>
              </a:ext>
            </a:extLst>
          </p:cNvPr>
          <p:cNvCxnSpPr>
            <a:cxnSpLocks/>
          </p:cNvCxnSpPr>
          <p:nvPr/>
        </p:nvCxnSpPr>
        <p:spPr>
          <a:xfrm flipV="1">
            <a:off x="6387330" y="4001849"/>
            <a:ext cx="0" cy="172007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09" name="ひし形 108">
            <a:extLst>
              <a:ext uri="{FF2B5EF4-FFF2-40B4-BE49-F238E27FC236}">
                <a16:creationId xmlns:a16="http://schemas.microsoft.com/office/drawing/2014/main" id="{CB8A7D57-F11F-AD00-0A07-2779B59C6C92}"/>
              </a:ext>
            </a:extLst>
          </p:cNvPr>
          <p:cNvSpPr/>
          <p:nvPr/>
        </p:nvSpPr>
        <p:spPr>
          <a:xfrm>
            <a:off x="5952045" y="5711038"/>
            <a:ext cx="880656" cy="488950"/>
          </a:xfrm>
          <a:prstGeom prst="diamond">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Yu Gothic UI"/>
                <a:ea typeface="Yu Gothic UI"/>
                <a:cs typeface="+mn-cs"/>
              </a:rPr>
              <a:t>確認・承認</a:t>
            </a:r>
            <a:r>
              <a:rPr lang="ja-JP" altLang="en-US" sz="1100">
                <a:solidFill>
                  <a:prstClr val="black"/>
                </a:solidFill>
                <a:latin typeface="Yu Gothic UI"/>
                <a:ea typeface="Yu Gothic UI"/>
              </a:rPr>
              <a:t>⑥</a:t>
            </a:r>
            <a:endParaRPr kumimoji="1" lang="en-US" altLang="ja-JP" sz="1100" b="0" i="0" u="none" strike="noStrike" kern="1200" cap="none" spc="0" normalizeH="0" baseline="0" noProof="0">
              <a:ln>
                <a:noFill/>
              </a:ln>
              <a:solidFill>
                <a:prstClr val="black"/>
              </a:solidFill>
              <a:effectLst/>
              <a:uLnTx/>
              <a:uFillTx/>
              <a:latin typeface="Yu Gothic UI"/>
              <a:ea typeface="Yu Gothic UI"/>
              <a:cs typeface="+mn-cs"/>
            </a:endParaRPr>
          </a:p>
        </p:txBody>
      </p:sp>
      <p:sp>
        <p:nvSpPr>
          <p:cNvPr id="110" name="正方形/長方形 109">
            <a:extLst>
              <a:ext uri="{FF2B5EF4-FFF2-40B4-BE49-F238E27FC236}">
                <a16:creationId xmlns:a16="http://schemas.microsoft.com/office/drawing/2014/main" id="{71DBD4D0-625B-4DC1-F9BA-C083BDC45DA0}"/>
              </a:ext>
            </a:extLst>
          </p:cNvPr>
          <p:cNvSpPr/>
          <p:nvPr/>
        </p:nvSpPr>
        <p:spPr>
          <a:xfrm>
            <a:off x="4510036" y="5492778"/>
            <a:ext cx="1602895" cy="101418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ja-JP" altLang="en-US" sz="900">
                <a:solidFill>
                  <a:schemeClr val="tx1"/>
                </a:solidFill>
              </a:rPr>
              <a:t>連絡事項の記載</a:t>
            </a:r>
            <a:endParaRPr lang="en-US" altLang="ja-JP" sz="900">
              <a:solidFill>
                <a:schemeClr val="tx1"/>
              </a:solidFill>
            </a:endParaRPr>
          </a:p>
          <a:p>
            <a:pPr marL="285750" indent="-285750">
              <a:buFont typeface="Wingdings" panose="05000000000000000000" pitchFamily="2" charset="2"/>
              <a:buChar char="ü"/>
            </a:pPr>
            <a:r>
              <a:rPr lang="ja-JP" altLang="en-US" sz="900">
                <a:solidFill>
                  <a:schemeClr val="tx1"/>
                </a:solidFill>
              </a:rPr>
              <a:t>ルート設定</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ja-JP" altLang="en-US" sz="900">
                <a:solidFill>
                  <a:schemeClr val="tx1"/>
                </a:solidFill>
              </a:rPr>
              <a:t>次工程へ通知</a:t>
            </a:r>
            <a:endParaRPr lang="en-US" altLang="ja-JP" sz="900">
              <a:solidFill>
                <a:schemeClr val="tx1"/>
              </a:solidFill>
            </a:endParaRPr>
          </a:p>
        </p:txBody>
      </p:sp>
      <p:cxnSp>
        <p:nvCxnSpPr>
          <p:cNvPr id="116" name="コネクタ: カギ線 115">
            <a:extLst>
              <a:ext uri="{FF2B5EF4-FFF2-40B4-BE49-F238E27FC236}">
                <a16:creationId xmlns:a16="http://schemas.microsoft.com/office/drawing/2014/main" id="{2233A643-A684-E042-DA03-A247043E7C33}"/>
              </a:ext>
            </a:extLst>
          </p:cNvPr>
          <p:cNvCxnSpPr>
            <a:cxnSpLocks/>
            <a:endCxn id="9" idx="4"/>
          </p:cNvCxnSpPr>
          <p:nvPr/>
        </p:nvCxnSpPr>
        <p:spPr>
          <a:xfrm rot="5400000" flipH="1" flipV="1">
            <a:off x="5597503" y="4111765"/>
            <a:ext cx="3083996" cy="613602"/>
          </a:xfrm>
          <a:prstGeom prst="bentConnector3">
            <a:avLst>
              <a:gd name="adj1" fmla="val 359"/>
            </a:avLst>
          </a:prstGeom>
          <a:ln>
            <a:tailEnd type="triangle"/>
          </a:ln>
        </p:spPr>
        <p:style>
          <a:lnRef idx="1">
            <a:schemeClr val="accent1"/>
          </a:lnRef>
          <a:fillRef idx="0">
            <a:schemeClr val="accent1"/>
          </a:fillRef>
          <a:effectRef idx="0">
            <a:schemeClr val="accent1"/>
          </a:effectRef>
          <a:fontRef idx="minor">
            <a:schemeClr val="tx1"/>
          </a:fontRef>
        </p:style>
      </p:cxnSp>
      <p:sp>
        <p:nvSpPr>
          <p:cNvPr id="129" name="テキスト ボックス 128">
            <a:extLst>
              <a:ext uri="{FF2B5EF4-FFF2-40B4-BE49-F238E27FC236}">
                <a16:creationId xmlns:a16="http://schemas.microsoft.com/office/drawing/2014/main" id="{FC978FF0-2E6F-C0AC-43C5-53C3BF3B1CC2}"/>
              </a:ext>
            </a:extLst>
          </p:cNvPr>
          <p:cNvSpPr txBox="1"/>
          <p:nvPr/>
        </p:nvSpPr>
        <p:spPr>
          <a:xfrm>
            <a:off x="6041413" y="941442"/>
            <a:ext cx="622066" cy="230832"/>
          </a:xfrm>
          <a:prstGeom prst="rect">
            <a:avLst/>
          </a:prstGeom>
          <a:noFill/>
        </p:spPr>
        <p:txBody>
          <a:bodyPr wrap="square">
            <a:spAutoFit/>
          </a:bodyPr>
          <a:lstStyle/>
          <a:p>
            <a:r>
              <a:rPr kumimoji="1" lang="ja-JP" altLang="en-US" sz="900">
                <a:solidFill>
                  <a:schemeClr val="tx1"/>
                </a:solidFill>
              </a:rPr>
              <a:t>凡例：</a:t>
            </a:r>
            <a:endParaRPr kumimoji="1" lang="en-US" altLang="ja-JP" sz="900">
              <a:solidFill>
                <a:schemeClr val="tx1"/>
              </a:solidFill>
            </a:endParaRPr>
          </a:p>
        </p:txBody>
      </p:sp>
      <p:cxnSp>
        <p:nvCxnSpPr>
          <p:cNvPr id="131" name="直線コネクタ 130">
            <a:extLst>
              <a:ext uri="{FF2B5EF4-FFF2-40B4-BE49-F238E27FC236}">
                <a16:creationId xmlns:a16="http://schemas.microsoft.com/office/drawing/2014/main" id="{0A1C89F4-5737-0280-FBE1-21770F09955D}"/>
              </a:ext>
            </a:extLst>
          </p:cNvPr>
          <p:cNvCxnSpPr>
            <a:cxnSpLocks/>
          </p:cNvCxnSpPr>
          <p:nvPr/>
        </p:nvCxnSpPr>
        <p:spPr>
          <a:xfrm>
            <a:off x="6663479" y="1060541"/>
            <a:ext cx="469371" cy="0"/>
          </a:xfrm>
          <a:prstGeom prst="lin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F93019CF-631D-87D2-E069-B43952A2632F}"/>
              </a:ext>
            </a:extLst>
          </p:cNvPr>
          <p:cNvSpPr txBox="1"/>
          <p:nvPr/>
        </p:nvSpPr>
        <p:spPr>
          <a:xfrm>
            <a:off x="6387331" y="1381063"/>
            <a:ext cx="2684670" cy="338554"/>
          </a:xfrm>
          <a:prstGeom prst="rect">
            <a:avLst/>
          </a:prstGeom>
          <a:noFill/>
        </p:spPr>
        <p:txBody>
          <a:bodyPr wrap="square">
            <a:spAutoFit/>
          </a:bodyPr>
          <a:lstStyle/>
          <a:p>
            <a:r>
              <a:rPr lang="en-US" altLang="ja-JP" sz="800"/>
              <a:t>※</a:t>
            </a:r>
            <a:r>
              <a:rPr lang="ja-JP" altLang="en-US" sz="800"/>
              <a:t>本</a:t>
            </a:r>
            <a:r>
              <a:rPr lang="en-US" altLang="ja-JP" sz="800"/>
              <a:t>WF</a:t>
            </a:r>
            <a:r>
              <a:rPr lang="ja-JP" altLang="en-US" sz="800"/>
              <a:t>は業務の全体感を示すために記載しています</a:t>
            </a:r>
            <a:endParaRPr lang="en-US" altLang="ja-JP" sz="800"/>
          </a:p>
          <a:p>
            <a:r>
              <a:rPr kumimoji="1" lang="ja-JP" altLang="en-US" sz="800">
                <a:solidFill>
                  <a:schemeClr val="tx1"/>
                </a:solidFill>
              </a:rPr>
              <a:t>　</a:t>
            </a:r>
            <a:r>
              <a:rPr lang="ja-JP" altLang="en-US" sz="800"/>
              <a:t>詳細な機能内容は</a:t>
            </a:r>
            <a:r>
              <a:rPr kumimoji="1" lang="ja-JP" altLang="en-US" sz="800">
                <a:solidFill>
                  <a:schemeClr val="tx1"/>
                </a:solidFill>
              </a:rPr>
              <a:t>機能一覧に記載しています</a:t>
            </a:r>
            <a:endParaRPr kumimoji="1" lang="en-US" altLang="ja-JP" sz="800">
              <a:solidFill>
                <a:schemeClr val="tx1"/>
              </a:solidFill>
            </a:endParaRPr>
          </a:p>
        </p:txBody>
      </p:sp>
      <p:sp>
        <p:nvSpPr>
          <p:cNvPr id="14" name="テキスト プレースホルダー 4">
            <a:extLst>
              <a:ext uri="{FF2B5EF4-FFF2-40B4-BE49-F238E27FC236}">
                <a16:creationId xmlns:a16="http://schemas.microsoft.com/office/drawing/2014/main" id="{FD2B0966-FF33-C8AB-B4EA-C1A2AEA7870C}"/>
              </a:ext>
            </a:extLst>
          </p:cNvPr>
          <p:cNvSpPr txBox="1">
            <a:spLocks/>
          </p:cNvSpPr>
          <p:nvPr/>
        </p:nvSpPr>
        <p:spPr>
          <a:xfrm>
            <a:off x="251524" y="1052963"/>
            <a:ext cx="8640950" cy="3651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2400" kern="1200">
                <a:solidFill>
                  <a:schemeClr val="tx1"/>
                </a:solidFill>
                <a:latin typeface="Yu Gothic UI" panose="020B0500000000000000" pitchFamily="50" charset="-128"/>
                <a:ea typeface="Yu Gothic UI" panose="020B0500000000000000" pitchFamily="50" charset="-128"/>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kumimoji="1" sz="2000" kern="1200">
                <a:solidFill>
                  <a:schemeClr val="tx1"/>
                </a:solidFill>
                <a:latin typeface="Yu Gothic UI" panose="020B0500000000000000" pitchFamily="50" charset="-128"/>
                <a:ea typeface="Yu Gothic UI" panose="020B0500000000000000"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Yu Gothic UI" panose="020B0500000000000000" pitchFamily="50" charset="-128"/>
                <a:ea typeface="Yu Gothic UI" panose="020B0500000000000000"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ja-JP" sz="1800"/>
              <a:t>(3)</a:t>
            </a:r>
            <a:r>
              <a:rPr lang="ja-JP" altLang="en-US" sz="1800"/>
              <a:t>業務フロー</a:t>
            </a:r>
            <a:endParaRPr kumimoji="1" lang="en-US" altLang="zh-TW" sz="18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p:txBody>
      </p:sp>
      <p:sp>
        <p:nvSpPr>
          <p:cNvPr id="20" name="テキスト ボックス 19">
            <a:extLst>
              <a:ext uri="{FF2B5EF4-FFF2-40B4-BE49-F238E27FC236}">
                <a16:creationId xmlns:a16="http://schemas.microsoft.com/office/drawing/2014/main" id="{942FE903-F8E0-4BB7-4270-EDE421B63713}"/>
              </a:ext>
            </a:extLst>
          </p:cNvPr>
          <p:cNvSpPr txBox="1"/>
          <p:nvPr/>
        </p:nvSpPr>
        <p:spPr>
          <a:xfrm>
            <a:off x="7132849" y="941442"/>
            <a:ext cx="1939149" cy="230832"/>
          </a:xfrm>
          <a:prstGeom prst="rect">
            <a:avLst/>
          </a:prstGeom>
          <a:noFill/>
        </p:spPr>
        <p:txBody>
          <a:bodyPr wrap="square">
            <a:spAutoFit/>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ja-JP" sz="900"/>
              <a:t>2.</a:t>
            </a:r>
            <a:r>
              <a:rPr kumimoji="1" lang="ja-JP" altLang="en-US" sz="900"/>
              <a:t>機能要件</a:t>
            </a:r>
            <a:r>
              <a:rPr kumimoji="1" lang="en-US" altLang="ja-JP" sz="900"/>
              <a:t>(1)</a:t>
            </a:r>
            <a:r>
              <a:rPr kumimoji="1" lang="ja-JP" altLang="en-US" sz="900"/>
              <a:t>機能要件一覧参照</a:t>
            </a:r>
            <a:endParaRPr kumimoji="1" lang="en-US" altLang="zh-TW" sz="8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p:txBody>
      </p:sp>
    </p:spTree>
    <p:extLst>
      <p:ext uri="{BB962C8B-B14F-4D97-AF65-F5344CB8AC3E}">
        <p14:creationId xmlns:p14="http://schemas.microsoft.com/office/powerpoint/2010/main" val="675257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 7">
            <a:extLst>
              <a:ext uri="{FF2B5EF4-FFF2-40B4-BE49-F238E27FC236}">
                <a16:creationId xmlns:a16="http://schemas.microsoft.com/office/drawing/2014/main" id="{DCEF3266-DC93-7D02-E395-398168C6044A}"/>
              </a:ext>
            </a:extLst>
          </p:cNvPr>
          <p:cNvGraphicFramePr>
            <a:graphicFrameLocks noGrp="1"/>
          </p:cNvGraphicFramePr>
          <p:nvPr>
            <p:extLst>
              <p:ext uri="{D42A27DB-BD31-4B8C-83A1-F6EECF244321}">
                <p14:modId xmlns:p14="http://schemas.microsoft.com/office/powerpoint/2010/main" val="1585693584"/>
              </p:ext>
            </p:extLst>
          </p:nvPr>
        </p:nvGraphicFramePr>
        <p:xfrm>
          <a:off x="72000" y="1364562"/>
          <a:ext cx="9000000" cy="5400939"/>
        </p:xfrm>
        <a:graphic>
          <a:graphicData uri="http://schemas.openxmlformats.org/drawingml/2006/table">
            <a:tbl>
              <a:tblPr firstRow="1" bandRow="1">
                <a:tableStyleId>{5C22544A-7EE6-4342-B048-85BDC9FD1C3A}</a:tableStyleId>
              </a:tblPr>
              <a:tblGrid>
                <a:gridCol w="540000">
                  <a:extLst>
                    <a:ext uri="{9D8B030D-6E8A-4147-A177-3AD203B41FA5}">
                      <a16:colId xmlns:a16="http://schemas.microsoft.com/office/drawing/2014/main" val="301329377"/>
                    </a:ext>
                  </a:extLst>
                </a:gridCol>
                <a:gridCol w="8460000">
                  <a:extLst>
                    <a:ext uri="{9D8B030D-6E8A-4147-A177-3AD203B41FA5}">
                      <a16:colId xmlns:a16="http://schemas.microsoft.com/office/drawing/2014/main" val="1027567464"/>
                    </a:ext>
                  </a:extLst>
                </a:gridCol>
              </a:tblGrid>
              <a:tr h="400126">
                <a:tc>
                  <a:txBody>
                    <a:bodyPr/>
                    <a:lstStyle/>
                    <a:p>
                      <a:endParaRPr kumimoji="1" lang="ja-JP" altLang="en-US"/>
                    </a:p>
                  </a:txBody>
                  <a:tcPr>
                    <a:solidFill>
                      <a:schemeClr val="accent1"/>
                    </a:solidFill>
                  </a:tcPr>
                </a:tc>
                <a:tc>
                  <a:txBody>
                    <a:bodyPr/>
                    <a:lstStyle/>
                    <a:p>
                      <a:r>
                        <a:rPr kumimoji="1" lang="ja-JP" altLang="en-US"/>
                        <a:t>業務種別　　</a:t>
                      </a:r>
                      <a:r>
                        <a:rPr kumimoji="1" lang="en-US" altLang="ja-JP"/>
                        <a:t>a.</a:t>
                      </a:r>
                      <a:r>
                        <a:rPr kumimoji="1" lang="ja-JP" altLang="en-US"/>
                        <a:t>納入仕様書作成</a:t>
                      </a:r>
                      <a:r>
                        <a:rPr kumimoji="1" lang="en-US" altLang="ja-JP"/>
                        <a:t>/</a:t>
                      </a:r>
                      <a:r>
                        <a:rPr kumimoji="1" lang="ja-JP" altLang="en-US"/>
                        <a:t>改訂（</a:t>
                      </a:r>
                      <a:r>
                        <a:rPr kumimoji="1" lang="en-US" altLang="ja-JP"/>
                        <a:t>WF</a:t>
                      </a:r>
                      <a:r>
                        <a:rPr kumimoji="1" lang="ja-JP" altLang="en-US"/>
                        <a:t>あり）</a:t>
                      </a:r>
                    </a:p>
                  </a:txBody>
                  <a:tcPr/>
                </a:tc>
                <a:extLst>
                  <a:ext uri="{0D108BD9-81ED-4DB2-BD59-A6C34878D82A}">
                    <a16:rowId xmlns:a16="http://schemas.microsoft.com/office/drawing/2014/main" val="2838924240"/>
                  </a:ext>
                </a:extLst>
              </a:tr>
              <a:tr h="1222421">
                <a:tc>
                  <a:txBody>
                    <a:bodyPr/>
                    <a:lstStyle/>
                    <a:p>
                      <a:r>
                        <a:rPr kumimoji="1" lang="ja-JP" altLang="en-US" sz="1050" b="1">
                          <a:solidFill>
                            <a:schemeClr val="bg1"/>
                          </a:solidFill>
                        </a:rPr>
                        <a:t>支店・支社</a:t>
                      </a:r>
                      <a:br>
                        <a:rPr kumimoji="1" lang="en-US" altLang="ja-JP" sz="1050" b="1">
                          <a:solidFill>
                            <a:schemeClr val="bg1"/>
                          </a:solidFill>
                        </a:rPr>
                      </a:br>
                      <a:r>
                        <a:rPr kumimoji="1" lang="en-US" altLang="ja-JP" sz="1050" b="1">
                          <a:solidFill>
                            <a:schemeClr val="bg1"/>
                          </a:solidFill>
                        </a:rPr>
                        <a:t>(</a:t>
                      </a:r>
                      <a:r>
                        <a:rPr kumimoji="1" lang="ja-JP" altLang="en-US" sz="1050" b="1">
                          <a:solidFill>
                            <a:schemeClr val="bg1"/>
                          </a:solidFill>
                        </a:rPr>
                        <a:t>営業部門</a:t>
                      </a:r>
                      <a:r>
                        <a:rPr kumimoji="1" lang="en-US" altLang="ja-JP" sz="1050" b="1">
                          <a:solidFill>
                            <a:schemeClr val="bg1"/>
                          </a:solidFill>
                        </a:rPr>
                        <a:t>)</a:t>
                      </a:r>
                      <a:endParaRPr kumimoji="1" lang="ja-JP" altLang="en-US" sz="1000" b="1">
                        <a:solidFill>
                          <a:schemeClr val="bg1"/>
                        </a:solidFill>
                      </a:endParaRPr>
                    </a:p>
                  </a:txBody>
                  <a:tcPr vert="wordArtVertRtl" anchor="ctr" anchorCtr="1">
                    <a:solidFill>
                      <a:schemeClr val="accent1"/>
                    </a:solidFill>
                  </a:tcPr>
                </a:tc>
                <a:tc>
                  <a:txBody>
                    <a:bodyPr/>
                    <a:lstStyle/>
                    <a:p>
                      <a:endParaRPr kumimoji="1" lang="ja-JP" altLang="en-US"/>
                    </a:p>
                  </a:txBody>
                  <a:tcPr/>
                </a:tc>
                <a:extLst>
                  <a:ext uri="{0D108BD9-81ED-4DB2-BD59-A6C34878D82A}">
                    <a16:rowId xmlns:a16="http://schemas.microsoft.com/office/drawing/2014/main" val="3028206946"/>
                  </a:ext>
                </a:extLst>
              </a:tr>
              <a:tr h="8149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a:ln>
                            <a:noFill/>
                          </a:ln>
                          <a:solidFill>
                            <a:prstClr val="white"/>
                          </a:solidFill>
                          <a:effectLst/>
                          <a:uLnTx/>
                          <a:uFillTx/>
                          <a:latin typeface="Yu Gothic UI"/>
                          <a:ea typeface="Yu Gothic UI"/>
                          <a:cs typeface="+mn-cs"/>
                        </a:rPr>
                        <a:t>事業部</a:t>
                      </a:r>
                      <a:r>
                        <a:rPr kumimoji="1" lang="en-US" altLang="ja-JP" sz="900" b="1" i="0" u="none" strike="noStrike" kern="1200" cap="none" spc="0" normalizeH="0" baseline="0" noProof="0">
                          <a:ln>
                            <a:noFill/>
                          </a:ln>
                          <a:solidFill>
                            <a:prstClr val="white"/>
                          </a:solidFill>
                          <a:effectLst/>
                          <a:uLnTx/>
                          <a:uFillTx/>
                          <a:latin typeface="Yu Gothic UI"/>
                          <a:ea typeface="Yu Gothic UI"/>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a:ln>
                            <a:noFill/>
                          </a:ln>
                          <a:solidFill>
                            <a:prstClr val="white"/>
                          </a:solidFill>
                          <a:effectLst/>
                          <a:uLnTx/>
                          <a:uFillTx/>
                          <a:latin typeface="Yu Gothic UI"/>
                          <a:ea typeface="Yu Gothic UI"/>
                          <a:cs typeface="+mn-cs"/>
                        </a:rPr>
                        <a:t>事業所</a:t>
                      </a:r>
                      <a:br>
                        <a:rPr kumimoji="1" lang="en-US" altLang="ja-JP" sz="700" b="1" i="0" u="none" strike="noStrike" kern="1200" cap="none" spc="0" normalizeH="0" baseline="0" noProof="0">
                          <a:ln>
                            <a:noFill/>
                          </a:ln>
                          <a:solidFill>
                            <a:prstClr val="white"/>
                          </a:solidFill>
                          <a:effectLst/>
                          <a:uLnTx/>
                          <a:uFillTx/>
                          <a:latin typeface="Yu Gothic UI"/>
                          <a:ea typeface="Yu Gothic UI"/>
                          <a:cs typeface="+mn-cs"/>
                        </a:rPr>
                      </a:br>
                      <a:r>
                        <a:rPr kumimoji="1" lang="ja-JP" altLang="en-US" sz="700" b="1" i="0" u="none" strike="noStrike" kern="1200" cap="none" spc="0" normalizeH="0" baseline="0" noProof="0">
                          <a:ln>
                            <a:noFill/>
                          </a:ln>
                          <a:solidFill>
                            <a:prstClr val="white"/>
                          </a:solidFill>
                          <a:effectLst/>
                          <a:uLnTx/>
                          <a:uFillTx/>
                          <a:latin typeface="Yu Gothic UI"/>
                          <a:ea typeface="Yu Gothic UI"/>
                          <a:cs typeface="+mn-cs"/>
                        </a:rPr>
                        <a:t>（窓口）</a:t>
                      </a:r>
                      <a:endParaRPr kumimoji="1" lang="ja-JP" altLang="en-US" sz="900" b="1" i="0" u="none" strike="noStrike" kern="1200" cap="none" spc="0" normalizeH="0" baseline="0" noProof="0">
                        <a:ln>
                          <a:noFill/>
                        </a:ln>
                        <a:solidFill>
                          <a:prstClr val="white"/>
                        </a:solidFill>
                        <a:effectLst/>
                        <a:uLnTx/>
                        <a:uFillTx/>
                        <a:latin typeface="Yu Gothic UI"/>
                        <a:ea typeface="Yu Gothic UI"/>
                        <a:cs typeface="+mn-cs"/>
                      </a:endParaRPr>
                    </a:p>
                  </a:txBody>
                  <a:tcPr vert="wordArtVertRtl" anchor="ctr" anchorCtr="1">
                    <a:solidFill>
                      <a:schemeClr val="accent1"/>
                    </a:solidFill>
                  </a:tcPr>
                </a:tc>
                <a:tc>
                  <a:txBody>
                    <a:bodyPr/>
                    <a:lstStyle/>
                    <a:p>
                      <a:endParaRPr kumimoji="1" lang="ja-JP" altLang="en-US" sz="1100"/>
                    </a:p>
                  </a:txBody>
                  <a:tcPr/>
                </a:tc>
                <a:extLst>
                  <a:ext uri="{0D108BD9-81ED-4DB2-BD59-A6C34878D82A}">
                    <a16:rowId xmlns:a16="http://schemas.microsoft.com/office/drawing/2014/main" val="1928206092"/>
                  </a:ext>
                </a:extLst>
              </a:tr>
              <a:tr h="851991">
                <a:tc>
                  <a:txBody>
                    <a:bodyPr/>
                    <a:lstStyle/>
                    <a:p>
                      <a:r>
                        <a:rPr kumimoji="1" lang="ja-JP" altLang="en-US" sz="1050" b="1">
                          <a:solidFill>
                            <a:schemeClr val="bg1"/>
                          </a:solidFill>
                        </a:rPr>
                        <a:t>事業所</a:t>
                      </a:r>
                      <a:r>
                        <a:rPr kumimoji="1" lang="ja-JP" altLang="en-US" sz="700" b="1">
                          <a:solidFill>
                            <a:schemeClr val="bg1"/>
                          </a:solidFill>
                        </a:rPr>
                        <a:t>（作成部門）</a:t>
                      </a:r>
                      <a:endParaRPr kumimoji="1" lang="ja-JP" altLang="en-US" sz="1050" b="1">
                        <a:solidFill>
                          <a:schemeClr val="bg1"/>
                        </a:solidFill>
                      </a:endParaRPr>
                    </a:p>
                  </a:txBody>
                  <a:tcPr vert="wordArtVertRtl" anchor="ctr" anchorCtr="1">
                    <a:solidFill>
                      <a:schemeClr val="accent1"/>
                    </a:solidFill>
                  </a:tcPr>
                </a:tc>
                <a:tc>
                  <a:txBody>
                    <a:bodyPr/>
                    <a:lstStyle/>
                    <a:p>
                      <a:endParaRPr kumimoji="1" lang="ja-JP" altLang="en-US"/>
                    </a:p>
                  </a:txBody>
                  <a:tcPr/>
                </a:tc>
                <a:extLst>
                  <a:ext uri="{0D108BD9-81ED-4DB2-BD59-A6C34878D82A}">
                    <a16:rowId xmlns:a16="http://schemas.microsoft.com/office/drawing/2014/main" val="4039432576"/>
                  </a:ext>
                </a:extLst>
              </a:tr>
              <a:tr h="814947">
                <a:tc>
                  <a:txBody>
                    <a:bodyPr/>
                    <a:lstStyle/>
                    <a:p>
                      <a:r>
                        <a:rPr kumimoji="1" lang="ja-JP" altLang="en-US" sz="1100" b="1">
                          <a:solidFill>
                            <a:schemeClr val="bg1"/>
                          </a:solidFill>
                        </a:rPr>
                        <a:t>最終承認部門</a:t>
                      </a:r>
                    </a:p>
                  </a:txBody>
                  <a:tcPr vert="wordArtVertRtl" anchor="ctr" anchorCtr="1">
                    <a:solidFill>
                      <a:schemeClr val="accent1"/>
                    </a:solidFill>
                  </a:tcPr>
                </a:tc>
                <a:tc>
                  <a:txBody>
                    <a:bodyPr/>
                    <a:lstStyle/>
                    <a:p>
                      <a:endParaRPr kumimoji="1" lang="ja-JP" altLang="en-US"/>
                    </a:p>
                  </a:txBody>
                  <a:tcPr/>
                </a:tc>
                <a:extLst>
                  <a:ext uri="{0D108BD9-81ED-4DB2-BD59-A6C34878D82A}">
                    <a16:rowId xmlns:a16="http://schemas.microsoft.com/office/drawing/2014/main" val="2273411701"/>
                  </a:ext>
                </a:extLst>
              </a:tr>
              <a:tr h="1296507">
                <a:tc>
                  <a:txBody>
                    <a:bodyPr/>
                    <a:lstStyle/>
                    <a:p>
                      <a:r>
                        <a:rPr kumimoji="1" lang="ja-JP" altLang="en-US" sz="1100" b="1">
                          <a:solidFill>
                            <a:schemeClr val="bg1"/>
                          </a:solidFill>
                        </a:rPr>
                        <a:t>保管責任者</a:t>
                      </a:r>
                    </a:p>
                  </a:txBody>
                  <a:tcPr vert="wordArtVertRtl" anchor="ctr" anchorCtr="1">
                    <a:solidFill>
                      <a:schemeClr val="accent1"/>
                    </a:solidFill>
                  </a:tcPr>
                </a:tc>
                <a:tc>
                  <a:txBody>
                    <a:bodyPr/>
                    <a:lstStyle/>
                    <a:p>
                      <a:endParaRPr kumimoji="1" lang="ja-JP" altLang="en-US"/>
                    </a:p>
                  </a:txBody>
                  <a:tcPr/>
                </a:tc>
                <a:extLst>
                  <a:ext uri="{0D108BD9-81ED-4DB2-BD59-A6C34878D82A}">
                    <a16:rowId xmlns:a16="http://schemas.microsoft.com/office/drawing/2014/main" val="1266449226"/>
                  </a:ext>
                </a:extLst>
              </a:tr>
            </a:tbl>
          </a:graphicData>
        </a:graphic>
      </p:graphicFrame>
      <p:graphicFrame>
        <p:nvGraphicFramePr>
          <p:cNvPr id="5" name="think-cell data - do not delete" hidden="1">
            <a:extLst>
              <a:ext uri="{FF2B5EF4-FFF2-40B4-BE49-F238E27FC236}">
                <a16:creationId xmlns:a16="http://schemas.microsoft.com/office/drawing/2014/main" id="{BA976F1A-1F23-8E7A-9FE8-516548FD8E1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639" imgH="639" progId="TCLayout.ActiveDocument.1">
                  <p:embed/>
                </p:oleObj>
              </mc:Choice>
              <mc:Fallback>
                <p:oleObj name="think-cellスライド" r:id="rId3" imgW="639" imgH="639" progId="TCLayout.ActiveDocument.1">
                  <p:embed/>
                  <p:pic>
                    <p:nvPicPr>
                      <p:cNvPr id="5" name="think-cell data - do not delete" hidden="1">
                        <a:extLst>
                          <a:ext uri="{FF2B5EF4-FFF2-40B4-BE49-F238E27FC236}">
                            <a16:creationId xmlns:a16="http://schemas.microsoft.com/office/drawing/2014/main" id="{BA976F1A-1F23-8E7A-9FE8-516548FD8E1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スライド番号プレースホルダー 1">
            <a:extLst>
              <a:ext uri="{FF2B5EF4-FFF2-40B4-BE49-F238E27FC236}">
                <a16:creationId xmlns:a16="http://schemas.microsoft.com/office/drawing/2014/main" id="{DEF3795D-40A6-30F0-9738-4A6C978F90FB}"/>
              </a:ext>
            </a:extLst>
          </p:cNvPr>
          <p:cNvSpPr>
            <a:spLocks noGrp="1"/>
          </p:cNvSpPr>
          <p:nvPr>
            <p:ph type="sldNum" sz="quarter" idx="12"/>
          </p:nvPr>
        </p:nvSpPr>
        <p:spPr>
          <a:xfrm>
            <a:off x="3505200" y="6432549"/>
            <a:ext cx="2133600" cy="365125"/>
          </a:xfrm>
        </p:spPr>
        <p:txBody>
          <a:bodyPr/>
          <a:lstStyle/>
          <a:p>
            <a:fld id="{98139188-682B-46B8-8E3A-C32D863D2EEC}" type="slidenum">
              <a:rPr lang="ja-JP" altLang="en-US" smtClean="0"/>
              <a:pPr/>
              <a:t>6</a:t>
            </a:fld>
            <a:endParaRPr lang="ja-JP" altLang="en-US"/>
          </a:p>
        </p:txBody>
      </p:sp>
      <p:sp>
        <p:nvSpPr>
          <p:cNvPr id="4" name="タイトル 3">
            <a:extLst>
              <a:ext uri="{FF2B5EF4-FFF2-40B4-BE49-F238E27FC236}">
                <a16:creationId xmlns:a16="http://schemas.microsoft.com/office/drawing/2014/main" id="{BE23AE77-CEAB-36A7-A61B-D1A32051ACD2}"/>
              </a:ext>
            </a:extLst>
          </p:cNvPr>
          <p:cNvSpPr>
            <a:spLocks noGrp="1"/>
          </p:cNvSpPr>
          <p:nvPr>
            <p:ph type="title"/>
          </p:nvPr>
        </p:nvSpPr>
        <p:spPr>
          <a:xfrm>
            <a:off x="251519" y="263966"/>
            <a:ext cx="7680208" cy="523220"/>
          </a:xfrm>
        </p:spPr>
        <p:txBody>
          <a:bodyPr vert="horz"/>
          <a:lstStyle/>
          <a:p>
            <a:r>
              <a:rPr kumimoji="1" lang="ja-JP" altLang="en-US"/>
              <a:t>１．業務要件</a:t>
            </a:r>
          </a:p>
        </p:txBody>
      </p:sp>
      <p:sp>
        <p:nvSpPr>
          <p:cNvPr id="14" name="フローチャート: 結合子 13">
            <a:extLst>
              <a:ext uri="{FF2B5EF4-FFF2-40B4-BE49-F238E27FC236}">
                <a16:creationId xmlns:a16="http://schemas.microsoft.com/office/drawing/2014/main" id="{45272D10-EC28-3B8A-ADD6-45BD8FF230DB}"/>
              </a:ext>
            </a:extLst>
          </p:cNvPr>
          <p:cNvSpPr/>
          <p:nvPr/>
        </p:nvSpPr>
        <p:spPr>
          <a:xfrm>
            <a:off x="656859" y="2012053"/>
            <a:ext cx="390308" cy="353888"/>
          </a:xfrm>
          <a:prstGeom prst="flowChartConnector">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a:ln>
                  <a:noFill/>
                </a:ln>
                <a:solidFill>
                  <a:prstClr val="black"/>
                </a:solidFill>
                <a:effectLst/>
                <a:uLnTx/>
                <a:uFillTx/>
                <a:latin typeface="Yu Gothic UI"/>
                <a:ea typeface="Yu Gothic UI"/>
                <a:cs typeface="+mn-cs"/>
              </a:rPr>
              <a:t>1</a:t>
            </a:r>
            <a:endParaRPr kumimoji="1" lang="ja-JP" altLang="en-US" sz="1100" b="0" i="0" u="none" strike="noStrike" kern="1200" cap="none" spc="0" normalizeH="0" baseline="0" noProof="0">
              <a:ln>
                <a:noFill/>
              </a:ln>
              <a:solidFill>
                <a:prstClr val="black"/>
              </a:solidFill>
              <a:effectLst/>
              <a:uLnTx/>
              <a:uFillTx/>
              <a:latin typeface="Yu Gothic UI"/>
              <a:ea typeface="Yu Gothic UI"/>
              <a:cs typeface="+mn-cs"/>
            </a:endParaRPr>
          </a:p>
        </p:txBody>
      </p:sp>
      <p:cxnSp>
        <p:nvCxnSpPr>
          <p:cNvPr id="17" name="直線矢印コネクタ 16">
            <a:extLst>
              <a:ext uri="{FF2B5EF4-FFF2-40B4-BE49-F238E27FC236}">
                <a16:creationId xmlns:a16="http://schemas.microsoft.com/office/drawing/2014/main" id="{56F52A88-5BC3-2C1A-D3BB-3B6F8B48667F}"/>
              </a:ext>
            </a:extLst>
          </p:cNvPr>
          <p:cNvCxnSpPr>
            <a:cxnSpLocks/>
          </p:cNvCxnSpPr>
          <p:nvPr/>
        </p:nvCxnSpPr>
        <p:spPr>
          <a:xfrm>
            <a:off x="1047167" y="2189154"/>
            <a:ext cx="463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a:extLst>
              <a:ext uri="{FF2B5EF4-FFF2-40B4-BE49-F238E27FC236}">
                <a16:creationId xmlns:a16="http://schemas.microsoft.com/office/drawing/2014/main" id="{4EFF6E2C-C61E-8500-AA3A-2B498D500A81}"/>
              </a:ext>
            </a:extLst>
          </p:cNvPr>
          <p:cNvSpPr/>
          <p:nvPr/>
        </p:nvSpPr>
        <p:spPr>
          <a:xfrm>
            <a:off x="3453025" y="5595091"/>
            <a:ext cx="758056" cy="18504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900">
                <a:solidFill>
                  <a:schemeClr val="tx1"/>
                </a:solidFill>
              </a:rPr>
              <a:t>締結完了</a:t>
            </a:r>
            <a:endParaRPr lang="en-US" altLang="ja-JP" sz="900">
              <a:solidFill>
                <a:schemeClr val="tx1"/>
              </a:solidFill>
            </a:endParaRPr>
          </a:p>
        </p:txBody>
      </p:sp>
      <p:cxnSp>
        <p:nvCxnSpPr>
          <p:cNvPr id="21" name="コネクタ: カギ線 20">
            <a:extLst>
              <a:ext uri="{FF2B5EF4-FFF2-40B4-BE49-F238E27FC236}">
                <a16:creationId xmlns:a16="http://schemas.microsoft.com/office/drawing/2014/main" id="{362E92B5-CF51-847B-CD23-65A9BEFA1F7F}"/>
              </a:ext>
            </a:extLst>
          </p:cNvPr>
          <p:cNvCxnSpPr>
            <a:cxnSpLocks/>
            <a:stCxn id="62" idx="3"/>
            <a:endCxn id="25" idx="1"/>
          </p:cNvCxnSpPr>
          <p:nvPr/>
        </p:nvCxnSpPr>
        <p:spPr>
          <a:xfrm>
            <a:off x="3635200" y="2200299"/>
            <a:ext cx="882189" cy="426867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F9DE7637-4942-547C-6548-82110984FE23}"/>
              </a:ext>
            </a:extLst>
          </p:cNvPr>
          <p:cNvSpPr/>
          <p:nvPr/>
        </p:nvSpPr>
        <p:spPr>
          <a:xfrm>
            <a:off x="4517389" y="6279775"/>
            <a:ext cx="1029616" cy="378393"/>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Yu Gothic UI"/>
                <a:ea typeface="Yu Gothic UI"/>
                <a:cs typeface="+mn-cs"/>
              </a:rPr>
              <a:t>不成立処理</a:t>
            </a:r>
            <a:endParaRPr kumimoji="1" lang="en-US" altLang="ja-JP" sz="1100" b="0" i="0" u="none" strike="noStrike" kern="1200" cap="none" spc="0" normalizeH="0" baseline="0" noProof="0">
              <a:ln>
                <a:noFill/>
              </a:ln>
              <a:solidFill>
                <a:prstClr val="black"/>
              </a:solidFill>
              <a:effectLst/>
              <a:uLnTx/>
              <a:uFillTx/>
              <a:latin typeface="Yu Gothic UI"/>
              <a:ea typeface="Yu Gothic UI"/>
              <a:cs typeface="+mn-cs"/>
            </a:endParaRPr>
          </a:p>
        </p:txBody>
      </p:sp>
      <p:sp>
        <p:nvSpPr>
          <p:cNvPr id="31" name="正方形/長方形 30">
            <a:extLst>
              <a:ext uri="{FF2B5EF4-FFF2-40B4-BE49-F238E27FC236}">
                <a16:creationId xmlns:a16="http://schemas.microsoft.com/office/drawing/2014/main" id="{C021923C-2682-AAAC-FF40-D62BDF0507F7}"/>
              </a:ext>
            </a:extLst>
          </p:cNvPr>
          <p:cNvSpPr/>
          <p:nvPr/>
        </p:nvSpPr>
        <p:spPr>
          <a:xfrm>
            <a:off x="4517389" y="5589111"/>
            <a:ext cx="1029616" cy="378393"/>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100">
                <a:solidFill>
                  <a:prstClr val="black"/>
                </a:solidFill>
                <a:latin typeface="Yu Gothic UI"/>
                <a:ea typeface="Yu Gothic UI"/>
              </a:rPr>
              <a:t>締結</a:t>
            </a:r>
            <a:r>
              <a:rPr kumimoji="1" lang="ja-JP" altLang="en-US" sz="1100" b="0" i="0" u="none" strike="noStrike" kern="1200" cap="none" spc="0" normalizeH="0" baseline="0" noProof="0">
                <a:ln>
                  <a:noFill/>
                </a:ln>
                <a:solidFill>
                  <a:prstClr val="black"/>
                </a:solidFill>
                <a:effectLst/>
                <a:uLnTx/>
                <a:uFillTx/>
                <a:latin typeface="Yu Gothic UI"/>
                <a:ea typeface="Yu Gothic UI"/>
                <a:cs typeface="+mn-cs"/>
              </a:rPr>
              <a:t>完了処理</a:t>
            </a:r>
            <a:endParaRPr kumimoji="1" lang="en-US" altLang="ja-JP" sz="1100" b="0" i="0" u="none" strike="noStrike" kern="1200" cap="none" spc="0" normalizeH="0" baseline="0" noProof="0">
              <a:ln>
                <a:noFill/>
              </a:ln>
              <a:solidFill>
                <a:prstClr val="black"/>
              </a:solidFill>
              <a:effectLst/>
              <a:uLnTx/>
              <a:uFillTx/>
              <a:latin typeface="Yu Gothic UI"/>
              <a:ea typeface="Yu Gothic UI"/>
              <a:cs typeface="+mn-cs"/>
            </a:endParaRPr>
          </a:p>
        </p:txBody>
      </p:sp>
      <p:sp>
        <p:nvSpPr>
          <p:cNvPr id="34" name="正方形/長方形 33">
            <a:extLst>
              <a:ext uri="{FF2B5EF4-FFF2-40B4-BE49-F238E27FC236}">
                <a16:creationId xmlns:a16="http://schemas.microsoft.com/office/drawing/2014/main" id="{BF9859E4-08FE-1780-4221-486D77C9B8B5}"/>
              </a:ext>
            </a:extLst>
          </p:cNvPr>
          <p:cNvSpPr/>
          <p:nvPr/>
        </p:nvSpPr>
        <p:spPr>
          <a:xfrm>
            <a:off x="3457791" y="6517493"/>
            <a:ext cx="1146488" cy="21665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900">
                <a:solidFill>
                  <a:schemeClr val="tx1"/>
                </a:solidFill>
              </a:rPr>
              <a:t>締結不成立</a:t>
            </a:r>
            <a:br>
              <a:rPr lang="en-US" altLang="ja-JP" sz="900">
                <a:solidFill>
                  <a:schemeClr val="tx1"/>
                </a:solidFill>
              </a:rPr>
            </a:br>
            <a:r>
              <a:rPr lang="ja-JP" altLang="en-US" sz="600">
                <a:solidFill>
                  <a:schemeClr val="tx1"/>
                </a:solidFill>
              </a:rPr>
              <a:t>（任意のタイミングで押下可）</a:t>
            </a:r>
            <a:endParaRPr lang="en-US" altLang="ja-JP" sz="900">
              <a:solidFill>
                <a:schemeClr val="tx1"/>
              </a:solidFill>
            </a:endParaRPr>
          </a:p>
        </p:txBody>
      </p:sp>
      <p:sp>
        <p:nvSpPr>
          <p:cNvPr id="35" name="正方形/長方形 34">
            <a:extLst>
              <a:ext uri="{FF2B5EF4-FFF2-40B4-BE49-F238E27FC236}">
                <a16:creationId xmlns:a16="http://schemas.microsoft.com/office/drawing/2014/main" id="{71EAC60E-DDA7-63D8-B716-976588EB3617}"/>
              </a:ext>
            </a:extLst>
          </p:cNvPr>
          <p:cNvSpPr/>
          <p:nvPr/>
        </p:nvSpPr>
        <p:spPr>
          <a:xfrm>
            <a:off x="4547252" y="5171229"/>
            <a:ext cx="2044545" cy="37521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kumimoji="1" lang="ja-JP" altLang="en-US" sz="900">
                <a:solidFill>
                  <a:schemeClr val="tx1"/>
                </a:solidFill>
              </a:rPr>
              <a:t>締結完了版のシステム登録</a:t>
            </a:r>
            <a:endParaRPr kumimoji="1" lang="en-US" altLang="ja-JP" sz="900">
              <a:solidFill>
                <a:schemeClr val="tx1"/>
              </a:solidFill>
            </a:endParaRPr>
          </a:p>
          <a:p>
            <a:pPr marL="285750" indent="-285750">
              <a:buFont typeface="Wingdings" panose="05000000000000000000" pitchFamily="2" charset="2"/>
              <a:buChar char="ü"/>
            </a:pPr>
            <a:r>
              <a:rPr lang="ja-JP" altLang="en-US" sz="900">
                <a:solidFill>
                  <a:schemeClr val="tx1"/>
                </a:solidFill>
              </a:rPr>
              <a:t>関係者にメール送信</a:t>
            </a:r>
            <a:endParaRPr kumimoji="1" lang="en-US" altLang="ja-JP" sz="900">
              <a:solidFill>
                <a:schemeClr val="tx1"/>
              </a:solidFill>
            </a:endParaRPr>
          </a:p>
        </p:txBody>
      </p:sp>
      <p:sp>
        <p:nvSpPr>
          <p:cNvPr id="36" name="正方形/長方形 35">
            <a:extLst>
              <a:ext uri="{FF2B5EF4-FFF2-40B4-BE49-F238E27FC236}">
                <a16:creationId xmlns:a16="http://schemas.microsoft.com/office/drawing/2014/main" id="{395B37F0-0D5A-40CB-A88C-F93B8E090ED0}"/>
              </a:ext>
            </a:extLst>
          </p:cNvPr>
          <p:cNvSpPr/>
          <p:nvPr/>
        </p:nvSpPr>
        <p:spPr>
          <a:xfrm>
            <a:off x="4514533" y="5926797"/>
            <a:ext cx="2044545" cy="37521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kumimoji="1" lang="ja-JP" altLang="en-US" sz="900">
                <a:solidFill>
                  <a:schemeClr val="tx1"/>
                </a:solidFill>
              </a:rPr>
              <a:t>締結不成立版のシステム登録</a:t>
            </a:r>
            <a:endParaRPr kumimoji="1" lang="en-US" altLang="ja-JP" sz="900">
              <a:solidFill>
                <a:schemeClr val="tx1"/>
              </a:solidFill>
            </a:endParaRPr>
          </a:p>
          <a:p>
            <a:pPr marL="285750" indent="-285750">
              <a:buFont typeface="Wingdings" panose="05000000000000000000" pitchFamily="2" charset="2"/>
              <a:buChar char="ü"/>
            </a:pPr>
            <a:r>
              <a:rPr lang="ja-JP" altLang="en-US" sz="900">
                <a:solidFill>
                  <a:schemeClr val="tx1"/>
                </a:solidFill>
              </a:rPr>
              <a:t>関係者にメール送信</a:t>
            </a:r>
            <a:endParaRPr kumimoji="1" lang="en-US" altLang="ja-JP" sz="900">
              <a:solidFill>
                <a:schemeClr val="tx1"/>
              </a:solidFill>
            </a:endParaRPr>
          </a:p>
        </p:txBody>
      </p:sp>
      <p:cxnSp>
        <p:nvCxnSpPr>
          <p:cNvPr id="44" name="直線矢印コネクタ 43">
            <a:extLst>
              <a:ext uri="{FF2B5EF4-FFF2-40B4-BE49-F238E27FC236}">
                <a16:creationId xmlns:a16="http://schemas.microsoft.com/office/drawing/2014/main" id="{C4071498-9474-2300-6081-707D82AB7E71}"/>
              </a:ext>
            </a:extLst>
          </p:cNvPr>
          <p:cNvCxnSpPr>
            <a:cxnSpLocks/>
            <a:stCxn id="31" idx="3"/>
            <a:endCxn id="47" idx="1"/>
          </p:cNvCxnSpPr>
          <p:nvPr/>
        </p:nvCxnSpPr>
        <p:spPr>
          <a:xfrm flipV="1">
            <a:off x="5547005" y="5778301"/>
            <a:ext cx="494408" cy="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55CF8AD7-E60A-3056-2968-7983C7F5C4A1}"/>
              </a:ext>
            </a:extLst>
          </p:cNvPr>
          <p:cNvCxnSpPr>
            <a:cxnSpLocks/>
          </p:cNvCxnSpPr>
          <p:nvPr/>
        </p:nvCxnSpPr>
        <p:spPr>
          <a:xfrm>
            <a:off x="5547005" y="6460932"/>
            <a:ext cx="4957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四角形: 角を丸くする 46">
            <a:extLst>
              <a:ext uri="{FF2B5EF4-FFF2-40B4-BE49-F238E27FC236}">
                <a16:creationId xmlns:a16="http://schemas.microsoft.com/office/drawing/2014/main" id="{504B4E28-3BFD-709B-8BD5-DECCAC3FBC3D}"/>
              </a:ext>
            </a:extLst>
          </p:cNvPr>
          <p:cNvSpPr/>
          <p:nvPr/>
        </p:nvSpPr>
        <p:spPr>
          <a:xfrm>
            <a:off x="6041413" y="5576255"/>
            <a:ext cx="622066" cy="404091"/>
          </a:xfrm>
          <a:prstGeom prst="roundRect">
            <a:avLst>
              <a:gd name="adj" fmla="val 25065"/>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作成完了</a:t>
            </a:r>
          </a:p>
        </p:txBody>
      </p:sp>
      <p:sp>
        <p:nvSpPr>
          <p:cNvPr id="48" name="四角形: 角を丸くする 47">
            <a:extLst>
              <a:ext uri="{FF2B5EF4-FFF2-40B4-BE49-F238E27FC236}">
                <a16:creationId xmlns:a16="http://schemas.microsoft.com/office/drawing/2014/main" id="{9A8B8CB7-C24F-AD19-432E-E5D68F28C566}"/>
              </a:ext>
            </a:extLst>
          </p:cNvPr>
          <p:cNvSpPr/>
          <p:nvPr/>
        </p:nvSpPr>
        <p:spPr>
          <a:xfrm>
            <a:off x="6041413" y="6266925"/>
            <a:ext cx="622066" cy="404091"/>
          </a:xfrm>
          <a:prstGeom prst="roundRect">
            <a:avLst>
              <a:gd name="adj" fmla="val 25065"/>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作成完了</a:t>
            </a:r>
          </a:p>
        </p:txBody>
      </p:sp>
      <p:sp>
        <p:nvSpPr>
          <p:cNvPr id="60" name="四角形: 角を丸くする 59">
            <a:extLst>
              <a:ext uri="{FF2B5EF4-FFF2-40B4-BE49-F238E27FC236}">
                <a16:creationId xmlns:a16="http://schemas.microsoft.com/office/drawing/2014/main" id="{3C8C469C-E8F2-97DE-81D9-3677ACD65DEF}"/>
              </a:ext>
            </a:extLst>
          </p:cNvPr>
          <p:cNvSpPr/>
          <p:nvPr/>
        </p:nvSpPr>
        <p:spPr>
          <a:xfrm>
            <a:off x="1511087" y="1998252"/>
            <a:ext cx="683179" cy="404091"/>
          </a:xfrm>
          <a:prstGeom prst="roundRect">
            <a:avLst>
              <a:gd name="adj" fmla="val 25065"/>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rPr>
              <a:t>顧客確認</a:t>
            </a:r>
            <a:endParaRPr kumimoji="1" lang="ja-JP" altLang="en-US" sz="1200">
              <a:solidFill>
                <a:schemeClr val="tx1"/>
              </a:solidFill>
            </a:endParaRPr>
          </a:p>
        </p:txBody>
      </p:sp>
      <p:cxnSp>
        <p:nvCxnSpPr>
          <p:cNvPr id="61" name="直線矢印コネクタ 60">
            <a:extLst>
              <a:ext uri="{FF2B5EF4-FFF2-40B4-BE49-F238E27FC236}">
                <a16:creationId xmlns:a16="http://schemas.microsoft.com/office/drawing/2014/main" id="{C857A298-CF4A-78F5-301D-B1206B829A34}"/>
              </a:ext>
            </a:extLst>
          </p:cNvPr>
          <p:cNvCxnSpPr>
            <a:cxnSpLocks/>
          </p:cNvCxnSpPr>
          <p:nvPr/>
        </p:nvCxnSpPr>
        <p:spPr>
          <a:xfrm>
            <a:off x="2180092" y="2200299"/>
            <a:ext cx="417136" cy="1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98A60C22-2AEC-2D31-CCD1-947EDF8FCBEE}"/>
              </a:ext>
            </a:extLst>
          </p:cNvPr>
          <p:cNvSpPr/>
          <p:nvPr/>
        </p:nvSpPr>
        <p:spPr>
          <a:xfrm>
            <a:off x="2605584" y="1971371"/>
            <a:ext cx="1029616" cy="457855"/>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Yu Gothic UI"/>
                <a:ea typeface="Yu Gothic UI"/>
                <a:cs typeface="+mn-cs"/>
              </a:rPr>
              <a:t>顧客提出後処理</a:t>
            </a:r>
            <a:endParaRPr kumimoji="1" lang="en-US" altLang="ja-JP" sz="1100" b="0" i="0" u="none" strike="noStrike" kern="1200" cap="none" spc="0" normalizeH="0" baseline="0" noProof="0">
              <a:ln>
                <a:noFill/>
              </a:ln>
              <a:solidFill>
                <a:prstClr val="black"/>
              </a:solidFill>
              <a:effectLst/>
              <a:uLnTx/>
              <a:uFillTx/>
              <a:latin typeface="Yu Gothic UI"/>
              <a:ea typeface="Yu Gothic UI"/>
              <a:cs typeface="+mn-cs"/>
            </a:endParaRPr>
          </a:p>
        </p:txBody>
      </p:sp>
      <p:sp>
        <p:nvSpPr>
          <p:cNvPr id="63" name="正方形/長方形 62">
            <a:extLst>
              <a:ext uri="{FF2B5EF4-FFF2-40B4-BE49-F238E27FC236}">
                <a16:creationId xmlns:a16="http://schemas.microsoft.com/office/drawing/2014/main" id="{C54F0794-0124-DB29-0DF5-74F2B5E6D5BB}"/>
              </a:ext>
            </a:extLst>
          </p:cNvPr>
          <p:cNvSpPr/>
          <p:nvPr/>
        </p:nvSpPr>
        <p:spPr>
          <a:xfrm>
            <a:off x="2388660" y="2465961"/>
            <a:ext cx="1751547" cy="76493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kumimoji="1" lang="ja-JP" altLang="en-US" sz="900">
                <a:solidFill>
                  <a:schemeClr val="tx1"/>
                </a:solidFill>
              </a:rPr>
              <a:t>顧客提出の連絡発信</a:t>
            </a:r>
            <a:endParaRPr kumimoji="1" lang="en-US" altLang="ja-JP" sz="900">
              <a:solidFill>
                <a:schemeClr val="tx1"/>
              </a:solidFill>
            </a:endParaRPr>
          </a:p>
          <a:p>
            <a:pPr marL="285750" indent="-285750">
              <a:buFont typeface="Wingdings" panose="05000000000000000000" pitchFamily="2" charset="2"/>
              <a:buChar char="ü"/>
            </a:pPr>
            <a:r>
              <a:rPr lang="ja-JP" altLang="en-US" sz="900">
                <a:solidFill>
                  <a:schemeClr val="tx1"/>
                </a:solidFill>
              </a:rPr>
              <a:t>担当者の変更</a:t>
            </a:r>
          </a:p>
          <a:p>
            <a:pPr marL="285750" indent="-285750">
              <a:buFont typeface="Wingdings" panose="05000000000000000000" pitchFamily="2" charset="2"/>
              <a:buChar char="ü"/>
            </a:pPr>
            <a:r>
              <a:rPr lang="ja-JP" altLang="en-US" sz="900">
                <a:solidFill>
                  <a:schemeClr val="tx1"/>
                </a:solidFill>
              </a:rPr>
              <a:t>連絡事項の記入</a:t>
            </a:r>
            <a:endParaRPr lang="en-US" altLang="ja-JP" sz="900">
              <a:solidFill>
                <a:schemeClr val="tx1"/>
              </a:solidFill>
            </a:endParaRPr>
          </a:p>
          <a:p>
            <a:endParaRPr lang="en-US" altLang="ja-JP" sz="900">
              <a:solidFill>
                <a:schemeClr val="tx1"/>
              </a:solidFill>
            </a:endParaRPr>
          </a:p>
          <a:p>
            <a:pPr marL="285750" indent="-285750">
              <a:buFont typeface="Wingdings" panose="05000000000000000000" pitchFamily="2" charset="2"/>
              <a:buChar char="ü"/>
            </a:pPr>
            <a:endParaRPr lang="en-US" altLang="ja-JP" sz="900">
              <a:solidFill>
                <a:schemeClr val="tx1"/>
              </a:solidFill>
            </a:endParaRPr>
          </a:p>
        </p:txBody>
      </p:sp>
      <p:sp>
        <p:nvSpPr>
          <p:cNvPr id="3" name="正方形/長方形 2">
            <a:extLst>
              <a:ext uri="{FF2B5EF4-FFF2-40B4-BE49-F238E27FC236}">
                <a16:creationId xmlns:a16="http://schemas.microsoft.com/office/drawing/2014/main" id="{AD04AFEF-C73B-87E0-C3D3-C42C2F3ACF7F}"/>
              </a:ext>
            </a:extLst>
          </p:cNvPr>
          <p:cNvSpPr/>
          <p:nvPr/>
        </p:nvSpPr>
        <p:spPr>
          <a:xfrm>
            <a:off x="805293" y="3609071"/>
            <a:ext cx="2408970" cy="2878673"/>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200">
                <a:solidFill>
                  <a:schemeClr val="tx1"/>
                </a:solidFill>
              </a:rPr>
              <a:t>■共通処理</a:t>
            </a:r>
            <a:endParaRPr kumimoji="1" lang="en-US" altLang="ja-JP" sz="1200">
              <a:solidFill>
                <a:schemeClr val="tx1"/>
              </a:solidFill>
            </a:endParaRPr>
          </a:p>
          <a:p>
            <a:pPr marL="171450" indent="-171450">
              <a:buFont typeface="Arial" panose="020B0604020202020204" pitchFamily="34" charset="0"/>
              <a:buChar char="•"/>
            </a:pPr>
            <a:r>
              <a:rPr kumimoji="1" lang="ja-JP" altLang="en-US" sz="1200">
                <a:solidFill>
                  <a:schemeClr val="tx1"/>
                </a:solidFill>
              </a:rPr>
              <a:t>承認クリア</a:t>
            </a:r>
            <a:endParaRPr kumimoji="1" lang="en-US" altLang="ja-JP" sz="1200">
              <a:solidFill>
                <a:schemeClr val="tx1"/>
              </a:solidFill>
            </a:endParaRPr>
          </a:p>
          <a:p>
            <a:pPr marL="171450" indent="-171450">
              <a:buFont typeface="Arial" panose="020B0604020202020204" pitchFamily="34" charset="0"/>
              <a:buChar char="•"/>
            </a:pPr>
            <a:r>
              <a:rPr lang="ja-JP" altLang="en-US" sz="1200">
                <a:solidFill>
                  <a:schemeClr val="tx1"/>
                </a:solidFill>
              </a:rPr>
              <a:t>差戻</a:t>
            </a:r>
            <a:endParaRPr kumimoji="1" lang="ja-JP" altLang="en-US" sz="1200">
              <a:solidFill>
                <a:schemeClr val="tx1"/>
              </a:solidFill>
            </a:endParaRPr>
          </a:p>
          <a:p>
            <a:pPr marL="171450" indent="-171450">
              <a:buFont typeface="Arial" panose="020B0604020202020204" pitchFamily="34" charset="0"/>
              <a:buChar char="•"/>
            </a:pPr>
            <a:r>
              <a:rPr kumimoji="1" lang="ja-JP" altLang="en-US" sz="1200">
                <a:solidFill>
                  <a:schemeClr val="tx1"/>
                </a:solidFill>
              </a:rPr>
              <a:t>文書削除</a:t>
            </a:r>
          </a:p>
          <a:p>
            <a:pPr marL="171450" indent="-171450">
              <a:buFont typeface="Arial" panose="020B0604020202020204" pitchFamily="34" charset="0"/>
              <a:buChar char="•"/>
            </a:pPr>
            <a:r>
              <a:rPr kumimoji="1" lang="ja-JP" altLang="en-US" sz="1200">
                <a:solidFill>
                  <a:schemeClr val="tx1"/>
                </a:solidFill>
              </a:rPr>
              <a:t>督促メール停止</a:t>
            </a:r>
          </a:p>
          <a:p>
            <a:pPr marL="171450" indent="-171450">
              <a:buFont typeface="Arial" panose="020B0604020202020204" pitchFamily="34" charset="0"/>
              <a:buChar char="•"/>
            </a:pPr>
            <a:r>
              <a:rPr kumimoji="1" lang="ja-JP" altLang="en-US" sz="1200">
                <a:solidFill>
                  <a:schemeClr val="tx1"/>
                </a:solidFill>
              </a:rPr>
              <a:t>関連文書</a:t>
            </a:r>
            <a:r>
              <a:rPr kumimoji="1" lang="en-US" altLang="ja-JP" sz="1200">
                <a:solidFill>
                  <a:schemeClr val="tx1"/>
                </a:solidFill>
              </a:rPr>
              <a:t>DB</a:t>
            </a:r>
            <a:r>
              <a:rPr kumimoji="1" lang="ja-JP" altLang="en-US" sz="1200">
                <a:solidFill>
                  <a:schemeClr val="tx1"/>
                </a:solidFill>
              </a:rPr>
              <a:t>参照</a:t>
            </a:r>
          </a:p>
          <a:p>
            <a:pPr marL="171450" indent="-171450">
              <a:buFont typeface="Arial" panose="020B0604020202020204" pitchFamily="34" charset="0"/>
              <a:buChar char="•"/>
            </a:pPr>
            <a:r>
              <a:rPr kumimoji="1" lang="ja-JP" altLang="en-US" sz="1200">
                <a:solidFill>
                  <a:schemeClr val="tx1"/>
                </a:solidFill>
              </a:rPr>
              <a:t>編集</a:t>
            </a:r>
          </a:p>
          <a:p>
            <a:pPr marL="171450" indent="-171450">
              <a:buFont typeface="Arial" panose="020B0604020202020204" pitchFamily="34" charset="0"/>
              <a:buChar char="•"/>
            </a:pPr>
            <a:r>
              <a:rPr kumimoji="1" lang="ja-JP" altLang="en-US" sz="1200">
                <a:solidFill>
                  <a:schemeClr val="tx1"/>
                </a:solidFill>
              </a:rPr>
              <a:t>保存終了</a:t>
            </a:r>
          </a:p>
          <a:p>
            <a:pPr marL="171450" indent="-171450">
              <a:buFont typeface="Arial" panose="020B0604020202020204" pitchFamily="34" charset="0"/>
              <a:buChar char="•"/>
            </a:pPr>
            <a:r>
              <a:rPr kumimoji="1" lang="ja-JP" altLang="en-US" sz="1200">
                <a:solidFill>
                  <a:schemeClr val="tx1"/>
                </a:solidFill>
              </a:rPr>
              <a:t>印刷</a:t>
            </a:r>
          </a:p>
          <a:p>
            <a:pPr marL="171450" indent="-171450">
              <a:buFont typeface="Arial" panose="020B0604020202020204" pitchFamily="34" charset="0"/>
              <a:buChar char="•"/>
            </a:pPr>
            <a:r>
              <a:rPr kumimoji="1" lang="ja-JP" altLang="en-US" sz="1200">
                <a:solidFill>
                  <a:schemeClr val="tx1"/>
                </a:solidFill>
              </a:rPr>
              <a:t>メール送信</a:t>
            </a:r>
          </a:p>
          <a:p>
            <a:pPr marL="171450" indent="-171450">
              <a:buFont typeface="Arial" panose="020B0604020202020204" pitchFamily="34" charset="0"/>
              <a:buChar char="•"/>
            </a:pPr>
            <a:r>
              <a:rPr kumimoji="1" lang="ja-JP" altLang="en-US" sz="1200">
                <a:solidFill>
                  <a:schemeClr val="tx1"/>
                </a:solidFill>
              </a:rPr>
              <a:t>本文閲覧</a:t>
            </a:r>
          </a:p>
          <a:p>
            <a:pPr marL="171450" indent="-171450">
              <a:buFont typeface="Arial" panose="020B0604020202020204" pitchFamily="34" charset="0"/>
              <a:buChar char="•"/>
            </a:pPr>
            <a:r>
              <a:rPr kumimoji="1" lang="ja-JP" altLang="en-US" sz="1200">
                <a:solidFill>
                  <a:schemeClr val="tx1"/>
                </a:solidFill>
              </a:rPr>
              <a:t>旧版閲覧</a:t>
            </a:r>
          </a:p>
          <a:p>
            <a:pPr marL="171450" indent="-171450">
              <a:buFont typeface="Arial" panose="020B0604020202020204" pitchFamily="34" charset="0"/>
              <a:buChar char="•"/>
            </a:pPr>
            <a:r>
              <a:rPr kumimoji="1" lang="ja-JP" altLang="en-US" sz="1200">
                <a:solidFill>
                  <a:schemeClr val="tx1"/>
                </a:solidFill>
              </a:rPr>
              <a:t>締結版閲覧</a:t>
            </a:r>
            <a:endParaRPr kumimoji="1" lang="en-US" altLang="ja-JP" sz="1200">
              <a:solidFill>
                <a:schemeClr val="tx1"/>
              </a:solidFill>
            </a:endParaRPr>
          </a:p>
          <a:p>
            <a:pPr marL="171450" indent="-171450">
              <a:buFont typeface="Arial" panose="020B0604020202020204" pitchFamily="34" charset="0"/>
              <a:buChar char="•"/>
            </a:pPr>
            <a:r>
              <a:rPr lang="ja-JP" altLang="en-US" sz="1200">
                <a:solidFill>
                  <a:schemeClr val="tx1"/>
                </a:solidFill>
              </a:rPr>
              <a:t>複数納入先分作成</a:t>
            </a:r>
            <a:endParaRPr lang="en-US" altLang="ja-JP" sz="1200">
              <a:solidFill>
                <a:schemeClr val="tx1"/>
              </a:solidFill>
            </a:endParaRPr>
          </a:p>
          <a:p>
            <a:pPr marL="171450" indent="-171450">
              <a:buFont typeface="Arial" panose="020B0604020202020204" pitchFamily="34" charset="0"/>
              <a:buChar char="•"/>
            </a:pPr>
            <a:r>
              <a:rPr kumimoji="1" lang="ja-JP" altLang="en-US" sz="1200">
                <a:solidFill>
                  <a:schemeClr val="tx1"/>
                </a:solidFill>
              </a:rPr>
              <a:t>ワークフロー一括更新</a:t>
            </a:r>
          </a:p>
        </p:txBody>
      </p:sp>
      <p:cxnSp>
        <p:nvCxnSpPr>
          <p:cNvPr id="9" name="コネクタ: カギ線 8">
            <a:extLst>
              <a:ext uri="{FF2B5EF4-FFF2-40B4-BE49-F238E27FC236}">
                <a16:creationId xmlns:a16="http://schemas.microsoft.com/office/drawing/2014/main" id="{F2F5083B-A84E-0391-5B2E-7E2C91B4FE83}"/>
              </a:ext>
            </a:extLst>
          </p:cNvPr>
          <p:cNvCxnSpPr>
            <a:cxnSpLocks/>
            <a:stCxn id="62" idx="3"/>
            <a:endCxn id="31" idx="1"/>
          </p:cNvCxnSpPr>
          <p:nvPr/>
        </p:nvCxnSpPr>
        <p:spPr>
          <a:xfrm>
            <a:off x="3635200" y="2200299"/>
            <a:ext cx="882189" cy="357800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3F1CB8D0-91A0-E355-F5FD-7C5C7BB4C62C}"/>
              </a:ext>
            </a:extLst>
          </p:cNvPr>
          <p:cNvSpPr txBox="1"/>
          <p:nvPr/>
        </p:nvSpPr>
        <p:spPr>
          <a:xfrm>
            <a:off x="7132849" y="941442"/>
            <a:ext cx="1939149" cy="230832"/>
          </a:xfrm>
          <a:prstGeom prst="rect">
            <a:avLst/>
          </a:prstGeom>
          <a:noFill/>
        </p:spPr>
        <p:txBody>
          <a:bodyPr wrap="square">
            <a:spAutoFit/>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ja-JP" sz="900"/>
              <a:t>2.</a:t>
            </a:r>
            <a:r>
              <a:rPr kumimoji="1" lang="ja-JP" altLang="en-US" sz="900"/>
              <a:t>機能要件</a:t>
            </a:r>
            <a:r>
              <a:rPr kumimoji="1" lang="en-US" altLang="ja-JP" sz="900"/>
              <a:t>(1)</a:t>
            </a:r>
            <a:r>
              <a:rPr kumimoji="1" lang="ja-JP" altLang="en-US" sz="900"/>
              <a:t>機能要件一覧参照</a:t>
            </a:r>
            <a:endParaRPr kumimoji="1" lang="en-US" altLang="zh-TW" sz="8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p:txBody>
      </p:sp>
      <p:sp>
        <p:nvSpPr>
          <p:cNvPr id="13" name="テキスト ボックス 12">
            <a:extLst>
              <a:ext uri="{FF2B5EF4-FFF2-40B4-BE49-F238E27FC236}">
                <a16:creationId xmlns:a16="http://schemas.microsoft.com/office/drawing/2014/main" id="{3A072832-C27E-5BAB-F3B9-AB70C4EE918C}"/>
              </a:ext>
            </a:extLst>
          </p:cNvPr>
          <p:cNvSpPr txBox="1"/>
          <p:nvPr/>
        </p:nvSpPr>
        <p:spPr>
          <a:xfrm>
            <a:off x="6041413" y="941442"/>
            <a:ext cx="622066" cy="230832"/>
          </a:xfrm>
          <a:prstGeom prst="rect">
            <a:avLst/>
          </a:prstGeom>
          <a:noFill/>
        </p:spPr>
        <p:txBody>
          <a:bodyPr wrap="square">
            <a:spAutoFit/>
          </a:bodyPr>
          <a:lstStyle/>
          <a:p>
            <a:r>
              <a:rPr kumimoji="1" lang="ja-JP" altLang="en-US" sz="900">
                <a:solidFill>
                  <a:schemeClr val="tx1"/>
                </a:solidFill>
              </a:rPr>
              <a:t>凡例：</a:t>
            </a:r>
            <a:endParaRPr kumimoji="1" lang="en-US" altLang="ja-JP" sz="900">
              <a:solidFill>
                <a:schemeClr val="tx1"/>
              </a:solidFill>
            </a:endParaRPr>
          </a:p>
        </p:txBody>
      </p:sp>
      <p:cxnSp>
        <p:nvCxnSpPr>
          <p:cNvPr id="15" name="直線コネクタ 14">
            <a:extLst>
              <a:ext uri="{FF2B5EF4-FFF2-40B4-BE49-F238E27FC236}">
                <a16:creationId xmlns:a16="http://schemas.microsoft.com/office/drawing/2014/main" id="{B342F51B-11C6-1340-BD68-1BE7F4482E32}"/>
              </a:ext>
            </a:extLst>
          </p:cNvPr>
          <p:cNvCxnSpPr>
            <a:cxnSpLocks/>
          </p:cNvCxnSpPr>
          <p:nvPr/>
        </p:nvCxnSpPr>
        <p:spPr>
          <a:xfrm>
            <a:off x="6663479" y="1060541"/>
            <a:ext cx="469371" cy="0"/>
          </a:xfrm>
          <a:prstGeom prst="lin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211F507A-E9EA-F428-8961-93739F3A269A}"/>
              </a:ext>
            </a:extLst>
          </p:cNvPr>
          <p:cNvSpPr txBox="1"/>
          <p:nvPr/>
        </p:nvSpPr>
        <p:spPr>
          <a:xfrm>
            <a:off x="6112932" y="1396773"/>
            <a:ext cx="3097382" cy="338554"/>
          </a:xfrm>
          <a:prstGeom prst="rect">
            <a:avLst/>
          </a:prstGeom>
          <a:noFill/>
        </p:spPr>
        <p:txBody>
          <a:bodyPr wrap="square">
            <a:spAutoFit/>
          </a:bodyPr>
          <a:lstStyle/>
          <a:p>
            <a:r>
              <a:rPr lang="en-US" altLang="ja-JP" sz="800"/>
              <a:t>※</a:t>
            </a:r>
            <a:r>
              <a:rPr lang="ja-JP" altLang="en-US" sz="800"/>
              <a:t>本</a:t>
            </a:r>
            <a:r>
              <a:rPr lang="en-US" altLang="ja-JP" sz="800"/>
              <a:t>WF</a:t>
            </a:r>
            <a:r>
              <a:rPr lang="ja-JP" altLang="en-US" sz="800"/>
              <a:t>は機能の全体感を示すために記載しています</a:t>
            </a:r>
            <a:endParaRPr lang="en-US" altLang="ja-JP" sz="800"/>
          </a:p>
          <a:p>
            <a:r>
              <a:rPr kumimoji="1" lang="ja-JP" altLang="en-US" sz="800">
                <a:solidFill>
                  <a:schemeClr val="tx1"/>
                </a:solidFill>
              </a:rPr>
              <a:t>　分岐としての差戻は機能一覧に記載しています</a:t>
            </a:r>
            <a:endParaRPr kumimoji="1" lang="en-US" altLang="ja-JP" sz="800">
              <a:solidFill>
                <a:schemeClr val="tx1"/>
              </a:solidFill>
            </a:endParaRPr>
          </a:p>
        </p:txBody>
      </p:sp>
      <p:cxnSp>
        <p:nvCxnSpPr>
          <p:cNvPr id="11" name="直線矢印コネクタ 10">
            <a:extLst>
              <a:ext uri="{FF2B5EF4-FFF2-40B4-BE49-F238E27FC236}">
                <a16:creationId xmlns:a16="http://schemas.microsoft.com/office/drawing/2014/main" id="{1738EC23-D352-3720-F879-5D3CB7099D51}"/>
              </a:ext>
            </a:extLst>
          </p:cNvPr>
          <p:cNvCxnSpPr>
            <a:cxnSpLocks/>
            <a:stCxn id="47" idx="3"/>
            <a:endCxn id="18" idx="1"/>
          </p:cNvCxnSpPr>
          <p:nvPr/>
        </p:nvCxnSpPr>
        <p:spPr>
          <a:xfrm>
            <a:off x="6663479" y="5778301"/>
            <a:ext cx="260124" cy="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BE591354-F509-B457-9768-88AAAF10C51F}"/>
              </a:ext>
            </a:extLst>
          </p:cNvPr>
          <p:cNvSpPr/>
          <p:nvPr/>
        </p:nvSpPr>
        <p:spPr>
          <a:xfrm>
            <a:off x="6923603" y="5589111"/>
            <a:ext cx="1029616" cy="378393"/>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100">
                <a:solidFill>
                  <a:prstClr val="black"/>
                </a:solidFill>
                <a:latin typeface="Yu Gothic UI"/>
                <a:ea typeface="Yu Gothic UI"/>
              </a:rPr>
              <a:t>複数納入先分</a:t>
            </a:r>
            <a:endParaRPr lang="en-US" altLang="ja-JP" sz="1100">
              <a:solidFill>
                <a:prstClr val="black"/>
              </a:solidFill>
              <a:latin typeface="Yu Gothic UI"/>
              <a:ea typeface="Yu Gothic U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Yu Gothic UI"/>
                <a:ea typeface="Yu Gothic UI"/>
                <a:cs typeface="+mn-cs"/>
              </a:rPr>
              <a:t>作成</a:t>
            </a:r>
            <a:endParaRPr kumimoji="1" lang="en-US" altLang="ja-JP" sz="1100" b="0" i="0" u="none" strike="noStrike" kern="1200" cap="none" spc="0" normalizeH="0" baseline="0" noProof="0">
              <a:ln>
                <a:noFill/>
              </a:ln>
              <a:solidFill>
                <a:prstClr val="black"/>
              </a:solidFill>
              <a:effectLst/>
              <a:uLnTx/>
              <a:uFillTx/>
              <a:latin typeface="Yu Gothic UI"/>
              <a:ea typeface="Yu Gothic UI"/>
              <a:cs typeface="+mn-cs"/>
            </a:endParaRPr>
          </a:p>
        </p:txBody>
      </p:sp>
      <p:cxnSp>
        <p:nvCxnSpPr>
          <p:cNvPr id="39" name="直線矢印コネクタ 38">
            <a:extLst>
              <a:ext uri="{FF2B5EF4-FFF2-40B4-BE49-F238E27FC236}">
                <a16:creationId xmlns:a16="http://schemas.microsoft.com/office/drawing/2014/main" id="{1BD1984F-F8BC-6854-474F-AEB631B72F8D}"/>
              </a:ext>
            </a:extLst>
          </p:cNvPr>
          <p:cNvCxnSpPr>
            <a:cxnSpLocks/>
          </p:cNvCxnSpPr>
          <p:nvPr/>
        </p:nvCxnSpPr>
        <p:spPr>
          <a:xfrm>
            <a:off x="7952341" y="5778308"/>
            <a:ext cx="3163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四角形: 角を丸くする 39">
            <a:extLst>
              <a:ext uri="{FF2B5EF4-FFF2-40B4-BE49-F238E27FC236}">
                <a16:creationId xmlns:a16="http://schemas.microsoft.com/office/drawing/2014/main" id="{31F049ED-A9AF-0975-33B3-C6DED614BCC7}"/>
              </a:ext>
            </a:extLst>
          </p:cNvPr>
          <p:cNvSpPr/>
          <p:nvPr/>
        </p:nvSpPr>
        <p:spPr>
          <a:xfrm>
            <a:off x="8284093" y="5576255"/>
            <a:ext cx="622066" cy="404091"/>
          </a:xfrm>
          <a:prstGeom prst="roundRect">
            <a:avLst>
              <a:gd name="adj" fmla="val 25065"/>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作成完了</a:t>
            </a:r>
          </a:p>
        </p:txBody>
      </p:sp>
      <p:sp>
        <p:nvSpPr>
          <p:cNvPr id="10" name="テキスト プレースホルダー 4">
            <a:extLst>
              <a:ext uri="{FF2B5EF4-FFF2-40B4-BE49-F238E27FC236}">
                <a16:creationId xmlns:a16="http://schemas.microsoft.com/office/drawing/2014/main" id="{7C71785F-2B2E-6DD4-39C7-DC4EEF03EAFF}"/>
              </a:ext>
            </a:extLst>
          </p:cNvPr>
          <p:cNvSpPr txBox="1">
            <a:spLocks/>
          </p:cNvSpPr>
          <p:nvPr/>
        </p:nvSpPr>
        <p:spPr>
          <a:xfrm>
            <a:off x="251524" y="1052963"/>
            <a:ext cx="8640950" cy="3651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2400" kern="1200">
                <a:solidFill>
                  <a:schemeClr val="tx1"/>
                </a:solidFill>
                <a:latin typeface="Yu Gothic UI" panose="020B0500000000000000" pitchFamily="50" charset="-128"/>
                <a:ea typeface="Yu Gothic UI" panose="020B0500000000000000" pitchFamily="50" charset="-128"/>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kumimoji="1" sz="2000" kern="1200">
                <a:solidFill>
                  <a:schemeClr val="tx1"/>
                </a:solidFill>
                <a:latin typeface="Yu Gothic UI" panose="020B0500000000000000" pitchFamily="50" charset="-128"/>
                <a:ea typeface="Yu Gothic UI" panose="020B0500000000000000"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Yu Gothic UI" panose="020B0500000000000000" pitchFamily="50" charset="-128"/>
                <a:ea typeface="Yu Gothic UI" panose="020B0500000000000000"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ja-JP" sz="1800"/>
              <a:t>(3)</a:t>
            </a:r>
            <a:r>
              <a:rPr lang="ja-JP" altLang="en-US" sz="1800"/>
              <a:t>業務フロー</a:t>
            </a:r>
            <a:endParaRPr kumimoji="1" lang="en-US" altLang="zh-TW" sz="18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p:txBody>
      </p:sp>
    </p:spTree>
    <p:extLst>
      <p:ext uri="{BB962C8B-B14F-4D97-AF65-F5344CB8AC3E}">
        <p14:creationId xmlns:p14="http://schemas.microsoft.com/office/powerpoint/2010/main" val="101618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BA976F1A-1F23-8E7A-9FE8-516548FD8E1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639" imgH="639" progId="TCLayout.ActiveDocument.1">
                  <p:embed/>
                </p:oleObj>
              </mc:Choice>
              <mc:Fallback>
                <p:oleObj name="think-cellスライド" r:id="rId3" imgW="639" imgH="639" progId="TCLayout.ActiveDocument.1">
                  <p:embed/>
                  <p:pic>
                    <p:nvPicPr>
                      <p:cNvPr id="5" name="think-cell data - do not delete" hidden="1">
                        <a:extLst>
                          <a:ext uri="{FF2B5EF4-FFF2-40B4-BE49-F238E27FC236}">
                            <a16:creationId xmlns:a16="http://schemas.microsoft.com/office/drawing/2014/main" id="{BA976F1A-1F23-8E7A-9FE8-516548FD8E1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スライド番号プレースホルダー 1">
            <a:extLst>
              <a:ext uri="{FF2B5EF4-FFF2-40B4-BE49-F238E27FC236}">
                <a16:creationId xmlns:a16="http://schemas.microsoft.com/office/drawing/2014/main" id="{DEF3795D-40A6-30F0-9738-4A6C978F90FB}"/>
              </a:ext>
            </a:extLst>
          </p:cNvPr>
          <p:cNvSpPr>
            <a:spLocks noGrp="1"/>
          </p:cNvSpPr>
          <p:nvPr>
            <p:ph type="sldNum" sz="quarter" idx="12"/>
          </p:nvPr>
        </p:nvSpPr>
        <p:spPr/>
        <p:txBody>
          <a:bodyPr/>
          <a:lstStyle/>
          <a:p>
            <a:fld id="{98139188-682B-46B8-8E3A-C32D863D2EEC}" type="slidenum">
              <a:rPr lang="ja-JP" altLang="en-US" smtClean="0"/>
              <a:pPr/>
              <a:t>7</a:t>
            </a:fld>
            <a:endParaRPr lang="ja-JP" altLang="en-US"/>
          </a:p>
        </p:txBody>
      </p:sp>
      <p:sp>
        <p:nvSpPr>
          <p:cNvPr id="4" name="タイトル 3">
            <a:extLst>
              <a:ext uri="{FF2B5EF4-FFF2-40B4-BE49-F238E27FC236}">
                <a16:creationId xmlns:a16="http://schemas.microsoft.com/office/drawing/2014/main" id="{BE23AE77-CEAB-36A7-A61B-D1A32051ACD2}"/>
              </a:ext>
            </a:extLst>
          </p:cNvPr>
          <p:cNvSpPr>
            <a:spLocks noGrp="1"/>
          </p:cNvSpPr>
          <p:nvPr>
            <p:ph type="title"/>
          </p:nvPr>
        </p:nvSpPr>
        <p:spPr>
          <a:xfrm>
            <a:off x="251519" y="263966"/>
            <a:ext cx="7680208" cy="523220"/>
          </a:xfrm>
        </p:spPr>
        <p:txBody>
          <a:bodyPr vert="horz"/>
          <a:lstStyle/>
          <a:p>
            <a:r>
              <a:rPr kumimoji="1" lang="ja-JP" altLang="en-US"/>
              <a:t>１．業務要件</a:t>
            </a:r>
          </a:p>
        </p:txBody>
      </p:sp>
      <p:graphicFrame>
        <p:nvGraphicFramePr>
          <p:cNvPr id="6" name="表 7">
            <a:extLst>
              <a:ext uri="{FF2B5EF4-FFF2-40B4-BE49-F238E27FC236}">
                <a16:creationId xmlns:a16="http://schemas.microsoft.com/office/drawing/2014/main" id="{CA8E2A68-9716-173E-515E-C9C3A14F91D1}"/>
              </a:ext>
            </a:extLst>
          </p:cNvPr>
          <p:cNvGraphicFramePr>
            <a:graphicFrameLocks noGrp="1"/>
          </p:cNvGraphicFramePr>
          <p:nvPr/>
        </p:nvGraphicFramePr>
        <p:xfrm>
          <a:off x="72000" y="1381063"/>
          <a:ext cx="9000000" cy="2952571"/>
        </p:xfrm>
        <a:graphic>
          <a:graphicData uri="http://schemas.openxmlformats.org/drawingml/2006/table">
            <a:tbl>
              <a:tblPr firstRow="1" bandRow="1">
                <a:tableStyleId>{5C22544A-7EE6-4342-B048-85BDC9FD1C3A}</a:tableStyleId>
              </a:tblPr>
              <a:tblGrid>
                <a:gridCol w="540000">
                  <a:extLst>
                    <a:ext uri="{9D8B030D-6E8A-4147-A177-3AD203B41FA5}">
                      <a16:colId xmlns:a16="http://schemas.microsoft.com/office/drawing/2014/main" val="301329377"/>
                    </a:ext>
                  </a:extLst>
                </a:gridCol>
                <a:gridCol w="8460000">
                  <a:extLst>
                    <a:ext uri="{9D8B030D-6E8A-4147-A177-3AD203B41FA5}">
                      <a16:colId xmlns:a16="http://schemas.microsoft.com/office/drawing/2014/main" val="1027567464"/>
                    </a:ext>
                  </a:extLst>
                </a:gridCol>
              </a:tblGrid>
              <a:tr h="345337">
                <a:tc>
                  <a:txBody>
                    <a:bodyPr/>
                    <a:lstStyle/>
                    <a:p>
                      <a:endParaRPr kumimoji="1" lang="ja-JP" altLang="en-US"/>
                    </a:p>
                  </a:txBody>
                  <a:tcPr>
                    <a:solidFill>
                      <a:schemeClr val="accent1"/>
                    </a:solidFill>
                  </a:tcPr>
                </a:tc>
                <a:tc>
                  <a:txBody>
                    <a:bodyPr/>
                    <a:lstStyle/>
                    <a:p>
                      <a:pPr algn="l"/>
                      <a:r>
                        <a:rPr kumimoji="1" lang="ja-JP" altLang="en-US"/>
                        <a:t>業務種別　　</a:t>
                      </a:r>
                      <a:r>
                        <a:rPr kumimoji="1" lang="en-US" altLang="ja-JP" sz="1800" b="1">
                          <a:solidFill>
                            <a:schemeClr val="bg1"/>
                          </a:solidFill>
                        </a:rPr>
                        <a:t>b.</a:t>
                      </a:r>
                      <a:r>
                        <a:rPr kumimoji="1" lang="ja-JP" altLang="en-US" sz="1800" b="1">
                          <a:solidFill>
                            <a:schemeClr val="bg1"/>
                          </a:solidFill>
                        </a:rPr>
                        <a:t>納入仕様書締結済</a:t>
                      </a:r>
                      <a:r>
                        <a:rPr kumimoji="1" lang="en-US" altLang="ja-JP" sz="1800" b="1">
                          <a:solidFill>
                            <a:schemeClr val="bg1"/>
                          </a:solidFill>
                        </a:rPr>
                        <a:t>/</a:t>
                      </a:r>
                      <a:r>
                        <a:rPr kumimoji="1" lang="ja-JP" altLang="en-US" sz="1800" b="1">
                          <a:solidFill>
                            <a:schemeClr val="bg1"/>
                          </a:solidFill>
                        </a:rPr>
                        <a:t>契約不成立</a:t>
                      </a:r>
                      <a:r>
                        <a:rPr kumimoji="1" lang="en-US" altLang="ja-JP" sz="1800" b="1">
                          <a:solidFill>
                            <a:schemeClr val="bg1"/>
                          </a:solidFill>
                        </a:rPr>
                        <a:t>/</a:t>
                      </a:r>
                      <a:r>
                        <a:rPr kumimoji="1" lang="ja-JP" altLang="en-US" sz="1800" b="1">
                          <a:solidFill>
                            <a:schemeClr val="bg1"/>
                          </a:solidFill>
                        </a:rPr>
                        <a:t>改訂（</a:t>
                      </a:r>
                      <a:r>
                        <a:rPr kumimoji="1" lang="en-US" altLang="ja-JP" sz="1800" b="1">
                          <a:solidFill>
                            <a:schemeClr val="bg1"/>
                          </a:solidFill>
                        </a:rPr>
                        <a:t>WF</a:t>
                      </a:r>
                      <a:r>
                        <a:rPr kumimoji="1" lang="ja-JP" altLang="en-US" sz="1800" b="1">
                          <a:solidFill>
                            <a:schemeClr val="bg1"/>
                          </a:solidFill>
                        </a:rPr>
                        <a:t>なし） 登録</a:t>
                      </a:r>
                      <a:endParaRPr kumimoji="1" lang="en-US" altLang="ja-JP" sz="1800" b="1">
                        <a:solidFill>
                          <a:schemeClr val="bg1"/>
                        </a:solidFill>
                      </a:endParaRPr>
                    </a:p>
                  </a:txBody>
                  <a:tcPr/>
                </a:tc>
                <a:extLst>
                  <a:ext uri="{0D108BD9-81ED-4DB2-BD59-A6C34878D82A}">
                    <a16:rowId xmlns:a16="http://schemas.microsoft.com/office/drawing/2014/main" val="2838924240"/>
                  </a:ext>
                </a:extLst>
              </a:tr>
              <a:tr h="1456611">
                <a:tc>
                  <a:txBody>
                    <a:bodyPr/>
                    <a:lstStyle/>
                    <a:p>
                      <a:r>
                        <a:rPr kumimoji="1" lang="ja-JP" altLang="en-US" sz="1400" b="1">
                          <a:solidFill>
                            <a:schemeClr val="bg1"/>
                          </a:solidFill>
                        </a:rPr>
                        <a:t>登録者</a:t>
                      </a:r>
                      <a:endParaRPr kumimoji="1" lang="ja-JP" altLang="en-US" sz="1100" b="1">
                        <a:solidFill>
                          <a:schemeClr val="bg1"/>
                        </a:solidFill>
                      </a:endParaRPr>
                    </a:p>
                  </a:txBody>
                  <a:tcPr vert="wordArtVertRtl" anchor="ctr" anchorCtr="1">
                    <a:solidFill>
                      <a:schemeClr val="accent1"/>
                    </a:solidFill>
                  </a:tcPr>
                </a:tc>
                <a:tc>
                  <a:txBody>
                    <a:bodyPr/>
                    <a:lstStyle/>
                    <a:p>
                      <a:endParaRPr kumimoji="1" lang="ja-JP" altLang="en-US"/>
                    </a:p>
                  </a:txBody>
                  <a:tcPr/>
                </a:tc>
                <a:extLst>
                  <a:ext uri="{0D108BD9-81ED-4DB2-BD59-A6C34878D82A}">
                    <a16:rowId xmlns:a16="http://schemas.microsoft.com/office/drawing/2014/main" val="3028206946"/>
                  </a:ext>
                </a:extLst>
              </a:tr>
              <a:tr h="1130200">
                <a:tc>
                  <a:txBody>
                    <a:bodyPr/>
                    <a:lstStyle/>
                    <a:p>
                      <a:r>
                        <a:rPr kumimoji="1" lang="ja-JP" altLang="en-US" sz="1400" b="1">
                          <a:solidFill>
                            <a:schemeClr val="bg1"/>
                          </a:solidFill>
                        </a:rPr>
                        <a:t>関係者</a:t>
                      </a:r>
                    </a:p>
                  </a:txBody>
                  <a:tcPr vert="wordArtVertRtl" anchor="ctr" anchorCtr="1">
                    <a:solidFill>
                      <a:schemeClr val="accent1"/>
                    </a:solidFill>
                  </a:tcPr>
                </a:tc>
                <a:tc>
                  <a:txBody>
                    <a:bodyPr/>
                    <a:lstStyle/>
                    <a:p>
                      <a:endParaRPr kumimoji="1" lang="ja-JP" altLang="en-US"/>
                    </a:p>
                  </a:txBody>
                  <a:tcPr/>
                </a:tc>
                <a:extLst>
                  <a:ext uri="{0D108BD9-81ED-4DB2-BD59-A6C34878D82A}">
                    <a16:rowId xmlns:a16="http://schemas.microsoft.com/office/drawing/2014/main" val="1928206092"/>
                  </a:ext>
                </a:extLst>
              </a:tr>
            </a:tbl>
          </a:graphicData>
        </a:graphic>
      </p:graphicFrame>
      <p:sp>
        <p:nvSpPr>
          <p:cNvPr id="24" name="正方形/長方形 23">
            <a:extLst>
              <a:ext uri="{FF2B5EF4-FFF2-40B4-BE49-F238E27FC236}">
                <a16:creationId xmlns:a16="http://schemas.microsoft.com/office/drawing/2014/main" id="{4BA268D5-3E81-8FC7-590D-F4FC89AFFB8C}"/>
              </a:ext>
            </a:extLst>
          </p:cNvPr>
          <p:cNvSpPr/>
          <p:nvPr/>
        </p:nvSpPr>
        <p:spPr>
          <a:xfrm>
            <a:off x="3204453" y="2739660"/>
            <a:ext cx="1449437" cy="28235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kumimoji="1" lang="ja-JP" altLang="en-US" sz="900">
                <a:solidFill>
                  <a:schemeClr val="tx1"/>
                </a:solidFill>
              </a:rPr>
              <a:t>必要項目の入力</a:t>
            </a:r>
            <a:endParaRPr kumimoji="1" lang="en-US" altLang="ja-JP" sz="900">
              <a:solidFill>
                <a:schemeClr val="tx1"/>
              </a:solidFill>
            </a:endParaRPr>
          </a:p>
          <a:p>
            <a:pPr marL="285750" indent="-285750">
              <a:buFont typeface="Wingdings" panose="05000000000000000000" pitchFamily="2" charset="2"/>
              <a:buChar char="ü"/>
            </a:pPr>
            <a:r>
              <a:rPr kumimoji="1" lang="ja-JP" altLang="en-US" sz="900">
                <a:solidFill>
                  <a:schemeClr val="tx1"/>
                </a:solidFill>
              </a:rPr>
              <a:t>関係者への通知</a:t>
            </a:r>
            <a:endParaRPr kumimoji="1" lang="en-US" altLang="ja-JP" sz="900">
              <a:solidFill>
                <a:schemeClr val="tx1"/>
              </a:solidFill>
            </a:endParaRPr>
          </a:p>
        </p:txBody>
      </p:sp>
      <p:sp>
        <p:nvSpPr>
          <p:cNvPr id="11" name="四角形: 角を丸くする 10">
            <a:extLst>
              <a:ext uri="{FF2B5EF4-FFF2-40B4-BE49-F238E27FC236}">
                <a16:creationId xmlns:a16="http://schemas.microsoft.com/office/drawing/2014/main" id="{371DE847-BA56-99A2-E649-8F373E199388}"/>
              </a:ext>
            </a:extLst>
          </p:cNvPr>
          <p:cNvSpPr/>
          <p:nvPr/>
        </p:nvSpPr>
        <p:spPr>
          <a:xfrm>
            <a:off x="941337" y="2105356"/>
            <a:ext cx="1449437" cy="575567"/>
          </a:xfrm>
          <a:prstGeom prst="roundRect">
            <a:avLst>
              <a:gd name="adj" fmla="val 25065"/>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締結済</a:t>
            </a:r>
            <a:r>
              <a:rPr kumimoji="1" lang="en-US" altLang="ja-JP" sz="1200">
                <a:solidFill>
                  <a:schemeClr val="tx1"/>
                </a:solidFill>
              </a:rPr>
              <a:t>/</a:t>
            </a:r>
            <a:r>
              <a:rPr kumimoji="1" lang="ja-JP" altLang="en-US" sz="1200">
                <a:solidFill>
                  <a:schemeClr val="tx1"/>
                </a:solidFill>
              </a:rPr>
              <a:t>契約不成立 納入仕様書の登録</a:t>
            </a:r>
            <a:endParaRPr kumimoji="1" lang="en-US" altLang="ja-JP" sz="1200">
              <a:solidFill>
                <a:schemeClr val="tx1"/>
              </a:solidFill>
            </a:endParaRPr>
          </a:p>
        </p:txBody>
      </p:sp>
      <p:sp>
        <p:nvSpPr>
          <p:cNvPr id="12" name="正方形/長方形 11">
            <a:extLst>
              <a:ext uri="{FF2B5EF4-FFF2-40B4-BE49-F238E27FC236}">
                <a16:creationId xmlns:a16="http://schemas.microsoft.com/office/drawing/2014/main" id="{AF21F060-AC45-A167-5EEE-551D27EE6B1C}"/>
              </a:ext>
            </a:extLst>
          </p:cNvPr>
          <p:cNvSpPr/>
          <p:nvPr/>
        </p:nvSpPr>
        <p:spPr>
          <a:xfrm>
            <a:off x="3246600" y="2088436"/>
            <a:ext cx="1029616" cy="609406"/>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rPr>
              <a:t>締結済</a:t>
            </a:r>
            <a:r>
              <a:rPr kumimoji="1" lang="en-US" altLang="ja-JP" sz="1100">
                <a:solidFill>
                  <a:schemeClr val="tx1"/>
                </a:solidFill>
              </a:rPr>
              <a:t>/</a:t>
            </a:r>
            <a:r>
              <a:rPr kumimoji="1" lang="ja-JP" altLang="en-US" sz="1100">
                <a:solidFill>
                  <a:schemeClr val="tx1"/>
                </a:solidFill>
              </a:rPr>
              <a:t>契約不成立 </a:t>
            </a:r>
            <a:br>
              <a:rPr kumimoji="1" lang="en-US" altLang="ja-JP" sz="1100">
                <a:solidFill>
                  <a:schemeClr val="tx1"/>
                </a:solidFill>
              </a:rPr>
            </a:br>
            <a:r>
              <a:rPr kumimoji="1" lang="ja-JP" altLang="en-US" sz="1100">
                <a:solidFill>
                  <a:schemeClr val="tx1"/>
                </a:solidFill>
              </a:rPr>
              <a:t>納入仕様書作成</a:t>
            </a:r>
            <a:endParaRPr kumimoji="1" lang="en-US" altLang="ja-JP" sz="1100" b="0" i="0" u="none" strike="noStrike" kern="1200" cap="none" spc="0" normalizeH="0" baseline="0" noProof="0">
              <a:ln>
                <a:noFill/>
              </a:ln>
              <a:solidFill>
                <a:prstClr val="black"/>
              </a:solidFill>
              <a:effectLst/>
              <a:uLnTx/>
              <a:uFillTx/>
              <a:latin typeface="Yu Gothic UI"/>
              <a:ea typeface="Yu Gothic UI"/>
              <a:cs typeface="+mn-cs"/>
            </a:endParaRPr>
          </a:p>
        </p:txBody>
      </p:sp>
      <p:cxnSp>
        <p:nvCxnSpPr>
          <p:cNvPr id="15" name="直線矢印コネクタ 14">
            <a:extLst>
              <a:ext uri="{FF2B5EF4-FFF2-40B4-BE49-F238E27FC236}">
                <a16:creationId xmlns:a16="http://schemas.microsoft.com/office/drawing/2014/main" id="{C87BA8EC-7174-71B5-D5A5-300FD6EECE38}"/>
              </a:ext>
            </a:extLst>
          </p:cNvPr>
          <p:cNvCxnSpPr>
            <a:cxnSpLocks/>
            <a:stCxn id="11" idx="3"/>
            <a:endCxn id="12" idx="1"/>
          </p:cNvCxnSpPr>
          <p:nvPr/>
        </p:nvCxnSpPr>
        <p:spPr>
          <a:xfrm flipV="1">
            <a:off x="2390774" y="2393139"/>
            <a:ext cx="8558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四角形: 角を丸くする 29">
            <a:extLst>
              <a:ext uri="{FF2B5EF4-FFF2-40B4-BE49-F238E27FC236}">
                <a16:creationId xmlns:a16="http://schemas.microsoft.com/office/drawing/2014/main" id="{53CBC460-326C-EC45-DD03-B30640B1DC27}"/>
              </a:ext>
            </a:extLst>
          </p:cNvPr>
          <p:cNvSpPr/>
          <p:nvPr/>
        </p:nvSpPr>
        <p:spPr>
          <a:xfrm>
            <a:off x="5222813" y="2042348"/>
            <a:ext cx="677909" cy="701584"/>
          </a:xfrm>
          <a:prstGeom prst="roundRect">
            <a:avLst>
              <a:gd name="adj" fmla="val 25065"/>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完了</a:t>
            </a:r>
          </a:p>
        </p:txBody>
      </p:sp>
      <p:cxnSp>
        <p:nvCxnSpPr>
          <p:cNvPr id="31" name="直線矢印コネクタ 30">
            <a:extLst>
              <a:ext uri="{FF2B5EF4-FFF2-40B4-BE49-F238E27FC236}">
                <a16:creationId xmlns:a16="http://schemas.microsoft.com/office/drawing/2014/main" id="{3312D6C5-FEBA-73B9-5FF3-EA2150286CA3}"/>
              </a:ext>
            </a:extLst>
          </p:cNvPr>
          <p:cNvCxnSpPr>
            <a:cxnSpLocks/>
          </p:cNvCxnSpPr>
          <p:nvPr/>
        </p:nvCxnSpPr>
        <p:spPr>
          <a:xfrm flipV="1">
            <a:off x="4286009" y="2393139"/>
            <a:ext cx="93680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四角形: 角を丸くする 2">
            <a:extLst>
              <a:ext uri="{FF2B5EF4-FFF2-40B4-BE49-F238E27FC236}">
                <a16:creationId xmlns:a16="http://schemas.microsoft.com/office/drawing/2014/main" id="{7C9B2625-CC61-5BD1-F67E-34ADFAB96B29}"/>
              </a:ext>
            </a:extLst>
          </p:cNvPr>
          <p:cNvSpPr/>
          <p:nvPr/>
        </p:nvSpPr>
        <p:spPr>
          <a:xfrm>
            <a:off x="5222813" y="3412485"/>
            <a:ext cx="677909" cy="701584"/>
          </a:xfrm>
          <a:prstGeom prst="roundRect">
            <a:avLst>
              <a:gd name="adj" fmla="val 25065"/>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通知受領</a:t>
            </a:r>
          </a:p>
        </p:txBody>
      </p:sp>
      <p:cxnSp>
        <p:nvCxnSpPr>
          <p:cNvPr id="8" name="コネクタ: カギ線 7">
            <a:extLst>
              <a:ext uri="{FF2B5EF4-FFF2-40B4-BE49-F238E27FC236}">
                <a16:creationId xmlns:a16="http://schemas.microsoft.com/office/drawing/2014/main" id="{4BDA64DD-EDC7-5402-AE71-3EAA56CE329D}"/>
              </a:ext>
            </a:extLst>
          </p:cNvPr>
          <p:cNvCxnSpPr>
            <a:cxnSpLocks/>
            <a:stCxn id="12" idx="3"/>
            <a:endCxn id="3" idx="1"/>
          </p:cNvCxnSpPr>
          <p:nvPr/>
        </p:nvCxnSpPr>
        <p:spPr>
          <a:xfrm>
            <a:off x="4276216" y="2393139"/>
            <a:ext cx="946597" cy="13701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正方形/長方形 63">
            <a:extLst>
              <a:ext uri="{FF2B5EF4-FFF2-40B4-BE49-F238E27FC236}">
                <a16:creationId xmlns:a16="http://schemas.microsoft.com/office/drawing/2014/main" id="{16CF0769-07D3-8CB0-B56B-E6122B8D8A0C}"/>
              </a:ext>
            </a:extLst>
          </p:cNvPr>
          <p:cNvSpPr/>
          <p:nvPr/>
        </p:nvSpPr>
        <p:spPr>
          <a:xfrm>
            <a:off x="3204453" y="1934943"/>
            <a:ext cx="1449437" cy="28235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endParaRPr kumimoji="1" lang="ja-JP" altLang="en-US" sz="900">
              <a:solidFill>
                <a:schemeClr val="tx1"/>
              </a:solidFill>
            </a:endParaRPr>
          </a:p>
        </p:txBody>
      </p:sp>
      <p:sp>
        <p:nvSpPr>
          <p:cNvPr id="14" name="正方形/長方形 13">
            <a:extLst>
              <a:ext uri="{FF2B5EF4-FFF2-40B4-BE49-F238E27FC236}">
                <a16:creationId xmlns:a16="http://schemas.microsoft.com/office/drawing/2014/main" id="{E8D7D17C-792A-B5C6-D86C-40A5BF79711E}"/>
              </a:ext>
            </a:extLst>
          </p:cNvPr>
          <p:cNvSpPr/>
          <p:nvPr/>
        </p:nvSpPr>
        <p:spPr>
          <a:xfrm>
            <a:off x="684037" y="4114069"/>
            <a:ext cx="2408970" cy="2479965"/>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200">
                <a:solidFill>
                  <a:schemeClr val="tx1"/>
                </a:solidFill>
              </a:rPr>
              <a:t>■共通処理</a:t>
            </a:r>
            <a:endParaRPr kumimoji="1" lang="en-US" altLang="ja-JP" sz="1200">
              <a:solidFill>
                <a:schemeClr val="tx1"/>
              </a:solidFill>
            </a:endParaRPr>
          </a:p>
          <a:p>
            <a:pPr marL="171450" indent="-171450">
              <a:buFont typeface="Arial" panose="020B0604020202020204" pitchFamily="34" charset="0"/>
              <a:buChar char="•"/>
            </a:pPr>
            <a:r>
              <a:rPr kumimoji="1" lang="ja-JP" altLang="en-US" sz="1200">
                <a:solidFill>
                  <a:schemeClr val="tx1"/>
                </a:solidFill>
              </a:rPr>
              <a:t>保存終了</a:t>
            </a:r>
          </a:p>
          <a:p>
            <a:pPr marL="171450" indent="-171450">
              <a:buFont typeface="Arial" panose="020B0604020202020204" pitchFamily="34" charset="0"/>
              <a:buChar char="•"/>
            </a:pPr>
            <a:r>
              <a:rPr kumimoji="1" lang="ja-JP" altLang="en-US" sz="1200">
                <a:solidFill>
                  <a:schemeClr val="tx1"/>
                </a:solidFill>
              </a:rPr>
              <a:t>印刷</a:t>
            </a:r>
          </a:p>
          <a:p>
            <a:pPr marL="171450" indent="-171450">
              <a:buFont typeface="Arial" panose="020B0604020202020204" pitchFamily="34" charset="0"/>
              <a:buChar char="•"/>
            </a:pPr>
            <a:r>
              <a:rPr kumimoji="1" lang="ja-JP" altLang="en-US" sz="1200">
                <a:solidFill>
                  <a:schemeClr val="tx1"/>
                </a:solidFill>
              </a:rPr>
              <a:t>メール送信</a:t>
            </a:r>
          </a:p>
          <a:p>
            <a:pPr marL="171450" indent="-171450">
              <a:buFont typeface="Arial" panose="020B0604020202020204" pitchFamily="34" charset="0"/>
              <a:buChar char="•"/>
            </a:pPr>
            <a:r>
              <a:rPr kumimoji="1" lang="ja-JP" altLang="en-US" sz="1200">
                <a:solidFill>
                  <a:schemeClr val="tx1"/>
                </a:solidFill>
              </a:rPr>
              <a:t>フロー版閲覧</a:t>
            </a:r>
          </a:p>
          <a:p>
            <a:pPr marL="171450" indent="-171450">
              <a:buFont typeface="Arial" panose="020B0604020202020204" pitchFamily="34" charset="0"/>
              <a:buChar char="•"/>
            </a:pPr>
            <a:r>
              <a:rPr kumimoji="1" lang="ja-JP" altLang="en-US" sz="1200">
                <a:solidFill>
                  <a:schemeClr val="tx1"/>
                </a:solidFill>
              </a:rPr>
              <a:t>本文閲覧</a:t>
            </a:r>
          </a:p>
          <a:p>
            <a:pPr marL="171450" indent="-171450">
              <a:buFont typeface="Arial" panose="020B0604020202020204" pitchFamily="34" charset="0"/>
              <a:buChar char="•"/>
            </a:pPr>
            <a:r>
              <a:rPr kumimoji="1" lang="ja-JP" altLang="en-US" sz="1200">
                <a:solidFill>
                  <a:schemeClr val="tx1"/>
                </a:solidFill>
              </a:rPr>
              <a:t>文書改訂</a:t>
            </a:r>
          </a:p>
          <a:p>
            <a:pPr marL="171450" indent="-171450">
              <a:buFont typeface="Arial" panose="020B0604020202020204" pitchFamily="34" charset="0"/>
              <a:buChar char="•"/>
            </a:pPr>
            <a:r>
              <a:rPr kumimoji="1" lang="ja-JP" altLang="en-US" sz="1200">
                <a:solidFill>
                  <a:schemeClr val="tx1"/>
                </a:solidFill>
              </a:rPr>
              <a:t>文書廃棄</a:t>
            </a:r>
          </a:p>
          <a:p>
            <a:pPr marL="171450" indent="-171450">
              <a:buFont typeface="Arial" panose="020B0604020202020204" pitchFamily="34" charset="0"/>
              <a:buChar char="•"/>
            </a:pPr>
            <a:r>
              <a:rPr kumimoji="1" lang="ja-JP" altLang="en-US" sz="1200">
                <a:solidFill>
                  <a:schemeClr val="tx1"/>
                </a:solidFill>
              </a:rPr>
              <a:t>顧客情報変更</a:t>
            </a:r>
          </a:p>
          <a:p>
            <a:pPr marL="171450" indent="-171450">
              <a:buFont typeface="Arial" panose="020B0604020202020204" pitchFamily="34" charset="0"/>
              <a:buChar char="•"/>
            </a:pPr>
            <a:r>
              <a:rPr kumimoji="1" lang="ja-JP" altLang="en-US" sz="1200">
                <a:solidFill>
                  <a:schemeClr val="tx1"/>
                </a:solidFill>
              </a:rPr>
              <a:t>文書削除</a:t>
            </a:r>
          </a:p>
          <a:p>
            <a:pPr marL="171450" indent="-171450">
              <a:buFont typeface="Arial" panose="020B0604020202020204" pitchFamily="34" charset="0"/>
              <a:buChar char="•"/>
            </a:pPr>
            <a:r>
              <a:rPr kumimoji="1" lang="ja-JP" altLang="en-US" sz="1200">
                <a:solidFill>
                  <a:schemeClr val="tx1"/>
                </a:solidFill>
              </a:rPr>
              <a:t>関連文書</a:t>
            </a:r>
            <a:r>
              <a:rPr kumimoji="1" lang="en-US" altLang="ja-JP" sz="1200">
                <a:solidFill>
                  <a:schemeClr val="tx1"/>
                </a:solidFill>
              </a:rPr>
              <a:t>DB</a:t>
            </a:r>
          </a:p>
          <a:p>
            <a:pPr marL="171450" indent="-171450">
              <a:buFont typeface="Arial" panose="020B0604020202020204" pitchFamily="34" charset="0"/>
              <a:buChar char="•"/>
            </a:pPr>
            <a:r>
              <a:rPr lang="ja-JP" altLang="en-US" sz="1200">
                <a:solidFill>
                  <a:schemeClr val="tx1"/>
                </a:solidFill>
              </a:rPr>
              <a:t>複数納入先分作成</a:t>
            </a:r>
            <a:endParaRPr lang="en-US" altLang="ja-JP" sz="1200">
              <a:solidFill>
                <a:schemeClr val="tx1"/>
              </a:solidFill>
            </a:endParaRPr>
          </a:p>
        </p:txBody>
      </p:sp>
      <p:sp>
        <p:nvSpPr>
          <p:cNvPr id="9" name="テキスト ボックス 8">
            <a:extLst>
              <a:ext uri="{FF2B5EF4-FFF2-40B4-BE49-F238E27FC236}">
                <a16:creationId xmlns:a16="http://schemas.microsoft.com/office/drawing/2014/main" id="{EF118EBF-BA3D-8059-1FF6-8F69F9EA9192}"/>
              </a:ext>
            </a:extLst>
          </p:cNvPr>
          <p:cNvSpPr txBox="1"/>
          <p:nvPr/>
        </p:nvSpPr>
        <p:spPr>
          <a:xfrm>
            <a:off x="6041413" y="941442"/>
            <a:ext cx="622066" cy="230832"/>
          </a:xfrm>
          <a:prstGeom prst="rect">
            <a:avLst/>
          </a:prstGeom>
          <a:noFill/>
        </p:spPr>
        <p:txBody>
          <a:bodyPr wrap="square">
            <a:spAutoFit/>
          </a:bodyPr>
          <a:lstStyle/>
          <a:p>
            <a:r>
              <a:rPr kumimoji="1" lang="ja-JP" altLang="en-US" sz="900">
                <a:solidFill>
                  <a:schemeClr val="tx1"/>
                </a:solidFill>
              </a:rPr>
              <a:t>凡例：</a:t>
            </a:r>
            <a:endParaRPr kumimoji="1" lang="en-US" altLang="ja-JP" sz="900">
              <a:solidFill>
                <a:schemeClr val="tx1"/>
              </a:solidFill>
            </a:endParaRPr>
          </a:p>
        </p:txBody>
      </p:sp>
      <p:cxnSp>
        <p:nvCxnSpPr>
          <p:cNvPr id="10" name="直線コネクタ 9">
            <a:extLst>
              <a:ext uri="{FF2B5EF4-FFF2-40B4-BE49-F238E27FC236}">
                <a16:creationId xmlns:a16="http://schemas.microsoft.com/office/drawing/2014/main" id="{E283F700-042C-FD10-D026-A797D3C3FBE9}"/>
              </a:ext>
            </a:extLst>
          </p:cNvPr>
          <p:cNvCxnSpPr>
            <a:cxnSpLocks/>
          </p:cNvCxnSpPr>
          <p:nvPr/>
        </p:nvCxnSpPr>
        <p:spPr>
          <a:xfrm>
            <a:off x="6663479" y="1060541"/>
            <a:ext cx="469371" cy="0"/>
          </a:xfrm>
          <a:prstGeom prst="lin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C8E52640-3D48-7D1B-860A-87767900FF82}"/>
              </a:ext>
            </a:extLst>
          </p:cNvPr>
          <p:cNvSpPr txBox="1"/>
          <p:nvPr/>
        </p:nvSpPr>
        <p:spPr>
          <a:xfrm>
            <a:off x="6067579" y="1092688"/>
            <a:ext cx="3097382" cy="338554"/>
          </a:xfrm>
          <a:prstGeom prst="rect">
            <a:avLst/>
          </a:prstGeom>
          <a:noFill/>
        </p:spPr>
        <p:txBody>
          <a:bodyPr wrap="square">
            <a:spAutoFit/>
          </a:bodyPr>
          <a:lstStyle/>
          <a:p>
            <a:r>
              <a:rPr lang="en-US" altLang="ja-JP" sz="800"/>
              <a:t>※</a:t>
            </a:r>
            <a:r>
              <a:rPr lang="ja-JP" altLang="en-US" sz="800"/>
              <a:t>本</a:t>
            </a:r>
            <a:r>
              <a:rPr lang="en-US" altLang="ja-JP" sz="800"/>
              <a:t>WF</a:t>
            </a:r>
            <a:r>
              <a:rPr lang="ja-JP" altLang="en-US" sz="800"/>
              <a:t>は機能の全体感を示すために記載しています</a:t>
            </a:r>
            <a:endParaRPr lang="en-US" altLang="ja-JP" sz="800"/>
          </a:p>
          <a:p>
            <a:r>
              <a:rPr kumimoji="1" lang="ja-JP" altLang="en-US" sz="800">
                <a:solidFill>
                  <a:schemeClr val="tx1"/>
                </a:solidFill>
              </a:rPr>
              <a:t>　分岐としての差戻は機能要件一覧に記載しています</a:t>
            </a:r>
            <a:endParaRPr kumimoji="1" lang="en-US" altLang="ja-JP" sz="800">
              <a:solidFill>
                <a:schemeClr val="tx1"/>
              </a:solidFill>
            </a:endParaRPr>
          </a:p>
        </p:txBody>
      </p:sp>
      <p:sp>
        <p:nvSpPr>
          <p:cNvPr id="16" name="正方形/長方形 15">
            <a:extLst>
              <a:ext uri="{FF2B5EF4-FFF2-40B4-BE49-F238E27FC236}">
                <a16:creationId xmlns:a16="http://schemas.microsoft.com/office/drawing/2014/main" id="{B534036B-3D6C-88C3-0F34-25C29E0DE1A2}"/>
              </a:ext>
            </a:extLst>
          </p:cNvPr>
          <p:cNvSpPr/>
          <p:nvPr/>
        </p:nvSpPr>
        <p:spPr>
          <a:xfrm>
            <a:off x="6225760" y="2088436"/>
            <a:ext cx="1029616" cy="592486"/>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100">
                <a:solidFill>
                  <a:prstClr val="black"/>
                </a:solidFill>
                <a:latin typeface="Yu Gothic UI"/>
                <a:ea typeface="Yu Gothic UI"/>
              </a:rPr>
              <a:t>複数納入先分</a:t>
            </a:r>
            <a:endParaRPr lang="en-US" altLang="ja-JP" sz="1100">
              <a:solidFill>
                <a:prstClr val="black"/>
              </a:solidFill>
              <a:latin typeface="Yu Gothic UI"/>
              <a:ea typeface="Yu Gothic U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Yu Gothic UI"/>
                <a:ea typeface="Yu Gothic UI"/>
                <a:cs typeface="+mn-cs"/>
              </a:rPr>
              <a:t>作成</a:t>
            </a:r>
            <a:endParaRPr kumimoji="1" lang="en-US" altLang="ja-JP" sz="1100" b="0" i="0" u="none" strike="noStrike" kern="1200" cap="none" spc="0" normalizeH="0" baseline="0" noProof="0">
              <a:ln>
                <a:noFill/>
              </a:ln>
              <a:solidFill>
                <a:prstClr val="black"/>
              </a:solidFill>
              <a:effectLst/>
              <a:uLnTx/>
              <a:uFillTx/>
              <a:latin typeface="Yu Gothic UI"/>
              <a:ea typeface="Yu Gothic UI"/>
              <a:cs typeface="+mn-cs"/>
            </a:endParaRPr>
          </a:p>
        </p:txBody>
      </p:sp>
      <p:cxnSp>
        <p:nvCxnSpPr>
          <p:cNvPr id="17" name="直線矢印コネクタ 16">
            <a:extLst>
              <a:ext uri="{FF2B5EF4-FFF2-40B4-BE49-F238E27FC236}">
                <a16:creationId xmlns:a16="http://schemas.microsoft.com/office/drawing/2014/main" id="{B4541368-EFB9-D99C-FC0B-E67FC33AFA87}"/>
              </a:ext>
            </a:extLst>
          </p:cNvPr>
          <p:cNvCxnSpPr>
            <a:cxnSpLocks/>
          </p:cNvCxnSpPr>
          <p:nvPr/>
        </p:nvCxnSpPr>
        <p:spPr>
          <a:xfrm>
            <a:off x="7254498" y="2394647"/>
            <a:ext cx="3163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四角形: 角を丸くする 17">
            <a:extLst>
              <a:ext uri="{FF2B5EF4-FFF2-40B4-BE49-F238E27FC236}">
                <a16:creationId xmlns:a16="http://schemas.microsoft.com/office/drawing/2014/main" id="{A69C785A-8EF1-89B4-75B6-FB2D757F4D90}"/>
              </a:ext>
            </a:extLst>
          </p:cNvPr>
          <p:cNvSpPr/>
          <p:nvPr/>
        </p:nvSpPr>
        <p:spPr>
          <a:xfrm>
            <a:off x="7586250" y="2042348"/>
            <a:ext cx="697864" cy="697310"/>
          </a:xfrm>
          <a:prstGeom prst="roundRect">
            <a:avLst>
              <a:gd name="adj" fmla="val 25065"/>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完了</a:t>
            </a:r>
          </a:p>
        </p:txBody>
      </p:sp>
      <p:cxnSp>
        <p:nvCxnSpPr>
          <p:cNvPr id="20" name="直線矢印コネクタ 19">
            <a:extLst>
              <a:ext uri="{FF2B5EF4-FFF2-40B4-BE49-F238E27FC236}">
                <a16:creationId xmlns:a16="http://schemas.microsoft.com/office/drawing/2014/main" id="{5FC2E615-FC43-A16F-1020-24BED2358190}"/>
              </a:ext>
            </a:extLst>
          </p:cNvPr>
          <p:cNvCxnSpPr>
            <a:cxnSpLocks/>
          </p:cNvCxnSpPr>
          <p:nvPr/>
        </p:nvCxnSpPr>
        <p:spPr>
          <a:xfrm>
            <a:off x="5909399" y="2394647"/>
            <a:ext cx="3163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テキスト プレースホルダー 4">
            <a:extLst>
              <a:ext uri="{FF2B5EF4-FFF2-40B4-BE49-F238E27FC236}">
                <a16:creationId xmlns:a16="http://schemas.microsoft.com/office/drawing/2014/main" id="{4C1FE197-EDC0-B4BD-4D29-66343F65A73C}"/>
              </a:ext>
            </a:extLst>
          </p:cNvPr>
          <p:cNvSpPr txBox="1">
            <a:spLocks/>
          </p:cNvSpPr>
          <p:nvPr/>
        </p:nvSpPr>
        <p:spPr>
          <a:xfrm>
            <a:off x="251524" y="1052963"/>
            <a:ext cx="8640950" cy="3651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2400" kern="1200">
                <a:solidFill>
                  <a:schemeClr val="tx1"/>
                </a:solidFill>
                <a:latin typeface="Yu Gothic UI" panose="020B0500000000000000" pitchFamily="50" charset="-128"/>
                <a:ea typeface="Yu Gothic UI" panose="020B0500000000000000" pitchFamily="50" charset="-128"/>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kumimoji="1" sz="2000" kern="1200">
                <a:solidFill>
                  <a:schemeClr val="tx1"/>
                </a:solidFill>
                <a:latin typeface="Yu Gothic UI" panose="020B0500000000000000" pitchFamily="50" charset="-128"/>
                <a:ea typeface="Yu Gothic UI" panose="020B0500000000000000"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Yu Gothic UI" panose="020B0500000000000000" pitchFamily="50" charset="-128"/>
                <a:ea typeface="Yu Gothic UI" panose="020B0500000000000000"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ja-JP" sz="1800"/>
              <a:t>(3)</a:t>
            </a:r>
            <a:r>
              <a:rPr lang="ja-JP" altLang="en-US" sz="1800"/>
              <a:t>業務フロー</a:t>
            </a:r>
            <a:endParaRPr kumimoji="1" lang="en-US" altLang="zh-TW" sz="18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p:txBody>
      </p:sp>
      <p:sp>
        <p:nvSpPr>
          <p:cNvPr id="19" name="テキスト ボックス 18">
            <a:extLst>
              <a:ext uri="{FF2B5EF4-FFF2-40B4-BE49-F238E27FC236}">
                <a16:creationId xmlns:a16="http://schemas.microsoft.com/office/drawing/2014/main" id="{0EFC0310-35E2-FC1B-2CCD-F289F4EB72B6}"/>
              </a:ext>
            </a:extLst>
          </p:cNvPr>
          <p:cNvSpPr txBox="1"/>
          <p:nvPr/>
        </p:nvSpPr>
        <p:spPr>
          <a:xfrm>
            <a:off x="7132849" y="941442"/>
            <a:ext cx="1939149" cy="230832"/>
          </a:xfrm>
          <a:prstGeom prst="rect">
            <a:avLst/>
          </a:prstGeom>
          <a:noFill/>
        </p:spPr>
        <p:txBody>
          <a:bodyPr wrap="square">
            <a:spAutoFit/>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ja-JP" sz="900"/>
              <a:t>2.</a:t>
            </a:r>
            <a:r>
              <a:rPr kumimoji="1" lang="ja-JP" altLang="en-US" sz="900"/>
              <a:t>機能要件</a:t>
            </a:r>
            <a:r>
              <a:rPr kumimoji="1" lang="en-US" altLang="ja-JP" sz="900"/>
              <a:t>(1)</a:t>
            </a:r>
            <a:r>
              <a:rPr kumimoji="1" lang="ja-JP" altLang="en-US" sz="900"/>
              <a:t>機能要件一覧参照</a:t>
            </a:r>
            <a:endParaRPr kumimoji="1" lang="en-US" altLang="zh-TW" sz="8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p:txBody>
      </p:sp>
    </p:spTree>
    <p:extLst>
      <p:ext uri="{BB962C8B-B14F-4D97-AF65-F5344CB8AC3E}">
        <p14:creationId xmlns:p14="http://schemas.microsoft.com/office/powerpoint/2010/main" val="2667598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BA976F1A-1F23-8E7A-9FE8-516548FD8E1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639" imgH="639" progId="TCLayout.ActiveDocument.1">
                  <p:embed/>
                </p:oleObj>
              </mc:Choice>
              <mc:Fallback>
                <p:oleObj name="think-cellスライド" r:id="rId3" imgW="639" imgH="639" progId="TCLayout.ActiveDocument.1">
                  <p:embed/>
                  <p:pic>
                    <p:nvPicPr>
                      <p:cNvPr id="5" name="think-cell data - do not delete" hidden="1">
                        <a:extLst>
                          <a:ext uri="{FF2B5EF4-FFF2-40B4-BE49-F238E27FC236}">
                            <a16:creationId xmlns:a16="http://schemas.microsoft.com/office/drawing/2014/main" id="{BA976F1A-1F23-8E7A-9FE8-516548FD8E1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スライド番号プレースホルダー 1">
            <a:extLst>
              <a:ext uri="{FF2B5EF4-FFF2-40B4-BE49-F238E27FC236}">
                <a16:creationId xmlns:a16="http://schemas.microsoft.com/office/drawing/2014/main" id="{DEF3795D-40A6-30F0-9738-4A6C978F90FB}"/>
              </a:ext>
            </a:extLst>
          </p:cNvPr>
          <p:cNvSpPr>
            <a:spLocks noGrp="1"/>
          </p:cNvSpPr>
          <p:nvPr>
            <p:ph type="sldNum" sz="quarter" idx="12"/>
          </p:nvPr>
        </p:nvSpPr>
        <p:spPr/>
        <p:txBody>
          <a:bodyPr/>
          <a:lstStyle/>
          <a:p>
            <a:fld id="{98139188-682B-46B8-8E3A-C32D863D2EEC}" type="slidenum">
              <a:rPr lang="ja-JP" altLang="en-US" smtClean="0"/>
              <a:pPr/>
              <a:t>8</a:t>
            </a:fld>
            <a:endParaRPr lang="ja-JP" altLang="en-US"/>
          </a:p>
        </p:txBody>
      </p:sp>
      <p:sp>
        <p:nvSpPr>
          <p:cNvPr id="4" name="タイトル 3">
            <a:extLst>
              <a:ext uri="{FF2B5EF4-FFF2-40B4-BE49-F238E27FC236}">
                <a16:creationId xmlns:a16="http://schemas.microsoft.com/office/drawing/2014/main" id="{BE23AE77-CEAB-36A7-A61B-D1A32051ACD2}"/>
              </a:ext>
            </a:extLst>
          </p:cNvPr>
          <p:cNvSpPr>
            <a:spLocks noGrp="1"/>
          </p:cNvSpPr>
          <p:nvPr>
            <p:ph type="title"/>
          </p:nvPr>
        </p:nvSpPr>
        <p:spPr>
          <a:xfrm>
            <a:off x="251519" y="263966"/>
            <a:ext cx="7680208" cy="523220"/>
          </a:xfrm>
        </p:spPr>
        <p:txBody>
          <a:bodyPr vert="horz"/>
          <a:lstStyle/>
          <a:p>
            <a:r>
              <a:rPr kumimoji="1" lang="ja-JP" altLang="en-US"/>
              <a:t>１．業務要件</a:t>
            </a:r>
          </a:p>
        </p:txBody>
      </p:sp>
      <p:graphicFrame>
        <p:nvGraphicFramePr>
          <p:cNvPr id="6" name="表 7">
            <a:extLst>
              <a:ext uri="{FF2B5EF4-FFF2-40B4-BE49-F238E27FC236}">
                <a16:creationId xmlns:a16="http://schemas.microsoft.com/office/drawing/2014/main" id="{CA8E2A68-9716-173E-515E-C9C3A14F91D1}"/>
              </a:ext>
            </a:extLst>
          </p:cNvPr>
          <p:cNvGraphicFramePr>
            <a:graphicFrameLocks noGrp="1"/>
          </p:cNvGraphicFramePr>
          <p:nvPr/>
        </p:nvGraphicFramePr>
        <p:xfrm>
          <a:off x="72000" y="1381065"/>
          <a:ext cx="9000000" cy="3102144"/>
        </p:xfrm>
        <a:graphic>
          <a:graphicData uri="http://schemas.openxmlformats.org/drawingml/2006/table">
            <a:tbl>
              <a:tblPr firstRow="1" bandRow="1">
                <a:tableStyleId>{5C22544A-7EE6-4342-B048-85BDC9FD1C3A}</a:tableStyleId>
              </a:tblPr>
              <a:tblGrid>
                <a:gridCol w="540000">
                  <a:extLst>
                    <a:ext uri="{9D8B030D-6E8A-4147-A177-3AD203B41FA5}">
                      <a16:colId xmlns:a16="http://schemas.microsoft.com/office/drawing/2014/main" val="301329377"/>
                    </a:ext>
                  </a:extLst>
                </a:gridCol>
                <a:gridCol w="8460000">
                  <a:extLst>
                    <a:ext uri="{9D8B030D-6E8A-4147-A177-3AD203B41FA5}">
                      <a16:colId xmlns:a16="http://schemas.microsoft.com/office/drawing/2014/main" val="1027567464"/>
                    </a:ext>
                  </a:extLst>
                </a:gridCol>
              </a:tblGrid>
              <a:tr h="343657">
                <a:tc>
                  <a:txBody>
                    <a:bodyPr/>
                    <a:lstStyle/>
                    <a:p>
                      <a:endParaRPr kumimoji="1" lang="ja-JP" altLang="en-US"/>
                    </a:p>
                  </a:txBody>
                  <a:tcPr>
                    <a:solidFill>
                      <a:schemeClr val="accent1"/>
                    </a:solidFill>
                  </a:tcPr>
                </a:tc>
                <a:tc>
                  <a:txBody>
                    <a:bodyPr/>
                    <a:lstStyle/>
                    <a:p>
                      <a:r>
                        <a:rPr kumimoji="1" lang="ja-JP" altLang="en-US"/>
                        <a:t>業務種別　　</a:t>
                      </a:r>
                      <a:r>
                        <a:rPr kumimoji="1" lang="en-US" altLang="ja-JP" sz="1800" b="1">
                          <a:solidFill>
                            <a:schemeClr val="bg1"/>
                          </a:solidFill>
                        </a:rPr>
                        <a:t>c.</a:t>
                      </a:r>
                      <a:r>
                        <a:rPr kumimoji="1" lang="ja-JP" altLang="en-US" sz="1800" b="1">
                          <a:solidFill>
                            <a:schemeClr val="bg1"/>
                          </a:solidFill>
                        </a:rPr>
                        <a:t> 製品規格書作成</a:t>
                      </a:r>
                      <a:endParaRPr kumimoji="1" lang="ja-JP" altLang="en-US"/>
                    </a:p>
                  </a:txBody>
                  <a:tcPr/>
                </a:tc>
                <a:extLst>
                  <a:ext uri="{0D108BD9-81ED-4DB2-BD59-A6C34878D82A}">
                    <a16:rowId xmlns:a16="http://schemas.microsoft.com/office/drawing/2014/main" val="2838924240"/>
                  </a:ext>
                </a:extLst>
              </a:tr>
              <a:tr h="13681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1" i="0" u="none" strike="noStrike" kern="1200" cap="none" spc="0" normalizeH="0" baseline="0" noProof="0">
                          <a:ln>
                            <a:noFill/>
                          </a:ln>
                          <a:solidFill>
                            <a:prstClr val="white"/>
                          </a:solidFill>
                          <a:effectLst/>
                          <a:uLnTx/>
                          <a:uFillTx/>
                          <a:latin typeface="Yu Gothic UI"/>
                          <a:ea typeface="Yu Gothic UI"/>
                          <a:cs typeface="+mn-cs"/>
                        </a:rPr>
                        <a:t>事業所</a:t>
                      </a:r>
                      <a:br>
                        <a:rPr kumimoji="1" lang="en-US" altLang="ja-JP" sz="1100" b="1" i="0" u="none" strike="noStrike" kern="1200" cap="none" spc="0" normalizeH="0" baseline="0" noProof="0">
                          <a:ln>
                            <a:noFill/>
                          </a:ln>
                          <a:solidFill>
                            <a:prstClr val="white"/>
                          </a:solidFill>
                          <a:effectLst/>
                          <a:uLnTx/>
                          <a:uFillTx/>
                          <a:latin typeface="Yu Gothic UI"/>
                          <a:ea typeface="Yu Gothic UI"/>
                          <a:cs typeface="+mn-cs"/>
                        </a:rPr>
                      </a:br>
                      <a:r>
                        <a:rPr kumimoji="1" lang="ja-JP" altLang="en-US" sz="1100" b="1" i="0" u="none" strike="noStrike" kern="1200" cap="none" spc="0" normalizeH="0" baseline="0" noProof="0">
                          <a:ln>
                            <a:noFill/>
                          </a:ln>
                          <a:solidFill>
                            <a:prstClr val="white"/>
                          </a:solidFill>
                          <a:effectLst/>
                          <a:uLnTx/>
                          <a:uFillTx/>
                          <a:latin typeface="Yu Gothic UI"/>
                          <a:ea typeface="Yu Gothic UI"/>
                          <a:cs typeface="+mn-cs"/>
                        </a:rPr>
                        <a:t>（窓口）</a:t>
                      </a:r>
                    </a:p>
                  </a:txBody>
                  <a:tcPr vert="wordArtVertRtl" anchor="ctr" anchorCtr="1">
                    <a:solidFill>
                      <a:schemeClr val="accent1"/>
                    </a:solidFill>
                  </a:tcPr>
                </a:tc>
                <a:tc>
                  <a:txBody>
                    <a:bodyPr/>
                    <a:lstStyle/>
                    <a:p>
                      <a:endParaRPr kumimoji="1" lang="ja-JP" altLang="en-US"/>
                    </a:p>
                  </a:txBody>
                  <a:tcPr/>
                </a:tc>
                <a:extLst>
                  <a:ext uri="{0D108BD9-81ED-4DB2-BD59-A6C34878D82A}">
                    <a16:rowId xmlns:a16="http://schemas.microsoft.com/office/drawing/2014/main" val="1928206092"/>
                  </a:ext>
                </a:extLst>
              </a:tr>
              <a:tr h="1368192">
                <a:tc>
                  <a:txBody>
                    <a:bodyPr/>
                    <a:lstStyle/>
                    <a:p>
                      <a:r>
                        <a:rPr kumimoji="1" lang="ja-JP" altLang="en-US" sz="1100" b="1">
                          <a:solidFill>
                            <a:schemeClr val="bg1"/>
                          </a:solidFill>
                        </a:rPr>
                        <a:t>事業所（作成部門）</a:t>
                      </a:r>
                    </a:p>
                  </a:txBody>
                  <a:tcPr vert="wordArtVertRtl" anchor="ctr" anchorCtr="1">
                    <a:solidFill>
                      <a:schemeClr val="accent1"/>
                    </a:solidFill>
                  </a:tcPr>
                </a:tc>
                <a:tc>
                  <a:txBody>
                    <a:bodyPr/>
                    <a:lstStyle/>
                    <a:p>
                      <a:endParaRPr kumimoji="1" lang="ja-JP" altLang="en-US"/>
                    </a:p>
                  </a:txBody>
                  <a:tcPr/>
                </a:tc>
                <a:extLst>
                  <a:ext uri="{0D108BD9-81ED-4DB2-BD59-A6C34878D82A}">
                    <a16:rowId xmlns:a16="http://schemas.microsoft.com/office/drawing/2014/main" val="4039432576"/>
                  </a:ext>
                </a:extLst>
              </a:tr>
            </a:tbl>
          </a:graphicData>
        </a:graphic>
      </p:graphicFrame>
      <p:sp>
        <p:nvSpPr>
          <p:cNvPr id="11" name="四角形: 角を丸くする 10">
            <a:extLst>
              <a:ext uri="{FF2B5EF4-FFF2-40B4-BE49-F238E27FC236}">
                <a16:creationId xmlns:a16="http://schemas.microsoft.com/office/drawing/2014/main" id="{371DE847-BA56-99A2-E649-8F373E199388}"/>
              </a:ext>
            </a:extLst>
          </p:cNvPr>
          <p:cNvSpPr/>
          <p:nvPr/>
        </p:nvSpPr>
        <p:spPr>
          <a:xfrm>
            <a:off x="941338" y="2460534"/>
            <a:ext cx="629983" cy="488950"/>
          </a:xfrm>
          <a:prstGeom prst="roundRect">
            <a:avLst>
              <a:gd name="adj" fmla="val 25065"/>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依頼発生</a:t>
            </a:r>
          </a:p>
        </p:txBody>
      </p:sp>
      <p:sp>
        <p:nvSpPr>
          <p:cNvPr id="12" name="正方形/長方形 11">
            <a:extLst>
              <a:ext uri="{FF2B5EF4-FFF2-40B4-BE49-F238E27FC236}">
                <a16:creationId xmlns:a16="http://schemas.microsoft.com/office/drawing/2014/main" id="{AF21F060-AC45-A167-5EEE-551D27EE6B1C}"/>
              </a:ext>
            </a:extLst>
          </p:cNvPr>
          <p:cNvSpPr/>
          <p:nvPr/>
        </p:nvSpPr>
        <p:spPr>
          <a:xfrm>
            <a:off x="2098853" y="2476082"/>
            <a:ext cx="1029616" cy="457855"/>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Yu Gothic UI"/>
                <a:ea typeface="Yu Gothic UI"/>
                <a:cs typeface="+mn-cs"/>
              </a:rPr>
              <a:t>製品規格作成</a:t>
            </a:r>
            <a:br>
              <a:rPr kumimoji="1" lang="en-US" altLang="ja-JP" sz="1100" b="0" i="0" u="none" strike="noStrike" kern="1200" cap="none" spc="0" normalizeH="0" baseline="0" noProof="0">
                <a:ln>
                  <a:noFill/>
                </a:ln>
                <a:solidFill>
                  <a:prstClr val="black"/>
                </a:solidFill>
                <a:effectLst/>
                <a:uLnTx/>
                <a:uFillTx/>
                <a:latin typeface="Yu Gothic UI"/>
                <a:ea typeface="Yu Gothic UI"/>
                <a:cs typeface="+mn-cs"/>
              </a:rPr>
            </a:br>
            <a:r>
              <a:rPr kumimoji="1" lang="ja-JP" altLang="en-US" sz="1100" b="0" i="0" u="none" strike="noStrike" kern="1200" cap="none" spc="0" normalizeH="0" baseline="0" noProof="0">
                <a:ln>
                  <a:noFill/>
                </a:ln>
                <a:solidFill>
                  <a:prstClr val="black"/>
                </a:solidFill>
                <a:effectLst/>
                <a:uLnTx/>
                <a:uFillTx/>
                <a:latin typeface="Yu Gothic UI"/>
                <a:ea typeface="Yu Gothic UI"/>
                <a:cs typeface="+mn-cs"/>
              </a:rPr>
              <a:t>依頼起票</a:t>
            </a:r>
            <a:endParaRPr kumimoji="1" lang="en-US" altLang="ja-JP" sz="1100" b="0" i="0" u="none" strike="noStrike" kern="1200" cap="none" spc="0" normalizeH="0" baseline="0" noProof="0">
              <a:ln>
                <a:noFill/>
              </a:ln>
              <a:solidFill>
                <a:prstClr val="black"/>
              </a:solidFill>
              <a:effectLst/>
              <a:uLnTx/>
              <a:uFillTx/>
              <a:latin typeface="Yu Gothic UI"/>
              <a:ea typeface="Yu Gothic UI"/>
              <a:cs typeface="+mn-cs"/>
            </a:endParaRPr>
          </a:p>
        </p:txBody>
      </p:sp>
      <p:cxnSp>
        <p:nvCxnSpPr>
          <p:cNvPr id="15" name="直線矢印コネクタ 14">
            <a:extLst>
              <a:ext uri="{FF2B5EF4-FFF2-40B4-BE49-F238E27FC236}">
                <a16:creationId xmlns:a16="http://schemas.microsoft.com/office/drawing/2014/main" id="{C87BA8EC-7174-71B5-D5A5-300FD6EECE38}"/>
              </a:ext>
            </a:extLst>
          </p:cNvPr>
          <p:cNvCxnSpPr>
            <a:cxnSpLocks/>
            <a:stCxn id="11" idx="3"/>
            <a:endCxn id="12" idx="1"/>
          </p:cNvCxnSpPr>
          <p:nvPr/>
        </p:nvCxnSpPr>
        <p:spPr>
          <a:xfrm>
            <a:off x="1571321" y="2705009"/>
            <a:ext cx="52753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90FD5A99-4A55-50A3-5454-9B0836C94147}"/>
              </a:ext>
            </a:extLst>
          </p:cNvPr>
          <p:cNvCxnSpPr>
            <a:cxnSpLocks/>
            <a:stCxn id="12" idx="2"/>
            <a:endCxn id="18" idx="0"/>
          </p:cNvCxnSpPr>
          <p:nvPr/>
        </p:nvCxnSpPr>
        <p:spPr>
          <a:xfrm>
            <a:off x="2613661" y="2933937"/>
            <a:ext cx="0" cy="801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ひし形 17">
            <a:extLst>
              <a:ext uri="{FF2B5EF4-FFF2-40B4-BE49-F238E27FC236}">
                <a16:creationId xmlns:a16="http://schemas.microsoft.com/office/drawing/2014/main" id="{B59F8DCC-9E26-9231-243D-87FB5DC0A76E}"/>
              </a:ext>
            </a:extLst>
          </p:cNvPr>
          <p:cNvSpPr/>
          <p:nvPr/>
        </p:nvSpPr>
        <p:spPr>
          <a:xfrm>
            <a:off x="2173333" y="3735714"/>
            <a:ext cx="880656" cy="488950"/>
          </a:xfrm>
          <a:prstGeom prst="diamond">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100">
                <a:solidFill>
                  <a:prstClr val="black"/>
                </a:solidFill>
                <a:latin typeface="Yu Gothic UI"/>
                <a:ea typeface="Yu Gothic UI"/>
              </a:rPr>
              <a:t>確認・承認</a:t>
            </a:r>
          </a:p>
        </p:txBody>
      </p:sp>
      <p:cxnSp>
        <p:nvCxnSpPr>
          <p:cNvPr id="3" name="直線矢印コネクタ 2">
            <a:extLst>
              <a:ext uri="{FF2B5EF4-FFF2-40B4-BE49-F238E27FC236}">
                <a16:creationId xmlns:a16="http://schemas.microsoft.com/office/drawing/2014/main" id="{DA2742F8-E8F1-35AD-5317-2E2028F7E099}"/>
              </a:ext>
            </a:extLst>
          </p:cNvPr>
          <p:cNvCxnSpPr>
            <a:cxnSpLocks/>
            <a:stCxn id="18" idx="3"/>
            <a:endCxn id="80" idx="1"/>
          </p:cNvCxnSpPr>
          <p:nvPr/>
        </p:nvCxnSpPr>
        <p:spPr>
          <a:xfrm flipV="1">
            <a:off x="3053989" y="3979719"/>
            <a:ext cx="987718" cy="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4EF2D752-836A-E232-AE3C-C4F55DD3E9A8}"/>
              </a:ext>
            </a:extLst>
          </p:cNvPr>
          <p:cNvSpPr txBox="1"/>
          <p:nvPr/>
        </p:nvSpPr>
        <p:spPr>
          <a:xfrm>
            <a:off x="3107993" y="2287976"/>
            <a:ext cx="2381712" cy="784830"/>
          </a:xfrm>
          <a:prstGeom prst="rect">
            <a:avLst/>
          </a:prstGeom>
          <a:noFill/>
        </p:spPr>
        <p:txBody>
          <a:bodyPr wrap="square">
            <a:spAutoFit/>
          </a:bodyPr>
          <a:lstStyle/>
          <a:p>
            <a:pPr marL="285750" indent="-285750">
              <a:buFont typeface="Wingdings" panose="05000000000000000000" pitchFamily="2" charset="2"/>
              <a:buChar char="ü"/>
            </a:pPr>
            <a:r>
              <a:rPr kumimoji="1" lang="ja-JP" altLang="en-US" sz="900">
                <a:solidFill>
                  <a:schemeClr val="tx1"/>
                </a:solidFill>
              </a:rPr>
              <a:t>初期登録画面の入力</a:t>
            </a:r>
            <a:endParaRPr kumimoji="1" lang="en-US" altLang="ja-JP" sz="900">
              <a:solidFill>
                <a:schemeClr val="tx1"/>
              </a:solidFill>
            </a:endParaRPr>
          </a:p>
          <a:p>
            <a:pPr marL="285750" indent="-285750">
              <a:buFont typeface="Wingdings" panose="05000000000000000000" pitchFamily="2" charset="2"/>
              <a:buChar char="ü"/>
            </a:pPr>
            <a:r>
              <a:rPr kumimoji="1" lang="ja-JP" altLang="en-US" sz="900">
                <a:solidFill>
                  <a:schemeClr val="tx1"/>
                </a:solidFill>
              </a:rPr>
              <a:t>製品規格書の情報入力</a:t>
            </a:r>
            <a:endParaRPr kumimoji="1" lang="en-US" altLang="ja-JP" sz="900">
              <a:solidFill>
                <a:schemeClr val="tx1"/>
              </a:solidFill>
            </a:endParaRPr>
          </a:p>
          <a:p>
            <a:pPr marL="285750" indent="-285750">
              <a:buFont typeface="Wingdings" panose="05000000000000000000" pitchFamily="2" charset="2"/>
              <a:buChar char="ü"/>
            </a:pPr>
            <a:r>
              <a:rPr lang="ja-JP" altLang="en-US" sz="900"/>
              <a:t>ワークフロー設定</a:t>
            </a:r>
            <a:endParaRPr lang="en-US" altLang="ja-JP" sz="900"/>
          </a:p>
          <a:p>
            <a:pPr marL="285750" indent="-285750">
              <a:buFont typeface="Wingdings" panose="05000000000000000000" pitchFamily="2" charset="2"/>
              <a:buChar char="ü"/>
            </a:pPr>
            <a:r>
              <a:rPr kumimoji="1" lang="ja-JP" altLang="en-US" sz="900">
                <a:solidFill>
                  <a:schemeClr val="tx1"/>
                </a:solidFill>
              </a:rPr>
              <a:t>次工程へ連絡</a:t>
            </a:r>
            <a:endParaRPr kumimoji="1" lang="en-US" altLang="ja-JP" sz="900">
              <a:solidFill>
                <a:schemeClr val="tx1"/>
              </a:solidFill>
            </a:endParaRPr>
          </a:p>
          <a:p>
            <a:pPr marL="285750" indent="-285750">
              <a:buFont typeface="Wingdings" panose="05000000000000000000" pitchFamily="2" charset="2"/>
              <a:buChar char="ü"/>
            </a:pPr>
            <a:endParaRPr kumimoji="1" lang="en-US" altLang="ja-JP" sz="900">
              <a:solidFill>
                <a:schemeClr val="tx1"/>
              </a:solidFill>
            </a:endParaRPr>
          </a:p>
        </p:txBody>
      </p:sp>
      <p:sp>
        <p:nvSpPr>
          <p:cNvPr id="16" name="正方形/長方形 15">
            <a:extLst>
              <a:ext uri="{FF2B5EF4-FFF2-40B4-BE49-F238E27FC236}">
                <a16:creationId xmlns:a16="http://schemas.microsoft.com/office/drawing/2014/main" id="{99EC6E50-1FDF-9B8E-BAEE-B8D89F22F89C}"/>
              </a:ext>
            </a:extLst>
          </p:cNvPr>
          <p:cNvSpPr/>
          <p:nvPr/>
        </p:nvSpPr>
        <p:spPr>
          <a:xfrm>
            <a:off x="561255" y="3546041"/>
            <a:ext cx="1602895" cy="101418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ja-JP" altLang="en-US" sz="900">
                <a:solidFill>
                  <a:schemeClr val="tx1"/>
                </a:solidFill>
              </a:rPr>
              <a:t>連絡事項の記載</a:t>
            </a:r>
            <a:endParaRPr lang="en-US" altLang="ja-JP" sz="900">
              <a:solidFill>
                <a:schemeClr val="tx1"/>
              </a:solidFill>
            </a:endParaRPr>
          </a:p>
          <a:p>
            <a:pPr marL="285750" indent="-285750">
              <a:buFont typeface="Wingdings" panose="05000000000000000000" pitchFamily="2" charset="2"/>
              <a:buChar char="ü"/>
            </a:pPr>
            <a:r>
              <a:rPr lang="ja-JP" altLang="en-US" sz="900">
                <a:solidFill>
                  <a:schemeClr val="tx1"/>
                </a:solidFill>
              </a:rPr>
              <a:t>ルート設定</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ja-JP" altLang="en-US" sz="900">
                <a:solidFill>
                  <a:schemeClr val="tx1"/>
                </a:solidFill>
              </a:rPr>
              <a:t>次工程へ通知</a:t>
            </a:r>
            <a:endParaRPr lang="en-US" altLang="ja-JP" sz="900">
              <a:solidFill>
                <a:schemeClr val="tx1"/>
              </a:solidFill>
            </a:endParaRPr>
          </a:p>
        </p:txBody>
      </p:sp>
      <p:sp>
        <p:nvSpPr>
          <p:cNvPr id="80" name="ひし形 79">
            <a:extLst>
              <a:ext uri="{FF2B5EF4-FFF2-40B4-BE49-F238E27FC236}">
                <a16:creationId xmlns:a16="http://schemas.microsoft.com/office/drawing/2014/main" id="{451C5914-CD2F-8A4E-297D-DD85F7986712}"/>
              </a:ext>
            </a:extLst>
          </p:cNvPr>
          <p:cNvSpPr/>
          <p:nvPr/>
        </p:nvSpPr>
        <p:spPr>
          <a:xfrm>
            <a:off x="4041707" y="3735244"/>
            <a:ext cx="880656" cy="488950"/>
          </a:xfrm>
          <a:prstGeom prst="diamond">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Yu Gothic UI"/>
                <a:ea typeface="Yu Gothic UI"/>
                <a:cs typeface="+mn-cs"/>
              </a:rPr>
              <a:t>審査</a:t>
            </a:r>
            <a:endParaRPr kumimoji="1" lang="en-US" altLang="ja-JP" sz="1100" b="0" i="0" u="none" strike="noStrike" kern="1200" cap="none" spc="0" normalizeH="0" baseline="0" noProof="0">
              <a:ln>
                <a:noFill/>
              </a:ln>
              <a:solidFill>
                <a:prstClr val="black"/>
              </a:solidFill>
              <a:effectLst/>
              <a:uLnTx/>
              <a:uFillTx/>
              <a:latin typeface="Yu Gothic UI"/>
              <a:ea typeface="Yu Gothic UI"/>
              <a:cs typeface="+mn-cs"/>
            </a:endParaRPr>
          </a:p>
        </p:txBody>
      </p:sp>
      <p:sp>
        <p:nvSpPr>
          <p:cNvPr id="24" name="正方形/長方形 23">
            <a:extLst>
              <a:ext uri="{FF2B5EF4-FFF2-40B4-BE49-F238E27FC236}">
                <a16:creationId xmlns:a16="http://schemas.microsoft.com/office/drawing/2014/main" id="{AA879E95-4195-1A8F-94EF-B2DC35C2B8AB}"/>
              </a:ext>
            </a:extLst>
          </p:cNvPr>
          <p:cNvSpPr/>
          <p:nvPr/>
        </p:nvSpPr>
        <p:spPr>
          <a:xfrm>
            <a:off x="5469228" y="2476082"/>
            <a:ext cx="1029616" cy="457855"/>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100">
                <a:solidFill>
                  <a:prstClr val="black"/>
                </a:solidFill>
                <a:latin typeface="Yu Gothic UI"/>
                <a:ea typeface="Yu Gothic UI"/>
              </a:rPr>
              <a:t>登録処理</a:t>
            </a:r>
            <a:endParaRPr lang="en-US" altLang="ja-JP" sz="1100">
              <a:solidFill>
                <a:prstClr val="black"/>
              </a:solidFill>
              <a:latin typeface="Yu Gothic UI"/>
              <a:ea typeface="Yu Gothic UI"/>
            </a:endParaRPr>
          </a:p>
        </p:txBody>
      </p:sp>
      <p:cxnSp>
        <p:nvCxnSpPr>
          <p:cNvPr id="27" name="コネクタ: カギ線 26">
            <a:extLst>
              <a:ext uri="{FF2B5EF4-FFF2-40B4-BE49-F238E27FC236}">
                <a16:creationId xmlns:a16="http://schemas.microsoft.com/office/drawing/2014/main" id="{3E8296AA-1D15-4524-D37C-BC8929D18976}"/>
              </a:ext>
            </a:extLst>
          </p:cNvPr>
          <p:cNvCxnSpPr>
            <a:cxnSpLocks/>
            <a:stCxn id="80" idx="3"/>
            <a:endCxn id="24" idx="1"/>
          </p:cNvCxnSpPr>
          <p:nvPr/>
        </p:nvCxnSpPr>
        <p:spPr>
          <a:xfrm flipV="1">
            <a:off x="4922363" y="2705010"/>
            <a:ext cx="546865" cy="12747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四角形: 角を丸くする 32">
            <a:extLst>
              <a:ext uri="{FF2B5EF4-FFF2-40B4-BE49-F238E27FC236}">
                <a16:creationId xmlns:a16="http://schemas.microsoft.com/office/drawing/2014/main" id="{8B5E4D0C-CF30-3CF3-6DEC-B6B419530B84}"/>
              </a:ext>
            </a:extLst>
          </p:cNvPr>
          <p:cNvSpPr/>
          <p:nvPr/>
        </p:nvSpPr>
        <p:spPr>
          <a:xfrm>
            <a:off x="7313476" y="2460534"/>
            <a:ext cx="629983" cy="488950"/>
          </a:xfrm>
          <a:prstGeom prst="roundRect">
            <a:avLst>
              <a:gd name="adj" fmla="val 25065"/>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完了</a:t>
            </a:r>
          </a:p>
        </p:txBody>
      </p:sp>
      <p:cxnSp>
        <p:nvCxnSpPr>
          <p:cNvPr id="36" name="直線矢印コネクタ 35">
            <a:extLst>
              <a:ext uri="{FF2B5EF4-FFF2-40B4-BE49-F238E27FC236}">
                <a16:creationId xmlns:a16="http://schemas.microsoft.com/office/drawing/2014/main" id="{99E322F5-092B-B639-1D4D-D2A2127078F7}"/>
              </a:ext>
            </a:extLst>
          </p:cNvPr>
          <p:cNvCxnSpPr>
            <a:cxnSpLocks/>
            <a:stCxn id="24" idx="3"/>
            <a:endCxn id="33" idx="1"/>
          </p:cNvCxnSpPr>
          <p:nvPr/>
        </p:nvCxnSpPr>
        <p:spPr>
          <a:xfrm flipV="1">
            <a:off x="6498844" y="2705009"/>
            <a:ext cx="81463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44D027FF-4FA2-8DC2-ADA6-01A163319C44}"/>
              </a:ext>
            </a:extLst>
          </p:cNvPr>
          <p:cNvSpPr txBox="1"/>
          <p:nvPr/>
        </p:nvSpPr>
        <p:spPr>
          <a:xfrm>
            <a:off x="5469228" y="2115127"/>
            <a:ext cx="2381712" cy="369332"/>
          </a:xfrm>
          <a:prstGeom prst="rect">
            <a:avLst/>
          </a:prstGeom>
          <a:noFill/>
        </p:spPr>
        <p:txBody>
          <a:bodyPr wrap="square">
            <a:spAutoFit/>
          </a:bodyPr>
          <a:lstStyle/>
          <a:p>
            <a:pPr marL="285750" indent="-285750">
              <a:buFont typeface="Wingdings" panose="05000000000000000000" pitchFamily="2" charset="2"/>
              <a:buChar char="ü"/>
            </a:pPr>
            <a:r>
              <a:rPr kumimoji="1" lang="ja-JP" altLang="en-US" sz="900">
                <a:solidFill>
                  <a:schemeClr val="tx1"/>
                </a:solidFill>
              </a:rPr>
              <a:t>配布先追加削除</a:t>
            </a:r>
            <a:endParaRPr kumimoji="1" lang="en-US" altLang="ja-JP" sz="900">
              <a:solidFill>
                <a:schemeClr val="tx1"/>
              </a:solidFill>
            </a:endParaRPr>
          </a:p>
          <a:p>
            <a:pPr marL="285750" indent="-285750">
              <a:buFont typeface="Wingdings" panose="05000000000000000000" pitchFamily="2" charset="2"/>
              <a:buChar char="ü"/>
            </a:pPr>
            <a:r>
              <a:rPr kumimoji="1" lang="ja-JP" altLang="en-US" sz="900">
                <a:solidFill>
                  <a:schemeClr val="tx1"/>
                </a:solidFill>
              </a:rPr>
              <a:t>配布先履歴管理</a:t>
            </a:r>
            <a:endParaRPr kumimoji="1" lang="en-US" altLang="ja-JP" sz="900">
              <a:solidFill>
                <a:schemeClr val="tx1"/>
              </a:solidFill>
            </a:endParaRPr>
          </a:p>
        </p:txBody>
      </p:sp>
      <p:sp>
        <p:nvSpPr>
          <p:cNvPr id="45" name="テキスト ボックス 44">
            <a:extLst>
              <a:ext uri="{FF2B5EF4-FFF2-40B4-BE49-F238E27FC236}">
                <a16:creationId xmlns:a16="http://schemas.microsoft.com/office/drawing/2014/main" id="{CB7215E0-2584-4509-8471-DE5DD7F08C35}"/>
              </a:ext>
            </a:extLst>
          </p:cNvPr>
          <p:cNvSpPr txBox="1"/>
          <p:nvPr/>
        </p:nvSpPr>
        <p:spPr>
          <a:xfrm>
            <a:off x="6041413" y="941442"/>
            <a:ext cx="622066" cy="230832"/>
          </a:xfrm>
          <a:prstGeom prst="rect">
            <a:avLst/>
          </a:prstGeom>
          <a:noFill/>
        </p:spPr>
        <p:txBody>
          <a:bodyPr wrap="square">
            <a:spAutoFit/>
          </a:bodyPr>
          <a:lstStyle/>
          <a:p>
            <a:r>
              <a:rPr kumimoji="1" lang="ja-JP" altLang="en-US" sz="900">
                <a:solidFill>
                  <a:schemeClr val="tx1"/>
                </a:solidFill>
              </a:rPr>
              <a:t>凡例：</a:t>
            </a:r>
            <a:endParaRPr kumimoji="1" lang="en-US" altLang="ja-JP" sz="900">
              <a:solidFill>
                <a:schemeClr val="tx1"/>
              </a:solidFill>
            </a:endParaRPr>
          </a:p>
        </p:txBody>
      </p:sp>
      <p:cxnSp>
        <p:nvCxnSpPr>
          <p:cNvPr id="49" name="直線コネクタ 48">
            <a:extLst>
              <a:ext uri="{FF2B5EF4-FFF2-40B4-BE49-F238E27FC236}">
                <a16:creationId xmlns:a16="http://schemas.microsoft.com/office/drawing/2014/main" id="{3B1009AE-7DFA-2DF7-205B-C73907CF22F6}"/>
              </a:ext>
            </a:extLst>
          </p:cNvPr>
          <p:cNvCxnSpPr>
            <a:cxnSpLocks/>
          </p:cNvCxnSpPr>
          <p:nvPr/>
        </p:nvCxnSpPr>
        <p:spPr>
          <a:xfrm>
            <a:off x="6663479" y="1060541"/>
            <a:ext cx="469371" cy="0"/>
          </a:xfrm>
          <a:prstGeom prst="lin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B3228611-43C5-0AEB-B064-A738C777E8F4}"/>
              </a:ext>
            </a:extLst>
          </p:cNvPr>
          <p:cNvSpPr/>
          <p:nvPr/>
        </p:nvSpPr>
        <p:spPr>
          <a:xfrm>
            <a:off x="941338" y="4366986"/>
            <a:ext cx="2685782" cy="218261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200">
                <a:solidFill>
                  <a:schemeClr val="tx1"/>
                </a:solidFill>
              </a:rPr>
              <a:t>■共通処理</a:t>
            </a:r>
            <a:endParaRPr kumimoji="1" lang="en-US" altLang="ja-JP" sz="1200">
              <a:solidFill>
                <a:schemeClr val="tx1"/>
              </a:solidFill>
            </a:endParaRPr>
          </a:p>
          <a:p>
            <a:pPr marL="171450" indent="-171450">
              <a:buFont typeface="Arial" panose="020B0604020202020204" pitchFamily="34" charset="0"/>
              <a:buChar char="•"/>
            </a:pPr>
            <a:r>
              <a:rPr kumimoji="1" lang="ja-JP" altLang="en-US" sz="1200">
                <a:solidFill>
                  <a:schemeClr val="tx1"/>
                </a:solidFill>
              </a:rPr>
              <a:t>編集</a:t>
            </a:r>
          </a:p>
          <a:p>
            <a:pPr marL="171450" indent="-171450">
              <a:buFont typeface="Arial" panose="020B0604020202020204" pitchFamily="34" charset="0"/>
              <a:buChar char="•"/>
            </a:pPr>
            <a:r>
              <a:rPr kumimoji="1" lang="ja-JP" altLang="en-US" sz="1200">
                <a:solidFill>
                  <a:schemeClr val="tx1"/>
                </a:solidFill>
              </a:rPr>
              <a:t>保存終了</a:t>
            </a:r>
          </a:p>
          <a:p>
            <a:pPr marL="171450" indent="-171450">
              <a:buFont typeface="Arial" panose="020B0604020202020204" pitchFamily="34" charset="0"/>
              <a:buChar char="•"/>
            </a:pPr>
            <a:r>
              <a:rPr kumimoji="1" lang="ja-JP" altLang="en-US" sz="1200">
                <a:solidFill>
                  <a:schemeClr val="tx1"/>
                </a:solidFill>
              </a:rPr>
              <a:t>印刷</a:t>
            </a:r>
          </a:p>
          <a:p>
            <a:pPr marL="171450" indent="-171450">
              <a:buFont typeface="Arial" panose="020B0604020202020204" pitchFamily="34" charset="0"/>
              <a:buChar char="•"/>
            </a:pPr>
            <a:r>
              <a:rPr kumimoji="1" lang="ja-JP" altLang="en-US" sz="1200">
                <a:solidFill>
                  <a:schemeClr val="tx1"/>
                </a:solidFill>
              </a:rPr>
              <a:t>メール送信</a:t>
            </a:r>
          </a:p>
          <a:p>
            <a:pPr marL="171450" indent="-171450">
              <a:buFont typeface="Arial" panose="020B0604020202020204" pitchFamily="34" charset="0"/>
              <a:buChar char="•"/>
            </a:pPr>
            <a:r>
              <a:rPr kumimoji="1" lang="ja-JP" altLang="en-US" sz="1200">
                <a:solidFill>
                  <a:schemeClr val="tx1"/>
                </a:solidFill>
              </a:rPr>
              <a:t>旧版閲覧</a:t>
            </a:r>
          </a:p>
          <a:p>
            <a:pPr marL="171450" indent="-171450">
              <a:buFont typeface="Arial" panose="020B0604020202020204" pitchFamily="34" charset="0"/>
              <a:buChar char="•"/>
            </a:pPr>
            <a:r>
              <a:rPr kumimoji="1" lang="ja-JP" altLang="en-US" sz="1200">
                <a:solidFill>
                  <a:schemeClr val="tx1"/>
                </a:solidFill>
              </a:rPr>
              <a:t>文書改訂</a:t>
            </a:r>
          </a:p>
          <a:p>
            <a:pPr marL="171450" indent="-171450">
              <a:buFont typeface="Arial" panose="020B0604020202020204" pitchFamily="34" charset="0"/>
              <a:buChar char="•"/>
            </a:pPr>
            <a:r>
              <a:rPr kumimoji="1" lang="ja-JP" altLang="en-US" sz="1200">
                <a:solidFill>
                  <a:schemeClr val="tx1"/>
                </a:solidFill>
              </a:rPr>
              <a:t>文書廃棄</a:t>
            </a:r>
            <a:r>
              <a:rPr kumimoji="1" lang="en-US" altLang="ja-JP" sz="1200">
                <a:solidFill>
                  <a:schemeClr val="tx1"/>
                </a:solidFill>
              </a:rPr>
              <a:t>\</a:t>
            </a:r>
            <a:r>
              <a:rPr kumimoji="1" lang="ja-JP" altLang="en-US" sz="1200">
                <a:solidFill>
                  <a:schemeClr val="tx1"/>
                </a:solidFill>
              </a:rPr>
              <a:t>廃棄承認ワークフロー実施</a:t>
            </a:r>
          </a:p>
          <a:p>
            <a:pPr marL="171450" indent="-171450">
              <a:buFont typeface="Arial" panose="020B0604020202020204" pitchFamily="34" charset="0"/>
              <a:buChar char="•"/>
            </a:pPr>
            <a:r>
              <a:rPr kumimoji="1" lang="ja-JP" altLang="en-US" sz="1200">
                <a:solidFill>
                  <a:schemeClr val="tx1"/>
                </a:solidFill>
              </a:rPr>
              <a:t>文書廃棄</a:t>
            </a:r>
            <a:r>
              <a:rPr kumimoji="1" lang="en-US" altLang="ja-JP" sz="1200">
                <a:solidFill>
                  <a:schemeClr val="tx1"/>
                </a:solidFill>
              </a:rPr>
              <a:t>\</a:t>
            </a:r>
            <a:r>
              <a:rPr kumimoji="1" lang="ja-JP" altLang="en-US" sz="1200">
                <a:solidFill>
                  <a:schemeClr val="tx1"/>
                </a:solidFill>
              </a:rPr>
              <a:t>即廃棄</a:t>
            </a:r>
          </a:p>
          <a:p>
            <a:pPr marL="171450" indent="-171450">
              <a:buFont typeface="Arial" panose="020B0604020202020204" pitchFamily="34" charset="0"/>
              <a:buChar char="•"/>
            </a:pPr>
            <a:r>
              <a:rPr kumimoji="1" lang="ja-JP" altLang="en-US" sz="1200">
                <a:solidFill>
                  <a:schemeClr val="tx1"/>
                </a:solidFill>
              </a:rPr>
              <a:t>廃棄取消</a:t>
            </a:r>
          </a:p>
          <a:p>
            <a:pPr marL="171450" indent="-171450">
              <a:buFont typeface="Arial" panose="020B0604020202020204" pitchFamily="34" charset="0"/>
              <a:buChar char="•"/>
            </a:pPr>
            <a:r>
              <a:rPr kumimoji="1" lang="ja-JP" altLang="en-US" sz="1200">
                <a:solidFill>
                  <a:schemeClr val="tx1"/>
                </a:solidFill>
              </a:rPr>
              <a:t>文書削除</a:t>
            </a:r>
            <a:endParaRPr kumimoji="1" lang="en-US" altLang="ja-JP" sz="1200">
              <a:solidFill>
                <a:schemeClr val="tx1"/>
              </a:solidFill>
            </a:endParaRPr>
          </a:p>
          <a:p>
            <a:pPr marL="171450" indent="-171450">
              <a:buFont typeface="Arial" panose="020B0604020202020204" pitchFamily="34" charset="0"/>
              <a:buChar char="•"/>
            </a:pPr>
            <a:r>
              <a:rPr kumimoji="1" lang="ja-JP" altLang="en-US" sz="1200">
                <a:solidFill>
                  <a:schemeClr val="tx1"/>
                </a:solidFill>
              </a:rPr>
              <a:t>ワークフロー一括更新</a:t>
            </a:r>
          </a:p>
        </p:txBody>
      </p:sp>
      <p:sp>
        <p:nvSpPr>
          <p:cNvPr id="8" name="テキスト ボックス 7">
            <a:extLst>
              <a:ext uri="{FF2B5EF4-FFF2-40B4-BE49-F238E27FC236}">
                <a16:creationId xmlns:a16="http://schemas.microsoft.com/office/drawing/2014/main" id="{9606581A-5A19-0416-BA42-16F13437D9B7}"/>
              </a:ext>
            </a:extLst>
          </p:cNvPr>
          <p:cNvSpPr txBox="1"/>
          <p:nvPr/>
        </p:nvSpPr>
        <p:spPr>
          <a:xfrm>
            <a:off x="6112932" y="1381063"/>
            <a:ext cx="3097382" cy="338554"/>
          </a:xfrm>
          <a:prstGeom prst="rect">
            <a:avLst/>
          </a:prstGeom>
          <a:noFill/>
        </p:spPr>
        <p:txBody>
          <a:bodyPr wrap="square">
            <a:spAutoFit/>
          </a:bodyPr>
          <a:lstStyle/>
          <a:p>
            <a:r>
              <a:rPr lang="en-US" altLang="ja-JP" sz="800"/>
              <a:t>※</a:t>
            </a:r>
            <a:r>
              <a:rPr lang="ja-JP" altLang="en-US" sz="800"/>
              <a:t>本</a:t>
            </a:r>
            <a:r>
              <a:rPr lang="en-US" altLang="ja-JP" sz="800"/>
              <a:t>WF</a:t>
            </a:r>
            <a:r>
              <a:rPr lang="ja-JP" altLang="en-US" sz="800"/>
              <a:t>は機能の全体感を示すために記載しています</a:t>
            </a:r>
            <a:endParaRPr lang="en-US" altLang="ja-JP" sz="800"/>
          </a:p>
          <a:p>
            <a:r>
              <a:rPr kumimoji="1" lang="ja-JP" altLang="en-US" sz="800">
                <a:solidFill>
                  <a:schemeClr val="tx1"/>
                </a:solidFill>
              </a:rPr>
              <a:t>　分岐としての差戻は機能一覧に記載しています</a:t>
            </a:r>
            <a:endParaRPr kumimoji="1" lang="en-US" altLang="ja-JP" sz="800">
              <a:solidFill>
                <a:schemeClr val="tx1"/>
              </a:solidFill>
            </a:endParaRPr>
          </a:p>
        </p:txBody>
      </p:sp>
      <p:sp>
        <p:nvSpPr>
          <p:cNvPr id="10" name="テキスト プレースホルダー 4">
            <a:extLst>
              <a:ext uri="{FF2B5EF4-FFF2-40B4-BE49-F238E27FC236}">
                <a16:creationId xmlns:a16="http://schemas.microsoft.com/office/drawing/2014/main" id="{E2FCF4C2-C9E5-4EFF-6E0B-4376BA05F9DA}"/>
              </a:ext>
            </a:extLst>
          </p:cNvPr>
          <p:cNvSpPr txBox="1">
            <a:spLocks/>
          </p:cNvSpPr>
          <p:nvPr/>
        </p:nvSpPr>
        <p:spPr>
          <a:xfrm>
            <a:off x="251524" y="1052963"/>
            <a:ext cx="8640950" cy="3651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2400" kern="1200">
                <a:solidFill>
                  <a:schemeClr val="tx1"/>
                </a:solidFill>
                <a:latin typeface="Yu Gothic UI" panose="020B0500000000000000" pitchFamily="50" charset="-128"/>
                <a:ea typeface="Yu Gothic UI" panose="020B0500000000000000" pitchFamily="50" charset="-128"/>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kumimoji="1" sz="2000" kern="1200">
                <a:solidFill>
                  <a:schemeClr val="tx1"/>
                </a:solidFill>
                <a:latin typeface="Yu Gothic UI" panose="020B0500000000000000" pitchFamily="50" charset="-128"/>
                <a:ea typeface="Yu Gothic UI" panose="020B0500000000000000"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Yu Gothic UI" panose="020B0500000000000000" pitchFamily="50" charset="-128"/>
                <a:ea typeface="Yu Gothic UI" panose="020B0500000000000000"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ja-JP" sz="1800"/>
              <a:t>(3)</a:t>
            </a:r>
            <a:r>
              <a:rPr lang="ja-JP" altLang="en-US" sz="1800"/>
              <a:t>業務フロー</a:t>
            </a:r>
            <a:endParaRPr kumimoji="1" lang="en-US" altLang="zh-TW" sz="18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p:txBody>
      </p:sp>
      <p:sp>
        <p:nvSpPr>
          <p:cNvPr id="9" name="テキスト ボックス 8">
            <a:extLst>
              <a:ext uri="{FF2B5EF4-FFF2-40B4-BE49-F238E27FC236}">
                <a16:creationId xmlns:a16="http://schemas.microsoft.com/office/drawing/2014/main" id="{E886AB72-2D96-18D0-8E91-35538F55D3FF}"/>
              </a:ext>
            </a:extLst>
          </p:cNvPr>
          <p:cNvSpPr txBox="1"/>
          <p:nvPr/>
        </p:nvSpPr>
        <p:spPr>
          <a:xfrm>
            <a:off x="7132849" y="941442"/>
            <a:ext cx="1939149" cy="230832"/>
          </a:xfrm>
          <a:prstGeom prst="rect">
            <a:avLst/>
          </a:prstGeom>
          <a:noFill/>
        </p:spPr>
        <p:txBody>
          <a:bodyPr wrap="square">
            <a:spAutoFit/>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ja-JP" sz="900"/>
              <a:t>2.</a:t>
            </a:r>
            <a:r>
              <a:rPr kumimoji="1" lang="ja-JP" altLang="en-US" sz="900"/>
              <a:t>機能要件</a:t>
            </a:r>
            <a:r>
              <a:rPr kumimoji="1" lang="en-US" altLang="ja-JP" sz="900"/>
              <a:t>(1)</a:t>
            </a:r>
            <a:r>
              <a:rPr kumimoji="1" lang="ja-JP" altLang="en-US" sz="900"/>
              <a:t>機能要件一覧参照</a:t>
            </a:r>
            <a:endParaRPr kumimoji="1" lang="en-US" altLang="zh-TW" sz="8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p:txBody>
      </p:sp>
    </p:spTree>
    <p:extLst>
      <p:ext uri="{BB962C8B-B14F-4D97-AF65-F5344CB8AC3E}">
        <p14:creationId xmlns:p14="http://schemas.microsoft.com/office/powerpoint/2010/main" val="2836140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BA976F1A-1F23-8E7A-9FE8-516548FD8E1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639" imgH="639" progId="TCLayout.ActiveDocument.1">
                  <p:embed/>
                </p:oleObj>
              </mc:Choice>
              <mc:Fallback>
                <p:oleObj name="think-cellスライド" r:id="rId3" imgW="639" imgH="639" progId="TCLayout.ActiveDocument.1">
                  <p:embed/>
                  <p:pic>
                    <p:nvPicPr>
                      <p:cNvPr id="5" name="think-cell data - do not delete" hidden="1">
                        <a:extLst>
                          <a:ext uri="{FF2B5EF4-FFF2-40B4-BE49-F238E27FC236}">
                            <a16:creationId xmlns:a16="http://schemas.microsoft.com/office/drawing/2014/main" id="{BA976F1A-1F23-8E7A-9FE8-516548FD8E1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タイトル 3">
            <a:extLst>
              <a:ext uri="{FF2B5EF4-FFF2-40B4-BE49-F238E27FC236}">
                <a16:creationId xmlns:a16="http://schemas.microsoft.com/office/drawing/2014/main" id="{BE23AE77-CEAB-36A7-A61B-D1A32051ACD2}"/>
              </a:ext>
            </a:extLst>
          </p:cNvPr>
          <p:cNvSpPr>
            <a:spLocks noGrp="1"/>
          </p:cNvSpPr>
          <p:nvPr>
            <p:ph type="title"/>
          </p:nvPr>
        </p:nvSpPr>
        <p:spPr>
          <a:xfrm>
            <a:off x="251519" y="263966"/>
            <a:ext cx="7680208" cy="523220"/>
          </a:xfrm>
        </p:spPr>
        <p:txBody>
          <a:bodyPr vert="horz"/>
          <a:lstStyle/>
          <a:p>
            <a:r>
              <a:rPr kumimoji="1" lang="ja-JP" altLang="en-US"/>
              <a:t>１．業務要件</a:t>
            </a:r>
          </a:p>
        </p:txBody>
      </p:sp>
      <p:graphicFrame>
        <p:nvGraphicFramePr>
          <p:cNvPr id="6" name="表 7">
            <a:extLst>
              <a:ext uri="{FF2B5EF4-FFF2-40B4-BE49-F238E27FC236}">
                <a16:creationId xmlns:a16="http://schemas.microsoft.com/office/drawing/2014/main" id="{CA8E2A68-9716-173E-515E-C9C3A14F91D1}"/>
              </a:ext>
            </a:extLst>
          </p:cNvPr>
          <p:cNvGraphicFramePr>
            <a:graphicFrameLocks noGrp="1"/>
          </p:cNvGraphicFramePr>
          <p:nvPr/>
        </p:nvGraphicFramePr>
        <p:xfrm>
          <a:off x="72000" y="1381063"/>
          <a:ext cx="9000000" cy="2354166"/>
        </p:xfrm>
        <a:graphic>
          <a:graphicData uri="http://schemas.openxmlformats.org/drawingml/2006/table">
            <a:tbl>
              <a:tblPr firstRow="1" bandRow="1">
                <a:tableStyleId>{5C22544A-7EE6-4342-B048-85BDC9FD1C3A}</a:tableStyleId>
              </a:tblPr>
              <a:tblGrid>
                <a:gridCol w="540000">
                  <a:extLst>
                    <a:ext uri="{9D8B030D-6E8A-4147-A177-3AD203B41FA5}">
                      <a16:colId xmlns:a16="http://schemas.microsoft.com/office/drawing/2014/main" val="301329377"/>
                    </a:ext>
                  </a:extLst>
                </a:gridCol>
                <a:gridCol w="8460000">
                  <a:extLst>
                    <a:ext uri="{9D8B030D-6E8A-4147-A177-3AD203B41FA5}">
                      <a16:colId xmlns:a16="http://schemas.microsoft.com/office/drawing/2014/main" val="1027567464"/>
                    </a:ext>
                  </a:extLst>
                </a:gridCol>
              </a:tblGrid>
              <a:tr h="192882">
                <a:tc>
                  <a:txBody>
                    <a:bodyPr/>
                    <a:lstStyle/>
                    <a:p>
                      <a:endParaRPr kumimoji="1" lang="ja-JP" altLang="en-US"/>
                    </a:p>
                  </a:txBody>
                  <a:tcPr>
                    <a:solidFill>
                      <a:schemeClr val="accent1"/>
                    </a:solidFill>
                  </a:tcPr>
                </a:tc>
                <a:tc>
                  <a:txBody>
                    <a:bodyPr/>
                    <a:lstStyle/>
                    <a:p>
                      <a:pPr algn="l"/>
                      <a:r>
                        <a:rPr kumimoji="1" lang="ja-JP" altLang="en-US"/>
                        <a:t>業務種別　　</a:t>
                      </a:r>
                      <a:r>
                        <a:rPr kumimoji="1" lang="en-US" altLang="ja-JP" sz="1800" b="1">
                          <a:solidFill>
                            <a:schemeClr val="bg1"/>
                          </a:solidFill>
                        </a:rPr>
                        <a:t>d.</a:t>
                      </a:r>
                      <a:r>
                        <a:rPr kumimoji="1" lang="ja-JP" altLang="en-US" sz="1800" b="1">
                          <a:solidFill>
                            <a:schemeClr val="bg1"/>
                          </a:solidFill>
                        </a:rPr>
                        <a:t>文書メンテナンス</a:t>
                      </a:r>
                      <a:endParaRPr kumimoji="1" lang="en-US" altLang="ja-JP" sz="1800" b="1">
                        <a:solidFill>
                          <a:schemeClr val="bg1"/>
                        </a:solidFill>
                      </a:endParaRPr>
                    </a:p>
                  </a:txBody>
                  <a:tcPr/>
                </a:tc>
                <a:extLst>
                  <a:ext uri="{0D108BD9-81ED-4DB2-BD59-A6C34878D82A}">
                    <a16:rowId xmlns:a16="http://schemas.microsoft.com/office/drawing/2014/main" val="2838924240"/>
                  </a:ext>
                </a:extLst>
              </a:tr>
              <a:tr h="1988406">
                <a:tc>
                  <a:txBody>
                    <a:bodyPr/>
                    <a:lstStyle/>
                    <a:p>
                      <a:r>
                        <a:rPr kumimoji="1" lang="ja-JP" altLang="en-US" sz="1400" b="1">
                          <a:solidFill>
                            <a:schemeClr val="bg1"/>
                          </a:solidFill>
                        </a:rPr>
                        <a:t>利用者</a:t>
                      </a:r>
                    </a:p>
                  </a:txBody>
                  <a:tcPr vert="wordArtVertRtl" anchor="ctr" anchorCtr="1">
                    <a:solidFill>
                      <a:schemeClr val="accent1"/>
                    </a:solidFill>
                  </a:tcPr>
                </a:tc>
                <a:tc>
                  <a:txBody>
                    <a:bodyPr/>
                    <a:lstStyle/>
                    <a:p>
                      <a:endParaRPr kumimoji="1" lang="ja-JP" altLang="en-US"/>
                    </a:p>
                  </a:txBody>
                  <a:tcPr/>
                </a:tc>
                <a:extLst>
                  <a:ext uri="{0D108BD9-81ED-4DB2-BD59-A6C34878D82A}">
                    <a16:rowId xmlns:a16="http://schemas.microsoft.com/office/drawing/2014/main" val="3028206946"/>
                  </a:ext>
                </a:extLst>
              </a:tr>
            </a:tbl>
          </a:graphicData>
        </a:graphic>
      </p:graphicFrame>
      <p:sp>
        <p:nvSpPr>
          <p:cNvPr id="13" name="四角形: 角を丸くする 12">
            <a:extLst>
              <a:ext uri="{FF2B5EF4-FFF2-40B4-BE49-F238E27FC236}">
                <a16:creationId xmlns:a16="http://schemas.microsoft.com/office/drawing/2014/main" id="{22ECFFBA-584D-0208-9494-3F6A561CEFA6}"/>
              </a:ext>
            </a:extLst>
          </p:cNvPr>
          <p:cNvSpPr/>
          <p:nvPr/>
        </p:nvSpPr>
        <p:spPr>
          <a:xfrm>
            <a:off x="941337" y="2105356"/>
            <a:ext cx="1449437" cy="575567"/>
          </a:xfrm>
          <a:prstGeom prst="roundRect">
            <a:avLst>
              <a:gd name="adj" fmla="val 25065"/>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文書メンテナンス発生</a:t>
            </a:r>
            <a:endParaRPr kumimoji="1" lang="en-US" altLang="ja-JP" sz="1200">
              <a:solidFill>
                <a:schemeClr val="tx1"/>
              </a:solidFill>
            </a:endParaRPr>
          </a:p>
        </p:txBody>
      </p:sp>
      <p:sp>
        <p:nvSpPr>
          <p:cNvPr id="14" name="正方形/長方形 13">
            <a:extLst>
              <a:ext uri="{FF2B5EF4-FFF2-40B4-BE49-F238E27FC236}">
                <a16:creationId xmlns:a16="http://schemas.microsoft.com/office/drawing/2014/main" id="{CA212066-292B-6811-E469-469059AAEFED}"/>
              </a:ext>
            </a:extLst>
          </p:cNvPr>
          <p:cNvSpPr/>
          <p:nvPr/>
        </p:nvSpPr>
        <p:spPr>
          <a:xfrm>
            <a:off x="3238285" y="2088436"/>
            <a:ext cx="1029616" cy="609406"/>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Yu Gothic UI"/>
                <a:ea typeface="Yu Gothic UI"/>
                <a:cs typeface="+mn-cs"/>
              </a:rPr>
              <a:t>事業所変更</a:t>
            </a:r>
            <a:endParaRPr kumimoji="1" lang="en-US" altLang="ja-JP" sz="1100" b="0" i="0" u="none" strike="noStrike" kern="1200" cap="none" spc="0" normalizeH="0" baseline="0" noProof="0">
              <a:ln>
                <a:noFill/>
              </a:ln>
              <a:solidFill>
                <a:prstClr val="black"/>
              </a:solidFill>
              <a:effectLst/>
              <a:uLnTx/>
              <a:uFillTx/>
              <a:latin typeface="Yu Gothic UI"/>
              <a:ea typeface="Yu Gothic UI"/>
              <a:cs typeface="+mn-cs"/>
            </a:endParaRPr>
          </a:p>
        </p:txBody>
      </p:sp>
      <p:cxnSp>
        <p:nvCxnSpPr>
          <p:cNvPr id="16" name="直線矢印コネクタ 15">
            <a:extLst>
              <a:ext uri="{FF2B5EF4-FFF2-40B4-BE49-F238E27FC236}">
                <a16:creationId xmlns:a16="http://schemas.microsoft.com/office/drawing/2014/main" id="{A5E3E74D-35D3-6098-14C3-7B354C66E604}"/>
              </a:ext>
            </a:extLst>
          </p:cNvPr>
          <p:cNvCxnSpPr>
            <a:cxnSpLocks/>
            <a:stCxn id="13" idx="3"/>
            <a:endCxn id="14" idx="1"/>
          </p:cNvCxnSpPr>
          <p:nvPr/>
        </p:nvCxnSpPr>
        <p:spPr>
          <a:xfrm flipV="1">
            <a:off x="2390774" y="2393139"/>
            <a:ext cx="84751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四角形: 角を丸くする 16">
            <a:extLst>
              <a:ext uri="{FF2B5EF4-FFF2-40B4-BE49-F238E27FC236}">
                <a16:creationId xmlns:a16="http://schemas.microsoft.com/office/drawing/2014/main" id="{B2166DA8-7DFA-3949-3211-38F2350F65BE}"/>
              </a:ext>
            </a:extLst>
          </p:cNvPr>
          <p:cNvSpPr/>
          <p:nvPr/>
        </p:nvSpPr>
        <p:spPr>
          <a:xfrm>
            <a:off x="5771453" y="2042348"/>
            <a:ext cx="677909" cy="701584"/>
          </a:xfrm>
          <a:prstGeom prst="roundRect">
            <a:avLst>
              <a:gd name="adj" fmla="val 25065"/>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完了</a:t>
            </a:r>
          </a:p>
        </p:txBody>
      </p:sp>
      <p:cxnSp>
        <p:nvCxnSpPr>
          <p:cNvPr id="19" name="直線矢印コネクタ 18">
            <a:extLst>
              <a:ext uri="{FF2B5EF4-FFF2-40B4-BE49-F238E27FC236}">
                <a16:creationId xmlns:a16="http://schemas.microsoft.com/office/drawing/2014/main" id="{65522D4B-AF85-33C0-8178-FA89C130C70B}"/>
              </a:ext>
            </a:extLst>
          </p:cNvPr>
          <p:cNvCxnSpPr>
            <a:cxnSpLocks/>
            <a:stCxn id="14" idx="3"/>
          </p:cNvCxnSpPr>
          <p:nvPr/>
        </p:nvCxnSpPr>
        <p:spPr>
          <a:xfrm>
            <a:off x="4267901" y="2393139"/>
            <a:ext cx="15035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68194D2B-099A-F1D3-6599-5569453C74B9}"/>
              </a:ext>
            </a:extLst>
          </p:cNvPr>
          <p:cNvSpPr/>
          <p:nvPr/>
        </p:nvSpPr>
        <p:spPr>
          <a:xfrm>
            <a:off x="3753093" y="1934943"/>
            <a:ext cx="1449437" cy="28235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endParaRPr kumimoji="1" lang="ja-JP" altLang="en-US" sz="900">
              <a:solidFill>
                <a:schemeClr val="tx1"/>
              </a:solidFill>
            </a:endParaRPr>
          </a:p>
        </p:txBody>
      </p:sp>
      <p:sp>
        <p:nvSpPr>
          <p:cNvPr id="7" name="テキスト ボックス 6">
            <a:extLst>
              <a:ext uri="{FF2B5EF4-FFF2-40B4-BE49-F238E27FC236}">
                <a16:creationId xmlns:a16="http://schemas.microsoft.com/office/drawing/2014/main" id="{31E2CD7B-6679-4B77-57A2-6A18C935C075}"/>
              </a:ext>
            </a:extLst>
          </p:cNvPr>
          <p:cNvSpPr txBox="1"/>
          <p:nvPr/>
        </p:nvSpPr>
        <p:spPr>
          <a:xfrm>
            <a:off x="6041413" y="941442"/>
            <a:ext cx="622066" cy="230832"/>
          </a:xfrm>
          <a:prstGeom prst="rect">
            <a:avLst/>
          </a:prstGeom>
          <a:noFill/>
        </p:spPr>
        <p:txBody>
          <a:bodyPr wrap="square">
            <a:spAutoFit/>
          </a:bodyPr>
          <a:lstStyle/>
          <a:p>
            <a:r>
              <a:rPr kumimoji="1" lang="ja-JP" altLang="en-US" sz="900">
                <a:solidFill>
                  <a:schemeClr val="tx1"/>
                </a:solidFill>
              </a:rPr>
              <a:t>凡例：</a:t>
            </a:r>
            <a:endParaRPr kumimoji="1" lang="en-US" altLang="ja-JP" sz="900">
              <a:solidFill>
                <a:schemeClr val="tx1"/>
              </a:solidFill>
            </a:endParaRPr>
          </a:p>
        </p:txBody>
      </p:sp>
      <p:cxnSp>
        <p:nvCxnSpPr>
          <p:cNvPr id="8" name="直線コネクタ 7">
            <a:extLst>
              <a:ext uri="{FF2B5EF4-FFF2-40B4-BE49-F238E27FC236}">
                <a16:creationId xmlns:a16="http://schemas.microsoft.com/office/drawing/2014/main" id="{FAA9577F-7AD3-A391-0BE0-558CA82DCA30}"/>
              </a:ext>
            </a:extLst>
          </p:cNvPr>
          <p:cNvCxnSpPr>
            <a:cxnSpLocks/>
          </p:cNvCxnSpPr>
          <p:nvPr/>
        </p:nvCxnSpPr>
        <p:spPr>
          <a:xfrm>
            <a:off x="6663479" y="1060541"/>
            <a:ext cx="469371" cy="0"/>
          </a:xfrm>
          <a:prstGeom prst="lin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9DFAAFF7-EEDD-A700-7CFB-F14AF1FAFA01}"/>
              </a:ext>
            </a:extLst>
          </p:cNvPr>
          <p:cNvSpPr txBox="1"/>
          <p:nvPr/>
        </p:nvSpPr>
        <p:spPr>
          <a:xfrm>
            <a:off x="6112932" y="1381063"/>
            <a:ext cx="3097382" cy="338554"/>
          </a:xfrm>
          <a:prstGeom prst="rect">
            <a:avLst/>
          </a:prstGeom>
          <a:noFill/>
        </p:spPr>
        <p:txBody>
          <a:bodyPr wrap="square">
            <a:spAutoFit/>
          </a:bodyPr>
          <a:lstStyle/>
          <a:p>
            <a:r>
              <a:rPr lang="en-US" altLang="ja-JP" sz="800"/>
              <a:t>※</a:t>
            </a:r>
            <a:r>
              <a:rPr lang="ja-JP" altLang="en-US" sz="800"/>
              <a:t>本</a:t>
            </a:r>
            <a:r>
              <a:rPr lang="en-US" altLang="ja-JP" sz="800"/>
              <a:t>WF</a:t>
            </a:r>
            <a:r>
              <a:rPr lang="ja-JP" altLang="en-US" sz="800"/>
              <a:t>は機能の全体感を示すために記載しています</a:t>
            </a:r>
            <a:endParaRPr lang="en-US" altLang="ja-JP" sz="800"/>
          </a:p>
          <a:p>
            <a:r>
              <a:rPr kumimoji="1" lang="ja-JP" altLang="en-US" sz="800">
                <a:solidFill>
                  <a:schemeClr val="tx1"/>
                </a:solidFill>
              </a:rPr>
              <a:t>　分岐としての差戻は機能一覧に記載しています</a:t>
            </a:r>
            <a:endParaRPr kumimoji="1" lang="en-US" altLang="ja-JP" sz="800">
              <a:solidFill>
                <a:schemeClr val="tx1"/>
              </a:solidFill>
            </a:endParaRPr>
          </a:p>
        </p:txBody>
      </p:sp>
      <p:sp>
        <p:nvSpPr>
          <p:cNvPr id="10" name="テキスト プレースホルダー 4">
            <a:extLst>
              <a:ext uri="{FF2B5EF4-FFF2-40B4-BE49-F238E27FC236}">
                <a16:creationId xmlns:a16="http://schemas.microsoft.com/office/drawing/2014/main" id="{A9A40247-83B7-1259-20B4-DEB7B57B1CFC}"/>
              </a:ext>
            </a:extLst>
          </p:cNvPr>
          <p:cNvSpPr txBox="1">
            <a:spLocks/>
          </p:cNvSpPr>
          <p:nvPr/>
        </p:nvSpPr>
        <p:spPr>
          <a:xfrm>
            <a:off x="251524" y="1052963"/>
            <a:ext cx="8640950" cy="3651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2400" kern="1200">
                <a:solidFill>
                  <a:schemeClr val="tx1"/>
                </a:solidFill>
                <a:latin typeface="Yu Gothic UI" panose="020B0500000000000000" pitchFamily="50" charset="-128"/>
                <a:ea typeface="Yu Gothic UI" panose="020B0500000000000000" pitchFamily="50" charset="-128"/>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kumimoji="1" sz="2000" kern="1200">
                <a:solidFill>
                  <a:schemeClr val="tx1"/>
                </a:solidFill>
                <a:latin typeface="Yu Gothic UI" panose="020B0500000000000000" pitchFamily="50" charset="-128"/>
                <a:ea typeface="Yu Gothic UI" panose="020B0500000000000000"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Yu Gothic UI" panose="020B0500000000000000" pitchFamily="50" charset="-128"/>
                <a:ea typeface="Yu Gothic UI" panose="020B0500000000000000"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Yu Gothic UI" panose="020B0500000000000000" pitchFamily="50" charset="-128"/>
                <a:ea typeface="Yu Gothic UI" panose="020B0500000000000000"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ja-JP" sz="1800"/>
              <a:t>(3)</a:t>
            </a:r>
            <a:r>
              <a:rPr lang="ja-JP" altLang="en-US" sz="1800"/>
              <a:t>業務フロー</a:t>
            </a:r>
            <a:endParaRPr kumimoji="1" lang="en-US" altLang="zh-TW" sz="18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p:txBody>
      </p:sp>
      <p:sp>
        <p:nvSpPr>
          <p:cNvPr id="11" name="スライド番号プレースホルダー 1">
            <a:extLst>
              <a:ext uri="{FF2B5EF4-FFF2-40B4-BE49-F238E27FC236}">
                <a16:creationId xmlns:a16="http://schemas.microsoft.com/office/drawing/2014/main" id="{015BAA57-CED1-EF41-47E1-E493720FBB69}"/>
              </a:ext>
            </a:extLst>
          </p:cNvPr>
          <p:cNvSpPr>
            <a:spLocks noGrp="1"/>
          </p:cNvSpPr>
          <p:nvPr>
            <p:ph type="sldNum" sz="quarter" idx="12"/>
          </p:nvPr>
        </p:nvSpPr>
        <p:spPr>
          <a:xfrm>
            <a:off x="3505200" y="6356352"/>
            <a:ext cx="21336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8139188-682B-46B8-8E3A-C32D863D2EEC}" type="slidenum">
              <a:rPr kumimoji="1" lang="ja-JP" altLang="en-US" sz="1200" b="0" i="0" u="none" strike="noStrike" kern="1200" cap="none" spc="0" normalizeH="0" baseline="0" noProof="0" smtClean="0">
                <a:ln>
                  <a:noFill/>
                </a:ln>
                <a:solidFill>
                  <a:prstClr val="black"/>
                </a:solidFill>
                <a:effectLst/>
                <a:uLnTx/>
                <a:uFillTx/>
                <a:latin typeface="Yu Gothic UI" panose="020B0500000000000000" pitchFamily="50" charset="-128"/>
                <a:ea typeface="Yu Gothic UI" panose="020B0500000000000000"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1" lang="ja-JP" altLang="en-US" sz="12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mn-cs"/>
            </a:endParaRPr>
          </a:p>
        </p:txBody>
      </p:sp>
      <p:sp>
        <p:nvSpPr>
          <p:cNvPr id="9" name="テキスト ボックス 8">
            <a:extLst>
              <a:ext uri="{FF2B5EF4-FFF2-40B4-BE49-F238E27FC236}">
                <a16:creationId xmlns:a16="http://schemas.microsoft.com/office/drawing/2014/main" id="{2C6D1BB8-53BD-D5EC-75C5-DCA3FCBC2492}"/>
              </a:ext>
            </a:extLst>
          </p:cNvPr>
          <p:cNvSpPr txBox="1"/>
          <p:nvPr/>
        </p:nvSpPr>
        <p:spPr>
          <a:xfrm>
            <a:off x="7132849" y="941442"/>
            <a:ext cx="1939149" cy="230832"/>
          </a:xfrm>
          <a:prstGeom prst="rect">
            <a:avLst/>
          </a:prstGeom>
          <a:noFill/>
        </p:spPr>
        <p:txBody>
          <a:bodyPr wrap="square">
            <a:spAutoFit/>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1" lang="en-US" altLang="ja-JP" sz="900"/>
              <a:t>2.</a:t>
            </a:r>
            <a:r>
              <a:rPr kumimoji="1" lang="ja-JP" altLang="en-US" sz="900"/>
              <a:t>機能要件</a:t>
            </a:r>
            <a:r>
              <a:rPr kumimoji="1" lang="en-US" altLang="ja-JP" sz="900"/>
              <a:t>(1)</a:t>
            </a:r>
            <a:r>
              <a:rPr kumimoji="1" lang="ja-JP" altLang="en-US" sz="900"/>
              <a:t>機能要件一覧参照</a:t>
            </a:r>
            <a:endParaRPr kumimoji="1" lang="en-US" altLang="zh-TW" sz="800" b="0" i="0" u="none" strike="noStrike" kern="1200" cap="none" spc="0" normalizeH="0" baseline="0" noProof="0">
              <a:ln>
                <a:noFill/>
              </a:ln>
              <a:solidFill>
                <a:prstClr val="black"/>
              </a:solidFill>
              <a:effectLst/>
              <a:uLnTx/>
              <a:uFillTx/>
              <a:latin typeface="Yu Gothic UI" panose="020B0500000000000000" pitchFamily="50" charset="-128"/>
              <a:ea typeface="Yu Gothic UI" panose="020B0500000000000000" pitchFamily="50" charset="-128"/>
              <a:cs typeface="Arial" panose="020B0604020202020204" pitchFamily="34" charset="0"/>
            </a:endParaRPr>
          </a:p>
        </p:txBody>
      </p:sp>
    </p:spTree>
    <p:extLst>
      <p:ext uri="{BB962C8B-B14F-4D97-AF65-F5344CB8AC3E}">
        <p14:creationId xmlns:p14="http://schemas.microsoft.com/office/powerpoint/2010/main" val="32935364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35e8e40f-b990-41de-a0fc-543397efce71"/>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tatPL7yq0m3OU.Hh.tYRu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tatPL7yq0m3OU.Hh.tYRu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Confidential_Main template_Blue and Cool gray">
  <a:themeElements>
    <a:clrScheme name="blue and cool gray 1">
      <a:dk1>
        <a:srgbClr val="000000"/>
      </a:dk1>
      <a:lt1>
        <a:srgbClr val="FFFFFF"/>
      </a:lt1>
      <a:dk2>
        <a:srgbClr val="D6E0E5"/>
      </a:dk2>
      <a:lt2>
        <a:srgbClr val="EBEFF2"/>
      </a:lt2>
      <a:accent1>
        <a:srgbClr val="005BAB"/>
      </a:accent1>
      <a:accent2>
        <a:srgbClr val="003F7E"/>
      </a:accent2>
      <a:accent3>
        <a:srgbClr val="8A9093"/>
      </a:accent3>
      <a:accent4>
        <a:srgbClr val="B3BBBF"/>
      </a:accent4>
      <a:accent5>
        <a:srgbClr val="D7E0E5"/>
      </a:accent5>
      <a:accent6>
        <a:srgbClr val="6F92CC"/>
      </a:accent6>
      <a:hlink>
        <a:srgbClr val="005BAB"/>
      </a:hlink>
      <a:folHlink>
        <a:srgbClr val="000000"/>
      </a:folHlink>
    </a:clrScheme>
    <a:fontScheme name="游ゴシックMR＋Arial">
      <a:majorFont>
        <a:latin typeface="Arial"/>
        <a:ea typeface="游ゴシック"/>
        <a:cs typeface=""/>
      </a:majorFont>
      <a:minorFont>
        <a:latin typeface="Arial"/>
        <a:ea typeface="游ゴシック Medium"/>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a:spPr>
      <a:bodyPr lIns="72000" tIns="72000" rIns="72000" bIns="72000" rtlCol="0" anchor="t" anchorCtr="0"/>
      <a:lstStyle>
        <a:defPPr marL="171450" indent="-171450" algn="l">
          <a:buFont typeface="Wingdings" panose="05000000000000000000" pitchFamily="2" charset="2"/>
          <a:buChar char="Ø"/>
          <a:defRPr kumimoji="1" sz="1200" dirty="0" smtClean="0"/>
        </a:defPPr>
      </a:lstStyle>
      <a:style>
        <a:lnRef idx="1">
          <a:schemeClr val="accent1"/>
        </a:lnRef>
        <a:fillRef idx="0">
          <a:schemeClr val="accent1"/>
        </a:fillRef>
        <a:effectRef idx="0">
          <a:schemeClr val="accent1"/>
        </a:effectRef>
        <a:fontRef idx="minor">
          <a:schemeClr val="tx1"/>
        </a:fontRef>
      </a:style>
    </a:spDef>
    <a:lnDef>
      <a:spPr>
        <a:ln w="6350" cap="flat" cmpd="sng" algn="ctr">
          <a:solidFill>
            <a:schemeClr val="tx1"/>
          </a:solidFill>
          <a:prstDash val="solid"/>
          <a:miter lim="800000"/>
          <a:headEnd type="none" w="med" len="med"/>
          <a:tailEnd type="triangle" w="med" len="med"/>
        </a:ln>
      </a:spPr>
      <a:bodyPr/>
      <a:lstStyle/>
      <a:style>
        <a:lnRef idx="1">
          <a:schemeClr val="accent1"/>
        </a:lnRef>
        <a:fillRef idx="0">
          <a:schemeClr val="accent1"/>
        </a:fillRef>
        <a:effectRef idx="0">
          <a:schemeClr val="accent1"/>
        </a:effectRef>
        <a:fontRef idx="minor">
          <a:schemeClr val="tx1"/>
        </a:fontRef>
      </a:style>
    </a:lnDef>
    <a:txDef>
      <a:spPr>
        <a:noFill/>
        <a:ln w="9525" cap="flat" cmpd="sng" algn="ctr">
          <a:solidFill>
            <a:schemeClr val="tx1"/>
          </a:solidFill>
          <a:prstDash val="solid"/>
          <a:round/>
          <a:headEnd type="oval" w="med" len="med"/>
          <a:tailEnd type="oval" w="med" len="med"/>
        </a:ln>
      </a:spPr>
      <a:bodyPr wrap="square" lIns="36000" tIns="36000" rIns="36000" bIns="36000" rtlCol="0" anchor="ctr" anchorCtr="0">
        <a:noAutofit/>
      </a:bodyPr>
      <a:lstStyle>
        <a:defPPr marL="171450" indent="-171450" algn="l">
          <a:buFont typeface="Arial" panose="020B0604020202020204" pitchFamily="34" charset="0"/>
          <a:buChar char="•"/>
          <a:defRPr kumimoji="1" sz="1200" dirty="0" smtClean="0"/>
        </a:defPPr>
      </a:lstStyle>
    </a:txDef>
  </a:objectDefaults>
  <a:extraClrSchemeLst/>
  <a:extLst>
    <a:ext uri="{05A4C25C-085E-4340-85A3-A5531E510DB2}">
      <thm15:themeFamily xmlns:thm15="http://schemas.microsoft.com/office/thememl/2012/main" name="プレゼンテーション1" id="{8745F967-B2F3-4EA6-99AF-9B454F0076DA}" vid="{593FC992-7FEC-446F-B459-DB7535F12877}"/>
    </a:ext>
  </a:extLst>
</a:theme>
</file>

<file path=ppt/theme/theme2.xml><?xml version="1.0" encoding="utf-8"?>
<a:theme xmlns:a="http://schemas.openxmlformats.org/drawingml/2006/main" name="2_Main template_Blue and Cool gray">
  <a:themeElements>
    <a:clrScheme name="blue and cool gray 1">
      <a:dk1>
        <a:srgbClr val="000000"/>
      </a:dk1>
      <a:lt1>
        <a:srgbClr val="FFFFFF"/>
      </a:lt1>
      <a:dk2>
        <a:srgbClr val="D6E0E5"/>
      </a:dk2>
      <a:lt2>
        <a:srgbClr val="EBEFF2"/>
      </a:lt2>
      <a:accent1>
        <a:srgbClr val="005BAB"/>
      </a:accent1>
      <a:accent2>
        <a:srgbClr val="003F7E"/>
      </a:accent2>
      <a:accent3>
        <a:srgbClr val="8A9093"/>
      </a:accent3>
      <a:accent4>
        <a:srgbClr val="B3BBBF"/>
      </a:accent4>
      <a:accent5>
        <a:srgbClr val="D7E0E5"/>
      </a:accent5>
      <a:accent6>
        <a:srgbClr val="6F92CC"/>
      </a:accent6>
      <a:hlink>
        <a:srgbClr val="005BAB"/>
      </a:hlink>
      <a:folHlink>
        <a:srgbClr val="000000"/>
      </a:folHlink>
    </a:clrScheme>
    <a:fontScheme name="游ゴシックMR＋Arial">
      <a:majorFont>
        <a:latin typeface="Arial"/>
        <a:ea typeface="游ゴシック"/>
        <a:cs typeface=""/>
      </a:majorFont>
      <a:minorFont>
        <a:latin typeface="Arial"/>
        <a:ea typeface="游ゴシック Medium"/>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72000" rIns="234000" bIns="0" anchor="t" anchorCtr="0">
        <a:noAutofit/>
      </a:bodyPr>
      <a:lstStyle>
        <a:defPPr algn="l">
          <a:defRPr dirty="0" err="1" smtClean="0"/>
        </a:defPPr>
      </a:lstStyle>
    </a:txDef>
  </a:objectDefaults>
  <a:extraClrSchemeLst/>
  <a:extLst>
    <a:ext uri="{05A4C25C-085E-4340-85A3-A5531E510DB2}">
      <thm15:themeFamily xmlns:thm15="http://schemas.microsoft.com/office/thememl/2012/main" name="プレゼンテーション1" id="{8745F967-B2F3-4EA6-99AF-9B454F0076DA}" vid="{3D5D5D83-62E7-4AF6-BCF1-7BF27C7A31E6}"/>
    </a:ext>
  </a:extLst>
</a:theme>
</file>

<file path=ppt/theme/theme3.xml><?xml version="1.0" encoding="utf-8"?>
<a:theme xmlns:a="http://schemas.openxmlformats.org/drawingml/2006/main" name="DT Template_A4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headEnd/>
          <a:tailEnd/>
        </a:ln>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2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2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T Template_A4_J.pptx" id="{6F5BFB66-4361-42A8-B842-A0A3AD3032EF}" vid="{D3765FD4-9D4A-4E3D-8B8F-18ADE3BA1DA2}"/>
    </a:ext>
  </a:extLst>
</a:theme>
</file>

<file path=ppt/theme/theme4.xml><?xml version="1.0" encoding="utf-8"?>
<a:theme xmlns:a="http://schemas.openxmlformats.org/drawingml/2006/main" name="DT Template_16:9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headEnd/>
          <a:tailEnd/>
        </a:ln>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プレゼンテーション2" id="{88DB3BCA-4D10-463F-9C84-D370C676445B}" vid="{562801A4-519A-43D4-815C-034FB569229F}"/>
    </a:ext>
  </a:extLst>
</a:theme>
</file>

<file path=ppt/theme/theme5.xml><?xml version="1.0" encoding="utf-8"?>
<a:theme xmlns:a="http://schemas.openxmlformats.org/drawingml/2006/main" name="2_DT Template_16:9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headEnd/>
          <a:tailEnd/>
        </a:ln>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プレゼンテーション2" id="{88DB3BCA-4D10-463F-9C84-D370C676445B}" vid="{562801A4-519A-43D4-815C-034FB569229F}"/>
    </a:ext>
  </a:extLst>
</a:theme>
</file>

<file path=ppt/theme/theme6.xml><?xml version="1.0" encoding="utf-8"?>
<a:theme xmlns:a="http://schemas.openxmlformats.org/drawingml/2006/main" name="MCC_jp_Confid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YU Gothic UI_ALL">
      <a:majorFont>
        <a:latin typeface="Yu Gothic UI"/>
        <a:ea typeface="Yu Gothic UI"/>
        <a:cs typeface=""/>
      </a:majorFont>
      <a:minorFont>
        <a:latin typeface="Yu Gothic UI"/>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CC"/>
        </a:solidFill>
        <a:ln>
          <a:noFill/>
        </a:ln>
      </a:spPr>
      <a:bodyPr rtlCol="0" anchor="ctr"/>
      <a:lstStyle>
        <a:defPPr algn="ctr">
          <a:defRPr dirty="0">
            <a:solidFill>
              <a:schemeClr val="tx1"/>
            </a:solidFill>
          </a:defRPr>
        </a:defPPr>
      </a:lstStyle>
      <a:style>
        <a:lnRef idx="2">
          <a:schemeClr val="accent1">
            <a:shade val="15000"/>
          </a:schemeClr>
        </a:lnRef>
        <a:fillRef idx="1">
          <a:schemeClr val="accent1"/>
        </a:fillRef>
        <a:effectRef idx="0">
          <a:schemeClr val="accent1"/>
        </a:effectRef>
        <a:fontRef idx="minor">
          <a:schemeClr val="lt1"/>
        </a:fontRef>
      </a:style>
    </a:spDef>
    <a:txDef>
      <a:spPr/>
      <a:bodyPr vert="horz" wrap="square" lIns="91440" tIns="45720" rIns="91440" bIns="45720" rtlCol="0" anchor="b">
        <a:spAutoFit/>
      </a:bodyPr>
      <a:lstStyle>
        <a:defPPr marL="0" indent="0" algn="l">
          <a:buFont typeface="Arial" panose="020B0604020202020204" pitchFamily="34" charset="0"/>
          <a:buNone/>
          <a:defRPr kumimoji="1" sz="2400" dirty="0" smtClean="0">
            <a:solidFill>
              <a:schemeClr val="tx1"/>
            </a:solidFill>
            <a:latin typeface="Yu Gothic UI" panose="020B0500000000000000" pitchFamily="50" charset="-128"/>
            <a:ea typeface="Yu Gothic UI" panose="020B0500000000000000" pitchFamily="50" charset="-128"/>
          </a:defRPr>
        </a:defPPr>
      </a:lstStyle>
    </a:txDef>
  </a:objectDefaults>
  <a:extraClrSchemeLst/>
  <a:extLst>
    <a:ext uri="{05A4C25C-085E-4340-85A3-A5531E510DB2}">
      <thm15:themeFamily xmlns:thm15="http://schemas.microsoft.com/office/thememl/2012/main" name="MCC format01_J_4.3_20190709_r3.potx" id="{706F40C0-5A65-425C-87DF-57ABD4103E3E}" vid="{63456B7C-920F-4FA9-AC2C-D07E1CCE35FF}"/>
    </a:ext>
  </a:extLst>
</a:theme>
</file>

<file path=ppt/theme/theme7.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D8FCBCAB954336408DEB4A5D02F0741B" ma:contentTypeVersion="20" ma:contentTypeDescription="新しいドキュメントを作成します。" ma:contentTypeScope="" ma:versionID="f961dddaeff2f93d5470b5af79597af6">
  <xsd:schema xmlns:xsd="http://www.w3.org/2001/XMLSchema" xmlns:xs="http://www.w3.org/2001/XMLSchema" xmlns:p="http://schemas.microsoft.com/office/2006/metadata/properties" xmlns:ns2="9bcccf7a-90e7-4c41-b561-df0396e3d8d6" xmlns:ns3="bd230ec0-5253-49d5-b08f-f3f2f62a1ffc" targetNamespace="http://schemas.microsoft.com/office/2006/metadata/properties" ma:root="true" ma:fieldsID="ef5005ed78bffd3de17cfce921e1dc28" ns2:_="" ns3:_="">
    <xsd:import namespace="9bcccf7a-90e7-4c41-b561-df0396e3d8d6"/>
    <xsd:import namespace="bd230ec0-5253-49d5-b08f-f3f2f62a1ff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LengthInSeconds" minOccurs="0"/>
                <xsd:element ref="ns2:MediaServiceGenerationTime" minOccurs="0"/>
                <xsd:element ref="ns2:MediaServiceEventHashCode" minOccurs="0"/>
                <xsd:element ref="ns2:lcf76f155ced4ddcb4097134ff3c332f" minOccurs="0"/>
                <xsd:element ref="ns3:TaxCatchAll" minOccurs="0"/>
                <xsd:element ref="ns2:_x3042__x3042__x3042_" minOccurs="0"/>
                <xsd:element ref="ns2:_x0054_ag2" minOccurs="0"/>
                <xsd:element ref="ns2:_x0054_ag3"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cccf7a-90e7-4c41-b561-df0396e3d8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lcf76f155ced4ddcb4097134ff3c332f" ma:index="20" nillable="true" ma:taxonomy="true" ma:internalName="lcf76f155ced4ddcb4097134ff3c332f" ma:taxonomyFieldName="MediaServiceImageTags" ma:displayName="画像タグ" ma:readOnly="false" ma:fieldId="{5cf76f15-5ced-4ddc-b409-7134ff3c332f}" ma:taxonomyMulti="true" ma:sspId="08ec21e9-19a1-4e51-8266-82527bcf3341" ma:termSetId="09814cd3-568e-fe90-9814-8d621ff8fb84" ma:anchorId="fba54fb3-c3e1-fe81-a776-ca4b69148c4d" ma:open="true" ma:isKeyword="false">
      <xsd:complexType>
        <xsd:sequence>
          <xsd:element ref="pc:Terms" minOccurs="0" maxOccurs="1"/>
        </xsd:sequence>
      </xsd:complexType>
    </xsd:element>
    <xsd:element name="_x3042__x3042__x3042_" ma:index="22" nillable="true" ma:displayName="あああ" ma:format="Dropdown" ma:internalName="_x3042__x3042__x3042_">
      <xsd:simpleType>
        <xsd:union memberTypes="dms:Text">
          <xsd:simpleType>
            <xsd:restriction base="dms:Choice">
              <xsd:enumeration value="選択肢 1"/>
            </xsd:restriction>
          </xsd:simpleType>
        </xsd:union>
      </xsd:simpleType>
    </xsd:element>
    <xsd:element name="_x0054_ag2" ma:index="23" nillable="true" ma:displayName="Tag2" ma:format="Dropdown" ma:internalName="_x0054_ag2">
      <xsd:simpleType>
        <xsd:union memberTypes="dms:Text">
          <xsd:simpleType>
            <xsd:restriction base="dms:Choice">
              <xsd:enumeration value="選択肢 1"/>
              <xsd:enumeration value="選択肢 2"/>
              <xsd:enumeration value="選択肢 3"/>
            </xsd:restriction>
          </xsd:simpleType>
        </xsd:union>
      </xsd:simpleType>
    </xsd:element>
    <xsd:element name="_x0054_ag3" ma:index="24" nillable="true" ma:displayName="Tag3" ma:format="Dropdown" ma:internalName="_x0054_ag3">
      <xsd:simpleType>
        <xsd:union memberTypes="dms:Text">
          <xsd:simpleType>
            <xsd:restriction base="dms:Choice">
              <xsd:enumeration value="選択肢 1"/>
              <xsd:enumeration value="選択肢 2"/>
              <xsd:enumeration value="選択肢 3"/>
            </xsd:restriction>
          </xsd:simpleType>
        </xsd:union>
      </xsd:simpleType>
    </xsd:element>
    <xsd:element name="MediaServiceObjectDetectorVersions" ma:index="25" nillable="true" ma:displayName="MediaServiceObjectDetectorVersions" ma:hidden="true" ma:indexed="true" ma:internalName="MediaServiceObjectDetectorVersions" ma:readOnly="true">
      <xsd:simpleType>
        <xsd:restriction base="dms:Text"/>
      </xsd:simpleType>
    </xsd:element>
    <xsd:element name="MediaServiceSearchProperties" ma:index="2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d230ec0-5253-49d5-b08f-f3f2f62a1ffc" elementFormDefault="qualified">
    <xsd:import namespace="http://schemas.microsoft.com/office/2006/documentManagement/types"/>
    <xsd:import namespace="http://schemas.microsoft.com/office/infopath/2007/PartnerControls"/>
    <xsd:element name="SharedWithUsers" ma:index="14"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共有相手の詳細情報" ma:internalName="SharedWithDetails" ma:readOnly="true">
      <xsd:simpleType>
        <xsd:restriction base="dms:Note">
          <xsd:maxLength value="255"/>
        </xsd:restriction>
      </xsd:simpleType>
    </xsd:element>
    <xsd:element name="TaxCatchAll" ma:index="21" nillable="true" ma:displayName="Taxonomy Catch All Column" ma:hidden="true" ma:list="{3c69b169-0e59-4a18-807b-6ebd83c52ca6}" ma:internalName="TaxCatchAll" ma:showField="CatchAllData" ma:web="bd230ec0-5253-49d5-b08f-f3f2f62a1ff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9bcccf7a-90e7-4c41-b561-df0396e3d8d6">
      <Terms xmlns="http://schemas.microsoft.com/office/infopath/2007/PartnerControls"/>
    </lcf76f155ced4ddcb4097134ff3c332f>
    <TaxCatchAll xmlns="bd230ec0-5253-49d5-b08f-f3f2f62a1ffc" xsi:nil="true"/>
    <_x0054_ag3 xmlns="9bcccf7a-90e7-4c41-b561-df0396e3d8d6" xsi:nil="true"/>
    <_x0054_ag2 xmlns="9bcccf7a-90e7-4c41-b561-df0396e3d8d6" xsi:nil="true"/>
    <_x3042__x3042__x3042_ xmlns="9bcccf7a-90e7-4c41-b561-df0396e3d8d6"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E2219E0-1F0B-4B0A-935D-BECF109EA20E}"/>
</file>

<file path=customXml/itemProps2.xml><?xml version="1.0" encoding="utf-8"?>
<ds:datastoreItem xmlns:ds="http://schemas.openxmlformats.org/officeDocument/2006/customXml" ds:itemID="{E31EB569-1790-46AF-B846-C3C8AF03910D}">
  <ds:schemaRefs>
    <ds:schemaRef ds:uri="1e4a447b-9560-42e8-893e-f4215a3220b6"/>
    <ds:schemaRef ds:uri="596019e9-1edf-4dc1-99fb-682fc8d8773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216C17B-9ACF-4273-9EF4-F7A543FAF213}">
  <ds:schemaRefs>
    <ds:schemaRef ds:uri="http://schemas.microsoft.com/sharepoint/v3/contenttype/forms"/>
  </ds:schemaRefs>
</ds:datastoreItem>
</file>

<file path=docMetadata/LabelInfo.xml><?xml version="1.0" encoding="utf-8"?>
<clbl:labelList xmlns:clbl="http://schemas.microsoft.com/office/2020/mipLabelMetadata">
  <clbl:label id="{ea60d57e-af5b-4752-ac57-3e4f28ca11dc}" enabled="1" method="Standard" siteId="{36da45f1-dd2c-4d1f-af13-5abe46b99921}" removed="0"/>
</clbl:labelList>
</file>

<file path=docProps/app.xml><?xml version="1.0" encoding="utf-8"?>
<Properties xmlns="http://schemas.openxmlformats.org/officeDocument/2006/extended-properties" xmlns:vt="http://schemas.openxmlformats.org/officeDocument/2006/docPropsVTypes">
  <Template>MCG_jp_rev1</Template>
  <Application>Microsoft Office PowerPoint</Application>
  <PresentationFormat>On-screen Show (4:3)</PresentationFormat>
  <Slides>49</Slides>
  <Notes>1</Notes>
  <HiddenSlides>0</HiddenSlides>
  <ScaleCrop>false</ScaleCrop>
  <HeadingPairs>
    <vt:vector size="4" baseType="variant">
      <vt:variant>
        <vt:lpstr>Theme</vt:lpstr>
      </vt:variant>
      <vt:variant>
        <vt:i4>6</vt:i4>
      </vt:variant>
      <vt:variant>
        <vt:lpstr>Slide Titles</vt:lpstr>
      </vt:variant>
      <vt:variant>
        <vt:i4>49</vt:i4>
      </vt:variant>
    </vt:vector>
  </HeadingPairs>
  <TitlesOfParts>
    <vt:vector size="55" baseType="lpstr">
      <vt:lpstr>1_Confidential_Main template_Blue and Cool gray</vt:lpstr>
      <vt:lpstr>2_Main template_Blue and Cool gray</vt:lpstr>
      <vt:lpstr>DT Template_A4_J_202201</vt:lpstr>
      <vt:lpstr>DT Template_16:9_J_202201</vt:lpstr>
      <vt:lpstr>2_DT Template_16:9_J_202201</vt:lpstr>
      <vt:lpstr>MCC_jp_Confidential</vt:lpstr>
      <vt:lpstr>PowerPoint Presentation</vt:lpstr>
      <vt:lpstr>目次</vt:lpstr>
      <vt:lpstr>１．業務要件</vt:lpstr>
      <vt:lpstr>１．業務要件</vt:lpstr>
      <vt:lpstr>１．業務要件</vt:lpstr>
      <vt:lpstr>１．業務要件</vt:lpstr>
      <vt:lpstr>１．業務要件</vt:lpstr>
      <vt:lpstr>１．業務要件</vt:lpstr>
      <vt:lpstr>１．業務要件</vt:lpstr>
      <vt:lpstr>１．業務要件</vt:lpstr>
      <vt:lpstr>１．業務要件</vt:lpstr>
      <vt:lpstr>１．業務要件</vt:lpstr>
      <vt:lpstr>１．業務要件</vt:lpstr>
      <vt:lpstr>１．業務要件</vt:lpstr>
      <vt:lpstr>１．業務要件</vt:lpstr>
      <vt:lpstr>１．業務要件</vt:lpstr>
      <vt:lpstr>２．機能要件</vt:lpstr>
      <vt:lpstr>２．機能要件</vt:lpstr>
      <vt:lpstr>２．機能要件</vt:lpstr>
      <vt:lpstr>２．機能要件</vt:lpstr>
      <vt:lpstr>２．機能要件</vt:lpstr>
      <vt:lpstr>２．機能要件</vt:lpstr>
      <vt:lpstr>２．機能要件</vt:lpstr>
      <vt:lpstr>２．機能要件</vt:lpstr>
      <vt:lpstr>２．機能要件</vt:lpstr>
      <vt:lpstr>２．機能要件</vt:lpstr>
      <vt:lpstr>２．機能要件</vt:lpstr>
      <vt:lpstr>２．機能要件</vt:lpstr>
      <vt:lpstr>２．機能要件</vt:lpstr>
      <vt:lpstr>２．機能要件</vt:lpstr>
      <vt:lpstr>２．機能要件</vt:lpstr>
      <vt:lpstr>２．機能要件</vt:lpstr>
      <vt:lpstr>２．機能要件</vt:lpstr>
      <vt:lpstr>２．機能要件</vt:lpstr>
      <vt:lpstr>２．機能要件</vt:lpstr>
      <vt:lpstr>２．機能要件</vt:lpstr>
      <vt:lpstr>２．機能要件</vt:lpstr>
      <vt:lpstr>２．機能要件</vt:lpstr>
      <vt:lpstr>２．機能要件</vt:lpstr>
      <vt:lpstr>２．機能要件</vt:lpstr>
      <vt:lpstr>２．機能要件</vt:lpstr>
      <vt:lpstr>２．機能要件</vt:lpstr>
      <vt:lpstr>２．機能要件</vt:lpstr>
      <vt:lpstr>２．機能要件</vt:lpstr>
      <vt:lpstr>２．機能要件</vt:lpstr>
      <vt:lpstr>３．非機能要件 </vt:lpstr>
      <vt:lpstr>３．非機能要件 </vt:lpstr>
      <vt:lpstr>３．非機能要件 </vt:lpstr>
      <vt:lpstr>３．非機能要件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Administrator</dc:creator>
  <cp:keywords/>
  <dc:description/>
  <cp:revision>1</cp:revision>
  <dcterms:created xsi:type="dcterms:W3CDTF">2023-05-25T05:41:10Z</dcterms:created>
  <dcterms:modified xsi:type="dcterms:W3CDTF">2025-07-11T09:07:29Z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2023-05-25T05:41:11Z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2049bfcc-162e-4d78-8c9a-b897432490f3</vt:lpwstr>
  </property>
  <property fmtid="{D5CDD505-2E9C-101B-9397-08002B2CF9AE}" pid="8" name="MSIP_Label_ea60d57e-af5b-4752-ac57-3e4f28ca11dc_ContentBits">
    <vt:lpwstr>0</vt:lpwstr>
  </property>
  <property fmtid="{D5CDD505-2E9C-101B-9397-08002B2CF9AE}" pid="9" name="MediaServiceImageTags">
    <vt:lpwstr/>
  </property>
  <property fmtid="{D5CDD505-2E9C-101B-9397-08002B2CF9AE}" pid="10" name="ContentTypeId">
    <vt:lpwstr>0x010100D8FCBCAB954336408DEB4A5D02F0741B</vt:lpwstr>
  </property>
</Properties>
</file>