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44FA8-4D56-3E46-99F6-76E7411AE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25DABB-9A2F-2A48-8DC8-981DF8E9E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52D1A-FAF0-6F4D-B735-E330BFBE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A0A98E-C348-9C4A-B7DB-E330E07E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42974-B8AD-4340-9B7C-315BC350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9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FBB41-8751-C24D-A108-2078222F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05CF19-01E2-1449-8AB6-0D674FBB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8CFD2-8689-FC47-94CB-3168F479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EEBB2F-2E11-DC40-8D46-1979F630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A3263-B92F-4D4A-8BC9-1DD4652C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04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5E87D2-A14F-604C-B73A-256488915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DD2CDA-A518-7A4B-8A22-C99FBC08F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33789-E85E-7446-9311-B1D73680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9664C-EE10-9B4E-AFFB-6F1B2C1D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33053-A799-CD43-A44B-68B3F259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05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6F335-0CDC-F64E-8B75-E6C84B14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7EA57D-9687-364D-9C97-A38C914E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260C4-76B0-E248-84AE-66E7D168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B8E46-43B5-F149-B671-3FE00CFD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5023A-E08F-F743-B47E-ABAB1608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5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9DDD0-BA64-9F4F-BAC2-B72B0A8A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DC9239-0678-0847-88F1-48D864DB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475561-E853-6648-8685-F9DC13D3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D0378C-D963-FD43-A39B-D5A831D5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F42E18-487B-F843-B055-5080DC1F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32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FD6D6-E220-D448-BF64-F3840755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6CA6B-56C8-EB40-B4F9-0A9EA223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17B815-4EDA-1544-BA36-D261CC7FC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E2B736-6DB6-5D4B-A216-E42B2783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1E625-FBD9-6B43-B126-8D91B468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09C44-C1C3-1141-BA87-181D3BB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6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A040E-DF95-B844-9A90-F2C8EC34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70AEA1-0AFA-6D48-B7C6-3C27718DF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C7AB95-D02D-604B-8A3C-928B02CB6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9990A8-109A-794C-8683-041596B7E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137C92-0653-2748-9654-E25A2722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9B0625-B143-F74E-AAEE-83939C71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5E8F89-AB7C-C348-BD75-45C3FF6E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A9994F-ED12-0244-A545-74A1164A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93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A8161-2FA9-C246-B35D-E9E2D550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042D19-6DB3-F847-9AF7-FDFC2400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8EF6DA-3C47-7548-8783-F5D0576F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C36AF7-C88C-5444-82DE-33BCA50A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28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1B0231-6AC7-DF4A-8CE8-F366D089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60E45F-D6CA-6B4B-AD1D-DEB3E951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B9E664-1034-CF40-987E-48440342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1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8D13F-D13D-C745-9D42-A86ED19A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DB050-2779-6640-8C52-549506C3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81BD1D-A06C-0C4E-B7F0-C82CB4EF7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1CD3DE-0CC6-E543-8A4A-D46BE87D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36A012-BEF4-FB4F-9432-959EED86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E4C07E-25E1-1A41-AEC5-F8052232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23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81D1B-B591-1F41-9015-5F00BC67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91B241-0741-D742-ADB4-C692B0722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46F3DB-B98A-324B-A98A-6B83DBB85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8FCBCC-82FD-AE41-BF62-884DD6A2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FE42A4-3246-294D-A3DB-59F57EA6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357E76-F4E4-8142-9368-00231683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58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1860B7-6E4E-5546-8CE9-F1CDCD9E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38437-5586-4B4E-8F41-6ECB49C1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D5FCF-E54B-2D4A-ACED-A303881A0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754B-F543-204D-AE99-5FE0F9947297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090D6D-592B-DA4D-8003-82E7ADD75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FFD4F-45C0-D24B-80C9-56D1BB387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47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EE16F-0FD6-D24E-B94B-41F3D1602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9D29A3-800A-9245-B884-875B0D677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Andrej Miller</dc:creator>
  <cp:lastModifiedBy>Andrej Miller</cp:lastModifiedBy>
  <cp:revision>1</cp:revision>
  <dcterms:created xsi:type="dcterms:W3CDTF">2020-06-18T14:23:55Z</dcterms:created>
  <dcterms:modified xsi:type="dcterms:W3CDTF">2020-06-18T14:24:22Z</dcterms:modified>
</cp:coreProperties>
</file>