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20"/>
    <a:srgbClr val="FF7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7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4B8B0-696B-4A70-9F5F-26E42E95608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98EFB34-4CF2-455F-8ABF-6764BA3F0855}">
      <dgm:prSet custT="1"/>
      <dgm:spPr/>
      <dgm:t>
        <a:bodyPr/>
        <a:lstStyle/>
        <a:p>
          <a:r>
            <a:rPr lang="de-DE" sz="2400" dirty="0"/>
            <a:t>Try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challenge</a:t>
          </a:r>
          <a:r>
            <a:rPr lang="de-DE" sz="2400" dirty="0"/>
            <a:t> </a:t>
          </a:r>
          <a:r>
            <a:rPr lang="de-DE" sz="2400" dirty="0" err="1"/>
            <a:t>yourself</a:t>
          </a:r>
          <a:r>
            <a:rPr lang="de-DE" sz="2400" dirty="0"/>
            <a:t>!</a:t>
          </a:r>
          <a:br>
            <a:rPr lang="de-DE" sz="2400" dirty="0"/>
          </a:br>
          <a:r>
            <a:rPr lang="de-DE" sz="2400" dirty="0" err="1"/>
            <a:t>Your</a:t>
          </a:r>
          <a:r>
            <a:rPr lang="de-DE" sz="2400" dirty="0"/>
            <a:t> </a:t>
          </a:r>
          <a:r>
            <a:rPr lang="de-DE" sz="2400" dirty="0" err="1"/>
            <a:t>goal</a:t>
          </a:r>
          <a:r>
            <a:rPr lang="de-DE" sz="2400" dirty="0"/>
            <a:t> </a:t>
          </a:r>
          <a:r>
            <a:rPr lang="de-DE" sz="2400" dirty="0" err="1"/>
            <a:t>is</a:t>
          </a:r>
          <a:r>
            <a:rPr lang="de-DE" sz="2400" dirty="0"/>
            <a:t> simple. Run </a:t>
          </a:r>
          <a:r>
            <a:rPr lang="de-DE" sz="2400" dirty="0" err="1"/>
            <a:t>across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floor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far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and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coins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many</a:t>
          </a:r>
          <a:r>
            <a:rPr lang="de-DE" sz="2400" dirty="0"/>
            <a:t> </a:t>
          </a:r>
          <a:r>
            <a:rPr lang="de-DE" sz="2400" dirty="0" err="1"/>
            <a:t>as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can</a:t>
          </a:r>
          <a:r>
            <a:rPr lang="de-DE" sz="2400" dirty="0"/>
            <a:t>. </a:t>
          </a:r>
          <a:r>
            <a:rPr lang="de-DE" sz="2400" dirty="0" err="1"/>
            <a:t>You</a:t>
          </a:r>
          <a:r>
            <a:rPr lang="de-DE" sz="2400" dirty="0"/>
            <a:t> also </a:t>
          </a:r>
          <a:r>
            <a:rPr lang="de-DE" sz="2400" dirty="0" err="1"/>
            <a:t>can</a:t>
          </a:r>
          <a:r>
            <a:rPr lang="de-DE" sz="2400" dirty="0"/>
            <a:t> </a:t>
          </a:r>
          <a:r>
            <a:rPr lang="de-DE" sz="2400" dirty="0" err="1"/>
            <a:t>earn</a:t>
          </a:r>
          <a:r>
            <a:rPr lang="de-DE" sz="2400" dirty="0"/>
            <a:t> extra </a:t>
          </a:r>
          <a:r>
            <a:rPr lang="de-DE" sz="2400" dirty="0" err="1"/>
            <a:t>lives</a:t>
          </a:r>
          <a:r>
            <a:rPr lang="de-DE" sz="2400" dirty="0"/>
            <a:t> </a:t>
          </a:r>
          <a:r>
            <a:rPr lang="de-DE" sz="2400" dirty="0" err="1"/>
            <a:t>for</a:t>
          </a:r>
          <a:r>
            <a:rPr lang="de-DE" sz="2400" dirty="0"/>
            <a:t> </a:t>
          </a:r>
          <a:r>
            <a:rPr lang="de-DE" sz="2400" dirty="0" err="1"/>
            <a:t>collecting</a:t>
          </a:r>
          <a:r>
            <a:rPr lang="de-DE" sz="2400" dirty="0"/>
            <a:t> </a:t>
          </a:r>
          <a:r>
            <a:rPr lang="de-DE" sz="2400" dirty="0" err="1"/>
            <a:t>the</a:t>
          </a:r>
          <a:r>
            <a:rPr lang="de-DE" sz="2400" dirty="0"/>
            <a:t> </a:t>
          </a:r>
          <a:r>
            <a:rPr lang="de-DE" sz="2400" dirty="0" err="1"/>
            <a:t>red</a:t>
          </a:r>
          <a:r>
            <a:rPr lang="de-DE" sz="2400" dirty="0"/>
            <a:t> </a:t>
          </a:r>
          <a:r>
            <a:rPr lang="de-DE" sz="2400" dirty="0" err="1"/>
            <a:t>hearts</a:t>
          </a:r>
          <a:r>
            <a:rPr lang="de-DE" sz="2400" dirty="0"/>
            <a:t> </a:t>
          </a:r>
          <a:r>
            <a:rPr lang="de-DE" sz="2400" dirty="0" err="1"/>
            <a:t>if</a:t>
          </a:r>
          <a:r>
            <a:rPr lang="de-DE" sz="2400" dirty="0"/>
            <a:t> </a:t>
          </a:r>
          <a:r>
            <a:rPr lang="de-DE" sz="2400" dirty="0" err="1"/>
            <a:t>you</a:t>
          </a:r>
          <a:r>
            <a:rPr lang="de-DE" sz="2400" dirty="0"/>
            <a:t> </a:t>
          </a:r>
          <a:r>
            <a:rPr lang="de-DE" sz="2400" dirty="0" err="1"/>
            <a:t>are</a:t>
          </a:r>
          <a:r>
            <a:rPr lang="de-DE" sz="2400" dirty="0"/>
            <a:t> smart </a:t>
          </a:r>
          <a:r>
            <a:rPr lang="de-DE" sz="2400" dirty="0" err="1"/>
            <a:t>enough</a:t>
          </a:r>
          <a:r>
            <a:rPr lang="de-DE" sz="2400" dirty="0"/>
            <a:t> </a:t>
          </a:r>
          <a:r>
            <a:rPr lang="de-DE" sz="2400" dirty="0" err="1"/>
            <a:t>to</a:t>
          </a:r>
          <a:r>
            <a:rPr lang="de-DE" sz="2400" dirty="0"/>
            <a:t> </a:t>
          </a:r>
          <a:r>
            <a:rPr lang="de-DE" sz="2400" dirty="0" err="1"/>
            <a:t>collect</a:t>
          </a:r>
          <a:r>
            <a:rPr lang="de-DE" sz="2400" dirty="0"/>
            <a:t> </a:t>
          </a:r>
          <a:r>
            <a:rPr lang="de-DE" sz="2400" dirty="0" err="1"/>
            <a:t>them</a:t>
          </a:r>
          <a:r>
            <a:rPr lang="de-DE" sz="2400" dirty="0"/>
            <a:t>. But </a:t>
          </a:r>
          <a:r>
            <a:rPr lang="de-DE" sz="2400" dirty="0" err="1"/>
            <a:t>remember</a:t>
          </a:r>
          <a:r>
            <a:rPr lang="de-DE" sz="2400" dirty="0"/>
            <a:t> – </a:t>
          </a:r>
          <a:br>
            <a:rPr lang="de-DE" sz="2400" dirty="0"/>
          </a:br>
          <a:r>
            <a:rPr lang="de-DE" sz="2400" b="1" dirty="0"/>
            <a:t>THE FLOOR IS </a:t>
          </a:r>
          <a:r>
            <a:rPr lang="de-DE" sz="2400" b="1" dirty="0">
              <a:solidFill>
                <a:srgbClr val="FF5E20"/>
              </a:solidFill>
            </a:rPr>
            <a:t>LAVA!</a:t>
          </a:r>
          <a:endParaRPr lang="en-US" sz="2400" b="1" dirty="0">
            <a:solidFill>
              <a:srgbClr val="FF5E20"/>
            </a:solidFill>
          </a:endParaRPr>
        </a:p>
      </dgm:t>
    </dgm:pt>
    <dgm:pt modelId="{5D6D6F0D-4A7A-4A24-AC68-FD80220D2F9B}" type="parTrans" cxnId="{650ECD4E-D791-4A82-B9C2-784F8945E2EB}">
      <dgm:prSet/>
      <dgm:spPr/>
      <dgm:t>
        <a:bodyPr/>
        <a:lstStyle/>
        <a:p>
          <a:endParaRPr lang="en-US"/>
        </a:p>
      </dgm:t>
    </dgm:pt>
    <dgm:pt modelId="{3456E34F-4C93-45AC-9C4A-DBFE630D0AA8}" type="sibTrans" cxnId="{650ECD4E-D791-4A82-B9C2-784F8945E2EB}">
      <dgm:prSet/>
      <dgm:spPr/>
      <dgm:t>
        <a:bodyPr/>
        <a:lstStyle/>
        <a:p>
          <a:endParaRPr lang="en-US"/>
        </a:p>
      </dgm:t>
    </dgm:pt>
    <dgm:pt modelId="{1F166CCA-D233-1340-8C2E-728EBF29C7BD}" type="pres">
      <dgm:prSet presAssocID="{5AB4B8B0-696B-4A70-9F5F-26E42E95608D}" presName="vert0" presStyleCnt="0">
        <dgm:presLayoutVars>
          <dgm:dir/>
          <dgm:animOne val="branch"/>
          <dgm:animLvl val="lvl"/>
        </dgm:presLayoutVars>
      </dgm:prSet>
      <dgm:spPr/>
    </dgm:pt>
    <dgm:pt modelId="{D8E89235-089A-0243-ADBF-519514A87BE1}" type="pres">
      <dgm:prSet presAssocID="{598EFB34-4CF2-455F-8ABF-6764BA3F0855}" presName="thickLine" presStyleLbl="alignNode1" presStyleIdx="0" presStyleCnt="1"/>
      <dgm:spPr/>
    </dgm:pt>
    <dgm:pt modelId="{D1CCA3C8-4C9E-7145-B591-EB829254C806}" type="pres">
      <dgm:prSet presAssocID="{598EFB34-4CF2-455F-8ABF-6764BA3F0855}" presName="horz1" presStyleCnt="0"/>
      <dgm:spPr/>
    </dgm:pt>
    <dgm:pt modelId="{D2BF3A8B-6CEC-7847-B068-42A82D01F0F8}" type="pres">
      <dgm:prSet presAssocID="{598EFB34-4CF2-455F-8ABF-6764BA3F0855}" presName="tx1" presStyleLbl="revTx" presStyleIdx="0" presStyleCnt="1"/>
      <dgm:spPr/>
    </dgm:pt>
    <dgm:pt modelId="{B61CB838-E534-0B4E-A0A7-57FA8107A9C4}" type="pres">
      <dgm:prSet presAssocID="{598EFB34-4CF2-455F-8ABF-6764BA3F0855}" presName="vert1" presStyleCnt="0"/>
      <dgm:spPr/>
    </dgm:pt>
  </dgm:ptLst>
  <dgm:cxnLst>
    <dgm:cxn modelId="{F5B71A1D-9093-0549-873F-11DFC7FB11A3}" type="presOf" srcId="{598EFB34-4CF2-455F-8ABF-6764BA3F0855}" destId="{D2BF3A8B-6CEC-7847-B068-42A82D01F0F8}" srcOrd="0" destOrd="0" presId="urn:microsoft.com/office/officeart/2008/layout/LinedList"/>
    <dgm:cxn modelId="{650ECD4E-D791-4A82-B9C2-784F8945E2EB}" srcId="{5AB4B8B0-696B-4A70-9F5F-26E42E95608D}" destId="{598EFB34-4CF2-455F-8ABF-6764BA3F0855}" srcOrd="0" destOrd="0" parTransId="{5D6D6F0D-4A7A-4A24-AC68-FD80220D2F9B}" sibTransId="{3456E34F-4C93-45AC-9C4A-DBFE630D0AA8}"/>
    <dgm:cxn modelId="{3CD4B37B-BBCC-AF42-8BF0-22EA1AECAF45}" type="presOf" srcId="{5AB4B8B0-696B-4A70-9F5F-26E42E95608D}" destId="{1F166CCA-D233-1340-8C2E-728EBF29C7BD}" srcOrd="0" destOrd="0" presId="urn:microsoft.com/office/officeart/2008/layout/LinedList"/>
    <dgm:cxn modelId="{6AF07FBA-E674-0C43-B58B-0BCF325BC461}" type="presParOf" srcId="{1F166CCA-D233-1340-8C2E-728EBF29C7BD}" destId="{D8E89235-089A-0243-ADBF-519514A87BE1}" srcOrd="0" destOrd="0" presId="urn:microsoft.com/office/officeart/2008/layout/LinedList"/>
    <dgm:cxn modelId="{E756C733-91C3-5D43-B294-A05F372F3FE0}" type="presParOf" srcId="{1F166CCA-D233-1340-8C2E-728EBF29C7BD}" destId="{D1CCA3C8-4C9E-7145-B591-EB829254C806}" srcOrd="1" destOrd="0" presId="urn:microsoft.com/office/officeart/2008/layout/LinedList"/>
    <dgm:cxn modelId="{E0C23F62-45DD-AA43-812F-0AFCD9A884CD}" type="presParOf" srcId="{D1CCA3C8-4C9E-7145-B591-EB829254C806}" destId="{D2BF3A8B-6CEC-7847-B068-42A82D01F0F8}" srcOrd="0" destOrd="0" presId="urn:microsoft.com/office/officeart/2008/layout/LinedList"/>
    <dgm:cxn modelId="{85194CA5-5160-8A40-AF0D-4A7F08A07DE5}" type="presParOf" srcId="{D1CCA3C8-4C9E-7145-B591-EB829254C806}" destId="{B61CB838-E534-0B4E-A0A7-57FA8107A9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7C94A-A748-4887-87AA-FF7A295FA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4B8AA6-2BDC-4FC8-A567-D37B9FD467D4}">
      <dgm:prSet/>
      <dgm:spPr/>
      <dgm:t>
        <a:bodyPr/>
        <a:lstStyle/>
        <a:p>
          <a:r>
            <a:rPr lang="de-DE" b="1" dirty="0"/>
            <a:t>Meilenstein 1: </a:t>
          </a:r>
          <a:br>
            <a:rPr lang="de-DE" b="1" dirty="0"/>
          </a:br>
          <a:r>
            <a:rPr lang="de-DE" dirty="0"/>
            <a:t>Umsetzung der grundlegenden Technik (12.07.2020)</a:t>
          </a:r>
          <a:endParaRPr lang="en-US" dirty="0"/>
        </a:p>
      </dgm:t>
    </dgm:pt>
    <dgm:pt modelId="{4D8102E1-7EAF-48CA-BE71-022A5ABB3B6E}" type="parTrans" cxnId="{CD933A6D-B266-4EBE-B882-460894477063}">
      <dgm:prSet/>
      <dgm:spPr/>
      <dgm:t>
        <a:bodyPr/>
        <a:lstStyle/>
        <a:p>
          <a:endParaRPr lang="en-US"/>
        </a:p>
      </dgm:t>
    </dgm:pt>
    <dgm:pt modelId="{12B2FAB1-E0F0-4EC5-AAFF-E6167BE08830}" type="sibTrans" cxnId="{CD933A6D-B266-4EBE-B882-460894477063}">
      <dgm:prSet/>
      <dgm:spPr/>
      <dgm:t>
        <a:bodyPr/>
        <a:lstStyle/>
        <a:p>
          <a:endParaRPr lang="en-US"/>
        </a:p>
      </dgm:t>
    </dgm:pt>
    <dgm:pt modelId="{DB6B1489-53CB-4C11-9508-7029506D44D9}">
      <dgm:prSet/>
      <dgm:spPr/>
      <dgm:t>
        <a:bodyPr/>
        <a:lstStyle/>
        <a:p>
          <a:r>
            <a:rPr lang="de-DE" b="1" dirty="0"/>
            <a:t>Meilenstein 2: </a:t>
          </a:r>
          <a:br>
            <a:rPr lang="de-DE" b="1" dirty="0"/>
          </a:br>
          <a:r>
            <a:rPr lang="de-DE" dirty="0"/>
            <a:t>Erste Version mit allen Teilen (30.08.2020)</a:t>
          </a:r>
          <a:endParaRPr lang="en-US" dirty="0"/>
        </a:p>
      </dgm:t>
    </dgm:pt>
    <dgm:pt modelId="{2152D17E-AE33-45F4-A05B-32F7E4AEF598}" type="parTrans" cxnId="{FF0E4120-C4B6-41BA-B3D6-B1ED0A3C470D}">
      <dgm:prSet/>
      <dgm:spPr/>
      <dgm:t>
        <a:bodyPr/>
        <a:lstStyle/>
        <a:p>
          <a:endParaRPr lang="en-US"/>
        </a:p>
      </dgm:t>
    </dgm:pt>
    <dgm:pt modelId="{F092EF61-9EEB-40DF-B3ED-88B1D0E36EDD}" type="sibTrans" cxnId="{FF0E4120-C4B6-41BA-B3D6-B1ED0A3C470D}">
      <dgm:prSet/>
      <dgm:spPr/>
      <dgm:t>
        <a:bodyPr/>
        <a:lstStyle/>
        <a:p>
          <a:endParaRPr lang="en-US"/>
        </a:p>
      </dgm:t>
    </dgm:pt>
    <dgm:pt modelId="{17B2E74C-EAD4-439C-AA99-DE11D302016E}">
      <dgm:prSet/>
      <dgm:spPr/>
      <dgm:t>
        <a:bodyPr/>
        <a:lstStyle/>
        <a:p>
          <a:r>
            <a:rPr lang="de-DE" b="1" dirty="0"/>
            <a:t>Meilenstein 3: </a:t>
          </a:r>
          <a:r>
            <a:rPr lang="de-DE" dirty="0"/>
            <a:t>Weiterentwickeln/Finale Abgabe </a:t>
          </a:r>
          <a:r>
            <a:rPr lang="de-DE" dirty="0">
              <a:solidFill>
                <a:schemeClr val="tx1"/>
              </a:solidFill>
            </a:rPr>
            <a:t>(13.09.2020)</a:t>
          </a:r>
          <a:endParaRPr lang="en-US" dirty="0">
            <a:solidFill>
              <a:schemeClr val="tx1"/>
            </a:solidFill>
          </a:endParaRPr>
        </a:p>
      </dgm:t>
    </dgm:pt>
    <dgm:pt modelId="{59B494AE-5886-4A23-B139-8E783CA59533}" type="parTrans" cxnId="{BAF2B38F-1627-4231-8ACD-CAA88F948181}">
      <dgm:prSet/>
      <dgm:spPr/>
      <dgm:t>
        <a:bodyPr/>
        <a:lstStyle/>
        <a:p>
          <a:endParaRPr lang="en-US"/>
        </a:p>
      </dgm:t>
    </dgm:pt>
    <dgm:pt modelId="{8CC4BF3E-53C0-475F-B3EE-EE243E55B3EE}" type="sibTrans" cxnId="{BAF2B38F-1627-4231-8ACD-CAA88F948181}">
      <dgm:prSet/>
      <dgm:spPr/>
      <dgm:t>
        <a:bodyPr/>
        <a:lstStyle/>
        <a:p>
          <a:endParaRPr lang="en-US"/>
        </a:p>
      </dgm:t>
    </dgm:pt>
    <dgm:pt modelId="{47BAF207-398D-4649-899A-DC029C285050}" type="pres">
      <dgm:prSet presAssocID="{9AE7C94A-A748-4887-87AA-FF7A295FA3A1}" presName="root" presStyleCnt="0">
        <dgm:presLayoutVars>
          <dgm:dir/>
          <dgm:resizeHandles val="exact"/>
        </dgm:presLayoutVars>
      </dgm:prSet>
      <dgm:spPr/>
    </dgm:pt>
    <dgm:pt modelId="{6266A59F-3C15-490D-92D5-DE4F002C5488}" type="pres">
      <dgm:prSet presAssocID="{1C4B8AA6-2BDC-4FC8-A567-D37B9FD467D4}" presName="compNode" presStyleCnt="0"/>
      <dgm:spPr/>
    </dgm:pt>
    <dgm:pt modelId="{CD6F31FA-0DFC-46C9-9C73-F0B681E84CEE}" type="pres">
      <dgm:prSet presAssocID="{1C4B8AA6-2BDC-4FC8-A567-D37B9FD467D4}" presName="bgRect" presStyleLbl="bgShp" presStyleIdx="0" presStyleCnt="3"/>
      <dgm:spPr/>
    </dgm:pt>
    <dgm:pt modelId="{1F273EC5-A871-4D6A-9C53-8371F430A286}" type="pres">
      <dgm:prSet presAssocID="{1C4B8AA6-2BDC-4FC8-A567-D37B9FD467D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B9AA214-E712-4245-BDA5-83FC8C3878E9}" type="pres">
      <dgm:prSet presAssocID="{1C4B8AA6-2BDC-4FC8-A567-D37B9FD467D4}" presName="spaceRect" presStyleCnt="0"/>
      <dgm:spPr/>
    </dgm:pt>
    <dgm:pt modelId="{6518B6D4-3EC2-4153-A054-7008E0685E48}" type="pres">
      <dgm:prSet presAssocID="{1C4B8AA6-2BDC-4FC8-A567-D37B9FD467D4}" presName="parTx" presStyleLbl="revTx" presStyleIdx="0" presStyleCnt="3">
        <dgm:presLayoutVars>
          <dgm:chMax val="0"/>
          <dgm:chPref val="0"/>
        </dgm:presLayoutVars>
      </dgm:prSet>
      <dgm:spPr/>
    </dgm:pt>
    <dgm:pt modelId="{4770248C-E0BE-46AB-93AB-8D46E576A629}" type="pres">
      <dgm:prSet presAssocID="{12B2FAB1-E0F0-4EC5-AAFF-E6167BE08830}" presName="sibTrans" presStyleCnt="0"/>
      <dgm:spPr/>
    </dgm:pt>
    <dgm:pt modelId="{D25751EC-62A0-4A59-96C1-AB27463C755D}" type="pres">
      <dgm:prSet presAssocID="{DB6B1489-53CB-4C11-9508-7029506D44D9}" presName="compNode" presStyleCnt="0"/>
      <dgm:spPr/>
    </dgm:pt>
    <dgm:pt modelId="{C06DCC4B-A185-4250-911F-E53AEF96DD9F}" type="pres">
      <dgm:prSet presAssocID="{DB6B1489-53CB-4C11-9508-7029506D44D9}" presName="bgRect" presStyleLbl="bgShp" presStyleIdx="1" presStyleCnt="3"/>
      <dgm:spPr/>
    </dgm:pt>
    <dgm:pt modelId="{13385BA9-33EE-4FF4-A8AB-5110FD11B3AF}" type="pres">
      <dgm:prSet presAssocID="{DB6B1489-53CB-4C11-9508-7029506D44D9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067CD2-3D4F-4D52-8C41-74A2BDFD7814}" type="pres">
      <dgm:prSet presAssocID="{DB6B1489-53CB-4C11-9508-7029506D44D9}" presName="spaceRect" presStyleCnt="0"/>
      <dgm:spPr/>
    </dgm:pt>
    <dgm:pt modelId="{F615546F-FEDB-495A-BA8E-35C400BB5493}" type="pres">
      <dgm:prSet presAssocID="{DB6B1489-53CB-4C11-9508-7029506D44D9}" presName="parTx" presStyleLbl="revTx" presStyleIdx="1" presStyleCnt="3">
        <dgm:presLayoutVars>
          <dgm:chMax val="0"/>
          <dgm:chPref val="0"/>
        </dgm:presLayoutVars>
      </dgm:prSet>
      <dgm:spPr/>
    </dgm:pt>
    <dgm:pt modelId="{55C27A53-73C6-4655-9968-6B6D574969E0}" type="pres">
      <dgm:prSet presAssocID="{F092EF61-9EEB-40DF-B3ED-88B1D0E36EDD}" presName="sibTrans" presStyleCnt="0"/>
      <dgm:spPr/>
    </dgm:pt>
    <dgm:pt modelId="{345FA3AA-52F4-498F-A996-8E5CE096D41C}" type="pres">
      <dgm:prSet presAssocID="{17B2E74C-EAD4-439C-AA99-DE11D302016E}" presName="compNode" presStyleCnt="0"/>
      <dgm:spPr/>
    </dgm:pt>
    <dgm:pt modelId="{0E839F32-7023-4461-8634-F7DE645FDC01}" type="pres">
      <dgm:prSet presAssocID="{17B2E74C-EAD4-439C-AA99-DE11D302016E}" presName="bgRect" presStyleLbl="bgShp" presStyleIdx="2" presStyleCnt="3"/>
      <dgm:spPr/>
    </dgm:pt>
    <dgm:pt modelId="{560842EA-E7F3-46DE-A758-8BE1F82ABD3E}" type="pres">
      <dgm:prSet presAssocID="{17B2E74C-EAD4-439C-AA99-DE11D302016E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E42D20-3D6A-41B3-97DA-357A03970B0B}" type="pres">
      <dgm:prSet presAssocID="{17B2E74C-EAD4-439C-AA99-DE11D302016E}" presName="spaceRect" presStyleCnt="0"/>
      <dgm:spPr/>
    </dgm:pt>
    <dgm:pt modelId="{10048797-A13A-46B1-80E7-AB309136C3AA}" type="pres">
      <dgm:prSet presAssocID="{17B2E74C-EAD4-439C-AA99-DE11D30201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0E4120-C4B6-41BA-B3D6-B1ED0A3C470D}" srcId="{9AE7C94A-A748-4887-87AA-FF7A295FA3A1}" destId="{DB6B1489-53CB-4C11-9508-7029506D44D9}" srcOrd="1" destOrd="0" parTransId="{2152D17E-AE33-45F4-A05B-32F7E4AEF598}" sibTransId="{F092EF61-9EEB-40DF-B3ED-88B1D0E36EDD}"/>
    <dgm:cxn modelId="{CD933A6D-B266-4EBE-B882-460894477063}" srcId="{9AE7C94A-A748-4887-87AA-FF7A295FA3A1}" destId="{1C4B8AA6-2BDC-4FC8-A567-D37B9FD467D4}" srcOrd="0" destOrd="0" parTransId="{4D8102E1-7EAF-48CA-BE71-022A5ABB3B6E}" sibTransId="{12B2FAB1-E0F0-4EC5-AAFF-E6167BE08830}"/>
    <dgm:cxn modelId="{D28A8D76-5CF6-4110-8CBC-9C76E1EC0BAF}" type="presOf" srcId="{DB6B1489-53CB-4C11-9508-7029506D44D9}" destId="{F615546F-FEDB-495A-BA8E-35C400BB5493}" srcOrd="0" destOrd="0" presId="urn:microsoft.com/office/officeart/2018/2/layout/IconVerticalSolidList"/>
    <dgm:cxn modelId="{C1E7B183-1770-4B61-B46E-DFC1D504EC34}" type="presOf" srcId="{17B2E74C-EAD4-439C-AA99-DE11D302016E}" destId="{10048797-A13A-46B1-80E7-AB309136C3AA}" srcOrd="0" destOrd="0" presId="urn:microsoft.com/office/officeart/2018/2/layout/IconVerticalSolidList"/>
    <dgm:cxn modelId="{BAF2B38F-1627-4231-8ACD-CAA88F948181}" srcId="{9AE7C94A-A748-4887-87AA-FF7A295FA3A1}" destId="{17B2E74C-EAD4-439C-AA99-DE11D302016E}" srcOrd="2" destOrd="0" parTransId="{59B494AE-5886-4A23-B139-8E783CA59533}" sibTransId="{8CC4BF3E-53C0-475F-B3EE-EE243E55B3EE}"/>
    <dgm:cxn modelId="{E074A9AC-5F0B-4C67-A8B4-DD38A935203F}" type="presOf" srcId="{9AE7C94A-A748-4887-87AA-FF7A295FA3A1}" destId="{47BAF207-398D-4649-899A-DC029C285050}" srcOrd="0" destOrd="0" presId="urn:microsoft.com/office/officeart/2018/2/layout/IconVerticalSolidList"/>
    <dgm:cxn modelId="{C71183F4-6B44-4C01-95E8-791E95997D1A}" type="presOf" srcId="{1C4B8AA6-2BDC-4FC8-A567-D37B9FD467D4}" destId="{6518B6D4-3EC2-4153-A054-7008E0685E48}" srcOrd="0" destOrd="0" presId="urn:microsoft.com/office/officeart/2018/2/layout/IconVerticalSolidList"/>
    <dgm:cxn modelId="{DAB39A6E-EE88-46D4-9A19-427C192AFBD8}" type="presParOf" srcId="{47BAF207-398D-4649-899A-DC029C285050}" destId="{6266A59F-3C15-490D-92D5-DE4F002C5488}" srcOrd="0" destOrd="0" presId="urn:microsoft.com/office/officeart/2018/2/layout/IconVerticalSolidList"/>
    <dgm:cxn modelId="{A5B6F704-5D07-4194-A32C-857F4128D9D2}" type="presParOf" srcId="{6266A59F-3C15-490D-92D5-DE4F002C5488}" destId="{CD6F31FA-0DFC-46C9-9C73-F0B681E84CEE}" srcOrd="0" destOrd="0" presId="urn:microsoft.com/office/officeart/2018/2/layout/IconVerticalSolidList"/>
    <dgm:cxn modelId="{76E9368A-8B0C-4FF5-9F55-FF1607603EE5}" type="presParOf" srcId="{6266A59F-3C15-490D-92D5-DE4F002C5488}" destId="{1F273EC5-A871-4D6A-9C53-8371F430A286}" srcOrd="1" destOrd="0" presId="urn:microsoft.com/office/officeart/2018/2/layout/IconVerticalSolidList"/>
    <dgm:cxn modelId="{FE659A3D-4151-402D-8BC1-314E194D9785}" type="presParOf" srcId="{6266A59F-3C15-490D-92D5-DE4F002C5488}" destId="{1B9AA214-E712-4245-BDA5-83FC8C3878E9}" srcOrd="2" destOrd="0" presId="urn:microsoft.com/office/officeart/2018/2/layout/IconVerticalSolidList"/>
    <dgm:cxn modelId="{EA9230F0-DCD7-47DF-9D3C-7C45529EDF02}" type="presParOf" srcId="{6266A59F-3C15-490D-92D5-DE4F002C5488}" destId="{6518B6D4-3EC2-4153-A054-7008E0685E48}" srcOrd="3" destOrd="0" presId="urn:microsoft.com/office/officeart/2018/2/layout/IconVerticalSolidList"/>
    <dgm:cxn modelId="{21C4F66D-5A68-4562-B56C-0073D7A619C6}" type="presParOf" srcId="{47BAF207-398D-4649-899A-DC029C285050}" destId="{4770248C-E0BE-46AB-93AB-8D46E576A629}" srcOrd="1" destOrd="0" presId="urn:microsoft.com/office/officeart/2018/2/layout/IconVerticalSolidList"/>
    <dgm:cxn modelId="{B7397F4A-AB5A-4E5A-AFC8-7B072F6A07FB}" type="presParOf" srcId="{47BAF207-398D-4649-899A-DC029C285050}" destId="{D25751EC-62A0-4A59-96C1-AB27463C755D}" srcOrd="2" destOrd="0" presId="urn:microsoft.com/office/officeart/2018/2/layout/IconVerticalSolidList"/>
    <dgm:cxn modelId="{43BF75A9-563C-491C-8A3F-1433FE98EEBD}" type="presParOf" srcId="{D25751EC-62A0-4A59-96C1-AB27463C755D}" destId="{C06DCC4B-A185-4250-911F-E53AEF96DD9F}" srcOrd="0" destOrd="0" presId="urn:microsoft.com/office/officeart/2018/2/layout/IconVerticalSolidList"/>
    <dgm:cxn modelId="{51262C73-9817-4C1A-B2E9-C13C34E7D556}" type="presParOf" srcId="{D25751EC-62A0-4A59-96C1-AB27463C755D}" destId="{13385BA9-33EE-4FF4-A8AB-5110FD11B3AF}" srcOrd="1" destOrd="0" presId="urn:microsoft.com/office/officeart/2018/2/layout/IconVerticalSolidList"/>
    <dgm:cxn modelId="{502DFA8D-B22F-45EC-A050-11BF4596AB39}" type="presParOf" srcId="{D25751EC-62A0-4A59-96C1-AB27463C755D}" destId="{51067CD2-3D4F-4D52-8C41-74A2BDFD7814}" srcOrd="2" destOrd="0" presId="urn:microsoft.com/office/officeart/2018/2/layout/IconVerticalSolidList"/>
    <dgm:cxn modelId="{8EF82C77-62B2-4904-BBE7-B594957CEE1D}" type="presParOf" srcId="{D25751EC-62A0-4A59-96C1-AB27463C755D}" destId="{F615546F-FEDB-495A-BA8E-35C400BB5493}" srcOrd="3" destOrd="0" presId="urn:microsoft.com/office/officeart/2018/2/layout/IconVerticalSolidList"/>
    <dgm:cxn modelId="{38D1D5D8-57C1-4100-ADEB-D92C18D4680D}" type="presParOf" srcId="{47BAF207-398D-4649-899A-DC029C285050}" destId="{55C27A53-73C6-4655-9968-6B6D574969E0}" srcOrd="3" destOrd="0" presId="urn:microsoft.com/office/officeart/2018/2/layout/IconVerticalSolidList"/>
    <dgm:cxn modelId="{F70CCBF5-9E86-4DC4-8698-03B3DA2DAF36}" type="presParOf" srcId="{47BAF207-398D-4649-899A-DC029C285050}" destId="{345FA3AA-52F4-498F-A996-8E5CE096D41C}" srcOrd="4" destOrd="0" presId="urn:microsoft.com/office/officeart/2018/2/layout/IconVerticalSolidList"/>
    <dgm:cxn modelId="{19097C36-47B5-4106-99A8-663BC92DF4CE}" type="presParOf" srcId="{345FA3AA-52F4-498F-A996-8E5CE096D41C}" destId="{0E839F32-7023-4461-8634-F7DE645FDC01}" srcOrd="0" destOrd="0" presId="urn:microsoft.com/office/officeart/2018/2/layout/IconVerticalSolidList"/>
    <dgm:cxn modelId="{E0C15DE6-B5D9-446E-AF7F-AB0A377DBE19}" type="presParOf" srcId="{345FA3AA-52F4-498F-A996-8E5CE096D41C}" destId="{560842EA-E7F3-46DE-A758-8BE1F82ABD3E}" srcOrd="1" destOrd="0" presId="urn:microsoft.com/office/officeart/2018/2/layout/IconVerticalSolidList"/>
    <dgm:cxn modelId="{EA3D31A7-328D-4789-ACE7-5FFD61875FE3}" type="presParOf" srcId="{345FA3AA-52F4-498F-A996-8E5CE096D41C}" destId="{1FE42D20-3D6A-41B3-97DA-357A03970B0B}" srcOrd="2" destOrd="0" presId="urn:microsoft.com/office/officeart/2018/2/layout/IconVerticalSolidList"/>
    <dgm:cxn modelId="{BF5F44A9-A7DC-4B86-B4E8-425A68686520}" type="presParOf" srcId="{345FA3AA-52F4-498F-A996-8E5CE096D41C}" destId="{10048797-A13A-46B1-80E7-AB309136C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583D4-3B09-4D18-9AD8-FA664921D20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87E750-5E1B-4867-A15C-6FD60209A78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Arbeiten in der Zeit von Corona</a:t>
          </a:r>
          <a:endParaRPr lang="en-US" b="1" dirty="0"/>
        </a:p>
      </dgm:t>
    </dgm:pt>
    <dgm:pt modelId="{D2931BE6-24B5-4FEE-9FD1-1808E618F6AA}" type="parTrans" cxnId="{3BB6E3BD-EC47-4AAD-B9D2-8463977CF348}">
      <dgm:prSet/>
      <dgm:spPr/>
      <dgm:t>
        <a:bodyPr/>
        <a:lstStyle/>
        <a:p>
          <a:endParaRPr lang="en-US"/>
        </a:p>
      </dgm:t>
    </dgm:pt>
    <dgm:pt modelId="{60B175CD-FA32-4642-9B07-59AA701EA32E}" type="sibTrans" cxnId="{3BB6E3BD-EC47-4AAD-B9D2-8463977CF3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79111-6C10-469A-B520-9B44CD4F5C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Computerleistung </a:t>
          </a:r>
          <a:endParaRPr lang="en-US" b="1" dirty="0"/>
        </a:p>
      </dgm:t>
    </dgm:pt>
    <dgm:pt modelId="{2CBB908E-2C7D-46C0-8EA8-B07CD7618F13}" type="parTrans" cxnId="{8C877E6D-70D0-4295-9E20-0468C7C413B9}">
      <dgm:prSet/>
      <dgm:spPr/>
      <dgm:t>
        <a:bodyPr/>
        <a:lstStyle/>
        <a:p>
          <a:endParaRPr lang="en-US"/>
        </a:p>
      </dgm:t>
    </dgm:pt>
    <dgm:pt modelId="{F1FA6029-E879-46D6-9721-2E8C5B50A852}" type="sibTrans" cxnId="{8C877E6D-70D0-4295-9E20-0468C7C413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296765-6F1F-4F81-95D9-6C531E0798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Alternative:</a:t>
          </a:r>
          <a:r>
            <a:rPr lang="de-DE" dirty="0"/>
            <a:t> 	Pizza-Lieferdienst-Spiel</a:t>
          </a:r>
          <a:br>
            <a:rPr lang="de-DE" dirty="0"/>
          </a:br>
          <a:r>
            <a:rPr lang="de-DE" dirty="0"/>
            <a:t>		in City-</a:t>
          </a:r>
          <a:r>
            <a:rPr lang="de-DE" dirty="0" err="1"/>
            <a:t>Mesh</a:t>
          </a:r>
          <a:br>
            <a:rPr lang="de-DE" dirty="0"/>
          </a:br>
          <a:endParaRPr lang="en-US" dirty="0"/>
        </a:p>
      </dgm:t>
    </dgm:pt>
    <dgm:pt modelId="{77376ABF-F9A4-4CB0-A2B0-5D50F203B559}" type="parTrans" cxnId="{D543EB90-24F8-4DFC-BC58-341C7FBD1B3B}">
      <dgm:prSet/>
      <dgm:spPr/>
      <dgm:t>
        <a:bodyPr/>
        <a:lstStyle/>
        <a:p>
          <a:endParaRPr lang="en-US"/>
        </a:p>
      </dgm:t>
    </dgm:pt>
    <dgm:pt modelId="{A40FAB44-450A-499C-9D2D-402F405B1895}" type="sibTrans" cxnId="{D543EB90-24F8-4DFC-BC58-341C7FBD1B3B}">
      <dgm:prSet/>
      <dgm:spPr/>
      <dgm:t>
        <a:bodyPr/>
        <a:lstStyle/>
        <a:p>
          <a:endParaRPr lang="en-US"/>
        </a:p>
      </dgm:t>
    </dgm:pt>
    <dgm:pt modelId="{A4581B45-F166-474C-8ECD-DBD4CD815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Umgebungsgestaltung</a:t>
          </a:r>
          <a:endParaRPr lang="en-US" b="1" dirty="0"/>
        </a:p>
      </dgm:t>
    </dgm:pt>
    <dgm:pt modelId="{D632F4BE-558A-6A4A-A359-55F68C76DA81}" type="parTrans" cxnId="{A8B39F24-5594-B548-B1D7-F712329E557E}">
      <dgm:prSet/>
      <dgm:spPr/>
      <dgm:t>
        <a:bodyPr/>
        <a:lstStyle/>
        <a:p>
          <a:endParaRPr lang="de-DE"/>
        </a:p>
      </dgm:t>
    </dgm:pt>
    <dgm:pt modelId="{7CDEBFAD-11D7-7941-B224-C6FCCD7FDAA0}" type="sibTrans" cxnId="{A8B39F24-5594-B548-B1D7-F712329E557E}">
      <dgm:prSet/>
      <dgm:spPr/>
      <dgm:t>
        <a:bodyPr/>
        <a:lstStyle/>
        <a:p>
          <a:endParaRPr lang="de-DE"/>
        </a:p>
      </dgm:t>
    </dgm:pt>
    <dgm:pt modelId="{C0685108-883C-5946-BF23-4BF5FAEEF6F5}" type="pres">
      <dgm:prSet presAssocID="{549583D4-3B09-4D18-9AD8-FA664921D208}" presName="linear" presStyleCnt="0">
        <dgm:presLayoutVars>
          <dgm:animLvl val="lvl"/>
          <dgm:resizeHandles val="exact"/>
        </dgm:presLayoutVars>
      </dgm:prSet>
      <dgm:spPr/>
    </dgm:pt>
    <dgm:pt modelId="{0F3E8806-3B1A-784C-BF89-35B37C98A3DB}" type="pres">
      <dgm:prSet presAssocID="{4D87E750-5E1B-4867-A15C-6FD60209A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42107F-4612-4E42-8564-8120B85B1474}" type="pres">
      <dgm:prSet presAssocID="{60B175CD-FA32-4642-9B07-59AA701EA32E}" presName="spacer" presStyleCnt="0"/>
      <dgm:spPr/>
    </dgm:pt>
    <dgm:pt modelId="{77AD6D1C-00FD-A349-855D-BC7F95D386E9}" type="pres">
      <dgm:prSet presAssocID="{E3279111-6C10-469A-B520-9B44CD4F5C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5E5A88-5182-9448-94C9-27E086BC4BFA}" type="pres">
      <dgm:prSet presAssocID="{F1FA6029-E879-46D6-9721-2E8C5B50A852}" presName="spacer" presStyleCnt="0"/>
      <dgm:spPr/>
    </dgm:pt>
    <dgm:pt modelId="{A3A93BD8-0B4B-EF49-9D19-0438C4ECED81}" type="pres">
      <dgm:prSet presAssocID="{A4581B45-F166-474C-8ECD-DBD4CD815D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4C189E-DC94-6F48-A8F0-1F45E527B835}" type="pres">
      <dgm:prSet presAssocID="{7CDEBFAD-11D7-7941-B224-C6FCCD7FDAA0}" presName="spacer" presStyleCnt="0"/>
      <dgm:spPr/>
    </dgm:pt>
    <dgm:pt modelId="{0F395F75-B265-B44A-86F6-A240DEC49B33}" type="pres">
      <dgm:prSet presAssocID="{11296765-6F1F-4F81-95D9-6C531E0798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B39F24-5594-B548-B1D7-F712329E557E}" srcId="{549583D4-3B09-4D18-9AD8-FA664921D208}" destId="{A4581B45-F166-474C-8ECD-DBD4CD815D76}" srcOrd="2" destOrd="0" parTransId="{D632F4BE-558A-6A4A-A359-55F68C76DA81}" sibTransId="{7CDEBFAD-11D7-7941-B224-C6FCCD7FDAA0}"/>
    <dgm:cxn modelId="{F579F840-25F3-B24F-BCE0-BE8A75D0DE11}" type="presOf" srcId="{4D87E750-5E1B-4867-A15C-6FD60209A789}" destId="{0F3E8806-3B1A-784C-BF89-35B37C98A3DB}" srcOrd="0" destOrd="0" presId="urn:microsoft.com/office/officeart/2005/8/layout/vList2"/>
    <dgm:cxn modelId="{5FA6154B-22DC-AA41-86BC-3ED8750E266D}" type="presOf" srcId="{A4581B45-F166-474C-8ECD-DBD4CD815D76}" destId="{A3A93BD8-0B4B-EF49-9D19-0438C4ECED81}" srcOrd="0" destOrd="0" presId="urn:microsoft.com/office/officeart/2005/8/layout/vList2"/>
    <dgm:cxn modelId="{8C877E6D-70D0-4295-9E20-0468C7C413B9}" srcId="{549583D4-3B09-4D18-9AD8-FA664921D208}" destId="{E3279111-6C10-469A-B520-9B44CD4F5C0C}" srcOrd="1" destOrd="0" parTransId="{2CBB908E-2C7D-46C0-8EA8-B07CD7618F13}" sibTransId="{F1FA6029-E879-46D6-9721-2E8C5B50A852}"/>
    <dgm:cxn modelId="{0EAD3E81-F0F8-F74B-BE2F-FF3D5389AB6C}" type="presOf" srcId="{11296765-6F1F-4F81-95D9-6C531E079813}" destId="{0F395F75-B265-B44A-86F6-A240DEC49B33}" srcOrd="0" destOrd="0" presId="urn:microsoft.com/office/officeart/2005/8/layout/vList2"/>
    <dgm:cxn modelId="{D543EB90-24F8-4DFC-BC58-341C7FBD1B3B}" srcId="{549583D4-3B09-4D18-9AD8-FA664921D208}" destId="{11296765-6F1F-4F81-95D9-6C531E079813}" srcOrd="3" destOrd="0" parTransId="{77376ABF-F9A4-4CB0-A2B0-5D50F203B559}" sibTransId="{A40FAB44-450A-499C-9D2D-402F405B1895}"/>
    <dgm:cxn modelId="{3BB6E3BD-EC47-4AAD-B9D2-8463977CF348}" srcId="{549583D4-3B09-4D18-9AD8-FA664921D208}" destId="{4D87E750-5E1B-4867-A15C-6FD60209A789}" srcOrd="0" destOrd="0" parTransId="{D2931BE6-24B5-4FEE-9FD1-1808E618F6AA}" sibTransId="{60B175CD-FA32-4642-9B07-59AA701EA32E}"/>
    <dgm:cxn modelId="{A8CB84CF-52B3-9142-8293-427D82346CB9}" type="presOf" srcId="{E3279111-6C10-469A-B520-9B44CD4F5C0C}" destId="{77AD6D1C-00FD-A349-855D-BC7F95D386E9}" srcOrd="0" destOrd="0" presId="urn:microsoft.com/office/officeart/2005/8/layout/vList2"/>
    <dgm:cxn modelId="{3B6483D2-D852-4843-8A81-654A1339164B}" type="presOf" srcId="{549583D4-3B09-4D18-9AD8-FA664921D208}" destId="{C0685108-883C-5946-BF23-4BF5FAEEF6F5}" srcOrd="0" destOrd="0" presId="urn:microsoft.com/office/officeart/2005/8/layout/vList2"/>
    <dgm:cxn modelId="{0A5D733B-9DDD-7946-8F2C-C717BC323FD8}" type="presParOf" srcId="{C0685108-883C-5946-BF23-4BF5FAEEF6F5}" destId="{0F3E8806-3B1A-784C-BF89-35B37C98A3DB}" srcOrd="0" destOrd="0" presId="urn:microsoft.com/office/officeart/2005/8/layout/vList2"/>
    <dgm:cxn modelId="{71135162-DAF8-7949-818E-4D3B92F63416}" type="presParOf" srcId="{C0685108-883C-5946-BF23-4BF5FAEEF6F5}" destId="{EE42107F-4612-4E42-8564-8120B85B1474}" srcOrd="1" destOrd="0" presId="urn:microsoft.com/office/officeart/2005/8/layout/vList2"/>
    <dgm:cxn modelId="{B73FCCDB-23AB-DE44-AA5B-D85367C9D115}" type="presParOf" srcId="{C0685108-883C-5946-BF23-4BF5FAEEF6F5}" destId="{77AD6D1C-00FD-A349-855D-BC7F95D386E9}" srcOrd="2" destOrd="0" presId="urn:microsoft.com/office/officeart/2005/8/layout/vList2"/>
    <dgm:cxn modelId="{D02A433B-A848-5342-A87D-AFE7FB658A94}" type="presParOf" srcId="{C0685108-883C-5946-BF23-4BF5FAEEF6F5}" destId="{C25E5A88-5182-9448-94C9-27E086BC4BFA}" srcOrd="3" destOrd="0" presId="urn:microsoft.com/office/officeart/2005/8/layout/vList2"/>
    <dgm:cxn modelId="{CA7C7603-A690-974B-A64D-08FF1F403038}" type="presParOf" srcId="{C0685108-883C-5946-BF23-4BF5FAEEF6F5}" destId="{A3A93BD8-0B4B-EF49-9D19-0438C4ECED81}" srcOrd="4" destOrd="0" presId="urn:microsoft.com/office/officeart/2005/8/layout/vList2"/>
    <dgm:cxn modelId="{0C7432BD-4CC1-E943-8A26-381849FCA8F9}" type="presParOf" srcId="{C0685108-883C-5946-BF23-4BF5FAEEF6F5}" destId="{1C4C189E-DC94-6F48-A8F0-1F45E527B835}" srcOrd="5" destOrd="0" presId="urn:microsoft.com/office/officeart/2005/8/layout/vList2"/>
    <dgm:cxn modelId="{787FAE1D-E803-F74A-8BA8-9D1B70B71532}" type="presParOf" srcId="{C0685108-883C-5946-BF23-4BF5FAEEF6F5}" destId="{0F395F75-B265-B44A-86F6-A240DEC49B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89235-089A-0243-ADBF-519514A87BE1}">
      <dsp:nvSpPr>
        <dsp:cNvPr id="0" name=""/>
        <dsp:cNvSpPr/>
      </dsp:nvSpPr>
      <dsp:spPr>
        <a:xfrm>
          <a:off x="0" y="1395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F3A8B-6CEC-7847-B068-42A82D01F0F8}">
      <dsp:nvSpPr>
        <dsp:cNvPr id="0" name=""/>
        <dsp:cNvSpPr/>
      </dsp:nvSpPr>
      <dsp:spPr>
        <a:xfrm>
          <a:off x="0" y="1395"/>
          <a:ext cx="5906327" cy="285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Try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challenge</a:t>
          </a:r>
          <a:r>
            <a:rPr lang="de-DE" sz="2400" kern="1200" dirty="0"/>
            <a:t> </a:t>
          </a:r>
          <a:r>
            <a:rPr lang="de-DE" sz="2400" kern="1200" dirty="0" err="1"/>
            <a:t>yourself</a:t>
          </a:r>
          <a:r>
            <a:rPr lang="de-DE" sz="2400" kern="1200" dirty="0"/>
            <a:t>!</a:t>
          </a:r>
          <a:br>
            <a:rPr lang="de-DE" sz="2400" kern="1200" dirty="0"/>
          </a:br>
          <a:r>
            <a:rPr lang="de-DE" sz="2400" kern="1200" dirty="0" err="1"/>
            <a:t>Your</a:t>
          </a:r>
          <a:r>
            <a:rPr lang="de-DE" sz="2400" kern="1200" dirty="0"/>
            <a:t> </a:t>
          </a:r>
          <a:r>
            <a:rPr lang="de-DE" sz="2400" kern="1200" dirty="0" err="1"/>
            <a:t>goal</a:t>
          </a:r>
          <a:r>
            <a:rPr lang="de-DE" sz="2400" kern="1200" dirty="0"/>
            <a:t> </a:t>
          </a:r>
          <a:r>
            <a:rPr lang="de-DE" sz="2400" kern="1200" dirty="0" err="1"/>
            <a:t>is</a:t>
          </a:r>
          <a:r>
            <a:rPr lang="de-DE" sz="2400" kern="1200" dirty="0"/>
            <a:t> simple. Run </a:t>
          </a:r>
          <a:r>
            <a:rPr lang="de-DE" sz="2400" kern="1200" dirty="0" err="1"/>
            <a:t>across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floor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far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and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coins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many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can</a:t>
          </a:r>
          <a:r>
            <a:rPr lang="de-DE" sz="2400" kern="1200" dirty="0"/>
            <a:t>. </a:t>
          </a:r>
          <a:r>
            <a:rPr lang="de-DE" sz="2400" kern="1200" dirty="0" err="1"/>
            <a:t>You</a:t>
          </a:r>
          <a:r>
            <a:rPr lang="de-DE" sz="2400" kern="1200" dirty="0"/>
            <a:t> also </a:t>
          </a:r>
          <a:r>
            <a:rPr lang="de-DE" sz="2400" kern="1200" dirty="0" err="1"/>
            <a:t>can</a:t>
          </a:r>
          <a:r>
            <a:rPr lang="de-DE" sz="2400" kern="1200" dirty="0"/>
            <a:t> </a:t>
          </a:r>
          <a:r>
            <a:rPr lang="de-DE" sz="2400" kern="1200" dirty="0" err="1"/>
            <a:t>earn</a:t>
          </a:r>
          <a:r>
            <a:rPr lang="de-DE" sz="2400" kern="1200" dirty="0"/>
            <a:t> extra </a:t>
          </a:r>
          <a:r>
            <a:rPr lang="de-DE" sz="2400" kern="1200" dirty="0" err="1"/>
            <a:t>lives</a:t>
          </a:r>
          <a:r>
            <a:rPr lang="de-DE" sz="2400" kern="1200" dirty="0"/>
            <a:t>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collecting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red</a:t>
          </a:r>
          <a:r>
            <a:rPr lang="de-DE" sz="2400" kern="1200" dirty="0"/>
            <a:t> </a:t>
          </a:r>
          <a:r>
            <a:rPr lang="de-DE" sz="2400" kern="1200" dirty="0" err="1"/>
            <a:t>hearts</a:t>
          </a:r>
          <a:r>
            <a:rPr lang="de-DE" sz="2400" kern="1200" dirty="0"/>
            <a:t> </a:t>
          </a:r>
          <a:r>
            <a:rPr lang="de-DE" sz="2400" kern="1200" dirty="0" err="1"/>
            <a:t>if</a:t>
          </a:r>
          <a:r>
            <a:rPr lang="de-DE" sz="2400" kern="1200" dirty="0"/>
            <a:t> </a:t>
          </a:r>
          <a:r>
            <a:rPr lang="de-DE" sz="2400" kern="1200" dirty="0" err="1"/>
            <a:t>you</a:t>
          </a:r>
          <a:r>
            <a:rPr lang="de-DE" sz="2400" kern="1200" dirty="0"/>
            <a:t> </a:t>
          </a:r>
          <a:r>
            <a:rPr lang="de-DE" sz="2400" kern="1200" dirty="0" err="1"/>
            <a:t>are</a:t>
          </a:r>
          <a:r>
            <a:rPr lang="de-DE" sz="2400" kern="1200" dirty="0"/>
            <a:t> smart </a:t>
          </a:r>
          <a:r>
            <a:rPr lang="de-DE" sz="2400" kern="1200" dirty="0" err="1"/>
            <a:t>enough</a:t>
          </a:r>
          <a:r>
            <a:rPr lang="de-DE" sz="2400" kern="1200" dirty="0"/>
            <a:t>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collect</a:t>
          </a:r>
          <a:r>
            <a:rPr lang="de-DE" sz="2400" kern="1200" dirty="0"/>
            <a:t> </a:t>
          </a:r>
          <a:r>
            <a:rPr lang="de-DE" sz="2400" kern="1200" dirty="0" err="1"/>
            <a:t>them</a:t>
          </a:r>
          <a:r>
            <a:rPr lang="de-DE" sz="2400" kern="1200" dirty="0"/>
            <a:t>. But </a:t>
          </a:r>
          <a:r>
            <a:rPr lang="de-DE" sz="2400" kern="1200" dirty="0" err="1"/>
            <a:t>remember</a:t>
          </a:r>
          <a:r>
            <a:rPr lang="de-DE" sz="2400" kern="1200" dirty="0"/>
            <a:t> – </a:t>
          </a:r>
          <a:br>
            <a:rPr lang="de-DE" sz="2400" kern="1200" dirty="0"/>
          </a:br>
          <a:r>
            <a:rPr lang="de-DE" sz="2400" b="1" kern="1200" dirty="0"/>
            <a:t>THE FLOOR IS </a:t>
          </a:r>
          <a:r>
            <a:rPr lang="de-DE" sz="2400" b="1" kern="1200" dirty="0">
              <a:solidFill>
                <a:srgbClr val="FF5E20"/>
              </a:solidFill>
            </a:rPr>
            <a:t>LAVA!</a:t>
          </a:r>
          <a:endParaRPr lang="en-US" sz="2400" b="1" kern="1200" dirty="0">
            <a:solidFill>
              <a:srgbClr val="FF5E20"/>
            </a:solidFill>
          </a:endParaRPr>
        </a:p>
      </dsp:txBody>
      <dsp:txXfrm>
        <a:off x="0" y="1395"/>
        <a:ext cx="5906327" cy="2856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31FA-0DFC-46C9-9C73-F0B681E84CEE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C5-A871-4D6A-9C53-8371F430A286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B6D4-3EC2-4153-A054-7008E0685E48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1: </a:t>
          </a:r>
          <a:br>
            <a:rPr lang="de-DE" sz="2000" b="1" kern="1200" dirty="0"/>
          </a:br>
          <a:r>
            <a:rPr lang="de-DE" sz="2000" kern="1200" dirty="0"/>
            <a:t>Umsetzung der grundlegenden Technik (12.07.2020)</a:t>
          </a:r>
          <a:endParaRPr lang="en-US" sz="2000" kern="1200" dirty="0"/>
        </a:p>
      </dsp:txBody>
      <dsp:txXfrm>
        <a:off x="1546215" y="572"/>
        <a:ext cx="4360112" cy="1338714"/>
      </dsp:txXfrm>
    </dsp:sp>
    <dsp:sp modelId="{C06DCC4B-A185-4250-911F-E53AEF96DD9F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85BA9-33EE-4FF4-A8AB-5110FD11B3AF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5546F-FEDB-495A-BA8E-35C400BB5493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2: </a:t>
          </a:r>
          <a:br>
            <a:rPr lang="de-DE" sz="2000" b="1" kern="1200" dirty="0"/>
          </a:br>
          <a:r>
            <a:rPr lang="de-DE" sz="2000" kern="1200" dirty="0"/>
            <a:t>Erste Version mit allen Teilen (30.08.2020)</a:t>
          </a:r>
          <a:endParaRPr lang="en-US" sz="2000" kern="1200" dirty="0"/>
        </a:p>
      </dsp:txBody>
      <dsp:txXfrm>
        <a:off x="1546215" y="1673965"/>
        <a:ext cx="4360112" cy="1338714"/>
      </dsp:txXfrm>
    </dsp:sp>
    <dsp:sp modelId="{0E839F32-7023-4461-8634-F7DE645FDC01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842EA-E7F3-46DE-A758-8BE1F82ABD3E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48797-A13A-46B1-80E7-AB309136C3AA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Meilenstein 3: </a:t>
          </a:r>
          <a:r>
            <a:rPr lang="de-DE" sz="2000" kern="1200" dirty="0"/>
            <a:t>Weiterentwickeln/Finale Abgabe </a:t>
          </a:r>
          <a:r>
            <a:rPr lang="de-DE" sz="2000" kern="1200" dirty="0">
              <a:solidFill>
                <a:schemeClr val="tx1"/>
              </a:solidFill>
            </a:rPr>
            <a:t>(13.09.2020)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46215" y="3347358"/>
        <a:ext cx="4360112" cy="133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E8806-3B1A-784C-BF89-35B37C98A3DB}">
      <dsp:nvSpPr>
        <dsp:cNvPr id="0" name=""/>
        <dsp:cNvSpPr/>
      </dsp:nvSpPr>
      <dsp:spPr>
        <a:xfrm>
          <a:off x="0" y="64792"/>
          <a:ext cx="5906327" cy="1100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Arbeiten in der Zeit von Corona</a:t>
          </a:r>
          <a:endParaRPr lang="en-US" sz="1800" b="1" kern="1200" dirty="0"/>
        </a:p>
      </dsp:txBody>
      <dsp:txXfrm>
        <a:off x="53716" y="118508"/>
        <a:ext cx="5798895" cy="992952"/>
      </dsp:txXfrm>
    </dsp:sp>
    <dsp:sp modelId="{77AD6D1C-00FD-A349-855D-BC7F95D386E9}">
      <dsp:nvSpPr>
        <dsp:cNvPr id="0" name=""/>
        <dsp:cNvSpPr/>
      </dsp:nvSpPr>
      <dsp:spPr>
        <a:xfrm>
          <a:off x="0" y="1217017"/>
          <a:ext cx="5906327" cy="1100384"/>
        </a:xfrm>
        <a:prstGeom prst="roundRect">
          <a:avLst/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Computerleistung </a:t>
          </a:r>
          <a:endParaRPr lang="en-US" sz="1800" b="1" kern="1200" dirty="0"/>
        </a:p>
      </dsp:txBody>
      <dsp:txXfrm>
        <a:off x="53716" y="1270733"/>
        <a:ext cx="5798895" cy="992952"/>
      </dsp:txXfrm>
    </dsp:sp>
    <dsp:sp modelId="{A3A93BD8-0B4B-EF49-9D19-0438C4ECED81}">
      <dsp:nvSpPr>
        <dsp:cNvPr id="0" name=""/>
        <dsp:cNvSpPr/>
      </dsp:nvSpPr>
      <dsp:spPr>
        <a:xfrm>
          <a:off x="0" y="2369242"/>
          <a:ext cx="5906327" cy="1100384"/>
        </a:xfrm>
        <a:prstGeom prst="roundRect">
          <a:avLst/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Umgebungsgestaltung</a:t>
          </a:r>
          <a:endParaRPr lang="en-US" sz="1800" b="1" kern="1200" dirty="0"/>
        </a:p>
      </dsp:txBody>
      <dsp:txXfrm>
        <a:off x="53716" y="2422958"/>
        <a:ext cx="5798895" cy="992952"/>
      </dsp:txXfrm>
    </dsp:sp>
    <dsp:sp modelId="{0F395F75-B265-B44A-86F6-A240DEC49B33}">
      <dsp:nvSpPr>
        <dsp:cNvPr id="0" name=""/>
        <dsp:cNvSpPr/>
      </dsp:nvSpPr>
      <dsp:spPr>
        <a:xfrm>
          <a:off x="0" y="3521467"/>
          <a:ext cx="5906327" cy="1100384"/>
        </a:xfrm>
        <a:prstGeom prst="roundRect">
          <a:avLst/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Alternative:</a:t>
          </a:r>
          <a:r>
            <a:rPr lang="de-DE" sz="1800" kern="1200" dirty="0"/>
            <a:t> 	Pizza-Lieferdienst-Spiel</a:t>
          </a:r>
          <a:br>
            <a:rPr lang="de-DE" sz="1800" kern="1200" dirty="0"/>
          </a:br>
          <a:r>
            <a:rPr lang="de-DE" sz="1800" kern="1200" dirty="0"/>
            <a:t>		in City-</a:t>
          </a:r>
          <a:r>
            <a:rPr lang="de-DE" sz="1800" kern="1200" dirty="0" err="1"/>
            <a:t>Mesh</a:t>
          </a:r>
          <a:br>
            <a:rPr lang="de-DE" sz="1800" kern="1200" dirty="0"/>
          </a:br>
          <a:endParaRPr lang="en-US" sz="1800" kern="1200" dirty="0"/>
        </a:p>
      </dsp:txBody>
      <dsp:txXfrm>
        <a:off x="53716" y="3575183"/>
        <a:ext cx="5798895" cy="99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3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3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78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2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9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5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D6754B-F543-204D-AE99-5FE0F994729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9DFA52-1F86-BA48-A656-C9FC8E870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2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EE16F-0FD6-D24E-B94B-41F3D160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316408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de-DE" sz="6100" dirty="0">
                <a:solidFill>
                  <a:schemeClr val="tx1"/>
                </a:solidFill>
              </a:rPr>
              <a:t>PLANUNGSPRÄSENTATION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9D29A3-800A-9245-B884-875B0D67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3462349"/>
            <a:ext cx="8378090" cy="1299327"/>
          </a:xfrm>
          <a:effectLst/>
        </p:spPr>
        <p:txBody>
          <a:bodyPr anchor="t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The Floor </a:t>
            </a:r>
            <a:r>
              <a:rPr lang="de-DE" sz="4000" b="1" dirty="0" err="1">
                <a:solidFill>
                  <a:srgbClr val="FFC000"/>
                </a:solidFill>
              </a:rPr>
              <a:t>is</a:t>
            </a:r>
            <a:r>
              <a:rPr lang="de-DE" sz="4000" b="1" dirty="0">
                <a:solidFill>
                  <a:srgbClr val="FFC000"/>
                </a:solidFill>
              </a:rPr>
              <a:t> </a:t>
            </a:r>
            <a:r>
              <a:rPr lang="de-DE" sz="4000" b="1" dirty="0">
                <a:solidFill>
                  <a:srgbClr val="FF5E20"/>
                </a:solidFill>
              </a:rPr>
              <a:t>LAVA!</a:t>
            </a:r>
          </a:p>
          <a:p>
            <a:pPr algn="ctr"/>
            <a:r>
              <a:rPr lang="de-DE" sz="2400" b="1" dirty="0"/>
              <a:t>Gruppe 04, </a:t>
            </a:r>
            <a:r>
              <a:rPr lang="de-DE" sz="2400" b="1" dirty="0" err="1"/>
              <a:t>AnNiMe</a:t>
            </a:r>
            <a:endParaRPr lang="de-DE" sz="2400" b="1" dirty="0"/>
          </a:p>
          <a:p>
            <a:pPr algn="ctr"/>
            <a:r>
              <a:rPr lang="de-DE" sz="2400" dirty="0"/>
              <a:t>Melanie Raith, Andrej Miller und Nina Ruppel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66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sz="2800"/>
              <a:t>Kurzbeschreibung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FAE8C7DB-DD2E-469E-8B87-00D4DD690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37610"/>
              </p:ext>
            </p:extLst>
          </p:nvPr>
        </p:nvGraphicFramePr>
        <p:xfrm>
          <a:off x="5461338" y="1741714"/>
          <a:ext cx="5906328" cy="285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38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Über unser Game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F4140-89E4-6140-AE5E-C44B5D8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 err="1"/>
              <a:t>Jump‘n</a:t>
            </a:r>
            <a:r>
              <a:rPr lang="de-DE" dirty="0"/>
              <a:t> Run Game</a:t>
            </a:r>
          </a:p>
          <a:p>
            <a:r>
              <a:rPr lang="de-DE" dirty="0"/>
              <a:t>Ego-Perspektive</a:t>
            </a:r>
          </a:p>
          <a:p>
            <a:r>
              <a:rPr lang="de-DE" dirty="0"/>
              <a:t>Lava (Plane), darf man nicht berühren sonst verliert man ein Leben</a:t>
            </a:r>
          </a:p>
          <a:p>
            <a:r>
              <a:rPr lang="de-DE" dirty="0"/>
              <a:t>Passender Sound zur Unterstützung</a:t>
            </a:r>
          </a:p>
          <a:p>
            <a:r>
              <a:rPr lang="de-DE" dirty="0" err="1"/>
              <a:t>Parkour</a:t>
            </a:r>
            <a:r>
              <a:rPr lang="de-DE" dirty="0"/>
              <a:t> mit Elementen muss überwunden werden</a:t>
            </a:r>
          </a:p>
          <a:p>
            <a:r>
              <a:rPr lang="de-DE" dirty="0"/>
              <a:t>Man hat zu Beginn mehrere Leben (Bsp. Katze = 7 Leben)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86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Skizzen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F4140-89E4-6140-AE5E-C44B5D8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3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 dirty="0"/>
              <a:t>Zeitplan +</a:t>
            </a:r>
            <a:br>
              <a:rPr lang="de-DE" dirty="0"/>
            </a:br>
            <a:r>
              <a:rPr lang="de-DE" dirty="0"/>
              <a:t>Aufgaben-</a:t>
            </a:r>
            <a:br>
              <a:rPr lang="de-DE" dirty="0"/>
            </a:br>
            <a:r>
              <a:rPr lang="de-DE" dirty="0" err="1"/>
              <a:t>verteilung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D96B47-1117-2549-B441-CD2EE7265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02281"/>
              </p:ext>
            </p:extLst>
          </p:nvPr>
        </p:nvGraphicFramePr>
        <p:xfrm>
          <a:off x="5069711" y="367498"/>
          <a:ext cx="6817488" cy="602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362">
                  <a:extLst>
                    <a:ext uri="{9D8B030D-6E8A-4147-A177-3AD203B41FA5}">
                      <a16:colId xmlns:a16="http://schemas.microsoft.com/office/drawing/2014/main" val="9562544"/>
                    </a:ext>
                  </a:extLst>
                </a:gridCol>
                <a:gridCol w="4145420">
                  <a:extLst>
                    <a:ext uri="{9D8B030D-6E8A-4147-A177-3AD203B41FA5}">
                      <a16:colId xmlns:a16="http://schemas.microsoft.com/office/drawing/2014/main" val="327340892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498770331"/>
                    </a:ext>
                  </a:extLst>
                </a:gridCol>
              </a:tblGrid>
              <a:tr h="178734">
                <a:tc>
                  <a:txBody>
                    <a:bodyPr/>
                    <a:lstStyle/>
                    <a:p>
                      <a:r>
                        <a:rPr lang="de-DE" sz="1000"/>
                        <a:t>Datum / Woche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Was soll gemacht werden?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Verantwortliche/er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4065951484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15.06. – 21.06.2020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Konzeption / Idee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Alle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650311322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r>
                        <a:rPr lang="de-DE" sz="1000" b="1" dirty="0"/>
                        <a:t>22.06. – 28.06.2020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dirty="0"/>
                        <a:t>Planungspräsentation inkl. Skizzen </a:t>
                      </a:r>
                    </a:p>
                    <a:p>
                      <a:r>
                        <a:rPr lang="de-DE" sz="1000" u="none" dirty="0" err="1"/>
                        <a:t>GitHub</a:t>
                      </a:r>
                      <a:r>
                        <a:rPr lang="de-DE" sz="1000" u="none" dirty="0"/>
                        <a:t> einrichten (Repository)</a:t>
                      </a:r>
                    </a:p>
                    <a:p>
                      <a:r>
                        <a:rPr lang="de-DE" sz="1000" u="none" dirty="0"/>
                        <a:t>Lava Plane (inkl. Texturierung)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Münzen erstellen (inkl. </a:t>
                      </a:r>
                      <a:r>
                        <a:rPr lang="de-DE" sz="1000" u="none" dirty="0" err="1"/>
                        <a:t>Shader</a:t>
                      </a:r>
                      <a:r>
                        <a:rPr lang="de-DE" sz="1000" u="none" dirty="0"/>
                        <a:t> und </a:t>
                      </a:r>
                      <a:r>
                        <a:rPr lang="de-DE" sz="1000" u="none" dirty="0" err="1"/>
                        <a:t>Mesh</a:t>
                      </a:r>
                      <a:r>
                        <a:rPr lang="de-DE" sz="1000" u="none" dirty="0"/>
                        <a:t>)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Sammel-Herzobjekte erstellen (</a:t>
                      </a:r>
                      <a:r>
                        <a:rPr lang="de-DE" sz="1000" u="none" dirty="0" err="1"/>
                        <a:t>Mesh</a:t>
                      </a:r>
                      <a:r>
                        <a:rPr lang="de-DE" sz="1000" u="none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u="none" dirty="0"/>
                        <a:t>Grundlegende Technik: springen, laufen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Kameraeinstellung (EGO-Perspektive)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u="none" dirty="0"/>
                        <a:t>Nina, Melanie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Andrej Miller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Nina Ruppel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Nina Ruppel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Andrej Miller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Melanie Raith</a:t>
                      </a:r>
                      <a:br>
                        <a:rPr lang="de-DE" sz="1000" u="none" dirty="0"/>
                      </a:br>
                      <a:r>
                        <a:rPr lang="de-DE" sz="1000" u="none" dirty="0"/>
                        <a:t>Melanie Raith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343918134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r>
                        <a:rPr lang="de-DE" sz="1000" b="1"/>
                        <a:t>29.06. – 05.07.2020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Grobe Erstellung der Umgebung (Mesh)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Controller erstellen (jeder einen)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Münzen aufsammeln (Collider)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Herzen aufsammeln (Collider, Leben+1)</a:t>
                      </a:r>
                      <a:br>
                        <a:rPr lang="de-DE" sz="1000"/>
                      </a:br>
                      <a:r>
                        <a:rPr lang="de-DE" sz="1000"/>
                        <a:t>Text (GUI): akt. Level, Lebensanzeige und Münzenanzeige 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Melanie/Andrej</a:t>
                      </a:r>
                    </a:p>
                    <a:p>
                      <a:r>
                        <a:rPr lang="de-DE" sz="1000" dirty="0"/>
                        <a:t>Alle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Nina Ruppel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Melanie Raith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Nina Ruppel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22464177"/>
                  </a:ext>
                </a:extLst>
              </a:tr>
              <a:tr h="884936">
                <a:tc>
                  <a:txBody>
                    <a:bodyPr/>
                    <a:lstStyle/>
                    <a:p>
                      <a:r>
                        <a:rPr lang="de-DE" sz="1000" b="1" dirty="0"/>
                        <a:t>06.07. – 12.07.2020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Hauptcharakter Erstellung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Beginn der Erstellung der Assets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Interaktion mit Lavaplatte (inkl. </a:t>
                      </a:r>
                      <a:r>
                        <a:rPr lang="de-DE" sz="1000" dirty="0" err="1"/>
                        <a:t>Collider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Restart</a:t>
                      </a:r>
                      <a:r>
                        <a:rPr lang="de-DE" sz="1000" dirty="0"/>
                        <a:t>)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Text bei Tod/</a:t>
                      </a:r>
                      <a:r>
                        <a:rPr lang="de-DE" sz="1000" dirty="0" err="1"/>
                        <a:t>Restart</a:t>
                      </a:r>
                      <a:endParaRPr lang="de-DE" sz="10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Evtl. Erscheinen und Verschwinden der Lava Platte</a:t>
                      </a:r>
                      <a:br>
                        <a:rPr lang="de-DE" sz="1000" dirty="0"/>
                      </a:br>
                      <a:endParaRPr lang="de-DE" sz="1000" b="1" dirty="0"/>
                    </a:p>
                    <a:p>
                      <a:r>
                        <a:rPr lang="de-DE" sz="1000" b="1" u="none" dirty="0">
                          <a:solidFill>
                            <a:schemeClr val="tx1"/>
                          </a:solidFill>
                        </a:rPr>
                        <a:t>Meilenstein 1: </a:t>
                      </a:r>
                      <a:r>
                        <a:rPr lang="de-DE" sz="1000" u="none" dirty="0">
                          <a:solidFill>
                            <a:schemeClr val="tx1"/>
                          </a:solidFill>
                        </a:rPr>
                        <a:t>Umsetzung der grundlegenden Technik 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Andrej Miller</a:t>
                      </a:r>
                      <a:br>
                        <a:rPr lang="de-DE" sz="1000"/>
                      </a:br>
                      <a:r>
                        <a:rPr lang="de-DE" sz="1000"/>
                        <a:t>Andrej Miller</a:t>
                      </a:r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05296961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13.07. – 19.07.2020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FF0000"/>
                          </a:solidFill>
                        </a:rPr>
                        <a:t>Prüfungspause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2893450895"/>
                  </a:ext>
                </a:extLst>
              </a:tr>
              <a:tr h="461215">
                <a:tc>
                  <a:txBody>
                    <a:bodyPr/>
                    <a:lstStyle/>
                    <a:p>
                      <a:r>
                        <a:rPr lang="de-DE" sz="1000" b="1"/>
                        <a:t>20.07. – 26.07.2020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Sounds</a:t>
                      </a:r>
                    </a:p>
                    <a:p>
                      <a:r>
                        <a:rPr lang="de-DE" sz="1000" dirty="0"/>
                        <a:t>Licht</a:t>
                      </a:r>
                    </a:p>
                    <a:p>
                      <a:r>
                        <a:rPr lang="de-DE" sz="1000" dirty="0"/>
                        <a:t>Weiterentwicklung Assets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639064067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27.07. – 02.08.2020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Bug-Fixing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023778459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rgbClr val="0070C0"/>
                          </a:solidFill>
                        </a:rPr>
                        <a:t>03.08. – 09.08.2020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0070C0"/>
                          </a:solidFill>
                        </a:rPr>
                        <a:t>Kreativpause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528630412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10.08. – 16.08.2020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53444116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17.08. – 23.08.2020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/>
                        <a:t>Meilenstein 2: </a:t>
                      </a:r>
                      <a:r>
                        <a:rPr lang="de-DE" sz="1000"/>
                        <a:t>Erste Version mit allen Teilen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4086971101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24.08. – 30.08.2020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73743856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31.08. – 06.09.2020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58874105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07.09. – 13.09.2020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Startmenü/Levels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498751032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/>
                        <a:t>14.09. – 20.09.2020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rgbClr val="FF0000"/>
                          </a:solidFill>
                        </a:rPr>
                        <a:t>Prüfungspause</a:t>
                      </a:r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144914178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r>
                        <a:rPr lang="de-DE" sz="1000" b="1" dirty="0"/>
                        <a:t>21.09. – 27.09.2020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Meilenstein 2: </a:t>
                      </a:r>
                      <a:r>
                        <a:rPr lang="de-DE" sz="1000"/>
                        <a:t>Finale Abgabe (spätestens)</a:t>
                      </a:r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305139090"/>
                  </a:ext>
                </a:extLst>
              </a:tr>
              <a:tr h="178734"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40456" marR="40456" marT="20228" marB="20228"/>
                </a:tc>
                <a:extLst>
                  <a:ext uri="{0D108BD9-81ED-4DB2-BD59-A6C34878D82A}">
                    <a16:rowId xmlns:a16="http://schemas.microsoft.com/office/drawing/2014/main" val="64776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5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Meilensteine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7B51C7DF-57FE-463B-AAFD-19B9472B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7767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50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995F8-7EF1-164A-9DDA-53BF08A7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de-DE"/>
              <a:t>Technisches Risiko mit Alternative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392EB5BF-C802-4982-89AE-E4ED38F54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049437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407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Breitbild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Zitierfähig</vt:lpstr>
      <vt:lpstr>PLANUNGSPRÄSENTATION</vt:lpstr>
      <vt:lpstr>Kurzbeschreibung</vt:lpstr>
      <vt:lpstr>Über unser Game</vt:lpstr>
      <vt:lpstr>Skizzen</vt:lpstr>
      <vt:lpstr>Zeitplan + Aufgaben- verteilung</vt:lpstr>
      <vt:lpstr>Meilensteine</vt:lpstr>
      <vt:lpstr>Technisches Risiko mit Alternative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PLANUNGSPRÄSENTATION</dc:title>
  <dc:creator>Nina Ruppel</dc:creator>
  <cp:lastModifiedBy>Andrej Miller</cp:lastModifiedBy>
  <cp:revision>7</cp:revision>
  <dcterms:created xsi:type="dcterms:W3CDTF">2020-06-22T13:43:08Z</dcterms:created>
  <dcterms:modified xsi:type="dcterms:W3CDTF">2020-06-22T15:00:19Z</dcterms:modified>
</cp:coreProperties>
</file>