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8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59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7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75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6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65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0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5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1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5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8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DC89-4AD1-4DE1-830E-CF5A82B28DA3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C46A8C-3690-4748-B801-E694BD152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EACD-320E-4071-9A2E-CBE5C456A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944" y="1121134"/>
            <a:ext cx="8915399" cy="25299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921F2-6E94-4220-98A2-52E77FDB6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800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Surjuse</dc:creator>
  <cp:lastModifiedBy>Bhushan Surjuse</cp:lastModifiedBy>
  <cp:revision>1</cp:revision>
  <dcterms:created xsi:type="dcterms:W3CDTF">2021-07-25T05:59:05Z</dcterms:created>
  <dcterms:modified xsi:type="dcterms:W3CDTF">2021-07-25T06:03:42Z</dcterms:modified>
</cp:coreProperties>
</file>