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68" r:id="rId6"/>
    <p:sldId id="272" r:id="rId7"/>
    <p:sldId id="273" r:id="rId8"/>
    <p:sldId id="274" r:id="rId9"/>
    <p:sldId id="275" r:id="rId10"/>
    <p:sldId id="276" r:id="rId11"/>
    <p:sldId id="277" r:id="rId12"/>
  </p:sldIdLst>
  <p:sldSz cx="12188825" cy="6858000"/>
  <p:notesSz cx="7315200" cy="96012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3" d="100"/>
          <a:sy n="73" d="100"/>
        </p:scale>
        <p:origin x="404" y="3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E5B4EDC-59C0-49C7-8ADA-5A781B329E02}" type="datetimeFigureOut">
              <a:rPr lang="en-US"/>
              <a:t>10/24/2024</a:t>
            </a:fld>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D8D46A-B586-417D-BFBD-8C8FE0AAF762}" type="datetimeFigureOut">
              <a:rPr lang="en-US"/>
              <a:t>10/24/2024</a:t>
            </a:fld>
            <a:endParaRPr/>
          </a:p>
        </p:txBody>
      </p:sp>
      <p:sp>
        <p:nvSpPr>
          <p:cNvPr id="4" name="Slide Image Placeholder 3"/>
          <p:cNvSpPr>
            <a:spLocks noGrp="1" noRot="1" noChangeAspect="1"/>
          </p:cNvSpPr>
          <p:nvPr>
            <p:ph type="sldImg" idx="2"/>
          </p:nvPr>
        </p:nvSpPr>
        <p:spPr>
          <a:xfrm>
            <a:off x="458788" y="720725"/>
            <a:ext cx="6397625" cy="3600450"/>
          </a:xfrm>
          <a:prstGeom prst="rect">
            <a:avLst/>
          </a:prstGeom>
          <a:noFill/>
          <a:ln w="12700">
            <a:solidFill>
              <a:prstClr val="black"/>
            </a:solidFill>
          </a:ln>
        </p:spPr>
        <p:txBody>
          <a:bodyPr vert="horz" lIns="96661" tIns="48331" rIns="96661" bIns="48331" rtlCol="0" anchor="ctr"/>
          <a:lstStyle/>
          <a:p>
            <a:endParaRP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MORSE AID APP</a:t>
            </a:r>
          </a:p>
        </p:txBody>
      </p:sp>
      <p:sp>
        <p:nvSpPr>
          <p:cNvPr id="5" name="Subtitle 4"/>
          <p:cNvSpPr>
            <a:spLocks noGrp="1"/>
          </p:cNvSpPr>
          <p:nvPr>
            <p:ph type="subTitle" idx="1"/>
          </p:nvPr>
        </p:nvSpPr>
        <p:spPr/>
        <p:txBody>
          <a:bodyPr/>
          <a:lstStyle/>
          <a:p>
            <a:r>
              <a:rPr lang="en-US" dirty="0">
                <a:solidFill>
                  <a:schemeClr val="tx1"/>
                </a:solidFill>
              </a:rPr>
              <a:t>Abheek shah</a:t>
            </a:r>
          </a:p>
          <a:p>
            <a:r>
              <a:rPr lang="en-US" dirty="0">
                <a:solidFill>
                  <a:schemeClr val="tx1"/>
                </a:solidFill>
              </a:rPr>
              <a:t>Ty BSc</a:t>
            </a:r>
            <a:r>
              <a:rPr lang="en-US" cap="none" dirty="0">
                <a:solidFill>
                  <a:schemeClr val="tx1"/>
                </a:solidFill>
              </a:rPr>
              <a:t> (CS)</a:t>
            </a:r>
            <a:endParaRPr lang="en-US" dirty="0">
              <a:solidFill>
                <a:schemeClr val="tx1"/>
              </a:solidFill>
            </a:endParaRPr>
          </a:p>
        </p:txBody>
      </p:sp>
      <p:pic>
        <p:nvPicPr>
          <p:cNvPr id="4" name="Picture 3">
            <a:extLst>
              <a:ext uri="{FF2B5EF4-FFF2-40B4-BE49-F238E27FC236}">
                <a16:creationId xmlns:a16="http://schemas.microsoft.com/office/drawing/2014/main" id="{E8D5BDAA-17A1-3C4B-3238-25F2CB409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612" y="1428068"/>
            <a:ext cx="2376264" cy="23762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BREIF</a:t>
            </a:r>
          </a:p>
        </p:txBody>
      </p:sp>
      <p:sp>
        <p:nvSpPr>
          <p:cNvPr id="14" name="Content Placeholder 13"/>
          <p:cNvSpPr>
            <a:spLocks noGrp="1"/>
          </p:cNvSpPr>
          <p:nvPr>
            <p:ph idx="1"/>
          </p:nvPr>
        </p:nvSpPr>
        <p:spPr>
          <a:xfrm>
            <a:off x="1341885" y="1498600"/>
            <a:ext cx="6408711" cy="4450680"/>
          </a:xfrm>
        </p:spPr>
        <p:txBody>
          <a:bodyPr anchor="ctr">
            <a:normAutofit lnSpcReduction="10000"/>
          </a:bodyPr>
          <a:lstStyle/>
          <a:p>
            <a:pPr marL="0" indent="0" algn="just">
              <a:lnSpc>
                <a:spcPct val="150000"/>
              </a:lnSpc>
              <a:buNone/>
            </a:pPr>
            <a:r>
              <a:rPr lang="en-US" dirty="0"/>
              <a:t>The Morse Aid app is an all-purpose utility that assists users in translating Morse code, signaling distress, and accessing emergency services. It offers a range of features designed to facilitate communication in urgent situations and support Morse code enthusiasts.</a:t>
            </a:r>
          </a:p>
        </p:txBody>
      </p:sp>
      <p:pic>
        <p:nvPicPr>
          <p:cNvPr id="7" name="Graphic 6">
            <a:extLst>
              <a:ext uri="{FF2B5EF4-FFF2-40B4-BE49-F238E27FC236}">
                <a16:creationId xmlns:a16="http://schemas.microsoft.com/office/drawing/2014/main" id="{28FCB157-047E-A3AE-E35B-EE32F5A23B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6620" y="667881"/>
            <a:ext cx="4125470" cy="5281399"/>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PROJECT IDEA</a:t>
            </a:r>
          </a:p>
        </p:txBody>
      </p:sp>
      <p:sp>
        <p:nvSpPr>
          <p:cNvPr id="14" name="Content Placeholder 13"/>
          <p:cNvSpPr>
            <a:spLocks noGrp="1"/>
          </p:cNvSpPr>
          <p:nvPr>
            <p:ph idx="1"/>
          </p:nvPr>
        </p:nvSpPr>
        <p:spPr>
          <a:xfrm>
            <a:off x="1218883" y="1525451"/>
            <a:ext cx="6531713" cy="5057912"/>
          </a:xfrm>
        </p:spPr>
        <p:txBody>
          <a:bodyPr anchor="ctr">
            <a:normAutofit/>
          </a:bodyPr>
          <a:lstStyle/>
          <a:p>
            <a:pPr marL="0" indent="0" algn="just">
              <a:lnSpc>
                <a:spcPct val="150000"/>
              </a:lnSpc>
              <a:buNone/>
            </a:pPr>
            <a:r>
              <a:rPr lang="en-US" dirty="0"/>
              <a:t>What you saw in this video was Morse code communication. I’m passionate about communication technologies like SSTV, RF, IR, and more. This inspired me to create a Morse code app with added features, combining practicality and innovation for enthusiasts and emergency use.</a:t>
            </a:r>
          </a:p>
        </p:txBody>
      </p:sp>
      <p:pic>
        <p:nvPicPr>
          <p:cNvPr id="2" name="morse grandpa">
            <a:hlinkClick r:id="" action="ppaction://media"/>
            <a:extLst>
              <a:ext uri="{FF2B5EF4-FFF2-40B4-BE49-F238E27FC236}">
                <a16:creationId xmlns:a16="http://schemas.microsoft.com/office/drawing/2014/main" id="{6C0D481B-1BBD-16A4-F5A6-6C47D9722A1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110636" y="1340768"/>
            <a:ext cx="3589865" cy="4452291"/>
          </a:xfrm>
          <a:prstGeom prst="rect">
            <a:avLst/>
          </a:prstGeom>
          <a:ln>
            <a:solidFill>
              <a:schemeClr val="bg1"/>
            </a:solidFill>
          </a:ln>
          <a:effectLst>
            <a:softEdge rad="31750"/>
          </a:effectLst>
        </p:spPr>
      </p:pic>
    </p:spTree>
    <p:extLst>
      <p:ext uri="{BB962C8B-B14F-4D97-AF65-F5344CB8AC3E}">
        <p14:creationId xmlns:p14="http://schemas.microsoft.com/office/powerpoint/2010/main" val="9479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3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8221" y="188640"/>
            <a:ext cx="10360501" cy="1223963"/>
          </a:xfrm>
        </p:spPr>
        <p:txBody>
          <a:bodyPr/>
          <a:lstStyle/>
          <a:p>
            <a:r>
              <a:rPr lang="en-US" dirty="0"/>
              <a:t>REAL LIFE USE CASE</a:t>
            </a:r>
          </a:p>
        </p:txBody>
      </p:sp>
      <p:sp>
        <p:nvSpPr>
          <p:cNvPr id="14" name="Content Placeholder 13"/>
          <p:cNvSpPr>
            <a:spLocks noGrp="1"/>
          </p:cNvSpPr>
          <p:nvPr>
            <p:ph idx="1"/>
          </p:nvPr>
        </p:nvSpPr>
        <p:spPr>
          <a:xfrm>
            <a:off x="1228221" y="1484784"/>
            <a:ext cx="6531713" cy="5057912"/>
          </a:xfrm>
        </p:spPr>
        <p:txBody>
          <a:bodyPr anchor="ctr">
            <a:normAutofit lnSpcReduction="10000"/>
          </a:bodyPr>
          <a:lstStyle/>
          <a:p>
            <a:pPr marL="0" indent="0" algn="just">
              <a:lnSpc>
                <a:spcPct val="150000"/>
              </a:lnSpc>
              <a:buNone/>
            </a:pPr>
            <a:r>
              <a:rPr lang="en-US" dirty="0"/>
              <a:t>Morse Aid provides emergency communication through light or sound signals, quick access to emergency numbers, SOS signaling in survival situations, Morse code learning for enthusiasts, and a reliable assistive tool for individuals with speech or hearing impairments in critical situations.</a:t>
            </a:r>
          </a:p>
        </p:txBody>
      </p:sp>
      <p:pic>
        <p:nvPicPr>
          <p:cNvPr id="6" name="Graphic 5">
            <a:extLst>
              <a:ext uri="{FF2B5EF4-FFF2-40B4-BE49-F238E27FC236}">
                <a16:creationId xmlns:a16="http://schemas.microsoft.com/office/drawing/2014/main" id="{CE19DBC1-3EA2-D233-D64D-486EFAE6A4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2431" y="4420569"/>
            <a:ext cx="1816743" cy="1816743"/>
          </a:xfrm>
          <a:prstGeom prst="rect">
            <a:avLst/>
          </a:prstGeom>
        </p:spPr>
      </p:pic>
      <p:pic>
        <p:nvPicPr>
          <p:cNvPr id="16" name="Graphic 15">
            <a:extLst>
              <a:ext uri="{FF2B5EF4-FFF2-40B4-BE49-F238E27FC236}">
                <a16:creationId xmlns:a16="http://schemas.microsoft.com/office/drawing/2014/main" id="{0F9D24ED-03B3-3C3C-156E-6D44C755CE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02431" y="782421"/>
            <a:ext cx="1531566" cy="1531566"/>
          </a:xfrm>
          <a:prstGeom prst="rect">
            <a:avLst/>
          </a:prstGeom>
        </p:spPr>
      </p:pic>
      <p:pic>
        <p:nvPicPr>
          <p:cNvPr id="18" name="Graphic 17">
            <a:extLst>
              <a:ext uri="{FF2B5EF4-FFF2-40B4-BE49-F238E27FC236}">
                <a16:creationId xmlns:a16="http://schemas.microsoft.com/office/drawing/2014/main" id="{9C9C0D99-908D-B1D3-FBDF-900A0B1542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29039" y="2564904"/>
            <a:ext cx="1531565" cy="1531565"/>
          </a:xfrm>
          <a:prstGeom prst="rect">
            <a:avLst/>
          </a:prstGeom>
        </p:spPr>
      </p:pic>
    </p:spTree>
    <p:extLst>
      <p:ext uri="{BB962C8B-B14F-4D97-AF65-F5344CB8AC3E}">
        <p14:creationId xmlns:p14="http://schemas.microsoft.com/office/powerpoint/2010/main" val="18639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PLUS POINTS</a:t>
            </a:r>
          </a:p>
        </p:txBody>
      </p:sp>
      <p:sp>
        <p:nvSpPr>
          <p:cNvPr id="14" name="Content Placeholder 13"/>
          <p:cNvSpPr>
            <a:spLocks noGrp="1"/>
          </p:cNvSpPr>
          <p:nvPr>
            <p:ph idx="1"/>
          </p:nvPr>
        </p:nvSpPr>
        <p:spPr>
          <a:xfrm>
            <a:off x="2494012" y="1509945"/>
            <a:ext cx="8547937" cy="4462272"/>
          </a:xfrm>
        </p:spPr>
        <p:txBody>
          <a:bodyPr anchor="ctr"/>
          <a:lstStyle/>
          <a:p>
            <a:pPr marL="0" indent="0" algn="just">
              <a:lnSpc>
                <a:spcPct val="150000"/>
              </a:lnSpc>
              <a:buNone/>
            </a:pPr>
            <a:r>
              <a:rPr lang="en-US" dirty="0"/>
              <a:t>During the development of this app, I reviewed similar applications, which only offer basic Morse code features. My app prioritizes reliable emergency communication, ensuring compatibility with various Android versions, using simple Java logic, offline functionality, and no sign-in requirements.</a:t>
            </a:r>
          </a:p>
        </p:txBody>
      </p:sp>
    </p:spTree>
    <p:extLst>
      <p:ext uri="{BB962C8B-B14F-4D97-AF65-F5344CB8AC3E}">
        <p14:creationId xmlns:p14="http://schemas.microsoft.com/office/powerpoint/2010/main" val="4342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69876" y="-63301"/>
            <a:ext cx="10360501" cy="1223963"/>
          </a:xfrm>
        </p:spPr>
        <p:txBody>
          <a:bodyPr/>
          <a:lstStyle/>
          <a:p>
            <a:pPr algn="ctr"/>
            <a:r>
              <a:rPr lang="en-US" dirty="0"/>
              <a:t>DIFFICULTIES FACED  </a:t>
            </a:r>
          </a:p>
        </p:txBody>
      </p:sp>
      <p:sp>
        <p:nvSpPr>
          <p:cNvPr id="14" name="Content Placeholder 13"/>
          <p:cNvSpPr>
            <a:spLocks noGrp="1"/>
          </p:cNvSpPr>
          <p:nvPr>
            <p:ph idx="1"/>
          </p:nvPr>
        </p:nvSpPr>
        <p:spPr>
          <a:xfrm>
            <a:off x="1291682" y="1268760"/>
            <a:ext cx="10360501" cy="5184576"/>
          </a:xfrm>
        </p:spPr>
        <p:txBody>
          <a:bodyPr anchor="ctr">
            <a:noAutofit/>
          </a:bodyPr>
          <a:lstStyle/>
          <a:p>
            <a:pPr algn="just">
              <a:lnSpc>
                <a:spcPct val="150000"/>
              </a:lnSpc>
              <a:buFont typeface="Wingdings" panose="05000000000000000000" pitchFamily="2" charset="2"/>
              <a:buChar char="§"/>
            </a:pPr>
            <a:r>
              <a:rPr lang="en-US" sz="2000" dirty="0">
                <a:solidFill>
                  <a:srgbClr val="FF0000"/>
                </a:solidFill>
              </a:rPr>
              <a:t>Code Simplicity:</a:t>
            </a:r>
            <a:r>
              <a:rPr lang="en-US" sz="2000" dirty="0"/>
              <a:t> Balancing simplicity and functionality in the code was challenging.  </a:t>
            </a:r>
          </a:p>
          <a:p>
            <a:pPr algn="just">
              <a:lnSpc>
                <a:spcPct val="150000"/>
              </a:lnSpc>
              <a:buFont typeface="Wingdings" panose="05000000000000000000" pitchFamily="2" charset="2"/>
              <a:buChar char="§"/>
            </a:pPr>
            <a:r>
              <a:rPr lang="en-US" sz="2000" dirty="0">
                <a:solidFill>
                  <a:srgbClr val="FF0000"/>
                </a:solidFill>
              </a:rPr>
              <a:t>App Package Size: </a:t>
            </a:r>
            <a:r>
              <a:rPr lang="en-US" sz="2000" dirty="0"/>
              <a:t>Optimizing package size for quick downloads and performance.  </a:t>
            </a:r>
          </a:p>
          <a:p>
            <a:pPr algn="just">
              <a:lnSpc>
                <a:spcPct val="150000"/>
              </a:lnSpc>
              <a:buFont typeface="Wingdings" panose="05000000000000000000" pitchFamily="2" charset="2"/>
              <a:buChar char="§"/>
            </a:pPr>
            <a:r>
              <a:rPr lang="en-US" sz="2000" dirty="0">
                <a:solidFill>
                  <a:srgbClr val="FF0000"/>
                </a:solidFill>
              </a:rPr>
              <a:t>Emergency Color Codes: </a:t>
            </a:r>
            <a:r>
              <a:rPr lang="en-US" sz="2000" dirty="0"/>
              <a:t>Researching appropriate emergency color codes due to lack of official guidelines in India.  </a:t>
            </a:r>
          </a:p>
          <a:p>
            <a:pPr algn="just">
              <a:lnSpc>
                <a:spcPct val="150000"/>
              </a:lnSpc>
              <a:buFont typeface="Wingdings" panose="05000000000000000000" pitchFamily="2" charset="2"/>
              <a:buChar char="§"/>
            </a:pPr>
            <a:r>
              <a:rPr lang="en-US" sz="2000" dirty="0">
                <a:solidFill>
                  <a:srgbClr val="FF0000"/>
                </a:solidFill>
              </a:rPr>
              <a:t>Compatibility Across Devices: </a:t>
            </a:r>
            <a:r>
              <a:rPr lang="en-US" sz="2000" dirty="0"/>
              <a:t>Ensuring consistent functionality across various Android devices and versions.  </a:t>
            </a:r>
          </a:p>
          <a:p>
            <a:pPr algn="just">
              <a:lnSpc>
                <a:spcPct val="150000"/>
              </a:lnSpc>
              <a:buFont typeface="Wingdings" panose="05000000000000000000" pitchFamily="2" charset="2"/>
              <a:buChar char="§"/>
            </a:pPr>
            <a:r>
              <a:rPr lang="en-US" sz="2000" dirty="0">
                <a:solidFill>
                  <a:srgbClr val="FF0000"/>
                </a:solidFill>
              </a:rPr>
              <a:t>Accessibility Features: </a:t>
            </a:r>
            <a:r>
              <a:rPr lang="en-US" sz="2000" dirty="0"/>
              <a:t>Designing for color blindness and other disabilities required extensive testing and consideration. </a:t>
            </a:r>
          </a:p>
        </p:txBody>
      </p:sp>
    </p:spTree>
    <p:extLst>
      <p:ext uri="{BB962C8B-B14F-4D97-AF65-F5344CB8AC3E}">
        <p14:creationId xmlns:p14="http://schemas.microsoft.com/office/powerpoint/2010/main" val="189399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69876" y="380050"/>
            <a:ext cx="10360501" cy="1223963"/>
          </a:xfrm>
        </p:spPr>
        <p:txBody>
          <a:bodyPr/>
          <a:lstStyle/>
          <a:p>
            <a:pPr algn="ctr"/>
            <a:r>
              <a:rPr lang="en-US" dirty="0"/>
              <a:t>PROJECT FUTURE</a:t>
            </a:r>
          </a:p>
        </p:txBody>
      </p:sp>
      <p:sp>
        <p:nvSpPr>
          <p:cNvPr id="14" name="Content Placeholder 13"/>
          <p:cNvSpPr>
            <a:spLocks noGrp="1"/>
          </p:cNvSpPr>
          <p:nvPr>
            <p:ph idx="1"/>
          </p:nvPr>
        </p:nvSpPr>
        <p:spPr>
          <a:xfrm>
            <a:off x="2494012" y="1628800"/>
            <a:ext cx="8352928" cy="4464496"/>
          </a:xfrm>
        </p:spPr>
        <p:txBody>
          <a:bodyPr anchor="ctr">
            <a:noAutofit/>
          </a:bodyPr>
          <a:lstStyle/>
          <a:p>
            <a:pPr marL="0" indent="0" algn="just">
              <a:lnSpc>
                <a:spcPct val="150000"/>
              </a:lnSpc>
              <a:buNone/>
            </a:pPr>
            <a:r>
              <a:rPr lang="en-US" dirty="0"/>
              <a:t>Future plans for the Morse Aid app include expanding features like voice-to-Morse conversion, adding multiple language support, implementing real-time location sharing, developing cross-platform versions for iOS and Linux, ensuring regular updates, and partnering with emergency services for enhanced functionality.</a:t>
            </a:r>
          </a:p>
        </p:txBody>
      </p:sp>
    </p:spTree>
    <p:extLst>
      <p:ext uri="{BB962C8B-B14F-4D97-AF65-F5344CB8AC3E}">
        <p14:creationId xmlns:p14="http://schemas.microsoft.com/office/powerpoint/2010/main" val="158724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9CFC-90B7-5856-9A0C-BB6135036976}"/>
              </a:ext>
            </a:extLst>
          </p:cNvPr>
          <p:cNvSpPr>
            <a:spLocks noGrp="1"/>
          </p:cNvSpPr>
          <p:nvPr>
            <p:ph type="title"/>
          </p:nvPr>
        </p:nvSpPr>
        <p:spPr>
          <a:xfrm>
            <a:off x="1917948" y="376633"/>
            <a:ext cx="8938472" cy="2764335"/>
          </a:xfrm>
        </p:spPr>
        <p:txBody>
          <a:bodyPr>
            <a:normAutofit/>
          </a:bodyPr>
          <a:lstStyle/>
          <a:p>
            <a:r>
              <a:rPr lang="en-IN" sz="10000" dirty="0"/>
              <a:t>THANK YOU </a:t>
            </a:r>
          </a:p>
        </p:txBody>
      </p:sp>
      <p:sp>
        <p:nvSpPr>
          <p:cNvPr id="3" name="Text Placeholder 2">
            <a:extLst>
              <a:ext uri="{FF2B5EF4-FFF2-40B4-BE49-F238E27FC236}">
                <a16:creationId xmlns:a16="http://schemas.microsoft.com/office/drawing/2014/main" id="{7C46796B-48AE-627E-2BE9-3EBE158FFB10}"/>
              </a:ext>
            </a:extLst>
          </p:cNvPr>
          <p:cNvSpPr>
            <a:spLocks noGrp="1"/>
          </p:cNvSpPr>
          <p:nvPr>
            <p:ph type="body" idx="1"/>
          </p:nvPr>
        </p:nvSpPr>
        <p:spPr>
          <a:xfrm>
            <a:off x="2061964" y="3212976"/>
            <a:ext cx="7069519" cy="1220933"/>
          </a:xfrm>
        </p:spPr>
        <p:txBody>
          <a:bodyPr>
            <a:normAutofit/>
          </a:bodyPr>
          <a:lstStyle/>
          <a:p>
            <a:r>
              <a:rPr lang="en-IN" sz="4000" dirty="0">
                <a:solidFill>
                  <a:schemeClr val="tx1"/>
                </a:solidFill>
              </a:rPr>
              <a:t>ANY QUESTIONS </a:t>
            </a:r>
          </a:p>
        </p:txBody>
      </p:sp>
    </p:spTree>
    <p:extLst>
      <p:ext uri="{BB962C8B-B14F-4D97-AF65-F5344CB8AC3E}">
        <p14:creationId xmlns:p14="http://schemas.microsoft.com/office/powerpoint/2010/main" val="132550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metadata/properties"/>
    <ds:schemaRef ds:uri="http://schemas.microsoft.com/office/2006/documentManagement/types"/>
    <ds:schemaRef ds:uri="http://purl.org/dc/dcmitype/"/>
    <ds:schemaRef ds:uri="http://www.w3.org/XML/1998/namespace"/>
    <ds:schemaRef ds:uri="http://schemas.microsoft.com/office/infopath/2007/PartnerControls"/>
    <ds:schemaRef ds:uri="4873beb7-5857-4685-be1f-d57550cc96cc"/>
    <ds:schemaRef ds:uri="http://purl.org/dc/elements/1.1/"/>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303</TotalTime>
  <Words>330</Words>
  <Application>Microsoft Office PowerPoint</Application>
  <PresentationFormat>Custom</PresentationFormat>
  <Paragraphs>21</Paragraphs>
  <Slides>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Tech 16x9</vt:lpstr>
      <vt:lpstr>MORSE AID APP</vt:lpstr>
      <vt:lpstr>BREIF</vt:lpstr>
      <vt:lpstr>PROJECT IDEA</vt:lpstr>
      <vt:lpstr>REAL LIFE USE CASE</vt:lpstr>
      <vt:lpstr>PLUS POINTS</vt:lpstr>
      <vt:lpstr>DIFFICULTIES FACED  </vt:lpstr>
      <vt:lpstr>PROJECT FUTURE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Abheek Shah</dc:creator>
  <cp:lastModifiedBy>Abheek Shah</cp:lastModifiedBy>
  <cp:revision>6</cp:revision>
  <dcterms:created xsi:type="dcterms:W3CDTF">2024-10-23T13:40:11Z</dcterms:created>
  <dcterms:modified xsi:type="dcterms:W3CDTF">2024-10-23T18:54:44Z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