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867525"/>
            <a:chOff x="-2" y="0"/>
            <a:chExt cx="5762" cy="4326"/>
          </a:xfrm>
        </p:grpSpPr>
        <p:grpSp>
          <p:nvGrpSpPr>
            <p:cNvPr id="5" name="Group 3"/>
            <p:cNvGrpSpPr>
              <a:grpSpLocks/>
            </p:cNvGrpSpPr>
            <p:nvPr userDrawn="1"/>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9" name="Rectangle 5"/>
              <p:cNvSpPr>
                <a:spLocks noChangeArrowheads="1"/>
              </p:cNvSpPr>
              <p:nvPr/>
            </p:nvSpPr>
            <p:spPr bwMode="auto">
              <a:xfrm>
                <a:off x="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 name="Rectangle 6"/>
              <p:cNvSpPr>
                <a:spLocks noChangeArrowheads="1"/>
              </p:cNvSpPr>
              <p:nvPr/>
            </p:nvSpPr>
            <p:spPr bwMode="auto">
              <a:xfrm>
                <a:off x="1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1" name="Rectangle 7"/>
              <p:cNvSpPr>
                <a:spLocks noChangeArrowheads="1"/>
              </p:cNvSpPr>
              <p:nvPr/>
            </p:nvSpPr>
            <p:spPr bwMode="auto">
              <a:xfrm>
                <a:off x="2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2" name="Rectangle 8"/>
              <p:cNvSpPr>
                <a:spLocks noChangeArrowheads="1"/>
              </p:cNvSpPr>
              <p:nvPr/>
            </p:nvSpPr>
            <p:spPr bwMode="auto">
              <a:xfrm>
                <a:off x="3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3" name="Rectangle 9"/>
              <p:cNvSpPr>
                <a:spLocks noChangeArrowheads="1"/>
              </p:cNvSpPr>
              <p:nvPr/>
            </p:nvSpPr>
            <p:spPr bwMode="auto">
              <a:xfrm>
                <a:off x="4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4" name="Rectangle 10"/>
              <p:cNvSpPr>
                <a:spLocks noChangeArrowheads="1"/>
              </p:cNvSpPr>
              <p:nvPr/>
            </p:nvSpPr>
            <p:spPr bwMode="auto">
              <a:xfrm>
                <a:off x="5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5" name="Rectangle 11"/>
              <p:cNvSpPr>
                <a:spLocks noChangeArrowheads="1"/>
              </p:cNvSpPr>
              <p:nvPr/>
            </p:nvSpPr>
            <p:spPr bwMode="auto">
              <a:xfrm>
                <a:off x="6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6" name="Rectangle 12"/>
              <p:cNvSpPr>
                <a:spLocks noChangeArrowheads="1"/>
              </p:cNvSpPr>
              <p:nvPr/>
            </p:nvSpPr>
            <p:spPr bwMode="auto">
              <a:xfrm>
                <a:off x="7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7" name="Rectangle 13"/>
              <p:cNvSpPr>
                <a:spLocks noChangeArrowheads="1"/>
              </p:cNvSpPr>
              <p:nvPr/>
            </p:nvSpPr>
            <p:spPr bwMode="auto">
              <a:xfrm>
                <a:off x="8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8" name="Rectangle 14"/>
              <p:cNvSpPr>
                <a:spLocks noChangeArrowheads="1"/>
              </p:cNvSpPr>
              <p:nvPr/>
            </p:nvSpPr>
            <p:spPr bwMode="auto">
              <a:xfrm>
                <a:off x="95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9" name="Rectangle 15"/>
              <p:cNvSpPr>
                <a:spLocks noChangeArrowheads="1"/>
              </p:cNvSpPr>
              <p:nvPr/>
            </p:nvSpPr>
            <p:spPr bwMode="auto">
              <a:xfrm>
                <a:off x="105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0" name="Rectangle 16"/>
              <p:cNvSpPr>
                <a:spLocks noChangeArrowheads="1"/>
              </p:cNvSpPr>
              <p:nvPr/>
            </p:nvSpPr>
            <p:spPr bwMode="auto">
              <a:xfrm>
                <a:off x="115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1" name="Rectangle 17"/>
              <p:cNvSpPr>
                <a:spLocks noChangeArrowheads="1"/>
              </p:cNvSpPr>
              <p:nvPr/>
            </p:nvSpPr>
            <p:spPr bwMode="auto">
              <a:xfrm>
                <a:off x="124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2" name="Rectangle 18"/>
              <p:cNvSpPr>
                <a:spLocks noChangeArrowheads="1"/>
              </p:cNvSpPr>
              <p:nvPr/>
            </p:nvSpPr>
            <p:spPr bwMode="auto">
              <a:xfrm>
                <a:off x="134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3" name="Rectangle 19"/>
              <p:cNvSpPr>
                <a:spLocks noChangeArrowheads="1"/>
              </p:cNvSpPr>
              <p:nvPr/>
            </p:nvSpPr>
            <p:spPr bwMode="auto">
              <a:xfrm>
                <a:off x="143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4" name="Rectangle 20"/>
              <p:cNvSpPr>
                <a:spLocks noChangeArrowheads="1"/>
              </p:cNvSpPr>
              <p:nvPr/>
            </p:nvSpPr>
            <p:spPr bwMode="auto">
              <a:xfrm>
                <a:off x="153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5" name="Rectangle 21"/>
              <p:cNvSpPr>
                <a:spLocks noChangeArrowheads="1"/>
              </p:cNvSpPr>
              <p:nvPr/>
            </p:nvSpPr>
            <p:spPr bwMode="auto">
              <a:xfrm>
                <a:off x="163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6" name="Rectangle 22"/>
              <p:cNvSpPr>
                <a:spLocks noChangeArrowheads="1"/>
              </p:cNvSpPr>
              <p:nvPr/>
            </p:nvSpPr>
            <p:spPr bwMode="auto">
              <a:xfrm>
                <a:off x="172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7" name="Rectangle 23"/>
              <p:cNvSpPr>
                <a:spLocks noChangeArrowheads="1"/>
              </p:cNvSpPr>
              <p:nvPr/>
            </p:nvSpPr>
            <p:spPr bwMode="auto">
              <a:xfrm>
                <a:off x="182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8" name="Rectangle 24"/>
              <p:cNvSpPr>
                <a:spLocks noChangeArrowheads="1"/>
              </p:cNvSpPr>
              <p:nvPr/>
            </p:nvSpPr>
            <p:spPr bwMode="auto">
              <a:xfrm>
                <a:off x="191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29" name="Rectangle 25"/>
              <p:cNvSpPr>
                <a:spLocks noChangeArrowheads="1"/>
              </p:cNvSpPr>
              <p:nvPr/>
            </p:nvSpPr>
            <p:spPr bwMode="auto">
              <a:xfrm>
                <a:off x="201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0" name="Rectangle 26"/>
              <p:cNvSpPr>
                <a:spLocks noChangeArrowheads="1"/>
              </p:cNvSpPr>
              <p:nvPr/>
            </p:nvSpPr>
            <p:spPr bwMode="auto">
              <a:xfrm>
                <a:off x="211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1" name="Rectangle 27"/>
              <p:cNvSpPr>
                <a:spLocks noChangeArrowheads="1"/>
              </p:cNvSpPr>
              <p:nvPr/>
            </p:nvSpPr>
            <p:spPr bwMode="auto">
              <a:xfrm>
                <a:off x="220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2" name="Rectangle 28"/>
              <p:cNvSpPr>
                <a:spLocks noChangeArrowheads="1"/>
              </p:cNvSpPr>
              <p:nvPr/>
            </p:nvSpPr>
            <p:spPr bwMode="auto">
              <a:xfrm>
                <a:off x="230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3" name="Rectangle 29"/>
              <p:cNvSpPr>
                <a:spLocks noChangeArrowheads="1"/>
              </p:cNvSpPr>
              <p:nvPr/>
            </p:nvSpPr>
            <p:spPr bwMode="auto">
              <a:xfrm>
                <a:off x="239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4" name="Rectangle 30"/>
              <p:cNvSpPr>
                <a:spLocks noChangeArrowheads="1"/>
              </p:cNvSpPr>
              <p:nvPr/>
            </p:nvSpPr>
            <p:spPr bwMode="auto">
              <a:xfrm>
                <a:off x="24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5" name="Rectangle 31"/>
              <p:cNvSpPr>
                <a:spLocks noChangeArrowheads="1"/>
              </p:cNvSpPr>
              <p:nvPr/>
            </p:nvSpPr>
            <p:spPr bwMode="auto">
              <a:xfrm>
                <a:off x="25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6" name="Rectangle 32"/>
              <p:cNvSpPr>
                <a:spLocks noChangeArrowheads="1"/>
              </p:cNvSpPr>
              <p:nvPr/>
            </p:nvSpPr>
            <p:spPr bwMode="auto">
              <a:xfrm>
                <a:off x="26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7" name="Rectangle 33"/>
              <p:cNvSpPr>
                <a:spLocks noChangeArrowheads="1"/>
              </p:cNvSpPr>
              <p:nvPr/>
            </p:nvSpPr>
            <p:spPr bwMode="auto">
              <a:xfrm>
                <a:off x="27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8" name="Rectangle 34"/>
              <p:cNvSpPr>
                <a:spLocks noChangeArrowheads="1"/>
              </p:cNvSpPr>
              <p:nvPr/>
            </p:nvSpPr>
            <p:spPr bwMode="auto">
              <a:xfrm>
                <a:off x="28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39" name="Rectangle 35"/>
              <p:cNvSpPr>
                <a:spLocks noChangeArrowheads="1"/>
              </p:cNvSpPr>
              <p:nvPr/>
            </p:nvSpPr>
            <p:spPr bwMode="auto">
              <a:xfrm>
                <a:off x="29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0" name="Rectangle 36"/>
              <p:cNvSpPr>
                <a:spLocks noChangeArrowheads="1"/>
              </p:cNvSpPr>
              <p:nvPr/>
            </p:nvSpPr>
            <p:spPr bwMode="auto">
              <a:xfrm>
                <a:off x="30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1" name="Rectangle 37"/>
              <p:cNvSpPr>
                <a:spLocks noChangeArrowheads="1"/>
              </p:cNvSpPr>
              <p:nvPr/>
            </p:nvSpPr>
            <p:spPr bwMode="auto">
              <a:xfrm>
                <a:off x="31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2" name="Rectangle 38"/>
              <p:cNvSpPr>
                <a:spLocks noChangeArrowheads="1"/>
              </p:cNvSpPr>
              <p:nvPr/>
            </p:nvSpPr>
            <p:spPr bwMode="auto">
              <a:xfrm>
                <a:off x="32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3" name="Rectangle 39"/>
              <p:cNvSpPr>
                <a:spLocks noChangeArrowheads="1"/>
              </p:cNvSpPr>
              <p:nvPr/>
            </p:nvSpPr>
            <p:spPr bwMode="auto">
              <a:xfrm>
                <a:off x="335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4" name="Rectangle 40"/>
              <p:cNvSpPr>
                <a:spLocks noChangeArrowheads="1"/>
              </p:cNvSpPr>
              <p:nvPr/>
            </p:nvSpPr>
            <p:spPr bwMode="auto">
              <a:xfrm>
                <a:off x="345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5" name="Rectangle 41"/>
              <p:cNvSpPr>
                <a:spLocks noChangeArrowheads="1"/>
              </p:cNvSpPr>
              <p:nvPr/>
            </p:nvSpPr>
            <p:spPr bwMode="auto">
              <a:xfrm>
                <a:off x="355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6" name="Rectangle 42"/>
              <p:cNvSpPr>
                <a:spLocks noChangeArrowheads="1"/>
              </p:cNvSpPr>
              <p:nvPr/>
            </p:nvSpPr>
            <p:spPr bwMode="auto">
              <a:xfrm>
                <a:off x="364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7" name="Rectangle 43"/>
              <p:cNvSpPr>
                <a:spLocks noChangeArrowheads="1"/>
              </p:cNvSpPr>
              <p:nvPr/>
            </p:nvSpPr>
            <p:spPr bwMode="auto">
              <a:xfrm>
                <a:off x="374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8" name="Rectangle 44"/>
              <p:cNvSpPr>
                <a:spLocks noChangeArrowheads="1"/>
              </p:cNvSpPr>
              <p:nvPr/>
            </p:nvSpPr>
            <p:spPr bwMode="auto">
              <a:xfrm>
                <a:off x="383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49" name="Rectangle 45"/>
              <p:cNvSpPr>
                <a:spLocks noChangeArrowheads="1"/>
              </p:cNvSpPr>
              <p:nvPr/>
            </p:nvSpPr>
            <p:spPr bwMode="auto">
              <a:xfrm>
                <a:off x="393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0" name="Rectangle 46"/>
              <p:cNvSpPr>
                <a:spLocks noChangeArrowheads="1"/>
              </p:cNvSpPr>
              <p:nvPr/>
            </p:nvSpPr>
            <p:spPr bwMode="auto">
              <a:xfrm>
                <a:off x="403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1" name="Rectangle 47"/>
              <p:cNvSpPr>
                <a:spLocks noChangeArrowheads="1"/>
              </p:cNvSpPr>
              <p:nvPr/>
            </p:nvSpPr>
            <p:spPr bwMode="auto">
              <a:xfrm>
                <a:off x="412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2" name="Rectangle 48"/>
              <p:cNvSpPr>
                <a:spLocks noChangeArrowheads="1"/>
              </p:cNvSpPr>
              <p:nvPr/>
            </p:nvSpPr>
            <p:spPr bwMode="auto">
              <a:xfrm>
                <a:off x="422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3" name="Rectangle 49"/>
              <p:cNvSpPr>
                <a:spLocks noChangeArrowheads="1"/>
              </p:cNvSpPr>
              <p:nvPr/>
            </p:nvSpPr>
            <p:spPr bwMode="auto">
              <a:xfrm>
                <a:off x="431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4" name="Rectangle 50"/>
              <p:cNvSpPr>
                <a:spLocks noChangeArrowheads="1"/>
              </p:cNvSpPr>
              <p:nvPr/>
            </p:nvSpPr>
            <p:spPr bwMode="auto">
              <a:xfrm>
                <a:off x="441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5" name="Rectangle 51"/>
              <p:cNvSpPr>
                <a:spLocks noChangeArrowheads="1"/>
              </p:cNvSpPr>
              <p:nvPr/>
            </p:nvSpPr>
            <p:spPr bwMode="auto">
              <a:xfrm>
                <a:off x="451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6" name="Rectangle 52"/>
              <p:cNvSpPr>
                <a:spLocks noChangeArrowheads="1"/>
              </p:cNvSpPr>
              <p:nvPr/>
            </p:nvSpPr>
            <p:spPr bwMode="auto">
              <a:xfrm>
                <a:off x="460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7" name="Rectangle 53"/>
              <p:cNvSpPr>
                <a:spLocks noChangeArrowheads="1"/>
              </p:cNvSpPr>
              <p:nvPr/>
            </p:nvSpPr>
            <p:spPr bwMode="auto">
              <a:xfrm>
                <a:off x="470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8" name="Rectangle 54"/>
              <p:cNvSpPr>
                <a:spLocks noChangeArrowheads="1"/>
              </p:cNvSpPr>
              <p:nvPr/>
            </p:nvSpPr>
            <p:spPr bwMode="auto">
              <a:xfrm>
                <a:off x="479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59" name="Rectangle 55"/>
              <p:cNvSpPr>
                <a:spLocks noChangeArrowheads="1"/>
              </p:cNvSpPr>
              <p:nvPr/>
            </p:nvSpPr>
            <p:spPr bwMode="auto">
              <a:xfrm>
                <a:off x="48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60" name="Rectangle 56"/>
              <p:cNvSpPr>
                <a:spLocks noChangeArrowheads="1"/>
              </p:cNvSpPr>
              <p:nvPr/>
            </p:nvSpPr>
            <p:spPr bwMode="auto">
              <a:xfrm>
                <a:off x="49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61" name="Rectangle 57"/>
              <p:cNvSpPr>
                <a:spLocks noChangeArrowheads="1"/>
              </p:cNvSpPr>
              <p:nvPr/>
            </p:nvSpPr>
            <p:spPr bwMode="auto">
              <a:xfrm>
                <a:off x="50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62" name="Rectangle 58"/>
              <p:cNvSpPr>
                <a:spLocks noChangeArrowheads="1"/>
              </p:cNvSpPr>
              <p:nvPr/>
            </p:nvSpPr>
            <p:spPr bwMode="auto">
              <a:xfrm>
                <a:off x="51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63" name="Rectangle 59"/>
              <p:cNvSpPr>
                <a:spLocks noChangeArrowheads="1"/>
              </p:cNvSpPr>
              <p:nvPr/>
            </p:nvSpPr>
            <p:spPr bwMode="auto">
              <a:xfrm>
                <a:off x="52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64" name="Rectangle 60"/>
              <p:cNvSpPr>
                <a:spLocks noChangeArrowheads="1"/>
              </p:cNvSpPr>
              <p:nvPr/>
            </p:nvSpPr>
            <p:spPr bwMode="auto">
              <a:xfrm>
                <a:off x="53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65" name="Rectangle 61"/>
              <p:cNvSpPr>
                <a:spLocks noChangeArrowheads="1"/>
              </p:cNvSpPr>
              <p:nvPr/>
            </p:nvSpPr>
            <p:spPr bwMode="auto">
              <a:xfrm>
                <a:off x="54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66" name="Rectangle 62"/>
              <p:cNvSpPr>
                <a:spLocks noChangeArrowheads="1"/>
              </p:cNvSpPr>
              <p:nvPr/>
            </p:nvSpPr>
            <p:spPr bwMode="auto">
              <a:xfrm>
                <a:off x="55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67" name="Rectangle 63"/>
              <p:cNvSpPr>
                <a:spLocks noChangeArrowheads="1"/>
              </p:cNvSpPr>
              <p:nvPr/>
            </p:nvSpPr>
            <p:spPr bwMode="auto">
              <a:xfrm>
                <a:off x="56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grpSp>
        <p:sp>
          <p:nvSpPr>
            <p:cNvPr id="6" name="Rectangle 64"/>
            <p:cNvSpPr>
              <a:spLocks noChangeArrowheads="1"/>
            </p:cNvSpPr>
            <p:nvPr/>
          </p:nvSpPr>
          <p:spPr bwMode="auto">
            <a:xfrm>
              <a:off x="429" y="0"/>
              <a:ext cx="5331" cy="432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7" name="Rectangle 65"/>
            <p:cNvSpPr>
              <a:spLocks noChangeArrowheads="1"/>
            </p:cNvSpPr>
            <p:nvPr/>
          </p:nvSpPr>
          <p:spPr bwMode="auto">
            <a:xfrm>
              <a:off x="0" y="0"/>
              <a:ext cx="5760" cy="321"/>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grpSp>
      <p:sp>
        <p:nvSpPr>
          <p:cNvPr id="68" name="Rectangle 66"/>
          <p:cNvSpPr>
            <a:spLocks noChangeArrowheads="1"/>
          </p:cNvSpPr>
          <p:nvPr/>
        </p:nvSpPr>
        <p:spPr bwMode="auto">
          <a:xfrm>
            <a:off x="3505200" y="2590800"/>
            <a:ext cx="4892675" cy="76200"/>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algn="ctr" fontAlgn="base">
              <a:spcBef>
                <a:spcPct val="0"/>
              </a:spcBef>
              <a:spcAft>
                <a:spcPct val="0"/>
              </a:spcAft>
              <a:defRPr/>
            </a:pPr>
            <a:endParaRPr kumimoji="1" lang="en-AU" altLang="en-US" smtClean="0">
              <a:solidFill>
                <a:srgbClr val="000000"/>
              </a:solidFill>
              <a:latin typeface="Helvetica" pitchFamily="-128" charset="0"/>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pPr lvl="0"/>
            <a:r>
              <a:rPr lang="en-US" noProof="0" smtClean="0"/>
              <a:t>Click to edit Master title style</a:t>
            </a:r>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128" charset="2"/>
              <a:buNone/>
              <a:defRPr/>
            </a:lvl1pPr>
          </a:lstStyle>
          <a:p>
            <a:pPr lvl="0"/>
            <a:r>
              <a:rPr lang="en-US" noProof="0" smtClean="0"/>
              <a:t>Click to edit Master subtitle style</a:t>
            </a:r>
          </a:p>
        </p:txBody>
      </p:sp>
      <p:sp>
        <p:nvSpPr>
          <p:cNvPr id="69" name="Rectangle 69"/>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fontAlgn="base">
              <a:spcBef>
                <a:spcPct val="0"/>
              </a:spcBef>
              <a:spcAft>
                <a:spcPct val="0"/>
              </a:spcAft>
              <a:defRPr/>
            </a:pPr>
            <a:endParaRPr lang="en-US">
              <a:solidFill>
                <a:srgbClr val="000000"/>
              </a:solidFill>
              <a:ea typeface="ＭＳ Ｐゴシック" pitchFamily="-128" charset="-128"/>
            </a:endParaRPr>
          </a:p>
        </p:txBody>
      </p:sp>
      <p:sp>
        <p:nvSpPr>
          <p:cNvPr id="70" name="Rectangle 70"/>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solidFill>
                <a:srgbClr val="000000"/>
              </a:solidFill>
            </a:endParaRPr>
          </a:p>
        </p:txBody>
      </p:sp>
      <p:sp>
        <p:nvSpPr>
          <p:cNvPr id="71" name="Rectangle 71"/>
          <p:cNvSpPr>
            <a:spLocks noGrp="1" noChangeArrowheads="1"/>
          </p:cNvSpPr>
          <p:nvPr>
            <p:ph type="sldNum" sz="quarter" idx="12"/>
          </p:nvPr>
        </p:nvSpPr>
        <p:spPr>
          <a:xfrm>
            <a:off x="6553200" y="6248400"/>
            <a:ext cx="1905000" cy="457200"/>
          </a:xfrm>
        </p:spPr>
        <p:txBody>
          <a:bodyPr/>
          <a:lstStyle>
            <a:lvl1pPr>
              <a:defRPr sz="1400"/>
            </a:lvl1pPr>
          </a:lstStyle>
          <a:p>
            <a:pPr>
              <a:defRPr/>
            </a:pPr>
            <a:fld id="{DD85281F-1A2A-4246-9673-32304DDEDA0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0445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Rectangle 69"/>
          <p:cNvSpPr>
            <a:spLocks noGrp="1" noChangeArrowheads="1"/>
          </p:cNvSpPr>
          <p:nvPr>
            <p:ph type="sldNum" sz="quarter" idx="11"/>
          </p:nvPr>
        </p:nvSpPr>
        <p:spPr>
          <a:ln/>
        </p:spPr>
        <p:txBody>
          <a:bodyPr/>
          <a:lstStyle>
            <a:lvl1pPr>
              <a:defRPr/>
            </a:lvl1pPr>
          </a:lstStyle>
          <a:p>
            <a:pPr>
              <a:defRPr/>
            </a:pPr>
            <a:fld id="{62F02756-A09F-4A5D-ABC3-F6EEA419915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4640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Rectangle 69"/>
          <p:cNvSpPr>
            <a:spLocks noGrp="1" noChangeArrowheads="1"/>
          </p:cNvSpPr>
          <p:nvPr>
            <p:ph type="sldNum" sz="quarter" idx="11"/>
          </p:nvPr>
        </p:nvSpPr>
        <p:spPr>
          <a:ln/>
        </p:spPr>
        <p:txBody>
          <a:bodyPr/>
          <a:lstStyle>
            <a:lvl1pPr>
              <a:defRPr/>
            </a:lvl1pPr>
          </a:lstStyle>
          <a:p>
            <a:pPr>
              <a:defRPr/>
            </a:pPr>
            <a:fld id="{D5193443-1365-48DB-B17F-8A4B6282E78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785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Rectangle 69"/>
          <p:cNvSpPr>
            <a:spLocks noGrp="1" noChangeArrowheads="1"/>
          </p:cNvSpPr>
          <p:nvPr>
            <p:ph type="sldNum" sz="quarter" idx="11"/>
          </p:nvPr>
        </p:nvSpPr>
        <p:spPr>
          <a:ln/>
        </p:spPr>
        <p:txBody>
          <a:bodyPr/>
          <a:lstStyle>
            <a:lvl1pPr>
              <a:defRPr/>
            </a:lvl1pPr>
          </a:lstStyle>
          <a:p>
            <a:pPr>
              <a:defRPr/>
            </a:pPr>
            <a:fld id="{DA8DD7AC-BE85-472F-8900-6C4A67FE257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5877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Rectangle 69"/>
          <p:cNvSpPr>
            <a:spLocks noGrp="1" noChangeArrowheads="1"/>
          </p:cNvSpPr>
          <p:nvPr>
            <p:ph type="sldNum" sz="quarter" idx="11"/>
          </p:nvPr>
        </p:nvSpPr>
        <p:spPr>
          <a:ln/>
        </p:spPr>
        <p:txBody>
          <a:bodyPr/>
          <a:lstStyle>
            <a:lvl1pPr>
              <a:defRPr/>
            </a:lvl1pPr>
          </a:lstStyle>
          <a:p>
            <a:pPr>
              <a:defRPr/>
            </a:pPr>
            <a:fld id="{37E7CA0D-4C60-4310-831C-89DFBAB7275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07129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6" name="Rectangle 69"/>
          <p:cNvSpPr>
            <a:spLocks noGrp="1" noChangeArrowheads="1"/>
          </p:cNvSpPr>
          <p:nvPr>
            <p:ph type="sldNum" sz="quarter" idx="11"/>
          </p:nvPr>
        </p:nvSpPr>
        <p:spPr>
          <a:ln/>
        </p:spPr>
        <p:txBody>
          <a:bodyPr/>
          <a:lstStyle>
            <a:lvl1pPr>
              <a:defRPr/>
            </a:lvl1pPr>
          </a:lstStyle>
          <a:p>
            <a:pPr>
              <a:defRPr/>
            </a:pPr>
            <a:fld id="{56593D9D-BA92-4CE7-B8C4-FAF0FDF1FB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2541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8" name="Rectangle 69"/>
          <p:cNvSpPr>
            <a:spLocks noGrp="1" noChangeArrowheads="1"/>
          </p:cNvSpPr>
          <p:nvPr>
            <p:ph type="sldNum" sz="quarter" idx="11"/>
          </p:nvPr>
        </p:nvSpPr>
        <p:spPr>
          <a:ln/>
        </p:spPr>
        <p:txBody>
          <a:bodyPr/>
          <a:lstStyle>
            <a:lvl1pPr>
              <a:defRPr/>
            </a:lvl1pPr>
          </a:lstStyle>
          <a:p>
            <a:pPr>
              <a:defRPr/>
            </a:pPr>
            <a:fld id="{8255901D-8437-4B1D-B16C-D6CF800C131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5644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4" name="Rectangle 69"/>
          <p:cNvSpPr>
            <a:spLocks noGrp="1" noChangeArrowheads="1"/>
          </p:cNvSpPr>
          <p:nvPr>
            <p:ph type="sldNum" sz="quarter" idx="11"/>
          </p:nvPr>
        </p:nvSpPr>
        <p:spPr>
          <a:ln/>
        </p:spPr>
        <p:txBody>
          <a:bodyPr/>
          <a:lstStyle>
            <a:lvl1pPr>
              <a:defRPr/>
            </a:lvl1pPr>
          </a:lstStyle>
          <a:p>
            <a:pPr>
              <a:defRPr/>
            </a:pPr>
            <a:fld id="{C5F8D66F-A5EB-41D3-B9F8-72CEF4AA7B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0577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3" name="Rectangle 69"/>
          <p:cNvSpPr>
            <a:spLocks noGrp="1" noChangeArrowheads="1"/>
          </p:cNvSpPr>
          <p:nvPr>
            <p:ph type="sldNum" sz="quarter" idx="11"/>
          </p:nvPr>
        </p:nvSpPr>
        <p:spPr>
          <a:ln/>
        </p:spPr>
        <p:txBody>
          <a:bodyPr/>
          <a:lstStyle>
            <a:lvl1pPr>
              <a:defRPr/>
            </a:lvl1pPr>
          </a:lstStyle>
          <a:p>
            <a:pPr>
              <a:defRPr/>
            </a:pPr>
            <a:fld id="{8BF3E563-AC45-46F8-BF7F-5B2D903BF2F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3017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6" name="Rectangle 69"/>
          <p:cNvSpPr>
            <a:spLocks noGrp="1" noChangeArrowheads="1"/>
          </p:cNvSpPr>
          <p:nvPr>
            <p:ph type="sldNum" sz="quarter" idx="11"/>
          </p:nvPr>
        </p:nvSpPr>
        <p:spPr>
          <a:ln/>
        </p:spPr>
        <p:txBody>
          <a:bodyPr/>
          <a:lstStyle>
            <a:lvl1pPr>
              <a:defRPr/>
            </a:lvl1pPr>
          </a:lstStyle>
          <a:p>
            <a:pPr>
              <a:defRPr/>
            </a:pPr>
            <a:fld id="{1290E198-74C5-42A7-B1C9-9C8FF6E7130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3081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6" name="Rectangle 69"/>
          <p:cNvSpPr>
            <a:spLocks noGrp="1" noChangeArrowheads="1"/>
          </p:cNvSpPr>
          <p:nvPr>
            <p:ph type="sldNum" sz="quarter" idx="11"/>
          </p:nvPr>
        </p:nvSpPr>
        <p:spPr>
          <a:ln/>
        </p:spPr>
        <p:txBody>
          <a:bodyPr/>
          <a:lstStyle>
            <a:lvl1pPr>
              <a:defRPr/>
            </a:lvl1pPr>
          </a:lstStyle>
          <a:p>
            <a:pPr>
              <a:defRPr/>
            </a:pPr>
            <a:fld id="{0CB86454-5DC1-4D5B-A837-EC2C6606608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2068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219200" y="-9525"/>
            <a:ext cx="7924800" cy="6867525"/>
            <a:chOff x="0" y="0"/>
            <a:chExt cx="5762" cy="4326"/>
          </a:xfrm>
        </p:grpSpPr>
        <p:sp>
          <p:nvSpPr>
            <p:cNvPr id="1031" name="Rectangle 3"/>
            <p:cNvSpPr>
              <a:spLocks noChangeArrowheads="1"/>
            </p:cNvSpPr>
            <p:nvPr/>
          </p:nvSpPr>
          <p:spPr bwMode="hidden">
            <a:xfrm>
              <a:off x="0" y="0"/>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32" name="Rectangle 4"/>
            <p:cNvSpPr>
              <a:spLocks noChangeArrowheads="1"/>
            </p:cNvSpPr>
            <p:nvPr/>
          </p:nvSpPr>
          <p:spPr bwMode="hidden">
            <a:xfrm>
              <a:off x="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33" name="Rectangle 5"/>
            <p:cNvSpPr>
              <a:spLocks noChangeArrowheads="1"/>
            </p:cNvSpPr>
            <p:nvPr/>
          </p:nvSpPr>
          <p:spPr bwMode="hidden">
            <a:xfrm>
              <a:off x="1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34" name="Rectangle 6"/>
            <p:cNvSpPr>
              <a:spLocks noChangeArrowheads="1"/>
            </p:cNvSpPr>
            <p:nvPr/>
          </p:nvSpPr>
          <p:spPr bwMode="hidden">
            <a:xfrm>
              <a:off x="289"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35" name="Rectangle 7"/>
            <p:cNvSpPr>
              <a:spLocks noChangeArrowheads="1"/>
            </p:cNvSpPr>
            <p:nvPr/>
          </p:nvSpPr>
          <p:spPr bwMode="hidden">
            <a:xfrm>
              <a:off x="384"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36" name="Rectangle 8"/>
            <p:cNvSpPr>
              <a:spLocks noChangeArrowheads="1"/>
            </p:cNvSpPr>
            <p:nvPr/>
          </p:nvSpPr>
          <p:spPr bwMode="hidden">
            <a:xfrm>
              <a:off x="480"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37" name="Rectangle 9"/>
            <p:cNvSpPr>
              <a:spLocks noChangeArrowheads="1"/>
            </p:cNvSpPr>
            <p:nvPr/>
          </p:nvSpPr>
          <p:spPr bwMode="hidden">
            <a:xfrm>
              <a:off x="5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38" name="Rectangle 10"/>
            <p:cNvSpPr>
              <a:spLocks noChangeArrowheads="1"/>
            </p:cNvSpPr>
            <p:nvPr/>
          </p:nvSpPr>
          <p:spPr bwMode="hidden">
            <a:xfrm>
              <a:off x="6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39" name="Rectangle 11"/>
            <p:cNvSpPr>
              <a:spLocks noChangeArrowheads="1"/>
            </p:cNvSpPr>
            <p:nvPr/>
          </p:nvSpPr>
          <p:spPr bwMode="hidden">
            <a:xfrm>
              <a:off x="7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0" name="Rectangle 12"/>
            <p:cNvSpPr>
              <a:spLocks noChangeArrowheads="1"/>
            </p:cNvSpPr>
            <p:nvPr/>
          </p:nvSpPr>
          <p:spPr bwMode="hidden">
            <a:xfrm>
              <a:off x="865"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1" name="Rectangle 13"/>
            <p:cNvSpPr>
              <a:spLocks noChangeArrowheads="1"/>
            </p:cNvSpPr>
            <p:nvPr/>
          </p:nvSpPr>
          <p:spPr bwMode="hidden">
            <a:xfrm>
              <a:off x="960"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2" name="Rectangle 14"/>
            <p:cNvSpPr>
              <a:spLocks noChangeArrowheads="1"/>
            </p:cNvSpPr>
            <p:nvPr/>
          </p:nvSpPr>
          <p:spPr bwMode="hidden">
            <a:xfrm>
              <a:off x="1056"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3" name="Rectangle 15"/>
            <p:cNvSpPr>
              <a:spLocks noChangeArrowheads="1"/>
            </p:cNvSpPr>
            <p:nvPr/>
          </p:nvSpPr>
          <p:spPr bwMode="hidden">
            <a:xfrm>
              <a:off x="115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4" name="Rectangle 16"/>
            <p:cNvSpPr>
              <a:spLocks noChangeArrowheads="1"/>
            </p:cNvSpPr>
            <p:nvPr/>
          </p:nvSpPr>
          <p:spPr bwMode="hidden">
            <a:xfrm>
              <a:off x="124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5" name="Rectangle 17"/>
            <p:cNvSpPr>
              <a:spLocks noChangeArrowheads="1"/>
            </p:cNvSpPr>
            <p:nvPr/>
          </p:nvSpPr>
          <p:spPr bwMode="hidden">
            <a:xfrm>
              <a:off x="134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6" name="Rectangle 18"/>
            <p:cNvSpPr>
              <a:spLocks noChangeArrowheads="1"/>
            </p:cNvSpPr>
            <p:nvPr/>
          </p:nvSpPr>
          <p:spPr bwMode="hidden">
            <a:xfrm>
              <a:off x="1441"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7" name="Rectangle 19"/>
            <p:cNvSpPr>
              <a:spLocks noChangeArrowheads="1"/>
            </p:cNvSpPr>
            <p:nvPr/>
          </p:nvSpPr>
          <p:spPr bwMode="hidden">
            <a:xfrm>
              <a:off x="1536"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8" name="Rectangle 20"/>
            <p:cNvSpPr>
              <a:spLocks noChangeArrowheads="1"/>
            </p:cNvSpPr>
            <p:nvPr/>
          </p:nvSpPr>
          <p:spPr bwMode="hidden">
            <a:xfrm>
              <a:off x="1632"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49" name="Rectangle 21"/>
            <p:cNvSpPr>
              <a:spLocks noChangeArrowheads="1"/>
            </p:cNvSpPr>
            <p:nvPr/>
          </p:nvSpPr>
          <p:spPr bwMode="hidden">
            <a:xfrm>
              <a:off x="172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0" name="Rectangle 22"/>
            <p:cNvSpPr>
              <a:spLocks noChangeArrowheads="1"/>
            </p:cNvSpPr>
            <p:nvPr/>
          </p:nvSpPr>
          <p:spPr bwMode="hidden">
            <a:xfrm>
              <a:off x="182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1" name="Rectangle 23"/>
            <p:cNvSpPr>
              <a:spLocks noChangeArrowheads="1"/>
            </p:cNvSpPr>
            <p:nvPr/>
          </p:nvSpPr>
          <p:spPr bwMode="hidden">
            <a:xfrm>
              <a:off x="192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2" name="Rectangle 24"/>
            <p:cNvSpPr>
              <a:spLocks noChangeArrowheads="1"/>
            </p:cNvSpPr>
            <p:nvPr/>
          </p:nvSpPr>
          <p:spPr bwMode="hidden">
            <a:xfrm>
              <a:off x="2016"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3" name="Rectangle 25"/>
            <p:cNvSpPr>
              <a:spLocks noChangeArrowheads="1"/>
            </p:cNvSpPr>
            <p:nvPr/>
          </p:nvSpPr>
          <p:spPr bwMode="hidden">
            <a:xfrm>
              <a:off x="2112"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4" name="Rectangle 26"/>
            <p:cNvSpPr>
              <a:spLocks noChangeArrowheads="1"/>
            </p:cNvSpPr>
            <p:nvPr/>
          </p:nvSpPr>
          <p:spPr bwMode="hidden">
            <a:xfrm>
              <a:off x="220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5" name="Rectangle 27"/>
            <p:cNvSpPr>
              <a:spLocks noChangeArrowheads="1"/>
            </p:cNvSpPr>
            <p:nvPr/>
          </p:nvSpPr>
          <p:spPr bwMode="hidden">
            <a:xfrm>
              <a:off x="230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6" name="Rectangle 28"/>
            <p:cNvSpPr>
              <a:spLocks noChangeArrowheads="1"/>
            </p:cNvSpPr>
            <p:nvPr/>
          </p:nvSpPr>
          <p:spPr bwMode="hidden">
            <a:xfrm>
              <a:off x="240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7" name="Rectangle 29"/>
            <p:cNvSpPr>
              <a:spLocks noChangeArrowheads="1"/>
            </p:cNvSpPr>
            <p:nvPr/>
          </p:nvSpPr>
          <p:spPr bwMode="hidden">
            <a:xfrm>
              <a:off x="2495"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8" name="Rectangle 30"/>
            <p:cNvSpPr>
              <a:spLocks noChangeArrowheads="1"/>
            </p:cNvSpPr>
            <p:nvPr/>
          </p:nvSpPr>
          <p:spPr bwMode="hidden">
            <a:xfrm>
              <a:off x="2592"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59" name="Rectangle 31"/>
            <p:cNvSpPr>
              <a:spLocks noChangeArrowheads="1"/>
            </p:cNvSpPr>
            <p:nvPr/>
          </p:nvSpPr>
          <p:spPr bwMode="hidden">
            <a:xfrm>
              <a:off x="2688"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0" name="Rectangle 32"/>
            <p:cNvSpPr>
              <a:spLocks noChangeArrowheads="1"/>
            </p:cNvSpPr>
            <p:nvPr/>
          </p:nvSpPr>
          <p:spPr bwMode="hidden">
            <a:xfrm>
              <a:off x="27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1" name="Rectangle 33"/>
            <p:cNvSpPr>
              <a:spLocks noChangeArrowheads="1"/>
            </p:cNvSpPr>
            <p:nvPr/>
          </p:nvSpPr>
          <p:spPr bwMode="hidden">
            <a:xfrm>
              <a:off x="28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2" name="Rectangle 34"/>
            <p:cNvSpPr>
              <a:spLocks noChangeArrowheads="1"/>
            </p:cNvSpPr>
            <p:nvPr/>
          </p:nvSpPr>
          <p:spPr bwMode="hidden">
            <a:xfrm>
              <a:off x="29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3" name="Rectangle 35"/>
            <p:cNvSpPr>
              <a:spLocks noChangeArrowheads="1"/>
            </p:cNvSpPr>
            <p:nvPr/>
          </p:nvSpPr>
          <p:spPr bwMode="hidden">
            <a:xfrm>
              <a:off x="3071"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4" name="Rectangle 36"/>
            <p:cNvSpPr>
              <a:spLocks noChangeArrowheads="1"/>
            </p:cNvSpPr>
            <p:nvPr/>
          </p:nvSpPr>
          <p:spPr bwMode="hidden">
            <a:xfrm>
              <a:off x="3168"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5" name="Rectangle 37"/>
            <p:cNvSpPr>
              <a:spLocks noChangeArrowheads="1"/>
            </p:cNvSpPr>
            <p:nvPr/>
          </p:nvSpPr>
          <p:spPr bwMode="hidden">
            <a:xfrm>
              <a:off x="3264"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6" name="Rectangle 38"/>
            <p:cNvSpPr>
              <a:spLocks noChangeArrowheads="1"/>
            </p:cNvSpPr>
            <p:nvPr/>
          </p:nvSpPr>
          <p:spPr bwMode="hidden">
            <a:xfrm>
              <a:off x="336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7" name="Rectangle 39"/>
            <p:cNvSpPr>
              <a:spLocks noChangeArrowheads="1"/>
            </p:cNvSpPr>
            <p:nvPr/>
          </p:nvSpPr>
          <p:spPr bwMode="hidden">
            <a:xfrm>
              <a:off x="345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8" name="Rectangle 40"/>
            <p:cNvSpPr>
              <a:spLocks noChangeArrowheads="1"/>
            </p:cNvSpPr>
            <p:nvPr/>
          </p:nvSpPr>
          <p:spPr bwMode="hidden">
            <a:xfrm>
              <a:off x="355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69" name="Rectangle 41"/>
            <p:cNvSpPr>
              <a:spLocks noChangeArrowheads="1"/>
            </p:cNvSpPr>
            <p:nvPr/>
          </p:nvSpPr>
          <p:spPr bwMode="hidden">
            <a:xfrm>
              <a:off x="3649"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0" name="Rectangle 42"/>
            <p:cNvSpPr>
              <a:spLocks noChangeArrowheads="1"/>
            </p:cNvSpPr>
            <p:nvPr/>
          </p:nvSpPr>
          <p:spPr bwMode="hidden">
            <a:xfrm>
              <a:off x="3744"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1" name="Rectangle 43"/>
            <p:cNvSpPr>
              <a:spLocks noChangeArrowheads="1"/>
            </p:cNvSpPr>
            <p:nvPr/>
          </p:nvSpPr>
          <p:spPr bwMode="hidden">
            <a:xfrm>
              <a:off x="3840"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2" name="Rectangle 44"/>
            <p:cNvSpPr>
              <a:spLocks noChangeArrowheads="1"/>
            </p:cNvSpPr>
            <p:nvPr/>
          </p:nvSpPr>
          <p:spPr bwMode="hidden">
            <a:xfrm>
              <a:off x="393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3" name="Rectangle 45"/>
            <p:cNvSpPr>
              <a:spLocks noChangeArrowheads="1"/>
            </p:cNvSpPr>
            <p:nvPr/>
          </p:nvSpPr>
          <p:spPr bwMode="hidden">
            <a:xfrm>
              <a:off x="403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4" name="Rectangle 46"/>
            <p:cNvSpPr>
              <a:spLocks noChangeArrowheads="1"/>
            </p:cNvSpPr>
            <p:nvPr/>
          </p:nvSpPr>
          <p:spPr bwMode="hidden">
            <a:xfrm>
              <a:off x="412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5" name="Rectangle 47"/>
            <p:cNvSpPr>
              <a:spLocks noChangeArrowheads="1"/>
            </p:cNvSpPr>
            <p:nvPr/>
          </p:nvSpPr>
          <p:spPr bwMode="hidden">
            <a:xfrm>
              <a:off x="4225"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6" name="Rectangle 48"/>
            <p:cNvSpPr>
              <a:spLocks noChangeArrowheads="1"/>
            </p:cNvSpPr>
            <p:nvPr/>
          </p:nvSpPr>
          <p:spPr bwMode="hidden">
            <a:xfrm>
              <a:off x="4320"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7" name="Rectangle 49"/>
            <p:cNvSpPr>
              <a:spLocks noChangeArrowheads="1"/>
            </p:cNvSpPr>
            <p:nvPr/>
          </p:nvSpPr>
          <p:spPr bwMode="hidden">
            <a:xfrm>
              <a:off x="4416"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8" name="Rectangle 50"/>
            <p:cNvSpPr>
              <a:spLocks noChangeArrowheads="1"/>
            </p:cNvSpPr>
            <p:nvPr/>
          </p:nvSpPr>
          <p:spPr bwMode="hidden">
            <a:xfrm>
              <a:off x="451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79" name="Rectangle 51"/>
            <p:cNvSpPr>
              <a:spLocks noChangeArrowheads="1"/>
            </p:cNvSpPr>
            <p:nvPr/>
          </p:nvSpPr>
          <p:spPr bwMode="hidden">
            <a:xfrm>
              <a:off x="460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0" name="Rectangle 52"/>
            <p:cNvSpPr>
              <a:spLocks noChangeArrowheads="1"/>
            </p:cNvSpPr>
            <p:nvPr/>
          </p:nvSpPr>
          <p:spPr bwMode="hidden">
            <a:xfrm>
              <a:off x="470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1" name="Rectangle 53"/>
            <p:cNvSpPr>
              <a:spLocks noChangeArrowheads="1"/>
            </p:cNvSpPr>
            <p:nvPr/>
          </p:nvSpPr>
          <p:spPr bwMode="hidden">
            <a:xfrm>
              <a:off x="4801"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2" name="Rectangle 54"/>
            <p:cNvSpPr>
              <a:spLocks noChangeArrowheads="1"/>
            </p:cNvSpPr>
            <p:nvPr/>
          </p:nvSpPr>
          <p:spPr bwMode="hidden">
            <a:xfrm>
              <a:off x="4896"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3" name="Rectangle 55"/>
            <p:cNvSpPr>
              <a:spLocks noChangeArrowheads="1"/>
            </p:cNvSpPr>
            <p:nvPr/>
          </p:nvSpPr>
          <p:spPr bwMode="hidden">
            <a:xfrm>
              <a:off x="4992"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4" name="Rectangle 56"/>
            <p:cNvSpPr>
              <a:spLocks noChangeArrowheads="1"/>
            </p:cNvSpPr>
            <p:nvPr/>
          </p:nvSpPr>
          <p:spPr bwMode="hidden">
            <a:xfrm>
              <a:off x="50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5" name="Rectangle 57"/>
            <p:cNvSpPr>
              <a:spLocks noChangeArrowheads="1"/>
            </p:cNvSpPr>
            <p:nvPr/>
          </p:nvSpPr>
          <p:spPr bwMode="hidden">
            <a:xfrm>
              <a:off x="51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6" name="Rectangle 58"/>
            <p:cNvSpPr>
              <a:spLocks noChangeArrowheads="1"/>
            </p:cNvSpPr>
            <p:nvPr/>
          </p:nvSpPr>
          <p:spPr bwMode="hidden">
            <a:xfrm>
              <a:off x="52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7" name="Rectangle 59"/>
            <p:cNvSpPr>
              <a:spLocks noChangeArrowheads="1"/>
            </p:cNvSpPr>
            <p:nvPr/>
          </p:nvSpPr>
          <p:spPr bwMode="hidden">
            <a:xfrm>
              <a:off x="5376"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8" name="Rectangle 60"/>
            <p:cNvSpPr>
              <a:spLocks noChangeArrowheads="1"/>
            </p:cNvSpPr>
            <p:nvPr/>
          </p:nvSpPr>
          <p:spPr bwMode="hidden">
            <a:xfrm>
              <a:off x="5472" y="6"/>
              <a:ext cx="47"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89" name="Rectangle 61"/>
            <p:cNvSpPr>
              <a:spLocks noChangeArrowheads="1"/>
            </p:cNvSpPr>
            <p:nvPr/>
          </p:nvSpPr>
          <p:spPr bwMode="hidden">
            <a:xfrm>
              <a:off x="55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90" name="Rectangle 62"/>
            <p:cNvSpPr>
              <a:spLocks noChangeArrowheads="1"/>
            </p:cNvSpPr>
            <p:nvPr/>
          </p:nvSpPr>
          <p:spPr bwMode="hidden">
            <a:xfrm>
              <a:off x="56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91" name="Rectangle 63"/>
            <p:cNvSpPr>
              <a:spLocks noChangeArrowheads="1"/>
            </p:cNvSpPr>
            <p:nvPr/>
          </p:nvSpPr>
          <p:spPr bwMode="hidden">
            <a:xfrm>
              <a:off x="431" y="0"/>
              <a:ext cx="5331" cy="432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sp>
          <p:nvSpPr>
            <p:cNvPr id="1092" name="Rectangle 64"/>
            <p:cNvSpPr>
              <a:spLocks noChangeArrowheads="1"/>
            </p:cNvSpPr>
            <p:nvPr/>
          </p:nvSpPr>
          <p:spPr bwMode="blackGray">
            <a:xfrm>
              <a:off x="0" y="1081"/>
              <a:ext cx="4378" cy="47"/>
            </a:xfrm>
            <a:prstGeom prst="rect">
              <a:avLst/>
            </a:prstGeom>
            <a:solidFill>
              <a:schemeClr val="hlink">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defRPr/>
              </a:pPr>
              <a:endParaRPr lang="en-US" altLang="en-US" smtClean="0">
                <a:solidFill>
                  <a:srgbClr val="000000"/>
                </a:solidFill>
              </a:endParaRPr>
            </a:p>
          </p:txBody>
        </p:sp>
      </p:grpSp>
      <p:sp>
        <p:nvSpPr>
          <p:cNvPr id="1027" name="Rectangle 65"/>
          <p:cNvSpPr>
            <a:spLocks noGrp="1" noChangeArrowheads="1"/>
          </p:cNvSpPr>
          <p:nvPr>
            <p:ph type="title"/>
          </p:nvPr>
        </p:nvSpPr>
        <p:spPr bwMode="auto">
          <a:xfrm>
            <a:off x="1219200" y="990600"/>
            <a:ext cx="67056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66"/>
          <p:cNvSpPr>
            <a:spLocks noGrp="1" noChangeArrowheads="1"/>
          </p:cNvSpPr>
          <p:nvPr>
            <p:ph type="body" idx="1"/>
          </p:nvPr>
        </p:nvSpPr>
        <p:spPr bwMode="auto">
          <a:xfrm>
            <a:off x="1828800" y="190500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88" name="Rectangle 68"/>
          <p:cNvSpPr>
            <a:spLocks noGrp="1" noChangeArrowheads="1"/>
          </p:cNvSpPr>
          <p:nvPr>
            <p:ph type="ftr" sz="quarter" idx="3"/>
          </p:nvPr>
        </p:nvSpPr>
        <p:spPr bwMode="auto">
          <a:xfrm>
            <a:off x="1219200" y="62484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000">
                <a:latin typeface="+mn-lt"/>
              </a:defRPr>
            </a:lvl1pPr>
          </a:lstStyle>
          <a:p>
            <a:pPr fontAlgn="base">
              <a:spcBef>
                <a:spcPct val="0"/>
              </a:spcBef>
              <a:spcAft>
                <a:spcPct val="0"/>
              </a:spcAft>
              <a:defRPr/>
            </a:pPr>
            <a:r>
              <a:rPr lang="en-US">
                <a:solidFill>
                  <a:srgbClr val="000000"/>
                </a:solidFill>
                <a:ea typeface="ＭＳ Ｐゴシック" pitchFamily="-128" charset="-128"/>
              </a:rPr>
              <a:t>These slides are designed to accompany </a:t>
            </a:r>
            <a:r>
              <a:rPr lang="en-US" i="1">
                <a:solidFill>
                  <a:srgbClr val="000000"/>
                </a:solidFill>
                <a:ea typeface="ＭＳ Ｐゴシック" pitchFamily="-128" charset="-128"/>
              </a:rPr>
              <a:t>Software Engineering: A Practitioner’s Approach, 7/e </a:t>
            </a:r>
            <a:r>
              <a:rPr lang="en-US">
                <a:solidFill>
                  <a:srgbClr val="000000"/>
                </a:solidFill>
                <a:ea typeface="ＭＳ Ｐゴシック" pitchFamily="-128" charset="-128"/>
              </a:rPr>
              <a:t>(McGraw-Hill 2009). Slides copyright 2009 by Roger Pressman.</a:t>
            </a:r>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mn-lt"/>
              </a:defRPr>
            </a:lvl1pPr>
          </a:lstStyle>
          <a:p>
            <a:pPr fontAlgn="base">
              <a:spcBef>
                <a:spcPct val="0"/>
              </a:spcBef>
              <a:spcAft>
                <a:spcPct val="0"/>
              </a:spcAft>
              <a:defRPr/>
            </a:pPr>
            <a:fld id="{8E9C65C5-6549-40E0-ABE4-E0F60691BB89}" type="slidenum">
              <a:rPr lang="en-US">
                <a:solidFill>
                  <a:srgbClr val="000000"/>
                </a:solidFill>
                <a:ea typeface="ＭＳ Ｐゴシック" pitchFamily="-128" charset="-128"/>
              </a:rPr>
              <a:pPr fontAlgn="base">
                <a:spcBef>
                  <a:spcPct val="0"/>
                </a:spcBef>
                <a:spcAft>
                  <a:spcPct val="0"/>
                </a:spcAft>
                <a:defRPr/>
              </a:pPr>
              <a:t>‹#›</a:t>
            </a:fld>
            <a:endParaRPr lang="en-US">
              <a:solidFill>
                <a:srgbClr val="000000"/>
              </a:solidFill>
              <a:ea typeface="ＭＳ Ｐゴシック" pitchFamily="-128" charset="-128"/>
            </a:endParaRPr>
          </a:p>
        </p:txBody>
      </p:sp>
    </p:spTree>
    <p:extLst>
      <p:ext uri="{BB962C8B-B14F-4D97-AF65-F5344CB8AC3E}">
        <p14:creationId xmlns:p14="http://schemas.microsoft.com/office/powerpoint/2010/main" val="2989099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128"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128"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dirty="0">
                <a:solidFill>
                  <a:srgbClr val="000000"/>
                </a:solidFill>
              </a:rPr>
              <a:t>These slides are designed to accompany </a:t>
            </a:r>
            <a:r>
              <a:rPr lang="en-US" i="1" dirty="0">
                <a:solidFill>
                  <a:srgbClr val="000000"/>
                </a:solidFill>
              </a:rPr>
              <a:t>Software Engineering: A Practitioner’s Approach, 7/e </a:t>
            </a:r>
            <a:r>
              <a:rPr lang="en-US" dirty="0">
                <a:solidFill>
                  <a:srgbClr val="000000"/>
                </a:solidFill>
              </a:rPr>
              <a:t>(McGraw-Hill 2009). Slides copyright 2009 by Roger Pressman.</a:t>
            </a:r>
          </a:p>
        </p:txBody>
      </p:sp>
      <p:sp>
        <p:nvSpPr>
          <p:cNvPr id="6" name="Slide Number Placeholder 4"/>
          <p:cNvSpPr>
            <a:spLocks noGrp="1"/>
          </p:cNvSpPr>
          <p:nvPr>
            <p:ph type="sldNum" sz="quarter" idx="11"/>
          </p:nvPr>
        </p:nvSpPr>
        <p:spPr/>
        <p:txBody>
          <a:bodyPr/>
          <a:lstStyle/>
          <a:p>
            <a:pPr>
              <a:defRPr/>
            </a:pPr>
            <a:fld id="{6B92AD7E-A009-431F-A183-010C2924B046}" type="slidenum">
              <a:rPr lang="en-US">
                <a:solidFill>
                  <a:srgbClr val="000000"/>
                </a:solidFill>
              </a:rPr>
              <a:pPr>
                <a:defRPr/>
              </a:pPr>
              <a:t>1</a:t>
            </a:fld>
            <a:endParaRPr lang="en-US" dirty="0">
              <a:solidFill>
                <a:srgbClr val="000000"/>
              </a:solidFill>
            </a:endParaRPr>
          </a:p>
        </p:txBody>
      </p:sp>
      <p:sp>
        <p:nvSpPr>
          <p:cNvPr id="3076" name="Rectangle 2"/>
          <p:cNvSpPr>
            <a:spLocks noGrp="1" noChangeArrowheads="1"/>
          </p:cNvSpPr>
          <p:nvPr>
            <p:ph type="title"/>
          </p:nvPr>
        </p:nvSpPr>
        <p:spPr/>
        <p:txBody>
          <a:bodyPr/>
          <a:lstStyle/>
          <a:p>
            <a:pPr eaLnBrk="1" hangingPunct="1"/>
            <a:r>
              <a:rPr lang="en-US" altLang="en-US" smtClean="0"/>
              <a:t>Chapter 18</a:t>
            </a:r>
          </a:p>
        </p:txBody>
      </p:sp>
      <p:sp>
        <p:nvSpPr>
          <p:cNvPr id="3077" name="Rectangle 3"/>
          <p:cNvSpPr>
            <a:spLocks noGrp="1" noChangeArrowheads="1"/>
          </p:cNvSpPr>
          <p:nvPr>
            <p:ph type="body" idx="1"/>
          </p:nvPr>
        </p:nvSpPr>
        <p:spPr/>
        <p:txBody>
          <a:bodyPr/>
          <a:lstStyle/>
          <a:p>
            <a:pPr eaLnBrk="1" hangingPunct="1"/>
            <a:r>
              <a:rPr lang="en-US" altLang="en-US" sz="3200" b="1" smtClean="0">
                <a:solidFill>
                  <a:schemeClr val="folHlink"/>
                </a:solidFill>
              </a:rPr>
              <a:t>Testing Conventional Applications</a:t>
            </a:r>
          </a:p>
        </p:txBody>
      </p:sp>
    </p:spTree>
    <p:extLst>
      <p:ext uri="{BB962C8B-B14F-4D97-AF65-F5344CB8AC3E}">
        <p14:creationId xmlns:p14="http://schemas.microsoft.com/office/powerpoint/2010/main" val="423383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altLang="en-US" smtClean="0"/>
          </a:p>
        </p:txBody>
      </p:sp>
      <p:sp>
        <p:nvSpPr>
          <p:cNvPr id="12291" name="Content Placeholder 2"/>
          <p:cNvSpPr>
            <a:spLocks noGrp="1"/>
          </p:cNvSpPr>
          <p:nvPr>
            <p:ph idx="1"/>
          </p:nvPr>
        </p:nvSpPr>
        <p:spPr/>
        <p:txBody>
          <a:bodyPr/>
          <a:lstStyle/>
          <a:p>
            <a:r>
              <a:rPr lang="en-US" altLang="en-US" smtClean="0"/>
              <a:t>White-box testing would lead to “100 percent correct programs.” </a:t>
            </a:r>
          </a:p>
          <a:p>
            <a:r>
              <a:rPr lang="en-US" altLang="en-US" smtClean="0"/>
              <a:t>All we need do is define all logical paths, develop test cases to exercise them, and evaluate results, that is, generate test cases to</a:t>
            </a:r>
            <a:br>
              <a:rPr lang="en-US" altLang="en-US" smtClean="0"/>
            </a:br>
            <a:r>
              <a:rPr lang="en-US" altLang="en-US" smtClean="0"/>
              <a:t>exercise program logic exhaustively. </a:t>
            </a:r>
          </a:p>
          <a:p>
            <a:r>
              <a:rPr lang="en-US" altLang="en-US" smtClean="0"/>
              <a:t>Unfortunately, exhaustive testing presents certain logistical problems. For even small programs, the number of possible logical</a:t>
            </a:r>
            <a:br>
              <a:rPr lang="en-US" altLang="en-US" smtClean="0"/>
            </a:br>
            <a:r>
              <a:rPr lang="en-US" altLang="en-US" smtClean="0"/>
              <a:t>paths can be very large. </a:t>
            </a:r>
            <a:br>
              <a:rPr lang="en-US" altLang="en-US" smtClean="0"/>
            </a:br>
            <a:r>
              <a:rPr lang="en-US" altLang="en-US" smtClean="0"/>
              <a:t/>
            </a:r>
            <a:br>
              <a:rPr lang="en-US" altLang="en-US" smtClean="0"/>
            </a:br>
            <a:endParaRPr lang="en-US" altLang="en-US" smtClean="0"/>
          </a:p>
        </p:txBody>
      </p:sp>
      <p:sp>
        <p:nvSpPr>
          <p:cNvPr id="4" name="Footer Placeholder 3"/>
          <p:cNvSpPr>
            <a:spLocks noGrp="1"/>
          </p:cNvSpPr>
          <p:nvPr>
            <p:ph type="ftr" sz="quarter" idx="10"/>
          </p:nvPr>
        </p:nvSpPr>
        <p:spPr/>
        <p:txBody>
          <a:bodyPr/>
          <a:lstStyle/>
          <a:p>
            <a:pPr>
              <a:defRPr/>
            </a:pPr>
            <a:r>
              <a:rPr lang="en-US" smtClean="0">
                <a:solidFill>
                  <a:srgbClr val="000000"/>
                </a:solidFill>
              </a:rPr>
              <a:t>These slides are designed to accompany </a:t>
            </a:r>
            <a:r>
              <a:rPr lang="en-US" i="1" smtClean="0">
                <a:solidFill>
                  <a:srgbClr val="000000"/>
                </a:solidFill>
              </a:rPr>
              <a:t>Software Engineering: A Practitioner’s Approach, 7/e </a:t>
            </a:r>
            <a:r>
              <a:rPr lang="en-US" smtClean="0">
                <a:solidFill>
                  <a:srgbClr val="000000"/>
                </a:solidFill>
              </a:rPr>
              <a:t>(McGraw-Hill 2009). Slides copyright 2009 by Roger Pressman.</a:t>
            </a:r>
            <a:endParaRPr lang="en-US">
              <a:solidFill>
                <a:srgbClr val="000000"/>
              </a:solidFill>
            </a:endParaRPr>
          </a:p>
        </p:txBody>
      </p:sp>
      <p:sp>
        <p:nvSpPr>
          <p:cNvPr id="5" name="Slide Number Placeholder 4"/>
          <p:cNvSpPr>
            <a:spLocks noGrp="1"/>
          </p:cNvSpPr>
          <p:nvPr>
            <p:ph type="sldNum" sz="quarter" idx="11"/>
          </p:nvPr>
        </p:nvSpPr>
        <p:spPr/>
        <p:txBody>
          <a:bodyPr/>
          <a:lstStyle/>
          <a:p>
            <a:pPr>
              <a:defRPr/>
            </a:pPr>
            <a:fld id="{1DD1850D-C29F-47E6-A48B-79D82405786D}" type="slidenum">
              <a:rPr lang="en-US" smtClean="0">
                <a:solidFill>
                  <a:srgbClr val="000000"/>
                </a:solidFill>
              </a:rPr>
              <a:pPr>
                <a:defRPr/>
              </a:pPr>
              <a:t>10</a:t>
            </a:fld>
            <a:endParaRPr lang="en-US">
              <a:solidFill>
                <a:srgbClr val="000000"/>
              </a:solidFill>
            </a:endParaRPr>
          </a:p>
        </p:txBody>
      </p:sp>
    </p:spTree>
    <p:extLst>
      <p:ext uri="{BB962C8B-B14F-4D97-AF65-F5344CB8AC3E}">
        <p14:creationId xmlns:p14="http://schemas.microsoft.com/office/powerpoint/2010/main" val="212368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mtClean="0"/>
              <a:t>Testing Fundamentals</a:t>
            </a:r>
          </a:p>
        </p:txBody>
      </p:sp>
      <p:sp>
        <p:nvSpPr>
          <p:cNvPr id="4099" name="Content Placeholder 2"/>
          <p:cNvSpPr>
            <a:spLocks noGrp="1"/>
          </p:cNvSpPr>
          <p:nvPr>
            <p:ph idx="1"/>
          </p:nvPr>
        </p:nvSpPr>
        <p:spPr/>
        <p:txBody>
          <a:bodyPr/>
          <a:lstStyle/>
          <a:p>
            <a:r>
              <a:rPr lang="en-US" altLang="en-US" smtClean="0"/>
              <a:t>The goal of testing is to find errors, and a good test is one that has a high probability of finding an error. </a:t>
            </a:r>
          </a:p>
          <a:p>
            <a:r>
              <a:rPr lang="en-US" altLang="en-US" smtClean="0"/>
              <a:t>Therefore, you should design and implement a computer based system or a product with “testability” in mind. </a:t>
            </a:r>
            <a:br>
              <a:rPr lang="en-US" altLang="en-US" smtClean="0"/>
            </a:br>
            <a:endParaRPr lang="en-US" altLang="en-US" smtClean="0"/>
          </a:p>
          <a:p>
            <a:r>
              <a:rPr lang="en-US" altLang="en-US" b="1" smtClean="0"/>
              <a:t>Testability: </a:t>
            </a:r>
            <a:r>
              <a:rPr lang="en-US" altLang="en-US" smtClean="0"/>
              <a:t>“</a:t>
            </a:r>
            <a:r>
              <a:rPr lang="en-US" altLang="en-US" i="1" smtClean="0"/>
              <a:t>Software </a:t>
            </a:r>
            <a:r>
              <a:rPr lang="en-US" altLang="en-US" smtClean="0"/>
              <a:t>t</a:t>
            </a:r>
            <a:r>
              <a:rPr lang="en-US" altLang="en-US" i="1" smtClean="0"/>
              <a:t>estability </a:t>
            </a:r>
            <a:r>
              <a:rPr lang="en-US" altLang="en-US" smtClean="0"/>
              <a:t>is simply how easily [a computer program] can be tested.”</a:t>
            </a:r>
          </a:p>
          <a:p>
            <a:endParaRPr lang="en-US" altLang="en-US" smtClean="0"/>
          </a:p>
        </p:txBody>
      </p:sp>
      <p:sp>
        <p:nvSpPr>
          <p:cNvPr id="4" name="Footer Placeholder 3"/>
          <p:cNvSpPr>
            <a:spLocks noGrp="1"/>
          </p:cNvSpPr>
          <p:nvPr>
            <p:ph type="ftr" sz="quarter" idx="10"/>
          </p:nvPr>
        </p:nvSpPr>
        <p:spPr/>
        <p:txBody>
          <a:bodyPr/>
          <a:lstStyle/>
          <a:p>
            <a:pPr>
              <a:defRPr/>
            </a:pPr>
            <a:r>
              <a:rPr lang="en-US" smtClean="0">
                <a:solidFill>
                  <a:srgbClr val="000000"/>
                </a:solidFill>
              </a:rPr>
              <a:t>These slides are designed to accompany </a:t>
            </a:r>
            <a:r>
              <a:rPr lang="en-US" i="1" smtClean="0">
                <a:solidFill>
                  <a:srgbClr val="000000"/>
                </a:solidFill>
              </a:rPr>
              <a:t>Software Engineering: A Practitioner’s Approach, 7/e </a:t>
            </a:r>
            <a:r>
              <a:rPr lang="en-US" smtClean="0">
                <a:solidFill>
                  <a:srgbClr val="000000"/>
                </a:solidFill>
              </a:rPr>
              <a:t>(McGraw-Hill 2009). Slides copyright 2009 by Roger Pressman.</a:t>
            </a:r>
            <a:endParaRPr lang="en-US">
              <a:solidFill>
                <a:srgbClr val="000000"/>
              </a:solidFill>
            </a:endParaRPr>
          </a:p>
        </p:txBody>
      </p:sp>
      <p:sp>
        <p:nvSpPr>
          <p:cNvPr id="5" name="Slide Number Placeholder 4"/>
          <p:cNvSpPr>
            <a:spLocks noGrp="1"/>
          </p:cNvSpPr>
          <p:nvPr>
            <p:ph type="sldNum" sz="quarter" idx="11"/>
          </p:nvPr>
        </p:nvSpPr>
        <p:spPr/>
        <p:txBody>
          <a:bodyPr/>
          <a:lstStyle/>
          <a:p>
            <a:pPr>
              <a:defRPr/>
            </a:pPr>
            <a:fld id="{F1826310-3589-481D-A350-5F03B0C23277}" type="slidenum">
              <a:rPr lang="en-US" smtClean="0">
                <a:solidFill>
                  <a:srgbClr val="000000"/>
                </a:solidFill>
              </a:rPr>
              <a:pPr>
                <a:defRPr/>
              </a:pPr>
              <a:t>2</a:t>
            </a:fld>
            <a:endParaRPr lang="en-US">
              <a:solidFill>
                <a:srgbClr val="000000"/>
              </a:solidFill>
            </a:endParaRPr>
          </a:p>
        </p:txBody>
      </p:sp>
    </p:spTree>
    <p:extLst>
      <p:ext uri="{BB962C8B-B14F-4D97-AF65-F5344CB8AC3E}">
        <p14:creationId xmlns:p14="http://schemas.microsoft.com/office/powerpoint/2010/main" val="301371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t>Characteristics of Testability</a:t>
            </a:r>
          </a:p>
        </p:txBody>
      </p:sp>
      <p:sp>
        <p:nvSpPr>
          <p:cNvPr id="5123" name="Content Placeholder 2"/>
          <p:cNvSpPr>
            <a:spLocks noGrp="1"/>
          </p:cNvSpPr>
          <p:nvPr>
            <p:ph idx="1"/>
          </p:nvPr>
        </p:nvSpPr>
        <p:spPr/>
        <p:txBody>
          <a:bodyPr/>
          <a:lstStyle/>
          <a:p>
            <a:pPr>
              <a:lnSpc>
                <a:spcPct val="90000"/>
              </a:lnSpc>
            </a:pPr>
            <a:r>
              <a:rPr lang="en-US" altLang="en-US" sz="2000" i="1" smtClean="0"/>
              <a:t>Operability. </a:t>
            </a:r>
            <a:r>
              <a:rPr lang="en-US" altLang="en-US" sz="2000" smtClean="0"/>
              <a:t>“The better it works, the more efficiently it can be tested.” If a system is designed and implemented with quality in mind, relatively few bugs will block the execution of tests, allowing testing to progress without fits and starts.</a:t>
            </a:r>
            <a:br>
              <a:rPr lang="en-US" altLang="en-US" sz="2000" smtClean="0"/>
            </a:br>
            <a:endParaRPr lang="en-US" altLang="en-US" sz="2000" smtClean="0"/>
          </a:p>
          <a:p>
            <a:pPr>
              <a:lnSpc>
                <a:spcPct val="90000"/>
              </a:lnSpc>
            </a:pPr>
            <a:r>
              <a:rPr lang="en-US" altLang="en-US" sz="2000" i="1" smtClean="0"/>
              <a:t>Observability. </a:t>
            </a:r>
            <a:r>
              <a:rPr lang="en-US" altLang="en-US" sz="2000" smtClean="0"/>
              <a:t>“What you see is what you test.” Inputs provided as part of testing produce distinct outputs. System states and variables are visible or queriable during execution. Incorrect output is easily identified. Internal errors are automatically detected and reported. Source code is accessible.</a:t>
            </a:r>
          </a:p>
          <a:p>
            <a:endParaRPr lang="en-US" altLang="en-US" sz="2000" smtClean="0"/>
          </a:p>
        </p:txBody>
      </p:sp>
      <p:sp>
        <p:nvSpPr>
          <p:cNvPr id="4" name="Footer Placeholder 3"/>
          <p:cNvSpPr>
            <a:spLocks noGrp="1"/>
          </p:cNvSpPr>
          <p:nvPr>
            <p:ph type="ftr" sz="quarter" idx="10"/>
          </p:nvPr>
        </p:nvSpPr>
        <p:spPr/>
        <p:txBody>
          <a:bodyPr/>
          <a:lstStyle/>
          <a:p>
            <a:pPr>
              <a:defRPr/>
            </a:pPr>
            <a:r>
              <a:rPr lang="en-US" smtClean="0">
                <a:solidFill>
                  <a:srgbClr val="000000"/>
                </a:solidFill>
              </a:rPr>
              <a:t>These slides are designed to accompany </a:t>
            </a:r>
            <a:r>
              <a:rPr lang="en-US" i="1" smtClean="0">
                <a:solidFill>
                  <a:srgbClr val="000000"/>
                </a:solidFill>
              </a:rPr>
              <a:t>Software Engineering: A Practitioner’s Approach, 7/e </a:t>
            </a:r>
            <a:r>
              <a:rPr lang="en-US" smtClean="0">
                <a:solidFill>
                  <a:srgbClr val="000000"/>
                </a:solidFill>
              </a:rPr>
              <a:t>(McGraw-Hill 2009). Slides copyright 2009 by Roger Pressman.</a:t>
            </a:r>
            <a:endParaRPr lang="en-US">
              <a:solidFill>
                <a:srgbClr val="000000"/>
              </a:solidFill>
            </a:endParaRPr>
          </a:p>
        </p:txBody>
      </p:sp>
      <p:sp>
        <p:nvSpPr>
          <p:cNvPr id="5" name="Slide Number Placeholder 4"/>
          <p:cNvSpPr>
            <a:spLocks noGrp="1"/>
          </p:cNvSpPr>
          <p:nvPr>
            <p:ph type="sldNum" sz="quarter" idx="11"/>
          </p:nvPr>
        </p:nvSpPr>
        <p:spPr/>
        <p:txBody>
          <a:bodyPr/>
          <a:lstStyle/>
          <a:p>
            <a:pPr>
              <a:defRPr/>
            </a:pPr>
            <a:fld id="{54BC34E1-7F0F-4C3D-A3BC-6E3B42948850}" type="slidenum">
              <a:rPr lang="en-US" smtClean="0">
                <a:solidFill>
                  <a:srgbClr val="000000"/>
                </a:solidFill>
              </a:rPr>
              <a:pPr>
                <a:defRPr/>
              </a:pPr>
              <a:t>3</a:t>
            </a:fld>
            <a:endParaRPr lang="en-US">
              <a:solidFill>
                <a:srgbClr val="000000"/>
              </a:solidFill>
            </a:endParaRPr>
          </a:p>
        </p:txBody>
      </p:sp>
    </p:spTree>
    <p:extLst>
      <p:ext uri="{BB962C8B-B14F-4D97-AF65-F5344CB8AC3E}">
        <p14:creationId xmlns:p14="http://schemas.microsoft.com/office/powerpoint/2010/main" val="311072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altLang="en-US" smtClean="0"/>
          </a:p>
        </p:txBody>
      </p:sp>
      <p:sp>
        <p:nvSpPr>
          <p:cNvPr id="6147" name="Content Placeholder 2"/>
          <p:cNvSpPr>
            <a:spLocks noGrp="1"/>
          </p:cNvSpPr>
          <p:nvPr>
            <p:ph idx="1"/>
          </p:nvPr>
        </p:nvSpPr>
        <p:spPr/>
        <p:txBody>
          <a:bodyPr/>
          <a:lstStyle/>
          <a:p>
            <a:pPr>
              <a:lnSpc>
                <a:spcPct val="80000"/>
              </a:lnSpc>
            </a:pPr>
            <a:r>
              <a:rPr lang="en-US" altLang="en-US" i="1" smtClean="0"/>
              <a:t>Controllability. </a:t>
            </a:r>
            <a:r>
              <a:rPr lang="en-US" altLang="en-US" smtClean="0"/>
              <a:t>“The better we can control the software, the more the testing can be automated and optimized.” </a:t>
            </a:r>
          </a:p>
          <a:p>
            <a:pPr>
              <a:lnSpc>
                <a:spcPct val="80000"/>
              </a:lnSpc>
            </a:pPr>
            <a:r>
              <a:rPr lang="en-US" altLang="en-US" smtClean="0"/>
              <a:t>All possible outputs can be generated through some combination of input, and I/O formats are consistent and structured. All code is executable through some combination of input. Software and hardware states and variables can be controlled directly by the test engineer. Tests can be conveniently specified, automated, and reproduced</a:t>
            </a:r>
          </a:p>
        </p:txBody>
      </p:sp>
      <p:sp>
        <p:nvSpPr>
          <p:cNvPr id="4" name="Footer Placeholder 3"/>
          <p:cNvSpPr>
            <a:spLocks noGrp="1"/>
          </p:cNvSpPr>
          <p:nvPr>
            <p:ph type="ftr" sz="quarter" idx="10"/>
          </p:nvPr>
        </p:nvSpPr>
        <p:spPr/>
        <p:txBody>
          <a:bodyPr/>
          <a:lstStyle/>
          <a:p>
            <a:pPr>
              <a:defRPr/>
            </a:pPr>
            <a:r>
              <a:rPr lang="en-US" smtClean="0">
                <a:solidFill>
                  <a:srgbClr val="000000"/>
                </a:solidFill>
              </a:rPr>
              <a:t>These slides are designed to accompany </a:t>
            </a:r>
            <a:r>
              <a:rPr lang="en-US" i="1" smtClean="0">
                <a:solidFill>
                  <a:srgbClr val="000000"/>
                </a:solidFill>
              </a:rPr>
              <a:t>Software Engineering: A Practitioner’s Approach, 7/e </a:t>
            </a:r>
            <a:r>
              <a:rPr lang="en-US" smtClean="0">
                <a:solidFill>
                  <a:srgbClr val="000000"/>
                </a:solidFill>
              </a:rPr>
              <a:t>(McGraw-Hill 2009). Slides copyright 2009 by Roger Pressman.</a:t>
            </a:r>
            <a:endParaRPr lang="en-US">
              <a:solidFill>
                <a:srgbClr val="000000"/>
              </a:solidFill>
            </a:endParaRPr>
          </a:p>
        </p:txBody>
      </p:sp>
      <p:sp>
        <p:nvSpPr>
          <p:cNvPr id="5" name="Slide Number Placeholder 4"/>
          <p:cNvSpPr>
            <a:spLocks noGrp="1"/>
          </p:cNvSpPr>
          <p:nvPr>
            <p:ph type="sldNum" sz="quarter" idx="11"/>
          </p:nvPr>
        </p:nvSpPr>
        <p:spPr/>
        <p:txBody>
          <a:bodyPr/>
          <a:lstStyle/>
          <a:p>
            <a:pPr>
              <a:defRPr/>
            </a:pPr>
            <a:fld id="{4D60A558-2D77-4DAA-8BDC-34C9DCB0C2F8}" type="slidenum">
              <a:rPr lang="en-US" smtClean="0">
                <a:solidFill>
                  <a:srgbClr val="000000"/>
                </a:solidFill>
              </a:rPr>
              <a:pPr>
                <a:defRPr/>
              </a:pPr>
              <a:t>4</a:t>
            </a:fld>
            <a:endParaRPr lang="en-US">
              <a:solidFill>
                <a:srgbClr val="000000"/>
              </a:solidFill>
            </a:endParaRPr>
          </a:p>
        </p:txBody>
      </p:sp>
    </p:spTree>
    <p:extLst>
      <p:ext uri="{BB962C8B-B14F-4D97-AF65-F5344CB8AC3E}">
        <p14:creationId xmlns:p14="http://schemas.microsoft.com/office/powerpoint/2010/main" val="63946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US" altLang="en-US" smtClean="0"/>
          </a:p>
        </p:txBody>
      </p:sp>
      <p:sp>
        <p:nvSpPr>
          <p:cNvPr id="7171" name="Content Placeholder 2"/>
          <p:cNvSpPr>
            <a:spLocks noGrp="1"/>
          </p:cNvSpPr>
          <p:nvPr>
            <p:ph idx="1"/>
          </p:nvPr>
        </p:nvSpPr>
        <p:spPr>
          <a:xfrm>
            <a:off x="1828800" y="1905000"/>
            <a:ext cx="6934200" cy="4648200"/>
          </a:xfrm>
        </p:spPr>
        <p:txBody>
          <a:bodyPr/>
          <a:lstStyle/>
          <a:p>
            <a:r>
              <a:rPr lang="en-US" altLang="en-US" i="1" smtClean="0"/>
              <a:t>Decomposability. </a:t>
            </a:r>
            <a:r>
              <a:rPr lang="en-US" altLang="en-US" smtClean="0"/>
              <a:t>“By controlling the scope of testing, we can more quickly isolate problems and perform smarter retesting.”</a:t>
            </a:r>
          </a:p>
          <a:p>
            <a:r>
              <a:rPr lang="en-US" altLang="en-US" i="1" smtClean="0"/>
              <a:t>Simplicity. </a:t>
            </a:r>
            <a:r>
              <a:rPr lang="en-US" altLang="en-US" smtClean="0"/>
              <a:t>“The less there is to test, the more quickly we can test it.” </a:t>
            </a:r>
          </a:p>
          <a:p>
            <a:pPr>
              <a:buFont typeface="Wingdings" pitchFamily="-128" charset="2"/>
              <a:buChar char="q"/>
            </a:pPr>
            <a:r>
              <a:rPr lang="en-US" altLang="en-US" smtClean="0"/>
              <a:t>The program should exhibit </a:t>
            </a:r>
            <a:r>
              <a:rPr lang="en-US" altLang="en-US" i="1" smtClean="0"/>
              <a:t>functional simplicity </a:t>
            </a:r>
            <a:r>
              <a:rPr lang="en-US" altLang="en-US" smtClean="0"/>
              <a:t>(e.g., the feature set is the minimum necessary to meet requirements); </a:t>
            </a:r>
            <a:r>
              <a:rPr lang="en-US" altLang="en-US" i="1" smtClean="0"/>
              <a:t>structural simplicity </a:t>
            </a:r>
            <a:r>
              <a:rPr lang="en-US" altLang="en-US" smtClean="0"/>
              <a:t>(e.g., architecture is modularized</a:t>
            </a:r>
            <a:br>
              <a:rPr lang="en-US" altLang="en-US" smtClean="0"/>
            </a:br>
            <a:r>
              <a:rPr lang="en-US" altLang="en-US" smtClean="0"/>
              <a:t>to limit the propagation of faults), and </a:t>
            </a:r>
            <a:r>
              <a:rPr lang="en-US" altLang="en-US" i="1" smtClean="0"/>
              <a:t>code simplicity </a:t>
            </a:r>
            <a:r>
              <a:rPr lang="en-US" altLang="en-US" smtClean="0"/>
              <a:t>(e.g., a coding standard is adopted for ease of inspection and maintenance).</a:t>
            </a:r>
            <a:br>
              <a:rPr lang="en-US" altLang="en-US" smtClean="0"/>
            </a:br>
            <a:endParaRPr lang="en-US" altLang="en-US" smtClean="0"/>
          </a:p>
        </p:txBody>
      </p:sp>
      <p:sp>
        <p:nvSpPr>
          <p:cNvPr id="4" name="Footer Placeholder 3"/>
          <p:cNvSpPr>
            <a:spLocks noGrp="1"/>
          </p:cNvSpPr>
          <p:nvPr>
            <p:ph type="ftr" sz="quarter" idx="10"/>
          </p:nvPr>
        </p:nvSpPr>
        <p:spPr/>
        <p:txBody>
          <a:bodyPr/>
          <a:lstStyle/>
          <a:p>
            <a:pPr>
              <a:defRPr/>
            </a:pPr>
            <a:endParaRPr 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96510A05-B070-49FD-BB7B-A01FE99A5F62}" type="slidenum">
              <a:rPr lang="en-US" smtClean="0">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val="2539404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altLang="en-US" smtClean="0"/>
          </a:p>
        </p:txBody>
      </p:sp>
      <p:sp>
        <p:nvSpPr>
          <p:cNvPr id="8195" name="Content Placeholder 2"/>
          <p:cNvSpPr>
            <a:spLocks noGrp="1"/>
          </p:cNvSpPr>
          <p:nvPr>
            <p:ph idx="1"/>
          </p:nvPr>
        </p:nvSpPr>
        <p:spPr/>
        <p:txBody>
          <a:bodyPr/>
          <a:lstStyle/>
          <a:p>
            <a:r>
              <a:rPr lang="en-US" altLang="en-US" i="1" smtClean="0"/>
              <a:t>Stability. </a:t>
            </a:r>
            <a:r>
              <a:rPr lang="en-US" altLang="en-US" smtClean="0"/>
              <a:t>“The fewer the changes, the fewer the disruptions to testing.” </a:t>
            </a:r>
          </a:p>
          <a:p>
            <a:r>
              <a:rPr lang="en-US" altLang="en-US" i="1" smtClean="0"/>
              <a:t>Understandability. </a:t>
            </a:r>
            <a:r>
              <a:rPr lang="en-US" altLang="en-US" smtClean="0"/>
              <a:t>“The more information we have, the smarter we will test.” </a:t>
            </a:r>
          </a:p>
          <a:p>
            <a:pPr>
              <a:buFont typeface="Wingdings" pitchFamily="-128" charset="2"/>
              <a:buChar char="q"/>
            </a:pPr>
            <a:r>
              <a:rPr lang="en-US" altLang="en-US" smtClean="0"/>
              <a:t>The architectural design and the dependencies between internal, external, and shared components are well understood. Technical documentation is instantly accessible, well organized, specific and detailed, and accurate. Changes to the design are communicated to testers.</a:t>
            </a:r>
            <a:br>
              <a:rPr lang="en-US" altLang="en-US" smtClean="0"/>
            </a:br>
            <a:endParaRPr lang="en-US" altLang="en-US" smtClean="0"/>
          </a:p>
        </p:txBody>
      </p:sp>
      <p:sp>
        <p:nvSpPr>
          <p:cNvPr id="4" name="Footer Placeholder 3"/>
          <p:cNvSpPr>
            <a:spLocks noGrp="1"/>
          </p:cNvSpPr>
          <p:nvPr>
            <p:ph type="ftr" sz="quarter" idx="10"/>
          </p:nvPr>
        </p:nvSpPr>
        <p:spPr/>
        <p:txBody>
          <a:bodyPr/>
          <a:lstStyle/>
          <a:p>
            <a:pPr>
              <a:defRPr/>
            </a:pPr>
            <a:r>
              <a:rPr lang="en-US" smtClean="0">
                <a:solidFill>
                  <a:srgbClr val="000000"/>
                </a:solidFill>
              </a:rPr>
              <a:t>These slides are designed to accompany </a:t>
            </a:r>
            <a:r>
              <a:rPr lang="en-US" i="1" smtClean="0">
                <a:solidFill>
                  <a:srgbClr val="000000"/>
                </a:solidFill>
              </a:rPr>
              <a:t>Software Engineering: A Practitioner’s Approach, 7/e </a:t>
            </a:r>
            <a:r>
              <a:rPr lang="en-US" smtClean="0">
                <a:solidFill>
                  <a:srgbClr val="000000"/>
                </a:solidFill>
              </a:rPr>
              <a:t>(McGraw-Hill 2009). Slides copyright 2009 by Roger Pressman.</a:t>
            </a:r>
            <a:endParaRPr lang="en-US">
              <a:solidFill>
                <a:srgbClr val="000000"/>
              </a:solidFill>
            </a:endParaRPr>
          </a:p>
        </p:txBody>
      </p:sp>
      <p:sp>
        <p:nvSpPr>
          <p:cNvPr id="5" name="Slide Number Placeholder 4"/>
          <p:cNvSpPr>
            <a:spLocks noGrp="1"/>
          </p:cNvSpPr>
          <p:nvPr>
            <p:ph type="sldNum" sz="quarter" idx="11"/>
          </p:nvPr>
        </p:nvSpPr>
        <p:spPr/>
        <p:txBody>
          <a:bodyPr/>
          <a:lstStyle/>
          <a:p>
            <a:pPr>
              <a:defRPr/>
            </a:pPr>
            <a:fld id="{5858E758-C83A-49C5-91B3-73CE99795722}" type="slidenum">
              <a:rPr lang="en-US" smtClean="0">
                <a:solidFill>
                  <a:srgbClr val="000000"/>
                </a:solidFill>
              </a:rPr>
              <a:pPr>
                <a:defRPr/>
              </a:pPr>
              <a:t>6</a:t>
            </a:fld>
            <a:endParaRPr lang="en-US">
              <a:solidFill>
                <a:srgbClr val="000000"/>
              </a:solidFill>
            </a:endParaRPr>
          </a:p>
        </p:txBody>
      </p:sp>
    </p:spTree>
    <p:extLst>
      <p:ext uri="{BB962C8B-B14F-4D97-AF65-F5344CB8AC3E}">
        <p14:creationId xmlns:p14="http://schemas.microsoft.com/office/powerpoint/2010/main" val="2176360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endParaRPr 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3322A1BA-031A-4448-8AB8-6F65DABD2FF8}" type="slidenum">
              <a:rPr lang="en-US">
                <a:solidFill>
                  <a:srgbClr val="000000"/>
                </a:solidFill>
              </a:rPr>
              <a:pPr>
                <a:defRPr/>
              </a:pPr>
              <a:t>7</a:t>
            </a:fld>
            <a:endParaRPr lang="en-US">
              <a:solidFill>
                <a:srgbClr val="000000"/>
              </a:solidFill>
            </a:endParaRPr>
          </a:p>
        </p:txBody>
      </p:sp>
      <p:sp>
        <p:nvSpPr>
          <p:cNvPr id="9220" name="Rectangle 3"/>
          <p:cNvSpPr>
            <a:spLocks noGrp="1" noChangeArrowheads="1"/>
          </p:cNvSpPr>
          <p:nvPr>
            <p:ph type="title"/>
          </p:nvPr>
        </p:nvSpPr>
        <p:spPr>
          <a:xfrm>
            <a:off x="1295400" y="1066800"/>
            <a:ext cx="6932613" cy="633413"/>
          </a:xfrm>
        </p:spPr>
        <p:txBody>
          <a:bodyPr/>
          <a:lstStyle/>
          <a:p>
            <a:pPr eaLnBrk="1" hangingPunct="1"/>
            <a:r>
              <a:rPr lang="en-US" altLang="en-US" smtClean="0"/>
              <a:t>What is a “Good” Test?</a:t>
            </a:r>
          </a:p>
        </p:txBody>
      </p:sp>
      <p:sp>
        <p:nvSpPr>
          <p:cNvPr id="9221" name="Rectangle 4"/>
          <p:cNvSpPr>
            <a:spLocks noGrp="1" noChangeArrowheads="1"/>
          </p:cNvSpPr>
          <p:nvPr>
            <p:ph type="body" idx="1"/>
          </p:nvPr>
        </p:nvSpPr>
        <p:spPr>
          <a:xfrm>
            <a:off x="1905000" y="2133600"/>
            <a:ext cx="6858000" cy="4114800"/>
          </a:xfrm>
        </p:spPr>
        <p:txBody>
          <a:bodyPr/>
          <a:lstStyle/>
          <a:p>
            <a:pPr eaLnBrk="1" hangingPunct="1"/>
            <a:r>
              <a:rPr lang="en-US" altLang="en-US" smtClean="0"/>
              <a:t>A good test has a high probability of finding an error</a:t>
            </a:r>
          </a:p>
          <a:p>
            <a:pPr eaLnBrk="1" hangingPunct="1"/>
            <a:r>
              <a:rPr lang="en-US" altLang="en-US" smtClean="0"/>
              <a:t>A good test is not redundant. - There is no point in conducting a test that has the same purpose as another test. Every test should have a different purpose.</a:t>
            </a:r>
          </a:p>
          <a:p>
            <a:pPr eaLnBrk="1" hangingPunct="1"/>
            <a:r>
              <a:rPr lang="en-US" altLang="en-US" smtClean="0"/>
              <a:t>A good test should be “best of breed” - the test that has the highest likelihood of uncovering a whole class of errors should be used.</a:t>
            </a:r>
          </a:p>
          <a:p>
            <a:pPr eaLnBrk="1" hangingPunct="1"/>
            <a:r>
              <a:rPr lang="en-US" altLang="en-US" smtClean="0"/>
              <a:t>A good test should be neither too simple nor too complex </a:t>
            </a:r>
          </a:p>
        </p:txBody>
      </p:sp>
    </p:spTree>
    <p:extLst>
      <p:ext uri="{BB962C8B-B14F-4D97-AF65-F5344CB8AC3E}">
        <p14:creationId xmlns:p14="http://schemas.microsoft.com/office/powerpoint/2010/main" val="195434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solidFill>
                  <a:srgbClr val="000000"/>
                </a:solidFill>
              </a:rPr>
              <a:t>These slides are designed to accompany </a:t>
            </a:r>
            <a:r>
              <a:rPr lang="en-US" i="1">
                <a:solidFill>
                  <a:srgbClr val="000000"/>
                </a:solidFill>
              </a:rPr>
              <a:t>Software Engineering: A Practitioner’s Approach, 7/e </a:t>
            </a:r>
            <a:r>
              <a:rPr lang="en-US">
                <a:solidFill>
                  <a:srgbClr val="000000"/>
                </a:solidFill>
              </a:rPr>
              <a:t>(McGraw-Hill 2009). Slides copyright 2009 by Roger Pressman.</a:t>
            </a:r>
          </a:p>
        </p:txBody>
      </p:sp>
      <p:sp>
        <p:nvSpPr>
          <p:cNvPr id="5" name="Slide Number Placeholder 4"/>
          <p:cNvSpPr>
            <a:spLocks noGrp="1"/>
          </p:cNvSpPr>
          <p:nvPr>
            <p:ph type="sldNum" sz="quarter" idx="11"/>
          </p:nvPr>
        </p:nvSpPr>
        <p:spPr/>
        <p:txBody>
          <a:bodyPr/>
          <a:lstStyle/>
          <a:p>
            <a:pPr>
              <a:defRPr/>
            </a:pPr>
            <a:fld id="{168E7D88-92F6-43F4-8DD9-6E272402E671}" type="slidenum">
              <a:rPr lang="en-US">
                <a:solidFill>
                  <a:srgbClr val="000000"/>
                </a:solidFill>
              </a:rPr>
              <a:pPr>
                <a:defRPr/>
              </a:pPr>
              <a:t>8</a:t>
            </a:fld>
            <a:endParaRPr lang="en-US">
              <a:solidFill>
                <a:srgbClr val="000000"/>
              </a:solidFill>
            </a:endParaRPr>
          </a:p>
        </p:txBody>
      </p:sp>
      <p:sp>
        <p:nvSpPr>
          <p:cNvPr id="10244" name="Rectangle 2"/>
          <p:cNvSpPr>
            <a:spLocks noGrp="1" noChangeArrowheads="1"/>
          </p:cNvSpPr>
          <p:nvPr>
            <p:ph type="title"/>
          </p:nvPr>
        </p:nvSpPr>
        <p:spPr/>
        <p:txBody>
          <a:bodyPr/>
          <a:lstStyle/>
          <a:p>
            <a:pPr eaLnBrk="1" hangingPunct="1"/>
            <a:r>
              <a:rPr lang="en-US" altLang="en-US" smtClean="0"/>
              <a:t>Internal and External Views</a:t>
            </a:r>
          </a:p>
        </p:txBody>
      </p:sp>
      <p:sp>
        <p:nvSpPr>
          <p:cNvPr id="10245" name="Rectangle 3"/>
          <p:cNvSpPr>
            <a:spLocks noGrp="1" noChangeArrowheads="1"/>
          </p:cNvSpPr>
          <p:nvPr>
            <p:ph type="body" idx="1"/>
          </p:nvPr>
        </p:nvSpPr>
        <p:spPr/>
        <p:txBody>
          <a:bodyPr/>
          <a:lstStyle/>
          <a:p>
            <a:pPr eaLnBrk="1" hangingPunct="1"/>
            <a:r>
              <a:rPr lang="en-US" altLang="en-US" smtClean="0">
                <a:latin typeface="Palatino" pitchFamily="-128" charset="0"/>
              </a:rPr>
              <a:t>Any engineered product (and most other things) can be tested in one of two ways: </a:t>
            </a:r>
          </a:p>
          <a:p>
            <a:pPr lvl="1" eaLnBrk="1" hangingPunct="1"/>
            <a:r>
              <a:rPr lang="en-US" altLang="en-US" smtClean="0">
                <a:latin typeface="Palatino" pitchFamily="-128" charset="0"/>
              </a:rPr>
              <a:t>Knowing the specified function that a product has been designed to perform, tests can be conducted that demonstrate each function is fully operational while at the same time searching for errors in each function; </a:t>
            </a:r>
          </a:p>
          <a:p>
            <a:pPr lvl="1" eaLnBrk="1" hangingPunct="1"/>
            <a:r>
              <a:rPr lang="en-US" altLang="en-US" smtClean="0">
                <a:latin typeface="Palatino" pitchFamily="-128" charset="0"/>
              </a:rPr>
              <a:t>Knowing the internal workings of a product, tests can be conducted to ensure that "all gears mesh," that is, internal operations are performed according to specifications and all internal components have been adequately exercised.</a:t>
            </a:r>
          </a:p>
        </p:txBody>
      </p:sp>
    </p:spTree>
    <p:extLst>
      <p:ext uri="{BB962C8B-B14F-4D97-AF65-F5344CB8AC3E}">
        <p14:creationId xmlns:p14="http://schemas.microsoft.com/office/powerpoint/2010/main" val="163148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en-US" altLang="en-US" smtClean="0"/>
          </a:p>
        </p:txBody>
      </p:sp>
      <p:sp>
        <p:nvSpPr>
          <p:cNvPr id="11267" name="Content Placeholder 2"/>
          <p:cNvSpPr>
            <a:spLocks noGrp="1"/>
          </p:cNvSpPr>
          <p:nvPr>
            <p:ph idx="1"/>
          </p:nvPr>
        </p:nvSpPr>
        <p:spPr/>
        <p:txBody>
          <a:bodyPr/>
          <a:lstStyle/>
          <a:p>
            <a:r>
              <a:rPr lang="en-US" altLang="en-US" i="1" smtClean="0"/>
              <a:t>Black-box testing </a:t>
            </a:r>
            <a:r>
              <a:rPr lang="en-US" altLang="en-US" smtClean="0"/>
              <a:t>alludes to tests that are conducted at the software interface.</a:t>
            </a:r>
          </a:p>
          <a:p>
            <a:r>
              <a:rPr lang="en-US" altLang="en-US" smtClean="0"/>
              <a:t>A black-box test examines some fundamental aspect of a system with little regard for the internal logical structure of the software.</a:t>
            </a:r>
          </a:p>
          <a:p>
            <a:r>
              <a:rPr lang="en-US" altLang="en-US" smtClean="0"/>
              <a:t> </a:t>
            </a:r>
            <a:r>
              <a:rPr lang="en-US" altLang="en-US" i="1" smtClean="0"/>
              <a:t>White-box testing </a:t>
            </a:r>
            <a:r>
              <a:rPr lang="en-US" altLang="en-US" smtClean="0"/>
              <a:t>of software is predicated on close examination of procedural detail. </a:t>
            </a:r>
          </a:p>
          <a:p>
            <a:r>
              <a:rPr lang="en-US" altLang="en-US" smtClean="0"/>
              <a:t>Logical paths through the software and collaborations between components are tested by exercising specific sets of conditions and/or loops.</a:t>
            </a:r>
            <a:br>
              <a:rPr lang="en-US" altLang="en-US" smtClean="0"/>
            </a:br>
            <a:endParaRPr lang="en-US" altLang="en-US" smtClean="0"/>
          </a:p>
        </p:txBody>
      </p:sp>
      <p:sp>
        <p:nvSpPr>
          <p:cNvPr id="4" name="Footer Placeholder 3"/>
          <p:cNvSpPr>
            <a:spLocks noGrp="1"/>
          </p:cNvSpPr>
          <p:nvPr>
            <p:ph type="ftr" sz="quarter" idx="10"/>
          </p:nvPr>
        </p:nvSpPr>
        <p:spPr/>
        <p:txBody>
          <a:bodyPr/>
          <a:lstStyle/>
          <a:p>
            <a:pPr>
              <a:defRPr/>
            </a:pPr>
            <a:r>
              <a:rPr lang="en-US" smtClean="0">
                <a:solidFill>
                  <a:srgbClr val="000000"/>
                </a:solidFill>
              </a:rPr>
              <a:t>These slides are designed to accompany </a:t>
            </a:r>
            <a:r>
              <a:rPr lang="en-US" i="1" smtClean="0">
                <a:solidFill>
                  <a:srgbClr val="000000"/>
                </a:solidFill>
              </a:rPr>
              <a:t>Software Engineering: A Practitioner’s Approach, 7/e </a:t>
            </a:r>
            <a:r>
              <a:rPr lang="en-US" smtClean="0">
                <a:solidFill>
                  <a:srgbClr val="000000"/>
                </a:solidFill>
              </a:rPr>
              <a:t>(McGraw-Hill 2009). Slides copyright 2009 by Roger Pressman.</a:t>
            </a:r>
            <a:endParaRPr lang="en-US">
              <a:solidFill>
                <a:srgbClr val="000000"/>
              </a:solidFill>
            </a:endParaRPr>
          </a:p>
        </p:txBody>
      </p:sp>
      <p:sp>
        <p:nvSpPr>
          <p:cNvPr id="5" name="Slide Number Placeholder 4"/>
          <p:cNvSpPr>
            <a:spLocks noGrp="1"/>
          </p:cNvSpPr>
          <p:nvPr>
            <p:ph type="sldNum" sz="quarter" idx="11"/>
          </p:nvPr>
        </p:nvSpPr>
        <p:spPr/>
        <p:txBody>
          <a:bodyPr/>
          <a:lstStyle/>
          <a:p>
            <a:pPr>
              <a:defRPr/>
            </a:pPr>
            <a:fld id="{16211E6F-6479-4132-8FA6-84023B86BB4C}"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513962529"/>
      </p:ext>
    </p:extLst>
  </p:cSld>
  <p:clrMapOvr>
    <a:masterClrMapping/>
  </p:clrMapOvr>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TotalTime>
  <Words>826</Words>
  <Application>Microsoft Office PowerPoint</Application>
  <PresentationFormat>On-screen Show (4:3)</PresentationFormat>
  <Paragraphs>51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Bold Stripes</vt:lpstr>
      <vt:lpstr>Chapter 18</vt:lpstr>
      <vt:lpstr>Testing Fundamentals</vt:lpstr>
      <vt:lpstr>Characteristics of Testability</vt:lpstr>
      <vt:lpstr>PowerPoint Presentation</vt:lpstr>
      <vt:lpstr>PowerPoint Presentation</vt:lpstr>
      <vt:lpstr>PowerPoint Presentation</vt:lpstr>
      <vt:lpstr>What is a “Good” Test?</vt:lpstr>
      <vt:lpstr>Internal and External Views</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dc:title>
  <dc:creator>namita</dc:creator>
  <cp:lastModifiedBy>namita</cp:lastModifiedBy>
  <cp:revision>1</cp:revision>
  <dcterms:created xsi:type="dcterms:W3CDTF">2016-10-25T11:13:50Z</dcterms:created>
  <dcterms:modified xsi:type="dcterms:W3CDTF">2016-10-25T11:15:05Z</dcterms:modified>
</cp:coreProperties>
</file>