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09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0"/>
            <a:ext cx="9147175" cy="6867525"/>
            <a:chOff x="-2" y="0"/>
            <a:chExt cx="5762" cy="4326"/>
          </a:xfrm>
        </p:grpSpPr>
        <p:grpSp>
          <p:nvGrpSpPr>
            <p:cNvPr id="5" name="Group 3"/>
            <p:cNvGrpSpPr>
              <a:grpSpLocks/>
            </p:cNvGrpSpPr>
            <p:nvPr userDrawn="1"/>
          </p:nvGrpSpPr>
          <p:grpSpPr bwMode="auto">
            <a:xfrm>
              <a:off x="-2" y="0"/>
              <a:ext cx="5712" cy="4326"/>
              <a:chOff x="-2" y="0"/>
              <a:chExt cx="5712" cy="4326"/>
            </a:xfrm>
          </p:grpSpPr>
          <p:sp>
            <p:nvSpPr>
              <p:cNvPr id="8" name="Rectangle 4"/>
              <p:cNvSpPr>
                <a:spLocks noChangeArrowheads="1"/>
              </p:cNvSpPr>
              <p:nvPr/>
            </p:nvSpPr>
            <p:spPr bwMode="auto">
              <a:xfrm>
                <a:off x="-2" y="0"/>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9" name="Rectangle 5"/>
              <p:cNvSpPr>
                <a:spLocks noChangeArrowheads="1"/>
              </p:cNvSpPr>
              <p:nvPr/>
            </p:nvSpPr>
            <p:spPr bwMode="auto">
              <a:xfrm>
                <a:off x="9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 name="Rectangle 6"/>
              <p:cNvSpPr>
                <a:spLocks noChangeArrowheads="1"/>
              </p:cNvSpPr>
              <p:nvPr/>
            </p:nvSpPr>
            <p:spPr bwMode="auto">
              <a:xfrm>
                <a:off x="19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1" name="Rectangle 7"/>
              <p:cNvSpPr>
                <a:spLocks noChangeArrowheads="1"/>
              </p:cNvSpPr>
              <p:nvPr/>
            </p:nvSpPr>
            <p:spPr bwMode="auto">
              <a:xfrm>
                <a:off x="28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2" name="Rectangle 8"/>
              <p:cNvSpPr>
                <a:spLocks noChangeArrowheads="1"/>
              </p:cNvSpPr>
              <p:nvPr/>
            </p:nvSpPr>
            <p:spPr bwMode="auto">
              <a:xfrm>
                <a:off x="38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3" name="Rectangle 9"/>
              <p:cNvSpPr>
                <a:spLocks noChangeArrowheads="1"/>
              </p:cNvSpPr>
              <p:nvPr/>
            </p:nvSpPr>
            <p:spPr bwMode="auto">
              <a:xfrm>
                <a:off x="47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4" name="Rectangle 10"/>
              <p:cNvSpPr>
                <a:spLocks noChangeArrowheads="1"/>
              </p:cNvSpPr>
              <p:nvPr/>
            </p:nvSpPr>
            <p:spPr bwMode="auto">
              <a:xfrm>
                <a:off x="57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5" name="Rectangle 11"/>
              <p:cNvSpPr>
                <a:spLocks noChangeArrowheads="1"/>
              </p:cNvSpPr>
              <p:nvPr/>
            </p:nvSpPr>
            <p:spPr bwMode="auto">
              <a:xfrm>
                <a:off x="67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6" name="Rectangle 12"/>
              <p:cNvSpPr>
                <a:spLocks noChangeArrowheads="1"/>
              </p:cNvSpPr>
              <p:nvPr/>
            </p:nvSpPr>
            <p:spPr bwMode="auto">
              <a:xfrm>
                <a:off x="76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7" name="Rectangle 13"/>
              <p:cNvSpPr>
                <a:spLocks noChangeArrowheads="1"/>
              </p:cNvSpPr>
              <p:nvPr/>
            </p:nvSpPr>
            <p:spPr bwMode="auto">
              <a:xfrm>
                <a:off x="86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8" name="Rectangle 14"/>
              <p:cNvSpPr>
                <a:spLocks noChangeArrowheads="1"/>
              </p:cNvSpPr>
              <p:nvPr/>
            </p:nvSpPr>
            <p:spPr bwMode="auto">
              <a:xfrm>
                <a:off x="95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9" name="Rectangle 15"/>
              <p:cNvSpPr>
                <a:spLocks noChangeArrowheads="1"/>
              </p:cNvSpPr>
              <p:nvPr/>
            </p:nvSpPr>
            <p:spPr bwMode="auto">
              <a:xfrm>
                <a:off x="105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20" name="Rectangle 16"/>
              <p:cNvSpPr>
                <a:spLocks noChangeArrowheads="1"/>
              </p:cNvSpPr>
              <p:nvPr/>
            </p:nvSpPr>
            <p:spPr bwMode="auto">
              <a:xfrm>
                <a:off x="115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21" name="Rectangle 17"/>
              <p:cNvSpPr>
                <a:spLocks noChangeArrowheads="1"/>
              </p:cNvSpPr>
              <p:nvPr/>
            </p:nvSpPr>
            <p:spPr bwMode="auto">
              <a:xfrm>
                <a:off x="124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22" name="Rectangle 18"/>
              <p:cNvSpPr>
                <a:spLocks noChangeArrowheads="1"/>
              </p:cNvSpPr>
              <p:nvPr/>
            </p:nvSpPr>
            <p:spPr bwMode="auto">
              <a:xfrm>
                <a:off x="134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23" name="Rectangle 19"/>
              <p:cNvSpPr>
                <a:spLocks noChangeArrowheads="1"/>
              </p:cNvSpPr>
              <p:nvPr/>
            </p:nvSpPr>
            <p:spPr bwMode="auto">
              <a:xfrm>
                <a:off x="143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24" name="Rectangle 20"/>
              <p:cNvSpPr>
                <a:spLocks noChangeArrowheads="1"/>
              </p:cNvSpPr>
              <p:nvPr/>
            </p:nvSpPr>
            <p:spPr bwMode="auto">
              <a:xfrm>
                <a:off x="153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25" name="Rectangle 21"/>
              <p:cNvSpPr>
                <a:spLocks noChangeArrowheads="1"/>
              </p:cNvSpPr>
              <p:nvPr/>
            </p:nvSpPr>
            <p:spPr bwMode="auto">
              <a:xfrm>
                <a:off x="163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26" name="Rectangle 22"/>
              <p:cNvSpPr>
                <a:spLocks noChangeArrowheads="1"/>
              </p:cNvSpPr>
              <p:nvPr/>
            </p:nvSpPr>
            <p:spPr bwMode="auto">
              <a:xfrm>
                <a:off x="172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27" name="Rectangle 23"/>
              <p:cNvSpPr>
                <a:spLocks noChangeArrowheads="1"/>
              </p:cNvSpPr>
              <p:nvPr/>
            </p:nvSpPr>
            <p:spPr bwMode="auto">
              <a:xfrm>
                <a:off x="182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28" name="Rectangle 24"/>
              <p:cNvSpPr>
                <a:spLocks noChangeArrowheads="1"/>
              </p:cNvSpPr>
              <p:nvPr/>
            </p:nvSpPr>
            <p:spPr bwMode="auto">
              <a:xfrm>
                <a:off x="191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29" name="Rectangle 25"/>
              <p:cNvSpPr>
                <a:spLocks noChangeArrowheads="1"/>
              </p:cNvSpPr>
              <p:nvPr/>
            </p:nvSpPr>
            <p:spPr bwMode="auto">
              <a:xfrm>
                <a:off x="201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30" name="Rectangle 26"/>
              <p:cNvSpPr>
                <a:spLocks noChangeArrowheads="1"/>
              </p:cNvSpPr>
              <p:nvPr/>
            </p:nvSpPr>
            <p:spPr bwMode="auto">
              <a:xfrm>
                <a:off x="211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31" name="Rectangle 27"/>
              <p:cNvSpPr>
                <a:spLocks noChangeArrowheads="1"/>
              </p:cNvSpPr>
              <p:nvPr/>
            </p:nvSpPr>
            <p:spPr bwMode="auto">
              <a:xfrm>
                <a:off x="220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32" name="Rectangle 28"/>
              <p:cNvSpPr>
                <a:spLocks noChangeArrowheads="1"/>
              </p:cNvSpPr>
              <p:nvPr/>
            </p:nvSpPr>
            <p:spPr bwMode="auto">
              <a:xfrm>
                <a:off x="230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33" name="Rectangle 29"/>
              <p:cNvSpPr>
                <a:spLocks noChangeArrowheads="1"/>
              </p:cNvSpPr>
              <p:nvPr/>
            </p:nvSpPr>
            <p:spPr bwMode="auto">
              <a:xfrm>
                <a:off x="239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34" name="Rectangle 30"/>
              <p:cNvSpPr>
                <a:spLocks noChangeArrowheads="1"/>
              </p:cNvSpPr>
              <p:nvPr/>
            </p:nvSpPr>
            <p:spPr bwMode="auto">
              <a:xfrm>
                <a:off x="249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35" name="Rectangle 31"/>
              <p:cNvSpPr>
                <a:spLocks noChangeArrowheads="1"/>
              </p:cNvSpPr>
              <p:nvPr/>
            </p:nvSpPr>
            <p:spPr bwMode="auto">
              <a:xfrm>
                <a:off x="259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36" name="Rectangle 32"/>
              <p:cNvSpPr>
                <a:spLocks noChangeArrowheads="1"/>
              </p:cNvSpPr>
              <p:nvPr/>
            </p:nvSpPr>
            <p:spPr bwMode="auto">
              <a:xfrm>
                <a:off x="268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37" name="Rectangle 33"/>
              <p:cNvSpPr>
                <a:spLocks noChangeArrowheads="1"/>
              </p:cNvSpPr>
              <p:nvPr/>
            </p:nvSpPr>
            <p:spPr bwMode="auto">
              <a:xfrm>
                <a:off x="278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38" name="Rectangle 34"/>
              <p:cNvSpPr>
                <a:spLocks noChangeArrowheads="1"/>
              </p:cNvSpPr>
              <p:nvPr/>
            </p:nvSpPr>
            <p:spPr bwMode="auto">
              <a:xfrm>
                <a:off x="287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39" name="Rectangle 35"/>
              <p:cNvSpPr>
                <a:spLocks noChangeArrowheads="1"/>
              </p:cNvSpPr>
              <p:nvPr/>
            </p:nvSpPr>
            <p:spPr bwMode="auto">
              <a:xfrm>
                <a:off x="297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40" name="Rectangle 36"/>
              <p:cNvSpPr>
                <a:spLocks noChangeArrowheads="1"/>
              </p:cNvSpPr>
              <p:nvPr/>
            </p:nvSpPr>
            <p:spPr bwMode="auto">
              <a:xfrm>
                <a:off x="307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41" name="Rectangle 37"/>
              <p:cNvSpPr>
                <a:spLocks noChangeArrowheads="1"/>
              </p:cNvSpPr>
              <p:nvPr/>
            </p:nvSpPr>
            <p:spPr bwMode="auto">
              <a:xfrm>
                <a:off x="316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42" name="Rectangle 38"/>
              <p:cNvSpPr>
                <a:spLocks noChangeArrowheads="1"/>
              </p:cNvSpPr>
              <p:nvPr/>
            </p:nvSpPr>
            <p:spPr bwMode="auto">
              <a:xfrm>
                <a:off x="326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43" name="Rectangle 39"/>
              <p:cNvSpPr>
                <a:spLocks noChangeArrowheads="1"/>
              </p:cNvSpPr>
              <p:nvPr/>
            </p:nvSpPr>
            <p:spPr bwMode="auto">
              <a:xfrm>
                <a:off x="335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44" name="Rectangle 40"/>
              <p:cNvSpPr>
                <a:spLocks noChangeArrowheads="1"/>
              </p:cNvSpPr>
              <p:nvPr/>
            </p:nvSpPr>
            <p:spPr bwMode="auto">
              <a:xfrm>
                <a:off x="345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45" name="Rectangle 41"/>
              <p:cNvSpPr>
                <a:spLocks noChangeArrowheads="1"/>
              </p:cNvSpPr>
              <p:nvPr/>
            </p:nvSpPr>
            <p:spPr bwMode="auto">
              <a:xfrm>
                <a:off x="355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46" name="Rectangle 42"/>
              <p:cNvSpPr>
                <a:spLocks noChangeArrowheads="1"/>
              </p:cNvSpPr>
              <p:nvPr/>
            </p:nvSpPr>
            <p:spPr bwMode="auto">
              <a:xfrm>
                <a:off x="364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47" name="Rectangle 43"/>
              <p:cNvSpPr>
                <a:spLocks noChangeArrowheads="1"/>
              </p:cNvSpPr>
              <p:nvPr/>
            </p:nvSpPr>
            <p:spPr bwMode="auto">
              <a:xfrm>
                <a:off x="374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48" name="Rectangle 44"/>
              <p:cNvSpPr>
                <a:spLocks noChangeArrowheads="1"/>
              </p:cNvSpPr>
              <p:nvPr/>
            </p:nvSpPr>
            <p:spPr bwMode="auto">
              <a:xfrm>
                <a:off x="383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49" name="Rectangle 45"/>
              <p:cNvSpPr>
                <a:spLocks noChangeArrowheads="1"/>
              </p:cNvSpPr>
              <p:nvPr/>
            </p:nvSpPr>
            <p:spPr bwMode="auto">
              <a:xfrm>
                <a:off x="393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50" name="Rectangle 46"/>
              <p:cNvSpPr>
                <a:spLocks noChangeArrowheads="1"/>
              </p:cNvSpPr>
              <p:nvPr/>
            </p:nvSpPr>
            <p:spPr bwMode="auto">
              <a:xfrm>
                <a:off x="403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51" name="Rectangle 47"/>
              <p:cNvSpPr>
                <a:spLocks noChangeArrowheads="1"/>
              </p:cNvSpPr>
              <p:nvPr/>
            </p:nvSpPr>
            <p:spPr bwMode="auto">
              <a:xfrm>
                <a:off x="412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52" name="Rectangle 48"/>
              <p:cNvSpPr>
                <a:spLocks noChangeArrowheads="1"/>
              </p:cNvSpPr>
              <p:nvPr/>
            </p:nvSpPr>
            <p:spPr bwMode="auto">
              <a:xfrm>
                <a:off x="422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53" name="Rectangle 49"/>
              <p:cNvSpPr>
                <a:spLocks noChangeArrowheads="1"/>
              </p:cNvSpPr>
              <p:nvPr/>
            </p:nvSpPr>
            <p:spPr bwMode="auto">
              <a:xfrm>
                <a:off x="431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54" name="Rectangle 50"/>
              <p:cNvSpPr>
                <a:spLocks noChangeArrowheads="1"/>
              </p:cNvSpPr>
              <p:nvPr/>
            </p:nvSpPr>
            <p:spPr bwMode="auto">
              <a:xfrm>
                <a:off x="441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55" name="Rectangle 51"/>
              <p:cNvSpPr>
                <a:spLocks noChangeArrowheads="1"/>
              </p:cNvSpPr>
              <p:nvPr/>
            </p:nvSpPr>
            <p:spPr bwMode="auto">
              <a:xfrm>
                <a:off x="451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56" name="Rectangle 52"/>
              <p:cNvSpPr>
                <a:spLocks noChangeArrowheads="1"/>
              </p:cNvSpPr>
              <p:nvPr/>
            </p:nvSpPr>
            <p:spPr bwMode="auto">
              <a:xfrm>
                <a:off x="460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57" name="Rectangle 53"/>
              <p:cNvSpPr>
                <a:spLocks noChangeArrowheads="1"/>
              </p:cNvSpPr>
              <p:nvPr/>
            </p:nvSpPr>
            <p:spPr bwMode="auto">
              <a:xfrm>
                <a:off x="470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58" name="Rectangle 54"/>
              <p:cNvSpPr>
                <a:spLocks noChangeArrowheads="1"/>
              </p:cNvSpPr>
              <p:nvPr/>
            </p:nvSpPr>
            <p:spPr bwMode="auto">
              <a:xfrm>
                <a:off x="479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59" name="Rectangle 55"/>
              <p:cNvSpPr>
                <a:spLocks noChangeArrowheads="1"/>
              </p:cNvSpPr>
              <p:nvPr/>
            </p:nvSpPr>
            <p:spPr bwMode="auto">
              <a:xfrm>
                <a:off x="489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60" name="Rectangle 56"/>
              <p:cNvSpPr>
                <a:spLocks noChangeArrowheads="1"/>
              </p:cNvSpPr>
              <p:nvPr/>
            </p:nvSpPr>
            <p:spPr bwMode="auto">
              <a:xfrm>
                <a:off x="499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61" name="Rectangle 57"/>
              <p:cNvSpPr>
                <a:spLocks noChangeArrowheads="1"/>
              </p:cNvSpPr>
              <p:nvPr/>
            </p:nvSpPr>
            <p:spPr bwMode="auto">
              <a:xfrm>
                <a:off x="508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62" name="Rectangle 58"/>
              <p:cNvSpPr>
                <a:spLocks noChangeArrowheads="1"/>
              </p:cNvSpPr>
              <p:nvPr/>
            </p:nvSpPr>
            <p:spPr bwMode="auto">
              <a:xfrm>
                <a:off x="518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63" name="Rectangle 59"/>
              <p:cNvSpPr>
                <a:spLocks noChangeArrowheads="1"/>
              </p:cNvSpPr>
              <p:nvPr/>
            </p:nvSpPr>
            <p:spPr bwMode="auto">
              <a:xfrm>
                <a:off x="527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64" name="Rectangle 60"/>
              <p:cNvSpPr>
                <a:spLocks noChangeArrowheads="1"/>
              </p:cNvSpPr>
              <p:nvPr/>
            </p:nvSpPr>
            <p:spPr bwMode="auto">
              <a:xfrm>
                <a:off x="537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65" name="Rectangle 61"/>
              <p:cNvSpPr>
                <a:spLocks noChangeArrowheads="1"/>
              </p:cNvSpPr>
              <p:nvPr/>
            </p:nvSpPr>
            <p:spPr bwMode="auto">
              <a:xfrm>
                <a:off x="547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66" name="Rectangle 62"/>
              <p:cNvSpPr>
                <a:spLocks noChangeArrowheads="1"/>
              </p:cNvSpPr>
              <p:nvPr/>
            </p:nvSpPr>
            <p:spPr bwMode="auto">
              <a:xfrm>
                <a:off x="556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67" name="Rectangle 63"/>
              <p:cNvSpPr>
                <a:spLocks noChangeArrowheads="1"/>
              </p:cNvSpPr>
              <p:nvPr/>
            </p:nvSpPr>
            <p:spPr bwMode="auto">
              <a:xfrm>
                <a:off x="566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grpSp>
        <p:sp>
          <p:nvSpPr>
            <p:cNvPr id="6" name="Rectangle 64"/>
            <p:cNvSpPr>
              <a:spLocks noChangeArrowheads="1"/>
            </p:cNvSpPr>
            <p:nvPr/>
          </p:nvSpPr>
          <p:spPr bwMode="auto">
            <a:xfrm>
              <a:off x="429" y="0"/>
              <a:ext cx="5331" cy="4320"/>
            </a:xfrm>
            <a:prstGeom prst="rect">
              <a:avLst/>
            </a:prstGeom>
            <a:solidFill>
              <a:schemeClr val="accent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7" name="Rectangle 65"/>
            <p:cNvSpPr>
              <a:spLocks noChangeArrowheads="1"/>
            </p:cNvSpPr>
            <p:nvPr/>
          </p:nvSpPr>
          <p:spPr bwMode="auto">
            <a:xfrm>
              <a:off x="0" y="0"/>
              <a:ext cx="5760" cy="321"/>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grpSp>
      <p:sp>
        <p:nvSpPr>
          <p:cNvPr id="68" name="Rectangle 66"/>
          <p:cNvSpPr>
            <a:spLocks noChangeArrowheads="1"/>
          </p:cNvSpPr>
          <p:nvPr/>
        </p:nvSpPr>
        <p:spPr bwMode="auto">
          <a:xfrm>
            <a:off x="3505200" y="2590800"/>
            <a:ext cx="4892675" cy="76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algn="ctr" fontAlgn="base">
              <a:spcBef>
                <a:spcPct val="0"/>
              </a:spcBef>
              <a:spcAft>
                <a:spcPct val="0"/>
              </a:spcAft>
            </a:pPr>
            <a:endParaRPr kumimoji="1" lang="en-AU" altLang="en-US">
              <a:solidFill>
                <a:srgbClr val="000000"/>
              </a:solidFill>
              <a:latin typeface="Helvetica" pitchFamily="-128" charset="0"/>
            </a:endParaRPr>
          </a:p>
        </p:txBody>
      </p:sp>
      <p:sp>
        <p:nvSpPr>
          <p:cNvPr id="6211" name="Rectangle 67"/>
          <p:cNvSpPr>
            <a:spLocks noGrp="1" noChangeArrowheads="1"/>
          </p:cNvSpPr>
          <p:nvPr>
            <p:ph type="ctrTitle" sz="quarter"/>
          </p:nvPr>
        </p:nvSpPr>
        <p:spPr>
          <a:xfrm>
            <a:off x="779463" y="1447800"/>
            <a:ext cx="7678737" cy="1081088"/>
          </a:xfrm>
        </p:spPr>
        <p:txBody>
          <a:bodyPr/>
          <a:lstStyle>
            <a:lvl1pPr algn="r">
              <a:defRPr/>
            </a:lvl1pPr>
          </a:lstStyle>
          <a:p>
            <a:pPr lvl="0"/>
            <a:r>
              <a:rPr lang="en-US" altLang="en-US" noProof="0" smtClean="0"/>
              <a:t>Click to edit Master title style</a:t>
            </a:r>
          </a:p>
        </p:txBody>
      </p:sp>
      <p:sp>
        <p:nvSpPr>
          <p:cNvPr id="6212" name="Rectangle 68"/>
          <p:cNvSpPr>
            <a:spLocks noGrp="1" noChangeArrowheads="1"/>
          </p:cNvSpPr>
          <p:nvPr>
            <p:ph type="subTitle" sz="quarter" idx="1"/>
          </p:nvPr>
        </p:nvSpPr>
        <p:spPr>
          <a:xfrm>
            <a:off x="4021138" y="2860675"/>
            <a:ext cx="4437062" cy="3114675"/>
          </a:xfrm>
        </p:spPr>
        <p:txBody>
          <a:bodyPr/>
          <a:lstStyle>
            <a:lvl1pPr marL="0" indent="0">
              <a:buFont typeface="Wingdings" pitchFamily="-128" charset="2"/>
              <a:buNone/>
              <a:defRPr/>
            </a:lvl1pPr>
          </a:lstStyle>
          <a:p>
            <a:pPr lvl="0"/>
            <a:r>
              <a:rPr lang="en-US" altLang="en-US" noProof="0" smtClean="0"/>
              <a:t>Click to edit Master subtitle style</a:t>
            </a:r>
          </a:p>
        </p:txBody>
      </p:sp>
      <p:sp>
        <p:nvSpPr>
          <p:cNvPr id="69" name="Rectangle 69"/>
          <p:cNvSpPr>
            <a:spLocks noGrp="1" noChangeArrowheads="1"/>
          </p:cNvSpPr>
          <p:nvPr>
            <p:ph type="dt" sz="quarter" idx="10"/>
          </p:nvPr>
        </p:nvSpPr>
        <p:spPr bwMode="auto">
          <a:xfrm>
            <a:off x="685800" y="6248400"/>
            <a:ext cx="1905000" cy="457200"/>
          </a:xfrm>
          <a:prstGeom prst="rect">
            <a:avLst/>
          </a:prstGeom>
          <a:extLst/>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pPr fontAlgn="base">
              <a:spcBef>
                <a:spcPct val="0"/>
              </a:spcBef>
              <a:spcAft>
                <a:spcPct val="0"/>
              </a:spcAft>
              <a:defRPr/>
            </a:pPr>
            <a:endParaRPr lang="en-US" altLang="en-US">
              <a:solidFill>
                <a:srgbClr val="000000"/>
              </a:solidFill>
              <a:ea typeface="ＭＳ Ｐゴシック" pitchFamily="-128" charset="-128"/>
            </a:endParaRPr>
          </a:p>
        </p:txBody>
      </p:sp>
      <p:sp>
        <p:nvSpPr>
          <p:cNvPr id="70" name="Rectangle 70"/>
          <p:cNvSpPr>
            <a:spLocks noGrp="1" noChangeArrowheads="1"/>
          </p:cNvSpPr>
          <p:nvPr>
            <p:ph type="ftr" sz="quarter" idx="11"/>
          </p:nvPr>
        </p:nvSpPr>
        <p:spPr>
          <a:xfrm>
            <a:off x="3124200" y="6248400"/>
            <a:ext cx="2895600" cy="457200"/>
          </a:xfrm>
        </p:spPr>
        <p:txBody>
          <a:bodyPr/>
          <a:lstStyle>
            <a:lvl1pPr algn="ctr">
              <a:defRPr sz="1400"/>
            </a:lvl1pPr>
          </a:lstStyle>
          <a:p>
            <a:pPr>
              <a:defRPr/>
            </a:pPr>
            <a:endParaRPr lang="en-US" altLang="en-US">
              <a:solidFill>
                <a:srgbClr val="000000"/>
              </a:solidFill>
            </a:endParaRPr>
          </a:p>
        </p:txBody>
      </p:sp>
      <p:sp>
        <p:nvSpPr>
          <p:cNvPr id="71" name="Rectangle 71"/>
          <p:cNvSpPr>
            <a:spLocks noGrp="1" noChangeArrowheads="1"/>
          </p:cNvSpPr>
          <p:nvPr>
            <p:ph type="sldNum" sz="quarter" idx="12"/>
          </p:nvPr>
        </p:nvSpPr>
        <p:spPr>
          <a:xfrm>
            <a:off x="6553200" y="6248400"/>
            <a:ext cx="1905000" cy="457200"/>
          </a:xfrm>
        </p:spPr>
        <p:txBody>
          <a:bodyPr/>
          <a:lstStyle>
            <a:lvl1pPr>
              <a:defRPr sz="1400"/>
            </a:lvl1pPr>
          </a:lstStyle>
          <a:p>
            <a:pPr>
              <a:defRPr/>
            </a:pPr>
            <a:fld id="{5648F99C-B014-43F1-BF10-D5E000376C3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139716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9"/>
          <p:cNvSpPr>
            <a:spLocks noGrp="1" noChangeArrowheads="1"/>
          </p:cNvSpPr>
          <p:nvPr>
            <p:ph type="sldNum" sz="quarter" idx="10"/>
          </p:nvPr>
        </p:nvSpPr>
        <p:spPr>
          <a:ln/>
        </p:spPr>
        <p:txBody>
          <a:bodyPr/>
          <a:lstStyle>
            <a:lvl1pPr>
              <a:defRPr/>
            </a:lvl1pPr>
          </a:lstStyle>
          <a:p>
            <a:pPr>
              <a:defRPr/>
            </a:pPr>
            <a:fld id="{CC1425C0-3E9C-464D-B7B8-7B0BAEFBFA3A}" type="slidenum">
              <a:rPr lang="en-US" altLang="en-US">
                <a:solidFill>
                  <a:srgbClr val="000000"/>
                </a:solidFill>
              </a:rPr>
              <a:pPr>
                <a:defRPr/>
              </a:pPr>
              <a:t>‹#›</a:t>
            </a:fld>
            <a:endParaRPr lang="en-US" altLang="en-US">
              <a:solidFill>
                <a:srgbClr val="000000"/>
              </a:solidFill>
            </a:endParaRPr>
          </a:p>
        </p:txBody>
      </p:sp>
      <p:sp>
        <p:nvSpPr>
          <p:cNvPr id="5" name="Rectangle 70"/>
          <p:cNvSpPr>
            <a:spLocks noGrp="1" noChangeArrowheads="1"/>
          </p:cNvSpPr>
          <p:nvPr>
            <p:ph type="ftr" sz="quarter" idx="11"/>
          </p:nvPr>
        </p:nvSpPr>
        <p:spPr>
          <a:ln/>
        </p:spPr>
        <p:txBody>
          <a:bodyPr/>
          <a:lstStyle>
            <a:lvl1pPr>
              <a:defRPr/>
            </a:lvl1p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 </a:t>
            </a:r>
          </a:p>
        </p:txBody>
      </p:sp>
    </p:spTree>
    <p:extLst>
      <p:ext uri="{BB962C8B-B14F-4D97-AF65-F5344CB8AC3E}">
        <p14:creationId xmlns:p14="http://schemas.microsoft.com/office/powerpoint/2010/main" val="2947825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7050" y="990600"/>
            <a:ext cx="1885950" cy="5105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19200" y="990600"/>
            <a:ext cx="5505450" cy="5105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9"/>
          <p:cNvSpPr>
            <a:spLocks noGrp="1" noChangeArrowheads="1"/>
          </p:cNvSpPr>
          <p:nvPr>
            <p:ph type="sldNum" sz="quarter" idx="10"/>
          </p:nvPr>
        </p:nvSpPr>
        <p:spPr>
          <a:ln/>
        </p:spPr>
        <p:txBody>
          <a:bodyPr/>
          <a:lstStyle>
            <a:lvl1pPr>
              <a:defRPr/>
            </a:lvl1pPr>
          </a:lstStyle>
          <a:p>
            <a:pPr>
              <a:defRPr/>
            </a:pPr>
            <a:fld id="{F8BB98BD-45AC-4845-B4DB-EEADFFD4514B}" type="slidenum">
              <a:rPr lang="en-US" altLang="en-US">
                <a:solidFill>
                  <a:srgbClr val="000000"/>
                </a:solidFill>
              </a:rPr>
              <a:pPr>
                <a:defRPr/>
              </a:pPr>
              <a:t>‹#›</a:t>
            </a:fld>
            <a:endParaRPr lang="en-US" altLang="en-US">
              <a:solidFill>
                <a:srgbClr val="000000"/>
              </a:solidFill>
            </a:endParaRPr>
          </a:p>
        </p:txBody>
      </p:sp>
      <p:sp>
        <p:nvSpPr>
          <p:cNvPr id="5" name="Rectangle 70"/>
          <p:cNvSpPr>
            <a:spLocks noGrp="1" noChangeArrowheads="1"/>
          </p:cNvSpPr>
          <p:nvPr>
            <p:ph type="ftr" sz="quarter" idx="11"/>
          </p:nvPr>
        </p:nvSpPr>
        <p:spPr>
          <a:ln/>
        </p:spPr>
        <p:txBody>
          <a:bodyPr/>
          <a:lstStyle>
            <a:lvl1pPr>
              <a:defRPr/>
            </a:lvl1p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 </a:t>
            </a:r>
          </a:p>
        </p:txBody>
      </p:sp>
    </p:spTree>
    <p:extLst>
      <p:ext uri="{BB962C8B-B14F-4D97-AF65-F5344CB8AC3E}">
        <p14:creationId xmlns:p14="http://schemas.microsoft.com/office/powerpoint/2010/main" val="1920553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9"/>
          <p:cNvSpPr>
            <a:spLocks noGrp="1" noChangeArrowheads="1"/>
          </p:cNvSpPr>
          <p:nvPr>
            <p:ph type="sldNum" sz="quarter" idx="10"/>
          </p:nvPr>
        </p:nvSpPr>
        <p:spPr>
          <a:ln/>
        </p:spPr>
        <p:txBody>
          <a:bodyPr/>
          <a:lstStyle>
            <a:lvl1pPr>
              <a:defRPr/>
            </a:lvl1pPr>
          </a:lstStyle>
          <a:p>
            <a:pPr>
              <a:defRPr/>
            </a:pPr>
            <a:fld id="{20C4E669-B0B1-4646-AF8B-2145620804D7}" type="slidenum">
              <a:rPr lang="en-US" altLang="en-US">
                <a:solidFill>
                  <a:srgbClr val="000000"/>
                </a:solidFill>
              </a:rPr>
              <a:pPr>
                <a:defRPr/>
              </a:pPr>
              <a:t>‹#›</a:t>
            </a:fld>
            <a:endParaRPr lang="en-US" altLang="en-US">
              <a:solidFill>
                <a:srgbClr val="000000"/>
              </a:solidFill>
            </a:endParaRPr>
          </a:p>
        </p:txBody>
      </p:sp>
      <p:sp>
        <p:nvSpPr>
          <p:cNvPr id="5" name="Rectangle 70"/>
          <p:cNvSpPr>
            <a:spLocks noGrp="1" noChangeArrowheads="1"/>
          </p:cNvSpPr>
          <p:nvPr>
            <p:ph type="ftr" sz="quarter" idx="11"/>
          </p:nvPr>
        </p:nvSpPr>
        <p:spPr>
          <a:ln/>
        </p:spPr>
        <p:txBody>
          <a:bodyPr/>
          <a:lstStyle>
            <a:lvl1pPr>
              <a:defRPr/>
            </a:lvl1p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 </a:t>
            </a:r>
          </a:p>
        </p:txBody>
      </p:sp>
    </p:spTree>
    <p:extLst>
      <p:ext uri="{BB962C8B-B14F-4D97-AF65-F5344CB8AC3E}">
        <p14:creationId xmlns:p14="http://schemas.microsoft.com/office/powerpoint/2010/main" val="2385258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9"/>
          <p:cNvSpPr>
            <a:spLocks noGrp="1" noChangeArrowheads="1"/>
          </p:cNvSpPr>
          <p:nvPr>
            <p:ph type="sldNum" sz="quarter" idx="10"/>
          </p:nvPr>
        </p:nvSpPr>
        <p:spPr>
          <a:ln/>
        </p:spPr>
        <p:txBody>
          <a:bodyPr/>
          <a:lstStyle>
            <a:lvl1pPr>
              <a:defRPr/>
            </a:lvl1pPr>
          </a:lstStyle>
          <a:p>
            <a:pPr>
              <a:defRPr/>
            </a:pPr>
            <a:fld id="{36DDB52F-4A19-480A-8838-C4C3F99D33E1}" type="slidenum">
              <a:rPr lang="en-US" altLang="en-US">
                <a:solidFill>
                  <a:srgbClr val="000000"/>
                </a:solidFill>
              </a:rPr>
              <a:pPr>
                <a:defRPr/>
              </a:pPr>
              <a:t>‹#›</a:t>
            </a:fld>
            <a:endParaRPr lang="en-US" altLang="en-US">
              <a:solidFill>
                <a:srgbClr val="000000"/>
              </a:solidFill>
            </a:endParaRPr>
          </a:p>
        </p:txBody>
      </p:sp>
      <p:sp>
        <p:nvSpPr>
          <p:cNvPr id="5" name="Rectangle 70"/>
          <p:cNvSpPr>
            <a:spLocks noGrp="1" noChangeArrowheads="1"/>
          </p:cNvSpPr>
          <p:nvPr>
            <p:ph type="ftr" sz="quarter" idx="11"/>
          </p:nvPr>
        </p:nvSpPr>
        <p:spPr>
          <a:ln/>
        </p:spPr>
        <p:txBody>
          <a:bodyPr/>
          <a:lstStyle>
            <a:lvl1pPr>
              <a:defRPr/>
            </a:lvl1p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 </a:t>
            </a:r>
          </a:p>
        </p:txBody>
      </p:sp>
    </p:spTree>
    <p:extLst>
      <p:ext uri="{BB962C8B-B14F-4D97-AF65-F5344CB8AC3E}">
        <p14:creationId xmlns:p14="http://schemas.microsoft.com/office/powerpoint/2010/main" val="3457357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8800" y="1905000"/>
            <a:ext cx="33909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72100" y="1905000"/>
            <a:ext cx="33909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9"/>
          <p:cNvSpPr>
            <a:spLocks noGrp="1" noChangeArrowheads="1"/>
          </p:cNvSpPr>
          <p:nvPr>
            <p:ph type="sldNum" sz="quarter" idx="10"/>
          </p:nvPr>
        </p:nvSpPr>
        <p:spPr>
          <a:ln/>
        </p:spPr>
        <p:txBody>
          <a:bodyPr/>
          <a:lstStyle>
            <a:lvl1pPr>
              <a:defRPr/>
            </a:lvl1pPr>
          </a:lstStyle>
          <a:p>
            <a:pPr>
              <a:defRPr/>
            </a:pPr>
            <a:fld id="{88C0F5F2-3BF4-4744-8B66-731792B75A15}" type="slidenum">
              <a:rPr lang="en-US" altLang="en-US">
                <a:solidFill>
                  <a:srgbClr val="000000"/>
                </a:solidFill>
              </a:rPr>
              <a:pPr>
                <a:defRPr/>
              </a:pPr>
              <a:t>‹#›</a:t>
            </a:fld>
            <a:endParaRPr lang="en-US" altLang="en-US">
              <a:solidFill>
                <a:srgbClr val="000000"/>
              </a:solidFill>
            </a:endParaRPr>
          </a:p>
        </p:txBody>
      </p:sp>
      <p:sp>
        <p:nvSpPr>
          <p:cNvPr id="6" name="Rectangle 70"/>
          <p:cNvSpPr>
            <a:spLocks noGrp="1" noChangeArrowheads="1"/>
          </p:cNvSpPr>
          <p:nvPr>
            <p:ph type="ftr" sz="quarter" idx="11"/>
          </p:nvPr>
        </p:nvSpPr>
        <p:spPr>
          <a:ln/>
        </p:spPr>
        <p:txBody>
          <a:bodyPr/>
          <a:lstStyle>
            <a:lvl1pPr>
              <a:defRPr/>
            </a:lvl1p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 </a:t>
            </a:r>
          </a:p>
        </p:txBody>
      </p:sp>
    </p:spTree>
    <p:extLst>
      <p:ext uri="{BB962C8B-B14F-4D97-AF65-F5344CB8AC3E}">
        <p14:creationId xmlns:p14="http://schemas.microsoft.com/office/powerpoint/2010/main" val="4248440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9"/>
          <p:cNvSpPr>
            <a:spLocks noGrp="1" noChangeArrowheads="1"/>
          </p:cNvSpPr>
          <p:nvPr>
            <p:ph type="sldNum" sz="quarter" idx="10"/>
          </p:nvPr>
        </p:nvSpPr>
        <p:spPr>
          <a:ln/>
        </p:spPr>
        <p:txBody>
          <a:bodyPr/>
          <a:lstStyle>
            <a:lvl1pPr>
              <a:defRPr/>
            </a:lvl1pPr>
          </a:lstStyle>
          <a:p>
            <a:pPr>
              <a:defRPr/>
            </a:pPr>
            <a:fld id="{EF985F8D-76B7-4FB8-97B0-7053975D957D}" type="slidenum">
              <a:rPr lang="en-US" altLang="en-US">
                <a:solidFill>
                  <a:srgbClr val="000000"/>
                </a:solidFill>
              </a:rPr>
              <a:pPr>
                <a:defRPr/>
              </a:pPr>
              <a:t>‹#›</a:t>
            </a:fld>
            <a:endParaRPr lang="en-US" altLang="en-US">
              <a:solidFill>
                <a:srgbClr val="000000"/>
              </a:solidFill>
            </a:endParaRPr>
          </a:p>
        </p:txBody>
      </p:sp>
      <p:sp>
        <p:nvSpPr>
          <p:cNvPr id="8" name="Rectangle 70"/>
          <p:cNvSpPr>
            <a:spLocks noGrp="1" noChangeArrowheads="1"/>
          </p:cNvSpPr>
          <p:nvPr>
            <p:ph type="ftr" sz="quarter" idx="11"/>
          </p:nvPr>
        </p:nvSpPr>
        <p:spPr>
          <a:ln/>
        </p:spPr>
        <p:txBody>
          <a:bodyPr/>
          <a:lstStyle>
            <a:lvl1pPr>
              <a:defRPr/>
            </a:lvl1p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 </a:t>
            </a:r>
          </a:p>
        </p:txBody>
      </p:sp>
    </p:spTree>
    <p:extLst>
      <p:ext uri="{BB962C8B-B14F-4D97-AF65-F5344CB8AC3E}">
        <p14:creationId xmlns:p14="http://schemas.microsoft.com/office/powerpoint/2010/main" val="1588545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9"/>
          <p:cNvSpPr>
            <a:spLocks noGrp="1" noChangeArrowheads="1"/>
          </p:cNvSpPr>
          <p:nvPr>
            <p:ph type="sldNum" sz="quarter" idx="10"/>
          </p:nvPr>
        </p:nvSpPr>
        <p:spPr>
          <a:ln/>
        </p:spPr>
        <p:txBody>
          <a:bodyPr/>
          <a:lstStyle>
            <a:lvl1pPr>
              <a:defRPr/>
            </a:lvl1pPr>
          </a:lstStyle>
          <a:p>
            <a:pPr>
              <a:defRPr/>
            </a:pPr>
            <a:fld id="{9C5E10CB-2DB7-4F89-91D9-5C54C153495D}" type="slidenum">
              <a:rPr lang="en-US" altLang="en-US">
                <a:solidFill>
                  <a:srgbClr val="000000"/>
                </a:solidFill>
              </a:rPr>
              <a:pPr>
                <a:defRPr/>
              </a:pPr>
              <a:t>‹#›</a:t>
            </a:fld>
            <a:endParaRPr lang="en-US" altLang="en-US">
              <a:solidFill>
                <a:srgbClr val="000000"/>
              </a:solidFill>
            </a:endParaRPr>
          </a:p>
        </p:txBody>
      </p:sp>
      <p:sp>
        <p:nvSpPr>
          <p:cNvPr id="4" name="Rectangle 70"/>
          <p:cNvSpPr>
            <a:spLocks noGrp="1" noChangeArrowheads="1"/>
          </p:cNvSpPr>
          <p:nvPr>
            <p:ph type="ftr" sz="quarter" idx="11"/>
          </p:nvPr>
        </p:nvSpPr>
        <p:spPr>
          <a:ln/>
        </p:spPr>
        <p:txBody>
          <a:bodyPr/>
          <a:lstStyle>
            <a:lvl1pPr>
              <a:defRPr/>
            </a:lvl1p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 </a:t>
            </a:r>
          </a:p>
        </p:txBody>
      </p:sp>
    </p:spTree>
    <p:extLst>
      <p:ext uri="{BB962C8B-B14F-4D97-AF65-F5344CB8AC3E}">
        <p14:creationId xmlns:p14="http://schemas.microsoft.com/office/powerpoint/2010/main" val="2987998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9"/>
          <p:cNvSpPr>
            <a:spLocks noGrp="1" noChangeArrowheads="1"/>
          </p:cNvSpPr>
          <p:nvPr>
            <p:ph type="sldNum" sz="quarter" idx="10"/>
          </p:nvPr>
        </p:nvSpPr>
        <p:spPr>
          <a:ln/>
        </p:spPr>
        <p:txBody>
          <a:bodyPr/>
          <a:lstStyle>
            <a:lvl1pPr>
              <a:defRPr/>
            </a:lvl1pPr>
          </a:lstStyle>
          <a:p>
            <a:pPr>
              <a:defRPr/>
            </a:pPr>
            <a:fld id="{9367745C-5B84-418D-85D2-664444B688AF}" type="slidenum">
              <a:rPr lang="en-US" altLang="en-US">
                <a:solidFill>
                  <a:srgbClr val="000000"/>
                </a:solidFill>
              </a:rPr>
              <a:pPr>
                <a:defRPr/>
              </a:pPr>
              <a:t>‹#›</a:t>
            </a:fld>
            <a:endParaRPr lang="en-US" altLang="en-US">
              <a:solidFill>
                <a:srgbClr val="000000"/>
              </a:solidFill>
            </a:endParaRPr>
          </a:p>
        </p:txBody>
      </p:sp>
      <p:sp>
        <p:nvSpPr>
          <p:cNvPr id="3" name="Rectangle 70"/>
          <p:cNvSpPr>
            <a:spLocks noGrp="1" noChangeArrowheads="1"/>
          </p:cNvSpPr>
          <p:nvPr>
            <p:ph type="ftr" sz="quarter" idx="11"/>
          </p:nvPr>
        </p:nvSpPr>
        <p:spPr>
          <a:ln/>
        </p:spPr>
        <p:txBody>
          <a:bodyPr/>
          <a:lstStyle>
            <a:lvl1pPr>
              <a:defRPr/>
            </a:lvl1p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 </a:t>
            </a:r>
          </a:p>
        </p:txBody>
      </p:sp>
    </p:spTree>
    <p:extLst>
      <p:ext uri="{BB962C8B-B14F-4D97-AF65-F5344CB8AC3E}">
        <p14:creationId xmlns:p14="http://schemas.microsoft.com/office/powerpoint/2010/main" val="626652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9"/>
          <p:cNvSpPr>
            <a:spLocks noGrp="1" noChangeArrowheads="1"/>
          </p:cNvSpPr>
          <p:nvPr>
            <p:ph type="sldNum" sz="quarter" idx="10"/>
          </p:nvPr>
        </p:nvSpPr>
        <p:spPr>
          <a:ln/>
        </p:spPr>
        <p:txBody>
          <a:bodyPr/>
          <a:lstStyle>
            <a:lvl1pPr>
              <a:defRPr/>
            </a:lvl1pPr>
          </a:lstStyle>
          <a:p>
            <a:pPr>
              <a:defRPr/>
            </a:pPr>
            <a:fld id="{45035AF6-139E-49A0-9A72-4ED4A7179F9E}" type="slidenum">
              <a:rPr lang="en-US" altLang="en-US">
                <a:solidFill>
                  <a:srgbClr val="000000"/>
                </a:solidFill>
              </a:rPr>
              <a:pPr>
                <a:defRPr/>
              </a:pPr>
              <a:t>‹#›</a:t>
            </a:fld>
            <a:endParaRPr lang="en-US" altLang="en-US">
              <a:solidFill>
                <a:srgbClr val="000000"/>
              </a:solidFill>
            </a:endParaRPr>
          </a:p>
        </p:txBody>
      </p:sp>
      <p:sp>
        <p:nvSpPr>
          <p:cNvPr id="6" name="Rectangle 70"/>
          <p:cNvSpPr>
            <a:spLocks noGrp="1" noChangeArrowheads="1"/>
          </p:cNvSpPr>
          <p:nvPr>
            <p:ph type="ftr" sz="quarter" idx="11"/>
          </p:nvPr>
        </p:nvSpPr>
        <p:spPr>
          <a:ln/>
        </p:spPr>
        <p:txBody>
          <a:bodyPr/>
          <a:lstStyle>
            <a:lvl1pPr>
              <a:defRPr/>
            </a:lvl1p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 </a:t>
            </a:r>
          </a:p>
        </p:txBody>
      </p:sp>
    </p:spTree>
    <p:extLst>
      <p:ext uri="{BB962C8B-B14F-4D97-AF65-F5344CB8AC3E}">
        <p14:creationId xmlns:p14="http://schemas.microsoft.com/office/powerpoint/2010/main" val="4248703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9"/>
          <p:cNvSpPr>
            <a:spLocks noGrp="1" noChangeArrowheads="1"/>
          </p:cNvSpPr>
          <p:nvPr>
            <p:ph type="sldNum" sz="quarter" idx="10"/>
          </p:nvPr>
        </p:nvSpPr>
        <p:spPr>
          <a:ln/>
        </p:spPr>
        <p:txBody>
          <a:bodyPr/>
          <a:lstStyle>
            <a:lvl1pPr>
              <a:defRPr/>
            </a:lvl1pPr>
          </a:lstStyle>
          <a:p>
            <a:pPr>
              <a:defRPr/>
            </a:pPr>
            <a:fld id="{0B8C3DDF-9AAE-42D6-8CA8-1A29442CA42B}" type="slidenum">
              <a:rPr lang="en-US" altLang="en-US">
                <a:solidFill>
                  <a:srgbClr val="000000"/>
                </a:solidFill>
              </a:rPr>
              <a:pPr>
                <a:defRPr/>
              </a:pPr>
              <a:t>‹#›</a:t>
            </a:fld>
            <a:endParaRPr lang="en-US" altLang="en-US">
              <a:solidFill>
                <a:srgbClr val="000000"/>
              </a:solidFill>
            </a:endParaRPr>
          </a:p>
        </p:txBody>
      </p:sp>
      <p:sp>
        <p:nvSpPr>
          <p:cNvPr id="6" name="Rectangle 70"/>
          <p:cNvSpPr>
            <a:spLocks noGrp="1" noChangeArrowheads="1"/>
          </p:cNvSpPr>
          <p:nvPr>
            <p:ph type="ftr" sz="quarter" idx="11"/>
          </p:nvPr>
        </p:nvSpPr>
        <p:spPr>
          <a:ln/>
        </p:spPr>
        <p:txBody>
          <a:bodyPr/>
          <a:lstStyle>
            <a:lvl1pPr>
              <a:defRPr/>
            </a:lvl1p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 </a:t>
            </a:r>
          </a:p>
        </p:txBody>
      </p:sp>
    </p:spTree>
    <p:extLst>
      <p:ext uri="{BB962C8B-B14F-4D97-AF65-F5344CB8AC3E}">
        <p14:creationId xmlns:p14="http://schemas.microsoft.com/office/powerpoint/2010/main" val="3616138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219200" y="-9525"/>
            <a:ext cx="7924800" cy="6867525"/>
            <a:chOff x="0" y="0"/>
            <a:chExt cx="5762" cy="4326"/>
          </a:xfrm>
        </p:grpSpPr>
        <p:sp>
          <p:nvSpPr>
            <p:cNvPr id="1031" name="Rectangle 3"/>
            <p:cNvSpPr>
              <a:spLocks noChangeArrowheads="1"/>
            </p:cNvSpPr>
            <p:nvPr/>
          </p:nvSpPr>
          <p:spPr bwMode="hidden">
            <a:xfrm>
              <a:off x="0" y="0"/>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32" name="Rectangle 4"/>
            <p:cNvSpPr>
              <a:spLocks noChangeArrowheads="1"/>
            </p:cNvSpPr>
            <p:nvPr/>
          </p:nvSpPr>
          <p:spPr bwMode="hidden">
            <a:xfrm>
              <a:off x="9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33" name="Rectangle 5"/>
            <p:cNvSpPr>
              <a:spLocks noChangeArrowheads="1"/>
            </p:cNvSpPr>
            <p:nvPr/>
          </p:nvSpPr>
          <p:spPr bwMode="hidden">
            <a:xfrm>
              <a:off x="19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34" name="Rectangle 6"/>
            <p:cNvSpPr>
              <a:spLocks noChangeArrowheads="1"/>
            </p:cNvSpPr>
            <p:nvPr/>
          </p:nvSpPr>
          <p:spPr bwMode="hidden">
            <a:xfrm>
              <a:off x="289"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35" name="Rectangle 7"/>
            <p:cNvSpPr>
              <a:spLocks noChangeArrowheads="1"/>
            </p:cNvSpPr>
            <p:nvPr/>
          </p:nvSpPr>
          <p:spPr bwMode="hidden">
            <a:xfrm>
              <a:off x="384"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36" name="Rectangle 8"/>
            <p:cNvSpPr>
              <a:spLocks noChangeArrowheads="1"/>
            </p:cNvSpPr>
            <p:nvPr/>
          </p:nvSpPr>
          <p:spPr bwMode="hidden">
            <a:xfrm>
              <a:off x="480"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37" name="Rectangle 9"/>
            <p:cNvSpPr>
              <a:spLocks noChangeArrowheads="1"/>
            </p:cNvSpPr>
            <p:nvPr/>
          </p:nvSpPr>
          <p:spPr bwMode="hidden">
            <a:xfrm>
              <a:off x="57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38" name="Rectangle 10"/>
            <p:cNvSpPr>
              <a:spLocks noChangeArrowheads="1"/>
            </p:cNvSpPr>
            <p:nvPr/>
          </p:nvSpPr>
          <p:spPr bwMode="hidden">
            <a:xfrm>
              <a:off x="67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39" name="Rectangle 11"/>
            <p:cNvSpPr>
              <a:spLocks noChangeArrowheads="1"/>
            </p:cNvSpPr>
            <p:nvPr/>
          </p:nvSpPr>
          <p:spPr bwMode="hidden">
            <a:xfrm>
              <a:off x="76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40" name="Rectangle 12"/>
            <p:cNvSpPr>
              <a:spLocks noChangeArrowheads="1"/>
            </p:cNvSpPr>
            <p:nvPr/>
          </p:nvSpPr>
          <p:spPr bwMode="hidden">
            <a:xfrm>
              <a:off x="865"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41" name="Rectangle 13"/>
            <p:cNvSpPr>
              <a:spLocks noChangeArrowheads="1"/>
            </p:cNvSpPr>
            <p:nvPr/>
          </p:nvSpPr>
          <p:spPr bwMode="hidden">
            <a:xfrm>
              <a:off x="960"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42" name="Rectangle 14"/>
            <p:cNvSpPr>
              <a:spLocks noChangeArrowheads="1"/>
            </p:cNvSpPr>
            <p:nvPr/>
          </p:nvSpPr>
          <p:spPr bwMode="hidden">
            <a:xfrm>
              <a:off x="1056"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43" name="Rectangle 15"/>
            <p:cNvSpPr>
              <a:spLocks noChangeArrowheads="1"/>
            </p:cNvSpPr>
            <p:nvPr/>
          </p:nvSpPr>
          <p:spPr bwMode="hidden">
            <a:xfrm>
              <a:off x="115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44" name="Rectangle 16"/>
            <p:cNvSpPr>
              <a:spLocks noChangeArrowheads="1"/>
            </p:cNvSpPr>
            <p:nvPr/>
          </p:nvSpPr>
          <p:spPr bwMode="hidden">
            <a:xfrm>
              <a:off x="124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45" name="Rectangle 17"/>
            <p:cNvSpPr>
              <a:spLocks noChangeArrowheads="1"/>
            </p:cNvSpPr>
            <p:nvPr/>
          </p:nvSpPr>
          <p:spPr bwMode="hidden">
            <a:xfrm>
              <a:off x="134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46" name="Rectangle 18"/>
            <p:cNvSpPr>
              <a:spLocks noChangeArrowheads="1"/>
            </p:cNvSpPr>
            <p:nvPr/>
          </p:nvSpPr>
          <p:spPr bwMode="hidden">
            <a:xfrm>
              <a:off x="1441"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47" name="Rectangle 19"/>
            <p:cNvSpPr>
              <a:spLocks noChangeArrowheads="1"/>
            </p:cNvSpPr>
            <p:nvPr/>
          </p:nvSpPr>
          <p:spPr bwMode="hidden">
            <a:xfrm>
              <a:off x="1536"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48" name="Rectangle 20"/>
            <p:cNvSpPr>
              <a:spLocks noChangeArrowheads="1"/>
            </p:cNvSpPr>
            <p:nvPr/>
          </p:nvSpPr>
          <p:spPr bwMode="hidden">
            <a:xfrm>
              <a:off x="1632"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49" name="Rectangle 21"/>
            <p:cNvSpPr>
              <a:spLocks noChangeArrowheads="1"/>
            </p:cNvSpPr>
            <p:nvPr/>
          </p:nvSpPr>
          <p:spPr bwMode="hidden">
            <a:xfrm>
              <a:off x="172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50" name="Rectangle 22"/>
            <p:cNvSpPr>
              <a:spLocks noChangeArrowheads="1"/>
            </p:cNvSpPr>
            <p:nvPr/>
          </p:nvSpPr>
          <p:spPr bwMode="hidden">
            <a:xfrm>
              <a:off x="182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51" name="Rectangle 23"/>
            <p:cNvSpPr>
              <a:spLocks noChangeArrowheads="1"/>
            </p:cNvSpPr>
            <p:nvPr/>
          </p:nvSpPr>
          <p:spPr bwMode="hidden">
            <a:xfrm>
              <a:off x="192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52" name="Rectangle 24"/>
            <p:cNvSpPr>
              <a:spLocks noChangeArrowheads="1"/>
            </p:cNvSpPr>
            <p:nvPr/>
          </p:nvSpPr>
          <p:spPr bwMode="hidden">
            <a:xfrm>
              <a:off x="2016" y="6"/>
              <a:ext cx="45"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53" name="Rectangle 25"/>
            <p:cNvSpPr>
              <a:spLocks noChangeArrowheads="1"/>
            </p:cNvSpPr>
            <p:nvPr/>
          </p:nvSpPr>
          <p:spPr bwMode="hidden">
            <a:xfrm>
              <a:off x="2112"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54" name="Rectangle 26"/>
            <p:cNvSpPr>
              <a:spLocks noChangeArrowheads="1"/>
            </p:cNvSpPr>
            <p:nvPr/>
          </p:nvSpPr>
          <p:spPr bwMode="hidden">
            <a:xfrm>
              <a:off x="220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55" name="Rectangle 27"/>
            <p:cNvSpPr>
              <a:spLocks noChangeArrowheads="1"/>
            </p:cNvSpPr>
            <p:nvPr/>
          </p:nvSpPr>
          <p:spPr bwMode="hidden">
            <a:xfrm>
              <a:off x="230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56" name="Rectangle 28"/>
            <p:cNvSpPr>
              <a:spLocks noChangeArrowheads="1"/>
            </p:cNvSpPr>
            <p:nvPr/>
          </p:nvSpPr>
          <p:spPr bwMode="hidden">
            <a:xfrm>
              <a:off x="240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57" name="Rectangle 29"/>
            <p:cNvSpPr>
              <a:spLocks noChangeArrowheads="1"/>
            </p:cNvSpPr>
            <p:nvPr/>
          </p:nvSpPr>
          <p:spPr bwMode="hidden">
            <a:xfrm>
              <a:off x="2495"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58" name="Rectangle 30"/>
            <p:cNvSpPr>
              <a:spLocks noChangeArrowheads="1"/>
            </p:cNvSpPr>
            <p:nvPr/>
          </p:nvSpPr>
          <p:spPr bwMode="hidden">
            <a:xfrm>
              <a:off x="2592" y="6"/>
              <a:ext cx="45"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59" name="Rectangle 31"/>
            <p:cNvSpPr>
              <a:spLocks noChangeArrowheads="1"/>
            </p:cNvSpPr>
            <p:nvPr/>
          </p:nvSpPr>
          <p:spPr bwMode="hidden">
            <a:xfrm>
              <a:off x="2688"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60" name="Rectangle 32"/>
            <p:cNvSpPr>
              <a:spLocks noChangeArrowheads="1"/>
            </p:cNvSpPr>
            <p:nvPr/>
          </p:nvSpPr>
          <p:spPr bwMode="hidden">
            <a:xfrm>
              <a:off x="278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61" name="Rectangle 33"/>
            <p:cNvSpPr>
              <a:spLocks noChangeArrowheads="1"/>
            </p:cNvSpPr>
            <p:nvPr/>
          </p:nvSpPr>
          <p:spPr bwMode="hidden">
            <a:xfrm>
              <a:off x="288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62" name="Rectangle 34"/>
            <p:cNvSpPr>
              <a:spLocks noChangeArrowheads="1"/>
            </p:cNvSpPr>
            <p:nvPr/>
          </p:nvSpPr>
          <p:spPr bwMode="hidden">
            <a:xfrm>
              <a:off x="297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63" name="Rectangle 35"/>
            <p:cNvSpPr>
              <a:spLocks noChangeArrowheads="1"/>
            </p:cNvSpPr>
            <p:nvPr/>
          </p:nvSpPr>
          <p:spPr bwMode="hidden">
            <a:xfrm>
              <a:off x="3071"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64" name="Rectangle 36"/>
            <p:cNvSpPr>
              <a:spLocks noChangeArrowheads="1"/>
            </p:cNvSpPr>
            <p:nvPr/>
          </p:nvSpPr>
          <p:spPr bwMode="hidden">
            <a:xfrm>
              <a:off x="3168" y="6"/>
              <a:ext cx="45"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65" name="Rectangle 37"/>
            <p:cNvSpPr>
              <a:spLocks noChangeArrowheads="1"/>
            </p:cNvSpPr>
            <p:nvPr/>
          </p:nvSpPr>
          <p:spPr bwMode="hidden">
            <a:xfrm>
              <a:off x="3264"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66" name="Rectangle 38"/>
            <p:cNvSpPr>
              <a:spLocks noChangeArrowheads="1"/>
            </p:cNvSpPr>
            <p:nvPr/>
          </p:nvSpPr>
          <p:spPr bwMode="hidden">
            <a:xfrm>
              <a:off x="336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67" name="Rectangle 39"/>
            <p:cNvSpPr>
              <a:spLocks noChangeArrowheads="1"/>
            </p:cNvSpPr>
            <p:nvPr/>
          </p:nvSpPr>
          <p:spPr bwMode="hidden">
            <a:xfrm>
              <a:off x="345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68" name="Rectangle 40"/>
            <p:cNvSpPr>
              <a:spLocks noChangeArrowheads="1"/>
            </p:cNvSpPr>
            <p:nvPr/>
          </p:nvSpPr>
          <p:spPr bwMode="hidden">
            <a:xfrm>
              <a:off x="355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69" name="Rectangle 41"/>
            <p:cNvSpPr>
              <a:spLocks noChangeArrowheads="1"/>
            </p:cNvSpPr>
            <p:nvPr/>
          </p:nvSpPr>
          <p:spPr bwMode="hidden">
            <a:xfrm>
              <a:off x="3649"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70" name="Rectangle 42"/>
            <p:cNvSpPr>
              <a:spLocks noChangeArrowheads="1"/>
            </p:cNvSpPr>
            <p:nvPr/>
          </p:nvSpPr>
          <p:spPr bwMode="hidden">
            <a:xfrm>
              <a:off x="3744"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71" name="Rectangle 43"/>
            <p:cNvSpPr>
              <a:spLocks noChangeArrowheads="1"/>
            </p:cNvSpPr>
            <p:nvPr/>
          </p:nvSpPr>
          <p:spPr bwMode="hidden">
            <a:xfrm>
              <a:off x="3840"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72" name="Rectangle 44"/>
            <p:cNvSpPr>
              <a:spLocks noChangeArrowheads="1"/>
            </p:cNvSpPr>
            <p:nvPr/>
          </p:nvSpPr>
          <p:spPr bwMode="hidden">
            <a:xfrm>
              <a:off x="393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73" name="Rectangle 45"/>
            <p:cNvSpPr>
              <a:spLocks noChangeArrowheads="1"/>
            </p:cNvSpPr>
            <p:nvPr/>
          </p:nvSpPr>
          <p:spPr bwMode="hidden">
            <a:xfrm>
              <a:off x="403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74" name="Rectangle 46"/>
            <p:cNvSpPr>
              <a:spLocks noChangeArrowheads="1"/>
            </p:cNvSpPr>
            <p:nvPr/>
          </p:nvSpPr>
          <p:spPr bwMode="hidden">
            <a:xfrm>
              <a:off x="412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75" name="Rectangle 47"/>
            <p:cNvSpPr>
              <a:spLocks noChangeArrowheads="1"/>
            </p:cNvSpPr>
            <p:nvPr/>
          </p:nvSpPr>
          <p:spPr bwMode="hidden">
            <a:xfrm>
              <a:off x="4225"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76" name="Rectangle 48"/>
            <p:cNvSpPr>
              <a:spLocks noChangeArrowheads="1"/>
            </p:cNvSpPr>
            <p:nvPr/>
          </p:nvSpPr>
          <p:spPr bwMode="hidden">
            <a:xfrm>
              <a:off x="4320"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77" name="Rectangle 49"/>
            <p:cNvSpPr>
              <a:spLocks noChangeArrowheads="1"/>
            </p:cNvSpPr>
            <p:nvPr/>
          </p:nvSpPr>
          <p:spPr bwMode="hidden">
            <a:xfrm>
              <a:off x="4416"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78" name="Rectangle 50"/>
            <p:cNvSpPr>
              <a:spLocks noChangeArrowheads="1"/>
            </p:cNvSpPr>
            <p:nvPr/>
          </p:nvSpPr>
          <p:spPr bwMode="hidden">
            <a:xfrm>
              <a:off x="451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79" name="Rectangle 51"/>
            <p:cNvSpPr>
              <a:spLocks noChangeArrowheads="1"/>
            </p:cNvSpPr>
            <p:nvPr/>
          </p:nvSpPr>
          <p:spPr bwMode="hidden">
            <a:xfrm>
              <a:off x="460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80" name="Rectangle 52"/>
            <p:cNvSpPr>
              <a:spLocks noChangeArrowheads="1"/>
            </p:cNvSpPr>
            <p:nvPr/>
          </p:nvSpPr>
          <p:spPr bwMode="hidden">
            <a:xfrm>
              <a:off x="470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81" name="Rectangle 53"/>
            <p:cNvSpPr>
              <a:spLocks noChangeArrowheads="1"/>
            </p:cNvSpPr>
            <p:nvPr/>
          </p:nvSpPr>
          <p:spPr bwMode="hidden">
            <a:xfrm>
              <a:off x="4801"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82" name="Rectangle 54"/>
            <p:cNvSpPr>
              <a:spLocks noChangeArrowheads="1"/>
            </p:cNvSpPr>
            <p:nvPr/>
          </p:nvSpPr>
          <p:spPr bwMode="hidden">
            <a:xfrm>
              <a:off x="4896"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83" name="Rectangle 55"/>
            <p:cNvSpPr>
              <a:spLocks noChangeArrowheads="1"/>
            </p:cNvSpPr>
            <p:nvPr/>
          </p:nvSpPr>
          <p:spPr bwMode="hidden">
            <a:xfrm>
              <a:off x="4992"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84" name="Rectangle 56"/>
            <p:cNvSpPr>
              <a:spLocks noChangeArrowheads="1"/>
            </p:cNvSpPr>
            <p:nvPr/>
          </p:nvSpPr>
          <p:spPr bwMode="hidden">
            <a:xfrm>
              <a:off x="508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85" name="Rectangle 57"/>
            <p:cNvSpPr>
              <a:spLocks noChangeArrowheads="1"/>
            </p:cNvSpPr>
            <p:nvPr/>
          </p:nvSpPr>
          <p:spPr bwMode="hidden">
            <a:xfrm>
              <a:off x="518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86" name="Rectangle 58"/>
            <p:cNvSpPr>
              <a:spLocks noChangeArrowheads="1"/>
            </p:cNvSpPr>
            <p:nvPr/>
          </p:nvSpPr>
          <p:spPr bwMode="hidden">
            <a:xfrm>
              <a:off x="528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87" name="Rectangle 59"/>
            <p:cNvSpPr>
              <a:spLocks noChangeArrowheads="1"/>
            </p:cNvSpPr>
            <p:nvPr/>
          </p:nvSpPr>
          <p:spPr bwMode="hidden">
            <a:xfrm>
              <a:off x="5376" y="6"/>
              <a:ext cx="45"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88" name="Rectangle 60"/>
            <p:cNvSpPr>
              <a:spLocks noChangeArrowheads="1"/>
            </p:cNvSpPr>
            <p:nvPr/>
          </p:nvSpPr>
          <p:spPr bwMode="hidden">
            <a:xfrm>
              <a:off x="5472"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89" name="Rectangle 61"/>
            <p:cNvSpPr>
              <a:spLocks noChangeArrowheads="1"/>
            </p:cNvSpPr>
            <p:nvPr/>
          </p:nvSpPr>
          <p:spPr bwMode="hidden">
            <a:xfrm>
              <a:off x="556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90" name="Rectangle 62"/>
            <p:cNvSpPr>
              <a:spLocks noChangeArrowheads="1"/>
            </p:cNvSpPr>
            <p:nvPr/>
          </p:nvSpPr>
          <p:spPr bwMode="hidden">
            <a:xfrm>
              <a:off x="566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91" name="Rectangle 63"/>
            <p:cNvSpPr>
              <a:spLocks noChangeArrowheads="1"/>
            </p:cNvSpPr>
            <p:nvPr/>
          </p:nvSpPr>
          <p:spPr bwMode="hidden">
            <a:xfrm>
              <a:off x="431" y="0"/>
              <a:ext cx="5331" cy="4320"/>
            </a:xfrm>
            <a:prstGeom prst="rect">
              <a:avLst/>
            </a:prstGeom>
            <a:solidFill>
              <a:schemeClr val="accent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092" name="Rectangle 64"/>
            <p:cNvSpPr>
              <a:spLocks noChangeArrowheads="1"/>
            </p:cNvSpPr>
            <p:nvPr/>
          </p:nvSpPr>
          <p:spPr bwMode="blackGray">
            <a:xfrm>
              <a:off x="0" y="1081"/>
              <a:ext cx="4378" cy="47"/>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grpSp>
      <p:sp>
        <p:nvSpPr>
          <p:cNvPr id="1027" name="Rectangle 65"/>
          <p:cNvSpPr>
            <a:spLocks noGrp="1" noChangeArrowheads="1"/>
          </p:cNvSpPr>
          <p:nvPr>
            <p:ph type="title"/>
          </p:nvPr>
        </p:nvSpPr>
        <p:spPr bwMode="auto">
          <a:xfrm>
            <a:off x="1219200" y="990600"/>
            <a:ext cx="67056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66"/>
          <p:cNvSpPr>
            <a:spLocks noGrp="1" noChangeArrowheads="1"/>
          </p:cNvSpPr>
          <p:nvPr>
            <p:ph type="body" idx="1"/>
          </p:nvPr>
        </p:nvSpPr>
        <p:spPr bwMode="auto">
          <a:xfrm>
            <a:off x="1828800" y="1905000"/>
            <a:ext cx="6934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189" name="Rectangle 69"/>
          <p:cNvSpPr>
            <a:spLocks noGrp="1" noChangeArrowheads="1"/>
          </p:cNvSpPr>
          <p:nvPr>
            <p:ph type="sldNum" sz="quarter" idx="4"/>
          </p:nvPr>
        </p:nvSpPr>
        <p:spPr bwMode="auto">
          <a:xfrm>
            <a:off x="7543800" y="6248400"/>
            <a:ext cx="12954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000">
                <a:latin typeface="+mn-lt"/>
              </a:defRPr>
            </a:lvl1pPr>
          </a:lstStyle>
          <a:p>
            <a:pPr fontAlgn="base">
              <a:spcBef>
                <a:spcPct val="0"/>
              </a:spcBef>
              <a:spcAft>
                <a:spcPct val="0"/>
              </a:spcAft>
              <a:defRPr/>
            </a:pPr>
            <a:fld id="{77F710E7-48B5-451F-BFB5-34904041D298}" type="slidenum">
              <a:rPr lang="en-US" altLang="en-US">
                <a:solidFill>
                  <a:srgbClr val="000000"/>
                </a:solidFill>
                <a:ea typeface="ＭＳ Ｐゴシック" pitchFamily="-128" charset="-128"/>
              </a:rPr>
              <a:pPr fontAlgn="base">
                <a:spcBef>
                  <a:spcPct val="0"/>
                </a:spcBef>
                <a:spcAft>
                  <a:spcPct val="0"/>
                </a:spcAft>
                <a:defRPr/>
              </a:pPr>
              <a:t>‹#›</a:t>
            </a:fld>
            <a:endParaRPr lang="en-US" altLang="en-US">
              <a:solidFill>
                <a:srgbClr val="000000"/>
              </a:solidFill>
              <a:ea typeface="ＭＳ Ｐゴシック" pitchFamily="-128" charset="-128"/>
            </a:endParaRPr>
          </a:p>
        </p:txBody>
      </p:sp>
      <p:sp>
        <p:nvSpPr>
          <p:cNvPr id="5190" name="Rectangle 70"/>
          <p:cNvSpPr>
            <a:spLocks noGrp="1" noChangeArrowheads="1"/>
          </p:cNvSpPr>
          <p:nvPr>
            <p:ph type="ftr" sz="quarter" idx="3"/>
          </p:nvPr>
        </p:nvSpPr>
        <p:spPr bwMode="auto">
          <a:xfrm>
            <a:off x="1143000" y="6248400"/>
            <a:ext cx="54864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000">
                <a:latin typeface="+mn-lt"/>
              </a:defRPr>
            </a:lvl1pPr>
          </a:lstStyle>
          <a:p>
            <a:pPr fontAlgn="base">
              <a:spcBef>
                <a:spcPct val="0"/>
              </a:spcBef>
              <a:spcAft>
                <a:spcPct val="0"/>
              </a:spcAft>
              <a:defRPr/>
            </a:pPr>
            <a:r>
              <a:rPr lang="en-US" altLang="en-US">
                <a:solidFill>
                  <a:srgbClr val="000000"/>
                </a:solidFill>
                <a:ea typeface="ＭＳ Ｐゴシック" pitchFamily="-128" charset="-128"/>
              </a:rPr>
              <a:t>These slides are designed to accompany </a:t>
            </a:r>
            <a:r>
              <a:rPr lang="en-US" altLang="en-US" i="1">
                <a:solidFill>
                  <a:srgbClr val="000000"/>
                </a:solidFill>
                <a:ea typeface="ＭＳ Ｐゴシック" pitchFamily="-128" charset="-128"/>
              </a:rPr>
              <a:t>Software Engineering: A Practitioner’s Approach, 7/e </a:t>
            </a:r>
            <a:r>
              <a:rPr lang="en-US" altLang="en-US">
                <a:solidFill>
                  <a:srgbClr val="000000"/>
                </a:solidFill>
                <a:ea typeface="ＭＳ Ｐゴシック" pitchFamily="-128" charset="-128"/>
              </a:rPr>
              <a:t>(McGraw-Hill 2009). Slides copyright 2009 by Roger Pressman. </a:t>
            </a:r>
          </a:p>
        </p:txBody>
      </p:sp>
    </p:spTree>
    <p:extLst>
      <p:ext uri="{BB962C8B-B14F-4D97-AF65-F5344CB8AC3E}">
        <p14:creationId xmlns:p14="http://schemas.microsoft.com/office/powerpoint/2010/main" val="7331614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p:titleStyle>
    <p:bodyStyle>
      <a:lvl1pPr marL="342900" indent="-342900" algn="l" rtl="0" eaLnBrk="0" fontAlgn="base" hangingPunct="0">
        <a:spcBef>
          <a:spcPct val="20000"/>
        </a:spcBef>
        <a:spcAft>
          <a:spcPct val="0"/>
        </a:spcAft>
        <a:buClr>
          <a:schemeClr val="folHlink"/>
        </a:buClr>
        <a:buSzPct val="75000"/>
        <a:buFont typeface="Wingdings" pitchFamily="-128"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itchFamily="-128"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vl6pPr marL="2514600" indent="-228600" algn="l" rtl="0" fontAlgn="base">
        <a:spcBef>
          <a:spcPct val="20000"/>
        </a:spcBef>
        <a:spcAft>
          <a:spcPct val="0"/>
        </a:spcAft>
        <a:buClr>
          <a:schemeClr val="tx1"/>
        </a:buClr>
        <a:buSzPct val="85000"/>
        <a:buChar char="•"/>
        <a:defRPr sz="1600">
          <a:solidFill>
            <a:schemeClr val="tx1"/>
          </a:solidFill>
          <a:latin typeface="+mn-lt"/>
        </a:defRPr>
      </a:lvl6pPr>
      <a:lvl7pPr marL="2971800" indent="-228600" algn="l" rtl="0" fontAlgn="base">
        <a:spcBef>
          <a:spcPct val="20000"/>
        </a:spcBef>
        <a:spcAft>
          <a:spcPct val="0"/>
        </a:spcAft>
        <a:buClr>
          <a:schemeClr val="tx1"/>
        </a:buClr>
        <a:buSzPct val="85000"/>
        <a:buChar char="•"/>
        <a:defRPr sz="1600">
          <a:solidFill>
            <a:schemeClr val="tx1"/>
          </a:solidFill>
          <a:latin typeface="+mn-lt"/>
        </a:defRPr>
      </a:lvl7pPr>
      <a:lvl8pPr marL="3429000" indent="-228600" algn="l" rtl="0" fontAlgn="base">
        <a:spcBef>
          <a:spcPct val="20000"/>
        </a:spcBef>
        <a:spcAft>
          <a:spcPct val="0"/>
        </a:spcAft>
        <a:buClr>
          <a:schemeClr val="tx1"/>
        </a:buClr>
        <a:buSzPct val="85000"/>
        <a:buChar char="•"/>
        <a:defRPr sz="1600">
          <a:solidFill>
            <a:schemeClr val="tx1"/>
          </a:solidFill>
          <a:latin typeface="+mn-lt"/>
        </a:defRPr>
      </a:lvl8pPr>
      <a:lvl9pPr marL="3886200" indent="-228600" algn="l" rtl="0" fontAlgn="base">
        <a:spcBef>
          <a:spcPct val="20000"/>
        </a:spcBef>
        <a:spcAft>
          <a:spcPct val="0"/>
        </a:spcAft>
        <a:buClr>
          <a:schemeClr val="tx1"/>
        </a:buClr>
        <a:buSzPct val="85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70793669-41B2-45EB-AFB9-D99FC45CC813}" type="slidenum">
              <a:rPr lang="en-US" altLang="en-US">
                <a:solidFill>
                  <a:srgbClr val="000000"/>
                </a:solidFill>
              </a:rPr>
              <a:pPr>
                <a:defRPr/>
              </a:pPr>
              <a:t>1</a:t>
            </a:fld>
            <a:endParaRPr lang="en-US" altLang="en-US">
              <a:solidFill>
                <a:srgbClr val="000000"/>
              </a:solidFill>
            </a:endParaRPr>
          </a:p>
        </p:txBody>
      </p:sp>
      <p:sp>
        <p:nvSpPr>
          <p:cNvPr id="6" name="Footer Placeholder 4"/>
          <p:cNvSpPr>
            <a:spLocks noGrp="1"/>
          </p:cNvSpPr>
          <p:nvPr>
            <p:ph type="ftr" sz="quarter" idx="11"/>
          </p:nvPr>
        </p:nvSpPr>
        <p:spPr/>
        <p:txBody>
          <a:body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 </a:t>
            </a:r>
          </a:p>
        </p:txBody>
      </p:sp>
      <p:sp>
        <p:nvSpPr>
          <p:cNvPr id="3076" name="Rectangle 2"/>
          <p:cNvSpPr>
            <a:spLocks noGrp="1" noChangeArrowheads="1"/>
          </p:cNvSpPr>
          <p:nvPr>
            <p:ph type="title"/>
          </p:nvPr>
        </p:nvSpPr>
        <p:spPr/>
        <p:txBody>
          <a:bodyPr/>
          <a:lstStyle/>
          <a:p>
            <a:pPr eaLnBrk="1" hangingPunct="1"/>
            <a:r>
              <a:rPr lang="en-US" altLang="en-US" smtClean="0"/>
              <a:t>Chapter 22</a:t>
            </a:r>
          </a:p>
        </p:txBody>
      </p:sp>
      <p:sp>
        <p:nvSpPr>
          <p:cNvPr id="3077" name="Rectangle 3"/>
          <p:cNvSpPr>
            <a:spLocks noGrp="1" noChangeArrowheads="1"/>
          </p:cNvSpPr>
          <p:nvPr>
            <p:ph type="body" idx="1"/>
          </p:nvPr>
        </p:nvSpPr>
        <p:spPr/>
        <p:txBody>
          <a:bodyPr/>
          <a:lstStyle/>
          <a:p>
            <a:pPr eaLnBrk="1" hangingPunct="1"/>
            <a:r>
              <a:rPr lang="en-US" altLang="en-US" sz="3200" b="1" smtClean="0">
                <a:solidFill>
                  <a:schemeClr val="folHlink"/>
                </a:solidFill>
              </a:rPr>
              <a:t>Software Configuration Management</a:t>
            </a:r>
          </a:p>
        </p:txBody>
      </p:sp>
    </p:spTree>
    <p:extLst>
      <p:ext uri="{BB962C8B-B14F-4D97-AF65-F5344CB8AC3E}">
        <p14:creationId xmlns:p14="http://schemas.microsoft.com/office/powerpoint/2010/main" val="1415290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CAB840F-2FD2-4433-B45B-D461EA4DDEA4}" type="slidenum">
              <a:rPr lang="en-US" altLang="en-US">
                <a:solidFill>
                  <a:srgbClr val="000000"/>
                </a:solidFill>
              </a:rPr>
              <a:pPr>
                <a:defRPr/>
              </a:pPr>
              <a:t>10</a:t>
            </a:fld>
            <a:endParaRPr lang="en-US" altLang="en-US">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 </a:t>
            </a:r>
          </a:p>
        </p:txBody>
      </p:sp>
      <p:sp>
        <p:nvSpPr>
          <p:cNvPr id="12292" name="Rectangle 2"/>
          <p:cNvSpPr>
            <a:spLocks noGrp="1" noChangeArrowheads="1"/>
          </p:cNvSpPr>
          <p:nvPr>
            <p:ph type="title"/>
          </p:nvPr>
        </p:nvSpPr>
        <p:spPr/>
        <p:txBody>
          <a:bodyPr/>
          <a:lstStyle/>
          <a:p>
            <a:pPr eaLnBrk="1" hangingPunct="1"/>
            <a:r>
              <a:rPr lang="en-US" altLang="en-US" smtClean="0"/>
              <a:t>Baselines</a:t>
            </a:r>
          </a:p>
        </p:txBody>
      </p:sp>
      <p:sp>
        <p:nvSpPr>
          <p:cNvPr id="12293" name="Rectangle 3"/>
          <p:cNvSpPr>
            <a:spLocks noGrp="1" noChangeArrowheads="1"/>
          </p:cNvSpPr>
          <p:nvPr>
            <p:ph type="body" idx="1"/>
          </p:nvPr>
        </p:nvSpPr>
        <p:spPr/>
        <p:txBody>
          <a:bodyPr/>
          <a:lstStyle/>
          <a:p>
            <a:pPr eaLnBrk="1" hangingPunct="1">
              <a:lnSpc>
                <a:spcPct val="90000"/>
              </a:lnSpc>
              <a:spcBef>
                <a:spcPts val="300"/>
              </a:spcBef>
            </a:pPr>
            <a:r>
              <a:rPr lang="en-US" altLang="en-US" smtClean="0"/>
              <a:t> The IEEE (IEEE Std. No. 610.12-1990) defines a baseline as:</a:t>
            </a:r>
          </a:p>
          <a:p>
            <a:pPr lvl="2" eaLnBrk="1" hangingPunct="1">
              <a:lnSpc>
                <a:spcPct val="90000"/>
              </a:lnSpc>
              <a:spcBef>
                <a:spcPts val="600"/>
              </a:spcBef>
              <a:spcAft>
                <a:spcPts val="600"/>
              </a:spcAft>
            </a:pPr>
            <a:r>
              <a:rPr lang="en-US" altLang="en-US" sz="1800" smtClean="0">
                <a:solidFill>
                  <a:schemeClr val="folHlink"/>
                </a:solidFill>
              </a:rPr>
              <a:t>A specification or product that has been formally reviewed and agreed upon, that thereafter serves as the basis for further development, and that can be changed only through formal change control procedures.</a:t>
            </a:r>
          </a:p>
          <a:p>
            <a:pPr eaLnBrk="1" hangingPunct="1">
              <a:lnSpc>
                <a:spcPct val="90000"/>
              </a:lnSpc>
            </a:pPr>
            <a:r>
              <a:rPr lang="en-US" altLang="en-US" smtClean="0"/>
              <a:t>a baseline is a milestone in the development of software that is marked by the delivery of one or more software configuration items and the approval of these SCIs that is obtained through a formal technical review</a:t>
            </a:r>
          </a:p>
        </p:txBody>
      </p:sp>
    </p:spTree>
    <p:extLst>
      <p:ext uri="{BB962C8B-B14F-4D97-AF65-F5344CB8AC3E}">
        <p14:creationId xmlns:p14="http://schemas.microsoft.com/office/powerpoint/2010/main" val="2048197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pPr>
              <a:defRPr/>
            </a:pPr>
            <a:fld id="{E1354047-D529-4BD4-9503-DEEF8235C311}" type="slidenum">
              <a:rPr lang="en-US" altLang="en-US">
                <a:solidFill>
                  <a:srgbClr val="000000"/>
                </a:solidFill>
              </a:rPr>
              <a:pPr>
                <a:defRPr/>
              </a:pPr>
              <a:t>11</a:t>
            </a:fld>
            <a:endParaRPr lang="en-US" altLang="en-US">
              <a:solidFill>
                <a:srgbClr val="000000"/>
              </a:solidFill>
            </a:endParaRPr>
          </a:p>
        </p:txBody>
      </p:sp>
      <p:sp>
        <p:nvSpPr>
          <p:cNvPr id="5" name="Footer Placeholder 3"/>
          <p:cNvSpPr>
            <a:spLocks noGrp="1"/>
          </p:cNvSpPr>
          <p:nvPr>
            <p:ph type="ftr" sz="quarter" idx="11"/>
          </p:nvPr>
        </p:nvSpPr>
        <p:spPr/>
        <p:txBody>
          <a:body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 </a:t>
            </a:r>
          </a:p>
        </p:txBody>
      </p:sp>
      <p:sp>
        <p:nvSpPr>
          <p:cNvPr id="13316" name="Rectangle 3"/>
          <p:cNvSpPr>
            <a:spLocks noGrp="1" noChangeArrowheads="1"/>
          </p:cNvSpPr>
          <p:nvPr>
            <p:ph type="title"/>
          </p:nvPr>
        </p:nvSpPr>
        <p:spPr>
          <a:xfrm>
            <a:off x="1219200" y="1143000"/>
            <a:ext cx="6705600" cy="633413"/>
          </a:xfrm>
        </p:spPr>
        <p:txBody>
          <a:bodyPr/>
          <a:lstStyle/>
          <a:p>
            <a:pPr eaLnBrk="1" hangingPunct="1"/>
            <a:r>
              <a:rPr lang="en-US" altLang="en-US" smtClean="0"/>
              <a:t>Baselines</a:t>
            </a:r>
          </a:p>
        </p:txBody>
      </p:sp>
      <p:pic>
        <p:nvPicPr>
          <p:cNvPr id="1331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905000"/>
            <a:ext cx="6057900" cy="4329113"/>
          </a:xfrm>
          <a:prstGeom prst="rect">
            <a:avLst/>
          </a:prstGeom>
          <a:solidFill>
            <a:srgbClr val="96E3FE"/>
          </a:solidFill>
          <a:ln>
            <a:noFill/>
          </a:ln>
          <a:extLs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197668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B2F3A86-9655-4A15-BD67-1AD38A889D6A}" type="slidenum">
              <a:rPr lang="en-US" altLang="en-US">
                <a:solidFill>
                  <a:srgbClr val="000000"/>
                </a:solidFill>
              </a:rPr>
              <a:pPr>
                <a:defRPr/>
              </a:pPr>
              <a:t>12</a:t>
            </a:fld>
            <a:endParaRPr lang="en-US" altLang="en-US">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 </a:t>
            </a:r>
          </a:p>
        </p:txBody>
      </p:sp>
      <p:sp>
        <p:nvSpPr>
          <p:cNvPr id="14340" name="Rectangle 2"/>
          <p:cNvSpPr>
            <a:spLocks noGrp="1" noChangeArrowheads="1"/>
          </p:cNvSpPr>
          <p:nvPr>
            <p:ph type="title"/>
          </p:nvPr>
        </p:nvSpPr>
        <p:spPr/>
        <p:txBody>
          <a:bodyPr/>
          <a:lstStyle/>
          <a:p>
            <a:pPr eaLnBrk="1" hangingPunct="1"/>
            <a:r>
              <a:rPr lang="en-US" altLang="en-US" smtClean="0"/>
              <a:t>Baselines</a:t>
            </a:r>
          </a:p>
        </p:txBody>
      </p:sp>
      <p:sp>
        <p:nvSpPr>
          <p:cNvPr id="14341" name="Rectangle 3"/>
          <p:cNvSpPr>
            <a:spLocks noGrp="1" noChangeArrowheads="1"/>
          </p:cNvSpPr>
          <p:nvPr>
            <p:ph type="body" idx="1"/>
          </p:nvPr>
        </p:nvSpPr>
        <p:spPr>
          <a:xfrm>
            <a:off x="1828800" y="1905000"/>
            <a:ext cx="6934200" cy="4953000"/>
          </a:xfrm>
        </p:spPr>
        <p:txBody>
          <a:bodyPr/>
          <a:lstStyle/>
          <a:p>
            <a:pPr eaLnBrk="1" hangingPunct="1">
              <a:lnSpc>
                <a:spcPct val="90000"/>
              </a:lnSpc>
              <a:spcBef>
                <a:spcPts val="300"/>
              </a:spcBef>
            </a:pPr>
            <a:r>
              <a:rPr lang="en-US" altLang="en-US" smtClean="0"/>
              <a:t>Software engineering tasks produce one or more SCIs. After SCIs are reviewed and approved, they are placed in a </a:t>
            </a:r>
            <a:r>
              <a:rPr lang="en-US" altLang="en-US" i="1" smtClean="0"/>
              <a:t>project database </a:t>
            </a:r>
            <a:r>
              <a:rPr lang="en-US" altLang="en-US" smtClean="0"/>
              <a:t>(also called a </a:t>
            </a:r>
            <a:r>
              <a:rPr lang="en-US" altLang="en-US" i="1" smtClean="0"/>
              <a:t>project library </a:t>
            </a:r>
            <a:r>
              <a:rPr lang="en-US" altLang="en-US" smtClean="0"/>
              <a:t>or </a:t>
            </a:r>
            <a:r>
              <a:rPr lang="en-US" altLang="en-US" i="1" smtClean="0"/>
              <a:t>software repository).</a:t>
            </a:r>
          </a:p>
          <a:p>
            <a:pPr eaLnBrk="1" hangingPunct="1">
              <a:lnSpc>
                <a:spcPct val="90000"/>
              </a:lnSpc>
              <a:spcBef>
                <a:spcPts val="300"/>
              </a:spcBef>
            </a:pPr>
            <a:r>
              <a:rPr lang="en-US" altLang="en-US" smtClean="0"/>
              <a:t>When a member of a software engineering team wants to make a modification to a baselined SCI, it is copied from the project database into the engineer’s private workspace. </a:t>
            </a:r>
          </a:p>
          <a:p>
            <a:pPr eaLnBrk="1" hangingPunct="1">
              <a:lnSpc>
                <a:spcPct val="90000"/>
              </a:lnSpc>
              <a:spcBef>
                <a:spcPts val="300"/>
              </a:spcBef>
            </a:pPr>
            <a:r>
              <a:rPr lang="en-US" altLang="en-US" smtClean="0"/>
              <a:t>However,this extracted SCI can be modified only if SCM controls are followed.</a:t>
            </a:r>
          </a:p>
        </p:txBody>
      </p:sp>
    </p:spTree>
    <p:extLst>
      <p:ext uri="{BB962C8B-B14F-4D97-AF65-F5344CB8AC3E}">
        <p14:creationId xmlns:p14="http://schemas.microsoft.com/office/powerpoint/2010/main" val="1755342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sz="3200" smtClean="0"/>
              <a:t>Software Configuration Items</a:t>
            </a:r>
          </a:p>
        </p:txBody>
      </p:sp>
      <p:sp>
        <p:nvSpPr>
          <p:cNvPr id="15363" name="Content Placeholder 2"/>
          <p:cNvSpPr>
            <a:spLocks noGrp="1"/>
          </p:cNvSpPr>
          <p:nvPr>
            <p:ph idx="1"/>
          </p:nvPr>
        </p:nvSpPr>
        <p:spPr/>
        <p:txBody>
          <a:bodyPr/>
          <a:lstStyle/>
          <a:p>
            <a:r>
              <a:rPr lang="en-US" altLang="en-US" sz="2000" smtClean="0"/>
              <a:t>A software configuration item as information that is created as part of the software engineering process.</a:t>
            </a:r>
          </a:p>
          <a:p>
            <a:r>
              <a:rPr lang="en-US" altLang="en-US" sz="2000" smtClean="0"/>
              <a:t>A SCI could be considered to be a single section of a large specification or one test case in a large suite of tests. More realistically, an SCI is all or part of a work product (e.g., a document, an entire suite of test cases, or a named program component).</a:t>
            </a:r>
          </a:p>
          <a:p>
            <a:r>
              <a:rPr lang="en-US" altLang="en-US" sz="2000" smtClean="0"/>
              <a:t>Also place software tools under configuration control. That is, specific versions of editors, compilers, browsers, and other automated tools are “frozen” as part of the software configuration. </a:t>
            </a:r>
            <a:br>
              <a:rPr lang="en-US" altLang="en-US" sz="2000" smtClean="0"/>
            </a:br>
            <a:r>
              <a:rPr lang="en-US" altLang="en-US" sz="2000" smtClean="0"/>
              <a:t/>
            </a:r>
            <a:br>
              <a:rPr lang="en-US" altLang="en-US" sz="2000" smtClean="0"/>
            </a:br>
            <a:r>
              <a:rPr lang="en-US" altLang="en-US" sz="2000" smtClean="0"/>
              <a:t> </a:t>
            </a:r>
            <a:br>
              <a:rPr lang="en-US" altLang="en-US" sz="2000" smtClean="0"/>
            </a:br>
            <a:endParaRPr lang="en-US" altLang="en-US" sz="2000" smtClean="0"/>
          </a:p>
        </p:txBody>
      </p:sp>
      <p:sp>
        <p:nvSpPr>
          <p:cNvPr id="4" name="Slide Number Placeholder 3"/>
          <p:cNvSpPr>
            <a:spLocks noGrp="1"/>
          </p:cNvSpPr>
          <p:nvPr>
            <p:ph type="sldNum" sz="quarter" idx="10"/>
          </p:nvPr>
        </p:nvSpPr>
        <p:spPr/>
        <p:txBody>
          <a:bodyPr/>
          <a:lstStyle/>
          <a:p>
            <a:pPr>
              <a:defRPr/>
            </a:pPr>
            <a:fld id="{45337959-5270-42D3-87E7-CDA3E05AF701}" type="slidenum">
              <a:rPr lang="en-US" altLang="en-US" smtClean="0">
                <a:solidFill>
                  <a:srgbClr val="000000"/>
                </a:solidFill>
              </a:rPr>
              <a:pPr>
                <a:defRPr/>
              </a:pPr>
              <a:t>13</a:t>
            </a:fld>
            <a:endParaRPr lang="en-US" altLang="en-US">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smtClean="0">
                <a:solidFill>
                  <a:srgbClr val="000000"/>
                </a:solidFill>
              </a:rPr>
              <a:t>These slides are designed to accompany </a:t>
            </a:r>
            <a:r>
              <a:rPr lang="en-US" altLang="en-US" i="1" smtClean="0">
                <a:solidFill>
                  <a:srgbClr val="000000"/>
                </a:solidFill>
              </a:rPr>
              <a:t>Software Engineering: A Practitioner’s Approach, 7/e </a:t>
            </a:r>
            <a:r>
              <a:rPr lang="en-US" altLang="en-US" smtClean="0">
                <a:solidFill>
                  <a:srgbClr val="000000"/>
                </a:solidFill>
              </a:rPr>
              <a:t>(McGraw-Hill 2009). Slides copyright 2009 by Roger Pressman. </a:t>
            </a:r>
            <a:endParaRPr lang="en-US" altLang="en-US">
              <a:solidFill>
                <a:srgbClr val="000000"/>
              </a:solidFill>
            </a:endParaRPr>
          </a:p>
        </p:txBody>
      </p:sp>
    </p:spTree>
    <p:extLst>
      <p:ext uri="{BB962C8B-B14F-4D97-AF65-F5344CB8AC3E}">
        <p14:creationId xmlns:p14="http://schemas.microsoft.com/office/powerpoint/2010/main" val="2709613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A36B3D5-D944-4E53-BABD-DB5CFB1D7AE5}" type="slidenum">
              <a:rPr lang="en-US" altLang="en-US">
                <a:solidFill>
                  <a:srgbClr val="000000"/>
                </a:solidFill>
              </a:rPr>
              <a:pPr>
                <a:defRPr/>
              </a:pPr>
              <a:t>14</a:t>
            </a:fld>
            <a:endParaRPr lang="en-US" altLang="en-US">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 </a:t>
            </a:r>
          </a:p>
        </p:txBody>
      </p:sp>
      <p:sp>
        <p:nvSpPr>
          <p:cNvPr id="16388" name="Rectangle 2"/>
          <p:cNvSpPr>
            <a:spLocks noGrp="1" noChangeArrowheads="1"/>
          </p:cNvSpPr>
          <p:nvPr>
            <p:ph type="title"/>
          </p:nvPr>
        </p:nvSpPr>
        <p:spPr/>
        <p:txBody>
          <a:bodyPr/>
          <a:lstStyle/>
          <a:p>
            <a:pPr eaLnBrk="1" hangingPunct="1"/>
            <a:r>
              <a:rPr lang="en-US" altLang="en-US" sz="3200" smtClean="0"/>
              <a:t>Software Configuration Objects</a:t>
            </a:r>
          </a:p>
        </p:txBody>
      </p:sp>
      <p:sp>
        <p:nvSpPr>
          <p:cNvPr id="16389" name="Rectangle 3"/>
          <p:cNvSpPr>
            <a:spLocks noGrp="1" noChangeArrowheads="1"/>
          </p:cNvSpPr>
          <p:nvPr>
            <p:ph type="body" idx="1"/>
          </p:nvPr>
        </p:nvSpPr>
        <p:spPr>
          <a:xfrm>
            <a:off x="1828800" y="1905000"/>
            <a:ext cx="6934200" cy="4953000"/>
          </a:xfrm>
        </p:spPr>
        <p:txBody>
          <a:bodyPr/>
          <a:lstStyle/>
          <a:p>
            <a:pPr eaLnBrk="1" hangingPunct="1">
              <a:lnSpc>
                <a:spcPct val="90000"/>
              </a:lnSpc>
              <a:spcBef>
                <a:spcPts val="300"/>
              </a:spcBef>
            </a:pPr>
            <a:r>
              <a:rPr lang="en-US" altLang="en-US" smtClean="0"/>
              <a:t>SCIs are organized to form configuration objects that may be cataloged in the project database with a single name.</a:t>
            </a:r>
          </a:p>
          <a:p>
            <a:pPr eaLnBrk="1" hangingPunct="1">
              <a:lnSpc>
                <a:spcPct val="90000"/>
              </a:lnSpc>
              <a:spcBef>
                <a:spcPts val="300"/>
              </a:spcBef>
            </a:pPr>
            <a:r>
              <a:rPr lang="en-US" altLang="en-US" smtClean="0"/>
              <a:t> A </a:t>
            </a:r>
            <a:r>
              <a:rPr lang="en-US" altLang="en-US" i="1" smtClean="0"/>
              <a:t>configuration object </a:t>
            </a:r>
            <a:r>
              <a:rPr lang="en-US" altLang="en-US" smtClean="0"/>
              <a:t>has a name, attributes, and is “connected” to other objects by relationships. </a:t>
            </a:r>
          </a:p>
          <a:p>
            <a:pPr eaLnBrk="1" hangingPunct="1">
              <a:lnSpc>
                <a:spcPct val="90000"/>
              </a:lnSpc>
              <a:spcBef>
                <a:spcPts val="300"/>
              </a:spcBef>
            </a:pPr>
            <a:r>
              <a:rPr lang="en-US" altLang="en-US" smtClean="0"/>
              <a:t>A curved arrow indicates a compositional relation. That is, </a:t>
            </a:r>
            <a:r>
              <a:rPr lang="en-US" altLang="en-US" b="1" smtClean="0"/>
              <a:t>DataModel </a:t>
            </a:r>
            <a:r>
              <a:rPr lang="en-US" altLang="en-US" smtClean="0"/>
              <a:t>and </a:t>
            </a:r>
            <a:r>
              <a:rPr lang="en-US" altLang="en-US" b="1" smtClean="0"/>
              <a:t>ComponentN </a:t>
            </a:r>
            <a:r>
              <a:rPr lang="en-US" altLang="en-US" smtClean="0"/>
              <a:t>are part of the object </a:t>
            </a:r>
            <a:r>
              <a:rPr lang="en-US" altLang="en-US" b="1" smtClean="0"/>
              <a:t>DesignSpecification.</a:t>
            </a:r>
          </a:p>
          <a:p>
            <a:pPr eaLnBrk="1" hangingPunct="1">
              <a:lnSpc>
                <a:spcPct val="90000"/>
              </a:lnSpc>
              <a:spcBef>
                <a:spcPts val="300"/>
              </a:spcBef>
            </a:pPr>
            <a:r>
              <a:rPr lang="en-US" altLang="en-US" smtClean="0"/>
              <a:t>A double-headed straight arrow indicates an interrelationship.</a:t>
            </a:r>
            <a:br>
              <a:rPr lang="en-US" altLang="en-US" smtClean="0"/>
            </a:br>
            <a:r>
              <a:rPr lang="en-US" altLang="en-US" smtClean="0"/>
              <a:t/>
            </a:r>
            <a:br>
              <a:rPr lang="en-US" altLang="en-US" smtClean="0"/>
            </a:br>
            <a:endParaRPr lang="en-US" altLang="en-US" smtClean="0"/>
          </a:p>
        </p:txBody>
      </p:sp>
    </p:spTree>
    <p:extLst>
      <p:ext uri="{BB962C8B-B14F-4D97-AF65-F5344CB8AC3E}">
        <p14:creationId xmlns:p14="http://schemas.microsoft.com/office/powerpoint/2010/main" val="1750324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pPr>
              <a:defRPr/>
            </a:pPr>
            <a:fld id="{13D93BFE-358D-4F7E-8FBA-07E71E490275}" type="slidenum">
              <a:rPr lang="en-US" altLang="en-US">
                <a:solidFill>
                  <a:srgbClr val="000000"/>
                </a:solidFill>
              </a:rPr>
              <a:pPr>
                <a:defRPr/>
              </a:pPr>
              <a:t>15</a:t>
            </a:fld>
            <a:endParaRPr lang="en-US" altLang="en-US">
              <a:solidFill>
                <a:srgbClr val="000000"/>
              </a:solidFill>
            </a:endParaRPr>
          </a:p>
        </p:txBody>
      </p:sp>
      <p:sp>
        <p:nvSpPr>
          <p:cNvPr id="5" name="Footer Placeholder 3"/>
          <p:cNvSpPr>
            <a:spLocks noGrp="1"/>
          </p:cNvSpPr>
          <p:nvPr>
            <p:ph type="ftr" sz="quarter" idx="11"/>
          </p:nvPr>
        </p:nvSpPr>
        <p:spPr/>
        <p:txBody>
          <a:body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 </a:t>
            </a:r>
          </a:p>
        </p:txBody>
      </p:sp>
      <p:sp>
        <p:nvSpPr>
          <p:cNvPr id="17412" name="Rectangle 3"/>
          <p:cNvSpPr>
            <a:spLocks noGrp="1" noChangeArrowheads="1"/>
          </p:cNvSpPr>
          <p:nvPr>
            <p:ph type="title"/>
          </p:nvPr>
        </p:nvSpPr>
        <p:spPr>
          <a:xfrm>
            <a:off x="1143000" y="1143000"/>
            <a:ext cx="7620000" cy="633413"/>
          </a:xfrm>
        </p:spPr>
        <p:txBody>
          <a:bodyPr/>
          <a:lstStyle/>
          <a:p>
            <a:pPr eaLnBrk="1" hangingPunct="1"/>
            <a:r>
              <a:rPr lang="en-US" altLang="en-US" smtClean="0"/>
              <a:t>Software Configuration Objects</a:t>
            </a:r>
          </a:p>
        </p:txBody>
      </p:sp>
      <p:pic>
        <p:nvPicPr>
          <p:cNvPr id="1741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905000"/>
            <a:ext cx="4024313"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4203577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smtClean="0"/>
              <a:t>SCM Repository</a:t>
            </a:r>
          </a:p>
        </p:txBody>
      </p:sp>
      <p:sp>
        <p:nvSpPr>
          <p:cNvPr id="18435" name="Content Placeholder 2"/>
          <p:cNvSpPr>
            <a:spLocks noGrp="1"/>
          </p:cNvSpPr>
          <p:nvPr>
            <p:ph idx="1"/>
          </p:nvPr>
        </p:nvSpPr>
        <p:spPr>
          <a:xfrm>
            <a:off x="1828800" y="1905000"/>
            <a:ext cx="6934200" cy="4800600"/>
          </a:xfrm>
        </p:spPr>
        <p:txBody>
          <a:bodyPr/>
          <a:lstStyle/>
          <a:p>
            <a:r>
              <a:rPr lang="en-US" altLang="en-US" smtClean="0"/>
              <a:t>Initially software configuration items were maintained as paper documents, placed in file folders or three-ring binders, and stored in metal cabinets. </a:t>
            </a:r>
          </a:p>
          <a:p>
            <a:r>
              <a:rPr lang="en-US" altLang="en-US" smtClean="0"/>
              <a:t>Problems: </a:t>
            </a:r>
          </a:p>
          <a:p>
            <a:pPr>
              <a:buFont typeface="Wingdings" pitchFamily="-128" charset="2"/>
              <a:buNone/>
            </a:pPr>
            <a:r>
              <a:rPr lang="en-US" altLang="en-US" smtClean="0"/>
              <a:t>(1)</a:t>
            </a:r>
            <a:r>
              <a:rPr lang="en-US" altLang="en-US" sz="2000" smtClean="0"/>
              <a:t> finding a configuration item when it was needed was often difficult, </a:t>
            </a:r>
          </a:p>
          <a:p>
            <a:pPr>
              <a:buFont typeface="Wingdings" pitchFamily="-128" charset="2"/>
              <a:buNone/>
            </a:pPr>
            <a:r>
              <a:rPr lang="en-US" altLang="en-US" sz="2000" smtClean="0"/>
              <a:t>(2) determining which items were changed, when and by whom was often challenging, </a:t>
            </a:r>
          </a:p>
          <a:p>
            <a:pPr>
              <a:buFont typeface="Wingdings" pitchFamily="-128" charset="2"/>
              <a:buNone/>
            </a:pPr>
            <a:r>
              <a:rPr lang="en-US" altLang="en-US" sz="2000" smtClean="0"/>
              <a:t>(3) constructing a new version of an existing program was time consuming and error prone,  </a:t>
            </a:r>
          </a:p>
          <a:p>
            <a:pPr>
              <a:buFont typeface="Wingdings" pitchFamily="-128" charset="2"/>
              <a:buNone/>
            </a:pPr>
            <a:r>
              <a:rPr lang="en-US" altLang="en-US" sz="2000" smtClean="0"/>
              <a:t>(4) describing detailed or complex relationships between configuration items was virtually impossible.</a:t>
            </a:r>
            <a:br>
              <a:rPr lang="en-US" altLang="en-US" sz="2000" smtClean="0"/>
            </a:br>
            <a:r>
              <a:rPr lang="en-US" altLang="en-US" smtClean="0"/>
              <a:t/>
            </a:r>
            <a:br>
              <a:rPr lang="en-US" altLang="en-US" smtClean="0"/>
            </a:br>
            <a:r>
              <a:rPr lang="en-US" altLang="en-US" smtClean="0"/>
              <a:t/>
            </a:r>
            <a:br>
              <a:rPr lang="en-US" altLang="en-US" smtClean="0"/>
            </a:br>
            <a:endParaRPr lang="en-US" altLang="en-US" smtClean="0"/>
          </a:p>
        </p:txBody>
      </p:sp>
      <p:sp>
        <p:nvSpPr>
          <p:cNvPr id="4" name="Slide Number Placeholder 3"/>
          <p:cNvSpPr>
            <a:spLocks noGrp="1"/>
          </p:cNvSpPr>
          <p:nvPr>
            <p:ph type="sldNum" sz="quarter" idx="10"/>
          </p:nvPr>
        </p:nvSpPr>
        <p:spPr/>
        <p:txBody>
          <a:bodyPr/>
          <a:lstStyle/>
          <a:p>
            <a:pPr>
              <a:defRPr/>
            </a:pPr>
            <a:fld id="{1DE662A9-6F65-4B60-A38A-6173A657FF5E}" type="slidenum">
              <a:rPr lang="en-US" altLang="en-US" smtClean="0">
                <a:solidFill>
                  <a:srgbClr val="000000"/>
                </a:solidFill>
              </a:rPr>
              <a:pPr>
                <a:defRPr/>
              </a:pPr>
              <a:t>16</a:t>
            </a:fld>
            <a:endParaRPr lang="en-US" altLang="en-US">
              <a:solidFill>
                <a:srgbClr val="000000"/>
              </a:solidFill>
            </a:endParaRPr>
          </a:p>
        </p:txBody>
      </p:sp>
      <p:sp>
        <p:nvSpPr>
          <p:cNvPr id="5" name="Footer Placeholder 4"/>
          <p:cNvSpPr>
            <a:spLocks noGrp="1"/>
          </p:cNvSpPr>
          <p:nvPr>
            <p:ph type="ftr" sz="quarter" idx="11"/>
          </p:nvPr>
        </p:nvSpPr>
        <p:spPr/>
        <p:txBody>
          <a:bodyPr/>
          <a:lstStyle/>
          <a:p>
            <a:pPr>
              <a:defRPr/>
            </a:pPr>
            <a:endParaRPr lang="en-US" altLang="en-US" dirty="0">
              <a:solidFill>
                <a:srgbClr val="000000"/>
              </a:solidFill>
            </a:endParaRPr>
          </a:p>
        </p:txBody>
      </p:sp>
    </p:spTree>
    <p:extLst>
      <p:ext uri="{BB962C8B-B14F-4D97-AF65-F5344CB8AC3E}">
        <p14:creationId xmlns:p14="http://schemas.microsoft.com/office/powerpoint/2010/main" val="2632300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F62EC938-FD39-4C4A-930E-DF4BAC0EBDD8}" type="slidenum">
              <a:rPr lang="en-US" altLang="en-US">
                <a:solidFill>
                  <a:srgbClr val="000000"/>
                </a:solidFill>
              </a:rPr>
              <a:pPr>
                <a:defRPr/>
              </a:pPr>
              <a:t>17</a:t>
            </a:fld>
            <a:endParaRPr lang="en-US" altLang="en-US">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 </a:t>
            </a:r>
          </a:p>
        </p:txBody>
      </p:sp>
      <p:sp>
        <p:nvSpPr>
          <p:cNvPr id="19460" name="Rectangle 2"/>
          <p:cNvSpPr>
            <a:spLocks noGrp="1" noChangeArrowheads="1"/>
          </p:cNvSpPr>
          <p:nvPr>
            <p:ph type="title"/>
          </p:nvPr>
        </p:nvSpPr>
        <p:spPr/>
        <p:txBody>
          <a:bodyPr/>
          <a:lstStyle/>
          <a:p>
            <a:pPr eaLnBrk="1" hangingPunct="1"/>
            <a:r>
              <a:rPr lang="en-US" altLang="en-US" smtClean="0"/>
              <a:t>SCM Repository</a:t>
            </a:r>
          </a:p>
        </p:txBody>
      </p:sp>
      <p:sp>
        <p:nvSpPr>
          <p:cNvPr id="19461" name="Rectangle 3"/>
          <p:cNvSpPr>
            <a:spLocks noGrp="1" noChangeArrowheads="1"/>
          </p:cNvSpPr>
          <p:nvPr>
            <p:ph type="body" idx="1"/>
          </p:nvPr>
        </p:nvSpPr>
        <p:spPr/>
        <p:txBody>
          <a:bodyPr/>
          <a:lstStyle/>
          <a:p>
            <a:pPr eaLnBrk="1" hangingPunct="1">
              <a:lnSpc>
                <a:spcPct val="90000"/>
              </a:lnSpc>
            </a:pPr>
            <a:r>
              <a:rPr lang="en-US" altLang="en-US" smtClean="0"/>
              <a:t>The SCM repository is the set of mechanisms and data structures that allow a software team to manage change in an effective manner</a:t>
            </a:r>
          </a:p>
          <a:p>
            <a:pPr eaLnBrk="1" hangingPunct="1">
              <a:lnSpc>
                <a:spcPct val="90000"/>
              </a:lnSpc>
            </a:pPr>
            <a:r>
              <a:rPr lang="en-US" altLang="en-US" smtClean="0"/>
              <a:t>The repository performs or precipitates the following functions [For89]:</a:t>
            </a:r>
          </a:p>
          <a:p>
            <a:pPr lvl="1" eaLnBrk="1" hangingPunct="1">
              <a:lnSpc>
                <a:spcPct val="90000"/>
              </a:lnSpc>
            </a:pPr>
            <a:r>
              <a:rPr lang="en-US" altLang="en-US" smtClean="0"/>
              <a:t>Data integrity</a:t>
            </a:r>
          </a:p>
          <a:p>
            <a:pPr lvl="1" eaLnBrk="1" hangingPunct="1">
              <a:lnSpc>
                <a:spcPct val="90000"/>
              </a:lnSpc>
            </a:pPr>
            <a:r>
              <a:rPr lang="en-US" altLang="en-US" smtClean="0"/>
              <a:t>Information sharing</a:t>
            </a:r>
          </a:p>
          <a:p>
            <a:pPr lvl="1" eaLnBrk="1" hangingPunct="1">
              <a:lnSpc>
                <a:spcPct val="90000"/>
              </a:lnSpc>
            </a:pPr>
            <a:r>
              <a:rPr lang="en-US" altLang="en-US" smtClean="0"/>
              <a:t>Tool integration</a:t>
            </a:r>
          </a:p>
          <a:p>
            <a:pPr lvl="1" eaLnBrk="1" hangingPunct="1">
              <a:lnSpc>
                <a:spcPct val="90000"/>
              </a:lnSpc>
            </a:pPr>
            <a:r>
              <a:rPr lang="en-US" altLang="en-US" smtClean="0"/>
              <a:t>Data integration</a:t>
            </a:r>
          </a:p>
          <a:p>
            <a:pPr lvl="1" eaLnBrk="1" hangingPunct="1">
              <a:lnSpc>
                <a:spcPct val="90000"/>
              </a:lnSpc>
            </a:pPr>
            <a:r>
              <a:rPr lang="en-US" altLang="en-US" smtClean="0"/>
              <a:t>Methodology enforcement</a:t>
            </a:r>
          </a:p>
          <a:p>
            <a:pPr lvl="1" eaLnBrk="1" hangingPunct="1">
              <a:lnSpc>
                <a:spcPct val="90000"/>
              </a:lnSpc>
            </a:pPr>
            <a:r>
              <a:rPr lang="en-US" altLang="en-US" smtClean="0"/>
              <a:t>Document standardization</a:t>
            </a:r>
          </a:p>
        </p:txBody>
      </p:sp>
    </p:spTree>
    <p:extLst>
      <p:ext uri="{BB962C8B-B14F-4D97-AF65-F5344CB8AC3E}">
        <p14:creationId xmlns:p14="http://schemas.microsoft.com/office/powerpoint/2010/main" val="605127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endParaRPr lang="en-US" altLang="en-US" smtClean="0"/>
          </a:p>
        </p:txBody>
      </p:sp>
      <p:sp>
        <p:nvSpPr>
          <p:cNvPr id="3" name="Content Placeholder 2"/>
          <p:cNvSpPr>
            <a:spLocks noGrp="1"/>
          </p:cNvSpPr>
          <p:nvPr>
            <p:ph idx="1"/>
          </p:nvPr>
        </p:nvSpPr>
        <p:spPr/>
        <p:txBody>
          <a:bodyPr/>
          <a:lstStyle/>
          <a:p>
            <a:pPr>
              <a:defRPr/>
            </a:pPr>
            <a:r>
              <a:rPr lang="en-US" dirty="0" smtClean="0"/>
              <a:t>The features and content of the repository are best understood by looking at it from two</a:t>
            </a:r>
            <a:br>
              <a:rPr lang="en-US" dirty="0" smtClean="0"/>
            </a:br>
            <a:r>
              <a:rPr lang="en-US" dirty="0" smtClean="0"/>
              <a:t>perspectives: </a:t>
            </a:r>
          </a:p>
          <a:p>
            <a:pPr marL="457200" indent="-457200">
              <a:buFont typeface="Wingdings" pitchFamily="-128" charset="2"/>
              <a:buAutoNum type="arabicParenR"/>
              <a:defRPr/>
            </a:pPr>
            <a:r>
              <a:rPr lang="en-US" dirty="0" smtClean="0"/>
              <a:t>What is to be stored in the repository </a:t>
            </a:r>
          </a:p>
          <a:p>
            <a:pPr marL="457200" indent="-457200">
              <a:buFont typeface="Wingdings" pitchFamily="-128" charset="2"/>
              <a:buAutoNum type="arabicParenR"/>
              <a:defRPr/>
            </a:pPr>
            <a:r>
              <a:rPr lang="en-US" dirty="0" smtClean="0"/>
              <a:t>What specific services are provided by the repository.</a:t>
            </a:r>
            <a:br>
              <a:rPr lang="en-US" dirty="0" smtClean="0"/>
            </a:br>
            <a:endParaRPr lang="en-US" dirty="0"/>
          </a:p>
        </p:txBody>
      </p:sp>
      <p:sp>
        <p:nvSpPr>
          <p:cNvPr id="4" name="Slide Number Placeholder 3"/>
          <p:cNvSpPr>
            <a:spLocks noGrp="1"/>
          </p:cNvSpPr>
          <p:nvPr>
            <p:ph type="sldNum" sz="quarter" idx="10"/>
          </p:nvPr>
        </p:nvSpPr>
        <p:spPr/>
        <p:txBody>
          <a:bodyPr/>
          <a:lstStyle/>
          <a:p>
            <a:pPr>
              <a:defRPr/>
            </a:pPr>
            <a:fld id="{A36AC407-BA7D-4326-A1C2-8525C63A3DC7}" type="slidenum">
              <a:rPr lang="en-US" altLang="en-US" smtClean="0">
                <a:solidFill>
                  <a:srgbClr val="000000"/>
                </a:solidFill>
              </a:rPr>
              <a:pPr>
                <a:defRPr/>
              </a:pPr>
              <a:t>18</a:t>
            </a:fld>
            <a:endParaRPr lang="en-US" altLang="en-US">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smtClean="0">
                <a:solidFill>
                  <a:srgbClr val="000000"/>
                </a:solidFill>
              </a:rPr>
              <a:t>These slides are designed to accompany </a:t>
            </a:r>
            <a:r>
              <a:rPr lang="en-US" altLang="en-US" i="1" smtClean="0">
                <a:solidFill>
                  <a:srgbClr val="000000"/>
                </a:solidFill>
              </a:rPr>
              <a:t>Software Engineering: A Practitioner’s Approach, 7/e </a:t>
            </a:r>
            <a:r>
              <a:rPr lang="en-US" altLang="en-US" smtClean="0">
                <a:solidFill>
                  <a:srgbClr val="000000"/>
                </a:solidFill>
              </a:rPr>
              <a:t>(McGraw-Hill 2009). Slides copyright 2009 by Roger Pressman. </a:t>
            </a:r>
            <a:endParaRPr lang="en-US" altLang="en-US">
              <a:solidFill>
                <a:srgbClr val="000000"/>
              </a:solidFill>
            </a:endParaRPr>
          </a:p>
        </p:txBody>
      </p:sp>
    </p:spTree>
    <p:extLst>
      <p:ext uri="{BB962C8B-B14F-4D97-AF65-F5344CB8AC3E}">
        <p14:creationId xmlns:p14="http://schemas.microsoft.com/office/powerpoint/2010/main" val="3925561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pPr>
              <a:defRPr/>
            </a:pPr>
            <a:fld id="{64248D0E-EFA1-4E5B-8106-27DE3434599E}" type="slidenum">
              <a:rPr lang="en-US" altLang="en-US">
                <a:solidFill>
                  <a:srgbClr val="000000"/>
                </a:solidFill>
              </a:rPr>
              <a:pPr>
                <a:defRPr/>
              </a:pPr>
              <a:t>19</a:t>
            </a:fld>
            <a:endParaRPr lang="en-US" altLang="en-US">
              <a:solidFill>
                <a:srgbClr val="000000"/>
              </a:solidFill>
            </a:endParaRPr>
          </a:p>
        </p:txBody>
      </p:sp>
      <p:sp>
        <p:nvSpPr>
          <p:cNvPr id="5" name="Footer Placeholder 3"/>
          <p:cNvSpPr>
            <a:spLocks noGrp="1"/>
          </p:cNvSpPr>
          <p:nvPr>
            <p:ph type="ftr" sz="quarter" idx="11"/>
          </p:nvPr>
        </p:nvSpPr>
        <p:spPr/>
        <p:txBody>
          <a:body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 </a:t>
            </a:r>
          </a:p>
        </p:txBody>
      </p:sp>
      <p:sp>
        <p:nvSpPr>
          <p:cNvPr id="21508" name="Rectangle 3"/>
          <p:cNvSpPr>
            <a:spLocks noGrp="1" noChangeArrowheads="1"/>
          </p:cNvSpPr>
          <p:nvPr>
            <p:ph type="title"/>
          </p:nvPr>
        </p:nvSpPr>
        <p:spPr>
          <a:xfrm>
            <a:off x="1219200" y="1143000"/>
            <a:ext cx="6705600" cy="633413"/>
          </a:xfrm>
        </p:spPr>
        <p:txBody>
          <a:bodyPr/>
          <a:lstStyle/>
          <a:p>
            <a:pPr eaLnBrk="1" hangingPunct="1"/>
            <a:r>
              <a:rPr lang="en-US" altLang="en-US" smtClean="0"/>
              <a:t>Repository Content</a:t>
            </a:r>
          </a:p>
        </p:txBody>
      </p:sp>
      <p:pic>
        <p:nvPicPr>
          <p:cNvPr id="2150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828800"/>
            <a:ext cx="5689600" cy="447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967862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endParaRPr lang="en-US" altLang="en-US" smtClean="0"/>
          </a:p>
        </p:txBody>
      </p:sp>
      <p:sp>
        <p:nvSpPr>
          <p:cNvPr id="4099" name="Content Placeholder 2"/>
          <p:cNvSpPr>
            <a:spLocks noGrp="1"/>
          </p:cNvSpPr>
          <p:nvPr>
            <p:ph idx="1"/>
          </p:nvPr>
        </p:nvSpPr>
        <p:spPr/>
        <p:txBody>
          <a:bodyPr/>
          <a:lstStyle/>
          <a:p>
            <a:pPr eaLnBrk="1" hangingPunct="1"/>
            <a:r>
              <a:rPr lang="en-US" altLang="en-US" smtClean="0"/>
              <a:t>Change is inevitable when computer software is built. And change increases the level of confusion when you and other members of a software team are working on a project. </a:t>
            </a:r>
          </a:p>
          <a:p>
            <a:pPr eaLnBrk="1" hangingPunct="1"/>
            <a:r>
              <a:rPr lang="en-US" altLang="en-US" smtClean="0"/>
              <a:t>Confusion arises when changes are not</a:t>
            </a:r>
            <a:br>
              <a:rPr lang="en-US" altLang="en-US" smtClean="0"/>
            </a:br>
            <a:r>
              <a:rPr lang="en-US" altLang="en-US" smtClean="0"/>
              <a:t>analyzed before they are made, recorded before they are implemented, reported</a:t>
            </a:r>
            <a:br>
              <a:rPr lang="en-US" altLang="en-US" smtClean="0"/>
            </a:br>
            <a:r>
              <a:rPr lang="en-US" altLang="en-US" smtClean="0"/>
              <a:t>to those with a need to know, or controlled in a manner that will improve quality and reduce error.</a:t>
            </a:r>
            <a:br>
              <a:rPr lang="en-US" altLang="en-US" smtClean="0"/>
            </a:br>
            <a:endParaRPr lang="en-US" altLang="en-US" smtClean="0"/>
          </a:p>
        </p:txBody>
      </p:sp>
      <p:sp>
        <p:nvSpPr>
          <p:cNvPr id="4" name="Slide Number Placeholder 3"/>
          <p:cNvSpPr>
            <a:spLocks noGrp="1"/>
          </p:cNvSpPr>
          <p:nvPr>
            <p:ph type="sldNum" sz="quarter" idx="10"/>
          </p:nvPr>
        </p:nvSpPr>
        <p:spPr/>
        <p:txBody>
          <a:bodyPr/>
          <a:lstStyle/>
          <a:p>
            <a:pPr>
              <a:defRPr/>
            </a:pPr>
            <a:fld id="{FA1169B4-517B-4A1C-BCC7-909AE95306B5}" type="slidenum">
              <a:rPr lang="en-US" altLang="en-US">
                <a:solidFill>
                  <a:srgbClr val="000000"/>
                </a:solidFill>
              </a:rPr>
              <a:pPr>
                <a:defRPr/>
              </a:pPr>
              <a:t>2</a:t>
            </a:fld>
            <a:endParaRPr lang="en-US" altLang="en-US">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 </a:t>
            </a:r>
          </a:p>
        </p:txBody>
      </p:sp>
    </p:spTree>
    <p:extLst>
      <p:ext uri="{BB962C8B-B14F-4D97-AF65-F5344CB8AC3E}">
        <p14:creationId xmlns:p14="http://schemas.microsoft.com/office/powerpoint/2010/main" val="4093696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FA50E59-5709-4950-A8C8-0472B34E5DDE}" type="slidenum">
              <a:rPr lang="en-US" altLang="en-US">
                <a:solidFill>
                  <a:srgbClr val="000000"/>
                </a:solidFill>
              </a:rPr>
              <a:pPr>
                <a:defRPr/>
              </a:pPr>
              <a:t>20</a:t>
            </a:fld>
            <a:endParaRPr lang="en-US" altLang="en-US">
              <a:solidFill>
                <a:srgbClr val="000000"/>
              </a:solidFill>
            </a:endParaRPr>
          </a:p>
        </p:txBody>
      </p:sp>
      <p:sp>
        <p:nvSpPr>
          <p:cNvPr id="5" name="Footer Placeholder 4"/>
          <p:cNvSpPr>
            <a:spLocks noGrp="1"/>
          </p:cNvSpPr>
          <p:nvPr>
            <p:ph type="ftr" sz="quarter" idx="11"/>
          </p:nvPr>
        </p:nvSpPr>
        <p:spPr/>
        <p:txBody>
          <a:bodyPr/>
          <a:lstStyle/>
          <a:p>
            <a:pPr>
              <a:defRPr/>
            </a:pPr>
            <a:endParaRPr lang="en-US" altLang="en-US" dirty="0">
              <a:solidFill>
                <a:srgbClr val="000000"/>
              </a:solidFill>
            </a:endParaRPr>
          </a:p>
        </p:txBody>
      </p:sp>
      <p:sp>
        <p:nvSpPr>
          <p:cNvPr id="22532" name="Rectangle 2"/>
          <p:cNvSpPr>
            <a:spLocks noGrp="1" noChangeArrowheads="1"/>
          </p:cNvSpPr>
          <p:nvPr>
            <p:ph type="title"/>
          </p:nvPr>
        </p:nvSpPr>
        <p:spPr>
          <a:xfrm>
            <a:off x="1219200" y="1066800"/>
            <a:ext cx="6705600" cy="633413"/>
          </a:xfrm>
        </p:spPr>
        <p:txBody>
          <a:bodyPr/>
          <a:lstStyle/>
          <a:p>
            <a:pPr eaLnBrk="1" hangingPunct="1"/>
            <a:r>
              <a:rPr lang="en-US" altLang="en-US" smtClean="0"/>
              <a:t>Repository Features</a:t>
            </a:r>
          </a:p>
        </p:txBody>
      </p:sp>
      <p:sp>
        <p:nvSpPr>
          <p:cNvPr id="22533" name="Rectangle 3"/>
          <p:cNvSpPr>
            <a:spLocks noGrp="1" noChangeArrowheads="1"/>
          </p:cNvSpPr>
          <p:nvPr>
            <p:ph type="body" idx="1"/>
          </p:nvPr>
        </p:nvSpPr>
        <p:spPr>
          <a:xfrm>
            <a:off x="1828800" y="1828800"/>
            <a:ext cx="6862763" cy="5029200"/>
          </a:xfrm>
        </p:spPr>
        <p:txBody>
          <a:bodyPr/>
          <a:lstStyle/>
          <a:p>
            <a:pPr eaLnBrk="1" hangingPunct="1">
              <a:lnSpc>
                <a:spcPct val="90000"/>
              </a:lnSpc>
            </a:pPr>
            <a:r>
              <a:rPr lang="en-US" altLang="en-US" sz="2000" b="1" smtClean="0">
                <a:solidFill>
                  <a:schemeClr val="folHlink"/>
                </a:solidFill>
              </a:rPr>
              <a:t>Versioning. </a:t>
            </a:r>
          </a:p>
          <a:p>
            <a:pPr lvl="1" eaLnBrk="1" hangingPunct="1">
              <a:lnSpc>
                <a:spcPct val="90000"/>
              </a:lnSpc>
            </a:pPr>
            <a:r>
              <a:rPr lang="en-US" altLang="en-US" smtClean="0"/>
              <a:t>saves all of these versions to enable effective management of product releases and to permit developers to go back to previous versions</a:t>
            </a:r>
          </a:p>
          <a:p>
            <a:pPr eaLnBrk="1" hangingPunct="1">
              <a:lnSpc>
                <a:spcPct val="90000"/>
              </a:lnSpc>
            </a:pPr>
            <a:r>
              <a:rPr lang="en-US" altLang="en-US" sz="2000" b="1" smtClean="0">
                <a:solidFill>
                  <a:schemeClr val="folHlink"/>
                </a:solidFill>
              </a:rPr>
              <a:t>Dependency tracking and change management. </a:t>
            </a:r>
            <a:r>
              <a:rPr lang="en-US" altLang="en-US" sz="2000" smtClean="0">
                <a:solidFill>
                  <a:schemeClr val="folHlink"/>
                </a:solidFill>
              </a:rPr>
              <a:t> </a:t>
            </a:r>
          </a:p>
          <a:p>
            <a:pPr lvl="1" eaLnBrk="1" hangingPunct="1">
              <a:lnSpc>
                <a:spcPct val="90000"/>
              </a:lnSpc>
            </a:pPr>
            <a:r>
              <a:rPr lang="en-US" altLang="en-US" smtClean="0"/>
              <a:t>The repository manages a wide variety of relationships among the data elements stored in it. </a:t>
            </a:r>
          </a:p>
          <a:p>
            <a:pPr lvl="1" eaLnBrk="1" hangingPunct="1">
              <a:lnSpc>
                <a:spcPct val="90000"/>
              </a:lnSpc>
            </a:pPr>
            <a:r>
              <a:rPr lang="en-US" altLang="en-US" smtClean="0"/>
              <a:t>For example, if a UML class diagram is modified, the repository can detect whether related classes, interface descriptions, and code components also require modification and can bring affected SCIs to the developer’s attention.</a:t>
            </a:r>
          </a:p>
          <a:p>
            <a:pPr eaLnBrk="1" hangingPunct="1">
              <a:lnSpc>
                <a:spcPct val="90000"/>
              </a:lnSpc>
            </a:pPr>
            <a:r>
              <a:rPr lang="en-US" altLang="en-US" sz="2000" b="1" smtClean="0">
                <a:solidFill>
                  <a:schemeClr val="folHlink"/>
                </a:solidFill>
              </a:rPr>
              <a:t>Requirements tracing.</a:t>
            </a:r>
            <a:r>
              <a:rPr lang="en-US" altLang="en-US" sz="2000" smtClean="0">
                <a:solidFill>
                  <a:schemeClr val="folHlink"/>
                </a:solidFill>
              </a:rPr>
              <a:t>  </a:t>
            </a:r>
          </a:p>
          <a:p>
            <a:pPr lvl="1" eaLnBrk="1" hangingPunct="1">
              <a:lnSpc>
                <a:spcPct val="90000"/>
              </a:lnSpc>
            </a:pPr>
            <a:r>
              <a:rPr lang="en-US" altLang="en-US" smtClean="0"/>
              <a:t>Provides the ability to track all the design and construction components and deliverables that result from a specific requirement specification</a:t>
            </a:r>
          </a:p>
        </p:txBody>
      </p:sp>
    </p:spTree>
    <p:extLst>
      <p:ext uri="{BB962C8B-B14F-4D97-AF65-F5344CB8AC3E}">
        <p14:creationId xmlns:p14="http://schemas.microsoft.com/office/powerpoint/2010/main" val="3132180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endParaRPr lang="en-US" altLang="en-US" smtClean="0"/>
          </a:p>
        </p:txBody>
      </p:sp>
      <p:sp>
        <p:nvSpPr>
          <p:cNvPr id="23555" name="Content Placeholder 2"/>
          <p:cNvSpPr>
            <a:spLocks noGrp="1"/>
          </p:cNvSpPr>
          <p:nvPr>
            <p:ph idx="1"/>
          </p:nvPr>
        </p:nvSpPr>
        <p:spPr/>
        <p:txBody>
          <a:bodyPr/>
          <a:lstStyle/>
          <a:p>
            <a:pPr eaLnBrk="1" hangingPunct="1">
              <a:lnSpc>
                <a:spcPct val="90000"/>
              </a:lnSpc>
            </a:pPr>
            <a:r>
              <a:rPr lang="en-US" altLang="en-US" sz="2000" b="1" smtClean="0">
                <a:solidFill>
                  <a:schemeClr val="folHlink"/>
                </a:solidFill>
              </a:rPr>
              <a:t>Configuration management. </a:t>
            </a:r>
            <a:r>
              <a:rPr lang="en-US" altLang="en-US" sz="2000" smtClean="0">
                <a:solidFill>
                  <a:schemeClr val="folHlink"/>
                </a:solidFill>
              </a:rPr>
              <a:t> </a:t>
            </a:r>
          </a:p>
          <a:p>
            <a:pPr lvl="1" eaLnBrk="1" hangingPunct="1">
              <a:lnSpc>
                <a:spcPct val="90000"/>
              </a:lnSpc>
            </a:pPr>
            <a:r>
              <a:rPr lang="en-US" altLang="en-US" smtClean="0"/>
              <a:t>Keeps track of a series of configurations representing specific project milestones or production releases. Version management provides the needed versions, and link management keeps track of interdependencies. </a:t>
            </a:r>
          </a:p>
          <a:p>
            <a:pPr eaLnBrk="1" hangingPunct="1">
              <a:lnSpc>
                <a:spcPct val="90000"/>
              </a:lnSpc>
              <a:spcBef>
                <a:spcPts val="900"/>
              </a:spcBef>
            </a:pPr>
            <a:r>
              <a:rPr lang="en-US" altLang="en-US" sz="2000" b="1" smtClean="0">
                <a:solidFill>
                  <a:schemeClr val="folHlink"/>
                </a:solidFill>
              </a:rPr>
              <a:t>Audit trails. </a:t>
            </a:r>
            <a:r>
              <a:rPr lang="en-US" altLang="en-US" sz="2000" smtClean="0">
                <a:solidFill>
                  <a:schemeClr val="folHlink"/>
                </a:solidFill>
              </a:rPr>
              <a:t> </a:t>
            </a:r>
          </a:p>
          <a:p>
            <a:pPr lvl="1" eaLnBrk="1" hangingPunct="1">
              <a:lnSpc>
                <a:spcPct val="90000"/>
              </a:lnSpc>
              <a:spcBef>
                <a:spcPts val="900"/>
              </a:spcBef>
            </a:pPr>
            <a:r>
              <a:rPr lang="en-US" altLang="en-US" smtClean="0"/>
              <a:t> establishes additional information about when, why, and by whom changes are made. </a:t>
            </a:r>
          </a:p>
          <a:p>
            <a:endParaRPr lang="en-US" altLang="en-US" sz="2000" smtClean="0"/>
          </a:p>
        </p:txBody>
      </p:sp>
      <p:sp>
        <p:nvSpPr>
          <p:cNvPr id="4" name="Slide Number Placeholder 3"/>
          <p:cNvSpPr>
            <a:spLocks noGrp="1"/>
          </p:cNvSpPr>
          <p:nvPr>
            <p:ph type="sldNum" sz="quarter" idx="10"/>
          </p:nvPr>
        </p:nvSpPr>
        <p:spPr/>
        <p:txBody>
          <a:bodyPr/>
          <a:lstStyle/>
          <a:p>
            <a:pPr>
              <a:defRPr/>
            </a:pPr>
            <a:fld id="{4957C0B0-97AB-4878-A872-10E27BCC4C88}" type="slidenum">
              <a:rPr lang="en-US" altLang="en-US" smtClean="0">
                <a:solidFill>
                  <a:srgbClr val="000000"/>
                </a:solidFill>
              </a:rPr>
              <a:pPr>
                <a:defRPr/>
              </a:pPr>
              <a:t>21</a:t>
            </a:fld>
            <a:endParaRPr lang="en-US" altLang="en-US">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smtClean="0">
                <a:solidFill>
                  <a:srgbClr val="000000"/>
                </a:solidFill>
              </a:rPr>
              <a:t>These slides are designed to accompany </a:t>
            </a:r>
            <a:r>
              <a:rPr lang="en-US" altLang="en-US" i="1" smtClean="0">
                <a:solidFill>
                  <a:srgbClr val="000000"/>
                </a:solidFill>
              </a:rPr>
              <a:t>Software Engineering: A Practitioner’s Approach, 7/e </a:t>
            </a:r>
            <a:r>
              <a:rPr lang="en-US" altLang="en-US" smtClean="0">
                <a:solidFill>
                  <a:srgbClr val="000000"/>
                </a:solidFill>
              </a:rPr>
              <a:t>(McGraw-Hill 2009). Slides copyright 2009 by Roger Pressman. </a:t>
            </a:r>
            <a:endParaRPr lang="en-US" altLang="en-US">
              <a:solidFill>
                <a:srgbClr val="000000"/>
              </a:solidFill>
            </a:endParaRPr>
          </a:p>
        </p:txBody>
      </p:sp>
    </p:spTree>
    <p:extLst>
      <p:ext uri="{BB962C8B-B14F-4D97-AF65-F5344CB8AC3E}">
        <p14:creationId xmlns:p14="http://schemas.microsoft.com/office/powerpoint/2010/main" val="1472455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F9045CC-4CE3-4AC0-957D-C04E729E8550}" type="slidenum">
              <a:rPr lang="en-US" altLang="en-US">
                <a:solidFill>
                  <a:srgbClr val="000000"/>
                </a:solidFill>
              </a:rPr>
              <a:pPr>
                <a:defRPr/>
              </a:pPr>
              <a:t>22</a:t>
            </a:fld>
            <a:endParaRPr lang="en-US" altLang="en-US">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 </a:t>
            </a:r>
          </a:p>
        </p:txBody>
      </p:sp>
      <p:sp>
        <p:nvSpPr>
          <p:cNvPr id="24580" name="Rectangle 2"/>
          <p:cNvSpPr>
            <a:spLocks noGrp="1" noChangeArrowheads="1"/>
          </p:cNvSpPr>
          <p:nvPr>
            <p:ph type="title"/>
          </p:nvPr>
        </p:nvSpPr>
        <p:spPr/>
        <p:txBody>
          <a:bodyPr/>
          <a:lstStyle/>
          <a:p>
            <a:pPr eaLnBrk="1" hangingPunct="1"/>
            <a:r>
              <a:rPr lang="en-US" altLang="en-US" smtClean="0"/>
              <a:t>SCM Process</a:t>
            </a:r>
          </a:p>
        </p:txBody>
      </p:sp>
      <p:sp>
        <p:nvSpPr>
          <p:cNvPr id="24581" name="Rectangle 3"/>
          <p:cNvSpPr>
            <a:spLocks noGrp="1" noChangeArrowheads="1"/>
          </p:cNvSpPr>
          <p:nvPr>
            <p:ph type="body" idx="1"/>
          </p:nvPr>
        </p:nvSpPr>
        <p:spPr/>
        <p:txBody>
          <a:bodyPr/>
          <a:lstStyle/>
          <a:p>
            <a:pPr eaLnBrk="1" hangingPunct="1">
              <a:lnSpc>
                <a:spcPct val="90000"/>
              </a:lnSpc>
              <a:spcBef>
                <a:spcPts val="600"/>
              </a:spcBef>
            </a:pPr>
            <a:r>
              <a:rPr lang="en-US" altLang="en-US" sz="2000" smtClean="0"/>
              <a:t>The software configuration management process defines a series of tasks that have four primary objectives: </a:t>
            </a:r>
          </a:p>
          <a:p>
            <a:pPr eaLnBrk="1" hangingPunct="1">
              <a:lnSpc>
                <a:spcPct val="90000"/>
              </a:lnSpc>
              <a:spcBef>
                <a:spcPts val="600"/>
              </a:spcBef>
              <a:buFont typeface="Wingdings" pitchFamily="-128" charset="2"/>
              <a:buNone/>
            </a:pPr>
            <a:endParaRPr lang="en-US" altLang="en-US" sz="2000" smtClean="0"/>
          </a:p>
          <a:p>
            <a:pPr eaLnBrk="1" hangingPunct="1">
              <a:lnSpc>
                <a:spcPct val="90000"/>
              </a:lnSpc>
              <a:spcBef>
                <a:spcPts val="600"/>
              </a:spcBef>
              <a:buFont typeface="Wingdings" pitchFamily="-128" charset="2"/>
              <a:buAutoNum type="arabicParenBoth"/>
            </a:pPr>
            <a:r>
              <a:rPr lang="en-US" altLang="en-US" sz="2000" smtClean="0"/>
              <a:t>to identify all items that collectively define the software</a:t>
            </a:r>
            <a:br>
              <a:rPr lang="en-US" altLang="en-US" sz="2000" smtClean="0"/>
            </a:br>
            <a:r>
              <a:rPr lang="en-US" altLang="en-US" sz="2000" smtClean="0"/>
              <a:t>configuration,</a:t>
            </a:r>
          </a:p>
          <a:p>
            <a:pPr eaLnBrk="1" hangingPunct="1">
              <a:lnSpc>
                <a:spcPct val="90000"/>
              </a:lnSpc>
              <a:spcBef>
                <a:spcPts val="600"/>
              </a:spcBef>
              <a:buFont typeface="Wingdings" pitchFamily="-128" charset="2"/>
              <a:buAutoNum type="arabicParenBoth"/>
            </a:pPr>
            <a:r>
              <a:rPr lang="en-US" altLang="en-US" sz="2000" smtClean="0"/>
              <a:t> to manage changes to one or more of these items, </a:t>
            </a:r>
          </a:p>
          <a:p>
            <a:pPr eaLnBrk="1" hangingPunct="1">
              <a:lnSpc>
                <a:spcPct val="90000"/>
              </a:lnSpc>
              <a:spcBef>
                <a:spcPts val="600"/>
              </a:spcBef>
              <a:buFont typeface="Wingdings" pitchFamily="-128" charset="2"/>
              <a:buAutoNum type="arabicParenBoth"/>
            </a:pPr>
            <a:r>
              <a:rPr lang="en-US" altLang="en-US" sz="2000" smtClean="0"/>
              <a:t>to facilitate the construction of different versions of an application, and </a:t>
            </a:r>
          </a:p>
          <a:p>
            <a:pPr eaLnBrk="1" hangingPunct="1">
              <a:lnSpc>
                <a:spcPct val="90000"/>
              </a:lnSpc>
              <a:spcBef>
                <a:spcPts val="600"/>
              </a:spcBef>
              <a:buFont typeface="Wingdings" pitchFamily="-128" charset="2"/>
              <a:buAutoNum type="arabicParenBoth"/>
            </a:pPr>
            <a:r>
              <a:rPr lang="en-US" altLang="en-US" sz="2000" smtClean="0"/>
              <a:t>to ensure that software quality is maintained as the configuration evolves over time.</a:t>
            </a:r>
            <a:br>
              <a:rPr lang="en-US" altLang="en-US" sz="2000" smtClean="0"/>
            </a:br>
            <a:endParaRPr lang="en-US" altLang="en-US" sz="2000" smtClean="0"/>
          </a:p>
        </p:txBody>
      </p:sp>
    </p:spTree>
    <p:extLst>
      <p:ext uri="{BB962C8B-B14F-4D97-AF65-F5344CB8AC3E}">
        <p14:creationId xmlns:p14="http://schemas.microsoft.com/office/powerpoint/2010/main" val="2496089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5DED2FE1-DBB7-424E-AEE4-C98788281663}" type="slidenum">
              <a:rPr lang="en-US" altLang="en-US">
                <a:solidFill>
                  <a:srgbClr val="000000"/>
                </a:solidFill>
              </a:rPr>
              <a:pPr>
                <a:defRPr/>
              </a:pPr>
              <a:t>23</a:t>
            </a:fld>
            <a:endParaRPr lang="en-US" altLang="en-US">
              <a:solidFill>
                <a:srgbClr val="000000"/>
              </a:solidFill>
            </a:endParaRPr>
          </a:p>
        </p:txBody>
      </p:sp>
      <p:sp>
        <p:nvSpPr>
          <p:cNvPr id="6" name="Footer Placeholder 4"/>
          <p:cNvSpPr>
            <a:spLocks noGrp="1"/>
          </p:cNvSpPr>
          <p:nvPr>
            <p:ph type="ftr" sz="quarter" idx="11"/>
          </p:nvPr>
        </p:nvSpPr>
        <p:spPr/>
        <p:txBody>
          <a:body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 </a:t>
            </a:r>
          </a:p>
        </p:txBody>
      </p:sp>
      <p:sp>
        <p:nvSpPr>
          <p:cNvPr id="25604" name="Rectangle 2"/>
          <p:cNvSpPr>
            <a:spLocks noGrp="1" noChangeArrowheads="1"/>
          </p:cNvSpPr>
          <p:nvPr>
            <p:ph type="title"/>
          </p:nvPr>
        </p:nvSpPr>
        <p:spPr>
          <a:xfrm>
            <a:off x="1219200" y="1066800"/>
            <a:ext cx="6705600" cy="633413"/>
          </a:xfrm>
        </p:spPr>
        <p:txBody>
          <a:bodyPr/>
          <a:lstStyle/>
          <a:p>
            <a:pPr eaLnBrk="1" hangingPunct="1"/>
            <a:r>
              <a:rPr lang="en-US" altLang="en-US" smtClean="0"/>
              <a:t>The SCM Process</a:t>
            </a:r>
          </a:p>
        </p:txBody>
      </p:sp>
      <p:sp>
        <p:nvSpPr>
          <p:cNvPr id="25605" name="Rectangle 3"/>
          <p:cNvSpPr>
            <a:spLocks noGrp="1" noChangeArrowheads="1"/>
          </p:cNvSpPr>
          <p:nvPr>
            <p:ph type="body" idx="1"/>
          </p:nvPr>
        </p:nvSpPr>
        <p:spPr>
          <a:xfrm>
            <a:off x="1828800" y="2362200"/>
            <a:ext cx="6662738" cy="3505200"/>
          </a:xfrm>
        </p:spPr>
        <p:txBody>
          <a:bodyPr/>
          <a:lstStyle/>
          <a:p>
            <a:pPr eaLnBrk="1" hangingPunct="1">
              <a:lnSpc>
                <a:spcPct val="90000"/>
              </a:lnSpc>
              <a:spcBef>
                <a:spcPts val="600"/>
              </a:spcBef>
            </a:pPr>
            <a:r>
              <a:rPr lang="en-US" altLang="en-US" sz="1800" smtClean="0"/>
              <a:t>How does a software team identify the discrete elements of a software configuration?</a:t>
            </a:r>
          </a:p>
          <a:p>
            <a:pPr eaLnBrk="1" hangingPunct="1">
              <a:lnSpc>
                <a:spcPct val="90000"/>
              </a:lnSpc>
              <a:spcBef>
                <a:spcPts val="300"/>
              </a:spcBef>
            </a:pPr>
            <a:r>
              <a:rPr lang="en-US" altLang="en-US" sz="1800" smtClean="0"/>
              <a:t>How does an organization manage the many existing versions of a program (and its documentation) in a manner that will enable change to be accommodated efficiently?</a:t>
            </a:r>
          </a:p>
          <a:p>
            <a:pPr eaLnBrk="1" hangingPunct="1">
              <a:lnSpc>
                <a:spcPct val="90000"/>
              </a:lnSpc>
            </a:pPr>
            <a:r>
              <a:rPr lang="en-US" altLang="en-US" sz="1800" smtClean="0"/>
              <a:t>How does an organization control changes before and after software is released to a customer?</a:t>
            </a:r>
          </a:p>
          <a:p>
            <a:pPr eaLnBrk="1" hangingPunct="1">
              <a:lnSpc>
                <a:spcPct val="90000"/>
              </a:lnSpc>
            </a:pPr>
            <a:r>
              <a:rPr lang="en-US" altLang="en-US" sz="1800" smtClean="0"/>
              <a:t>Who has responsibility for approving and ranking changes? </a:t>
            </a:r>
          </a:p>
          <a:p>
            <a:pPr eaLnBrk="1" hangingPunct="1">
              <a:lnSpc>
                <a:spcPct val="90000"/>
              </a:lnSpc>
            </a:pPr>
            <a:r>
              <a:rPr lang="en-US" altLang="en-US" sz="1800" smtClean="0"/>
              <a:t>How can we ensure that changes have been made properly?</a:t>
            </a:r>
          </a:p>
          <a:p>
            <a:pPr eaLnBrk="1" hangingPunct="1">
              <a:lnSpc>
                <a:spcPct val="90000"/>
              </a:lnSpc>
            </a:pPr>
            <a:r>
              <a:rPr lang="en-US" altLang="en-US" sz="1800" smtClean="0"/>
              <a:t>What mechanism is used to appraise others of changes that are made? </a:t>
            </a:r>
          </a:p>
          <a:p>
            <a:pPr eaLnBrk="1" hangingPunct="1">
              <a:lnSpc>
                <a:spcPct val="90000"/>
              </a:lnSpc>
            </a:pPr>
            <a:endParaRPr lang="en-US" altLang="en-US" sz="1800" smtClean="0"/>
          </a:p>
        </p:txBody>
      </p:sp>
      <p:sp>
        <p:nvSpPr>
          <p:cNvPr id="183300" name="Text Box 4"/>
          <p:cNvSpPr txBox="1">
            <a:spLocks noChangeArrowheads="1"/>
          </p:cNvSpPr>
          <p:nvPr/>
        </p:nvSpPr>
        <p:spPr bwMode="auto">
          <a:xfrm>
            <a:off x="1752600" y="1981200"/>
            <a:ext cx="4711700" cy="420688"/>
          </a:xfrm>
          <a:prstGeom prst="rect">
            <a:avLst/>
          </a:prstGeom>
          <a:noFill/>
          <a:ln>
            <a:noFill/>
          </a:ln>
          <a:effectLst/>
          <a:extLst/>
        </p:spPr>
        <p:txBody>
          <a:bodyPr wrap="none">
            <a:spAutoFit/>
          </a:bodyPr>
          <a:lstStyle/>
          <a:p>
            <a:pPr eaLnBrk="0" fontAlgn="base" hangingPunct="0">
              <a:lnSpc>
                <a:spcPct val="90000"/>
              </a:lnSpc>
              <a:spcBef>
                <a:spcPct val="0"/>
              </a:spcBef>
              <a:spcAft>
                <a:spcPct val="0"/>
              </a:spcAft>
              <a:defRPr/>
            </a:pPr>
            <a:r>
              <a:rPr lang="en-US" altLang="en-US" sz="2400" i="1">
                <a:solidFill>
                  <a:srgbClr val="9A0000"/>
                </a:solidFill>
                <a:latin typeface="Palatino" pitchFamily="-128" charset="0"/>
                <a:ea typeface="ＭＳ Ｐゴシック" pitchFamily="-128" charset="-128"/>
              </a:rPr>
              <a:t>Addresses the following questions …</a:t>
            </a:r>
            <a:endParaRPr lang="en-US" altLang="en-US" sz="2400" i="1">
              <a:solidFill>
                <a:srgbClr val="F3FF07"/>
              </a:solidFill>
              <a:effectLst>
                <a:outerShdw blurRad="38100" dist="38100" dir="2700000" algn="tl">
                  <a:srgbClr val="000000"/>
                </a:outerShdw>
              </a:effectLst>
              <a:latin typeface="Palatino" pitchFamily="-128" charset="0"/>
              <a:ea typeface="ＭＳ Ｐゴシック" pitchFamily="-128" charset="-128"/>
            </a:endParaRPr>
          </a:p>
        </p:txBody>
      </p:sp>
    </p:spTree>
    <p:extLst>
      <p:ext uri="{BB962C8B-B14F-4D97-AF65-F5344CB8AC3E}">
        <p14:creationId xmlns:p14="http://schemas.microsoft.com/office/powerpoint/2010/main" val="2497403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7B811743-B1C2-4B2B-9A33-0A30ED926661}" type="slidenum">
              <a:rPr lang="en-US" altLang="en-US">
                <a:solidFill>
                  <a:srgbClr val="000000"/>
                </a:solidFill>
              </a:rPr>
              <a:pPr>
                <a:defRPr/>
              </a:pPr>
              <a:t>24</a:t>
            </a:fld>
            <a:endParaRPr lang="en-US" altLang="en-US">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 </a:t>
            </a:r>
          </a:p>
        </p:txBody>
      </p:sp>
      <p:sp>
        <p:nvSpPr>
          <p:cNvPr id="26628" name="Rectangle 2"/>
          <p:cNvSpPr>
            <a:spLocks noGrp="1" noChangeArrowheads="1"/>
          </p:cNvSpPr>
          <p:nvPr>
            <p:ph type="title"/>
          </p:nvPr>
        </p:nvSpPr>
        <p:spPr>
          <a:xfrm>
            <a:off x="1219200" y="1066800"/>
            <a:ext cx="6705600" cy="633413"/>
          </a:xfrm>
        </p:spPr>
        <p:txBody>
          <a:bodyPr/>
          <a:lstStyle/>
          <a:p>
            <a:pPr eaLnBrk="1" hangingPunct="1"/>
            <a:r>
              <a:rPr lang="en-US" altLang="en-US" smtClean="0"/>
              <a:t>The SCM Process</a:t>
            </a:r>
          </a:p>
        </p:txBody>
      </p:sp>
      <p:pic>
        <p:nvPicPr>
          <p:cNvPr id="2662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524000"/>
            <a:ext cx="4421188" cy="476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325528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smtClean="0"/>
              <a:t>Identification of Objects</a:t>
            </a:r>
          </a:p>
        </p:txBody>
      </p:sp>
      <p:sp>
        <p:nvSpPr>
          <p:cNvPr id="27651" name="Content Placeholder 2"/>
          <p:cNvSpPr>
            <a:spLocks noGrp="1"/>
          </p:cNvSpPr>
          <p:nvPr>
            <p:ph idx="1"/>
          </p:nvPr>
        </p:nvSpPr>
        <p:spPr/>
        <p:txBody>
          <a:bodyPr/>
          <a:lstStyle/>
          <a:p>
            <a:r>
              <a:rPr lang="en-US" altLang="en-US" smtClean="0"/>
              <a:t>To control and manage software configuration items, each should be separately named and then organized using an object-oriented approach. </a:t>
            </a:r>
          </a:p>
          <a:p>
            <a:r>
              <a:rPr lang="en-US" altLang="en-US" smtClean="0"/>
              <a:t>A </a:t>
            </a:r>
            <a:r>
              <a:rPr lang="en-US" altLang="en-US" i="1" smtClean="0"/>
              <a:t>basic object </a:t>
            </a:r>
            <a:r>
              <a:rPr lang="en-US" altLang="en-US" smtClean="0"/>
              <a:t>is a unit of information that you create during analysis, design, code, or test. For example, a basic object might be a section of a requirements specification, part of a design</a:t>
            </a:r>
            <a:br>
              <a:rPr lang="en-US" altLang="en-US" smtClean="0"/>
            </a:br>
            <a:r>
              <a:rPr lang="en-US" altLang="en-US" smtClean="0"/>
              <a:t>model, source code for a component, or a suite of test cases that are used to exercise the code. </a:t>
            </a:r>
          </a:p>
          <a:p>
            <a:pPr>
              <a:buFont typeface="Wingdings" pitchFamily="-128" charset="2"/>
              <a:buNone/>
            </a:pPr>
            <a:r>
              <a:rPr lang="en-US" altLang="en-US" smtClean="0"/>
              <a:t/>
            </a:r>
            <a:br>
              <a:rPr lang="en-US" altLang="en-US" smtClean="0"/>
            </a:br>
            <a:endParaRPr lang="en-US" altLang="en-US" smtClean="0"/>
          </a:p>
        </p:txBody>
      </p:sp>
      <p:sp>
        <p:nvSpPr>
          <p:cNvPr id="4" name="Slide Number Placeholder 3"/>
          <p:cNvSpPr>
            <a:spLocks noGrp="1"/>
          </p:cNvSpPr>
          <p:nvPr>
            <p:ph type="sldNum" sz="quarter" idx="10"/>
          </p:nvPr>
        </p:nvSpPr>
        <p:spPr/>
        <p:txBody>
          <a:bodyPr/>
          <a:lstStyle/>
          <a:p>
            <a:pPr>
              <a:defRPr/>
            </a:pPr>
            <a:fld id="{A643FFD2-E79D-46B2-9B7B-42430425A33A}" type="slidenum">
              <a:rPr lang="en-US" altLang="en-US" smtClean="0">
                <a:solidFill>
                  <a:srgbClr val="000000"/>
                </a:solidFill>
              </a:rPr>
              <a:pPr>
                <a:defRPr/>
              </a:pPr>
              <a:t>25</a:t>
            </a:fld>
            <a:endParaRPr lang="en-US" altLang="en-US">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dirty="0" smtClean="0">
                <a:solidFill>
                  <a:srgbClr val="000000"/>
                </a:solidFill>
              </a:rPr>
              <a:t>These slides are designed to accompany </a:t>
            </a:r>
            <a:r>
              <a:rPr lang="en-US" altLang="en-US" i="1" dirty="0" smtClean="0">
                <a:solidFill>
                  <a:srgbClr val="000000"/>
                </a:solidFill>
              </a:rPr>
              <a:t>Software Engineering: A Practitioner’s Approach, 7/e </a:t>
            </a:r>
            <a:r>
              <a:rPr lang="en-US" altLang="en-US" dirty="0" smtClean="0">
                <a:solidFill>
                  <a:srgbClr val="000000"/>
                </a:solidFill>
              </a:rPr>
              <a:t>(McGraw-Hill 2009). Slides copyright 2009 by Roger Pressman. </a:t>
            </a:r>
            <a:endParaRPr lang="en-US" altLang="en-US" dirty="0">
              <a:solidFill>
                <a:srgbClr val="000000"/>
              </a:solidFill>
            </a:endParaRPr>
          </a:p>
        </p:txBody>
      </p:sp>
    </p:spTree>
    <p:extLst>
      <p:ext uri="{BB962C8B-B14F-4D97-AF65-F5344CB8AC3E}">
        <p14:creationId xmlns:p14="http://schemas.microsoft.com/office/powerpoint/2010/main" val="17138952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endParaRPr lang="en-US" altLang="en-US" smtClean="0"/>
          </a:p>
        </p:txBody>
      </p:sp>
      <p:sp>
        <p:nvSpPr>
          <p:cNvPr id="28675" name="Content Placeholder 2"/>
          <p:cNvSpPr>
            <a:spLocks noGrp="1"/>
          </p:cNvSpPr>
          <p:nvPr>
            <p:ph idx="1"/>
          </p:nvPr>
        </p:nvSpPr>
        <p:spPr/>
        <p:txBody>
          <a:bodyPr/>
          <a:lstStyle/>
          <a:p>
            <a:r>
              <a:rPr lang="en-US" altLang="en-US" smtClean="0"/>
              <a:t>An </a:t>
            </a:r>
            <a:r>
              <a:rPr lang="en-US" altLang="en-US" i="1" smtClean="0"/>
              <a:t>aggregate object </a:t>
            </a:r>
            <a:r>
              <a:rPr lang="en-US" altLang="en-US" smtClean="0"/>
              <a:t>is a collection of basic objects and other aggregate objects. </a:t>
            </a:r>
          </a:p>
          <a:p>
            <a:r>
              <a:rPr lang="en-US" altLang="en-US" smtClean="0"/>
              <a:t>For example, a </a:t>
            </a:r>
            <a:r>
              <a:rPr lang="en-US" altLang="en-US" b="1" smtClean="0"/>
              <a:t>DesignSpecification </a:t>
            </a:r>
            <a:r>
              <a:rPr lang="en-US" altLang="en-US" smtClean="0"/>
              <a:t>is an aggregate object. </a:t>
            </a:r>
          </a:p>
          <a:p>
            <a:r>
              <a:rPr lang="en-US" altLang="en-US" smtClean="0"/>
              <a:t>Each object has a set of distinct features that identify it uniquely: a name, a description, a list of resources, and a “realization.”</a:t>
            </a:r>
          </a:p>
          <a:p>
            <a:r>
              <a:rPr lang="en-US" altLang="en-US" smtClean="0"/>
              <a:t> The object name is a character string that identifies the object unambiguously. </a:t>
            </a:r>
            <a:br>
              <a:rPr lang="en-US" altLang="en-US" smtClean="0"/>
            </a:br>
            <a:r>
              <a:rPr lang="en-US" altLang="en-US" smtClean="0"/>
              <a:t/>
            </a:r>
            <a:br>
              <a:rPr lang="en-US" altLang="en-US" smtClean="0"/>
            </a:br>
            <a:endParaRPr lang="en-US" altLang="en-US" smtClean="0"/>
          </a:p>
        </p:txBody>
      </p:sp>
      <p:sp>
        <p:nvSpPr>
          <p:cNvPr id="4" name="Slide Number Placeholder 3"/>
          <p:cNvSpPr>
            <a:spLocks noGrp="1"/>
          </p:cNvSpPr>
          <p:nvPr>
            <p:ph type="sldNum" sz="quarter" idx="10"/>
          </p:nvPr>
        </p:nvSpPr>
        <p:spPr/>
        <p:txBody>
          <a:bodyPr/>
          <a:lstStyle/>
          <a:p>
            <a:pPr>
              <a:defRPr/>
            </a:pPr>
            <a:fld id="{AA6FFFB0-E29C-43D6-A1A2-191B36645B11}" type="slidenum">
              <a:rPr lang="en-US" altLang="en-US" smtClean="0">
                <a:solidFill>
                  <a:srgbClr val="000000"/>
                </a:solidFill>
              </a:rPr>
              <a:pPr>
                <a:defRPr/>
              </a:pPr>
              <a:t>26</a:t>
            </a:fld>
            <a:endParaRPr lang="en-US" altLang="en-US">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smtClean="0">
                <a:solidFill>
                  <a:srgbClr val="000000"/>
                </a:solidFill>
              </a:rPr>
              <a:t>These slides are designed to accompany </a:t>
            </a:r>
            <a:r>
              <a:rPr lang="en-US" altLang="en-US" i="1" smtClean="0">
                <a:solidFill>
                  <a:srgbClr val="000000"/>
                </a:solidFill>
              </a:rPr>
              <a:t>Software Engineering: A Practitioner’s Approach, 7/e </a:t>
            </a:r>
            <a:r>
              <a:rPr lang="en-US" altLang="en-US" smtClean="0">
                <a:solidFill>
                  <a:srgbClr val="000000"/>
                </a:solidFill>
              </a:rPr>
              <a:t>(McGraw-Hill 2009). Slides copyright 2009 by Roger Pressman. </a:t>
            </a:r>
            <a:endParaRPr lang="en-US" altLang="en-US">
              <a:solidFill>
                <a:srgbClr val="000000"/>
              </a:solidFill>
            </a:endParaRPr>
          </a:p>
        </p:txBody>
      </p:sp>
    </p:spTree>
    <p:extLst>
      <p:ext uri="{BB962C8B-B14F-4D97-AF65-F5344CB8AC3E}">
        <p14:creationId xmlns:p14="http://schemas.microsoft.com/office/powerpoint/2010/main" val="145554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endParaRPr lang="en-US" altLang="en-US" smtClean="0"/>
          </a:p>
        </p:txBody>
      </p:sp>
      <p:sp>
        <p:nvSpPr>
          <p:cNvPr id="3" name="Content Placeholder 2"/>
          <p:cNvSpPr>
            <a:spLocks noGrp="1"/>
          </p:cNvSpPr>
          <p:nvPr>
            <p:ph idx="1"/>
          </p:nvPr>
        </p:nvSpPr>
        <p:spPr/>
        <p:txBody>
          <a:bodyPr/>
          <a:lstStyle/>
          <a:p>
            <a:pPr>
              <a:defRPr/>
            </a:pPr>
            <a:r>
              <a:rPr lang="en-US" sz="2000" dirty="0" smtClean="0"/>
              <a:t>The object description is a list of data items that identify the SCI type (e.g., model element, program, data) represented by the object, a project identifier, and change and/or version information. </a:t>
            </a:r>
          </a:p>
          <a:p>
            <a:pPr>
              <a:defRPr/>
            </a:pPr>
            <a:r>
              <a:rPr lang="en-US" sz="2000" dirty="0" smtClean="0"/>
              <a:t>Resources are “entities that are provided, processed, referenced or otherwise required by the object”.</a:t>
            </a:r>
          </a:p>
          <a:p>
            <a:pPr marL="0" indent="0">
              <a:buFont typeface="Wingdings" pitchFamily="-128" charset="2"/>
              <a:buNone/>
              <a:defRPr/>
            </a:pPr>
            <a:r>
              <a:rPr lang="en-US" sz="2000" dirty="0" smtClean="0"/>
              <a:t> For example, data types, specific functions, or even variable names may be considered to be object resources. </a:t>
            </a:r>
          </a:p>
          <a:p>
            <a:pPr>
              <a:defRPr/>
            </a:pPr>
            <a:r>
              <a:rPr lang="en-US" sz="2000" dirty="0" smtClean="0"/>
              <a:t>The realization is a pointer to the “unit of text” for a basic object and null for an aggregate object.</a:t>
            </a:r>
            <a:endParaRPr lang="en-US" sz="2000" dirty="0"/>
          </a:p>
        </p:txBody>
      </p:sp>
      <p:sp>
        <p:nvSpPr>
          <p:cNvPr id="4" name="Slide Number Placeholder 3"/>
          <p:cNvSpPr>
            <a:spLocks noGrp="1"/>
          </p:cNvSpPr>
          <p:nvPr>
            <p:ph type="sldNum" sz="quarter" idx="10"/>
          </p:nvPr>
        </p:nvSpPr>
        <p:spPr/>
        <p:txBody>
          <a:bodyPr/>
          <a:lstStyle/>
          <a:p>
            <a:pPr>
              <a:defRPr/>
            </a:pPr>
            <a:fld id="{0B84A575-F1E9-42B7-868D-DB951C702482}" type="slidenum">
              <a:rPr lang="en-US" altLang="en-US" smtClean="0">
                <a:solidFill>
                  <a:srgbClr val="000000"/>
                </a:solidFill>
              </a:rPr>
              <a:pPr>
                <a:defRPr/>
              </a:pPr>
              <a:t>27</a:t>
            </a:fld>
            <a:endParaRPr lang="en-US" altLang="en-US">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smtClean="0">
                <a:solidFill>
                  <a:srgbClr val="000000"/>
                </a:solidFill>
              </a:rPr>
              <a:t>These slides are designed to accompany </a:t>
            </a:r>
            <a:r>
              <a:rPr lang="en-US" altLang="en-US" i="1" smtClean="0">
                <a:solidFill>
                  <a:srgbClr val="000000"/>
                </a:solidFill>
              </a:rPr>
              <a:t>Software Engineering: A Practitioner’s Approach, 7/e </a:t>
            </a:r>
            <a:r>
              <a:rPr lang="en-US" altLang="en-US" smtClean="0">
                <a:solidFill>
                  <a:srgbClr val="000000"/>
                </a:solidFill>
              </a:rPr>
              <a:t>(McGraw-Hill 2009). Slides copyright 2009 by Roger Pressman. </a:t>
            </a:r>
            <a:endParaRPr lang="en-US" altLang="en-US">
              <a:solidFill>
                <a:srgbClr val="000000"/>
              </a:solidFill>
            </a:endParaRPr>
          </a:p>
        </p:txBody>
      </p:sp>
    </p:spTree>
    <p:extLst>
      <p:ext uri="{BB962C8B-B14F-4D97-AF65-F5344CB8AC3E}">
        <p14:creationId xmlns:p14="http://schemas.microsoft.com/office/powerpoint/2010/main" val="33747483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2C872CD-8B60-464D-8CCD-39BA53D5A5B2}" type="slidenum">
              <a:rPr lang="en-US" altLang="en-US">
                <a:solidFill>
                  <a:srgbClr val="000000"/>
                </a:solidFill>
              </a:rPr>
              <a:pPr>
                <a:defRPr/>
              </a:pPr>
              <a:t>28</a:t>
            </a:fld>
            <a:endParaRPr lang="en-US" altLang="en-US">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 </a:t>
            </a:r>
          </a:p>
        </p:txBody>
      </p:sp>
      <p:sp>
        <p:nvSpPr>
          <p:cNvPr id="30724" name="Rectangle 2"/>
          <p:cNvSpPr>
            <a:spLocks noGrp="1" noChangeArrowheads="1"/>
          </p:cNvSpPr>
          <p:nvPr>
            <p:ph type="title"/>
          </p:nvPr>
        </p:nvSpPr>
        <p:spPr>
          <a:xfrm>
            <a:off x="1219200" y="1143000"/>
            <a:ext cx="6705600" cy="633413"/>
          </a:xfrm>
        </p:spPr>
        <p:txBody>
          <a:bodyPr/>
          <a:lstStyle/>
          <a:p>
            <a:pPr eaLnBrk="1" hangingPunct="1"/>
            <a:r>
              <a:rPr lang="en-US" altLang="en-US" smtClean="0"/>
              <a:t>Version Control</a:t>
            </a:r>
          </a:p>
        </p:txBody>
      </p:sp>
      <p:sp>
        <p:nvSpPr>
          <p:cNvPr id="30725" name="Rectangle 3"/>
          <p:cNvSpPr>
            <a:spLocks noGrp="1" noChangeArrowheads="1"/>
          </p:cNvSpPr>
          <p:nvPr>
            <p:ph type="body" idx="1"/>
          </p:nvPr>
        </p:nvSpPr>
        <p:spPr>
          <a:xfrm>
            <a:off x="1828800" y="1905000"/>
            <a:ext cx="6781800" cy="4038600"/>
          </a:xfrm>
        </p:spPr>
        <p:txBody>
          <a:bodyPr/>
          <a:lstStyle/>
          <a:p>
            <a:pPr eaLnBrk="1" hangingPunct="1">
              <a:lnSpc>
                <a:spcPct val="90000"/>
              </a:lnSpc>
            </a:pPr>
            <a:r>
              <a:rPr lang="en-US" altLang="en-US" sz="1800" smtClean="0"/>
              <a:t>Version control combines procedures and tools to manage different versions of configuration objects that are created during the software process</a:t>
            </a:r>
          </a:p>
          <a:p>
            <a:pPr eaLnBrk="1" hangingPunct="1">
              <a:lnSpc>
                <a:spcPct val="90000"/>
              </a:lnSpc>
              <a:spcBef>
                <a:spcPts val="300"/>
              </a:spcBef>
            </a:pPr>
            <a:r>
              <a:rPr lang="en-US" altLang="en-US" sz="1800" smtClean="0"/>
              <a:t>A version control system implements or is directly integrated with four major capabilities: </a:t>
            </a:r>
          </a:p>
          <a:p>
            <a:pPr lvl="1" eaLnBrk="1" hangingPunct="1">
              <a:lnSpc>
                <a:spcPct val="90000"/>
              </a:lnSpc>
              <a:spcBef>
                <a:spcPts val="300"/>
              </a:spcBef>
            </a:pPr>
            <a:r>
              <a:rPr lang="en-US" altLang="en-US" sz="1600" smtClean="0"/>
              <a:t> a </a:t>
            </a:r>
            <a:r>
              <a:rPr lang="en-US" altLang="en-US" sz="1600" i="1" smtClean="0">
                <a:solidFill>
                  <a:schemeClr val="folHlink"/>
                </a:solidFill>
              </a:rPr>
              <a:t>project database (repository)</a:t>
            </a:r>
            <a:r>
              <a:rPr lang="en-US" altLang="en-US" sz="1600" smtClean="0"/>
              <a:t> that stores all relevant configuration objects</a:t>
            </a:r>
          </a:p>
          <a:p>
            <a:pPr lvl="1" eaLnBrk="1" hangingPunct="1">
              <a:lnSpc>
                <a:spcPct val="90000"/>
              </a:lnSpc>
              <a:spcBef>
                <a:spcPts val="300"/>
              </a:spcBef>
            </a:pPr>
            <a:r>
              <a:rPr lang="en-US" altLang="en-US" sz="1600" smtClean="0"/>
              <a:t> a </a:t>
            </a:r>
            <a:r>
              <a:rPr lang="en-US" altLang="en-US" sz="1600" i="1" smtClean="0">
                <a:solidFill>
                  <a:schemeClr val="folHlink"/>
                </a:solidFill>
              </a:rPr>
              <a:t>version management</a:t>
            </a:r>
            <a:r>
              <a:rPr lang="en-US" altLang="en-US" sz="1600" smtClean="0"/>
              <a:t> capability that stores all versions of a configuration object (or enables any version to be constructed using differences from past versions); </a:t>
            </a:r>
          </a:p>
          <a:p>
            <a:pPr lvl="1" eaLnBrk="1" hangingPunct="1">
              <a:lnSpc>
                <a:spcPct val="90000"/>
              </a:lnSpc>
              <a:spcBef>
                <a:spcPts val="300"/>
              </a:spcBef>
            </a:pPr>
            <a:r>
              <a:rPr lang="en-US" altLang="en-US" sz="1600" smtClean="0"/>
              <a:t> a</a:t>
            </a:r>
            <a:r>
              <a:rPr lang="en-US" altLang="en-US" sz="1600" smtClean="0">
                <a:solidFill>
                  <a:schemeClr val="folHlink"/>
                </a:solidFill>
              </a:rPr>
              <a:t> </a:t>
            </a:r>
            <a:r>
              <a:rPr lang="en-US" altLang="en-US" sz="1600" i="1" smtClean="0">
                <a:solidFill>
                  <a:schemeClr val="folHlink"/>
                </a:solidFill>
              </a:rPr>
              <a:t>make facility</a:t>
            </a:r>
            <a:r>
              <a:rPr lang="en-US" altLang="en-US" sz="1600" smtClean="0"/>
              <a:t> that enables the software engineer to collect all relevant configuration objects and construct a specific version of the software. </a:t>
            </a:r>
          </a:p>
          <a:p>
            <a:pPr lvl="1" eaLnBrk="1" hangingPunct="1">
              <a:lnSpc>
                <a:spcPct val="90000"/>
              </a:lnSpc>
              <a:spcBef>
                <a:spcPts val="300"/>
              </a:spcBef>
            </a:pPr>
            <a:r>
              <a:rPr lang="en-US" altLang="en-US" sz="1600" smtClean="0"/>
              <a:t> an</a:t>
            </a:r>
            <a:r>
              <a:rPr lang="en-US" altLang="en-US" sz="1600" smtClean="0">
                <a:solidFill>
                  <a:schemeClr val="folHlink"/>
                </a:solidFill>
              </a:rPr>
              <a:t> </a:t>
            </a:r>
            <a:r>
              <a:rPr lang="en-US" altLang="en-US" sz="1600" i="1" smtClean="0">
                <a:solidFill>
                  <a:schemeClr val="folHlink"/>
                </a:solidFill>
              </a:rPr>
              <a:t>issues tracking</a:t>
            </a:r>
            <a:r>
              <a:rPr lang="en-US" altLang="en-US" sz="1600" smtClean="0">
                <a:solidFill>
                  <a:schemeClr val="folHlink"/>
                </a:solidFill>
              </a:rPr>
              <a:t> </a:t>
            </a:r>
            <a:r>
              <a:rPr lang="en-US" altLang="en-US" sz="1600" smtClean="0"/>
              <a:t>(also called </a:t>
            </a:r>
            <a:r>
              <a:rPr lang="en-US" altLang="en-US" sz="1600" i="1" smtClean="0"/>
              <a:t>bug tracking</a:t>
            </a:r>
            <a:r>
              <a:rPr lang="en-US" altLang="en-US" sz="1600" smtClean="0"/>
              <a:t>) capability that enables the team to record and track the status of all outstanding issues associated with each configuration object.</a:t>
            </a:r>
          </a:p>
        </p:txBody>
      </p:sp>
    </p:spTree>
    <p:extLst>
      <p:ext uri="{BB962C8B-B14F-4D97-AF65-F5344CB8AC3E}">
        <p14:creationId xmlns:p14="http://schemas.microsoft.com/office/powerpoint/2010/main" val="2848405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endParaRPr lang="en-US" altLang="en-US" smtClean="0"/>
          </a:p>
        </p:txBody>
      </p:sp>
      <p:sp>
        <p:nvSpPr>
          <p:cNvPr id="31747" name="Content Placeholder 2"/>
          <p:cNvSpPr>
            <a:spLocks noGrp="1"/>
          </p:cNvSpPr>
          <p:nvPr>
            <p:ph idx="1"/>
          </p:nvPr>
        </p:nvSpPr>
        <p:spPr/>
        <p:txBody>
          <a:bodyPr/>
          <a:lstStyle/>
          <a:p>
            <a:r>
              <a:rPr lang="en-US" altLang="en-US" smtClean="0"/>
              <a:t>A number of version control systems establish a </a:t>
            </a:r>
            <a:r>
              <a:rPr lang="en-US" altLang="en-US" i="1" smtClean="0"/>
              <a:t>change set</a:t>
            </a:r>
            <a:r>
              <a:rPr lang="en-US" altLang="en-US" smtClean="0"/>
              <a:t>—a collection of all changes (to some baseline configuration) that are required to create a specific version of the software.</a:t>
            </a:r>
          </a:p>
          <a:p>
            <a:r>
              <a:rPr lang="en-US" altLang="en-US" smtClean="0"/>
              <a:t>A change set “captures all changes to all</a:t>
            </a:r>
            <a:br>
              <a:rPr lang="en-US" altLang="en-US" smtClean="0"/>
            </a:br>
            <a:r>
              <a:rPr lang="en-US" altLang="en-US" smtClean="0"/>
              <a:t>files in the configuration along with the reason for changes and details of who made</a:t>
            </a:r>
            <a:br>
              <a:rPr lang="en-US" altLang="en-US" smtClean="0"/>
            </a:br>
            <a:r>
              <a:rPr lang="en-US" altLang="en-US" smtClean="0"/>
              <a:t>the changes and when.”</a:t>
            </a:r>
            <a:br>
              <a:rPr lang="en-US" altLang="en-US" smtClean="0"/>
            </a:br>
            <a:endParaRPr lang="en-US" altLang="en-US" smtClean="0"/>
          </a:p>
        </p:txBody>
      </p:sp>
      <p:sp>
        <p:nvSpPr>
          <p:cNvPr id="4" name="Slide Number Placeholder 3"/>
          <p:cNvSpPr>
            <a:spLocks noGrp="1"/>
          </p:cNvSpPr>
          <p:nvPr>
            <p:ph type="sldNum" sz="quarter" idx="10"/>
          </p:nvPr>
        </p:nvSpPr>
        <p:spPr/>
        <p:txBody>
          <a:bodyPr/>
          <a:lstStyle/>
          <a:p>
            <a:pPr>
              <a:defRPr/>
            </a:pPr>
            <a:fld id="{60D358E2-4081-48C0-9F41-34AB12C43D2F}" type="slidenum">
              <a:rPr lang="en-US" altLang="en-US" smtClean="0">
                <a:solidFill>
                  <a:srgbClr val="000000"/>
                </a:solidFill>
              </a:rPr>
              <a:pPr>
                <a:defRPr/>
              </a:pPr>
              <a:t>29</a:t>
            </a:fld>
            <a:endParaRPr lang="en-US" altLang="en-US">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smtClean="0">
                <a:solidFill>
                  <a:srgbClr val="000000"/>
                </a:solidFill>
              </a:rPr>
              <a:t>These slides are designed to accompany </a:t>
            </a:r>
            <a:r>
              <a:rPr lang="en-US" altLang="en-US" i="1" smtClean="0">
                <a:solidFill>
                  <a:srgbClr val="000000"/>
                </a:solidFill>
              </a:rPr>
              <a:t>Software Engineering: A Practitioner’s Approach, 7/e </a:t>
            </a:r>
            <a:r>
              <a:rPr lang="en-US" altLang="en-US" smtClean="0">
                <a:solidFill>
                  <a:srgbClr val="000000"/>
                </a:solidFill>
              </a:rPr>
              <a:t>(McGraw-Hill 2009). Slides copyright 2009 by Roger Pressman. </a:t>
            </a:r>
            <a:endParaRPr lang="en-US" altLang="en-US">
              <a:solidFill>
                <a:srgbClr val="000000"/>
              </a:solidFill>
            </a:endParaRPr>
          </a:p>
        </p:txBody>
      </p:sp>
    </p:spTree>
    <p:extLst>
      <p:ext uri="{BB962C8B-B14F-4D97-AF65-F5344CB8AC3E}">
        <p14:creationId xmlns:p14="http://schemas.microsoft.com/office/powerpoint/2010/main" val="1531776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endParaRPr lang="en-US" altLang="en-US" smtClean="0"/>
          </a:p>
        </p:txBody>
      </p:sp>
      <p:sp>
        <p:nvSpPr>
          <p:cNvPr id="3" name="Content Placeholder 2"/>
          <p:cNvSpPr>
            <a:spLocks noGrp="1"/>
          </p:cNvSpPr>
          <p:nvPr>
            <p:ph idx="1"/>
          </p:nvPr>
        </p:nvSpPr>
        <p:spPr/>
        <p:txBody>
          <a:bodyPr/>
          <a:lstStyle/>
          <a:p>
            <a:pPr eaLnBrk="1" hangingPunct="1">
              <a:defRPr/>
            </a:pPr>
            <a:r>
              <a:rPr lang="en-US" dirty="0" smtClean="0"/>
              <a:t>SCM activities are developed to </a:t>
            </a:r>
          </a:p>
          <a:p>
            <a:pPr marL="457200" indent="-457200" eaLnBrk="1" hangingPunct="1">
              <a:buFont typeface="Wingdings" pitchFamily="-128" charset="2"/>
              <a:buAutoNum type="arabicParenBoth"/>
              <a:defRPr/>
            </a:pPr>
            <a:r>
              <a:rPr lang="en-US" dirty="0" smtClean="0"/>
              <a:t>identify change</a:t>
            </a:r>
          </a:p>
          <a:p>
            <a:pPr marL="457200" indent="-457200" eaLnBrk="1" hangingPunct="1">
              <a:buFont typeface="Wingdings" pitchFamily="-128" charset="2"/>
              <a:buAutoNum type="arabicParenBoth"/>
              <a:defRPr/>
            </a:pPr>
            <a:r>
              <a:rPr lang="en-US" dirty="0" smtClean="0"/>
              <a:t>control change</a:t>
            </a:r>
          </a:p>
          <a:p>
            <a:pPr marL="457200" indent="-457200" eaLnBrk="1" hangingPunct="1">
              <a:buFont typeface="Wingdings" pitchFamily="-128" charset="2"/>
              <a:buAutoNum type="arabicParenBoth"/>
              <a:defRPr/>
            </a:pPr>
            <a:r>
              <a:rPr lang="en-US" dirty="0" smtClean="0"/>
              <a:t>Ensure that change is being properly implemented</a:t>
            </a:r>
          </a:p>
          <a:p>
            <a:pPr marL="457200" indent="-457200" eaLnBrk="1" hangingPunct="1">
              <a:buFont typeface="Wingdings" pitchFamily="-128" charset="2"/>
              <a:buAutoNum type="arabicParenBoth"/>
              <a:defRPr/>
            </a:pPr>
            <a:r>
              <a:rPr lang="en-US" dirty="0" smtClean="0"/>
              <a:t>report changes to others who may have an interest.</a:t>
            </a:r>
            <a:br>
              <a:rPr lang="en-US" dirty="0" smtClean="0"/>
            </a:br>
            <a:endParaRPr lang="en-US" dirty="0" smtClean="0"/>
          </a:p>
        </p:txBody>
      </p:sp>
      <p:sp>
        <p:nvSpPr>
          <p:cNvPr id="4" name="Slide Number Placeholder 3"/>
          <p:cNvSpPr>
            <a:spLocks noGrp="1"/>
          </p:cNvSpPr>
          <p:nvPr>
            <p:ph type="sldNum" sz="quarter" idx="10"/>
          </p:nvPr>
        </p:nvSpPr>
        <p:spPr/>
        <p:txBody>
          <a:bodyPr/>
          <a:lstStyle/>
          <a:p>
            <a:pPr>
              <a:defRPr/>
            </a:pPr>
            <a:fld id="{A79AFB2F-D07C-4C34-9DF6-0E46AA0DF98A}" type="slidenum">
              <a:rPr lang="en-US" altLang="en-US">
                <a:solidFill>
                  <a:srgbClr val="000000"/>
                </a:solidFill>
              </a:rPr>
              <a:pPr>
                <a:defRPr/>
              </a:pPr>
              <a:t>3</a:t>
            </a:fld>
            <a:endParaRPr lang="en-US" altLang="en-US">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 </a:t>
            </a:r>
          </a:p>
        </p:txBody>
      </p:sp>
    </p:spTree>
    <p:extLst>
      <p:ext uri="{BB962C8B-B14F-4D97-AF65-F5344CB8AC3E}">
        <p14:creationId xmlns:p14="http://schemas.microsoft.com/office/powerpoint/2010/main" val="31918082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3"/>
          <p:cNvSpPr>
            <a:spLocks noGrp="1"/>
          </p:cNvSpPr>
          <p:nvPr>
            <p:ph type="sldNum" sz="quarter" idx="10"/>
          </p:nvPr>
        </p:nvSpPr>
        <p:spPr/>
        <p:txBody>
          <a:bodyPr/>
          <a:lstStyle/>
          <a:p>
            <a:pPr>
              <a:defRPr/>
            </a:pPr>
            <a:fld id="{D49EC099-3F17-4C91-8CC8-EE36C3FE268D}" type="slidenum">
              <a:rPr lang="en-US" altLang="en-US">
                <a:solidFill>
                  <a:srgbClr val="000000"/>
                </a:solidFill>
              </a:rPr>
              <a:pPr>
                <a:defRPr/>
              </a:pPr>
              <a:t>30</a:t>
            </a:fld>
            <a:endParaRPr lang="en-US" altLang="en-US">
              <a:solidFill>
                <a:srgbClr val="000000"/>
              </a:solidFill>
            </a:endParaRPr>
          </a:p>
        </p:txBody>
      </p:sp>
      <p:sp>
        <p:nvSpPr>
          <p:cNvPr id="37" name="Footer Placeholder 4"/>
          <p:cNvSpPr>
            <a:spLocks noGrp="1"/>
          </p:cNvSpPr>
          <p:nvPr>
            <p:ph type="ftr" sz="quarter" idx="11"/>
          </p:nvPr>
        </p:nvSpPr>
        <p:spPr/>
        <p:txBody>
          <a:body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 </a:t>
            </a:r>
          </a:p>
        </p:txBody>
      </p:sp>
      <p:sp>
        <p:nvSpPr>
          <p:cNvPr id="32772" name="Rectangle 4"/>
          <p:cNvSpPr>
            <a:spLocks noGrp="1" noChangeArrowheads="1"/>
          </p:cNvSpPr>
          <p:nvPr>
            <p:ph type="title"/>
          </p:nvPr>
        </p:nvSpPr>
        <p:spPr>
          <a:xfrm>
            <a:off x="1295400" y="1066800"/>
            <a:ext cx="6078538" cy="517525"/>
          </a:xfrm>
          <a:noFill/>
        </p:spPr>
        <p:txBody>
          <a:bodyPr lIns="90487" tIns="44450" rIns="90487" bIns="44450" anchor="ctr"/>
          <a:lstStyle/>
          <a:p>
            <a:pPr eaLnBrk="1" hangingPunct="1"/>
            <a:r>
              <a:rPr lang="en-US" altLang="en-US" smtClean="0"/>
              <a:t>Change Control</a:t>
            </a:r>
          </a:p>
        </p:txBody>
      </p:sp>
      <p:grpSp>
        <p:nvGrpSpPr>
          <p:cNvPr id="32773" name="Group 35"/>
          <p:cNvGrpSpPr>
            <a:grpSpLocks/>
          </p:cNvGrpSpPr>
          <p:nvPr/>
        </p:nvGrpSpPr>
        <p:grpSpPr bwMode="auto">
          <a:xfrm>
            <a:off x="2133600" y="1752600"/>
            <a:ext cx="5740400" cy="4446588"/>
            <a:chOff x="1152" y="834"/>
            <a:chExt cx="3616" cy="2801"/>
          </a:xfrm>
        </p:grpSpPr>
        <p:sp>
          <p:nvSpPr>
            <p:cNvPr id="32774" name="Rectangle 2"/>
            <p:cNvSpPr>
              <a:spLocks noChangeArrowheads="1"/>
            </p:cNvSpPr>
            <p:nvPr/>
          </p:nvSpPr>
          <p:spPr bwMode="auto">
            <a:xfrm>
              <a:off x="4240" y="1954"/>
              <a:ext cx="528" cy="913"/>
            </a:xfrm>
            <a:prstGeom prst="rect">
              <a:avLst/>
            </a:prstGeom>
            <a:solidFill>
              <a:srgbClr val="790015"/>
            </a:solidFill>
            <a:ln>
              <a:noFill/>
            </a:ln>
            <a:extLst>
              <a:ext uri="{91240B29-F687-4F45-9708-019B960494DF}">
                <a14:hiddenLine xmlns:a14="http://schemas.microsoft.com/office/drawing/2010/main" w="50800">
                  <a:solidFill>
                    <a:srgbClr val="000000"/>
                  </a:solidFill>
                  <a:miter lim="800000"/>
                  <a:headEnd/>
                  <a:tailEnd/>
                </a14:hiddenLine>
              </a:ext>
            </a:extLst>
          </p:spPr>
          <p:txBody>
            <a:bodyPr wrap="none" anchor="ctr"/>
            <a:lstStyle>
              <a:lvl1pPr>
                <a:spcBef>
                  <a:spcPct val="20000"/>
                </a:spcBef>
                <a:buClr>
                  <a:schemeClr val="folHlink"/>
                </a:buClr>
                <a:buSzPct val="75000"/>
                <a:buFont typeface="Wingdings" pitchFamily="-128"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128" charset="2"/>
                <a:buChar char="n"/>
                <a:defRPr sz="2000">
                  <a:solidFill>
                    <a:schemeClr val="tx1"/>
                  </a:solidFill>
                  <a:latin typeface="Helvetica" pitchFamily="-128" charset="0"/>
                </a:defRPr>
              </a:lvl2pPr>
              <a:lvl3pPr marL="1143000" indent="-228600">
                <a:spcBef>
                  <a:spcPct val="20000"/>
                </a:spcBef>
                <a:buClr>
                  <a:schemeClr val="tx2"/>
                </a:buClr>
                <a:buChar char="•"/>
                <a:defRPr sz="2400">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32775" name="Freeform 3"/>
            <p:cNvSpPr>
              <a:spLocks/>
            </p:cNvSpPr>
            <p:nvPr/>
          </p:nvSpPr>
          <p:spPr bwMode="auto">
            <a:xfrm>
              <a:off x="1496" y="834"/>
              <a:ext cx="2945" cy="2801"/>
            </a:xfrm>
            <a:custGeom>
              <a:avLst/>
              <a:gdLst>
                <a:gd name="T0" fmla="*/ 1128 w 2945"/>
                <a:gd name="T1" fmla="*/ 159 h 2490"/>
                <a:gd name="T2" fmla="*/ 1320 w 2945"/>
                <a:gd name="T3" fmla="*/ 72 h 2490"/>
                <a:gd name="T4" fmla="*/ 1424 w 2945"/>
                <a:gd name="T5" fmla="*/ 144 h 2490"/>
                <a:gd name="T6" fmla="*/ 1672 w 2945"/>
                <a:gd name="T7" fmla="*/ 0 h 2490"/>
                <a:gd name="T8" fmla="*/ 2944 w 2945"/>
                <a:gd name="T9" fmla="*/ 4539 h 2490"/>
                <a:gd name="T10" fmla="*/ 1696 w 2945"/>
                <a:gd name="T11" fmla="*/ 5015 h 2490"/>
                <a:gd name="T12" fmla="*/ 1304 w 2945"/>
                <a:gd name="T13" fmla="*/ 4842 h 2490"/>
                <a:gd name="T14" fmla="*/ 0 w 2945"/>
                <a:gd name="T15" fmla="*/ 5044 h 2490"/>
                <a:gd name="T16" fmla="*/ 1128 w 2945"/>
                <a:gd name="T17" fmla="*/ 159 h 24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45"/>
                <a:gd name="T28" fmla="*/ 0 h 2490"/>
                <a:gd name="T29" fmla="*/ 2945 w 2945"/>
                <a:gd name="T30" fmla="*/ 2490 h 24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45" h="2490">
                  <a:moveTo>
                    <a:pt x="1128" y="78"/>
                  </a:moveTo>
                  <a:lnTo>
                    <a:pt x="1320" y="36"/>
                  </a:lnTo>
                  <a:lnTo>
                    <a:pt x="1424" y="71"/>
                  </a:lnTo>
                  <a:lnTo>
                    <a:pt x="1672" y="0"/>
                  </a:lnTo>
                  <a:lnTo>
                    <a:pt x="2944" y="2240"/>
                  </a:lnTo>
                  <a:lnTo>
                    <a:pt x="1696" y="2475"/>
                  </a:lnTo>
                  <a:lnTo>
                    <a:pt x="1304" y="2389"/>
                  </a:lnTo>
                  <a:lnTo>
                    <a:pt x="0" y="2489"/>
                  </a:lnTo>
                  <a:lnTo>
                    <a:pt x="1128" y="78"/>
                  </a:lnTo>
                </a:path>
              </a:pathLst>
            </a:custGeom>
            <a:solidFill>
              <a:srgbClr val="676767"/>
            </a:solidFill>
            <a:ln>
              <a:noFill/>
            </a:ln>
            <a:extLst>
              <a:ext uri="{91240B29-F687-4F45-9708-019B960494DF}">
                <a14:hiddenLine xmlns:a14="http://schemas.microsoft.com/office/drawing/2010/main" w="50800" cap="rnd">
                  <a:solidFill>
                    <a:srgbClr val="000000"/>
                  </a:solidFill>
                  <a:round/>
                  <a:headEnd/>
                  <a:tailEnd/>
                </a14:hiddenLine>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32776" name="Freeform 5" descr="Wide upward diagonal"/>
            <p:cNvSpPr>
              <a:spLocks/>
            </p:cNvSpPr>
            <p:nvPr/>
          </p:nvSpPr>
          <p:spPr bwMode="auto">
            <a:xfrm>
              <a:off x="1952" y="1674"/>
              <a:ext cx="2521" cy="609"/>
            </a:xfrm>
            <a:custGeom>
              <a:avLst/>
              <a:gdLst>
                <a:gd name="T0" fmla="*/ 2520 w 2521"/>
                <a:gd name="T1" fmla="*/ 707 h 541"/>
                <a:gd name="T2" fmla="*/ 2488 w 2521"/>
                <a:gd name="T3" fmla="*/ 1099 h 541"/>
                <a:gd name="T4" fmla="*/ 0 w 2521"/>
                <a:gd name="T5" fmla="*/ 129 h 541"/>
                <a:gd name="T6" fmla="*/ 16 w 2521"/>
                <a:gd name="T7" fmla="*/ 0 h 541"/>
                <a:gd name="T8" fmla="*/ 2520 w 2521"/>
                <a:gd name="T9" fmla="*/ 679 h 541"/>
                <a:gd name="T10" fmla="*/ 2520 w 2521"/>
                <a:gd name="T11" fmla="*/ 707 h 541"/>
                <a:gd name="T12" fmla="*/ 0 60000 65536"/>
                <a:gd name="T13" fmla="*/ 0 60000 65536"/>
                <a:gd name="T14" fmla="*/ 0 60000 65536"/>
                <a:gd name="T15" fmla="*/ 0 60000 65536"/>
                <a:gd name="T16" fmla="*/ 0 60000 65536"/>
                <a:gd name="T17" fmla="*/ 0 60000 65536"/>
                <a:gd name="T18" fmla="*/ 0 w 2521"/>
                <a:gd name="T19" fmla="*/ 0 h 541"/>
                <a:gd name="T20" fmla="*/ 2521 w 2521"/>
                <a:gd name="T21" fmla="*/ 541 h 541"/>
              </a:gdLst>
              <a:ahLst/>
              <a:cxnLst>
                <a:cxn ang="T12">
                  <a:pos x="T0" y="T1"/>
                </a:cxn>
                <a:cxn ang="T13">
                  <a:pos x="T2" y="T3"/>
                </a:cxn>
                <a:cxn ang="T14">
                  <a:pos x="T4" y="T5"/>
                </a:cxn>
                <a:cxn ang="T15">
                  <a:pos x="T6" y="T7"/>
                </a:cxn>
                <a:cxn ang="T16">
                  <a:pos x="T8" y="T9"/>
                </a:cxn>
                <a:cxn ang="T17">
                  <a:pos x="T10" y="T11"/>
                </a:cxn>
              </a:cxnLst>
              <a:rect l="T18" t="T19" r="T20" b="T21"/>
              <a:pathLst>
                <a:path w="2521" h="541">
                  <a:moveTo>
                    <a:pt x="2520" y="348"/>
                  </a:moveTo>
                  <a:lnTo>
                    <a:pt x="2488" y="540"/>
                  </a:lnTo>
                  <a:lnTo>
                    <a:pt x="0" y="64"/>
                  </a:lnTo>
                  <a:lnTo>
                    <a:pt x="16" y="0"/>
                  </a:lnTo>
                  <a:lnTo>
                    <a:pt x="2520" y="334"/>
                  </a:lnTo>
                  <a:lnTo>
                    <a:pt x="2520" y="348"/>
                  </a:lnTo>
                </a:path>
              </a:pathLst>
            </a:custGeom>
            <a:pattFill prst="wdUpDiag">
              <a:fgClr>
                <a:srgbClr val="000000"/>
              </a:fgClr>
              <a:bgClr>
                <a:srgbClr val="FFFFFF"/>
              </a:bgClr>
            </a:pattFill>
            <a:ln w="25400" cap="rnd">
              <a:solidFill>
                <a:schemeClr val="tx1"/>
              </a:solidFill>
              <a:round/>
              <a:headEnd/>
              <a:tailEnd/>
            </a:ln>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32777" name="Freeform 6"/>
            <p:cNvSpPr>
              <a:spLocks/>
            </p:cNvSpPr>
            <p:nvPr/>
          </p:nvSpPr>
          <p:spPr bwMode="auto">
            <a:xfrm>
              <a:off x="1944" y="1666"/>
              <a:ext cx="2521" cy="609"/>
            </a:xfrm>
            <a:custGeom>
              <a:avLst/>
              <a:gdLst>
                <a:gd name="T0" fmla="*/ 2520 w 2521"/>
                <a:gd name="T1" fmla="*/ 707 h 541"/>
                <a:gd name="T2" fmla="*/ 2488 w 2521"/>
                <a:gd name="T3" fmla="*/ 1099 h 541"/>
                <a:gd name="T4" fmla="*/ 0 w 2521"/>
                <a:gd name="T5" fmla="*/ 129 h 541"/>
                <a:gd name="T6" fmla="*/ 16 w 2521"/>
                <a:gd name="T7" fmla="*/ 0 h 541"/>
                <a:gd name="T8" fmla="*/ 2520 w 2521"/>
                <a:gd name="T9" fmla="*/ 679 h 541"/>
                <a:gd name="T10" fmla="*/ 0 60000 65536"/>
                <a:gd name="T11" fmla="*/ 0 60000 65536"/>
                <a:gd name="T12" fmla="*/ 0 60000 65536"/>
                <a:gd name="T13" fmla="*/ 0 60000 65536"/>
                <a:gd name="T14" fmla="*/ 0 60000 65536"/>
                <a:gd name="T15" fmla="*/ 0 w 2521"/>
                <a:gd name="T16" fmla="*/ 0 h 541"/>
                <a:gd name="T17" fmla="*/ 2521 w 2521"/>
                <a:gd name="T18" fmla="*/ 541 h 541"/>
              </a:gdLst>
              <a:ahLst/>
              <a:cxnLst>
                <a:cxn ang="T10">
                  <a:pos x="T0" y="T1"/>
                </a:cxn>
                <a:cxn ang="T11">
                  <a:pos x="T2" y="T3"/>
                </a:cxn>
                <a:cxn ang="T12">
                  <a:pos x="T4" y="T5"/>
                </a:cxn>
                <a:cxn ang="T13">
                  <a:pos x="T6" y="T7"/>
                </a:cxn>
                <a:cxn ang="T14">
                  <a:pos x="T8" y="T9"/>
                </a:cxn>
              </a:cxnLst>
              <a:rect l="T15" t="T16" r="T17" b="T18"/>
              <a:pathLst>
                <a:path w="2521" h="541">
                  <a:moveTo>
                    <a:pt x="2520" y="348"/>
                  </a:moveTo>
                  <a:lnTo>
                    <a:pt x="2488" y="540"/>
                  </a:lnTo>
                  <a:lnTo>
                    <a:pt x="0" y="64"/>
                  </a:lnTo>
                  <a:lnTo>
                    <a:pt x="16" y="0"/>
                  </a:lnTo>
                  <a:lnTo>
                    <a:pt x="2520" y="334"/>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32778" name="Oval 7"/>
            <p:cNvSpPr>
              <a:spLocks noChangeArrowheads="1"/>
            </p:cNvSpPr>
            <p:nvPr/>
          </p:nvSpPr>
          <p:spPr bwMode="auto">
            <a:xfrm>
              <a:off x="1680" y="1420"/>
              <a:ext cx="104" cy="284"/>
            </a:xfrm>
            <a:prstGeom prst="ellipse">
              <a:avLst/>
            </a:prstGeom>
            <a:solidFill>
              <a:srgbClr val="FFFFFF"/>
            </a:solidFill>
            <a:ln w="50800">
              <a:solidFill>
                <a:schemeClr val="tx1"/>
              </a:solidFill>
              <a:round/>
              <a:headEnd/>
              <a:tailEnd/>
            </a:ln>
          </p:spPr>
          <p:txBody>
            <a:bodyPr wrap="none" anchor="ctr"/>
            <a:lstStyle>
              <a:lvl1pPr>
                <a:spcBef>
                  <a:spcPct val="20000"/>
                </a:spcBef>
                <a:buClr>
                  <a:schemeClr val="folHlink"/>
                </a:buClr>
                <a:buSzPct val="75000"/>
                <a:buFont typeface="Wingdings" pitchFamily="-128"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128" charset="2"/>
                <a:buChar char="n"/>
                <a:defRPr sz="2000">
                  <a:solidFill>
                    <a:schemeClr val="tx1"/>
                  </a:solidFill>
                  <a:latin typeface="Helvetica" pitchFamily="-128" charset="0"/>
                </a:defRPr>
              </a:lvl2pPr>
              <a:lvl3pPr marL="1143000" indent="-228600">
                <a:spcBef>
                  <a:spcPct val="20000"/>
                </a:spcBef>
                <a:buClr>
                  <a:schemeClr val="tx2"/>
                </a:buClr>
                <a:buChar char="•"/>
                <a:defRPr sz="2400">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32779" name="Oval 8"/>
            <p:cNvSpPr>
              <a:spLocks noChangeArrowheads="1"/>
            </p:cNvSpPr>
            <p:nvPr/>
          </p:nvSpPr>
          <p:spPr bwMode="auto">
            <a:xfrm>
              <a:off x="1664" y="1403"/>
              <a:ext cx="136" cy="318"/>
            </a:xfrm>
            <a:prstGeom prst="ellipse">
              <a:avLst/>
            </a:prstGeom>
            <a:solidFill>
              <a:schemeClr val="hlink"/>
            </a:solidFill>
            <a:ln w="25400">
              <a:solidFill>
                <a:schemeClr val="tx1"/>
              </a:solidFill>
              <a:round/>
              <a:headEnd/>
              <a:tailEnd/>
            </a:ln>
          </p:spPr>
          <p:txBody>
            <a:bodyPr wrap="none" anchor="ctr"/>
            <a:lstStyle>
              <a:lvl1pPr>
                <a:spcBef>
                  <a:spcPct val="20000"/>
                </a:spcBef>
                <a:buClr>
                  <a:schemeClr val="folHlink"/>
                </a:buClr>
                <a:buSzPct val="75000"/>
                <a:buFont typeface="Wingdings" pitchFamily="-128"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128" charset="2"/>
                <a:buChar char="n"/>
                <a:defRPr sz="2000">
                  <a:solidFill>
                    <a:schemeClr val="tx1"/>
                  </a:solidFill>
                  <a:latin typeface="Helvetica" pitchFamily="-128" charset="0"/>
                </a:defRPr>
              </a:lvl2pPr>
              <a:lvl3pPr marL="1143000" indent="-228600">
                <a:spcBef>
                  <a:spcPct val="20000"/>
                </a:spcBef>
                <a:buClr>
                  <a:schemeClr val="tx2"/>
                </a:buClr>
                <a:buChar char="•"/>
                <a:defRPr sz="2400">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32780" name="Freeform 9"/>
            <p:cNvSpPr>
              <a:spLocks/>
            </p:cNvSpPr>
            <p:nvPr/>
          </p:nvSpPr>
          <p:spPr bwMode="auto">
            <a:xfrm>
              <a:off x="1648" y="1746"/>
              <a:ext cx="201" cy="537"/>
            </a:xfrm>
            <a:custGeom>
              <a:avLst/>
              <a:gdLst>
                <a:gd name="T0" fmla="*/ 0 w 201"/>
                <a:gd name="T1" fmla="*/ 0 h 477"/>
                <a:gd name="T2" fmla="*/ 200 w 201"/>
                <a:gd name="T3" fmla="*/ 29 h 477"/>
                <a:gd name="T4" fmla="*/ 160 w 201"/>
                <a:gd name="T5" fmla="*/ 968 h 477"/>
                <a:gd name="T6" fmla="*/ 56 w 201"/>
                <a:gd name="T7" fmla="*/ 968 h 477"/>
                <a:gd name="T8" fmla="*/ 0 w 201"/>
                <a:gd name="T9" fmla="*/ 0 h 477"/>
                <a:gd name="T10" fmla="*/ 0 60000 65536"/>
                <a:gd name="T11" fmla="*/ 0 60000 65536"/>
                <a:gd name="T12" fmla="*/ 0 60000 65536"/>
                <a:gd name="T13" fmla="*/ 0 60000 65536"/>
                <a:gd name="T14" fmla="*/ 0 60000 65536"/>
                <a:gd name="T15" fmla="*/ 0 w 201"/>
                <a:gd name="T16" fmla="*/ 0 h 477"/>
                <a:gd name="T17" fmla="*/ 201 w 201"/>
                <a:gd name="T18" fmla="*/ 477 h 477"/>
              </a:gdLst>
              <a:ahLst/>
              <a:cxnLst>
                <a:cxn ang="T10">
                  <a:pos x="T0" y="T1"/>
                </a:cxn>
                <a:cxn ang="T11">
                  <a:pos x="T2" y="T3"/>
                </a:cxn>
                <a:cxn ang="T12">
                  <a:pos x="T4" y="T5"/>
                </a:cxn>
                <a:cxn ang="T13">
                  <a:pos x="T6" y="T7"/>
                </a:cxn>
                <a:cxn ang="T14">
                  <a:pos x="T8" y="T9"/>
                </a:cxn>
              </a:cxnLst>
              <a:rect l="T15" t="T16" r="T17" b="T18"/>
              <a:pathLst>
                <a:path w="201" h="477">
                  <a:moveTo>
                    <a:pt x="0" y="0"/>
                  </a:moveTo>
                  <a:lnTo>
                    <a:pt x="200" y="14"/>
                  </a:lnTo>
                  <a:lnTo>
                    <a:pt x="160" y="476"/>
                  </a:lnTo>
                  <a:lnTo>
                    <a:pt x="56" y="476"/>
                  </a:lnTo>
                  <a:lnTo>
                    <a:pt x="0"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32781" name="Freeform 10"/>
            <p:cNvSpPr>
              <a:spLocks/>
            </p:cNvSpPr>
            <p:nvPr/>
          </p:nvSpPr>
          <p:spPr bwMode="auto">
            <a:xfrm>
              <a:off x="1640" y="1738"/>
              <a:ext cx="201" cy="537"/>
            </a:xfrm>
            <a:custGeom>
              <a:avLst/>
              <a:gdLst>
                <a:gd name="T0" fmla="*/ 0 w 201"/>
                <a:gd name="T1" fmla="*/ 0 h 477"/>
                <a:gd name="T2" fmla="*/ 200 w 201"/>
                <a:gd name="T3" fmla="*/ 29 h 477"/>
                <a:gd name="T4" fmla="*/ 160 w 201"/>
                <a:gd name="T5" fmla="*/ 968 h 477"/>
                <a:gd name="T6" fmla="*/ 56 w 201"/>
                <a:gd name="T7" fmla="*/ 968 h 477"/>
                <a:gd name="T8" fmla="*/ 0 w 201"/>
                <a:gd name="T9" fmla="*/ 0 h 477"/>
                <a:gd name="T10" fmla="*/ 0 60000 65536"/>
                <a:gd name="T11" fmla="*/ 0 60000 65536"/>
                <a:gd name="T12" fmla="*/ 0 60000 65536"/>
                <a:gd name="T13" fmla="*/ 0 60000 65536"/>
                <a:gd name="T14" fmla="*/ 0 60000 65536"/>
                <a:gd name="T15" fmla="*/ 0 w 201"/>
                <a:gd name="T16" fmla="*/ 0 h 477"/>
                <a:gd name="T17" fmla="*/ 201 w 201"/>
                <a:gd name="T18" fmla="*/ 477 h 477"/>
              </a:gdLst>
              <a:ahLst/>
              <a:cxnLst>
                <a:cxn ang="T10">
                  <a:pos x="T0" y="T1"/>
                </a:cxn>
                <a:cxn ang="T11">
                  <a:pos x="T2" y="T3"/>
                </a:cxn>
                <a:cxn ang="T12">
                  <a:pos x="T4" y="T5"/>
                </a:cxn>
                <a:cxn ang="T13">
                  <a:pos x="T6" y="T7"/>
                </a:cxn>
                <a:cxn ang="T14">
                  <a:pos x="T8" y="T9"/>
                </a:cxn>
              </a:cxnLst>
              <a:rect l="T15" t="T16" r="T17" b="T18"/>
              <a:pathLst>
                <a:path w="201" h="477">
                  <a:moveTo>
                    <a:pt x="0" y="0"/>
                  </a:moveTo>
                  <a:lnTo>
                    <a:pt x="200" y="14"/>
                  </a:lnTo>
                  <a:lnTo>
                    <a:pt x="160" y="476"/>
                  </a:lnTo>
                  <a:lnTo>
                    <a:pt x="56" y="476"/>
                  </a:lnTo>
                  <a:lnTo>
                    <a:pt x="0" y="0"/>
                  </a:lnTo>
                </a:path>
              </a:pathLst>
            </a:custGeom>
            <a:solidFill>
              <a:schemeClr val="tx2"/>
            </a:solidFill>
            <a:ln w="25400" cap="rnd">
              <a:solidFill>
                <a:schemeClr val="tx1"/>
              </a:solidFill>
              <a:round/>
              <a:headEnd/>
              <a:tailEnd/>
            </a:ln>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32782" name="Freeform 11"/>
            <p:cNvSpPr>
              <a:spLocks/>
            </p:cNvSpPr>
            <p:nvPr/>
          </p:nvSpPr>
          <p:spPr bwMode="auto">
            <a:xfrm>
              <a:off x="1488" y="1634"/>
              <a:ext cx="161" cy="329"/>
            </a:xfrm>
            <a:custGeom>
              <a:avLst/>
              <a:gdLst>
                <a:gd name="T0" fmla="*/ 160 w 161"/>
                <a:gd name="T1" fmla="*/ 199 h 293"/>
                <a:gd name="T2" fmla="*/ 88 w 161"/>
                <a:gd name="T3" fmla="*/ 585 h 293"/>
                <a:gd name="T4" fmla="*/ 0 w 161"/>
                <a:gd name="T5" fmla="*/ 129 h 293"/>
                <a:gd name="T6" fmla="*/ 0 w 161"/>
                <a:gd name="T7" fmla="*/ 0 h 293"/>
                <a:gd name="T8" fmla="*/ 0 60000 65536"/>
                <a:gd name="T9" fmla="*/ 0 60000 65536"/>
                <a:gd name="T10" fmla="*/ 0 60000 65536"/>
                <a:gd name="T11" fmla="*/ 0 60000 65536"/>
                <a:gd name="T12" fmla="*/ 0 w 161"/>
                <a:gd name="T13" fmla="*/ 0 h 293"/>
                <a:gd name="T14" fmla="*/ 161 w 161"/>
                <a:gd name="T15" fmla="*/ 293 h 293"/>
              </a:gdLst>
              <a:ahLst/>
              <a:cxnLst>
                <a:cxn ang="T8">
                  <a:pos x="T0" y="T1"/>
                </a:cxn>
                <a:cxn ang="T9">
                  <a:pos x="T2" y="T3"/>
                </a:cxn>
                <a:cxn ang="T10">
                  <a:pos x="T4" y="T5"/>
                </a:cxn>
                <a:cxn ang="T11">
                  <a:pos x="T6" y="T7"/>
                </a:cxn>
              </a:cxnLst>
              <a:rect l="T12" t="T13" r="T14" b="T15"/>
              <a:pathLst>
                <a:path w="161" h="293">
                  <a:moveTo>
                    <a:pt x="160" y="100"/>
                  </a:moveTo>
                  <a:lnTo>
                    <a:pt x="88" y="292"/>
                  </a:lnTo>
                  <a:lnTo>
                    <a:pt x="0" y="64"/>
                  </a:lnTo>
                  <a:lnTo>
                    <a:pt x="0"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32783" name="Freeform 12"/>
            <p:cNvSpPr>
              <a:spLocks/>
            </p:cNvSpPr>
            <p:nvPr/>
          </p:nvSpPr>
          <p:spPr bwMode="auto">
            <a:xfrm>
              <a:off x="1480" y="1626"/>
              <a:ext cx="161" cy="329"/>
            </a:xfrm>
            <a:custGeom>
              <a:avLst/>
              <a:gdLst>
                <a:gd name="T0" fmla="*/ 160 w 161"/>
                <a:gd name="T1" fmla="*/ 199 h 293"/>
                <a:gd name="T2" fmla="*/ 88 w 161"/>
                <a:gd name="T3" fmla="*/ 585 h 293"/>
                <a:gd name="T4" fmla="*/ 0 w 161"/>
                <a:gd name="T5" fmla="*/ 129 h 293"/>
                <a:gd name="T6" fmla="*/ 0 w 161"/>
                <a:gd name="T7" fmla="*/ 0 h 293"/>
                <a:gd name="T8" fmla="*/ 0 60000 65536"/>
                <a:gd name="T9" fmla="*/ 0 60000 65536"/>
                <a:gd name="T10" fmla="*/ 0 60000 65536"/>
                <a:gd name="T11" fmla="*/ 0 60000 65536"/>
                <a:gd name="T12" fmla="*/ 0 w 161"/>
                <a:gd name="T13" fmla="*/ 0 h 293"/>
                <a:gd name="T14" fmla="*/ 161 w 161"/>
                <a:gd name="T15" fmla="*/ 293 h 293"/>
              </a:gdLst>
              <a:ahLst/>
              <a:cxnLst>
                <a:cxn ang="T8">
                  <a:pos x="T0" y="T1"/>
                </a:cxn>
                <a:cxn ang="T9">
                  <a:pos x="T2" y="T3"/>
                </a:cxn>
                <a:cxn ang="T10">
                  <a:pos x="T4" y="T5"/>
                </a:cxn>
                <a:cxn ang="T11">
                  <a:pos x="T6" y="T7"/>
                </a:cxn>
              </a:cxnLst>
              <a:rect l="T12" t="T13" r="T14" b="T15"/>
              <a:pathLst>
                <a:path w="161" h="293">
                  <a:moveTo>
                    <a:pt x="160" y="100"/>
                  </a:moveTo>
                  <a:lnTo>
                    <a:pt x="88" y="292"/>
                  </a:lnTo>
                  <a:lnTo>
                    <a:pt x="0" y="64"/>
                  </a:lnTo>
                  <a:lnTo>
                    <a:pt x="0"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32784" name="Freeform 13"/>
            <p:cNvSpPr>
              <a:spLocks/>
            </p:cNvSpPr>
            <p:nvPr/>
          </p:nvSpPr>
          <p:spPr bwMode="auto">
            <a:xfrm>
              <a:off x="1824" y="1762"/>
              <a:ext cx="97" cy="449"/>
            </a:xfrm>
            <a:custGeom>
              <a:avLst/>
              <a:gdLst>
                <a:gd name="T0" fmla="*/ 24 w 97"/>
                <a:gd name="T1" fmla="*/ 0 h 399"/>
                <a:gd name="T2" fmla="*/ 96 w 97"/>
                <a:gd name="T3" fmla="*/ 521 h 399"/>
                <a:gd name="T4" fmla="*/ 0 w 97"/>
                <a:gd name="T5" fmla="*/ 808 h 399"/>
                <a:gd name="T6" fmla="*/ 0 60000 65536"/>
                <a:gd name="T7" fmla="*/ 0 60000 65536"/>
                <a:gd name="T8" fmla="*/ 0 60000 65536"/>
                <a:gd name="T9" fmla="*/ 0 w 97"/>
                <a:gd name="T10" fmla="*/ 0 h 399"/>
                <a:gd name="T11" fmla="*/ 97 w 97"/>
                <a:gd name="T12" fmla="*/ 399 h 399"/>
              </a:gdLst>
              <a:ahLst/>
              <a:cxnLst>
                <a:cxn ang="T6">
                  <a:pos x="T0" y="T1"/>
                </a:cxn>
                <a:cxn ang="T7">
                  <a:pos x="T2" y="T3"/>
                </a:cxn>
                <a:cxn ang="T8">
                  <a:pos x="T4" y="T5"/>
                </a:cxn>
              </a:cxnLst>
              <a:rect l="T9" t="T10" r="T11" b="T12"/>
              <a:pathLst>
                <a:path w="97" h="399">
                  <a:moveTo>
                    <a:pt x="24" y="0"/>
                  </a:moveTo>
                  <a:lnTo>
                    <a:pt x="96" y="256"/>
                  </a:lnTo>
                  <a:lnTo>
                    <a:pt x="0" y="398"/>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32785" name="Freeform 14"/>
            <p:cNvSpPr>
              <a:spLocks/>
            </p:cNvSpPr>
            <p:nvPr/>
          </p:nvSpPr>
          <p:spPr bwMode="auto">
            <a:xfrm>
              <a:off x="1816" y="1754"/>
              <a:ext cx="97" cy="449"/>
            </a:xfrm>
            <a:custGeom>
              <a:avLst/>
              <a:gdLst>
                <a:gd name="T0" fmla="*/ 24 w 97"/>
                <a:gd name="T1" fmla="*/ 0 h 399"/>
                <a:gd name="T2" fmla="*/ 96 w 97"/>
                <a:gd name="T3" fmla="*/ 521 h 399"/>
                <a:gd name="T4" fmla="*/ 0 w 97"/>
                <a:gd name="T5" fmla="*/ 808 h 399"/>
                <a:gd name="T6" fmla="*/ 0 60000 65536"/>
                <a:gd name="T7" fmla="*/ 0 60000 65536"/>
                <a:gd name="T8" fmla="*/ 0 60000 65536"/>
                <a:gd name="T9" fmla="*/ 0 w 97"/>
                <a:gd name="T10" fmla="*/ 0 h 399"/>
                <a:gd name="T11" fmla="*/ 97 w 97"/>
                <a:gd name="T12" fmla="*/ 399 h 399"/>
              </a:gdLst>
              <a:ahLst/>
              <a:cxnLst>
                <a:cxn ang="T6">
                  <a:pos x="T0" y="T1"/>
                </a:cxn>
                <a:cxn ang="T7">
                  <a:pos x="T2" y="T3"/>
                </a:cxn>
                <a:cxn ang="T8">
                  <a:pos x="T4" y="T5"/>
                </a:cxn>
              </a:cxnLst>
              <a:rect l="T9" t="T10" r="T11" b="T12"/>
              <a:pathLst>
                <a:path w="97" h="399">
                  <a:moveTo>
                    <a:pt x="24" y="0"/>
                  </a:moveTo>
                  <a:lnTo>
                    <a:pt x="96" y="256"/>
                  </a:lnTo>
                  <a:lnTo>
                    <a:pt x="0" y="398"/>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32786" name="Freeform 15"/>
            <p:cNvSpPr>
              <a:spLocks/>
            </p:cNvSpPr>
            <p:nvPr/>
          </p:nvSpPr>
          <p:spPr bwMode="auto">
            <a:xfrm>
              <a:off x="1808" y="2306"/>
              <a:ext cx="41" cy="537"/>
            </a:xfrm>
            <a:custGeom>
              <a:avLst/>
              <a:gdLst>
                <a:gd name="T0" fmla="*/ 0 w 41"/>
                <a:gd name="T1" fmla="*/ 0 h 477"/>
                <a:gd name="T2" fmla="*/ 40 w 41"/>
                <a:gd name="T3" fmla="*/ 521 h 477"/>
                <a:gd name="T4" fmla="*/ 40 w 41"/>
                <a:gd name="T5" fmla="*/ 968 h 477"/>
                <a:gd name="T6" fmla="*/ 0 60000 65536"/>
                <a:gd name="T7" fmla="*/ 0 60000 65536"/>
                <a:gd name="T8" fmla="*/ 0 60000 65536"/>
                <a:gd name="T9" fmla="*/ 0 w 41"/>
                <a:gd name="T10" fmla="*/ 0 h 477"/>
                <a:gd name="T11" fmla="*/ 41 w 41"/>
                <a:gd name="T12" fmla="*/ 477 h 477"/>
              </a:gdLst>
              <a:ahLst/>
              <a:cxnLst>
                <a:cxn ang="T6">
                  <a:pos x="T0" y="T1"/>
                </a:cxn>
                <a:cxn ang="T7">
                  <a:pos x="T2" y="T3"/>
                </a:cxn>
                <a:cxn ang="T8">
                  <a:pos x="T4" y="T5"/>
                </a:cxn>
              </a:cxnLst>
              <a:rect l="T9" t="T10" r="T11" b="T12"/>
              <a:pathLst>
                <a:path w="41" h="477">
                  <a:moveTo>
                    <a:pt x="0" y="0"/>
                  </a:moveTo>
                  <a:lnTo>
                    <a:pt x="40" y="256"/>
                  </a:lnTo>
                  <a:lnTo>
                    <a:pt x="40" y="476"/>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32787" name="Freeform 16"/>
            <p:cNvSpPr>
              <a:spLocks/>
            </p:cNvSpPr>
            <p:nvPr/>
          </p:nvSpPr>
          <p:spPr bwMode="auto">
            <a:xfrm>
              <a:off x="1800" y="2298"/>
              <a:ext cx="41" cy="537"/>
            </a:xfrm>
            <a:custGeom>
              <a:avLst/>
              <a:gdLst>
                <a:gd name="T0" fmla="*/ 0 w 41"/>
                <a:gd name="T1" fmla="*/ 0 h 477"/>
                <a:gd name="T2" fmla="*/ 40 w 41"/>
                <a:gd name="T3" fmla="*/ 521 h 477"/>
                <a:gd name="T4" fmla="*/ 40 w 41"/>
                <a:gd name="T5" fmla="*/ 968 h 477"/>
                <a:gd name="T6" fmla="*/ 0 60000 65536"/>
                <a:gd name="T7" fmla="*/ 0 60000 65536"/>
                <a:gd name="T8" fmla="*/ 0 60000 65536"/>
                <a:gd name="T9" fmla="*/ 0 w 41"/>
                <a:gd name="T10" fmla="*/ 0 h 477"/>
                <a:gd name="T11" fmla="*/ 41 w 41"/>
                <a:gd name="T12" fmla="*/ 477 h 477"/>
              </a:gdLst>
              <a:ahLst/>
              <a:cxnLst>
                <a:cxn ang="T6">
                  <a:pos x="T0" y="T1"/>
                </a:cxn>
                <a:cxn ang="T7">
                  <a:pos x="T2" y="T3"/>
                </a:cxn>
                <a:cxn ang="T8">
                  <a:pos x="T4" y="T5"/>
                </a:cxn>
              </a:cxnLst>
              <a:rect l="T9" t="T10" r="T11" b="T12"/>
              <a:pathLst>
                <a:path w="41" h="477">
                  <a:moveTo>
                    <a:pt x="0" y="0"/>
                  </a:moveTo>
                  <a:lnTo>
                    <a:pt x="40" y="256"/>
                  </a:lnTo>
                  <a:lnTo>
                    <a:pt x="40" y="476"/>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32788" name="Freeform 17"/>
            <p:cNvSpPr>
              <a:spLocks/>
            </p:cNvSpPr>
            <p:nvPr/>
          </p:nvSpPr>
          <p:spPr bwMode="auto">
            <a:xfrm>
              <a:off x="1680" y="2282"/>
              <a:ext cx="25" cy="529"/>
            </a:xfrm>
            <a:custGeom>
              <a:avLst/>
              <a:gdLst>
                <a:gd name="T0" fmla="*/ 24 w 25"/>
                <a:gd name="T1" fmla="*/ 0 h 471"/>
                <a:gd name="T2" fmla="*/ 0 w 25"/>
                <a:gd name="T3" fmla="*/ 458 h 471"/>
                <a:gd name="T4" fmla="*/ 0 w 25"/>
                <a:gd name="T5" fmla="*/ 943 h 471"/>
                <a:gd name="T6" fmla="*/ 0 60000 65536"/>
                <a:gd name="T7" fmla="*/ 0 60000 65536"/>
                <a:gd name="T8" fmla="*/ 0 60000 65536"/>
                <a:gd name="T9" fmla="*/ 0 w 25"/>
                <a:gd name="T10" fmla="*/ 0 h 471"/>
                <a:gd name="T11" fmla="*/ 25 w 25"/>
                <a:gd name="T12" fmla="*/ 471 h 471"/>
              </a:gdLst>
              <a:ahLst/>
              <a:cxnLst>
                <a:cxn ang="T6">
                  <a:pos x="T0" y="T1"/>
                </a:cxn>
                <a:cxn ang="T7">
                  <a:pos x="T2" y="T3"/>
                </a:cxn>
                <a:cxn ang="T8">
                  <a:pos x="T4" y="T5"/>
                </a:cxn>
              </a:cxnLst>
              <a:rect l="T9" t="T10" r="T11" b="T12"/>
              <a:pathLst>
                <a:path w="25" h="471">
                  <a:moveTo>
                    <a:pt x="24" y="0"/>
                  </a:moveTo>
                  <a:lnTo>
                    <a:pt x="0" y="228"/>
                  </a:lnTo>
                  <a:lnTo>
                    <a:pt x="0" y="47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32789" name="Freeform 18"/>
            <p:cNvSpPr>
              <a:spLocks/>
            </p:cNvSpPr>
            <p:nvPr/>
          </p:nvSpPr>
          <p:spPr bwMode="auto">
            <a:xfrm>
              <a:off x="1672" y="2274"/>
              <a:ext cx="25" cy="530"/>
            </a:xfrm>
            <a:custGeom>
              <a:avLst/>
              <a:gdLst>
                <a:gd name="T0" fmla="*/ 24 w 25"/>
                <a:gd name="T1" fmla="*/ 0 h 471"/>
                <a:gd name="T2" fmla="*/ 0 w 25"/>
                <a:gd name="T3" fmla="*/ 464 h 471"/>
                <a:gd name="T4" fmla="*/ 0 w 25"/>
                <a:gd name="T5" fmla="*/ 954 h 471"/>
                <a:gd name="T6" fmla="*/ 0 60000 65536"/>
                <a:gd name="T7" fmla="*/ 0 60000 65536"/>
                <a:gd name="T8" fmla="*/ 0 60000 65536"/>
                <a:gd name="T9" fmla="*/ 0 w 25"/>
                <a:gd name="T10" fmla="*/ 0 h 471"/>
                <a:gd name="T11" fmla="*/ 25 w 25"/>
                <a:gd name="T12" fmla="*/ 471 h 471"/>
              </a:gdLst>
              <a:ahLst/>
              <a:cxnLst>
                <a:cxn ang="T6">
                  <a:pos x="T0" y="T1"/>
                </a:cxn>
                <a:cxn ang="T7">
                  <a:pos x="T2" y="T3"/>
                </a:cxn>
                <a:cxn ang="T8">
                  <a:pos x="T4" y="T5"/>
                </a:cxn>
              </a:cxnLst>
              <a:rect l="T9" t="T10" r="T11" b="T12"/>
              <a:pathLst>
                <a:path w="25" h="471">
                  <a:moveTo>
                    <a:pt x="24" y="0"/>
                  </a:moveTo>
                  <a:lnTo>
                    <a:pt x="0" y="228"/>
                  </a:lnTo>
                  <a:lnTo>
                    <a:pt x="0" y="47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32790" name="Oval 19"/>
            <p:cNvSpPr>
              <a:spLocks noChangeArrowheads="1"/>
            </p:cNvSpPr>
            <p:nvPr/>
          </p:nvSpPr>
          <p:spPr bwMode="auto">
            <a:xfrm>
              <a:off x="1232" y="1276"/>
              <a:ext cx="104" cy="284"/>
            </a:xfrm>
            <a:prstGeom prst="ellipse">
              <a:avLst/>
            </a:prstGeom>
            <a:solidFill>
              <a:srgbClr val="FFFFFF"/>
            </a:solidFill>
            <a:ln w="50800">
              <a:solidFill>
                <a:schemeClr val="tx1"/>
              </a:solidFill>
              <a:round/>
              <a:headEnd/>
              <a:tailEnd/>
            </a:ln>
          </p:spPr>
          <p:txBody>
            <a:bodyPr wrap="none" anchor="ctr"/>
            <a:lstStyle>
              <a:lvl1pPr>
                <a:spcBef>
                  <a:spcPct val="20000"/>
                </a:spcBef>
                <a:buClr>
                  <a:schemeClr val="folHlink"/>
                </a:buClr>
                <a:buSzPct val="75000"/>
                <a:buFont typeface="Wingdings" pitchFamily="-128"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128" charset="2"/>
                <a:buChar char="n"/>
                <a:defRPr sz="2000">
                  <a:solidFill>
                    <a:schemeClr val="tx1"/>
                  </a:solidFill>
                  <a:latin typeface="Helvetica" pitchFamily="-128" charset="0"/>
                </a:defRPr>
              </a:lvl2pPr>
              <a:lvl3pPr marL="1143000" indent="-228600">
                <a:spcBef>
                  <a:spcPct val="20000"/>
                </a:spcBef>
                <a:buClr>
                  <a:schemeClr val="tx2"/>
                </a:buClr>
                <a:buChar char="•"/>
                <a:defRPr sz="2400">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32791" name="Oval 20"/>
            <p:cNvSpPr>
              <a:spLocks noChangeArrowheads="1"/>
            </p:cNvSpPr>
            <p:nvPr/>
          </p:nvSpPr>
          <p:spPr bwMode="auto">
            <a:xfrm>
              <a:off x="1216" y="1259"/>
              <a:ext cx="136" cy="318"/>
            </a:xfrm>
            <a:prstGeom prst="ellipse">
              <a:avLst/>
            </a:prstGeom>
            <a:solidFill>
              <a:schemeClr val="hlink"/>
            </a:solidFill>
            <a:ln w="25400">
              <a:solidFill>
                <a:schemeClr val="tx1"/>
              </a:solidFill>
              <a:round/>
              <a:headEnd/>
              <a:tailEnd/>
            </a:ln>
          </p:spPr>
          <p:txBody>
            <a:bodyPr wrap="none" anchor="ctr"/>
            <a:lstStyle>
              <a:lvl1pPr>
                <a:spcBef>
                  <a:spcPct val="20000"/>
                </a:spcBef>
                <a:buClr>
                  <a:schemeClr val="folHlink"/>
                </a:buClr>
                <a:buSzPct val="75000"/>
                <a:buFont typeface="Wingdings" pitchFamily="-128"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128" charset="2"/>
                <a:buChar char="n"/>
                <a:defRPr sz="2000">
                  <a:solidFill>
                    <a:schemeClr val="tx1"/>
                  </a:solidFill>
                  <a:latin typeface="Helvetica" pitchFamily="-128" charset="0"/>
                </a:defRPr>
              </a:lvl2pPr>
              <a:lvl3pPr marL="1143000" indent="-228600">
                <a:spcBef>
                  <a:spcPct val="20000"/>
                </a:spcBef>
                <a:buClr>
                  <a:schemeClr val="tx2"/>
                </a:buClr>
                <a:buChar char="•"/>
                <a:defRPr sz="2400">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32792" name="Freeform 21"/>
            <p:cNvSpPr>
              <a:spLocks/>
            </p:cNvSpPr>
            <p:nvPr/>
          </p:nvSpPr>
          <p:spPr bwMode="auto">
            <a:xfrm>
              <a:off x="1200" y="1602"/>
              <a:ext cx="193" cy="537"/>
            </a:xfrm>
            <a:custGeom>
              <a:avLst/>
              <a:gdLst>
                <a:gd name="T0" fmla="*/ 0 w 193"/>
                <a:gd name="T1" fmla="*/ 0 h 477"/>
                <a:gd name="T2" fmla="*/ 192 w 193"/>
                <a:gd name="T3" fmla="*/ 29 h 477"/>
                <a:gd name="T4" fmla="*/ 160 w 193"/>
                <a:gd name="T5" fmla="*/ 968 h 477"/>
                <a:gd name="T6" fmla="*/ 48 w 193"/>
                <a:gd name="T7" fmla="*/ 968 h 477"/>
                <a:gd name="T8" fmla="*/ 0 w 193"/>
                <a:gd name="T9" fmla="*/ 0 h 477"/>
                <a:gd name="T10" fmla="*/ 0 60000 65536"/>
                <a:gd name="T11" fmla="*/ 0 60000 65536"/>
                <a:gd name="T12" fmla="*/ 0 60000 65536"/>
                <a:gd name="T13" fmla="*/ 0 60000 65536"/>
                <a:gd name="T14" fmla="*/ 0 60000 65536"/>
                <a:gd name="T15" fmla="*/ 0 w 193"/>
                <a:gd name="T16" fmla="*/ 0 h 477"/>
                <a:gd name="T17" fmla="*/ 193 w 193"/>
                <a:gd name="T18" fmla="*/ 477 h 477"/>
              </a:gdLst>
              <a:ahLst/>
              <a:cxnLst>
                <a:cxn ang="T10">
                  <a:pos x="T0" y="T1"/>
                </a:cxn>
                <a:cxn ang="T11">
                  <a:pos x="T2" y="T3"/>
                </a:cxn>
                <a:cxn ang="T12">
                  <a:pos x="T4" y="T5"/>
                </a:cxn>
                <a:cxn ang="T13">
                  <a:pos x="T6" y="T7"/>
                </a:cxn>
                <a:cxn ang="T14">
                  <a:pos x="T8" y="T9"/>
                </a:cxn>
              </a:cxnLst>
              <a:rect l="T15" t="T16" r="T17" b="T18"/>
              <a:pathLst>
                <a:path w="193" h="477">
                  <a:moveTo>
                    <a:pt x="0" y="0"/>
                  </a:moveTo>
                  <a:lnTo>
                    <a:pt x="192" y="14"/>
                  </a:lnTo>
                  <a:lnTo>
                    <a:pt x="160" y="476"/>
                  </a:lnTo>
                  <a:lnTo>
                    <a:pt x="48" y="476"/>
                  </a:lnTo>
                  <a:lnTo>
                    <a:pt x="0"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32793" name="Freeform 22"/>
            <p:cNvSpPr>
              <a:spLocks/>
            </p:cNvSpPr>
            <p:nvPr/>
          </p:nvSpPr>
          <p:spPr bwMode="auto">
            <a:xfrm>
              <a:off x="1192" y="1594"/>
              <a:ext cx="193" cy="537"/>
            </a:xfrm>
            <a:custGeom>
              <a:avLst/>
              <a:gdLst>
                <a:gd name="T0" fmla="*/ 0 w 193"/>
                <a:gd name="T1" fmla="*/ 0 h 477"/>
                <a:gd name="T2" fmla="*/ 192 w 193"/>
                <a:gd name="T3" fmla="*/ 29 h 477"/>
                <a:gd name="T4" fmla="*/ 160 w 193"/>
                <a:gd name="T5" fmla="*/ 968 h 477"/>
                <a:gd name="T6" fmla="*/ 48 w 193"/>
                <a:gd name="T7" fmla="*/ 968 h 477"/>
                <a:gd name="T8" fmla="*/ 0 w 193"/>
                <a:gd name="T9" fmla="*/ 0 h 477"/>
                <a:gd name="T10" fmla="*/ 0 60000 65536"/>
                <a:gd name="T11" fmla="*/ 0 60000 65536"/>
                <a:gd name="T12" fmla="*/ 0 60000 65536"/>
                <a:gd name="T13" fmla="*/ 0 60000 65536"/>
                <a:gd name="T14" fmla="*/ 0 60000 65536"/>
                <a:gd name="T15" fmla="*/ 0 w 193"/>
                <a:gd name="T16" fmla="*/ 0 h 477"/>
                <a:gd name="T17" fmla="*/ 193 w 193"/>
                <a:gd name="T18" fmla="*/ 477 h 477"/>
              </a:gdLst>
              <a:ahLst/>
              <a:cxnLst>
                <a:cxn ang="T10">
                  <a:pos x="T0" y="T1"/>
                </a:cxn>
                <a:cxn ang="T11">
                  <a:pos x="T2" y="T3"/>
                </a:cxn>
                <a:cxn ang="T12">
                  <a:pos x="T4" y="T5"/>
                </a:cxn>
                <a:cxn ang="T13">
                  <a:pos x="T6" y="T7"/>
                </a:cxn>
                <a:cxn ang="T14">
                  <a:pos x="T8" y="T9"/>
                </a:cxn>
              </a:cxnLst>
              <a:rect l="T15" t="T16" r="T17" b="T18"/>
              <a:pathLst>
                <a:path w="193" h="477">
                  <a:moveTo>
                    <a:pt x="0" y="0"/>
                  </a:moveTo>
                  <a:lnTo>
                    <a:pt x="192" y="14"/>
                  </a:lnTo>
                  <a:lnTo>
                    <a:pt x="160" y="476"/>
                  </a:lnTo>
                  <a:lnTo>
                    <a:pt x="48" y="476"/>
                  </a:lnTo>
                  <a:lnTo>
                    <a:pt x="0" y="0"/>
                  </a:lnTo>
                </a:path>
              </a:pathLst>
            </a:custGeom>
            <a:solidFill>
              <a:schemeClr val="tx2"/>
            </a:solidFill>
            <a:ln w="25400" cap="rnd">
              <a:solidFill>
                <a:schemeClr val="tx1"/>
              </a:solidFill>
              <a:round/>
              <a:headEnd/>
              <a:tailEnd/>
            </a:ln>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32794" name="Freeform 23"/>
            <p:cNvSpPr>
              <a:spLocks/>
            </p:cNvSpPr>
            <p:nvPr/>
          </p:nvSpPr>
          <p:spPr bwMode="auto">
            <a:xfrm>
              <a:off x="1376" y="1618"/>
              <a:ext cx="89" cy="449"/>
            </a:xfrm>
            <a:custGeom>
              <a:avLst/>
              <a:gdLst>
                <a:gd name="T0" fmla="*/ 16 w 89"/>
                <a:gd name="T1" fmla="*/ 0 h 399"/>
                <a:gd name="T2" fmla="*/ 88 w 89"/>
                <a:gd name="T3" fmla="*/ 521 h 399"/>
                <a:gd name="T4" fmla="*/ 0 w 89"/>
                <a:gd name="T5" fmla="*/ 808 h 399"/>
                <a:gd name="T6" fmla="*/ 0 60000 65536"/>
                <a:gd name="T7" fmla="*/ 0 60000 65536"/>
                <a:gd name="T8" fmla="*/ 0 60000 65536"/>
                <a:gd name="T9" fmla="*/ 0 w 89"/>
                <a:gd name="T10" fmla="*/ 0 h 399"/>
                <a:gd name="T11" fmla="*/ 89 w 89"/>
                <a:gd name="T12" fmla="*/ 399 h 399"/>
              </a:gdLst>
              <a:ahLst/>
              <a:cxnLst>
                <a:cxn ang="T6">
                  <a:pos x="T0" y="T1"/>
                </a:cxn>
                <a:cxn ang="T7">
                  <a:pos x="T2" y="T3"/>
                </a:cxn>
                <a:cxn ang="T8">
                  <a:pos x="T4" y="T5"/>
                </a:cxn>
              </a:cxnLst>
              <a:rect l="T9" t="T10" r="T11" b="T12"/>
              <a:pathLst>
                <a:path w="89" h="399">
                  <a:moveTo>
                    <a:pt x="16" y="0"/>
                  </a:moveTo>
                  <a:lnTo>
                    <a:pt x="88" y="256"/>
                  </a:lnTo>
                  <a:lnTo>
                    <a:pt x="0" y="398"/>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32795" name="Freeform 24"/>
            <p:cNvSpPr>
              <a:spLocks/>
            </p:cNvSpPr>
            <p:nvPr/>
          </p:nvSpPr>
          <p:spPr bwMode="auto">
            <a:xfrm>
              <a:off x="1368" y="1610"/>
              <a:ext cx="89" cy="449"/>
            </a:xfrm>
            <a:custGeom>
              <a:avLst/>
              <a:gdLst>
                <a:gd name="T0" fmla="*/ 16 w 89"/>
                <a:gd name="T1" fmla="*/ 0 h 399"/>
                <a:gd name="T2" fmla="*/ 88 w 89"/>
                <a:gd name="T3" fmla="*/ 521 h 399"/>
                <a:gd name="T4" fmla="*/ 0 w 89"/>
                <a:gd name="T5" fmla="*/ 808 h 399"/>
                <a:gd name="T6" fmla="*/ 0 60000 65536"/>
                <a:gd name="T7" fmla="*/ 0 60000 65536"/>
                <a:gd name="T8" fmla="*/ 0 60000 65536"/>
                <a:gd name="T9" fmla="*/ 0 w 89"/>
                <a:gd name="T10" fmla="*/ 0 h 399"/>
                <a:gd name="T11" fmla="*/ 89 w 89"/>
                <a:gd name="T12" fmla="*/ 399 h 399"/>
              </a:gdLst>
              <a:ahLst/>
              <a:cxnLst>
                <a:cxn ang="T6">
                  <a:pos x="T0" y="T1"/>
                </a:cxn>
                <a:cxn ang="T7">
                  <a:pos x="T2" y="T3"/>
                </a:cxn>
                <a:cxn ang="T8">
                  <a:pos x="T4" y="T5"/>
                </a:cxn>
              </a:cxnLst>
              <a:rect l="T9" t="T10" r="T11" b="T12"/>
              <a:pathLst>
                <a:path w="89" h="399">
                  <a:moveTo>
                    <a:pt x="16" y="0"/>
                  </a:moveTo>
                  <a:lnTo>
                    <a:pt x="88" y="256"/>
                  </a:lnTo>
                  <a:lnTo>
                    <a:pt x="0" y="398"/>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32796" name="Freeform 25"/>
            <p:cNvSpPr>
              <a:spLocks/>
            </p:cNvSpPr>
            <p:nvPr/>
          </p:nvSpPr>
          <p:spPr bwMode="auto">
            <a:xfrm>
              <a:off x="1360" y="2162"/>
              <a:ext cx="33" cy="537"/>
            </a:xfrm>
            <a:custGeom>
              <a:avLst/>
              <a:gdLst>
                <a:gd name="T0" fmla="*/ 0 w 33"/>
                <a:gd name="T1" fmla="*/ 0 h 477"/>
                <a:gd name="T2" fmla="*/ 32 w 33"/>
                <a:gd name="T3" fmla="*/ 521 h 477"/>
                <a:gd name="T4" fmla="*/ 32 w 33"/>
                <a:gd name="T5" fmla="*/ 968 h 477"/>
                <a:gd name="T6" fmla="*/ 0 60000 65536"/>
                <a:gd name="T7" fmla="*/ 0 60000 65536"/>
                <a:gd name="T8" fmla="*/ 0 60000 65536"/>
                <a:gd name="T9" fmla="*/ 0 w 33"/>
                <a:gd name="T10" fmla="*/ 0 h 477"/>
                <a:gd name="T11" fmla="*/ 33 w 33"/>
                <a:gd name="T12" fmla="*/ 477 h 477"/>
              </a:gdLst>
              <a:ahLst/>
              <a:cxnLst>
                <a:cxn ang="T6">
                  <a:pos x="T0" y="T1"/>
                </a:cxn>
                <a:cxn ang="T7">
                  <a:pos x="T2" y="T3"/>
                </a:cxn>
                <a:cxn ang="T8">
                  <a:pos x="T4" y="T5"/>
                </a:cxn>
              </a:cxnLst>
              <a:rect l="T9" t="T10" r="T11" b="T12"/>
              <a:pathLst>
                <a:path w="33" h="477">
                  <a:moveTo>
                    <a:pt x="0" y="0"/>
                  </a:moveTo>
                  <a:lnTo>
                    <a:pt x="32" y="256"/>
                  </a:lnTo>
                  <a:lnTo>
                    <a:pt x="32" y="476"/>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32797" name="Freeform 26"/>
            <p:cNvSpPr>
              <a:spLocks/>
            </p:cNvSpPr>
            <p:nvPr/>
          </p:nvSpPr>
          <p:spPr bwMode="auto">
            <a:xfrm>
              <a:off x="1352" y="2154"/>
              <a:ext cx="33" cy="537"/>
            </a:xfrm>
            <a:custGeom>
              <a:avLst/>
              <a:gdLst>
                <a:gd name="T0" fmla="*/ 0 w 33"/>
                <a:gd name="T1" fmla="*/ 0 h 477"/>
                <a:gd name="T2" fmla="*/ 32 w 33"/>
                <a:gd name="T3" fmla="*/ 521 h 477"/>
                <a:gd name="T4" fmla="*/ 32 w 33"/>
                <a:gd name="T5" fmla="*/ 968 h 477"/>
                <a:gd name="T6" fmla="*/ 0 60000 65536"/>
                <a:gd name="T7" fmla="*/ 0 60000 65536"/>
                <a:gd name="T8" fmla="*/ 0 60000 65536"/>
                <a:gd name="T9" fmla="*/ 0 w 33"/>
                <a:gd name="T10" fmla="*/ 0 h 477"/>
                <a:gd name="T11" fmla="*/ 33 w 33"/>
                <a:gd name="T12" fmla="*/ 477 h 477"/>
              </a:gdLst>
              <a:ahLst/>
              <a:cxnLst>
                <a:cxn ang="T6">
                  <a:pos x="T0" y="T1"/>
                </a:cxn>
                <a:cxn ang="T7">
                  <a:pos x="T2" y="T3"/>
                </a:cxn>
                <a:cxn ang="T8">
                  <a:pos x="T4" y="T5"/>
                </a:cxn>
              </a:cxnLst>
              <a:rect l="T9" t="T10" r="T11" b="T12"/>
              <a:pathLst>
                <a:path w="33" h="477">
                  <a:moveTo>
                    <a:pt x="0" y="0"/>
                  </a:moveTo>
                  <a:lnTo>
                    <a:pt x="32" y="256"/>
                  </a:lnTo>
                  <a:lnTo>
                    <a:pt x="32" y="476"/>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32798" name="Freeform 27"/>
            <p:cNvSpPr>
              <a:spLocks/>
            </p:cNvSpPr>
            <p:nvPr/>
          </p:nvSpPr>
          <p:spPr bwMode="auto">
            <a:xfrm>
              <a:off x="1232" y="2138"/>
              <a:ext cx="17" cy="529"/>
            </a:xfrm>
            <a:custGeom>
              <a:avLst/>
              <a:gdLst>
                <a:gd name="T0" fmla="*/ 16 w 17"/>
                <a:gd name="T1" fmla="*/ 0 h 471"/>
                <a:gd name="T2" fmla="*/ 0 w 17"/>
                <a:gd name="T3" fmla="*/ 458 h 471"/>
                <a:gd name="T4" fmla="*/ 0 w 17"/>
                <a:gd name="T5" fmla="*/ 943 h 471"/>
                <a:gd name="T6" fmla="*/ 0 60000 65536"/>
                <a:gd name="T7" fmla="*/ 0 60000 65536"/>
                <a:gd name="T8" fmla="*/ 0 60000 65536"/>
                <a:gd name="T9" fmla="*/ 0 w 17"/>
                <a:gd name="T10" fmla="*/ 0 h 471"/>
                <a:gd name="T11" fmla="*/ 17 w 17"/>
                <a:gd name="T12" fmla="*/ 471 h 471"/>
              </a:gdLst>
              <a:ahLst/>
              <a:cxnLst>
                <a:cxn ang="T6">
                  <a:pos x="T0" y="T1"/>
                </a:cxn>
                <a:cxn ang="T7">
                  <a:pos x="T2" y="T3"/>
                </a:cxn>
                <a:cxn ang="T8">
                  <a:pos x="T4" y="T5"/>
                </a:cxn>
              </a:cxnLst>
              <a:rect l="T9" t="T10" r="T11" b="T12"/>
              <a:pathLst>
                <a:path w="17" h="471">
                  <a:moveTo>
                    <a:pt x="16" y="0"/>
                  </a:moveTo>
                  <a:lnTo>
                    <a:pt x="0" y="228"/>
                  </a:lnTo>
                  <a:lnTo>
                    <a:pt x="0" y="47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32799" name="Freeform 28"/>
            <p:cNvSpPr>
              <a:spLocks/>
            </p:cNvSpPr>
            <p:nvPr/>
          </p:nvSpPr>
          <p:spPr bwMode="auto">
            <a:xfrm>
              <a:off x="1224" y="2130"/>
              <a:ext cx="17" cy="530"/>
            </a:xfrm>
            <a:custGeom>
              <a:avLst/>
              <a:gdLst>
                <a:gd name="T0" fmla="*/ 16 w 17"/>
                <a:gd name="T1" fmla="*/ 0 h 471"/>
                <a:gd name="T2" fmla="*/ 0 w 17"/>
                <a:gd name="T3" fmla="*/ 464 h 471"/>
                <a:gd name="T4" fmla="*/ 0 w 17"/>
                <a:gd name="T5" fmla="*/ 954 h 471"/>
                <a:gd name="T6" fmla="*/ 0 60000 65536"/>
                <a:gd name="T7" fmla="*/ 0 60000 65536"/>
                <a:gd name="T8" fmla="*/ 0 60000 65536"/>
                <a:gd name="T9" fmla="*/ 0 w 17"/>
                <a:gd name="T10" fmla="*/ 0 h 471"/>
                <a:gd name="T11" fmla="*/ 17 w 17"/>
                <a:gd name="T12" fmla="*/ 471 h 471"/>
              </a:gdLst>
              <a:ahLst/>
              <a:cxnLst>
                <a:cxn ang="T6">
                  <a:pos x="T0" y="T1"/>
                </a:cxn>
                <a:cxn ang="T7">
                  <a:pos x="T2" y="T3"/>
                </a:cxn>
                <a:cxn ang="T8">
                  <a:pos x="T4" y="T5"/>
                </a:cxn>
              </a:cxnLst>
              <a:rect l="T9" t="T10" r="T11" b="T12"/>
              <a:pathLst>
                <a:path w="17" h="471">
                  <a:moveTo>
                    <a:pt x="16" y="0"/>
                  </a:moveTo>
                  <a:lnTo>
                    <a:pt x="0" y="228"/>
                  </a:lnTo>
                  <a:lnTo>
                    <a:pt x="0" y="47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32800" name="Freeform 29"/>
            <p:cNvSpPr>
              <a:spLocks/>
            </p:cNvSpPr>
            <p:nvPr/>
          </p:nvSpPr>
          <p:spPr bwMode="auto">
            <a:xfrm>
              <a:off x="1160" y="1602"/>
              <a:ext cx="41" cy="505"/>
            </a:xfrm>
            <a:custGeom>
              <a:avLst/>
              <a:gdLst>
                <a:gd name="T0" fmla="*/ 40 w 41"/>
                <a:gd name="T1" fmla="*/ 0 h 449"/>
                <a:gd name="T2" fmla="*/ 0 w 41"/>
                <a:gd name="T3" fmla="*/ 517 h 449"/>
                <a:gd name="T4" fmla="*/ 0 w 41"/>
                <a:gd name="T5" fmla="*/ 909 h 449"/>
                <a:gd name="T6" fmla="*/ 0 60000 65536"/>
                <a:gd name="T7" fmla="*/ 0 60000 65536"/>
                <a:gd name="T8" fmla="*/ 0 60000 65536"/>
                <a:gd name="T9" fmla="*/ 0 w 41"/>
                <a:gd name="T10" fmla="*/ 0 h 449"/>
                <a:gd name="T11" fmla="*/ 41 w 41"/>
                <a:gd name="T12" fmla="*/ 449 h 449"/>
              </a:gdLst>
              <a:ahLst/>
              <a:cxnLst>
                <a:cxn ang="T6">
                  <a:pos x="T0" y="T1"/>
                </a:cxn>
                <a:cxn ang="T7">
                  <a:pos x="T2" y="T3"/>
                </a:cxn>
                <a:cxn ang="T8">
                  <a:pos x="T4" y="T5"/>
                </a:cxn>
              </a:cxnLst>
              <a:rect l="T9" t="T10" r="T11" b="T12"/>
              <a:pathLst>
                <a:path w="41" h="449">
                  <a:moveTo>
                    <a:pt x="40" y="0"/>
                  </a:moveTo>
                  <a:lnTo>
                    <a:pt x="0" y="256"/>
                  </a:lnTo>
                  <a:lnTo>
                    <a:pt x="0" y="448"/>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32801" name="Freeform 30"/>
            <p:cNvSpPr>
              <a:spLocks/>
            </p:cNvSpPr>
            <p:nvPr/>
          </p:nvSpPr>
          <p:spPr bwMode="auto">
            <a:xfrm>
              <a:off x="1152" y="1594"/>
              <a:ext cx="41" cy="505"/>
            </a:xfrm>
            <a:custGeom>
              <a:avLst/>
              <a:gdLst>
                <a:gd name="T0" fmla="*/ 40 w 41"/>
                <a:gd name="T1" fmla="*/ 0 h 449"/>
                <a:gd name="T2" fmla="*/ 0 w 41"/>
                <a:gd name="T3" fmla="*/ 517 h 449"/>
                <a:gd name="T4" fmla="*/ 0 w 41"/>
                <a:gd name="T5" fmla="*/ 909 h 449"/>
                <a:gd name="T6" fmla="*/ 0 60000 65536"/>
                <a:gd name="T7" fmla="*/ 0 60000 65536"/>
                <a:gd name="T8" fmla="*/ 0 60000 65536"/>
                <a:gd name="T9" fmla="*/ 0 w 41"/>
                <a:gd name="T10" fmla="*/ 0 h 449"/>
                <a:gd name="T11" fmla="*/ 41 w 41"/>
                <a:gd name="T12" fmla="*/ 449 h 449"/>
              </a:gdLst>
              <a:ahLst/>
              <a:cxnLst>
                <a:cxn ang="T6">
                  <a:pos x="T0" y="T1"/>
                </a:cxn>
                <a:cxn ang="T7">
                  <a:pos x="T2" y="T3"/>
                </a:cxn>
                <a:cxn ang="T8">
                  <a:pos x="T4" y="T5"/>
                </a:cxn>
              </a:cxnLst>
              <a:rect l="T9" t="T10" r="T11" b="T12"/>
              <a:pathLst>
                <a:path w="41" h="449">
                  <a:moveTo>
                    <a:pt x="40" y="0"/>
                  </a:moveTo>
                  <a:lnTo>
                    <a:pt x="0" y="256"/>
                  </a:lnTo>
                  <a:lnTo>
                    <a:pt x="0" y="448"/>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32802" name="Freeform 31"/>
            <p:cNvSpPr>
              <a:spLocks/>
            </p:cNvSpPr>
            <p:nvPr/>
          </p:nvSpPr>
          <p:spPr bwMode="auto">
            <a:xfrm>
              <a:off x="2800" y="1658"/>
              <a:ext cx="449" cy="481"/>
            </a:xfrm>
            <a:custGeom>
              <a:avLst/>
              <a:gdLst>
                <a:gd name="T0" fmla="*/ 128 w 449"/>
                <a:gd name="T1" fmla="*/ 0 h 427"/>
                <a:gd name="T2" fmla="*/ 320 w 449"/>
                <a:gd name="T3" fmla="*/ 0 h 427"/>
                <a:gd name="T4" fmla="*/ 448 w 449"/>
                <a:gd name="T5" fmla="*/ 219 h 427"/>
                <a:gd name="T6" fmla="*/ 448 w 449"/>
                <a:gd name="T7" fmla="*/ 653 h 427"/>
                <a:gd name="T8" fmla="*/ 320 w 449"/>
                <a:gd name="T9" fmla="*/ 871 h 427"/>
                <a:gd name="T10" fmla="*/ 128 w 449"/>
                <a:gd name="T11" fmla="*/ 871 h 427"/>
                <a:gd name="T12" fmla="*/ 0 w 449"/>
                <a:gd name="T13" fmla="*/ 653 h 427"/>
                <a:gd name="T14" fmla="*/ 0 w 449"/>
                <a:gd name="T15" fmla="*/ 219 h 427"/>
                <a:gd name="T16" fmla="*/ 128 w 449"/>
                <a:gd name="T17" fmla="*/ 0 h 4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49"/>
                <a:gd name="T28" fmla="*/ 0 h 427"/>
                <a:gd name="T29" fmla="*/ 449 w 449"/>
                <a:gd name="T30" fmla="*/ 427 h 4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49" h="427">
                  <a:moveTo>
                    <a:pt x="128" y="0"/>
                  </a:moveTo>
                  <a:lnTo>
                    <a:pt x="320" y="0"/>
                  </a:lnTo>
                  <a:lnTo>
                    <a:pt x="448" y="107"/>
                  </a:lnTo>
                  <a:lnTo>
                    <a:pt x="448" y="320"/>
                  </a:lnTo>
                  <a:lnTo>
                    <a:pt x="320" y="426"/>
                  </a:lnTo>
                  <a:lnTo>
                    <a:pt x="128" y="426"/>
                  </a:lnTo>
                  <a:lnTo>
                    <a:pt x="0" y="320"/>
                  </a:lnTo>
                  <a:lnTo>
                    <a:pt x="0" y="107"/>
                  </a:lnTo>
                  <a:lnTo>
                    <a:pt x="128" y="0"/>
                  </a:lnTo>
                </a:path>
              </a:pathLst>
            </a:custGeom>
            <a:solidFill>
              <a:schemeClr val="accent2"/>
            </a:solidFill>
            <a:ln w="25400" cap="rnd">
              <a:solidFill>
                <a:schemeClr val="tx1"/>
              </a:solidFill>
              <a:round/>
              <a:headEnd/>
              <a:tailEnd/>
            </a:ln>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32803" name="Line 32"/>
            <p:cNvSpPr>
              <a:spLocks noChangeShapeType="1"/>
            </p:cNvSpPr>
            <p:nvPr/>
          </p:nvSpPr>
          <p:spPr bwMode="auto">
            <a:xfrm>
              <a:off x="2784" y="1778"/>
              <a:ext cx="44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32804" name="Line 33"/>
            <p:cNvSpPr>
              <a:spLocks noChangeShapeType="1"/>
            </p:cNvSpPr>
            <p:nvPr/>
          </p:nvSpPr>
          <p:spPr bwMode="auto">
            <a:xfrm>
              <a:off x="2800" y="2010"/>
              <a:ext cx="44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186402" name="Rectangle 34"/>
            <p:cNvSpPr>
              <a:spLocks noChangeArrowheads="1"/>
            </p:cNvSpPr>
            <p:nvPr/>
          </p:nvSpPr>
          <p:spPr bwMode="auto">
            <a:xfrm>
              <a:off x="2775" y="1776"/>
              <a:ext cx="506" cy="229"/>
            </a:xfrm>
            <a:prstGeom prst="rect">
              <a:avLst/>
            </a:prstGeom>
            <a:noFill/>
            <a:ln>
              <a:noFill/>
            </a:ln>
            <a:effectLst/>
            <a:extLst/>
          </p:spPr>
          <p:txBody>
            <a:bodyPr wrap="none" lIns="90487" tIns="44450" rIns="90487" bIns="44450">
              <a:spAutoFit/>
            </a:bodyPr>
            <a:lstStyle/>
            <a:p>
              <a:pPr eaLnBrk="0" fontAlgn="base" hangingPunct="0">
                <a:spcBef>
                  <a:spcPct val="0"/>
                </a:spcBef>
                <a:spcAft>
                  <a:spcPct val="0"/>
                </a:spcAft>
                <a:defRPr/>
              </a:pPr>
              <a:r>
                <a:rPr lang="en-US" altLang="en-US" b="1">
                  <a:solidFill>
                    <a:srgbClr val="000000"/>
                  </a:solidFill>
                  <a:effectLst>
                    <a:outerShdw blurRad="38100" dist="38100" dir="2700000" algn="tl">
                      <a:srgbClr val="FFFFFF"/>
                    </a:outerShdw>
                  </a:effectLst>
                  <a:latin typeface="Arial" charset="0"/>
                  <a:ea typeface="ＭＳ Ｐゴシック" pitchFamily="-128" charset="-128"/>
                </a:rPr>
                <a:t>STOP</a:t>
              </a:r>
            </a:p>
          </p:txBody>
        </p:sp>
      </p:grpSp>
    </p:spTree>
    <p:extLst>
      <p:ext uri="{BB962C8B-B14F-4D97-AF65-F5344CB8AC3E}">
        <p14:creationId xmlns:p14="http://schemas.microsoft.com/office/powerpoint/2010/main" val="398687520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smtClean="0"/>
              <a:t>Change Control</a:t>
            </a:r>
          </a:p>
        </p:txBody>
      </p:sp>
      <p:sp>
        <p:nvSpPr>
          <p:cNvPr id="3" name="Content Placeholder 2"/>
          <p:cNvSpPr>
            <a:spLocks noGrp="1"/>
          </p:cNvSpPr>
          <p:nvPr>
            <p:ph idx="1"/>
          </p:nvPr>
        </p:nvSpPr>
        <p:spPr/>
        <p:txBody>
          <a:bodyPr/>
          <a:lstStyle/>
          <a:p>
            <a:pPr>
              <a:defRPr/>
            </a:pPr>
            <a:r>
              <a:rPr lang="en-US" sz="2000" dirty="0"/>
              <a:t>For a large software project, uncontrolled change rapidly leads to chaos. For such</a:t>
            </a:r>
            <a:br>
              <a:rPr lang="en-US" sz="2000" dirty="0"/>
            </a:br>
            <a:r>
              <a:rPr lang="en-US" sz="2000" dirty="0"/>
              <a:t>projects, change control combines human procedures and automated tools to provide a mechanism for the control of change</a:t>
            </a:r>
            <a:r>
              <a:rPr lang="en-US" sz="2000" dirty="0" smtClean="0"/>
              <a:t>.</a:t>
            </a:r>
          </a:p>
          <a:p>
            <a:pPr>
              <a:defRPr/>
            </a:pPr>
            <a:r>
              <a:rPr lang="en-US" sz="2000" dirty="0"/>
              <a:t>A </a:t>
            </a:r>
            <a:r>
              <a:rPr lang="en-US" sz="2000" i="1" dirty="0"/>
              <a:t>change request </a:t>
            </a:r>
            <a:r>
              <a:rPr lang="en-US" sz="2000" dirty="0"/>
              <a:t>is submitted and evaluated to </a:t>
            </a:r>
            <a:r>
              <a:rPr lang="en-US" sz="2000" dirty="0" smtClean="0"/>
              <a:t>assess technical </a:t>
            </a:r>
            <a:r>
              <a:rPr lang="en-US" sz="2000" dirty="0"/>
              <a:t>merit, potential side effects, overall impact on other configuration </a:t>
            </a:r>
            <a:r>
              <a:rPr lang="en-US" sz="2000" dirty="0" smtClean="0"/>
              <a:t>objects and </a:t>
            </a:r>
            <a:r>
              <a:rPr lang="en-US" sz="2000" dirty="0"/>
              <a:t>system functions, and the projected cost of the change</a:t>
            </a:r>
            <a:r>
              <a:rPr lang="en-US" sz="2000" dirty="0" smtClean="0"/>
              <a:t>.</a:t>
            </a:r>
          </a:p>
          <a:p>
            <a:pPr>
              <a:defRPr/>
            </a:pPr>
            <a:r>
              <a:rPr lang="en-US" sz="2000" dirty="0" smtClean="0"/>
              <a:t> </a:t>
            </a:r>
            <a:r>
              <a:rPr lang="en-US" sz="2000" dirty="0"/>
              <a:t>The results of the evaluation are presented as a </a:t>
            </a:r>
            <a:r>
              <a:rPr lang="en-US" sz="2000" i="1" dirty="0"/>
              <a:t>change report, </a:t>
            </a:r>
            <a:r>
              <a:rPr lang="en-US" sz="2000" dirty="0"/>
              <a:t>which is used by a </a:t>
            </a:r>
            <a:r>
              <a:rPr lang="en-US" sz="2000" i="1" dirty="0"/>
              <a:t>change control </a:t>
            </a:r>
            <a:r>
              <a:rPr lang="en-US" sz="2000" i="1" dirty="0" smtClean="0"/>
              <a:t>authority </a:t>
            </a:r>
            <a:r>
              <a:rPr lang="en-US" sz="2000" dirty="0" smtClean="0"/>
              <a:t>(CCA</a:t>
            </a:r>
            <a:r>
              <a:rPr lang="en-US" sz="2000" dirty="0"/>
              <a:t>)—a person or group that makes a final decision on the status and priority of </a:t>
            </a:r>
            <a:r>
              <a:rPr lang="en-US" sz="2000" dirty="0" smtClean="0"/>
              <a:t>the change</a:t>
            </a:r>
            <a:r>
              <a:rPr lang="en-US" sz="2000" dirty="0"/>
              <a:t>. </a:t>
            </a:r>
            <a:endParaRPr lang="en-US" sz="2000" dirty="0" smtClean="0"/>
          </a:p>
          <a:p>
            <a:pPr marL="0" indent="0">
              <a:buFont typeface="Wingdings" pitchFamily="-128" charset="2"/>
              <a:buNone/>
              <a:defRPr/>
            </a:pPr>
            <a:r>
              <a:rPr lang="en-US" sz="2000" dirty="0"/>
              <a:t/>
            </a:r>
            <a:br>
              <a:rPr lang="en-US" sz="2000" dirty="0"/>
            </a:br>
            <a:endParaRPr lang="en-US" sz="2000" dirty="0"/>
          </a:p>
        </p:txBody>
      </p:sp>
      <p:sp>
        <p:nvSpPr>
          <p:cNvPr id="4" name="Slide Number Placeholder 3"/>
          <p:cNvSpPr>
            <a:spLocks noGrp="1"/>
          </p:cNvSpPr>
          <p:nvPr>
            <p:ph type="sldNum" sz="quarter" idx="10"/>
          </p:nvPr>
        </p:nvSpPr>
        <p:spPr/>
        <p:txBody>
          <a:bodyPr/>
          <a:lstStyle/>
          <a:p>
            <a:pPr>
              <a:defRPr/>
            </a:pPr>
            <a:fld id="{6F767C15-EC10-4A35-B68D-37B352AC0CE7}" type="slidenum">
              <a:rPr lang="en-US" altLang="en-US" smtClean="0">
                <a:solidFill>
                  <a:srgbClr val="000000"/>
                </a:solidFill>
              </a:rPr>
              <a:pPr>
                <a:defRPr/>
              </a:pPr>
              <a:t>31</a:t>
            </a:fld>
            <a:endParaRPr lang="en-US" altLang="en-US">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dirty="0" smtClean="0">
                <a:solidFill>
                  <a:srgbClr val="000000"/>
                </a:solidFill>
              </a:rPr>
              <a:t>These slides are designed to accompany </a:t>
            </a:r>
            <a:r>
              <a:rPr lang="en-US" altLang="en-US" i="1" dirty="0" smtClean="0">
                <a:solidFill>
                  <a:srgbClr val="000000"/>
                </a:solidFill>
              </a:rPr>
              <a:t>Software Engineering: A Practitioner’s Approach, 7/e </a:t>
            </a:r>
            <a:r>
              <a:rPr lang="en-US" altLang="en-US" dirty="0" smtClean="0">
                <a:solidFill>
                  <a:srgbClr val="000000"/>
                </a:solidFill>
              </a:rPr>
              <a:t>(McGraw-Hill 009). Slides copyright 2009 by Roger Pressman. </a:t>
            </a:r>
            <a:endParaRPr lang="en-US" altLang="en-US" dirty="0">
              <a:solidFill>
                <a:srgbClr val="000000"/>
              </a:solidFill>
            </a:endParaRPr>
          </a:p>
        </p:txBody>
      </p:sp>
    </p:spTree>
    <p:extLst>
      <p:ext uri="{BB962C8B-B14F-4D97-AF65-F5344CB8AC3E}">
        <p14:creationId xmlns:p14="http://schemas.microsoft.com/office/powerpoint/2010/main" val="22715219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endParaRPr lang="en-US" altLang="en-US" smtClean="0"/>
          </a:p>
        </p:txBody>
      </p:sp>
      <p:sp>
        <p:nvSpPr>
          <p:cNvPr id="34819" name="Content Placeholder 2"/>
          <p:cNvSpPr>
            <a:spLocks noGrp="1"/>
          </p:cNvSpPr>
          <p:nvPr>
            <p:ph idx="1"/>
          </p:nvPr>
        </p:nvSpPr>
        <p:spPr/>
        <p:txBody>
          <a:bodyPr/>
          <a:lstStyle/>
          <a:p>
            <a:r>
              <a:rPr lang="en-US" altLang="en-US" sz="2000" smtClean="0"/>
              <a:t>An </a:t>
            </a:r>
            <a:r>
              <a:rPr lang="en-US" altLang="en-US" sz="2000" i="1" smtClean="0"/>
              <a:t>engineering change order </a:t>
            </a:r>
            <a:r>
              <a:rPr lang="en-US" altLang="en-US" sz="2000" smtClean="0"/>
              <a:t>(ECO) is generated for each approved change.</a:t>
            </a:r>
            <a:br>
              <a:rPr lang="en-US" altLang="en-US" sz="2000" smtClean="0"/>
            </a:br>
            <a:r>
              <a:rPr lang="en-US" altLang="en-US" sz="2000" smtClean="0"/>
              <a:t>The ECO describes the change to be made, the constraints that must be respected,</a:t>
            </a:r>
            <a:br>
              <a:rPr lang="en-US" altLang="en-US" sz="2000" smtClean="0"/>
            </a:br>
            <a:r>
              <a:rPr lang="en-US" altLang="en-US" sz="2000" smtClean="0"/>
              <a:t>and the criteria for review and audit.</a:t>
            </a:r>
          </a:p>
          <a:p>
            <a:r>
              <a:rPr lang="en-US" altLang="en-US" sz="2000" smtClean="0"/>
              <a:t>Two important elements of change management—access control and synchronization control.</a:t>
            </a:r>
          </a:p>
          <a:p>
            <a:r>
              <a:rPr lang="en-US" altLang="en-US" sz="2000" smtClean="0"/>
              <a:t> </a:t>
            </a:r>
            <a:r>
              <a:rPr lang="en-US" altLang="en-US" sz="2000" i="1" smtClean="0"/>
              <a:t>Access control </a:t>
            </a:r>
            <a:r>
              <a:rPr lang="en-US" altLang="en-US" sz="2000" smtClean="0"/>
              <a:t>governs which software engineers have the authority to access and modify a particular configuration object. </a:t>
            </a:r>
          </a:p>
          <a:p>
            <a:r>
              <a:rPr lang="en-US" altLang="en-US" sz="2000" i="1" smtClean="0"/>
              <a:t>Synchronization control </a:t>
            </a:r>
            <a:r>
              <a:rPr lang="en-US" altLang="en-US" sz="2000" smtClean="0"/>
              <a:t>helps to ensure that parallel changes, performed by two different people, don’t overwrite one another.</a:t>
            </a:r>
            <a:br>
              <a:rPr lang="en-US" altLang="en-US" sz="2000" smtClean="0"/>
            </a:br>
            <a:r>
              <a:rPr lang="en-US" altLang="en-US" sz="2000" smtClean="0"/>
              <a:t/>
            </a:r>
            <a:br>
              <a:rPr lang="en-US" altLang="en-US" sz="2000" smtClean="0"/>
            </a:br>
            <a:endParaRPr lang="en-US" altLang="en-US" sz="2000" smtClean="0"/>
          </a:p>
        </p:txBody>
      </p:sp>
      <p:sp>
        <p:nvSpPr>
          <p:cNvPr id="4" name="Slide Number Placeholder 3"/>
          <p:cNvSpPr>
            <a:spLocks noGrp="1"/>
          </p:cNvSpPr>
          <p:nvPr>
            <p:ph type="sldNum" sz="quarter" idx="10"/>
          </p:nvPr>
        </p:nvSpPr>
        <p:spPr/>
        <p:txBody>
          <a:bodyPr/>
          <a:lstStyle/>
          <a:p>
            <a:pPr>
              <a:defRPr/>
            </a:pPr>
            <a:fld id="{A71CE5DE-44F4-4B0C-ACF4-0B0D3B8356B4}" type="slidenum">
              <a:rPr lang="en-US" altLang="en-US" smtClean="0">
                <a:solidFill>
                  <a:srgbClr val="000000"/>
                </a:solidFill>
              </a:rPr>
              <a:pPr>
                <a:defRPr/>
              </a:pPr>
              <a:t>32</a:t>
            </a:fld>
            <a:endParaRPr lang="en-US" altLang="en-US">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smtClean="0">
                <a:solidFill>
                  <a:srgbClr val="000000"/>
                </a:solidFill>
              </a:rPr>
              <a:t>These slides are designed to accompany </a:t>
            </a:r>
            <a:r>
              <a:rPr lang="en-US" altLang="en-US" i="1" smtClean="0">
                <a:solidFill>
                  <a:srgbClr val="000000"/>
                </a:solidFill>
              </a:rPr>
              <a:t>Software Engineering: A Practitioner’s Approach, 7/e </a:t>
            </a:r>
            <a:r>
              <a:rPr lang="en-US" altLang="en-US" smtClean="0">
                <a:solidFill>
                  <a:srgbClr val="000000"/>
                </a:solidFill>
              </a:rPr>
              <a:t>(McGraw-Hill 2009). Slides copyright 2009 by Roger Pressman. </a:t>
            </a:r>
            <a:endParaRPr lang="en-US" altLang="en-US">
              <a:solidFill>
                <a:srgbClr val="000000"/>
              </a:solidFill>
            </a:endParaRPr>
          </a:p>
        </p:txBody>
      </p:sp>
    </p:spTree>
    <p:extLst>
      <p:ext uri="{BB962C8B-B14F-4D97-AF65-F5344CB8AC3E}">
        <p14:creationId xmlns:p14="http://schemas.microsoft.com/office/powerpoint/2010/main" val="5609452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endParaRPr lang="en-US" altLang="en-US" smtClean="0"/>
          </a:p>
        </p:txBody>
      </p:sp>
      <p:sp>
        <p:nvSpPr>
          <p:cNvPr id="35843" name="Content Placeholder 2"/>
          <p:cNvSpPr>
            <a:spLocks noGrp="1"/>
          </p:cNvSpPr>
          <p:nvPr>
            <p:ph idx="1"/>
          </p:nvPr>
        </p:nvSpPr>
        <p:spPr/>
        <p:txBody>
          <a:bodyPr/>
          <a:lstStyle/>
          <a:p>
            <a:r>
              <a:rPr lang="en-US" altLang="en-US" smtClean="0"/>
              <a:t>Prior to an SCI becoming a baseline, only </a:t>
            </a:r>
            <a:r>
              <a:rPr lang="en-US" altLang="en-US" i="1" smtClean="0"/>
              <a:t>informal change control </a:t>
            </a:r>
            <a:r>
              <a:rPr lang="en-US" altLang="en-US" smtClean="0"/>
              <a:t>need be applied.</a:t>
            </a:r>
            <a:br>
              <a:rPr lang="en-US" altLang="en-US" smtClean="0"/>
            </a:br>
            <a:r>
              <a:rPr lang="en-US" altLang="en-US" smtClean="0"/>
              <a:t>The developer of the configuration object (SCI) in question may make whatever changes are justified by project and technical requirements.</a:t>
            </a:r>
          </a:p>
          <a:p>
            <a:r>
              <a:rPr lang="en-US" altLang="en-US" smtClean="0"/>
              <a:t>Once the object has undergone technical review and has been approved, a baseline can be created. Once an SCI becomes a baseline, </a:t>
            </a:r>
            <a:r>
              <a:rPr lang="en-US" altLang="en-US" i="1" smtClean="0"/>
              <a:t>project level change control </a:t>
            </a:r>
            <a:r>
              <a:rPr lang="en-US" altLang="en-US" smtClean="0"/>
              <a:t>is implemented.</a:t>
            </a:r>
          </a:p>
          <a:p>
            <a:r>
              <a:rPr lang="en-US" altLang="en-US" smtClean="0"/>
              <a:t>The change control authority plays an active role in the second and third layers of control. </a:t>
            </a:r>
            <a:br>
              <a:rPr lang="en-US" altLang="en-US" smtClean="0"/>
            </a:br>
            <a:endParaRPr lang="en-US" altLang="en-US" smtClean="0"/>
          </a:p>
        </p:txBody>
      </p:sp>
      <p:sp>
        <p:nvSpPr>
          <p:cNvPr id="4" name="Slide Number Placeholder 3"/>
          <p:cNvSpPr>
            <a:spLocks noGrp="1"/>
          </p:cNvSpPr>
          <p:nvPr>
            <p:ph type="sldNum" sz="quarter" idx="10"/>
          </p:nvPr>
        </p:nvSpPr>
        <p:spPr/>
        <p:txBody>
          <a:bodyPr/>
          <a:lstStyle/>
          <a:p>
            <a:pPr>
              <a:defRPr/>
            </a:pPr>
            <a:fld id="{DFB4973B-C564-47D2-B996-EE9DE14486EF}" type="slidenum">
              <a:rPr lang="en-US" altLang="en-US" smtClean="0">
                <a:solidFill>
                  <a:srgbClr val="000000"/>
                </a:solidFill>
              </a:rPr>
              <a:pPr>
                <a:defRPr/>
              </a:pPr>
              <a:t>33</a:t>
            </a:fld>
            <a:endParaRPr lang="en-US" altLang="en-US">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dirty="0" smtClean="0">
                <a:solidFill>
                  <a:srgbClr val="000000"/>
                </a:solidFill>
              </a:rPr>
              <a:t>These slides are designed to accompany </a:t>
            </a:r>
            <a:r>
              <a:rPr lang="en-US" altLang="en-US" i="1" dirty="0" smtClean="0">
                <a:solidFill>
                  <a:srgbClr val="000000"/>
                </a:solidFill>
              </a:rPr>
              <a:t>Software Engineering: A Practitioner’s Approach, 7/e </a:t>
            </a:r>
            <a:r>
              <a:rPr lang="en-US" altLang="en-US" dirty="0" smtClean="0">
                <a:solidFill>
                  <a:srgbClr val="000000"/>
                </a:solidFill>
              </a:rPr>
              <a:t>(McGraw-Hill 2009). Slides copyright 2009 by Roger Pressman. </a:t>
            </a:r>
            <a:endParaRPr lang="en-US" altLang="en-US" dirty="0">
              <a:solidFill>
                <a:srgbClr val="000000"/>
              </a:solidFill>
            </a:endParaRPr>
          </a:p>
        </p:txBody>
      </p:sp>
    </p:spTree>
    <p:extLst>
      <p:ext uri="{BB962C8B-B14F-4D97-AF65-F5344CB8AC3E}">
        <p14:creationId xmlns:p14="http://schemas.microsoft.com/office/powerpoint/2010/main" val="23055146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endParaRPr lang="en-US" altLang="en-US" smtClean="0"/>
          </a:p>
        </p:txBody>
      </p:sp>
      <p:sp>
        <p:nvSpPr>
          <p:cNvPr id="36867" name="Content Placeholder 2"/>
          <p:cNvSpPr>
            <a:spLocks noGrp="1"/>
          </p:cNvSpPr>
          <p:nvPr>
            <p:ph idx="1"/>
          </p:nvPr>
        </p:nvSpPr>
        <p:spPr/>
        <p:txBody>
          <a:bodyPr/>
          <a:lstStyle/>
          <a:p>
            <a:r>
              <a:rPr lang="en-US" altLang="en-US" smtClean="0"/>
              <a:t>Depending on the size and character of a software project, the CCA may be composed of one person—the project manager—or a number of people (e.g., representatives from software, hardware, database engineering, support, marketing). </a:t>
            </a:r>
          </a:p>
          <a:p>
            <a:r>
              <a:rPr lang="en-US" altLang="en-US" smtClean="0"/>
              <a:t>The role of the CCA is to take a global view, that is, to assess the impact of change beyond the SCI in question.</a:t>
            </a:r>
            <a:br>
              <a:rPr lang="en-US" altLang="en-US" smtClean="0"/>
            </a:br>
            <a:endParaRPr lang="en-US" altLang="en-US" smtClean="0"/>
          </a:p>
        </p:txBody>
      </p:sp>
      <p:sp>
        <p:nvSpPr>
          <p:cNvPr id="4" name="Slide Number Placeholder 3"/>
          <p:cNvSpPr>
            <a:spLocks noGrp="1"/>
          </p:cNvSpPr>
          <p:nvPr>
            <p:ph type="sldNum" sz="quarter" idx="10"/>
          </p:nvPr>
        </p:nvSpPr>
        <p:spPr/>
        <p:txBody>
          <a:bodyPr/>
          <a:lstStyle/>
          <a:p>
            <a:pPr>
              <a:defRPr/>
            </a:pPr>
            <a:fld id="{33577857-BE8F-4412-A407-B70B6FD879A4}" type="slidenum">
              <a:rPr lang="en-US" altLang="en-US" smtClean="0">
                <a:solidFill>
                  <a:srgbClr val="000000"/>
                </a:solidFill>
              </a:rPr>
              <a:pPr>
                <a:defRPr/>
              </a:pPr>
              <a:t>34</a:t>
            </a:fld>
            <a:endParaRPr lang="en-US" altLang="en-US">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smtClean="0">
                <a:solidFill>
                  <a:srgbClr val="000000"/>
                </a:solidFill>
              </a:rPr>
              <a:t>These slides are designed to accompany </a:t>
            </a:r>
            <a:r>
              <a:rPr lang="en-US" altLang="en-US" i="1" smtClean="0">
                <a:solidFill>
                  <a:srgbClr val="000000"/>
                </a:solidFill>
              </a:rPr>
              <a:t>Software Engineering: A Practitioner’s Approach, 7/e </a:t>
            </a:r>
            <a:r>
              <a:rPr lang="en-US" altLang="en-US" smtClean="0">
                <a:solidFill>
                  <a:srgbClr val="000000"/>
                </a:solidFill>
              </a:rPr>
              <a:t>(McGraw-Hill 2009). Slides copyright 2009 by Roger Pressman. </a:t>
            </a:r>
            <a:endParaRPr lang="en-US" altLang="en-US">
              <a:solidFill>
                <a:srgbClr val="000000"/>
              </a:solidFill>
            </a:endParaRPr>
          </a:p>
        </p:txBody>
      </p:sp>
    </p:spTree>
    <p:extLst>
      <p:ext uri="{BB962C8B-B14F-4D97-AF65-F5344CB8AC3E}">
        <p14:creationId xmlns:p14="http://schemas.microsoft.com/office/powerpoint/2010/main" val="1427745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3"/>
          <p:cNvSpPr>
            <a:spLocks noGrp="1"/>
          </p:cNvSpPr>
          <p:nvPr>
            <p:ph type="sldNum" sz="quarter" idx="10"/>
          </p:nvPr>
        </p:nvSpPr>
        <p:spPr/>
        <p:txBody>
          <a:bodyPr/>
          <a:lstStyle/>
          <a:p>
            <a:pPr>
              <a:defRPr/>
            </a:pPr>
            <a:fld id="{F5E9DC3C-F115-4E5C-A9E4-16A87B559A0E}" type="slidenum">
              <a:rPr lang="en-US" altLang="en-US">
                <a:solidFill>
                  <a:srgbClr val="000000"/>
                </a:solidFill>
              </a:rPr>
              <a:pPr>
                <a:defRPr/>
              </a:pPr>
              <a:t>35</a:t>
            </a:fld>
            <a:endParaRPr lang="en-US" altLang="en-US">
              <a:solidFill>
                <a:srgbClr val="000000"/>
              </a:solidFill>
            </a:endParaRPr>
          </a:p>
        </p:txBody>
      </p:sp>
      <p:sp>
        <p:nvSpPr>
          <p:cNvPr id="21" name="Footer Placeholder 4"/>
          <p:cNvSpPr>
            <a:spLocks noGrp="1"/>
          </p:cNvSpPr>
          <p:nvPr>
            <p:ph type="ftr" sz="quarter" idx="11"/>
          </p:nvPr>
        </p:nvSpPr>
        <p:spPr/>
        <p:txBody>
          <a:body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 </a:t>
            </a:r>
          </a:p>
        </p:txBody>
      </p:sp>
      <p:sp>
        <p:nvSpPr>
          <p:cNvPr id="37892" name="Rectangle 6"/>
          <p:cNvSpPr>
            <a:spLocks noGrp="1" noChangeArrowheads="1"/>
          </p:cNvSpPr>
          <p:nvPr>
            <p:ph type="title"/>
          </p:nvPr>
        </p:nvSpPr>
        <p:spPr>
          <a:xfrm>
            <a:off x="1219200" y="1143000"/>
            <a:ext cx="6457950" cy="525463"/>
          </a:xfrm>
          <a:noFill/>
        </p:spPr>
        <p:txBody>
          <a:bodyPr lIns="90487" tIns="44450" rIns="90487" bIns="44450" anchor="ctr"/>
          <a:lstStyle/>
          <a:p>
            <a:pPr eaLnBrk="1" hangingPunct="1"/>
            <a:r>
              <a:rPr lang="en-US" altLang="en-US" smtClean="0"/>
              <a:t>Change Control Process—I</a:t>
            </a:r>
          </a:p>
        </p:txBody>
      </p:sp>
      <p:grpSp>
        <p:nvGrpSpPr>
          <p:cNvPr id="37893" name="Group 19"/>
          <p:cNvGrpSpPr>
            <a:grpSpLocks/>
          </p:cNvGrpSpPr>
          <p:nvPr/>
        </p:nvGrpSpPr>
        <p:grpSpPr bwMode="auto">
          <a:xfrm>
            <a:off x="1905000" y="1981200"/>
            <a:ext cx="5895975" cy="4030663"/>
            <a:chOff x="767" y="777"/>
            <a:chExt cx="4214" cy="2903"/>
          </a:xfrm>
        </p:grpSpPr>
        <p:sp>
          <p:nvSpPr>
            <p:cNvPr id="37894" name="Line 2"/>
            <p:cNvSpPr>
              <a:spLocks noChangeShapeType="1"/>
            </p:cNvSpPr>
            <p:nvPr/>
          </p:nvSpPr>
          <p:spPr bwMode="auto">
            <a:xfrm>
              <a:off x="2784" y="1077"/>
              <a:ext cx="8" cy="244"/>
            </a:xfrm>
            <a:prstGeom prst="line">
              <a:avLst/>
            </a:prstGeom>
            <a:noFill/>
            <a:ln w="50800">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37895" name="Line 3"/>
            <p:cNvSpPr>
              <a:spLocks noChangeShapeType="1"/>
            </p:cNvSpPr>
            <p:nvPr/>
          </p:nvSpPr>
          <p:spPr bwMode="auto">
            <a:xfrm>
              <a:off x="2784" y="1461"/>
              <a:ext cx="8" cy="245"/>
            </a:xfrm>
            <a:prstGeom prst="line">
              <a:avLst/>
            </a:prstGeom>
            <a:noFill/>
            <a:ln w="50800">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37896" name="Line 4"/>
            <p:cNvSpPr>
              <a:spLocks noChangeShapeType="1"/>
            </p:cNvSpPr>
            <p:nvPr/>
          </p:nvSpPr>
          <p:spPr bwMode="auto">
            <a:xfrm>
              <a:off x="2784" y="1845"/>
              <a:ext cx="8" cy="244"/>
            </a:xfrm>
            <a:prstGeom prst="line">
              <a:avLst/>
            </a:prstGeom>
            <a:noFill/>
            <a:ln w="50800">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37897" name="Line 5"/>
            <p:cNvSpPr>
              <a:spLocks noChangeShapeType="1"/>
            </p:cNvSpPr>
            <p:nvPr/>
          </p:nvSpPr>
          <p:spPr bwMode="auto">
            <a:xfrm>
              <a:off x="2784" y="2229"/>
              <a:ext cx="8" cy="244"/>
            </a:xfrm>
            <a:prstGeom prst="line">
              <a:avLst/>
            </a:prstGeom>
            <a:noFill/>
            <a:ln w="50800">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187399" name="Rectangle 7"/>
            <p:cNvSpPr>
              <a:spLocks noChangeArrowheads="1"/>
            </p:cNvSpPr>
            <p:nvPr/>
          </p:nvSpPr>
          <p:spPr bwMode="auto">
            <a:xfrm>
              <a:off x="1671" y="1177"/>
              <a:ext cx="2359" cy="284"/>
            </a:xfrm>
            <a:prstGeom prst="rect">
              <a:avLst/>
            </a:prstGeom>
            <a:noFill/>
            <a:ln>
              <a:noFill/>
            </a:ln>
            <a:effectLst/>
            <a:extLst/>
          </p:spPr>
          <p:txBody>
            <a:bodyPr wrap="none" lIns="90487" tIns="44450" rIns="90487" bIns="44450">
              <a:spAutoFit/>
            </a:bodyPr>
            <a:lstStyle/>
            <a:p>
              <a:pPr eaLnBrk="0" fontAlgn="base" hangingPunct="0">
                <a:spcBef>
                  <a:spcPct val="0"/>
                </a:spcBef>
                <a:spcAft>
                  <a:spcPct val="0"/>
                </a:spcAft>
                <a:defRPr/>
              </a:pPr>
              <a:r>
                <a:rPr lang="en-US" altLang="en-US" sz="2000" b="1">
                  <a:solidFill>
                    <a:srgbClr val="000000"/>
                  </a:solidFill>
                  <a:effectLst>
                    <a:outerShdw blurRad="38100" dist="38100" dir="2700000" algn="tl">
                      <a:srgbClr val="FFFFFF"/>
                    </a:outerShdw>
                  </a:effectLst>
                  <a:ea typeface="ＭＳ Ｐゴシック" pitchFamily="-128" charset="-128"/>
                </a:rPr>
                <a:t>change request from user</a:t>
              </a:r>
            </a:p>
          </p:txBody>
        </p:sp>
        <p:sp>
          <p:nvSpPr>
            <p:cNvPr id="187400" name="Rectangle 8"/>
            <p:cNvSpPr>
              <a:spLocks noChangeArrowheads="1"/>
            </p:cNvSpPr>
            <p:nvPr/>
          </p:nvSpPr>
          <p:spPr bwMode="auto">
            <a:xfrm>
              <a:off x="1887" y="1577"/>
              <a:ext cx="1865" cy="284"/>
            </a:xfrm>
            <a:prstGeom prst="rect">
              <a:avLst/>
            </a:prstGeom>
            <a:noFill/>
            <a:ln>
              <a:noFill/>
            </a:ln>
            <a:effectLst/>
            <a:extLst/>
          </p:spPr>
          <p:txBody>
            <a:bodyPr wrap="none" lIns="90487" tIns="44450" rIns="90487" bIns="44450">
              <a:spAutoFit/>
            </a:bodyPr>
            <a:lstStyle/>
            <a:p>
              <a:pPr eaLnBrk="0" fontAlgn="base" hangingPunct="0">
                <a:spcBef>
                  <a:spcPct val="0"/>
                </a:spcBef>
                <a:spcAft>
                  <a:spcPct val="0"/>
                </a:spcAft>
                <a:defRPr/>
              </a:pPr>
              <a:r>
                <a:rPr lang="en-US" altLang="en-US" sz="2000" b="1">
                  <a:solidFill>
                    <a:srgbClr val="000000"/>
                  </a:solidFill>
                  <a:effectLst>
                    <a:outerShdw blurRad="38100" dist="38100" dir="2700000" algn="tl">
                      <a:srgbClr val="FFFFFF"/>
                    </a:outerShdw>
                  </a:effectLst>
                  <a:ea typeface="ＭＳ Ｐゴシック" pitchFamily="-128" charset="-128"/>
                </a:rPr>
                <a:t>developer evaluates</a:t>
              </a:r>
            </a:p>
          </p:txBody>
        </p:sp>
        <p:sp>
          <p:nvSpPr>
            <p:cNvPr id="187401" name="Rectangle 9"/>
            <p:cNvSpPr>
              <a:spLocks noChangeArrowheads="1"/>
            </p:cNvSpPr>
            <p:nvPr/>
          </p:nvSpPr>
          <p:spPr bwMode="auto">
            <a:xfrm>
              <a:off x="1655" y="1954"/>
              <a:ext cx="2460" cy="287"/>
            </a:xfrm>
            <a:prstGeom prst="rect">
              <a:avLst/>
            </a:prstGeom>
            <a:noFill/>
            <a:ln>
              <a:noFill/>
            </a:ln>
            <a:effectLst/>
            <a:extLst/>
          </p:spPr>
          <p:txBody>
            <a:bodyPr wrap="none" lIns="90487" tIns="44450" rIns="90487" bIns="44450">
              <a:spAutoFit/>
            </a:bodyPr>
            <a:lstStyle/>
            <a:p>
              <a:pPr eaLnBrk="0" fontAlgn="base" hangingPunct="0">
                <a:spcBef>
                  <a:spcPct val="0"/>
                </a:spcBef>
                <a:spcAft>
                  <a:spcPct val="0"/>
                </a:spcAft>
                <a:defRPr/>
              </a:pPr>
              <a:r>
                <a:rPr lang="en-US" altLang="en-US" sz="2000" b="1">
                  <a:solidFill>
                    <a:srgbClr val="000000"/>
                  </a:solidFill>
                  <a:effectLst>
                    <a:outerShdw blurRad="38100" dist="38100" dir="2700000" algn="tl">
                      <a:srgbClr val="FFFFFF"/>
                    </a:outerShdw>
                  </a:effectLst>
                  <a:ea typeface="ＭＳ Ｐゴシック" pitchFamily="-128" charset="-128"/>
                </a:rPr>
                <a:t>change report is generated</a:t>
              </a:r>
            </a:p>
          </p:txBody>
        </p:sp>
        <p:sp>
          <p:nvSpPr>
            <p:cNvPr id="187402" name="Rectangle 10"/>
            <p:cNvSpPr>
              <a:spLocks noChangeArrowheads="1"/>
            </p:cNvSpPr>
            <p:nvPr/>
          </p:nvSpPr>
          <p:spPr bwMode="auto">
            <a:xfrm>
              <a:off x="1455" y="2321"/>
              <a:ext cx="2984" cy="287"/>
            </a:xfrm>
            <a:prstGeom prst="rect">
              <a:avLst/>
            </a:prstGeom>
            <a:noFill/>
            <a:ln>
              <a:noFill/>
            </a:ln>
            <a:effectLst/>
            <a:extLst/>
          </p:spPr>
          <p:txBody>
            <a:bodyPr wrap="none" lIns="90487" tIns="44450" rIns="90487" bIns="44450">
              <a:spAutoFit/>
            </a:bodyPr>
            <a:lstStyle/>
            <a:p>
              <a:pPr eaLnBrk="0" fontAlgn="base" hangingPunct="0">
                <a:spcBef>
                  <a:spcPct val="0"/>
                </a:spcBef>
                <a:spcAft>
                  <a:spcPct val="0"/>
                </a:spcAft>
                <a:defRPr/>
              </a:pPr>
              <a:r>
                <a:rPr lang="en-US" altLang="en-US" sz="2000" b="1">
                  <a:solidFill>
                    <a:srgbClr val="000000"/>
                  </a:solidFill>
                  <a:effectLst>
                    <a:outerShdw blurRad="38100" dist="38100" dir="2700000" algn="tl">
                      <a:srgbClr val="FFFFFF"/>
                    </a:outerShdw>
                  </a:effectLst>
                  <a:ea typeface="ＭＳ Ｐゴシック" pitchFamily="-128" charset="-128"/>
                </a:rPr>
                <a:t>change control authority decides</a:t>
              </a:r>
            </a:p>
          </p:txBody>
        </p:sp>
        <p:sp>
          <p:nvSpPr>
            <p:cNvPr id="187403" name="Rectangle 11"/>
            <p:cNvSpPr>
              <a:spLocks noChangeArrowheads="1"/>
            </p:cNvSpPr>
            <p:nvPr/>
          </p:nvSpPr>
          <p:spPr bwMode="auto">
            <a:xfrm>
              <a:off x="871" y="2793"/>
              <a:ext cx="2561" cy="285"/>
            </a:xfrm>
            <a:prstGeom prst="rect">
              <a:avLst/>
            </a:prstGeom>
            <a:noFill/>
            <a:ln>
              <a:noFill/>
            </a:ln>
            <a:effectLst/>
            <a:extLst/>
          </p:spPr>
          <p:txBody>
            <a:bodyPr wrap="none" lIns="90487" tIns="44450" rIns="90487" bIns="44450">
              <a:spAutoFit/>
            </a:bodyPr>
            <a:lstStyle/>
            <a:p>
              <a:pPr eaLnBrk="0" fontAlgn="base" hangingPunct="0">
                <a:spcBef>
                  <a:spcPct val="0"/>
                </a:spcBef>
                <a:spcAft>
                  <a:spcPct val="0"/>
                </a:spcAft>
                <a:defRPr/>
              </a:pPr>
              <a:r>
                <a:rPr lang="en-US" altLang="en-US" sz="2000" b="1">
                  <a:solidFill>
                    <a:srgbClr val="000000"/>
                  </a:solidFill>
                  <a:effectLst>
                    <a:outerShdw blurRad="38100" dist="38100" dir="2700000" algn="tl">
                      <a:srgbClr val="FFFFFF"/>
                    </a:outerShdw>
                  </a:effectLst>
                  <a:ea typeface="ＭＳ Ｐゴシック" pitchFamily="-128" charset="-128"/>
                </a:rPr>
                <a:t>request is queued for action</a:t>
              </a:r>
            </a:p>
          </p:txBody>
        </p:sp>
        <p:sp>
          <p:nvSpPr>
            <p:cNvPr id="187404" name="Rectangle 12"/>
            <p:cNvSpPr>
              <a:spLocks noChangeArrowheads="1"/>
            </p:cNvSpPr>
            <p:nvPr/>
          </p:nvSpPr>
          <p:spPr bwMode="auto">
            <a:xfrm>
              <a:off x="2631" y="3017"/>
              <a:ext cx="2309" cy="285"/>
            </a:xfrm>
            <a:prstGeom prst="rect">
              <a:avLst/>
            </a:prstGeom>
            <a:noFill/>
            <a:ln>
              <a:noFill/>
            </a:ln>
            <a:effectLst/>
            <a:extLst/>
          </p:spPr>
          <p:txBody>
            <a:bodyPr wrap="none" lIns="90487" tIns="44450" rIns="90487" bIns="44450">
              <a:spAutoFit/>
            </a:bodyPr>
            <a:lstStyle/>
            <a:p>
              <a:pPr eaLnBrk="0" fontAlgn="base" hangingPunct="0">
                <a:spcBef>
                  <a:spcPct val="0"/>
                </a:spcBef>
                <a:spcAft>
                  <a:spcPct val="0"/>
                </a:spcAft>
                <a:defRPr/>
              </a:pPr>
              <a:r>
                <a:rPr lang="en-US" altLang="en-US" sz="2000" b="1">
                  <a:solidFill>
                    <a:srgbClr val="000000"/>
                  </a:solidFill>
                  <a:effectLst>
                    <a:outerShdw blurRad="38100" dist="38100" dir="2700000" algn="tl">
                      <a:srgbClr val="FFFFFF"/>
                    </a:outerShdw>
                  </a:effectLst>
                  <a:ea typeface="ＭＳ Ｐゴシック" pitchFamily="-128" charset="-128"/>
                </a:rPr>
                <a:t>change request is denied</a:t>
              </a:r>
            </a:p>
          </p:txBody>
        </p:sp>
        <p:sp>
          <p:nvSpPr>
            <p:cNvPr id="187405" name="Rectangle 13"/>
            <p:cNvSpPr>
              <a:spLocks noChangeArrowheads="1"/>
            </p:cNvSpPr>
            <p:nvPr/>
          </p:nvSpPr>
          <p:spPr bwMode="auto">
            <a:xfrm>
              <a:off x="3439" y="3225"/>
              <a:ext cx="1542" cy="284"/>
            </a:xfrm>
            <a:prstGeom prst="rect">
              <a:avLst/>
            </a:prstGeom>
            <a:noFill/>
            <a:ln>
              <a:noFill/>
            </a:ln>
            <a:effectLst/>
            <a:extLst/>
          </p:spPr>
          <p:txBody>
            <a:bodyPr wrap="none" lIns="90487" tIns="44450" rIns="90487" bIns="44450">
              <a:spAutoFit/>
            </a:bodyPr>
            <a:lstStyle/>
            <a:p>
              <a:pPr eaLnBrk="0" fontAlgn="base" hangingPunct="0">
                <a:spcBef>
                  <a:spcPct val="0"/>
                </a:spcBef>
                <a:spcAft>
                  <a:spcPct val="0"/>
                </a:spcAft>
                <a:defRPr/>
              </a:pPr>
              <a:r>
                <a:rPr lang="en-US" altLang="en-US" sz="2000" b="1">
                  <a:solidFill>
                    <a:srgbClr val="000000"/>
                  </a:solidFill>
                  <a:effectLst>
                    <a:outerShdw blurRad="38100" dist="38100" dir="2700000" algn="tl">
                      <a:srgbClr val="FFFFFF"/>
                    </a:outerShdw>
                  </a:effectLst>
                  <a:ea typeface="ＭＳ Ｐゴシック" pitchFamily="-128" charset="-128"/>
                </a:rPr>
                <a:t>user is informed</a:t>
              </a:r>
            </a:p>
          </p:txBody>
        </p:sp>
        <p:sp>
          <p:nvSpPr>
            <p:cNvPr id="187406" name="Rectangle 14"/>
            <p:cNvSpPr>
              <a:spLocks noChangeArrowheads="1"/>
            </p:cNvSpPr>
            <p:nvPr/>
          </p:nvSpPr>
          <p:spPr bwMode="auto">
            <a:xfrm>
              <a:off x="1383" y="777"/>
              <a:ext cx="2742" cy="284"/>
            </a:xfrm>
            <a:prstGeom prst="rect">
              <a:avLst/>
            </a:prstGeom>
            <a:noFill/>
            <a:ln>
              <a:noFill/>
            </a:ln>
            <a:effectLst/>
            <a:extLst/>
          </p:spPr>
          <p:txBody>
            <a:bodyPr wrap="none" lIns="90487" tIns="44450" rIns="90487" bIns="44450">
              <a:spAutoFit/>
            </a:bodyPr>
            <a:lstStyle/>
            <a:p>
              <a:pPr eaLnBrk="0" fontAlgn="base" hangingPunct="0">
                <a:spcBef>
                  <a:spcPct val="0"/>
                </a:spcBef>
                <a:spcAft>
                  <a:spcPct val="0"/>
                </a:spcAft>
                <a:defRPr/>
              </a:pPr>
              <a:r>
                <a:rPr lang="en-US" altLang="en-US" sz="2000" b="1">
                  <a:solidFill>
                    <a:srgbClr val="000000"/>
                  </a:solidFill>
                  <a:effectLst>
                    <a:outerShdw blurRad="38100" dist="38100" dir="2700000" algn="tl">
                      <a:srgbClr val="FFFFFF"/>
                    </a:outerShdw>
                  </a:effectLst>
                  <a:ea typeface="ＭＳ Ｐゴシック" pitchFamily="-128" charset="-128"/>
                </a:rPr>
                <a:t>need for change is recognized</a:t>
              </a:r>
            </a:p>
          </p:txBody>
        </p:sp>
        <p:sp>
          <p:nvSpPr>
            <p:cNvPr id="187407" name="Rectangle 15"/>
            <p:cNvSpPr>
              <a:spLocks noChangeArrowheads="1"/>
            </p:cNvSpPr>
            <p:nvPr/>
          </p:nvSpPr>
          <p:spPr bwMode="auto">
            <a:xfrm>
              <a:off x="767" y="3396"/>
              <a:ext cx="2460" cy="284"/>
            </a:xfrm>
            <a:prstGeom prst="rect">
              <a:avLst/>
            </a:prstGeom>
            <a:solidFill>
              <a:srgbClr val="AD278D"/>
            </a:solidFill>
            <a:ln>
              <a:noFill/>
            </a:ln>
            <a:effectLst>
              <a:outerShdw dist="71842" dir="2700000" algn="ctr" rotWithShape="0">
                <a:schemeClr val="bg2"/>
              </a:outerShdw>
            </a:effectLst>
            <a:extLst/>
          </p:spPr>
          <p:txBody>
            <a:bodyPr wrap="none" lIns="90487" tIns="44450" rIns="90487" bIns="44450">
              <a:spAutoFit/>
            </a:bodyPr>
            <a:lstStyle/>
            <a:p>
              <a:pPr eaLnBrk="0" fontAlgn="base" hangingPunct="0">
                <a:spcBef>
                  <a:spcPct val="0"/>
                </a:spcBef>
                <a:spcAft>
                  <a:spcPct val="0"/>
                </a:spcAft>
                <a:defRPr/>
              </a:pPr>
              <a:r>
                <a:rPr lang="en-US" altLang="en-US" sz="2000" b="1">
                  <a:solidFill>
                    <a:srgbClr val="000000"/>
                  </a:solidFill>
                  <a:effectLst>
                    <a:outerShdw blurRad="38100" dist="38100" dir="2700000" algn="tl">
                      <a:srgbClr val="FFFFFF"/>
                    </a:outerShdw>
                  </a:effectLst>
                  <a:ea typeface="ＭＳ Ｐゴシック" pitchFamily="-128" charset="-128"/>
                </a:rPr>
                <a:t>change control process—II</a:t>
              </a:r>
            </a:p>
          </p:txBody>
        </p:sp>
        <p:sp>
          <p:nvSpPr>
            <p:cNvPr id="37907" name="Line 16"/>
            <p:cNvSpPr>
              <a:spLocks noChangeShapeType="1"/>
            </p:cNvSpPr>
            <p:nvPr/>
          </p:nvSpPr>
          <p:spPr bwMode="auto">
            <a:xfrm flipH="1">
              <a:off x="1992" y="2613"/>
              <a:ext cx="320" cy="245"/>
            </a:xfrm>
            <a:prstGeom prst="line">
              <a:avLst/>
            </a:prstGeom>
            <a:noFill/>
            <a:ln w="50800">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37908" name="Line 17"/>
            <p:cNvSpPr>
              <a:spLocks noChangeShapeType="1"/>
            </p:cNvSpPr>
            <p:nvPr/>
          </p:nvSpPr>
          <p:spPr bwMode="auto">
            <a:xfrm>
              <a:off x="3536" y="2637"/>
              <a:ext cx="256" cy="396"/>
            </a:xfrm>
            <a:prstGeom prst="line">
              <a:avLst/>
            </a:prstGeom>
            <a:noFill/>
            <a:ln w="50800">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37909" name="Line 18"/>
            <p:cNvSpPr>
              <a:spLocks noChangeShapeType="1"/>
            </p:cNvSpPr>
            <p:nvPr/>
          </p:nvSpPr>
          <p:spPr bwMode="auto">
            <a:xfrm>
              <a:off x="2032" y="3101"/>
              <a:ext cx="0" cy="228"/>
            </a:xfrm>
            <a:prstGeom prst="line">
              <a:avLst/>
            </a:prstGeom>
            <a:noFill/>
            <a:ln w="50800">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grpSp>
    </p:spTree>
    <p:extLst>
      <p:ext uri="{BB962C8B-B14F-4D97-AF65-F5344CB8AC3E}">
        <p14:creationId xmlns:p14="http://schemas.microsoft.com/office/powerpoint/2010/main" val="117008276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3"/>
          <p:cNvSpPr>
            <a:spLocks noGrp="1"/>
          </p:cNvSpPr>
          <p:nvPr>
            <p:ph type="sldNum" sz="quarter" idx="10"/>
          </p:nvPr>
        </p:nvSpPr>
        <p:spPr/>
        <p:txBody>
          <a:bodyPr/>
          <a:lstStyle/>
          <a:p>
            <a:pPr>
              <a:defRPr/>
            </a:pPr>
            <a:fld id="{19FAE100-8EBB-431C-B6D1-49301E44EC08}" type="slidenum">
              <a:rPr lang="en-US" altLang="en-US">
                <a:solidFill>
                  <a:srgbClr val="000000"/>
                </a:solidFill>
              </a:rPr>
              <a:pPr>
                <a:defRPr/>
              </a:pPr>
              <a:t>36</a:t>
            </a:fld>
            <a:endParaRPr lang="en-US" altLang="en-US">
              <a:solidFill>
                <a:srgbClr val="000000"/>
              </a:solidFill>
            </a:endParaRPr>
          </a:p>
        </p:txBody>
      </p:sp>
      <p:sp>
        <p:nvSpPr>
          <p:cNvPr id="16" name="Footer Placeholder 4"/>
          <p:cNvSpPr>
            <a:spLocks noGrp="1"/>
          </p:cNvSpPr>
          <p:nvPr>
            <p:ph type="ftr" sz="quarter" idx="11"/>
          </p:nvPr>
        </p:nvSpPr>
        <p:spPr/>
        <p:txBody>
          <a:body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 </a:t>
            </a:r>
          </a:p>
        </p:txBody>
      </p:sp>
      <p:sp>
        <p:nvSpPr>
          <p:cNvPr id="38916" name="Rectangle 2"/>
          <p:cNvSpPr>
            <a:spLocks noGrp="1" noChangeArrowheads="1"/>
          </p:cNvSpPr>
          <p:nvPr>
            <p:ph type="title"/>
          </p:nvPr>
        </p:nvSpPr>
        <p:spPr>
          <a:xfrm>
            <a:off x="1219200" y="1066800"/>
            <a:ext cx="6477000" cy="676275"/>
          </a:xfrm>
          <a:noFill/>
        </p:spPr>
        <p:txBody>
          <a:bodyPr lIns="90487" tIns="44450" rIns="90487" bIns="44450" anchor="ctr"/>
          <a:lstStyle/>
          <a:p>
            <a:pPr eaLnBrk="1" hangingPunct="1"/>
            <a:r>
              <a:rPr lang="en-US" altLang="en-US" smtClean="0"/>
              <a:t>Change Control Process-II</a:t>
            </a:r>
          </a:p>
        </p:txBody>
      </p:sp>
      <p:sp>
        <p:nvSpPr>
          <p:cNvPr id="38917" name="Line 3"/>
          <p:cNvSpPr>
            <a:spLocks noChangeShapeType="1"/>
          </p:cNvSpPr>
          <p:nvPr/>
        </p:nvSpPr>
        <p:spPr bwMode="auto">
          <a:xfrm>
            <a:off x="4725988" y="1814513"/>
            <a:ext cx="12700" cy="385762"/>
          </a:xfrm>
          <a:prstGeom prst="line">
            <a:avLst/>
          </a:prstGeom>
          <a:noFill/>
          <a:ln w="50800">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38918" name="Line 4"/>
          <p:cNvSpPr>
            <a:spLocks noChangeShapeType="1"/>
          </p:cNvSpPr>
          <p:nvPr/>
        </p:nvSpPr>
        <p:spPr bwMode="auto">
          <a:xfrm>
            <a:off x="4725988" y="2551113"/>
            <a:ext cx="12700" cy="387350"/>
          </a:xfrm>
          <a:prstGeom prst="line">
            <a:avLst/>
          </a:prstGeom>
          <a:noFill/>
          <a:ln w="50800">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38919" name="Line 5"/>
          <p:cNvSpPr>
            <a:spLocks noChangeShapeType="1"/>
          </p:cNvSpPr>
          <p:nvPr/>
        </p:nvSpPr>
        <p:spPr bwMode="auto">
          <a:xfrm>
            <a:off x="4725988" y="3160713"/>
            <a:ext cx="12700" cy="387350"/>
          </a:xfrm>
          <a:prstGeom prst="line">
            <a:avLst/>
          </a:prstGeom>
          <a:noFill/>
          <a:ln w="50800">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38920" name="Line 6"/>
          <p:cNvSpPr>
            <a:spLocks noChangeShapeType="1"/>
          </p:cNvSpPr>
          <p:nvPr/>
        </p:nvSpPr>
        <p:spPr bwMode="auto">
          <a:xfrm>
            <a:off x="4725988" y="3771900"/>
            <a:ext cx="12700" cy="385763"/>
          </a:xfrm>
          <a:prstGeom prst="line">
            <a:avLst/>
          </a:prstGeom>
          <a:noFill/>
          <a:ln w="50800">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188423" name="Rectangle 7"/>
          <p:cNvSpPr>
            <a:spLocks noChangeArrowheads="1"/>
          </p:cNvSpPr>
          <p:nvPr/>
        </p:nvSpPr>
        <p:spPr bwMode="auto">
          <a:xfrm>
            <a:off x="3098800" y="2100263"/>
            <a:ext cx="2820988" cy="393700"/>
          </a:xfrm>
          <a:prstGeom prst="rect">
            <a:avLst/>
          </a:prstGeom>
          <a:noFill/>
          <a:ln>
            <a:noFill/>
          </a:ln>
          <a:effectLst/>
          <a:extLst/>
        </p:spPr>
        <p:txBody>
          <a:bodyPr wrap="none" lIns="90487" tIns="44450" rIns="90487" bIns="44450">
            <a:spAutoFit/>
          </a:bodyPr>
          <a:lstStyle/>
          <a:p>
            <a:pPr eaLnBrk="0" fontAlgn="base" hangingPunct="0">
              <a:spcBef>
                <a:spcPct val="0"/>
              </a:spcBef>
              <a:spcAft>
                <a:spcPct val="0"/>
              </a:spcAft>
              <a:defRPr/>
            </a:pPr>
            <a:r>
              <a:rPr lang="en-US" altLang="en-US" sz="2000" b="1">
                <a:solidFill>
                  <a:srgbClr val="000000"/>
                </a:solidFill>
                <a:effectLst>
                  <a:outerShdw blurRad="38100" dist="38100" dir="2700000" algn="tl">
                    <a:srgbClr val="FFFFFF"/>
                  </a:outerShdw>
                </a:effectLst>
                <a:ea typeface="ＭＳ Ｐゴシック" pitchFamily="-128" charset="-128"/>
              </a:rPr>
              <a:t>assign people to SCIs</a:t>
            </a:r>
          </a:p>
        </p:txBody>
      </p:sp>
      <p:sp>
        <p:nvSpPr>
          <p:cNvPr id="188424" name="Rectangle 8"/>
          <p:cNvSpPr>
            <a:spLocks noChangeArrowheads="1"/>
          </p:cNvSpPr>
          <p:nvPr/>
        </p:nvSpPr>
        <p:spPr bwMode="auto">
          <a:xfrm>
            <a:off x="3556000" y="2735263"/>
            <a:ext cx="2016125" cy="393700"/>
          </a:xfrm>
          <a:prstGeom prst="rect">
            <a:avLst/>
          </a:prstGeom>
          <a:noFill/>
          <a:ln>
            <a:noFill/>
          </a:ln>
          <a:effectLst/>
          <a:extLst/>
        </p:spPr>
        <p:txBody>
          <a:bodyPr wrap="none" lIns="90487" tIns="44450" rIns="90487" bIns="44450">
            <a:spAutoFit/>
          </a:bodyPr>
          <a:lstStyle/>
          <a:p>
            <a:pPr eaLnBrk="0" fontAlgn="base" hangingPunct="0">
              <a:spcBef>
                <a:spcPct val="0"/>
              </a:spcBef>
              <a:spcAft>
                <a:spcPct val="0"/>
              </a:spcAft>
              <a:defRPr/>
            </a:pPr>
            <a:r>
              <a:rPr lang="en-US" altLang="en-US" sz="2000" b="1">
                <a:solidFill>
                  <a:srgbClr val="000000"/>
                </a:solidFill>
                <a:effectLst>
                  <a:outerShdw blurRad="38100" dist="38100" dir="2700000" algn="tl">
                    <a:srgbClr val="FFFFFF"/>
                  </a:outerShdw>
                </a:effectLst>
                <a:ea typeface="ＭＳ Ｐゴシック" pitchFamily="-128" charset="-128"/>
              </a:rPr>
              <a:t>check-out SCIs</a:t>
            </a:r>
          </a:p>
        </p:txBody>
      </p:sp>
      <p:sp>
        <p:nvSpPr>
          <p:cNvPr id="188425" name="Rectangle 9"/>
          <p:cNvSpPr>
            <a:spLocks noChangeArrowheads="1"/>
          </p:cNvSpPr>
          <p:nvPr/>
        </p:nvSpPr>
        <p:spPr bwMode="auto">
          <a:xfrm>
            <a:off x="3505200" y="3357563"/>
            <a:ext cx="2241550" cy="393700"/>
          </a:xfrm>
          <a:prstGeom prst="rect">
            <a:avLst/>
          </a:prstGeom>
          <a:noFill/>
          <a:ln>
            <a:noFill/>
          </a:ln>
          <a:effectLst/>
          <a:extLst/>
        </p:spPr>
        <p:txBody>
          <a:bodyPr wrap="none" lIns="90487" tIns="44450" rIns="90487" bIns="44450">
            <a:spAutoFit/>
          </a:bodyPr>
          <a:lstStyle/>
          <a:p>
            <a:pPr eaLnBrk="0" fontAlgn="base" hangingPunct="0">
              <a:spcBef>
                <a:spcPct val="0"/>
              </a:spcBef>
              <a:spcAft>
                <a:spcPct val="0"/>
              </a:spcAft>
              <a:defRPr/>
            </a:pPr>
            <a:r>
              <a:rPr lang="en-US" altLang="en-US" sz="2000" b="1">
                <a:solidFill>
                  <a:srgbClr val="000000"/>
                </a:solidFill>
                <a:effectLst>
                  <a:outerShdw blurRad="38100" dist="38100" dir="2700000" algn="tl">
                    <a:srgbClr val="FFFFFF"/>
                  </a:outerShdw>
                </a:effectLst>
                <a:ea typeface="ＭＳ Ｐゴシック" pitchFamily="-128" charset="-128"/>
              </a:rPr>
              <a:t>make the change</a:t>
            </a:r>
          </a:p>
        </p:txBody>
      </p:sp>
      <p:sp>
        <p:nvSpPr>
          <p:cNvPr id="188426" name="Rectangle 10"/>
          <p:cNvSpPr>
            <a:spLocks noChangeArrowheads="1"/>
          </p:cNvSpPr>
          <p:nvPr/>
        </p:nvSpPr>
        <p:spPr bwMode="auto">
          <a:xfrm>
            <a:off x="3111500" y="4095750"/>
            <a:ext cx="3060700" cy="393700"/>
          </a:xfrm>
          <a:prstGeom prst="rect">
            <a:avLst/>
          </a:prstGeom>
          <a:noFill/>
          <a:ln>
            <a:noFill/>
          </a:ln>
          <a:effectLst/>
          <a:extLst/>
        </p:spPr>
        <p:txBody>
          <a:bodyPr wrap="none" lIns="90487" tIns="44450" rIns="90487" bIns="44450">
            <a:spAutoFit/>
          </a:bodyPr>
          <a:lstStyle/>
          <a:p>
            <a:pPr eaLnBrk="0" fontAlgn="base" hangingPunct="0">
              <a:spcBef>
                <a:spcPct val="0"/>
              </a:spcBef>
              <a:spcAft>
                <a:spcPct val="0"/>
              </a:spcAft>
              <a:defRPr/>
            </a:pPr>
            <a:r>
              <a:rPr lang="en-US" altLang="en-US" sz="2000" b="1">
                <a:solidFill>
                  <a:srgbClr val="000000"/>
                </a:solidFill>
                <a:effectLst>
                  <a:outerShdw blurRad="38100" dist="38100" dir="2700000" algn="tl">
                    <a:srgbClr val="FFFFFF"/>
                  </a:outerShdw>
                </a:effectLst>
                <a:ea typeface="ＭＳ Ｐゴシック" pitchFamily="-128" charset="-128"/>
              </a:rPr>
              <a:t>review/audit the change</a:t>
            </a:r>
          </a:p>
        </p:txBody>
      </p:sp>
      <p:sp>
        <p:nvSpPr>
          <p:cNvPr id="188427" name="Rectangle 11"/>
          <p:cNvSpPr>
            <a:spLocks noChangeArrowheads="1"/>
          </p:cNvSpPr>
          <p:nvPr/>
        </p:nvSpPr>
        <p:spPr bwMode="auto">
          <a:xfrm>
            <a:off x="2540000" y="4889500"/>
            <a:ext cx="4146550" cy="393700"/>
          </a:xfrm>
          <a:prstGeom prst="rect">
            <a:avLst/>
          </a:prstGeom>
          <a:noFill/>
          <a:ln>
            <a:noFill/>
          </a:ln>
          <a:effectLst/>
          <a:extLst/>
        </p:spPr>
        <p:txBody>
          <a:bodyPr wrap="none" lIns="90487" tIns="44450" rIns="90487" bIns="44450">
            <a:spAutoFit/>
          </a:bodyPr>
          <a:lstStyle/>
          <a:p>
            <a:pPr eaLnBrk="0" fontAlgn="base" hangingPunct="0">
              <a:spcBef>
                <a:spcPct val="0"/>
              </a:spcBef>
              <a:spcAft>
                <a:spcPct val="0"/>
              </a:spcAft>
              <a:defRPr/>
            </a:pPr>
            <a:r>
              <a:rPr lang="en-US" altLang="en-US" sz="2000" b="1">
                <a:solidFill>
                  <a:srgbClr val="000000"/>
                </a:solidFill>
                <a:effectLst>
                  <a:outerShdw blurRad="38100" dist="38100" dir="2700000" algn="tl">
                    <a:srgbClr val="FFFFFF"/>
                  </a:outerShdw>
                </a:effectLst>
                <a:ea typeface="ＭＳ Ｐゴシック" pitchFamily="-128" charset="-128"/>
              </a:rPr>
              <a:t>establish a “baseline” for testing</a:t>
            </a:r>
          </a:p>
        </p:txBody>
      </p:sp>
      <p:sp>
        <p:nvSpPr>
          <p:cNvPr id="188428" name="Rectangle 12"/>
          <p:cNvSpPr>
            <a:spLocks noChangeArrowheads="1"/>
          </p:cNvSpPr>
          <p:nvPr/>
        </p:nvSpPr>
        <p:spPr bwMode="auto">
          <a:xfrm>
            <a:off x="2743200" y="5791200"/>
            <a:ext cx="3511550" cy="393700"/>
          </a:xfrm>
          <a:prstGeom prst="rect">
            <a:avLst/>
          </a:prstGeom>
          <a:solidFill>
            <a:srgbClr val="AD278D"/>
          </a:solidFill>
          <a:ln>
            <a:noFill/>
          </a:ln>
          <a:effectLst>
            <a:outerShdw dist="71842" dir="2700000" algn="ctr" rotWithShape="0">
              <a:schemeClr val="bg2"/>
            </a:outerShdw>
          </a:effectLst>
          <a:extLst/>
        </p:spPr>
        <p:txBody>
          <a:bodyPr wrap="none" lIns="90487" tIns="44450" rIns="90487" bIns="44450">
            <a:spAutoFit/>
          </a:bodyPr>
          <a:lstStyle/>
          <a:p>
            <a:pPr eaLnBrk="0" fontAlgn="base" hangingPunct="0">
              <a:spcBef>
                <a:spcPct val="0"/>
              </a:spcBef>
              <a:spcAft>
                <a:spcPct val="0"/>
              </a:spcAft>
              <a:defRPr/>
            </a:pPr>
            <a:r>
              <a:rPr lang="en-US" altLang="en-US" sz="2000" b="1">
                <a:solidFill>
                  <a:srgbClr val="000000"/>
                </a:solidFill>
                <a:effectLst>
                  <a:outerShdw blurRad="38100" dist="38100" dir="2700000" algn="tl">
                    <a:srgbClr val="FFFFFF"/>
                  </a:outerShdw>
                </a:effectLst>
                <a:ea typeface="ＭＳ Ｐゴシック" pitchFamily="-128" charset="-128"/>
              </a:rPr>
              <a:t>change control process—III</a:t>
            </a:r>
          </a:p>
        </p:txBody>
      </p:sp>
      <p:sp>
        <p:nvSpPr>
          <p:cNvPr id="38927" name="Line 13"/>
          <p:cNvSpPr>
            <a:spLocks noChangeShapeType="1"/>
          </p:cNvSpPr>
          <p:nvPr/>
        </p:nvSpPr>
        <p:spPr bwMode="auto">
          <a:xfrm>
            <a:off x="4725988" y="4514850"/>
            <a:ext cx="12700" cy="387350"/>
          </a:xfrm>
          <a:prstGeom prst="line">
            <a:avLst/>
          </a:prstGeom>
          <a:noFill/>
          <a:ln w="50800">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38928" name="Line 14"/>
          <p:cNvSpPr>
            <a:spLocks noChangeShapeType="1"/>
          </p:cNvSpPr>
          <p:nvPr/>
        </p:nvSpPr>
        <p:spPr bwMode="auto">
          <a:xfrm>
            <a:off x="4713288" y="5337175"/>
            <a:ext cx="0" cy="363538"/>
          </a:xfrm>
          <a:prstGeom prst="line">
            <a:avLst/>
          </a:prstGeom>
          <a:noFill/>
          <a:ln w="50800">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Tree>
    <p:extLst>
      <p:ext uri="{BB962C8B-B14F-4D97-AF65-F5344CB8AC3E}">
        <p14:creationId xmlns:p14="http://schemas.microsoft.com/office/powerpoint/2010/main" val="208822391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3"/>
          <p:cNvSpPr>
            <a:spLocks noGrp="1"/>
          </p:cNvSpPr>
          <p:nvPr>
            <p:ph type="sldNum" sz="quarter" idx="10"/>
          </p:nvPr>
        </p:nvSpPr>
        <p:spPr/>
        <p:txBody>
          <a:bodyPr/>
          <a:lstStyle/>
          <a:p>
            <a:pPr>
              <a:defRPr/>
            </a:pPr>
            <a:fld id="{34DAA3EC-F78B-4A68-BAC1-92ABB4AEA700}" type="slidenum">
              <a:rPr lang="en-US" altLang="en-US">
                <a:solidFill>
                  <a:srgbClr val="000000"/>
                </a:solidFill>
              </a:rPr>
              <a:pPr>
                <a:defRPr/>
              </a:pPr>
              <a:t>37</a:t>
            </a:fld>
            <a:endParaRPr lang="en-US" altLang="en-US">
              <a:solidFill>
                <a:srgbClr val="000000"/>
              </a:solidFill>
            </a:endParaRPr>
          </a:p>
        </p:txBody>
      </p:sp>
      <p:sp>
        <p:nvSpPr>
          <p:cNvPr id="16" name="Footer Placeholder 4"/>
          <p:cNvSpPr>
            <a:spLocks noGrp="1"/>
          </p:cNvSpPr>
          <p:nvPr>
            <p:ph type="ftr" sz="quarter" idx="11"/>
          </p:nvPr>
        </p:nvSpPr>
        <p:spPr/>
        <p:txBody>
          <a:body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 </a:t>
            </a:r>
          </a:p>
        </p:txBody>
      </p:sp>
      <p:sp>
        <p:nvSpPr>
          <p:cNvPr id="39940" name="Rectangle 2"/>
          <p:cNvSpPr>
            <a:spLocks noGrp="1" noChangeArrowheads="1"/>
          </p:cNvSpPr>
          <p:nvPr>
            <p:ph type="title"/>
          </p:nvPr>
        </p:nvSpPr>
        <p:spPr>
          <a:xfrm>
            <a:off x="1219200" y="1066800"/>
            <a:ext cx="6477000" cy="595313"/>
          </a:xfrm>
          <a:noFill/>
        </p:spPr>
        <p:txBody>
          <a:bodyPr lIns="90487" tIns="44450" rIns="90487" bIns="44450" anchor="ctr"/>
          <a:lstStyle/>
          <a:p>
            <a:pPr eaLnBrk="1" hangingPunct="1"/>
            <a:r>
              <a:rPr lang="en-US" altLang="en-US" smtClean="0"/>
              <a:t>Change Control Process-III</a:t>
            </a:r>
          </a:p>
        </p:txBody>
      </p:sp>
      <p:sp>
        <p:nvSpPr>
          <p:cNvPr id="39941" name="Line 3"/>
          <p:cNvSpPr>
            <a:spLocks noChangeShapeType="1"/>
          </p:cNvSpPr>
          <p:nvPr/>
        </p:nvSpPr>
        <p:spPr bwMode="auto">
          <a:xfrm>
            <a:off x="4637088" y="2436813"/>
            <a:ext cx="12700" cy="387350"/>
          </a:xfrm>
          <a:prstGeom prst="line">
            <a:avLst/>
          </a:prstGeom>
          <a:noFill/>
          <a:ln w="50800">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39942" name="Line 4"/>
          <p:cNvSpPr>
            <a:spLocks noChangeShapeType="1"/>
          </p:cNvSpPr>
          <p:nvPr/>
        </p:nvSpPr>
        <p:spPr bwMode="auto">
          <a:xfrm>
            <a:off x="4649788" y="3171825"/>
            <a:ext cx="12700" cy="387350"/>
          </a:xfrm>
          <a:prstGeom prst="line">
            <a:avLst/>
          </a:prstGeom>
          <a:noFill/>
          <a:ln w="50800">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39943" name="Line 5"/>
          <p:cNvSpPr>
            <a:spLocks noChangeShapeType="1"/>
          </p:cNvSpPr>
          <p:nvPr/>
        </p:nvSpPr>
        <p:spPr bwMode="auto">
          <a:xfrm>
            <a:off x="4649788" y="3906838"/>
            <a:ext cx="12700" cy="387350"/>
          </a:xfrm>
          <a:prstGeom prst="line">
            <a:avLst/>
          </a:prstGeom>
          <a:noFill/>
          <a:ln w="50800">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39944" name="Line 6"/>
          <p:cNvSpPr>
            <a:spLocks noChangeShapeType="1"/>
          </p:cNvSpPr>
          <p:nvPr/>
        </p:nvSpPr>
        <p:spPr bwMode="auto">
          <a:xfrm>
            <a:off x="4662488" y="4670425"/>
            <a:ext cx="12700" cy="387350"/>
          </a:xfrm>
          <a:prstGeom prst="line">
            <a:avLst/>
          </a:prstGeom>
          <a:noFill/>
          <a:ln w="50800">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189447" name="Rectangle 7"/>
          <p:cNvSpPr>
            <a:spLocks noChangeArrowheads="1"/>
          </p:cNvSpPr>
          <p:nvPr/>
        </p:nvSpPr>
        <p:spPr bwMode="auto">
          <a:xfrm>
            <a:off x="2362200" y="1981200"/>
            <a:ext cx="4344988" cy="393700"/>
          </a:xfrm>
          <a:prstGeom prst="rect">
            <a:avLst/>
          </a:prstGeom>
          <a:noFill/>
          <a:ln>
            <a:noFill/>
          </a:ln>
          <a:effectLst/>
          <a:extLst/>
        </p:spPr>
        <p:txBody>
          <a:bodyPr wrap="none" lIns="90487" tIns="44450" rIns="90487" bIns="44450">
            <a:spAutoFit/>
          </a:bodyPr>
          <a:lstStyle/>
          <a:p>
            <a:pPr eaLnBrk="0" fontAlgn="base" hangingPunct="0">
              <a:spcBef>
                <a:spcPct val="0"/>
              </a:spcBef>
              <a:spcAft>
                <a:spcPct val="0"/>
              </a:spcAft>
              <a:defRPr/>
            </a:pPr>
            <a:r>
              <a:rPr lang="en-US" altLang="en-US" sz="2000" b="1">
                <a:solidFill>
                  <a:srgbClr val="000000"/>
                </a:solidFill>
                <a:effectLst>
                  <a:outerShdw blurRad="38100" dist="38100" dir="2700000" algn="tl">
                    <a:srgbClr val="FFFFFF"/>
                  </a:outerShdw>
                </a:effectLst>
                <a:ea typeface="ＭＳ Ｐゴシック" pitchFamily="-128" charset="-128"/>
              </a:rPr>
              <a:t>perform SQA and testing activities</a:t>
            </a:r>
          </a:p>
        </p:txBody>
      </p:sp>
      <p:sp>
        <p:nvSpPr>
          <p:cNvPr id="189448" name="Rectangle 8"/>
          <p:cNvSpPr>
            <a:spLocks noChangeArrowheads="1"/>
          </p:cNvSpPr>
          <p:nvPr/>
        </p:nvSpPr>
        <p:spPr bwMode="auto">
          <a:xfrm>
            <a:off x="1879600" y="3457575"/>
            <a:ext cx="5121275" cy="393700"/>
          </a:xfrm>
          <a:prstGeom prst="rect">
            <a:avLst/>
          </a:prstGeom>
          <a:noFill/>
          <a:ln>
            <a:noFill/>
          </a:ln>
          <a:effectLst/>
          <a:extLst/>
        </p:spPr>
        <p:txBody>
          <a:bodyPr wrap="none" lIns="90487" tIns="44450" rIns="90487" bIns="44450">
            <a:spAutoFit/>
          </a:bodyPr>
          <a:lstStyle/>
          <a:p>
            <a:pPr eaLnBrk="0" fontAlgn="base" hangingPunct="0">
              <a:spcBef>
                <a:spcPct val="0"/>
              </a:spcBef>
              <a:spcAft>
                <a:spcPct val="0"/>
              </a:spcAft>
              <a:defRPr/>
            </a:pPr>
            <a:r>
              <a:rPr lang="en-US" altLang="en-US" sz="2000" b="1">
                <a:solidFill>
                  <a:srgbClr val="000000"/>
                </a:solidFill>
                <a:effectLst>
                  <a:outerShdw blurRad="38100" dist="38100" dir="2700000" algn="tl">
                    <a:srgbClr val="FFFFFF"/>
                  </a:outerShdw>
                </a:effectLst>
                <a:ea typeface="ＭＳ Ｐゴシック" pitchFamily="-128" charset="-128"/>
              </a:rPr>
              <a:t>promote SCI for inclusion in next release</a:t>
            </a:r>
          </a:p>
        </p:txBody>
      </p:sp>
      <p:sp>
        <p:nvSpPr>
          <p:cNvPr id="189449" name="Rectangle 9"/>
          <p:cNvSpPr>
            <a:spLocks noChangeArrowheads="1"/>
          </p:cNvSpPr>
          <p:nvPr/>
        </p:nvSpPr>
        <p:spPr bwMode="auto">
          <a:xfrm>
            <a:off x="2806700" y="4192588"/>
            <a:ext cx="3470275" cy="393700"/>
          </a:xfrm>
          <a:prstGeom prst="rect">
            <a:avLst/>
          </a:prstGeom>
          <a:noFill/>
          <a:ln>
            <a:noFill/>
          </a:ln>
          <a:effectLst/>
          <a:extLst/>
        </p:spPr>
        <p:txBody>
          <a:bodyPr wrap="none" lIns="90487" tIns="44450" rIns="90487" bIns="44450">
            <a:spAutoFit/>
          </a:bodyPr>
          <a:lstStyle/>
          <a:p>
            <a:pPr eaLnBrk="0" fontAlgn="base" hangingPunct="0">
              <a:spcBef>
                <a:spcPct val="0"/>
              </a:spcBef>
              <a:spcAft>
                <a:spcPct val="0"/>
              </a:spcAft>
              <a:defRPr/>
            </a:pPr>
            <a:r>
              <a:rPr lang="en-US" altLang="en-US" sz="2000" b="1">
                <a:solidFill>
                  <a:srgbClr val="000000"/>
                </a:solidFill>
                <a:effectLst>
                  <a:outerShdw blurRad="38100" dist="38100" dir="2700000" algn="tl">
                    <a:srgbClr val="FFFFFF"/>
                  </a:outerShdw>
                </a:effectLst>
                <a:ea typeface="ＭＳ Ｐゴシック" pitchFamily="-128" charset="-128"/>
              </a:rPr>
              <a:t>rebuild appropriate version</a:t>
            </a:r>
          </a:p>
        </p:txBody>
      </p:sp>
      <p:sp>
        <p:nvSpPr>
          <p:cNvPr id="189450" name="Rectangle 10"/>
          <p:cNvSpPr>
            <a:spLocks noChangeArrowheads="1"/>
          </p:cNvSpPr>
          <p:nvPr/>
        </p:nvSpPr>
        <p:spPr bwMode="auto">
          <a:xfrm>
            <a:off x="3048000" y="5032375"/>
            <a:ext cx="3060700" cy="393700"/>
          </a:xfrm>
          <a:prstGeom prst="rect">
            <a:avLst/>
          </a:prstGeom>
          <a:noFill/>
          <a:ln>
            <a:noFill/>
          </a:ln>
          <a:effectLst/>
          <a:extLst/>
        </p:spPr>
        <p:txBody>
          <a:bodyPr wrap="none" lIns="90487" tIns="44450" rIns="90487" bIns="44450">
            <a:spAutoFit/>
          </a:bodyPr>
          <a:lstStyle/>
          <a:p>
            <a:pPr eaLnBrk="0" fontAlgn="base" hangingPunct="0">
              <a:spcBef>
                <a:spcPct val="0"/>
              </a:spcBef>
              <a:spcAft>
                <a:spcPct val="0"/>
              </a:spcAft>
              <a:defRPr/>
            </a:pPr>
            <a:r>
              <a:rPr lang="en-US" altLang="en-US" sz="2000" b="1">
                <a:solidFill>
                  <a:srgbClr val="000000"/>
                </a:solidFill>
                <a:effectLst>
                  <a:outerShdw blurRad="38100" dist="38100" dir="2700000" algn="tl">
                    <a:srgbClr val="FFFFFF"/>
                  </a:outerShdw>
                </a:effectLst>
                <a:ea typeface="ＭＳ Ｐゴシック" pitchFamily="-128" charset="-128"/>
              </a:rPr>
              <a:t>review/audit the change</a:t>
            </a:r>
          </a:p>
        </p:txBody>
      </p:sp>
      <p:sp>
        <p:nvSpPr>
          <p:cNvPr id="189451" name="Rectangle 11"/>
          <p:cNvSpPr>
            <a:spLocks noChangeArrowheads="1"/>
          </p:cNvSpPr>
          <p:nvPr/>
        </p:nvSpPr>
        <p:spPr bwMode="auto">
          <a:xfrm>
            <a:off x="2692400" y="5832475"/>
            <a:ext cx="3767138" cy="393700"/>
          </a:xfrm>
          <a:prstGeom prst="rect">
            <a:avLst/>
          </a:prstGeom>
          <a:noFill/>
          <a:ln>
            <a:noFill/>
          </a:ln>
          <a:effectLst/>
          <a:extLst/>
        </p:spPr>
        <p:txBody>
          <a:bodyPr wrap="none" lIns="90487" tIns="44450" rIns="90487" bIns="44450">
            <a:spAutoFit/>
          </a:bodyPr>
          <a:lstStyle/>
          <a:p>
            <a:pPr eaLnBrk="0" fontAlgn="base" hangingPunct="0">
              <a:spcBef>
                <a:spcPct val="0"/>
              </a:spcBef>
              <a:spcAft>
                <a:spcPct val="0"/>
              </a:spcAft>
              <a:defRPr/>
            </a:pPr>
            <a:r>
              <a:rPr lang="en-US" altLang="en-US" sz="2000" b="1">
                <a:solidFill>
                  <a:srgbClr val="000000"/>
                </a:solidFill>
                <a:effectLst>
                  <a:outerShdw blurRad="38100" dist="38100" dir="2700000" algn="tl">
                    <a:srgbClr val="FFFFFF"/>
                  </a:outerShdw>
                </a:effectLst>
                <a:ea typeface="ＭＳ Ｐゴシック" pitchFamily="-128" charset="-128"/>
              </a:rPr>
              <a:t>include all changes in release</a:t>
            </a:r>
          </a:p>
        </p:txBody>
      </p:sp>
      <p:sp>
        <p:nvSpPr>
          <p:cNvPr id="39950" name="Line 12"/>
          <p:cNvSpPr>
            <a:spLocks noChangeShapeType="1"/>
          </p:cNvSpPr>
          <p:nvPr/>
        </p:nvSpPr>
        <p:spPr bwMode="auto">
          <a:xfrm>
            <a:off x="4662488" y="5519738"/>
            <a:ext cx="12700" cy="387350"/>
          </a:xfrm>
          <a:prstGeom prst="line">
            <a:avLst/>
          </a:prstGeom>
          <a:noFill/>
          <a:ln w="50800">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189453" name="Rectangle 13"/>
          <p:cNvSpPr>
            <a:spLocks noChangeArrowheads="1"/>
          </p:cNvSpPr>
          <p:nvPr/>
        </p:nvSpPr>
        <p:spPr bwMode="auto">
          <a:xfrm>
            <a:off x="2654300" y="2738438"/>
            <a:ext cx="3413125" cy="393700"/>
          </a:xfrm>
          <a:prstGeom prst="rect">
            <a:avLst/>
          </a:prstGeom>
          <a:noFill/>
          <a:ln>
            <a:noFill/>
          </a:ln>
          <a:effectLst/>
          <a:extLst/>
        </p:spPr>
        <p:txBody>
          <a:bodyPr wrap="none" lIns="90487" tIns="44450" rIns="90487" bIns="44450">
            <a:spAutoFit/>
          </a:bodyPr>
          <a:lstStyle/>
          <a:p>
            <a:pPr eaLnBrk="0" fontAlgn="base" hangingPunct="0">
              <a:spcBef>
                <a:spcPct val="0"/>
              </a:spcBef>
              <a:spcAft>
                <a:spcPct val="0"/>
              </a:spcAft>
              <a:defRPr/>
            </a:pPr>
            <a:r>
              <a:rPr lang="en-US" altLang="en-US" sz="2000" b="1">
                <a:solidFill>
                  <a:srgbClr val="000000"/>
                </a:solidFill>
                <a:effectLst>
                  <a:outerShdw blurRad="38100" dist="38100" dir="2700000" algn="tl">
                    <a:srgbClr val="FFFFFF"/>
                  </a:outerShdw>
                </a:effectLst>
                <a:ea typeface="ＭＳ Ｐゴシック" pitchFamily="-128" charset="-128"/>
              </a:rPr>
              <a:t>check-in the changed SCIs</a:t>
            </a:r>
          </a:p>
        </p:txBody>
      </p:sp>
      <p:sp>
        <p:nvSpPr>
          <p:cNvPr id="39952" name="Line 14"/>
          <p:cNvSpPr>
            <a:spLocks noChangeShapeType="1"/>
          </p:cNvSpPr>
          <p:nvPr/>
        </p:nvSpPr>
        <p:spPr bwMode="auto">
          <a:xfrm>
            <a:off x="4637088" y="1722438"/>
            <a:ext cx="12700" cy="387350"/>
          </a:xfrm>
          <a:prstGeom prst="line">
            <a:avLst/>
          </a:prstGeom>
          <a:noFill/>
          <a:ln w="50800">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Tree>
    <p:extLst>
      <p:ext uri="{BB962C8B-B14F-4D97-AF65-F5344CB8AC3E}">
        <p14:creationId xmlns:p14="http://schemas.microsoft.com/office/powerpoint/2010/main" val="1936178574"/>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3"/>
          <p:cNvSpPr>
            <a:spLocks noGrp="1"/>
          </p:cNvSpPr>
          <p:nvPr>
            <p:ph type="sldNum" sz="quarter" idx="10"/>
          </p:nvPr>
        </p:nvSpPr>
        <p:spPr/>
        <p:txBody>
          <a:bodyPr/>
          <a:lstStyle/>
          <a:p>
            <a:pPr>
              <a:defRPr/>
            </a:pPr>
            <a:fld id="{9354769D-9D16-4F07-8B32-B11BC20D4CFE}" type="slidenum">
              <a:rPr lang="en-US" altLang="en-US">
                <a:solidFill>
                  <a:srgbClr val="000000"/>
                </a:solidFill>
              </a:rPr>
              <a:pPr>
                <a:defRPr/>
              </a:pPr>
              <a:t>38</a:t>
            </a:fld>
            <a:endParaRPr lang="en-US" altLang="en-US">
              <a:solidFill>
                <a:srgbClr val="000000"/>
              </a:solidFill>
            </a:endParaRPr>
          </a:p>
        </p:txBody>
      </p:sp>
      <p:sp>
        <p:nvSpPr>
          <p:cNvPr id="23" name="Footer Placeholder 4"/>
          <p:cNvSpPr>
            <a:spLocks noGrp="1"/>
          </p:cNvSpPr>
          <p:nvPr>
            <p:ph type="ftr" sz="quarter" idx="11"/>
          </p:nvPr>
        </p:nvSpPr>
        <p:spPr/>
        <p:txBody>
          <a:body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 </a:t>
            </a:r>
          </a:p>
        </p:txBody>
      </p:sp>
      <p:sp>
        <p:nvSpPr>
          <p:cNvPr id="40964" name="Oval 2"/>
          <p:cNvSpPr>
            <a:spLocks noChangeArrowheads="1"/>
          </p:cNvSpPr>
          <p:nvPr/>
        </p:nvSpPr>
        <p:spPr bwMode="auto">
          <a:xfrm>
            <a:off x="2020888" y="3546475"/>
            <a:ext cx="5994400" cy="1930400"/>
          </a:xfrm>
          <a:prstGeom prst="ellipse">
            <a:avLst/>
          </a:prstGeom>
          <a:solidFill>
            <a:schemeClr val="tx2"/>
          </a:solidFill>
          <a:ln>
            <a:noFill/>
          </a:ln>
          <a:effectLst>
            <a:outerShdw dist="107763" dir="2700000" algn="ctr" rotWithShape="0">
              <a:schemeClr val="bg2"/>
            </a:outerShdw>
          </a:effectLst>
          <a:extLst>
            <a:ext uri="{91240B29-F687-4F45-9708-019B960494DF}">
              <a14:hiddenLine xmlns:a14="http://schemas.microsoft.com/office/drawing/2010/main" w="50800">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40965" name="Rectangle 3"/>
          <p:cNvSpPr>
            <a:spLocks noGrp="1" noChangeArrowheads="1"/>
          </p:cNvSpPr>
          <p:nvPr>
            <p:ph type="title"/>
          </p:nvPr>
        </p:nvSpPr>
        <p:spPr>
          <a:xfrm>
            <a:off x="1295400" y="1066800"/>
            <a:ext cx="6477000" cy="585788"/>
          </a:xfrm>
          <a:noFill/>
        </p:spPr>
        <p:txBody>
          <a:bodyPr lIns="90487" tIns="44450" rIns="90487" bIns="44450" anchor="ctr"/>
          <a:lstStyle/>
          <a:p>
            <a:pPr eaLnBrk="1" hangingPunct="1"/>
            <a:r>
              <a:rPr lang="en-US" altLang="en-US" smtClean="0"/>
              <a:t>Auditing</a:t>
            </a:r>
          </a:p>
        </p:txBody>
      </p:sp>
      <p:sp>
        <p:nvSpPr>
          <p:cNvPr id="40966" name="Rectangle 4"/>
          <p:cNvSpPr>
            <a:spLocks noChangeArrowheads="1"/>
          </p:cNvSpPr>
          <p:nvPr/>
        </p:nvSpPr>
        <p:spPr bwMode="auto">
          <a:xfrm>
            <a:off x="4154488" y="2200275"/>
            <a:ext cx="1460500" cy="1981200"/>
          </a:xfrm>
          <a:prstGeom prst="rect">
            <a:avLst/>
          </a:prstGeom>
          <a:solidFill>
            <a:srgbClr val="790015"/>
          </a:solidFill>
          <a:ln>
            <a:noFill/>
          </a:ln>
          <a:effectLst>
            <a:outerShdw dist="107763" dir="2700000" algn="ctr" rotWithShape="0">
              <a:schemeClr val="bg2"/>
            </a:outerShdw>
          </a:effectLst>
          <a:extLst>
            <a:ext uri="{91240B29-F687-4F45-9708-019B960494DF}">
              <a14:hiddenLine xmlns:a14="http://schemas.microsoft.com/office/drawing/2010/main" w="508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40967" name="Rectangle 5"/>
          <p:cNvSpPr>
            <a:spLocks noChangeArrowheads="1"/>
          </p:cNvSpPr>
          <p:nvPr/>
        </p:nvSpPr>
        <p:spPr bwMode="auto">
          <a:xfrm>
            <a:off x="5589588" y="2390775"/>
            <a:ext cx="1460500" cy="1981200"/>
          </a:xfrm>
          <a:prstGeom prst="rect">
            <a:avLst/>
          </a:prstGeom>
          <a:solidFill>
            <a:srgbClr val="037C03"/>
          </a:solidFill>
          <a:ln>
            <a:noFill/>
          </a:ln>
          <a:effectLst>
            <a:outerShdw dist="107763" dir="2700000" algn="ctr" rotWithShape="0">
              <a:schemeClr val="bg2"/>
            </a:outerShdw>
          </a:effectLst>
          <a:extLst>
            <a:ext uri="{91240B29-F687-4F45-9708-019B960494DF}">
              <a14:hiddenLine xmlns:a14="http://schemas.microsoft.com/office/drawing/2010/main" w="508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40968" name="Oval 6"/>
          <p:cNvSpPr>
            <a:spLocks noChangeArrowheads="1"/>
          </p:cNvSpPr>
          <p:nvPr/>
        </p:nvSpPr>
        <p:spPr bwMode="auto">
          <a:xfrm>
            <a:off x="2617788" y="2771775"/>
            <a:ext cx="1320800" cy="1320800"/>
          </a:xfrm>
          <a:prstGeom prst="ellipse">
            <a:avLst/>
          </a:prstGeom>
          <a:solidFill>
            <a:srgbClr val="E5405D"/>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folHlink"/>
              </a:buClr>
              <a:buSzPct val="75000"/>
              <a:buFont typeface="Wingdings" pitchFamily="-128"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128" charset="2"/>
              <a:buChar char="n"/>
              <a:defRPr sz="2000">
                <a:solidFill>
                  <a:schemeClr val="tx1"/>
                </a:solidFill>
                <a:latin typeface="Helvetica" pitchFamily="-128" charset="0"/>
              </a:defRPr>
            </a:lvl2pPr>
            <a:lvl3pPr marL="1143000" indent="-228600">
              <a:spcBef>
                <a:spcPct val="20000"/>
              </a:spcBef>
              <a:buClr>
                <a:schemeClr val="tx2"/>
              </a:buClr>
              <a:buChar char="•"/>
              <a:defRPr sz="2400">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40969" name="Oval 7"/>
          <p:cNvSpPr>
            <a:spLocks noChangeArrowheads="1"/>
          </p:cNvSpPr>
          <p:nvPr/>
        </p:nvSpPr>
        <p:spPr bwMode="auto">
          <a:xfrm>
            <a:off x="2617788" y="2773363"/>
            <a:ext cx="1320800" cy="1317625"/>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itchFamily="-128"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128" charset="2"/>
              <a:buChar char="n"/>
              <a:defRPr sz="2000">
                <a:solidFill>
                  <a:schemeClr val="tx1"/>
                </a:solidFill>
                <a:latin typeface="Helvetica" pitchFamily="-128" charset="0"/>
              </a:defRPr>
            </a:lvl2pPr>
            <a:lvl3pPr marL="1143000" indent="-228600">
              <a:spcBef>
                <a:spcPct val="20000"/>
              </a:spcBef>
              <a:buClr>
                <a:schemeClr val="tx2"/>
              </a:buClr>
              <a:buChar char="•"/>
              <a:defRPr sz="2400">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190472" name="Rectangle 8"/>
          <p:cNvSpPr>
            <a:spLocks noChangeArrowheads="1"/>
          </p:cNvSpPr>
          <p:nvPr/>
        </p:nvSpPr>
        <p:spPr bwMode="auto">
          <a:xfrm>
            <a:off x="2921000" y="3149600"/>
            <a:ext cx="858838" cy="454025"/>
          </a:xfrm>
          <a:prstGeom prst="rect">
            <a:avLst/>
          </a:prstGeom>
          <a:noFill/>
          <a:ln>
            <a:noFill/>
          </a:ln>
          <a:effectLst/>
          <a:extLst/>
        </p:spPr>
        <p:txBody>
          <a:bodyPr wrap="none" lIns="90487" tIns="44450" rIns="90487" bIns="44450">
            <a:spAutoFit/>
          </a:bodyPr>
          <a:lstStyle/>
          <a:p>
            <a:pPr eaLnBrk="0" fontAlgn="base" hangingPunct="0">
              <a:spcBef>
                <a:spcPct val="0"/>
              </a:spcBef>
              <a:spcAft>
                <a:spcPct val="0"/>
              </a:spcAft>
              <a:defRPr/>
            </a:pPr>
            <a:r>
              <a:rPr lang="en-US" altLang="en-US" sz="2400" b="1">
                <a:solidFill>
                  <a:srgbClr val="EAEAEA"/>
                </a:solidFill>
                <a:effectLst>
                  <a:outerShdw blurRad="38100" dist="38100" dir="2700000" algn="tl">
                    <a:srgbClr val="000000"/>
                  </a:outerShdw>
                </a:effectLst>
                <a:ea typeface="ＭＳ Ｐゴシック" pitchFamily="-128" charset="-128"/>
              </a:rPr>
              <a:t>SCIs</a:t>
            </a:r>
          </a:p>
        </p:txBody>
      </p:sp>
      <p:sp>
        <p:nvSpPr>
          <p:cNvPr id="40971" name="Oval 9"/>
          <p:cNvSpPr>
            <a:spLocks noChangeArrowheads="1"/>
          </p:cNvSpPr>
          <p:nvPr/>
        </p:nvSpPr>
        <p:spPr bwMode="auto">
          <a:xfrm>
            <a:off x="3240088" y="3762375"/>
            <a:ext cx="469900" cy="482600"/>
          </a:xfrm>
          <a:prstGeom prst="ellipse">
            <a:avLst/>
          </a:prstGeom>
          <a:solidFill>
            <a:schemeClr val="accent2"/>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lvl1pPr>
              <a:spcBef>
                <a:spcPct val="20000"/>
              </a:spcBef>
              <a:buClr>
                <a:schemeClr val="folHlink"/>
              </a:buClr>
              <a:buSzPct val="75000"/>
              <a:buFont typeface="Wingdings" pitchFamily="-128"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128" charset="2"/>
              <a:buChar char="n"/>
              <a:defRPr sz="2000">
                <a:solidFill>
                  <a:schemeClr val="tx1"/>
                </a:solidFill>
                <a:latin typeface="Helvetica" pitchFamily="-128" charset="0"/>
              </a:defRPr>
            </a:lvl2pPr>
            <a:lvl3pPr marL="1143000" indent="-228600">
              <a:spcBef>
                <a:spcPct val="20000"/>
              </a:spcBef>
              <a:buClr>
                <a:schemeClr val="tx2"/>
              </a:buClr>
              <a:buChar char="•"/>
              <a:defRPr sz="2400">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40972" name="Oval 10"/>
          <p:cNvSpPr>
            <a:spLocks noChangeArrowheads="1"/>
          </p:cNvSpPr>
          <p:nvPr/>
        </p:nvSpPr>
        <p:spPr bwMode="auto">
          <a:xfrm>
            <a:off x="3240088" y="3763963"/>
            <a:ext cx="469900" cy="479425"/>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itchFamily="-128"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128" charset="2"/>
              <a:buChar char="n"/>
              <a:defRPr sz="2000">
                <a:solidFill>
                  <a:schemeClr val="tx1"/>
                </a:solidFill>
                <a:latin typeface="Helvetica" pitchFamily="-128" charset="0"/>
              </a:defRPr>
            </a:lvl2pPr>
            <a:lvl3pPr marL="1143000" indent="-228600">
              <a:spcBef>
                <a:spcPct val="20000"/>
              </a:spcBef>
              <a:buClr>
                <a:schemeClr val="tx2"/>
              </a:buClr>
              <a:buChar char="•"/>
              <a:defRPr sz="2400">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40973" name="Oval 11"/>
          <p:cNvSpPr>
            <a:spLocks noChangeArrowheads="1"/>
          </p:cNvSpPr>
          <p:nvPr/>
        </p:nvSpPr>
        <p:spPr bwMode="auto">
          <a:xfrm>
            <a:off x="3760788" y="3370263"/>
            <a:ext cx="469900" cy="468312"/>
          </a:xfrm>
          <a:prstGeom prst="ellipse">
            <a:avLst/>
          </a:prstGeom>
          <a:solidFill>
            <a:schemeClr val="accent2"/>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lvl1pPr>
              <a:spcBef>
                <a:spcPct val="20000"/>
              </a:spcBef>
              <a:buClr>
                <a:schemeClr val="folHlink"/>
              </a:buClr>
              <a:buSzPct val="75000"/>
              <a:buFont typeface="Wingdings" pitchFamily="-128"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128" charset="2"/>
              <a:buChar char="n"/>
              <a:defRPr sz="2000">
                <a:solidFill>
                  <a:schemeClr val="tx1"/>
                </a:solidFill>
                <a:latin typeface="Helvetica" pitchFamily="-128" charset="0"/>
              </a:defRPr>
            </a:lvl2pPr>
            <a:lvl3pPr marL="1143000" indent="-228600">
              <a:spcBef>
                <a:spcPct val="20000"/>
              </a:spcBef>
              <a:buClr>
                <a:schemeClr val="tx2"/>
              </a:buClr>
              <a:buChar char="•"/>
              <a:defRPr sz="2400">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40974" name="Oval 12"/>
          <p:cNvSpPr>
            <a:spLocks noChangeArrowheads="1"/>
          </p:cNvSpPr>
          <p:nvPr/>
        </p:nvSpPr>
        <p:spPr bwMode="auto">
          <a:xfrm>
            <a:off x="3760788" y="3370263"/>
            <a:ext cx="469900" cy="466725"/>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itchFamily="-128"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128" charset="2"/>
              <a:buChar char="n"/>
              <a:defRPr sz="2000">
                <a:solidFill>
                  <a:schemeClr val="tx1"/>
                </a:solidFill>
                <a:latin typeface="Helvetica" pitchFamily="-128" charset="0"/>
              </a:defRPr>
            </a:lvl2pPr>
            <a:lvl3pPr marL="1143000" indent="-228600">
              <a:spcBef>
                <a:spcPct val="20000"/>
              </a:spcBef>
              <a:buClr>
                <a:schemeClr val="tx2"/>
              </a:buClr>
              <a:buChar char="•"/>
              <a:defRPr sz="2400">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40975" name="Oval 13"/>
          <p:cNvSpPr>
            <a:spLocks noChangeArrowheads="1"/>
          </p:cNvSpPr>
          <p:nvPr/>
        </p:nvSpPr>
        <p:spPr bwMode="auto">
          <a:xfrm>
            <a:off x="3379788" y="2708275"/>
            <a:ext cx="482600" cy="469900"/>
          </a:xfrm>
          <a:prstGeom prst="ellipse">
            <a:avLst/>
          </a:prstGeom>
          <a:solidFill>
            <a:schemeClr val="accent2"/>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lvl1pPr>
              <a:spcBef>
                <a:spcPct val="20000"/>
              </a:spcBef>
              <a:buClr>
                <a:schemeClr val="folHlink"/>
              </a:buClr>
              <a:buSzPct val="75000"/>
              <a:buFont typeface="Wingdings" pitchFamily="-128"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128" charset="2"/>
              <a:buChar char="n"/>
              <a:defRPr sz="2000">
                <a:solidFill>
                  <a:schemeClr val="tx1"/>
                </a:solidFill>
                <a:latin typeface="Helvetica" pitchFamily="-128" charset="0"/>
              </a:defRPr>
            </a:lvl2pPr>
            <a:lvl3pPr marL="1143000" indent="-228600">
              <a:spcBef>
                <a:spcPct val="20000"/>
              </a:spcBef>
              <a:buClr>
                <a:schemeClr val="tx2"/>
              </a:buClr>
              <a:buChar char="•"/>
              <a:defRPr sz="2400">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40976" name="Oval 14"/>
          <p:cNvSpPr>
            <a:spLocks noChangeArrowheads="1"/>
          </p:cNvSpPr>
          <p:nvPr/>
        </p:nvSpPr>
        <p:spPr bwMode="auto">
          <a:xfrm>
            <a:off x="3379788" y="2709863"/>
            <a:ext cx="482600" cy="466725"/>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itchFamily="-128"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128" charset="2"/>
              <a:buChar char="n"/>
              <a:defRPr sz="2000">
                <a:solidFill>
                  <a:schemeClr val="tx1"/>
                </a:solidFill>
                <a:latin typeface="Helvetica" pitchFamily="-128" charset="0"/>
              </a:defRPr>
            </a:lvl2pPr>
            <a:lvl3pPr marL="1143000" indent="-228600">
              <a:spcBef>
                <a:spcPct val="20000"/>
              </a:spcBef>
              <a:buClr>
                <a:schemeClr val="tx2"/>
              </a:buClr>
              <a:buChar char="•"/>
              <a:defRPr sz="2400">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40977" name="Oval 15"/>
          <p:cNvSpPr>
            <a:spLocks noChangeArrowheads="1"/>
          </p:cNvSpPr>
          <p:nvPr/>
        </p:nvSpPr>
        <p:spPr bwMode="auto">
          <a:xfrm>
            <a:off x="2617788" y="2733675"/>
            <a:ext cx="469900" cy="482600"/>
          </a:xfrm>
          <a:prstGeom prst="ellipse">
            <a:avLst/>
          </a:prstGeom>
          <a:solidFill>
            <a:schemeClr val="accent2"/>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lvl1pPr>
              <a:spcBef>
                <a:spcPct val="20000"/>
              </a:spcBef>
              <a:buClr>
                <a:schemeClr val="folHlink"/>
              </a:buClr>
              <a:buSzPct val="75000"/>
              <a:buFont typeface="Wingdings" pitchFamily="-128"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128" charset="2"/>
              <a:buChar char="n"/>
              <a:defRPr sz="2000">
                <a:solidFill>
                  <a:schemeClr val="tx1"/>
                </a:solidFill>
                <a:latin typeface="Helvetica" pitchFamily="-128" charset="0"/>
              </a:defRPr>
            </a:lvl2pPr>
            <a:lvl3pPr marL="1143000" indent="-228600">
              <a:spcBef>
                <a:spcPct val="20000"/>
              </a:spcBef>
              <a:buClr>
                <a:schemeClr val="tx2"/>
              </a:buClr>
              <a:buChar char="•"/>
              <a:defRPr sz="2400">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40978" name="Oval 16"/>
          <p:cNvSpPr>
            <a:spLocks noChangeArrowheads="1"/>
          </p:cNvSpPr>
          <p:nvPr/>
        </p:nvSpPr>
        <p:spPr bwMode="auto">
          <a:xfrm>
            <a:off x="2617788" y="2735263"/>
            <a:ext cx="469900" cy="479425"/>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itchFamily="-128"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128" charset="2"/>
              <a:buChar char="n"/>
              <a:defRPr sz="2000">
                <a:solidFill>
                  <a:schemeClr val="tx1"/>
                </a:solidFill>
                <a:latin typeface="Helvetica" pitchFamily="-128" charset="0"/>
              </a:defRPr>
            </a:lvl2pPr>
            <a:lvl3pPr marL="1143000" indent="-228600">
              <a:spcBef>
                <a:spcPct val="20000"/>
              </a:spcBef>
              <a:buClr>
                <a:schemeClr val="tx2"/>
              </a:buClr>
              <a:buChar char="•"/>
              <a:defRPr sz="2400">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40979" name="Oval 17"/>
          <p:cNvSpPr>
            <a:spLocks noChangeArrowheads="1"/>
          </p:cNvSpPr>
          <p:nvPr/>
        </p:nvSpPr>
        <p:spPr bwMode="auto">
          <a:xfrm>
            <a:off x="2503488" y="3508375"/>
            <a:ext cx="469900" cy="469900"/>
          </a:xfrm>
          <a:prstGeom prst="ellipse">
            <a:avLst/>
          </a:prstGeom>
          <a:solidFill>
            <a:schemeClr val="accent2"/>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lvl1pPr>
              <a:spcBef>
                <a:spcPct val="20000"/>
              </a:spcBef>
              <a:buClr>
                <a:schemeClr val="folHlink"/>
              </a:buClr>
              <a:buSzPct val="75000"/>
              <a:buFont typeface="Wingdings" pitchFamily="-128"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128" charset="2"/>
              <a:buChar char="n"/>
              <a:defRPr sz="2000">
                <a:solidFill>
                  <a:schemeClr val="tx1"/>
                </a:solidFill>
                <a:latin typeface="Helvetica" pitchFamily="-128" charset="0"/>
              </a:defRPr>
            </a:lvl2pPr>
            <a:lvl3pPr marL="1143000" indent="-228600">
              <a:spcBef>
                <a:spcPct val="20000"/>
              </a:spcBef>
              <a:buClr>
                <a:schemeClr val="tx2"/>
              </a:buClr>
              <a:buChar char="•"/>
              <a:defRPr sz="2400">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40980" name="Oval 18"/>
          <p:cNvSpPr>
            <a:spLocks noChangeArrowheads="1"/>
          </p:cNvSpPr>
          <p:nvPr/>
        </p:nvSpPr>
        <p:spPr bwMode="auto">
          <a:xfrm>
            <a:off x="2503488" y="3509963"/>
            <a:ext cx="469900" cy="466725"/>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itchFamily="-128"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128" charset="2"/>
              <a:buChar char="n"/>
              <a:defRPr sz="2000">
                <a:solidFill>
                  <a:schemeClr val="tx1"/>
                </a:solidFill>
                <a:latin typeface="Helvetica" pitchFamily="-128" charset="0"/>
              </a:defRPr>
            </a:lvl2pPr>
            <a:lvl3pPr marL="1143000" indent="-228600">
              <a:spcBef>
                <a:spcPct val="20000"/>
              </a:spcBef>
              <a:buClr>
                <a:schemeClr val="tx2"/>
              </a:buClr>
              <a:buChar char="•"/>
              <a:defRPr sz="2400">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190483" name="Rectangle 19"/>
          <p:cNvSpPr>
            <a:spLocks noChangeArrowheads="1"/>
          </p:cNvSpPr>
          <p:nvPr/>
        </p:nvSpPr>
        <p:spPr bwMode="auto">
          <a:xfrm>
            <a:off x="4114800" y="2438400"/>
            <a:ext cx="1552575" cy="673100"/>
          </a:xfrm>
          <a:prstGeom prst="rect">
            <a:avLst/>
          </a:prstGeom>
          <a:noFill/>
          <a:ln>
            <a:noFill/>
          </a:ln>
          <a:effectLst/>
          <a:extLst/>
        </p:spPr>
        <p:txBody>
          <a:bodyPr wrap="none" lIns="90487" tIns="44450" rIns="90487" bIns="44450">
            <a:spAutoFit/>
          </a:bodyPr>
          <a:lstStyle/>
          <a:p>
            <a:pPr eaLnBrk="0" fontAlgn="base" hangingPunct="0">
              <a:lnSpc>
                <a:spcPct val="80000"/>
              </a:lnSpc>
              <a:spcBef>
                <a:spcPct val="0"/>
              </a:spcBef>
              <a:spcAft>
                <a:spcPct val="0"/>
              </a:spcAft>
              <a:defRPr/>
            </a:pPr>
            <a:r>
              <a:rPr lang="en-US" altLang="en-US" sz="2400" b="1">
                <a:solidFill>
                  <a:srgbClr val="EAEAEA"/>
                </a:solidFill>
                <a:effectLst>
                  <a:outerShdw blurRad="38100" dist="38100" dir="2700000" algn="tl">
                    <a:srgbClr val="000000"/>
                  </a:outerShdw>
                </a:effectLst>
                <a:latin typeface="Arial" charset="0"/>
                <a:ea typeface="ＭＳ Ｐゴシック" pitchFamily="-128" charset="-128"/>
              </a:rPr>
              <a:t>Change</a:t>
            </a:r>
          </a:p>
          <a:p>
            <a:pPr eaLnBrk="0" fontAlgn="base" hangingPunct="0">
              <a:lnSpc>
                <a:spcPct val="80000"/>
              </a:lnSpc>
              <a:spcBef>
                <a:spcPct val="0"/>
              </a:spcBef>
              <a:spcAft>
                <a:spcPct val="0"/>
              </a:spcAft>
              <a:defRPr/>
            </a:pPr>
            <a:r>
              <a:rPr lang="en-US" altLang="en-US" sz="2400" b="1">
                <a:solidFill>
                  <a:srgbClr val="EAEAEA"/>
                </a:solidFill>
                <a:effectLst>
                  <a:outerShdw blurRad="38100" dist="38100" dir="2700000" algn="tl">
                    <a:srgbClr val="000000"/>
                  </a:outerShdw>
                </a:effectLst>
                <a:latin typeface="Arial" charset="0"/>
                <a:ea typeface="ＭＳ Ｐゴシック" pitchFamily="-128" charset="-128"/>
              </a:rPr>
              <a:t>Requests</a:t>
            </a:r>
          </a:p>
        </p:txBody>
      </p:sp>
      <p:sp>
        <p:nvSpPr>
          <p:cNvPr id="190484" name="Rectangle 20"/>
          <p:cNvSpPr>
            <a:spLocks noChangeArrowheads="1"/>
          </p:cNvSpPr>
          <p:nvPr/>
        </p:nvSpPr>
        <p:spPr bwMode="auto">
          <a:xfrm>
            <a:off x="5867400" y="2678113"/>
            <a:ext cx="841375" cy="673100"/>
          </a:xfrm>
          <a:prstGeom prst="rect">
            <a:avLst/>
          </a:prstGeom>
          <a:noFill/>
          <a:ln>
            <a:noFill/>
          </a:ln>
          <a:effectLst/>
          <a:extLst/>
        </p:spPr>
        <p:txBody>
          <a:bodyPr wrap="none" lIns="90487" tIns="44450" rIns="90487" bIns="44450">
            <a:spAutoFit/>
          </a:bodyPr>
          <a:lstStyle/>
          <a:p>
            <a:pPr eaLnBrk="0" fontAlgn="base" hangingPunct="0">
              <a:lnSpc>
                <a:spcPct val="80000"/>
              </a:lnSpc>
              <a:spcBef>
                <a:spcPct val="0"/>
              </a:spcBef>
              <a:spcAft>
                <a:spcPct val="0"/>
              </a:spcAft>
              <a:defRPr/>
            </a:pPr>
            <a:r>
              <a:rPr lang="en-US" altLang="en-US" sz="2400" b="1">
                <a:solidFill>
                  <a:srgbClr val="EAEAEA"/>
                </a:solidFill>
                <a:effectLst>
                  <a:outerShdw blurRad="38100" dist="38100" dir="2700000" algn="tl">
                    <a:srgbClr val="000000"/>
                  </a:outerShdw>
                </a:effectLst>
                <a:latin typeface="Arial" charset="0"/>
                <a:ea typeface="ＭＳ Ｐゴシック" pitchFamily="-128" charset="-128"/>
              </a:rPr>
              <a:t>SQA</a:t>
            </a:r>
          </a:p>
          <a:p>
            <a:pPr eaLnBrk="0" fontAlgn="base" hangingPunct="0">
              <a:lnSpc>
                <a:spcPct val="80000"/>
              </a:lnSpc>
              <a:spcBef>
                <a:spcPct val="0"/>
              </a:spcBef>
              <a:spcAft>
                <a:spcPct val="0"/>
              </a:spcAft>
              <a:defRPr/>
            </a:pPr>
            <a:r>
              <a:rPr lang="en-US" altLang="en-US" sz="2400" b="1">
                <a:solidFill>
                  <a:srgbClr val="EAEAEA"/>
                </a:solidFill>
                <a:effectLst>
                  <a:outerShdw blurRad="38100" dist="38100" dir="2700000" algn="tl">
                    <a:srgbClr val="000000"/>
                  </a:outerShdw>
                </a:effectLst>
                <a:latin typeface="Arial" charset="0"/>
                <a:ea typeface="ＭＳ Ｐゴシック" pitchFamily="-128" charset="-128"/>
              </a:rPr>
              <a:t>Plan</a:t>
            </a:r>
          </a:p>
        </p:txBody>
      </p:sp>
      <p:sp>
        <p:nvSpPr>
          <p:cNvPr id="190485" name="Rectangle 21"/>
          <p:cNvSpPr>
            <a:spLocks noChangeArrowheads="1"/>
          </p:cNvSpPr>
          <p:nvPr/>
        </p:nvSpPr>
        <p:spPr bwMode="auto">
          <a:xfrm>
            <a:off x="3784600" y="4459288"/>
            <a:ext cx="2365375" cy="638175"/>
          </a:xfrm>
          <a:prstGeom prst="rect">
            <a:avLst/>
          </a:prstGeom>
          <a:noFill/>
          <a:ln>
            <a:noFill/>
          </a:ln>
          <a:effectLst/>
          <a:extLst/>
        </p:spPr>
        <p:txBody>
          <a:bodyPr wrap="none" lIns="90487" tIns="44450" rIns="90487" bIns="44450">
            <a:spAutoFit/>
          </a:bodyPr>
          <a:lstStyle/>
          <a:p>
            <a:pPr eaLnBrk="0" fontAlgn="base" hangingPunct="0">
              <a:spcBef>
                <a:spcPct val="0"/>
              </a:spcBef>
              <a:spcAft>
                <a:spcPct val="0"/>
              </a:spcAft>
              <a:defRPr/>
            </a:pPr>
            <a:r>
              <a:rPr lang="en-US" altLang="en-US" sz="3600">
                <a:solidFill>
                  <a:srgbClr val="EAEAEA"/>
                </a:solidFill>
                <a:effectLst>
                  <a:outerShdw blurRad="38100" dist="38100" dir="2700000" algn="tl">
                    <a:srgbClr val="000000"/>
                  </a:outerShdw>
                </a:effectLst>
                <a:latin typeface="Arial" charset="0"/>
                <a:ea typeface="ＭＳ Ｐゴシック" pitchFamily="-128" charset="-128"/>
              </a:rPr>
              <a:t>SCM Audit</a:t>
            </a:r>
          </a:p>
        </p:txBody>
      </p:sp>
    </p:spTree>
    <p:extLst>
      <p:ext uri="{BB962C8B-B14F-4D97-AF65-F5344CB8AC3E}">
        <p14:creationId xmlns:p14="http://schemas.microsoft.com/office/powerpoint/2010/main" val="1346912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endParaRPr lang="en-US" altLang="en-US" smtClean="0"/>
          </a:p>
        </p:txBody>
      </p:sp>
      <p:sp>
        <p:nvSpPr>
          <p:cNvPr id="3" name="Content Placeholder 2"/>
          <p:cNvSpPr>
            <a:spLocks noGrp="1"/>
          </p:cNvSpPr>
          <p:nvPr>
            <p:ph idx="1"/>
          </p:nvPr>
        </p:nvSpPr>
        <p:spPr>
          <a:xfrm>
            <a:off x="1828800" y="1905000"/>
            <a:ext cx="6934200" cy="4495800"/>
          </a:xfrm>
        </p:spPr>
        <p:txBody>
          <a:bodyPr/>
          <a:lstStyle/>
          <a:p>
            <a:pPr>
              <a:defRPr/>
            </a:pPr>
            <a:r>
              <a:rPr lang="en-US" sz="2000" dirty="0"/>
              <a:t>Identification, version control, and change control help you to maintain order </a:t>
            </a:r>
            <a:r>
              <a:rPr lang="en-US" sz="2000" dirty="0" smtClean="0"/>
              <a:t>in what </a:t>
            </a:r>
            <a:r>
              <a:rPr lang="en-US" sz="2000" dirty="0"/>
              <a:t>would otherwise be a chaotic and fluid situation. </a:t>
            </a:r>
            <a:endParaRPr lang="en-US" sz="2000" dirty="0" smtClean="0"/>
          </a:p>
          <a:p>
            <a:pPr>
              <a:defRPr/>
            </a:pPr>
            <a:r>
              <a:rPr lang="en-US" sz="2000" dirty="0"/>
              <a:t>However, even the most successful control mechanisms track a change only until an ECO is generated. How </a:t>
            </a:r>
            <a:r>
              <a:rPr lang="en-US" sz="2000" dirty="0" smtClean="0"/>
              <a:t>can a </a:t>
            </a:r>
            <a:r>
              <a:rPr lang="en-US" sz="2000" dirty="0"/>
              <a:t>software team ensure that the change has been properly </a:t>
            </a:r>
            <a:r>
              <a:rPr lang="en-US" sz="2000" dirty="0" smtClean="0"/>
              <a:t> implemented</a:t>
            </a:r>
            <a:r>
              <a:rPr lang="en-US" sz="2000" dirty="0"/>
              <a:t>? </a:t>
            </a:r>
            <a:endParaRPr lang="en-US" sz="2000" dirty="0" smtClean="0"/>
          </a:p>
          <a:p>
            <a:pPr>
              <a:defRPr/>
            </a:pPr>
            <a:r>
              <a:rPr lang="en-US" sz="2000" dirty="0" smtClean="0"/>
              <a:t>The </a:t>
            </a:r>
            <a:r>
              <a:rPr lang="en-US" sz="2000" dirty="0"/>
              <a:t>answer is twofold: </a:t>
            </a:r>
            <a:endParaRPr lang="en-US" sz="2000" dirty="0" smtClean="0"/>
          </a:p>
          <a:p>
            <a:pPr marL="457200" indent="-457200">
              <a:buFont typeface="Wingdings" pitchFamily="-128" charset="2"/>
              <a:buAutoNum type="arabicParenBoth"/>
              <a:defRPr/>
            </a:pPr>
            <a:r>
              <a:rPr lang="en-US" sz="2000" dirty="0" smtClean="0"/>
              <a:t>technical </a:t>
            </a:r>
            <a:r>
              <a:rPr lang="en-US" sz="2000" dirty="0"/>
              <a:t>reviews and </a:t>
            </a:r>
            <a:endParaRPr lang="en-US" sz="2000" dirty="0" smtClean="0"/>
          </a:p>
          <a:p>
            <a:pPr marL="457200" indent="-457200">
              <a:buFont typeface="Wingdings" pitchFamily="-128" charset="2"/>
              <a:buAutoNum type="arabicParenBoth"/>
              <a:defRPr/>
            </a:pPr>
            <a:r>
              <a:rPr lang="en-US" sz="2000" dirty="0" smtClean="0"/>
              <a:t>the </a:t>
            </a:r>
            <a:r>
              <a:rPr lang="en-US" sz="2000" dirty="0"/>
              <a:t>software configuration audit</a:t>
            </a:r>
            <a:r>
              <a:rPr lang="en-US" sz="2000" dirty="0" smtClean="0"/>
              <a:t>.</a:t>
            </a:r>
          </a:p>
          <a:p>
            <a:pPr>
              <a:defRPr/>
            </a:pPr>
            <a:r>
              <a:rPr lang="en-US" sz="2000" dirty="0"/>
              <a:t>The technical review </a:t>
            </a:r>
            <a:r>
              <a:rPr lang="en-US" sz="2000" dirty="0" smtClean="0"/>
              <a:t>focuses </a:t>
            </a:r>
            <a:r>
              <a:rPr lang="en-US" sz="2000" dirty="0"/>
              <a:t>on the technical </a:t>
            </a:r>
            <a:r>
              <a:rPr lang="en-US" sz="2000" dirty="0" smtClean="0"/>
              <a:t>correctness </a:t>
            </a:r>
            <a:r>
              <a:rPr lang="en-US" sz="2000" dirty="0"/>
              <a:t>of the configuration object that has been modified.</a:t>
            </a:r>
            <a:br>
              <a:rPr lang="en-US" sz="2000" dirty="0"/>
            </a:br>
            <a:r>
              <a:rPr lang="en-US" sz="2000" dirty="0"/>
              <a:t/>
            </a:r>
            <a:br>
              <a:rPr lang="en-US" sz="2000" dirty="0"/>
            </a:br>
            <a:r>
              <a:rPr lang="en-US" sz="2000" dirty="0"/>
              <a:t/>
            </a:r>
            <a:br>
              <a:rPr lang="en-US" sz="2000" dirty="0"/>
            </a:br>
            <a:endParaRPr lang="en-US" sz="2000" dirty="0"/>
          </a:p>
        </p:txBody>
      </p:sp>
      <p:sp>
        <p:nvSpPr>
          <p:cNvPr id="4" name="Slide Number Placeholder 3"/>
          <p:cNvSpPr>
            <a:spLocks noGrp="1"/>
          </p:cNvSpPr>
          <p:nvPr>
            <p:ph type="sldNum" sz="quarter" idx="10"/>
          </p:nvPr>
        </p:nvSpPr>
        <p:spPr/>
        <p:txBody>
          <a:bodyPr/>
          <a:lstStyle/>
          <a:p>
            <a:pPr>
              <a:defRPr/>
            </a:pPr>
            <a:fld id="{D908D67B-2407-4078-8FC0-96151E484131}" type="slidenum">
              <a:rPr lang="en-US" altLang="en-US" smtClean="0">
                <a:solidFill>
                  <a:srgbClr val="000000"/>
                </a:solidFill>
              </a:rPr>
              <a:pPr>
                <a:defRPr/>
              </a:pPr>
              <a:t>39</a:t>
            </a:fld>
            <a:endParaRPr lang="en-US" altLang="en-US">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smtClean="0">
                <a:solidFill>
                  <a:srgbClr val="000000"/>
                </a:solidFill>
              </a:rPr>
              <a:t>These slides are designed to accompany </a:t>
            </a:r>
            <a:r>
              <a:rPr lang="en-US" altLang="en-US" i="1" smtClean="0">
                <a:solidFill>
                  <a:srgbClr val="000000"/>
                </a:solidFill>
              </a:rPr>
              <a:t>Software Engineering: A Practitioner’s Approach, 7/e </a:t>
            </a:r>
            <a:r>
              <a:rPr lang="en-US" altLang="en-US" smtClean="0">
                <a:solidFill>
                  <a:srgbClr val="000000"/>
                </a:solidFill>
              </a:rPr>
              <a:t>(McGraw-Hill 2009). Slides copyright 2009 by Roger Pressman. </a:t>
            </a:r>
            <a:endParaRPr lang="en-US" altLang="en-US">
              <a:solidFill>
                <a:srgbClr val="000000"/>
              </a:solidFill>
            </a:endParaRPr>
          </a:p>
        </p:txBody>
      </p:sp>
    </p:spTree>
    <p:extLst>
      <p:ext uri="{BB962C8B-B14F-4D97-AF65-F5344CB8AC3E}">
        <p14:creationId xmlns:p14="http://schemas.microsoft.com/office/powerpoint/2010/main" val="3408765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laceholder 3"/>
          <p:cNvSpPr>
            <a:spLocks noGrp="1"/>
          </p:cNvSpPr>
          <p:nvPr>
            <p:ph type="sldNum" sz="quarter" idx="10"/>
          </p:nvPr>
        </p:nvSpPr>
        <p:spPr/>
        <p:txBody>
          <a:bodyPr/>
          <a:lstStyle/>
          <a:p>
            <a:pPr>
              <a:defRPr/>
            </a:pPr>
            <a:fld id="{B1CA4292-F4D2-4525-A3F1-6479AC399F72}" type="slidenum">
              <a:rPr lang="en-US" altLang="en-US">
                <a:solidFill>
                  <a:srgbClr val="000000"/>
                </a:solidFill>
              </a:rPr>
              <a:pPr>
                <a:defRPr/>
              </a:pPr>
              <a:t>4</a:t>
            </a:fld>
            <a:endParaRPr lang="en-US" altLang="en-US">
              <a:solidFill>
                <a:srgbClr val="000000"/>
              </a:solidFill>
            </a:endParaRPr>
          </a:p>
        </p:txBody>
      </p:sp>
      <p:sp>
        <p:nvSpPr>
          <p:cNvPr id="40" name="Footer Placeholder 4"/>
          <p:cNvSpPr>
            <a:spLocks noGrp="1"/>
          </p:cNvSpPr>
          <p:nvPr>
            <p:ph type="ftr" sz="quarter" idx="11"/>
          </p:nvPr>
        </p:nvSpPr>
        <p:spPr/>
        <p:txBody>
          <a:body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 </a:t>
            </a:r>
          </a:p>
        </p:txBody>
      </p:sp>
      <p:sp>
        <p:nvSpPr>
          <p:cNvPr id="6148" name="Rectangle 2"/>
          <p:cNvSpPr>
            <a:spLocks noGrp="1" noChangeArrowheads="1"/>
          </p:cNvSpPr>
          <p:nvPr>
            <p:ph type="title"/>
          </p:nvPr>
        </p:nvSpPr>
        <p:spPr>
          <a:xfrm>
            <a:off x="1219200" y="990600"/>
            <a:ext cx="6896100" cy="879475"/>
          </a:xfrm>
          <a:noFill/>
        </p:spPr>
        <p:txBody>
          <a:bodyPr lIns="90487" tIns="44450" rIns="90487" bIns="44450" anchor="ctr"/>
          <a:lstStyle/>
          <a:p>
            <a:pPr eaLnBrk="1" hangingPunct="1"/>
            <a:r>
              <a:rPr lang="en-US" altLang="en-US" smtClean="0"/>
              <a:t>What Are These Changes?</a:t>
            </a:r>
          </a:p>
        </p:txBody>
      </p:sp>
      <p:sp>
        <p:nvSpPr>
          <p:cNvPr id="6149" name="AutoShape 3"/>
          <p:cNvSpPr>
            <a:spLocks noChangeArrowheads="1"/>
          </p:cNvSpPr>
          <p:nvPr/>
        </p:nvSpPr>
        <p:spPr bwMode="auto">
          <a:xfrm>
            <a:off x="2392363" y="2193925"/>
            <a:ext cx="3097212" cy="557213"/>
          </a:xfrm>
          <a:prstGeom prst="roundRect">
            <a:avLst>
              <a:gd name="adj" fmla="val 22875"/>
            </a:avLst>
          </a:prstGeom>
          <a:solidFill>
            <a:srgbClr val="676767"/>
          </a:solidFill>
          <a:ln w="12700">
            <a:solidFill>
              <a:schemeClr val="hlink"/>
            </a:solidFill>
            <a:round/>
            <a:headEnd/>
            <a:tailEnd/>
          </a:ln>
          <a:effectLst>
            <a:outerShdw dist="107763" dir="2700000" algn="ctr" rotWithShape="0">
              <a:schemeClr val="tx1"/>
            </a:outerShdw>
          </a:effec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6150" name="AutoShape 4"/>
          <p:cNvSpPr>
            <a:spLocks noChangeArrowheads="1"/>
          </p:cNvSpPr>
          <p:nvPr/>
        </p:nvSpPr>
        <p:spPr bwMode="auto">
          <a:xfrm>
            <a:off x="2640013" y="2684463"/>
            <a:ext cx="3087687" cy="555625"/>
          </a:xfrm>
          <a:prstGeom prst="roundRect">
            <a:avLst>
              <a:gd name="adj" fmla="val 23269"/>
            </a:avLst>
          </a:prstGeom>
          <a:solidFill>
            <a:srgbClr val="919191"/>
          </a:solidFill>
          <a:ln>
            <a:noFill/>
          </a:ln>
          <a:effectLst>
            <a:outerShdw dist="107763" dir="2700000" algn="ctr" rotWithShape="0">
              <a:schemeClr val="tx1"/>
            </a:outerShdw>
          </a:effectLst>
          <a:extLst>
            <a:ext uri="{91240B29-F687-4F45-9708-019B960494DF}">
              <a14:hiddenLine xmlns:a14="http://schemas.microsoft.com/office/drawing/2010/main" w="25400">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6151" name="Freeform 5"/>
          <p:cNvSpPr>
            <a:spLocks/>
          </p:cNvSpPr>
          <p:nvPr/>
        </p:nvSpPr>
        <p:spPr bwMode="auto">
          <a:xfrm>
            <a:off x="3267075" y="5180013"/>
            <a:ext cx="1792288" cy="454025"/>
          </a:xfrm>
          <a:custGeom>
            <a:avLst/>
            <a:gdLst>
              <a:gd name="T0" fmla="*/ 2147483647 w 1329"/>
              <a:gd name="T1" fmla="*/ 0 h 336"/>
              <a:gd name="T2" fmla="*/ 0 w 1329"/>
              <a:gd name="T3" fmla="*/ 2147483647 h 336"/>
              <a:gd name="T4" fmla="*/ 2147483647 w 1329"/>
              <a:gd name="T5" fmla="*/ 2147483647 h 336"/>
              <a:gd name="T6" fmla="*/ 2147483647 w 1329"/>
              <a:gd name="T7" fmla="*/ 0 h 336"/>
              <a:gd name="T8" fmla="*/ 2147483647 w 1329"/>
              <a:gd name="T9" fmla="*/ 0 h 336"/>
              <a:gd name="T10" fmla="*/ 2147483647 w 1329"/>
              <a:gd name="T11" fmla="*/ 0 h 336"/>
              <a:gd name="T12" fmla="*/ 0 60000 65536"/>
              <a:gd name="T13" fmla="*/ 0 60000 65536"/>
              <a:gd name="T14" fmla="*/ 0 60000 65536"/>
              <a:gd name="T15" fmla="*/ 0 60000 65536"/>
              <a:gd name="T16" fmla="*/ 0 60000 65536"/>
              <a:gd name="T17" fmla="*/ 0 60000 65536"/>
              <a:gd name="T18" fmla="*/ 0 w 1329"/>
              <a:gd name="T19" fmla="*/ 0 h 336"/>
              <a:gd name="T20" fmla="*/ 1329 w 1329"/>
              <a:gd name="T21" fmla="*/ 336 h 336"/>
            </a:gdLst>
            <a:ahLst/>
            <a:cxnLst>
              <a:cxn ang="T12">
                <a:pos x="T0" y="T1"/>
              </a:cxn>
              <a:cxn ang="T13">
                <a:pos x="T2" y="T3"/>
              </a:cxn>
              <a:cxn ang="T14">
                <a:pos x="T4" y="T5"/>
              </a:cxn>
              <a:cxn ang="T15">
                <a:pos x="T6" y="T7"/>
              </a:cxn>
              <a:cxn ang="T16">
                <a:pos x="T8" y="T9"/>
              </a:cxn>
              <a:cxn ang="T17">
                <a:pos x="T10" y="T11"/>
              </a:cxn>
            </a:cxnLst>
            <a:rect l="T18" t="T19" r="T20" b="T21"/>
            <a:pathLst>
              <a:path w="1329" h="336">
                <a:moveTo>
                  <a:pt x="416" y="0"/>
                </a:moveTo>
                <a:lnTo>
                  <a:pt x="0" y="335"/>
                </a:lnTo>
                <a:lnTo>
                  <a:pt x="992" y="335"/>
                </a:lnTo>
                <a:lnTo>
                  <a:pt x="1328" y="0"/>
                </a:lnTo>
                <a:lnTo>
                  <a:pt x="432" y="0"/>
                </a:lnTo>
                <a:lnTo>
                  <a:pt x="416" y="0"/>
                </a:lnTo>
              </a:path>
            </a:pathLst>
          </a:custGeom>
          <a:solidFill>
            <a:schemeClr val="tx1"/>
          </a:solidFill>
          <a:ln w="25400" cap="rnd">
            <a:solidFill>
              <a:srgbClr val="000000"/>
            </a:solidFill>
            <a:round/>
            <a:headEnd/>
            <a:tailEnd/>
          </a:ln>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6152" name="Freeform 6"/>
          <p:cNvSpPr>
            <a:spLocks/>
          </p:cNvSpPr>
          <p:nvPr/>
        </p:nvSpPr>
        <p:spPr bwMode="auto">
          <a:xfrm>
            <a:off x="3255963" y="5170488"/>
            <a:ext cx="1792287" cy="454025"/>
          </a:xfrm>
          <a:custGeom>
            <a:avLst/>
            <a:gdLst>
              <a:gd name="T0" fmla="*/ 2147483647 w 1329"/>
              <a:gd name="T1" fmla="*/ 0 h 336"/>
              <a:gd name="T2" fmla="*/ 0 w 1329"/>
              <a:gd name="T3" fmla="*/ 2147483647 h 336"/>
              <a:gd name="T4" fmla="*/ 2147483647 w 1329"/>
              <a:gd name="T5" fmla="*/ 2147483647 h 336"/>
              <a:gd name="T6" fmla="*/ 2147483647 w 1329"/>
              <a:gd name="T7" fmla="*/ 0 h 336"/>
              <a:gd name="T8" fmla="*/ 2147483647 w 1329"/>
              <a:gd name="T9" fmla="*/ 0 h 336"/>
              <a:gd name="T10" fmla="*/ 2147483647 w 1329"/>
              <a:gd name="T11" fmla="*/ 0 h 336"/>
              <a:gd name="T12" fmla="*/ 0 60000 65536"/>
              <a:gd name="T13" fmla="*/ 0 60000 65536"/>
              <a:gd name="T14" fmla="*/ 0 60000 65536"/>
              <a:gd name="T15" fmla="*/ 0 60000 65536"/>
              <a:gd name="T16" fmla="*/ 0 60000 65536"/>
              <a:gd name="T17" fmla="*/ 0 60000 65536"/>
              <a:gd name="T18" fmla="*/ 0 w 1329"/>
              <a:gd name="T19" fmla="*/ 0 h 336"/>
              <a:gd name="T20" fmla="*/ 1329 w 1329"/>
              <a:gd name="T21" fmla="*/ 336 h 336"/>
            </a:gdLst>
            <a:ahLst/>
            <a:cxnLst>
              <a:cxn ang="T12">
                <a:pos x="T0" y="T1"/>
              </a:cxn>
              <a:cxn ang="T13">
                <a:pos x="T2" y="T3"/>
              </a:cxn>
              <a:cxn ang="T14">
                <a:pos x="T4" y="T5"/>
              </a:cxn>
              <a:cxn ang="T15">
                <a:pos x="T6" y="T7"/>
              </a:cxn>
              <a:cxn ang="T16">
                <a:pos x="T8" y="T9"/>
              </a:cxn>
              <a:cxn ang="T17">
                <a:pos x="T10" y="T11"/>
              </a:cxn>
            </a:cxnLst>
            <a:rect l="T18" t="T19" r="T20" b="T21"/>
            <a:pathLst>
              <a:path w="1329" h="336">
                <a:moveTo>
                  <a:pt x="416" y="0"/>
                </a:moveTo>
                <a:lnTo>
                  <a:pt x="0" y="335"/>
                </a:lnTo>
                <a:lnTo>
                  <a:pt x="992" y="335"/>
                </a:lnTo>
                <a:lnTo>
                  <a:pt x="1328" y="0"/>
                </a:lnTo>
                <a:lnTo>
                  <a:pt x="432" y="0"/>
                </a:lnTo>
                <a:lnTo>
                  <a:pt x="416" y="0"/>
                </a:lnTo>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6153" name="Oval 7"/>
          <p:cNvSpPr>
            <a:spLocks noChangeArrowheads="1"/>
          </p:cNvSpPr>
          <p:nvPr/>
        </p:nvSpPr>
        <p:spPr bwMode="auto">
          <a:xfrm>
            <a:off x="6892925" y="4629150"/>
            <a:ext cx="917575" cy="788988"/>
          </a:xfrm>
          <a:prstGeom prst="ellipse">
            <a:avLst/>
          </a:prstGeom>
          <a:solidFill>
            <a:schemeClr val="bg2"/>
          </a:solidFill>
          <a:ln>
            <a:noFill/>
          </a:ln>
          <a:effectLst>
            <a:outerShdw dist="107763" dir="2700000" algn="ctr" rotWithShape="0">
              <a:schemeClr val="tx1"/>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74088" name="Rectangle 8"/>
          <p:cNvSpPr>
            <a:spLocks noChangeArrowheads="1"/>
          </p:cNvSpPr>
          <p:nvPr/>
        </p:nvSpPr>
        <p:spPr bwMode="auto">
          <a:xfrm>
            <a:off x="7107238" y="4900613"/>
            <a:ext cx="650875" cy="363537"/>
          </a:xfrm>
          <a:prstGeom prst="rect">
            <a:avLst/>
          </a:prstGeom>
          <a:noFill/>
          <a:ln>
            <a:noFill/>
          </a:ln>
          <a:effectLst/>
          <a:extLst/>
        </p:spPr>
        <p:txBody>
          <a:bodyPr wrap="none" lIns="90487" tIns="44450" rIns="90487" bIns="44450">
            <a:spAutoFit/>
          </a:bodyPr>
          <a:lstStyle/>
          <a:p>
            <a:pPr eaLnBrk="0" fontAlgn="base" hangingPunct="0">
              <a:spcBef>
                <a:spcPct val="0"/>
              </a:spcBef>
              <a:spcAft>
                <a:spcPct val="0"/>
              </a:spcAft>
              <a:defRPr/>
            </a:pPr>
            <a:r>
              <a:rPr lang="en-US" altLang="en-US" b="1">
                <a:solidFill>
                  <a:srgbClr val="000000"/>
                </a:solidFill>
                <a:effectLst>
                  <a:outerShdw blurRad="38100" dist="38100" dir="2700000" algn="tl">
                    <a:srgbClr val="FFFFFF"/>
                  </a:outerShdw>
                </a:effectLst>
                <a:ea typeface="ＭＳ Ｐゴシック" pitchFamily="-128" charset="-128"/>
              </a:rPr>
              <a:t>data</a:t>
            </a:r>
          </a:p>
        </p:txBody>
      </p:sp>
      <p:sp>
        <p:nvSpPr>
          <p:cNvPr id="6155" name="Rectangle 9"/>
          <p:cNvSpPr>
            <a:spLocks noChangeArrowheads="1"/>
          </p:cNvSpPr>
          <p:nvPr/>
        </p:nvSpPr>
        <p:spPr bwMode="auto">
          <a:xfrm>
            <a:off x="6546850" y="3155950"/>
            <a:ext cx="1016000" cy="1385888"/>
          </a:xfrm>
          <a:prstGeom prst="rect">
            <a:avLst/>
          </a:prstGeom>
          <a:solidFill>
            <a:schemeClr val="tx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lr>
                <a:schemeClr val="folHlink"/>
              </a:buClr>
              <a:buSzPct val="75000"/>
              <a:buFont typeface="Wingdings" pitchFamily="-128"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128" charset="2"/>
              <a:buChar char="n"/>
              <a:defRPr sz="2000">
                <a:solidFill>
                  <a:schemeClr val="tx1"/>
                </a:solidFill>
                <a:latin typeface="Helvetica" pitchFamily="-128" charset="0"/>
              </a:defRPr>
            </a:lvl2pPr>
            <a:lvl3pPr marL="1143000" indent="-228600">
              <a:spcBef>
                <a:spcPct val="20000"/>
              </a:spcBef>
              <a:buClr>
                <a:schemeClr val="tx2"/>
              </a:buClr>
              <a:buChar char="•"/>
              <a:defRPr sz="2400">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6156" name="Rectangle 10"/>
          <p:cNvSpPr>
            <a:spLocks noChangeArrowheads="1"/>
          </p:cNvSpPr>
          <p:nvPr/>
        </p:nvSpPr>
        <p:spPr bwMode="auto">
          <a:xfrm>
            <a:off x="6472238" y="3268663"/>
            <a:ext cx="960437" cy="1181100"/>
          </a:xfrm>
          <a:prstGeom prst="rect">
            <a:avLst/>
          </a:prstGeom>
          <a:solidFill>
            <a:schemeClr val="tx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lr>
                <a:schemeClr val="folHlink"/>
              </a:buClr>
              <a:buSzPct val="75000"/>
              <a:buFont typeface="Wingdings" pitchFamily="-128"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128" charset="2"/>
              <a:buChar char="n"/>
              <a:defRPr sz="2000">
                <a:solidFill>
                  <a:schemeClr val="tx1"/>
                </a:solidFill>
                <a:latin typeface="Helvetica" pitchFamily="-128" charset="0"/>
              </a:defRPr>
            </a:lvl2pPr>
            <a:lvl3pPr marL="1143000" indent="-228600">
              <a:spcBef>
                <a:spcPct val="20000"/>
              </a:spcBef>
              <a:buClr>
                <a:schemeClr val="tx2"/>
              </a:buClr>
              <a:buChar char="•"/>
              <a:defRPr sz="2400">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6157" name="Rectangle 11"/>
          <p:cNvSpPr>
            <a:spLocks noChangeArrowheads="1"/>
          </p:cNvSpPr>
          <p:nvPr/>
        </p:nvSpPr>
        <p:spPr bwMode="auto">
          <a:xfrm>
            <a:off x="6461125" y="3259138"/>
            <a:ext cx="982663" cy="1200150"/>
          </a:xfrm>
          <a:prstGeom prst="rect">
            <a:avLst/>
          </a:prstGeom>
          <a:solidFill>
            <a:schemeClr val="tx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lr>
                <a:schemeClr val="folHlink"/>
              </a:buClr>
              <a:buSzPct val="75000"/>
              <a:buFont typeface="Wingdings" pitchFamily="-128"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128" charset="2"/>
              <a:buChar char="n"/>
              <a:defRPr sz="2000">
                <a:solidFill>
                  <a:schemeClr val="tx1"/>
                </a:solidFill>
                <a:latin typeface="Helvetica" pitchFamily="-128" charset="0"/>
              </a:defRPr>
            </a:lvl2pPr>
            <a:lvl3pPr marL="1143000" indent="-228600">
              <a:spcBef>
                <a:spcPct val="20000"/>
              </a:spcBef>
              <a:buClr>
                <a:schemeClr val="tx2"/>
              </a:buClr>
              <a:buChar char="•"/>
              <a:defRPr sz="2400">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6158" name="Rectangle 12"/>
          <p:cNvSpPr>
            <a:spLocks noChangeArrowheads="1"/>
          </p:cNvSpPr>
          <p:nvPr/>
        </p:nvSpPr>
        <p:spPr bwMode="auto">
          <a:xfrm>
            <a:off x="6546850" y="3316288"/>
            <a:ext cx="962025" cy="1171575"/>
          </a:xfrm>
          <a:prstGeom prst="rect">
            <a:avLst/>
          </a:prstGeom>
          <a:solidFill>
            <a:schemeClr val="tx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lr>
                <a:schemeClr val="folHlink"/>
              </a:buClr>
              <a:buSzPct val="75000"/>
              <a:buFont typeface="Wingdings" pitchFamily="-128"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128" charset="2"/>
              <a:buChar char="n"/>
              <a:defRPr sz="2000">
                <a:solidFill>
                  <a:schemeClr val="tx1"/>
                </a:solidFill>
                <a:latin typeface="Helvetica" pitchFamily="-128" charset="0"/>
              </a:defRPr>
            </a:lvl2pPr>
            <a:lvl3pPr marL="1143000" indent="-228600">
              <a:spcBef>
                <a:spcPct val="20000"/>
              </a:spcBef>
              <a:buClr>
                <a:schemeClr val="tx2"/>
              </a:buClr>
              <a:buChar char="•"/>
              <a:defRPr sz="2400">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6159" name="Rectangle 13"/>
          <p:cNvSpPr>
            <a:spLocks noChangeArrowheads="1"/>
          </p:cNvSpPr>
          <p:nvPr/>
        </p:nvSpPr>
        <p:spPr bwMode="auto">
          <a:xfrm>
            <a:off x="6396038" y="3090863"/>
            <a:ext cx="1122362" cy="1408112"/>
          </a:xfrm>
          <a:prstGeom prst="rect">
            <a:avLst/>
          </a:prstGeom>
          <a:solidFill>
            <a:schemeClr val="bg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lr>
                <a:schemeClr val="folHlink"/>
              </a:buClr>
              <a:buSzPct val="75000"/>
              <a:buFont typeface="Wingdings" pitchFamily="-128"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128" charset="2"/>
              <a:buChar char="n"/>
              <a:defRPr sz="2000">
                <a:solidFill>
                  <a:schemeClr val="tx1"/>
                </a:solidFill>
                <a:latin typeface="Helvetica" pitchFamily="-128" charset="0"/>
              </a:defRPr>
            </a:lvl2pPr>
            <a:lvl3pPr marL="1143000" indent="-228600">
              <a:spcBef>
                <a:spcPct val="20000"/>
              </a:spcBef>
              <a:buClr>
                <a:schemeClr val="tx2"/>
              </a:buClr>
              <a:buChar char="•"/>
              <a:defRPr sz="2400">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174094" name="Rectangle 14"/>
          <p:cNvSpPr>
            <a:spLocks noChangeArrowheads="1"/>
          </p:cNvSpPr>
          <p:nvPr/>
        </p:nvSpPr>
        <p:spPr bwMode="auto">
          <a:xfrm>
            <a:off x="6269038" y="3378200"/>
            <a:ext cx="1400175" cy="527050"/>
          </a:xfrm>
          <a:prstGeom prst="rect">
            <a:avLst/>
          </a:prstGeom>
          <a:noFill/>
          <a:ln>
            <a:noFill/>
          </a:ln>
          <a:effectLst/>
          <a:extLst/>
        </p:spPr>
        <p:txBody>
          <a:bodyPr wrap="none" lIns="90487" tIns="44450" rIns="90487" bIns="44450">
            <a:spAutoFit/>
          </a:bodyPr>
          <a:lstStyle/>
          <a:p>
            <a:pPr algn="ctr" eaLnBrk="0" fontAlgn="base" hangingPunct="0">
              <a:lnSpc>
                <a:spcPct val="80000"/>
              </a:lnSpc>
              <a:spcBef>
                <a:spcPct val="0"/>
              </a:spcBef>
              <a:spcAft>
                <a:spcPct val="0"/>
              </a:spcAft>
              <a:defRPr/>
            </a:pPr>
            <a:r>
              <a:rPr lang="en-US" altLang="en-US" b="1">
                <a:solidFill>
                  <a:srgbClr val="000000"/>
                </a:solidFill>
                <a:effectLst>
                  <a:outerShdw blurRad="38100" dist="38100" dir="2700000" algn="tl">
                    <a:srgbClr val="FFFFFF"/>
                  </a:outerShdw>
                </a:effectLst>
                <a:ea typeface="ＭＳ Ｐゴシック" pitchFamily="-128" charset="-128"/>
              </a:rPr>
              <a:t>other</a:t>
            </a:r>
          </a:p>
          <a:p>
            <a:pPr algn="ctr" eaLnBrk="0" fontAlgn="base" hangingPunct="0">
              <a:lnSpc>
                <a:spcPct val="80000"/>
              </a:lnSpc>
              <a:spcBef>
                <a:spcPct val="0"/>
              </a:spcBef>
              <a:spcAft>
                <a:spcPct val="0"/>
              </a:spcAft>
              <a:defRPr/>
            </a:pPr>
            <a:r>
              <a:rPr lang="en-US" altLang="en-US" b="1">
                <a:solidFill>
                  <a:srgbClr val="000000"/>
                </a:solidFill>
                <a:effectLst>
                  <a:outerShdw blurRad="38100" dist="38100" dir="2700000" algn="tl">
                    <a:srgbClr val="FFFFFF"/>
                  </a:outerShdw>
                </a:effectLst>
                <a:ea typeface="ＭＳ Ｐゴシック" pitchFamily="-128" charset="-128"/>
              </a:rPr>
              <a:t>documents</a:t>
            </a:r>
          </a:p>
        </p:txBody>
      </p:sp>
      <p:sp>
        <p:nvSpPr>
          <p:cNvPr id="174095" name="Rectangle 15"/>
          <p:cNvSpPr>
            <a:spLocks noChangeArrowheads="1"/>
          </p:cNvSpPr>
          <p:nvPr/>
        </p:nvSpPr>
        <p:spPr bwMode="auto">
          <a:xfrm>
            <a:off x="6308725" y="5340350"/>
            <a:ext cx="892175" cy="454025"/>
          </a:xfrm>
          <a:prstGeom prst="rect">
            <a:avLst/>
          </a:prstGeom>
          <a:noFill/>
          <a:ln>
            <a:noFill/>
          </a:ln>
          <a:effectLst/>
          <a:extLst/>
        </p:spPr>
        <p:txBody>
          <a:bodyPr wrap="none" lIns="90487" tIns="44450" rIns="90487" bIns="44450">
            <a:spAutoFit/>
          </a:bodyPr>
          <a:lstStyle/>
          <a:p>
            <a:pPr eaLnBrk="0" fontAlgn="base" hangingPunct="0">
              <a:spcBef>
                <a:spcPct val="0"/>
              </a:spcBef>
              <a:spcAft>
                <a:spcPct val="0"/>
              </a:spcAft>
              <a:defRPr/>
            </a:pPr>
            <a:r>
              <a:rPr lang="en-US" altLang="en-US" sz="2400" b="1">
                <a:solidFill>
                  <a:srgbClr val="000000"/>
                </a:solidFill>
                <a:effectLst>
                  <a:outerShdw blurRad="38100" dist="38100" dir="2700000" algn="tl">
                    <a:srgbClr val="FFFFFF"/>
                  </a:outerShdw>
                </a:effectLst>
                <a:ea typeface="ＭＳ Ｐゴシック" pitchFamily="-128" charset="-128"/>
              </a:rPr>
              <a:t>code</a:t>
            </a:r>
          </a:p>
        </p:txBody>
      </p:sp>
      <p:sp>
        <p:nvSpPr>
          <p:cNvPr id="6162" name="Freeform 16"/>
          <p:cNvSpPr>
            <a:spLocks/>
          </p:cNvSpPr>
          <p:nvPr/>
        </p:nvSpPr>
        <p:spPr bwMode="auto">
          <a:xfrm>
            <a:off x="3244850" y="5132388"/>
            <a:ext cx="1792288" cy="452437"/>
          </a:xfrm>
          <a:custGeom>
            <a:avLst/>
            <a:gdLst>
              <a:gd name="T0" fmla="*/ 2147483647 w 1329"/>
              <a:gd name="T1" fmla="*/ 0 h 335"/>
              <a:gd name="T2" fmla="*/ 0 w 1329"/>
              <a:gd name="T3" fmla="*/ 2147483647 h 335"/>
              <a:gd name="T4" fmla="*/ 2147483647 w 1329"/>
              <a:gd name="T5" fmla="*/ 2147483647 h 335"/>
              <a:gd name="T6" fmla="*/ 2147483647 w 1329"/>
              <a:gd name="T7" fmla="*/ 0 h 335"/>
              <a:gd name="T8" fmla="*/ 2147483647 w 1329"/>
              <a:gd name="T9" fmla="*/ 0 h 335"/>
              <a:gd name="T10" fmla="*/ 2147483647 w 1329"/>
              <a:gd name="T11" fmla="*/ 0 h 335"/>
              <a:gd name="T12" fmla="*/ 0 60000 65536"/>
              <a:gd name="T13" fmla="*/ 0 60000 65536"/>
              <a:gd name="T14" fmla="*/ 0 60000 65536"/>
              <a:gd name="T15" fmla="*/ 0 60000 65536"/>
              <a:gd name="T16" fmla="*/ 0 60000 65536"/>
              <a:gd name="T17" fmla="*/ 0 60000 65536"/>
              <a:gd name="T18" fmla="*/ 0 w 1329"/>
              <a:gd name="T19" fmla="*/ 0 h 335"/>
              <a:gd name="T20" fmla="*/ 1329 w 1329"/>
              <a:gd name="T21" fmla="*/ 335 h 335"/>
            </a:gdLst>
            <a:ahLst/>
            <a:cxnLst>
              <a:cxn ang="T12">
                <a:pos x="T0" y="T1"/>
              </a:cxn>
              <a:cxn ang="T13">
                <a:pos x="T2" y="T3"/>
              </a:cxn>
              <a:cxn ang="T14">
                <a:pos x="T4" y="T5"/>
              </a:cxn>
              <a:cxn ang="T15">
                <a:pos x="T6" y="T7"/>
              </a:cxn>
              <a:cxn ang="T16">
                <a:pos x="T8" y="T9"/>
              </a:cxn>
              <a:cxn ang="T17">
                <a:pos x="T10" y="T11"/>
              </a:cxn>
            </a:cxnLst>
            <a:rect l="T18" t="T19" r="T20" b="T21"/>
            <a:pathLst>
              <a:path w="1329" h="335">
                <a:moveTo>
                  <a:pt x="408" y="0"/>
                </a:moveTo>
                <a:lnTo>
                  <a:pt x="0" y="334"/>
                </a:lnTo>
                <a:lnTo>
                  <a:pt x="984" y="334"/>
                </a:lnTo>
                <a:lnTo>
                  <a:pt x="1328" y="0"/>
                </a:lnTo>
                <a:lnTo>
                  <a:pt x="432" y="0"/>
                </a:lnTo>
                <a:lnTo>
                  <a:pt x="408" y="0"/>
                </a:lnTo>
              </a:path>
            </a:pathLst>
          </a:custGeom>
          <a:solidFill>
            <a:schemeClr val="bg2"/>
          </a:solidFill>
          <a:ln w="25400" cap="rnd">
            <a:solidFill>
              <a:srgbClr val="000000"/>
            </a:solidFill>
            <a:round/>
            <a:headEnd/>
            <a:tailEnd/>
          </a:ln>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6163" name="Freeform 17"/>
          <p:cNvSpPr>
            <a:spLocks/>
          </p:cNvSpPr>
          <p:nvPr/>
        </p:nvSpPr>
        <p:spPr bwMode="auto">
          <a:xfrm>
            <a:off x="3233738" y="5122863"/>
            <a:ext cx="1793875" cy="452437"/>
          </a:xfrm>
          <a:custGeom>
            <a:avLst/>
            <a:gdLst>
              <a:gd name="T0" fmla="*/ 2147483647 w 1329"/>
              <a:gd name="T1" fmla="*/ 0 h 335"/>
              <a:gd name="T2" fmla="*/ 0 w 1329"/>
              <a:gd name="T3" fmla="*/ 2147483647 h 335"/>
              <a:gd name="T4" fmla="*/ 2147483647 w 1329"/>
              <a:gd name="T5" fmla="*/ 2147483647 h 335"/>
              <a:gd name="T6" fmla="*/ 2147483647 w 1329"/>
              <a:gd name="T7" fmla="*/ 0 h 335"/>
              <a:gd name="T8" fmla="*/ 2147483647 w 1329"/>
              <a:gd name="T9" fmla="*/ 0 h 335"/>
              <a:gd name="T10" fmla="*/ 2147483647 w 1329"/>
              <a:gd name="T11" fmla="*/ 0 h 335"/>
              <a:gd name="T12" fmla="*/ 0 60000 65536"/>
              <a:gd name="T13" fmla="*/ 0 60000 65536"/>
              <a:gd name="T14" fmla="*/ 0 60000 65536"/>
              <a:gd name="T15" fmla="*/ 0 60000 65536"/>
              <a:gd name="T16" fmla="*/ 0 60000 65536"/>
              <a:gd name="T17" fmla="*/ 0 60000 65536"/>
              <a:gd name="T18" fmla="*/ 0 w 1329"/>
              <a:gd name="T19" fmla="*/ 0 h 335"/>
              <a:gd name="T20" fmla="*/ 1329 w 1329"/>
              <a:gd name="T21" fmla="*/ 335 h 335"/>
            </a:gdLst>
            <a:ahLst/>
            <a:cxnLst>
              <a:cxn ang="T12">
                <a:pos x="T0" y="T1"/>
              </a:cxn>
              <a:cxn ang="T13">
                <a:pos x="T2" y="T3"/>
              </a:cxn>
              <a:cxn ang="T14">
                <a:pos x="T4" y="T5"/>
              </a:cxn>
              <a:cxn ang="T15">
                <a:pos x="T6" y="T7"/>
              </a:cxn>
              <a:cxn ang="T16">
                <a:pos x="T8" y="T9"/>
              </a:cxn>
              <a:cxn ang="T17">
                <a:pos x="T10" y="T11"/>
              </a:cxn>
            </a:cxnLst>
            <a:rect l="T18" t="T19" r="T20" b="T21"/>
            <a:pathLst>
              <a:path w="1329" h="335">
                <a:moveTo>
                  <a:pt x="408" y="0"/>
                </a:moveTo>
                <a:lnTo>
                  <a:pt x="0" y="334"/>
                </a:lnTo>
                <a:lnTo>
                  <a:pt x="984" y="334"/>
                </a:lnTo>
                <a:lnTo>
                  <a:pt x="1328" y="0"/>
                </a:lnTo>
                <a:lnTo>
                  <a:pt x="432" y="0"/>
                </a:lnTo>
                <a:lnTo>
                  <a:pt x="408" y="0"/>
                </a:lnTo>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174098" name="Rectangle 18"/>
          <p:cNvSpPr>
            <a:spLocks noChangeArrowheads="1"/>
          </p:cNvSpPr>
          <p:nvPr/>
        </p:nvSpPr>
        <p:spPr bwMode="auto">
          <a:xfrm>
            <a:off x="3836988" y="5138738"/>
            <a:ext cx="808037" cy="454025"/>
          </a:xfrm>
          <a:prstGeom prst="rect">
            <a:avLst/>
          </a:prstGeom>
          <a:noFill/>
          <a:ln>
            <a:noFill/>
          </a:ln>
          <a:effectLst/>
          <a:extLst/>
        </p:spPr>
        <p:txBody>
          <a:bodyPr wrap="none" lIns="90487" tIns="44450" rIns="90487" bIns="44450">
            <a:spAutoFit/>
          </a:bodyPr>
          <a:lstStyle/>
          <a:p>
            <a:pPr eaLnBrk="0" fontAlgn="base" hangingPunct="0">
              <a:spcBef>
                <a:spcPct val="0"/>
              </a:spcBef>
              <a:spcAft>
                <a:spcPct val="0"/>
              </a:spcAft>
              <a:defRPr/>
            </a:pPr>
            <a:r>
              <a:rPr lang="en-US" altLang="en-US" sz="2400" b="1">
                <a:solidFill>
                  <a:srgbClr val="000000"/>
                </a:solidFill>
                <a:effectLst>
                  <a:outerShdw blurRad="38100" dist="38100" dir="2700000" algn="tl">
                    <a:srgbClr val="FFFFFF"/>
                  </a:outerShdw>
                </a:effectLst>
                <a:ea typeface="ＭＳ Ｐゴシック" pitchFamily="-128" charset="-128"/>
              </a:rPr>
              <a:t>Test</a:t>
            </a:r>
          </a:p>
        </p:txBody>
      </p:sp>
      <p:sp>
        <p:nvSpPr>
          <p:cNvPr id="6165" name="Rectangle 19"/>
          <p:cNvSpPr>
            <a:spLocks noChangeArrowheads="1"/>
          </p:cNvSpPr>
          <p:nvPr/>
        </p:nvSpPr>
        <p:spPr bwMode="auto">
          <a:xfrm>
            <a:off x="2068513" y="4449763"/>
            <a:ext cx="960437" cy="1181100"/>
          </a:xfrm>
          <a:prstGeom prst="rect">
            <a:avLst/>
          </a:prstGeom>
          <a:solidFill>
            <a:schemeClr val="accent2"/>
          </a:solidFill>
          <a:ln>
            <a:noFill/>
          </a:ln>
          <a:effectLst>
            <a:outerShdw dist="107763" dir="2700000" algn="ctr" rotWithShape="0">
              <a:schemeClr val="tx1"/>
            </a:outerShdw>
          </a:effectLst>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6166" name="Rectangle 20"/>
          <p:cNvSpPr>
            <a:spLocks noChangeArrowheads="1"/>
          </p:cNvSpPr>
          <p:nvPr/>
        </p:nvSpPr>
        <p:spPr bwMode="auto">
          <a:xfrm>
            <a:off x="2057400" y="4440238"/>
            <a:ext cx="9826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lr>
                <a:schemeClr val="folHlink"/>
              </a:buClr>
              <a:buSzPct val="75000"/>
              <a:buFont typeface="Wingdings" pitchFamily="-128"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128" charset="2"/>
              <a:buChar char="n"/>
              <a:defRPr sz="2000">
                <a:solidFill>
                  <a:schemeClr val="tx1"/>
                </a:solidFill>
                <a:latin typeface="Helvetica" pitchFamily="-128" charset="0"/>
              </a:defRPr>
            </a:lvl2pPr>
            <a:lvl3pPr marL="1143000" indent="-228600">
              <a:spcBef>
                <a:spcPct val="20000"/>
              </a:spcBef>
              <a:buClr>
                <a:schemeClr val="tx2"/>
              </a:buClr>
              <a:buChar char="•"/>
              <a:defRPr sz="2400">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174101" name="Rectangle 21"/>
          <p:cNvSpPr>
            <a:spLocks noChangeArrowheads="1"/>
          </p:cNvSpPr>
          <p:nvPr/>
        </p:nvSpPr>
        <p:spPr bwMode="auto">
          <a:xfrm>
            <a:off x="2132013" y="4514850"/>
            <a:ext cx="955675" cy="638175"/>
          </a:xfrm>
          <a:prstGeom prst="rect">
            <a:avLst/>
          </a:prstGeom>
          <a:noFill/>
          <a:ln>
            <a:noFill/>
          </a:ln>
          <a:effectLst/>
          <a:extLst/>
        </p:spPr>
        <p:txBody>
          <a:bodyPr wrap="none" lIns="90487" tIns="44450" rIns="90487" bIns="44450">
            <a:spAutoFit/>
          </a:bodyPr>
          <a:lstStyle/>
          <a:p>
            <a:pPr eaLnBrk="0" fontAlgn="base" hangingPunct="0">
              <a:spcBef>
                <a:spcPct val="0"/>
              </a:spcBef>
              <a:spcAft>
                <a:spcPct val="0"/>
              </a:spcAft>
              <a:defRPr/>
            </a:pPr>
            <a:r>
              <a:rPr lang="en-US" altLang="en-US" b="1">
                <a:solidFill>
                  <a:srgbClr val="000000"/>
                </a:solidFill>
                <a:effectLst>
                  <a:outerShdw blurRad="38100" dist="38100" dir="2700000" algn="tl">
                    <a:srgbClr val="FFFFFF"/>
                  </a:outerShdw>
                </a:effectLst>
                <a:ea typeface="ＭＳ Ｐゴシック" pitchFamily="-128" charset="-128"/>
              </a:rPr>
              <a:t>Project</a:t>
            </a:r>
          </a:p>
          <a:p>
            <a:pPr eaLnBrk="0" fontAlgn="base" hangingPunct="0">
              <a:spcBef>
                <a:spcPct val="0"/>
              </a:spcBef>
              <a:spcAft>
                <a:spcPct val="0"/>
              </a:spcAft>
              <a:defRPr/>
            </a:pPr>
            <a:endParaRPr lang="en-US" altLang="en-US" b="1">
              <a:solidFill>
                <a:srgbClr val="000000"/>
              </a:solidFill>
              <a:effectLst>
                <a:outerShdw blurRad="38100" dist="38100" dir="2700000" algn="tl">
                  <a:srgbClr val="FFFFFF"/>
                </a:outerShdw>
              </a:effectLst>
              <a:ea typeface="ＭＳ Ｐゴシック" pitchFamily="-128" charset="-128"/>
            </a:endParaRPr>
          </a:p>
        </p:txBody>
      </p:sp>
      <p:sp>
        <p:nvSpPr>
          <p:cNvPr id="174102" name="Rectangle 22"/>
          <p:cNvSpPr>
            <a:spLocks noChangeArrowheads="1"/>
          </p:cNvSpPr>
          <p:nvPr/>
        </p:nvSpPr>
        <p:spPr bwMode="auto">
          <a:xfrm>
            <a:off x="2228850" y="4745038"/>
            <a:ext cx="663575" cy="363537"/>
          </a:xfrm>
          <a:prstGeom prst="rect">
            <a:avLst/>
          </a:prstGeom>
          <a:noFill/>
          <a:ln>
            <a:noFill/>
          </a:ln>
          <a:effectLst/>
          <a:extLst/>
        </p:spPr>
        <p:txBody>
          <a:bodyPr wrap="none" lIns="90487" tIns="44450" rIns="90487" bIns="44450">
            <a:spAutoFit/>
          </a:bodyPr>
          <a:lstStyle/>
          <a:p>
            <a:pPr eaLnBrk="0" fontAlgn="base" hangingPunct="0">
              <a:spcBef>
                <a:spcPct val="0"/>
              </a:spcBef>
              <a:spcAft>
                <a:spcPct val="0"/>
              </a:spcAft>
              <a:defRPr/>
            </a:pPr>
            <a:r>
              <a:rPr lang="en-US" altLang="en-US" b="1">
                <a:solidFill>
                  <a:srgbClr val="000000"/>
                </a:solidFill>
                <a:effectLst>
                  <a:outerShdw blurRad="38100" dist="38100" dir="2700000" algn="tl">
                    <a:srgbClr val="FFFFFF"/>
                  </a:outerShdw>
                </a:effectLst>
                <a:ea typeface="ＭＳ Ｐゴシック" pitchFamily="-128" charset="-128"/>
              </a:rPr>
              <a:t>Plan</a:t>
            </a:r>
          </a:p>
        </p:txBody>
      </p:sp>
      <p:sp>
        <p:nvSpPr>
          <p:cNvPr id="174103" name="Rectangle 23"/>
          <p:cNvSpPr>
            <a:spLocks noChangeArrowheads="1"/>
          </p:cNvSpPr>
          <p:nvPr/>
        </p:nvSpPr>
        <p:spPr bwMode="auto">
          <a:xfrm>
            <a:off x="3373438" y="2633663"/>
            <a:ext cx="1577975" cy="698500"/>
          </a:xfrm>
          <a:prstGeom prst="rect">
            <a:avLst/>
          </a:prstGeom>
          <a:noFill/>
          <a:ln>
            <a:noFill/>
          </a:ln>
          <a:effectLst/>
          <a:extLst/>
        </p:spPr>
        <p:txBody>
          <a:bodyPr wrap="none" lIns="90487" tIns="44450" rIns="90487" bIns="44450">
            <a:spAutoFit/>
          </a:bodyPr>
          <a:lstStyle/>
          <a:p>
            <a:pPr eaLnBrk="0" fontAlgn="base" hangingPunct="0">
              <a:spcBef>
                <a:spcPct val="0"/>
              </a:spcBef>
              <a:spcAft>
                <a:spcPct val="0"/>
              </a:spcAft>
              <a:defRPr/>
            </a:pPr>
            <a:r>
              <a:rPr lang="en-US" altLang="en-US" sz="2000" b="1">
                <a:solidFill>
                  <a:srgbClr val="9A0000"/>
                </a:solidFill>
                <a:ea typeface="ＭＳ Ｐゴシック" pitchFamily="-128" charset="-128"/>
              </a:rPr>
              <a:t>changes in</a:t>
            </a:r>
            <a:r>
              <a:rPr lang="en-US" altLang="en-US" sz="2000" b="1">
                <a:solidFill>
                  <a:srgbClr val="F3FF07"/>
                </a:solidFill>
                <a:effectLst>
                  <a:outerShdw blurRad="38100" dist="38100" dir="2700000" algn="tl">
                    <a:srgbClr val="000000"/>
                  </a:outerShdw>
                </a:effectLst>
                <a:ea typeface="ＭＳ Ｐゴシック" pitchFamily="-128" charset="-128"/>
              </a:rPr>
              <a:t> </a:t>
            </a:r>
          </a:p>
          <a:p>
            <a:pPr eaLnBrk="0" fontAlgn="base" hangingPunct="0">
              <a:spcBef>
                <a:spcPct val="0"/>
              </a:spcBef>
              <a:spcAft>
                <a:spcPct val="0"/>
              </a:spcAft>
              <a:defRPr/>
            </a:pPr>
            <a:endParaRPr lang="en-US" altLang="en-US" sz="2000" b="1">
              <a:solidFill>
                <a:srgbClr val="F3FF07"/>
              </a:solidFill>
              <a:effectLst>
                <a:outerShdw blurRad="38100" dist="38100" dir="2700000" algn="tl">
                  <a:srgbClr val="000000"/>
                </a:outerShdw>
              </a:effectLst>
              <a:ea typeface="ＭＳ Ｐゴシック" pitchFamily="-128" charset="-128"/>
            </a:endParaRPr>
          </a:p>
        </p:txBody>
      </p:sp>
      <p:sp>
        <p:nvSpPr>
          <p:cNvPr id="6170" name="Rectangle 24"/>
          <p:cNvSpPr>
            <a:spLocks noChangeArrowheads="1"/>
          </p:cNvSpPr>
          <p:nvPr/>
        </p:nvSpPr>
        <p:spPr bwMode="auto">
          <a:xfrm>
            <a:off x="2736850" y="2873375"/>
            <a:ext cx="29622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75000"/>
              <a:buFont typeface="Wingdings" pitchFamily="-128"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128" charset="2"/>
              <a:buChar char="n"/>
              <a:defRPr sz="2000">
                <a:solidFill>
                  <a:schemeClr val="tx1"/>
                </a:solidFill>
                <a:latin typeface="Helvetica" pitchFamily="-128" charset="0"/>
              </a:defRPr>
            </a:lvl2pPr>
            <a:lvl3pPr marL="1143000" indent="-228600">
              <a:spcBef>
                <a:spcPct val="20000"/>
              </a:spcBef>
              <a:buClr>
                <a:schemeClr val="tx2"/>
              </a:buClr>
              <a:buChar char="•"/>
              <a:defRPr sz="2400">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r>
              <a:rPr lang="en-US" altLang="en-US" sz="2000" b="1">
                <a:solidFill>
                  <a:srgbClr val="9A0000"/>
                </a:solidFill>
                <a:ea typeface="ＭＳ Ｐゴシック" pitchFamily="-128" charset="-128"/>
              </a:rPr>
              <a:t>technical requirements</a:t>
            </a:r>
          </a:p>
        </p:txBody>
      </p:sp>
      <p:sp>
        <p:nvSpPr>
          <p:cNvPr id="174105" name="Rectangle 25"/>
          <p:cNvSpPr>
            <a:spLocks noChangeArrowheads="1"/>
          </p:cNvSpPr>
          <p:nvPr/>
        </p:nvSpPr>
        <p:spPr bwMode="auto">
          <a:xfrm>
            <a:off x="3103563" y="2133600"/>
            <a:ext cx="1577975" cy="698500"/>
          </a:xfrm>
          <a:prstGeom prst="rect">
            <a:avLst/>
          </a:prstGeom>
          <a:noFill/>
          <a:ln>
            <a:noFill/>
          </a:ln>
          <a:effectLst/>
          <a:extLst/>
        </p:spPr>
        <p:txBody>
          <a:bodyPr wrap="none" lIns="90487" tIns="44450" rIns="90487" bIns="44450">
            <a:spAutoFit/>
          </a:bodyPr>
          <a:lstStyle/>
          <a:p>
            <a:pPr eaLnBrk="0" fontAlgn="base" hangingPunct="0">
              <a:spcBef>
                <a:spcPct val="0"/>
              </a:spcBef>
              <a:spcAft>
                <a:spcPct val="0"/>
              </a:spcAft>
              <a:defRPr/>
            </a:pPr>
            <a:r>
              <a:rPr lang="en-US" altLang="en-US" sz="2000" b="1">
                <a:solidFill>
                  <a:srgbClr val="9A0000"/>
                </a:solidFill>
                <a:ea typeface="ＭＳ Ｐゴシック" pitchFamily="-128" charset="-128"/>
              </a:rPr>
              <a:t>changes in</a:t>
            </a:r>
            <a:r>
              <a:rPr lang="en-US" altLang="en-US" sz="2000" b="1">
                <a:solidFill>
                  <a:srgbClr val="9A0000"/>
                </a:solidFill>
                <a:effectLst>
                  <a:outerShdw blurRad="38100" dist="38100" dir="2700000" algn="tl">
                    <a:srgbClr val="000000"/>
                  </a:outerShdw>
                </a:effectLst>
                <a:ea typeface="ＭＳ Ｐゴシック" pitchFamily="-128" charset="-128"/>
              </a:rPr>
              <a:t> </a:t>
            </a:r>
          </a:p>
          <a:p>
            <a:pPr eaLnBrk="0" fontAlgn="base" hangingPunct="0">
              <a:spcBef>
                <a:spcPct val="0"/>
              </a:spcBef>
              <a:spcAft>
                <a:spcPct val="0"/>
              </a:spcAft>
              <a:defRPr/>
            </a:pPr>
            <a:endParaRPr lang="en-US" altLang="en-US" sz="2000" b="1">
              <a:solidFill>
                <a:srgbClr val="F3FF07"/>
              </a:solidFill>
              <a:effectLst>
                <a:outerShdw blurRad="38100" dist="38100" dir="2700000" algn="tl">
                  <a:srgbClr val="000000"/>
                </a:outerShdw>
              </a:effectLst>
              <a:ea typeface="ＭＳ Ｐゴシック" pitchFamily="-128" charset="-128"/>
            </a:endParaRPr>
          </a:p>
        </p:txBody>
      </p:sp>
      <p:sp>
        <p:nvSpPr>
          <p:cNvPr id="6172" name="Rectangle 26"/>
          <p:cNvSpPr>
            <a:spLocks noChangeArrowheads="1"/>
          </p:cNvSpPr>
          <p:nvPr/>
        </p:nvSpPr>
        <p:spPr bwMode="auto">
          <a:xfrm>
            <a:off x="2466975" y="2373313"/>
            <a:ext cx="29622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75000"/>
              <a:buFont typeface="Wingdings" pitchFamily="-128"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128" charset="2"/>
              <a:buChar char="n"/>
              <a:defRPr sz="2000">
                <a:solidFill>
                  <a:schemeClr val="tx1"/>
                </a:solidFill>
                <a:latin typeface="Helvetica" pitchFamily="-128" charset="0"/>
              </a:defRPr>
            </a:lvl2pPr>
            <a:lvl3pPr marL="1143000" indent="-228600">
              <a:spcBef>
                <a:spcPct val="20000"/>
              </a:spcBef>
              <a:buClr>
                <a:schemeClr val="tx2"/>
              </a:buClr>
              <a:buChar char="•"/>
              <a:defRPr sz="2400">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r>
              <a:rPr lang="en-US" altLang="en-US" sz="2000" b="1">
                <a:solidFill>
                  <a:srgbClr val="9A0000"/>
                </a:solidFill>
                <a:ea typeface="ＭＳ Ｐゴシック" pitchFamily="-128" charset="-128"/>
              </a:rPr>
              <a:t>business requirements</a:t>
            </a:r>
          </a:p>
        </p:txBody>
      </p:sp>
      <p:sp>
        <p:nvSpPr>
          <p:cNvPr id="6173" name="AutoShape 27"/>
          <p:cNvSpPr>
            <a:spLocks noChangeArrowheads="1"/>
          </p:cNvSpPr>
          <p:nvPr/>
        </p:nvSpPr>
        <p:spPr bwMode="auto">
          <a:xfrm>
            <a:off x="2952750" y="3192463"/>
            <a:ext cx="3011488" cy="547687"/>
          </a:xfrm>
          <a:prstGeom prst="roundRect">
            <a:avLst>
              <a:gd name="adj" fmla="val 23269"/>
            </a:avLst>
          </a:prstGeom>
          <a:solidFill>
            <a:schemeClr val="bg2"/>
          </a:solidFill>
          <a:ln>
            <a:noFill/>
          </a:ln>
          <a:effectLst>
            <a:outerShdw dist="107763" dir="2700000" algn="ctr" rotWithShape="0">
              <a:schemeClr val="tx1"/>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74108" name="Rectangle 28"/>
          <p:cNvSpPr>
            <a:spLocks noChangeArrowheads="1"/>
          </p:cNvSpPr>
          <p:nvPr/>
        </p:nvSpPr>
        <p:spPr bwMode="auto">
          <a:xfrm>
            <a:off x="3740150" y="3160713"/>
            <a:ext cx="1508125" cy="698500"/>
          </a:xfrm>
          <a:prstGeom prst="rect">
            <a:avLst/>
          </a:prstGeom>
          <a:noFill/>
          <a:ln>
            <a:noFill/>
          </a:ln>
          <a:effectLst/>
          <a:extLst/>
        </p:spPr>
        <p:txBody>
          <a:bodyPr wrap="none" lIns="90487" tIns="44450" rIns="90487" bIns="44450">
            <a:spAutoFit/>
          </a:bodyPr>
          <a:lstStyle/>
          <a:p>
            <a:pPr eaLnBrk="0" fontAlgn="base" hangingPunct="0">
              <a:spcBef>
                <a:spcPct val="0"/>
              </a:spcBef>
              <a:spcAft>
                <a:spcPct val="0"/>
              </a:spcAft>
              <a:defRPr/>
            </a:pPr>
            <a:r>
              <a:rPr lang="en-US" altLang="en-US" sz="2000" b="1">
                <a:solidFill>
                  <a:srgbClr val="9A0000"/>
                </a:solidFill>
                <a:ea typeface="ＭＳ Ｐゴシック" pitchFamily="-128" charset="-128"/>
              </a:rPr>
              <a:t>changes in</a:t>
            </a:r>
          </a:p>
          <a:p>
            <a:pPr eaLnBrk="0" fontAlgn="base" hangingPunct="0">
              <a:spcBef>
                <a:spcPct val="0"/>
              </a:spcBef>
              <a:spcAft>
                <a:spcPct val="0"/>
              </a:spcAft>
              <a:defRPr/>
            </a:pPr>
            <a:endParaRPr lang="en-US" altLang="en-US" sz="2000" b="1">
              <a:solidFill>
                <a:srgbClr val="F3FF07"/>
              </a:solidFill>
              <a:effectLst>
                <a:outerShdw blurRad="38100" dist="38100" dir="2700000" algn="tl">
                  <a:srgbClr val="000000"/>
                </a:outerShdw>
              </a:effectLst>
              <a:ea typeface="ＭＳ Ｐゴシック" pitchFamily="-128" charset="-128"/>
            </a:endParaRPr>
          </a:p>
        </p:txBody>
      </p:sp>
      <p:sp>
        <p:nvSpPr>
          <p:cNvPr id="6175" name="Rectangle 29"/>
          <p:cNvSpPr>
            <a:spLocks noChangeArrowheads="1"/>
          </p:cNvSpPr>
          <p:nvPr/>
        </p:nvSpPr>
        <p:spPr bwMode="auto">
          <a:xfrm>
            <a:off x="3319463" y="3400425"/>
            <a:ext cx="2397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75000"/>
              <a:buFont typeface="Wingdings" pitchFamily="-128"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128" charset="2"/>
              <a:buChar char="n"/>
              <a:defRPr sz="2000">
                <a:solidFill>
                  <a:schemeClr val="tx1"/>
                </a:solidFill>
                <a:latin typeface="Helvetica" pitchFamily="-128" charset="0"/>
              </a:defRPr>
            </a:lvl2pPr>
            <a:lvl3pPr marL="1143000" indent="-228600">
              <a:spcBef>
                <a:spcPct val="20000"/>
              </a:spcBef>
              <a:buClr>
                <a:schemeClr val="tx2"/>
              </a:buClr>
              <a:buChar char="•"/>
              <a:defRPr sz="2400">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r>
              <a:rPr lang="en-US" altLang="en-US" sz="2000" b="1">
                <a:solidFill>
                  <a:srgbClr val="9A0000"/>
                </a:solidFill>
                <a:ea typeface="ＭＳ Ｐゴシック" pitchFamily="-128" charset="-128"/>
              </a:rPr>
              <a:t>user requirements</a:t>
            </a:r>
          </a:p>
        </p:txBody>
      </p:sp>
      <p:sp>
        <p:nvSpPr>
          <p:cNvPr id="6176" name="Line 30"/>
          <p:cNvSpPr>
            <a:spLocks noChangeShapeType="1"/>
          </p:cNvSpPr>
          <p:nvPr/>
        </p:nvSpPr>
        <p:spPr bwMode="auto">
          <a:xfrm flipH="1">
            <a:off x="2986088" y="3865563"/>
            <a:ext cx="442912" cy="4778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6177" name="Line 31"/>
          <p:cNvSpPr>
            <a:spLocks noChangeShapeType="1"/>
          </p:cNvSpPr>
          <p:nvPr/>
        </p:nvSpPr>
        <p:spPr bwMode="auto">
          <a:xfrm>
            <a:off x="3816350" y="3905250"/>
            <a:ext cx="119063" cy="113823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6178" name="Line 32"/>
          <p:cNvSpPr>
            <a:spLocks noChangeShapeType="1"/>
          </p:cNvSpPr>
          <p:nvPr/>
        </p:nvSpPr>
        <p:spPr bwMode="auto">
          <a:xfrm>
            <a:off x="4659313" y="3865563"/>
            <a:ext cx="1122362" cy="115887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6179" name="Line 33"/>
          <p:cNvSpPr>
            <a:spLocks noChangeShapeType="1"/>
          </p:cNvSpPr>
          <p:nvPr/>
        </p:nvSpPr>
        <p:spPr bwMode="auto">
          <a:xfrm>
            <a:off x="6062663" y="3827463"/>
            <a:ext cx="592137" cy="42862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6180" name="Line 34"/>
          <p:cNvSpPr>
            <a:spLocks noChangeShapeType="1"/>
          </p:cNvSpPr>
          <p:nvPr/>
        </p:nvSpPr>
        <p:spPr bwMode="auto">
          <a:xfrm>
            <a:off x="5759450" y="3905250"/>
            <a:ext cx="1079500" cy="9667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6181" name="Oval 35"/>
          <p:cNvSpPr>
            <a:spLocks noChangeArrowheads="1"/>
          </p:cNvSpPr>
          <p:nvPr/>
        </p:nvSpPr>
        <p:spPr bwMode="auto">
          <a:xfrm>
            <a:off x="3352800" y="4171950"/>
            <a:ext cx="2784475" cy="547688"/>
          </a:xfrm>
          <a:prstGeom prst="ellipse">
            <a:avLst/>
          </a:prstGeom>
          <a:solidFill>
            <a:schemeClr val="hlink"/>
          </a:solidFill>
          <a:ln>
            <a:noFill/>
          </a:ln>
          <a:effectLst>
            <a:outerShdw dist="107763" dir="2700000" algn="ctr" rotWithShape="0">
              <a:schemeClr val="bg2"/>
            </a:outerShdw>
          </a:effectLst>
          <a:extLst>
            <a:ext uri="{91240B29-F687-4F45-9708-019B960494DF}">
              <a14:hiddenLine xmlns:a14="http://schemas.microsoft.com/office/drawing/2010/main" w="127000">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6182" name="Oval 36"/>
          <p:cNvSpPr>
            <a:spLocks noChangeArrowheads="1"/>
          </p:cNvSpPr>
          <p:nvPr/>
        </p:nvSpPr>
        <p:spPr bwMode="auto">
          <a:xfrm>
            <a:off x="3341688" y="4162425"/>
            <a:ext cx="2806700" cy="566738"/>
          </a:xfrm>
          <a:prstGeom prst="ellipse">
            <a:avLst/>
          </a:prstGeom>
          <a:noFill/>
          <a:ln>
            <a:noFill/>
          </a:ln>
          <a:effectLst>
            <a:outerShdw dist="53882"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74117" name="Rectangle 37"/>
          <p:cNvSpPr>
            <a:spLocks noChangeArrowheads="1"/>
          </p:cNvSpPr>
          <p:nvPr/>
        </p:nvSpPr>
        <p:spPr bwMode="auto">
          <a:xfrm>
            <a:off x="3760788" y="4237038"/>
            <a:ext cx="2586037" cy="454025"/>
          </a:xfrm>
          <a:prstGeom prst="rect">
            <a:avLst/>
          </a:prstGeom>
          <a:noFill/>
          <a:ln>
            <a:noFill/>
          </a:ln>
          <a:effectLst/>
          <a:extLst/>
        </p:spPr>
        <p:txBody>
          <a:bodyPr wrap="none" lIns="90487" tIns="44450" rIns="90487" bIns="44450">
            <a:spAutoFit/>
          </a:bodyPr>
          <a:lstStyle/>
          <a:p>
            <a:pPr eaLnBrk="0" fontAlgn="base" hangingPunct="0">
              <a:spcBef>
                <a:spcPct val="0"/>
              </a:spcBef>
              <a:spcAft>
                <a:spcPct val="0"/>
              </a:spcAft>
              <a:defRPr/>
            </a:pPr>
            <a:r>
              <a:rPr lang="en-US" altLang="en-US" sz="2400" b="1">
                <a:solidFill>
                  <a:srgbClr val="000000"/>
                </a:solidFill>
                <a:effectLst>
                  <a:outerShdw blurRad="38100" dist="38100" dir="2700000" algn="tl">
                    <a:srgbClr val="FFFFFF"/>
                  </a:outerShdw>
                </a:effectLst>
                <a:ea typeface="ＭＳ Ｐゴシック" pitchFamily="-128" charset="-128"/>
              </a:rPr>
              <a:t>software models</a:t>
            </a:r>
          </a:p>
        </p:txBody>
      </p:sp>
      <p:pic>
        <p:nvPicPr>
          <p:cNvPr id="6184" name="Picture 3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76875" y="4857750"/>
            <a:ext cx="11303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4125529034"/>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1219200" y="457200"/>
            <a:ext cx="6705600" cy="1166813"/>
          </a:xfrm>
        </p:spPr>
        <p:txBody>
          <a:bodyPr/>
          <a:lstStyle/>
          <a:p>
            <a:r>
              <a:rPr lang="en-US" altLang="en-US" sz="2400" b="1" smtClean="0"/>
              <a:t>What are the primary questions that we ask during a configuration audit?</a:t>
            </a:r>
            <a:endParaRPr lang="en-US" altLang="en-US" sz="2400" smtClean="0"/>
          </a:p>
        </p:txBody>
      </p:sp>
      <p:sp>
        <p:nvSpPr>
          <p:cNvPr id="43011" name="Content Placeholder 2"/>
          <p:cNvSpPr>
            <a:spLocks noGrp="1"/>
          </p:cNvSpPr>
          <p:nvPr>
            <p:ph idx="1"/>
          </p:nvPr>
        </p:nvSpPr>
        <p:spPr/>
        <p:txBody>
          <a:bodyPr/>
          <a:lstStyle/>
          <a:p>
            <a:pPr marL="0" indent="0">
              <a:buFont typeface="Wingdings" pitchFamily="-128" charset="2"/>
              <a:buNone/>
            </a:pPr>
            <a:r>
              <a:rPr lang="en-US" altLang="en-US" sz="2000" b="1" smtClean="0"/>
              <a:t>1.</a:t>
            </a:r>
            <a:r>
              <a:rPr lang="en-US" altLang="en-US" sz="2000" smtClean="0"/>
              <a:t>Has the change specified in the ECO been made? Have any additional modifications been incorporated?</a:t>
            </a:r>
          </a:p>
          <a:p>
            <a:pPr marL="0" indent="0">
              <a:buFont typeface="Wingdings" pitchFamily="-128" charset="2"/>
              <a:buNone/>
            </a:pPr>
            <a:r>
              <a:rPr lang="en-US" altLang="en-US" sz="2000" smtClean="0"/>
              <a:t/>
            </a:r>
            <a:br>
              <a:rPr lang="en-US" altLang="en-US" sz="2000" smtClean="0"/>
            </a:br>
            <a:r>
              <a:rPr lang="en-US" altLang="en-US" sz="2000" b="1" smtClean="0"/>
              <a:t>2. </a:t>
            </a:r>
            <a:r>
              <a:rPr lang="en-US" altLang="en-US" sz="2000" smtClean="0"/>
              <a:t>Has a technical review been conducted to assess technical correctness?</a:t>
            </a:r>
          </a:p>
          <a:p>
            <a:pPr marL="0" indent="0">
              <a:buFont typeface="Wingdings" pitchFamily="-128" charset="2"/>
              <a:buNone/>
            </a:pPr>
            <a:r>
              <a:rPr lang="en-US" altLang="en-US" sz="2000" smtClean="0"/>
              <a:t/>
            </a:r>
            <a:br>
              <a:rPr lang="en-US" altLang="en-US" sz="2000" smtClean="0"/>
            </a:br>
            <a:r>
              <a:rPr lang="en-US" altLang="en-US" sz="2000" b="1" smtClean="0"/>
              <a:t>3. </a:t>
            </a:r>
            <a:r>
              <a:rPr lang="en-US" altLang="en-US" sz="2000" smtClean="0"/>
              <a:t>Has the software process been followed and have software engineering standards been properly applied?</a:t>
            </a:r>
          </a:p>
          <a:p>
            <a:pPr marL="0" indent="0">
              <a:buFont typeface="Wingdings" pitchFamily="-128" charset="2"/>
              <a:buNone/>
            </a:pPr>
            <a:r>
              <a:rPr lang="en-US" altLang="en-US" sz="2000" smtClean="0"/>
              <a:t/>
            </a:r>
            <a:br>
              <a:rPr lang="en-US" altLang="en-US" sz="2000" smtClean="0"/>
            </a:br>
            <a:r>
              <a:rPr lang="en-US" altLang="en-US" sz="2000" b="1" smtClean="0"/>
              <a:t>4. </a:t>
            </a:r>
            <a:r>
              <a:rPr lang="en-US" altLang="en-US" sz="2000" smtClean="0"/>
              <a:t>Has the change been “highlighted” in the SCI? Have the change date and change author been specified? Do the attributes of the configuration object reflect the change?</a:t>
            </a:r>
          </a:p>
          <a:p>
            <a:pPr marL="0" indent="0">
              <a:buFont typeface="Wingdings" pitchFamily="-128" charset="2"/>
              <a:buNone/>
            </a:pPr>
            <a:r>
              <a:rPr lang="en-US" altLang="en-US" sz="2000" smtClean="0"/>
              <a:t/>
            </a:r>
            <a:br>
              <a:rPr lang="en-US" altLang="en-US" sz="2000" smtClean="0"/>
            </a:br>
            <a:endParaRPr lang="en-US" altLang="en-US" sz="2000" smtClean="0"/>
          </a:p>
        </p:txBody>
      </p:sp>
      <p:sp>
        <p:nvSpPr>
          <p:cNvPr id="4" name="Slide Number Placeholder 3"/>
          <p:cNvSpPr>
            <a:spLocks noGrp="1"/>
          </p:cNvSpPr>
          <p:nvPr>
            <p:ph type="sldNum" sz="quarter" idx="10"/>
          </p:nvPr>
        </p:nvSpPr>
        <p:spPr/>
        <p:txBody>
          <a:bodyPr/>
          <a:lstStyle/>
          <a:p>
            <a:pPr>
              <a:defRPr/>
            </a:pPr>
            <a:fld id="{8EC844D5-2840-4DF4-8245-B9A9CF198372}" type="slidenum">
              <a:rPr lang="en-US" altLang="en-US" smtClean="0">
                <a:solidFill>
                  <a:srgbClr val="000000"/>
                </a:solidFill>
              </a:rPr>
              <a:pPr>
                <a:defRPr/>
              </a:pPr>
              <a:t>40</a:t>
            </a:fld>
            <a:endParaRPr lang="en-US" altLang="en-US">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smtClean="0">
                <a:solidFill>
                  <a:srgbClr val="000000"/>
                </a:solidFill>
              </a:rPr>
              <a:t>These slides are designed to accompany </a:t>
            </a:r>
            <a:r>
              <a:rPr lang="en-US" altLang="en-US" i="1" smtClean="0">
                <a:solidFill>
                  <a:srgbClr val="000000"/>
                </a:solidFill>
              </a:rPr>
              <a:t>Software Engineering: A Practitioner’s Approach, 7/e </a:t>
            </a:r>
            <a:r>
              <a:rPr lang="en-US" altLang="en-US" smtClean="0">
                <a:solidFill>
                  <a:srgbClr val="000000"/>
                </a:solidFill>
              </a:rPr>
              <a:t>(McGraw-Hill 2009). Slides copyright 2009 by Roger Pressman. </a:t>
            </a:r>
            <a:endParaRPr lang="en-US" altLang="en-US">
              <a:solidFill>
                <a:srgbClr val="000000"/>
              </a:solidFill>
            </a:endParaRPr>
          </a:p>
        </p:txBody>
      </p:sp>
    </p:spTree>
    <p:extLst>
      <p:ext uri="{BB962C8B-B14F-4D97-AF65-F5344CB8AC3E}">
        <p14:creationId xmlns:p14="http://schemas.microsoft.com/office/powerpoint/2010/main" val="10835398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endParaRPr lang="en-US" altLang="en-US" smtClean="0"/>
          </a:p>
        </p:txBody>
      </p:sp>
      <p:sp>
        <p:nvSpPr>
          <p:cNvPr id="3" name="Content Placeholder 2"/>
          <p:cNvSpPr>
            <a:spLocks noGrp="1"/>
          </p:cNvSpPr>
          <p:nvPr>
            <p:ph idx="1"/>
          </p:nvPr>
        </p:nvSpPr>
        <p:spPr/>
        <p:txBody>
          <a:bodyPr/>
          <a:lstStyle/>
          <a:p>
            <a:pPr marL="0" indent="0">
              <a:buFont typeface="Wingdings" pitchFamily="-128" charset="2"/>
              <a:buNone/>
              <a:defRPr/>
            </a:pPr>
            <a:r>
              <a:rPr lang="en-US" sz="2000" b="1" dirty="0" smtClean="0"/>
              <a:t>5. </a:t>
            </a:r>
            <a:r>
              <a:rPr lang="en-US" sz="2000" dirty="0" smtClean="0"/>
              <a:t>Have SCM procedures for noting the change, recording it, and reporting it been followed?</a:t>
            </a:r>
          </a:p>
          <a:p>
            <a:pPr marL="0" indent="0">
              <a:buFont typeface="Wingdings" pitchFamily="-128" charset="2"/>
              <a:buNone/>
              <a:defRPr/>
            </a:pPr>
            <a:r>
              <a:rPr lang="en-US" sz="2000" dirty="0" smtClean="0"/>
              <a:t/>
            </a:r>
            <a:br>
              <a:rPr lang="en-US" sz="2000" dirty="0" smtClean="0"/>
            </a:br>
            <a:r>
              <a:rPr lang="en-US" sz="2000" b="1" dirty="0" smtClean="0"/>
              <a:t>6. </a:t>
            </a:r>
            <a:r>
              <a:rPr lang="en-US" sz="2000" dirty="0" smtClean="0"/>
              <a:t>Have all related SCIs been properly updated?</a:t>
            </a:r>
          </a:p>
          <a:p>
            <a:pPr marL="0" indent="0">
              <a:buFont typeface="Wingdings" pitchFamily="-128" charset="2"/>
              <a:buNone/>
              <a:defRPr/>
            </a:pPr>
            <a:endParaRPr lang="en-US" sz="2000" dirty="0" smtClean="0"/>
          </a:p>
          <a:p>
            <a:pPr>
              <a:defRPr/>
            </a:pPr>
            <a:r>
              <a:rPr lang="en-US" sz="2000" dirty="0"/>
              <a:t>F</a:t>
            </a:r>
            <a:r>
              <a:rPr lang="en-US" sz="2000" dirty="0" smtClean="0"/>
              <a:t>ormal </a:t>
            </a:r>
            <a:r>
              <a:rPr lang="en-US" sz="2000" dirty="0"/>
              <a:t>configuration audits </a:t>
            </a:r>
            <a:r>
              <a:rPr lang="en-US" sz="2000" dirty="0" smtClean="0"/>
              <a:t>also ensure </a:t>
            </a:r>
            <a:r>
              <a:rPr lang="en-US" sz="2000" dirty="0"/>
              <a:t>that the correct SCIs (by version) have been incorporated into a specific</a:t>
            </a:r>
            <a:br>
              <a:rPr lang="en-US" sz="2000" dirty="0"/>
            </a:br>
            <a:r>
              <a:rPr lang="en-US" sz="2000" dirty="0"/>
              <a:t>build and that all documentation is up-to-date and consistent with the version </a:t>
            </a:r>
            <a:r>
              <a:rPr lang="en-US" sz="2000" dirty="0" smtClean="0"/>
              <a:t>that has </a:t>
            </a:r>
            <a:r>
              <a:rPr lang="en-US" sz="2000" dirty="0"/>
              <a:t>been built.</a:t>
            </a:r>
            <a:br>
              <a:rPr lang="en-US" sz="2000" dirty="0"/>
            </a:br>
            <a:r>
              <a:rPr lang="en-US" sz="2000" dirty="0" smtClean="0"/>
              <a:t/>
            </a:r>
            <a:br>
              <a:rPr lang="en-US" sz="2000" dirty="0" smtClean="0"/>
            </a:br>
            <a:endParaRPr lang="en-US" sz="2000" dirty="0"/>
          </a:p>
        </p:txBody>
      </p:sp>
      <p:sp>
        <p:nvSpPr>
          <p:cNvPr id="4" name="Slide Number Placeholder 3"/>
          <p:cNvSpPr>
            <a:spLocks noGrp="1"/>
          </p:cNvSpPr>
          <p:nvPr>
            <p:ph type="sldNum" sz="quarter" idx="10"/>
          </p:nvPr>
        </p:nvSpPr>
        <p:spPr/>
        <p:txBody>
          <a:bodyPr/>
          <a:lstStyle/>
          <a:p>
            <a:pPr>
              <a:defRPr/>
            </a:pPr>
            <a:fld id="{A704CB9D-4A0D-4548-9AE9-472ADB14FA9C}" type="slidenum">
              <a:rPr lang="en-US" altLang="en-US" smtClean="0">
                <a:solidFill>
                  <a:srgbClr val="000000"/>
                </a:solidFill>
              </a:rPr>
              <a:pPr>
                <a:defRPr/>
              </a:pPr>
              <a:t>41</a:t>
            </a:fld>
            <a:endParaRPr lang="en-US" altLang="en-US">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smtClean="0">
                <a:solidFill>
                  <a:srgbClr val="000000"/>
                </a:solidFill>
              </a:rPr>
              <a:t>These slides are designed to accompany </a:t>
            </a:r>
            <a:r>
              <a:rPr lang="en-US" altLang="en-US" i="1" smtClean="0">
                <a:solidFill>
                  <a:srgbClr val="000000"/>
                </a:solidFill>
              </a:rPr>
              <a:t>Software Engineering: A Practitioner’s Approach, 7/e </a:t>
            </a:r>
            <a:r>
              <a:rPr lang="en-US" altLang="en-US" smtClean="0">
                <a:solidFill>
                  <a:srgbClr val="000000"/>
                </a:solidFill>
              </a:rPr>
              <a:t>(McGraw-Hill 2009). Slides copyright 2009 by Roger Pressman. </a:t>
            </a:r>
            <a:endParaRPr lang="en-US" altLang="en-US">
              <a:solidFill>
                <a:srgbClr val="000000"/>
              </a:solidFill>
            </a:endParaRPr>
          </a:p>
        </p:txBody>
      </p:sp>
    </p:spTree>
    <p:extLst>
      <p:ext uri="{BB962C8B-B14F-4D97-AF65-F5344CB8AC3E}">
        <p14:creationId xmlns:p14="http://schemas.microsoft.com/office/powerpoint/2010/main" val="24081593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3"/>
          <p:cNvSpPr>
            <a:spLocks noGrp="1"/>
          </p:cNvSpPr>
          <p:nvPr>
            <p:ph type="sldNum" sz="quarter" idx="10"/>
          </p:nvPr>
        </p:nvSpPr>
        <p:spPr/>
        <p:txBody>
          <a:bodyPr/>
          <a:lstStyle/>
          <a:p>
            <a:pPr>
              <a:defRPr/>
            </a:pPr>
            <a:fld id="{A19463CF-AAC3-4A29-9129-24B5FBD385BB}" type="slidenum">
              <a:rPr lang="en-US" altLang="en-US">
                <a:solidFill>
                  <a:srgbClr val="000000"/>
                </a:solidFill>
              </a:rPr>
              <a:pPr>
                <a:defRPr/>
              </a:pPr>
              <a:t>42</a:t>
            </a:fld>
            <a:endParaRPr lang="en-US" altLang="en-US">
              <a:solidFill>
                <a:srgbClr val="000000"/>
              </a:solidFill>
            </a:endParaRPr>
          </a:p>
        </p:txBody>
      </p:sp>
      <p:sp>
        <p:nvSpPr>
          <p:cNvPr id="27" name="Footer Placeholder 4"/>
          <p:cNvSpPr>
            <a:spLocks noGrp="1"/>
          </p:cNvSpPr>
          <p:nvPr>
            <p:ph type="ftr" sz="quarter" idx="11"/>
          </p:nvPr>
        </p:nvSpPr>
        <p:spPr/>
        <p:txBody>
          <a:body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 </a:t>
            </a:r>
          </a:p>
        </p:txBody>
      </p:sp>
      <p:sp>
        <p:nvSpPr>
          <p:cNvPr id="45060" name="Rectangle 2"/>
          <p:cNvSpPr>
            <a:spLocks noGrp="1" noChangeArrowheads="1"/>
          </p:cNvSpPr>
          <p:nvPr>
            <p:ph type="title"/>
          </p:nvPr>
        </p:nvSpPr>
        <p:spPr>
          <a:xfrm>
            <a:off x="1295400" y="990600"/>
            <a:ext cx="6477000" cy="795338"/>
          </a:xfrm>
          <a:noFill/>
        </p:spPr>
        <p:txBody>
          <a:bodyPr lIns="90487" tIns="44450" rIns="90487" bIns="44450" anchor="ctr"/>
          <a:lstStyle/>
          <a:p>
            <a:pPr eaLnBrk="1" hangingPunct="1"/>
            <a:r>
              <a:rPr lang="en-US" altLang="en-US" smtClean="0"/>
              <a:t>Status Accounting</a:t>
            </a:r>
          </a:p>
        </p:txBody>
      </p:sp>
      <p:sp>
        <p:nvSpPr>
          <p:cNvPr id="45061" name="Oval 3"/>
          <p:cNvSpPr>
            <a:spLocks noChangeArrowheads="1"/>
          </p:cNvSpPr>
          <p:nvPr/>
        </p:nvSpPr>
        <p:spPr bwMode="auto">
          <a:xfrm>
            <a:off x="2249488" y="3281363"/>
            <a:ext cx="5994400" cy="1928812"/>
          </a:xfrm>
          <a:prstGeom prst="ellipse">
            <a:avLst/>
          </a:prstGeom>
          <a:solidFill>
            <a:schemeClr val="tx2"/>
          </a:solidFill>
          <a:ln>
            <a:noFill/>
          </a:ln>
          <a:effectLst>
            <a:outerShdw dist="107763" dir="2700000" algn="ctr" rotWithShape="0">
              <a:schemeClr val="bg2"/>
            </a:outerShdw>
          </a:effectLst>
          <a:extLst>
            <a:ext uri="{91240B29-F687-4F45-9708-019B960494DF}">
              <a14:hiddenLine xmlns:a14="http://schemas.microsoft.com/office/drawing/2010/main" w="50800">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45062" name="Rectangle 4"/>
          <p:cNvSpPr>
            <a:spLocks noChangeArrowheads="1"/>
          </p:cNvSpPr>
          <p:nvPr/>
        </p:nvSpPr>
        <p:spPr bwMode="auto">
          <a:xfrm>
            <a:off x="3621088" y="2024063"/>
            <a:ext cx="1460500" cy="1979612"/>
          </a:xfrm>
          <a:prstGeom prst="rect">
            <a:avLst/>
          </a:prstGeom>
          <a:solidFill>
            <a:srgbClr val="790015"/>
          </a:solidFill>
          <a:ln>
            <a:noFill/>
          </a:ln>
          <a:effectLst>
            <a:outerShdw dist="107763" dir="2700000" algn="ctr" rotWithShape="0">
              <a:schemeClr val="bg2"/>
            </a:outerShdw>
          </a:effectLst>
          <a:extLst>
            <a:ext uri="{91240B29-F687-4F45-9708-019B960494DF}">
              <a14:hiddenLine xmlns:a14="http://schemas.microsoft.com/office/drawing/2010/main" w="508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45063" name="Rectangle 5"/>
          <p:cNvSpPr>
            <a:spLocks noChangeArrowheads="1"/>
          </p:cNvSpPr>
          <p:nvPr/>
        </p:nvSpPr>
        <p:spPr bwMode="auto">
          <a:xfrm>
            <a:off x="5043488" y="1857375"/>
            <a:ext cx="1460500" cy="1981200"/>
          </a:xfrm>
          <a:prstGeom prst="rect">
            <a:avLst/>
          </a:prstGeom>
          <a:solidFill>
            <a:srgbClr val="4E4F00"/>
          </a:solidFill>
          <a:ln>
            <a:noFill/>
          </a:ln>
          <a:effectLst>
            <a:outerShdw dist="107763" dir="2700000" algn="ctr" rotWithShape="0">
              <a:schemeClr val="bg2"/>
            </a:outerShdw>
          </a:effectLst>
          <a:extLst>
            <a:ext uri="{91240B29-F687-4F45-9708-019B960494DF}">
              <a14:hiddenLine xmlns:a14="http://schemas.microsoft.com/office/drawing/2010/main" w="508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45064" name="Oval 6"/>
          <p:cNvSpPr>
            <a:spLocks noChangeArrowheads="1"/>
          </p:cNvSpPr>
          <p:nvPr/>
        </p:nvSpPr>
        <p:spPr bwMode="auto">
          <a:xfrm>
            <a:off x="2084388" y="2595563"/>
            <a:ext cx="1320800" cy="1319212"/>
          </a:xfrm>
          <a:prstGeom prst="ellipse">
            <a:avLst/>
          </a:prstGeom>
          <a:solidFill>
            <a:srgbClr val="E5405D"/>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folHlink"/>
              </a:buClr>
              <a:buSzPct val="75000"/>
              <a:buFont typeface="Wingdings" pitchFamily="-128"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128" charset="2"/>
              <a:buChar char="n"/>
              <a:defRPr sz="2000">
                <a:solidFill>
                  <a:schemeClr val="tx1"/>
                </a:solidFill>
                <a:latin typeface="Helvetica" pitchFamily="-128" charset="0"/>
              </a:defRPr>
            </a:lvl2pPr>
            <a:lvl3pPr marL="1143000" indent="-228600">
              <a:spcBef>
                <a:spcPct val="20000"/>
              </a:spcBef>
              <a:buClr>
                <a:schemeClr val="tx2"/>
              </a:buClr>
              <a:buChar char="•"/>
              <a:defRPr sz="2400">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45065" name="Oval 7"/>
          <p:cNvSpPr>
            <a:spLocks noChangeArrowheads="1"/>
          </p:cNvSpPr>
          <p:nvPr/>
        </p:nvSpPr>
        <p:spPr bwMode="auto">
          <a:xfrm>
            <a:off x="2084388" y="2595563"/>
            <a:ext cx="1320800" cy="1317625"/>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itchFamily="-128"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128" charset="2"/>
              <a:buChar char="n"/>
              <a:defRPr sz="2000">
                <a:solidFill>
                  <a:schemeClr val="tx1"/>
                </a:solidFill>
                <a:latin typeface="Helvetica" pitchFamily="-128" charset="0"/>
              </a:defRPr>
            </a:lvl2pPr>
            <a:lvl3pPr marL="1143000" indent="-228600">
              <a:spcBef>
                <a:spcPct val="20000"/>
              </a:spcBef>
              <a:buClr>
                <a:schemeClr val="tx2"/>
              </a:buClr>
              <a:buChar char="•"/>
              <a:defRPr sz="2400">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191496" name="Rectangle 8"/>
          <p:cNvSpPr>
            <a:spLocks noChangeArrowheads="1"/>
          </p:cNvSpPr>
          <p:nvPr/>
        </p:nvSpPr>
        <p:spPr bwMode="auto">
          <a:xfrm>
            <a:off x="2387600" y="2971800"/>
            <a:ext cx="858838" cy="454025"/>
          </a:xfrm>
          <a:prstGeom prst="rect">
            <a:avLst/>
          </a:prstGeom>
          <a:noFill/>
          <a:ln>
            <a:noFill/>
          </a:ln>
          <a:effectLst/>
          <a:extLst/>
        </p:spPr>
        <p:txBody>
          <a:bodyPr wrap="none" lIns="90487" tIns="44450" rIns="90487" bIns="44450">
            <a:spAutoFit/>
          </a:bodyPr>
          <a:lstStyle/>
          <a:p>
            <a:pPr eaLnBrk="0" fontAlgn="base" hangingPunct="0">
              <a:spcBef>
                <a:spcPct val="0"/>
              </a:spcBef>
              <a:spcAft>
                <a:spcPct val="0"/>
              </a:spcAft>
              <a:defRPr/>
            </a:pPr>
            <a:r>
              <a:rPr lang="en-US" altLang="en-US" sz="2400" b="1">
                <a:solidFill>
                  <a:srgbClr val="EAEAEA"/>
                </a:solidFill>
                <a:effectLst>
                  <a:outerShdw blurRad="38100" dist="38100" dir="2700000" algn="tl">
                    <a:srgbClr val="000000"/>
                  </a:outerShdw>
                </a:effectLst>
                <a:ea typeface="ＭＳ Ｐゴシック" pitchFamily="-128" charset="-128"/>
              </a:rPr>
              <a:t>SCIs</a:t>
            </a:r>
          </a:p>
        </p:txBody>
      </p:sp>
      <p:sp>
        <p:nvSpPr>
          <p:cNvPr id="45067" name="Oval 9"/>
          <p:cNvSpPr>
            <a:spLocks noChangeArrowheads="1"/>
          </p:cNvSpPr>
          <p:nvPr/>
        </p:nvSpPr>
        <p:spPr bwMode="auto">
          <a:xfrm>
            <a:off x="2706688" y="3584575"/>
            <a:ext cx="469900" cy="482600"/>
          </a:xfrm>
          <a:prstGeom prst="ellipse">
            <a:avLst/>
          </a:prstGeom>
          <a:solidFill>
            <a:schemeClr val="accent2"/>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lvl1pPr>
              <a:spcBef>
                <a:spcPct val="20000"/>
              </a:spcBef>
              <a:buClr>
                <a:schemeClr val="folHlink"/>
              </a:buClr>
              <a:buSzPct val="75000"/>
              <a:buFont typeface="Wingdings" pitchFamily="-128"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128" charset="2"/>
              <a:buChar char="n"/>
              <a:defRPr sz="2000">
                <a:solidFill>
                  <a:schemeClr val="tx1"/>
                </a:solidFill>
                <a:latin typeface="Helvetica" pitchFamily="-128" charset="0"/>
              </a:defRPr>
            </a:lvl2pPr>
            <a:lvl3pPr marL="1143000" indent="-228600">
              <a:spcBef>
                <a:spcPct val="20000"/>
              </a:spcBef>
              <a:buClr>
                <a:schemeClr val="tx2"/>
              </a:buClr>
              <a:buChar char="•"/>
              <a:defRPr sz="2400">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45068" name="Oval 10"/>
          <p:cNvSpPr>
            <a:spLocks noChangeArrowheads="1"/>
          </p:cNvSpPr>
          <p:nvPr/>
        </p:nvSpPr>
        <p:spPr bwMode="auto">
          <a:xfrm>
            <a:off x="2706688" y="3586163"/>
            <a:ext cx="469900" cy="481012"/>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itchFamily="-128"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128" charset="2"/>
              <a:buChar char="n"/>
              <a:defRPr sz="2000">
                <a:solidFill>
                  <a:schemeClr val="tx1"/>
                </a:solidFill>
                <a:latin typeface="Helvetica" pitchFamily="-128" charset="0"/>
              </a:defRPr>
            </a:lvl2pPr>
            <a:lvl3pPr marL="1143000" indent="-228600">
              <a:spcBef>
                <a:spcPct val="20000"/>
              </a:spcBef>
              <a:buClr>
                <a:schemeClr val="tx2"/>
              </a:buClr>
              <a:buChar char="•"/>
              <a:defRPr sz="2400">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45069" name="Oval 11"/>
          <p:cNvSpPr>
            <a:spLocks noChangeArrowheads="1"/>
          </p:cNvSpPr>
          <p:nvPr/>
        </p:nvSpPr>
        <p:spPr bwMode="auto">
          <a:xfrm>
            <a:off x="3227388" y="3190875"/>
            <a:ext cx="469900" cy="469900"/>
          </a:xfrm>
          <a:prstGeom prst="ellipse">
            <a:avLst/>
          </a:prstGeom>
          <a:solidFill>
            <a:schemeClr val="accent2"/>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lvl1pPr>
              <a:spcBef>
                <a:spcPct val="20000"/>
              </a:spcBef>
              <a:buClr>
                <a:schemeClr val="folHlink"/>
              </a:buClr>
              <a:buSzPct val="75000"/>
              <a:buFont typeface="Wingdings" pitchFamily="-128"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128" charset="2"/>
              <a:buChar char="n"/>
              <a:defRPr sz="2000">
                <a:solidFill>
                  <a:schemeClr val="tx1"/>
                </a:solidFill>
                <a:latin typeface="Helvetica" pitchFamily="-128" charset="0"/>
              </a:defRPr>
            </a:lvl2pPr>
            <a:lvl3pPr marL="1143000" indent="-228600">
              <a:spcBef>
                <a:spcPct val="20000"/>
              </a:spcBef>
              <a:buClr>
                <a:schemeClr val="tx2"/>
              </a:buClr>
              <a:buChar char="•"/>
              <a:defRPr sz="2400">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45070" name="Oval 12"/>
          <p:cNvSpPr>
            <a:spLocks noChangeArrowheads="1"/>
          </p:cNvSpPr>
          <p:nvPr/>
        </p:nvSpPr>
        <p:spPr bwMode="auto">
          <a:xfrm>
            <a:off x="3227388" y="3192463"/>
            <a:ext cx="469900" cy="466725"/>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itchFamily="-128"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128" charset="2"/>
              <a:buChar char="n"/>
              <a:defRPr sz="2000">
                <a:solidFill>
                  <a:schemeClr val="tx1"/>
                </a:solidFill>
                <a:latin typeface="Helvetica" pitchFamily="-128" charset="0"/>
              </a:defRPr>
            </a:lvl2pPr>
            <a:lvl3pPr marL="1143000" indent="-228600">
              <a:spcBef>
                <a:spcPct val="20000"/>
              </a:spcBef>
              <a:buClr>
                <a:schemeClr val="tx2"/>
              </a:buClr>
              <a:buChar char="•"/>
              <a:defRPr sz="2400">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45071" name="Oval 13"/>
          <p:cNvSpPr>
            <a:spLocks noChangeArrowheads="1"/>
          </p:cNvSpPr>
          <p:nvPr/>
        </p:nvSpPr>
        <p:spPr bwMode="auto">
          <a:xfrm>
            <a:off x="2846388" y="2530475"/>
            <a:ext cx="482600" cy="469900"/>
          </a:xfrm>
          <a:prstGeom prst="ellipse">
            <a:avLst/>
          </a:prstGeom>
          <a:solidFill>
            <a:schemeClr val="accent2"/>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lvl1pPr>
              <a:spcBef>
                <a:spcPct val="20000"/>
              </a:spcBef>
              <a:buClr>
                <a:schemeClr val="folHlink"/>
              </a:buClr>
              <a:buSzPct val="75000"/>
              <a:buFont typeface="Wingdings" pitchFamily="-128"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128" charset="2"/>
              <a:buChar char="n"/>
              <a:defRPr sz="2000">
                <a:solidFill>
                  <a:schemeClr val="tx1"/>
                </a:solidFill>
                <a:latin typeface="Helvetica" pitchFamily="-128" charset="0"/>
              </a:defRPr>
            </a:lvl2pPr>
            <a:lvl3pPr marL="1143000" indent="-228600">
              <a:spcBef>
                <a:spcPct val="20000"/>
              </a:spcBef>
              <a:buClr>
                <a:schemeClr val="tx2"/>
              </a:buClr>
              <a:buChar char="•"/>
              <a:defRPr sz="2400">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45072" name="Oval 14"/>
          <p:cNvSpPr>
            <a:spLocks noChangeArrowheads="1"/>
          </p:cNvSpPr>
          <p:nvPr/>
        </p:nvSpPr>
        <p:spPr bwMode="auto">
          <a:xfrm>
            <a:off x="2846388" y="2532063"/>
            <a:ext cx="482600" cy="466725"/>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itchFamily="-128"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128" charset="2"/>
              <a:buChar char="n"/>
              <a:defRPr sz="2000">
                <a:solidFill>
                  <a:schemeClr val="tx1"/>
                </a:solidFill>
                <a:latin typeface="Helvetica" pitchFamily="-128" charset="0"/>
              </a:defRPr>
            </a:lvl2pPr>
            <a:lvl3pPr marL="1143000" indent="-228600">
              <a:spcBef>
                <a:spcPct val="20000"/>
              </a:spcBef>
              <a:buClr>
                <a:schemeClr val="tx2"/>
              </a:buClr>
              <a:buChar char="•"/>
              <a:defRPr sz="2400">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45073" name="Oval 15"/>
          <p:cNvSpPr>
            <a:spLocks noChangeArrowheads="1"/>
          </p:cNvSpPr>
          <p:nvPr/>
        </p:nvSpPr>
        <p:spPr bwMode="auto">
          <a:xfrm>
            <a:off x="2084388" y="2555875"/>
            <a:ext cx="469900" cy="482600"/>
          </a:xfrm>
          <a:prstGeom prst="ellipse">
            <a:avLst/>
          </a:prstGeom>
          <a:solidFill>
            <a:schemeClr val="accent2"/>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lvl1pPr>
              <a:spcBef>
                <a:spcPct val="20000"/>
              </a:spcBef>
              <a:buClr>
                <a:schemeClr val="folHlink"/>
              </a:buClr>
              <a:buSzPct val="75000"/>
              <a:buFont typeface="Wingdings" pitchFamily="-128"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128" charset="2"/>
              <a:buChar char="n"/>
              <a:defRPr sz="2000">
                <a:solidFill>
                  <a:schemeClr val="tx1"/>
                </a:solidFill>
                <a:latin typeface="Helvetica" pitchFamily="-128" charset="0"/>
              </a:defRPr>
            </a:lvl2pPr>
            <a:lvl3pPr marL="1143000" indent="-228600">
              <a:spcBef>
                <a:spcPct val="20000"/>
              </a:spcBef>
              <a:buClr>
                <a:schemeClr val="tx2"/>
              </a:buClr>
              <a:buChar char="•"/>
              <a:defRPr sz="2400">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45074" name="Oval 16"/>
          <p:cNvSpPr>
            <a:spLocks noChangeArrowheads="1"/>
          </p:cNvSpPr>
          <p:nvPr/>
        </p:nvSpPr>
        <p:spPr bwMode="auto">
          <a:xfrm>
            <a:off x="2084388" y="2557463"/>
            <a:ext cx="469900" cy="481012"/>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itchFamily="-128"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128" charset="2"/>
              <a:buChar char="n"/>
              <a:defRPr sz="2000">
                <a:solidFill>
                  <a:schemeClr val="tx1"/>
                </a:solidFill>
                <a:latin typeface="Helvetica" pitchFamily="-128" charset="0"/>
              </a:defRPr>
            </a:lvl2pPr>
            <a:lvl3pPr marL="1143000" indent="-228600">
              <a:spcBef>
                <a:spcPct val="20000"/>
              </a:spcBef>
              <a:buClr>
                <a:schemeClr val="tx2"/>
              </a:buClr>
              <a:buChar char="•"/>
              <a:defRPr sz="2400">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45075" name="Oval 17"/>
          <p:cNvSpPr>
            <a:spLocks noChangeArrowheads="1"/>
          </p:cNvSpPr>
          <p:nvPr/>
        </p:nvSpPr>
        <p:spPr bwMode="auto">
          <a:xfrm>
            <a:off x="1970088" y="3330575"/>
            <a:ext cx="469900" cy="469900"/>
          </a:xfrm>
          <a:prstGeom prst="ellipse">
            <a:avLst/>
          </a:prstGeom>
          <a:solidFill>
            <a:schemeClr val="accent2"/>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lvl1pPr>
              <a:spcBef>
                <a:spcPct val="20000"/>
              </a:spcBef>
              <a:buClr>
                <a:schemeClr val="folHlink"/>
              </a:buClr>
              <a:buSzPct val="75000"/>
              <a:buFont typeface="Wingdings" pitchFamily="-128"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128" charset="2"/>
              <a:buChar char="n"/>
              <a:defRPr sz="2000">
                <a:solidFill>
                  <a:schemeClr val="tx1"/>
                </a:solidFill>
                <a:latin typeface="Helvetica" pitchFamily="-128" charset="0"/>
              </a:defRPr>
            </a:lvl2pPr>
            <a:lvl3pPr marL="1143000" indent="-228600">
              <a:spcBef>
                <a:spcPct val="20000"/>
              </a:spcBef>
              <a:buClr>
                <a:schemeClr val="tx2"/>
              </a:buClr>
              <a:buChar char="•"/>
              <a:defRPr sz="2400">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45076" name="Oval 18"/>
          <p:cNvSpPr>
            <a:spLocks noChangeArrowheads="1"/>
          </p:cNvSpPr>
          <p:nvPr/>
        </p:nvSpPr>
        <p:spPr bwMode="auto">
          <a:xfrm>
            <a:off x="1970088" y="3332163"/>
            <a:ext cx="469900" cy="466725"/>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itchFamily="-128" charset="2"/>
              <a:buChar char="n"/>
              <a:defRPr sz="2400">
                <a:solidFill>
                  <a:schemeClr val="tx1"/>
                </a:solidFill>
                <a:latin typeface="Helvetica" pitchFamily="-128" charset="0"/>
              </a:defRPr>
            </a:lvl1pPr>
            <a:lvl2pPr marL="742950" indent="-285750">
              <a:spcBef>
                <a:spcPct val="20000"/>
              </a:spcBef>
              <a:buClr>
                <a:schemeClr val="folHlink"/>
              </a:buClr>
              <a:buSzPct val="70000"/>
              <a:buFont typeface="Wingdings" pitchFamily="-128" charset="2"/>
              <a:buChar char="n"/>
              <a:defRPr sz="2000">
                <a:solidFill>
                  <a:schemeClr val="tx1"/>
                </a:solidFill>
                <a:latin typeface="Helvetica" pitchFamily="-128" charset="0"/>
              </a:defRPr>
            </a:lvl2pPr>
            <a:lvl3pPr marL="1143000" indent="-228600">
              <a:spcBef>
                <a:spcPct val="20000"/>
              </a:spcBef>
              <a:buClr>
                <a:schemeClr val="tx2"/>
              </a:buClr>
              <a:buChar char="•"/>
              <a:defRPr sz="2400">
                <a:solidFill>
                  <a:schemeClr val="tx1"/>
                </a:solidFill>
                <a:latin typeface="Helvetica" pitchFamily="-128" charset="0"/>
              </a:defRPr>
            </a:lvl3pPr>
            <a:lvl4pPr marL="1600200" indent="-228600">
              <a:spcBef>
                <a:spcPct val="20000"/>
              </a:spcBef>
              <a:buClr>
                <a:schemeClr val="hlink"/>
              </a:buClr>
              <a:buChar char="•"/>
              <a:defRPr sz="1600">
                <a:solidFill>
                  <a:schemeClr val="tx1"/>
                </a:solidFill>
                <a:latin typeface="Helvetica" pitchFamily="-128" charset="0"/>
              </a:defRPr>
            </a:lvl4pPr>
            <a:lvl5pPr marL="2057400" indent="-228600">
              <a:spcBef>
                <a:spcPct val="20000"/>
              </a:spcBef>
              <a:buClr>
                <a:schemeClr val="tx1"/>
              </a:buClr>
              <a:buSzPct val="85000"/>
              <a:buChar char="•"/>
              <a:defRPr sz="1600">
                <a:solidFill>
                  <a:schemeClr val="tx1"/>
                </a:solidFill>
                <a:latin typeface="Helvetica" pitchFamily="-128"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itchFamily="-128" charset="0"/>
              </a:defRPr>
            </a:lvl9pPr>
          </a:lstStyle>
          <a:p>
            <a:pPr eaLnBrk="0" fontAlgn="base" hangingPunct="0">
              <a:spcBef>
                <a:spcPct val="0"/>
              </a:spcBef>
              <a:spcAft>
                <a:spcPct val="0"/>
              </a:spcAft>
              <a:buClrTx/>
              <a:buSzTx/>
              <a:buFontTx/>
              <a:buNone/>
            </a:pPr>
            <a:endParaRPr lang="en-US" altLang="en-US">
              <a:solidFill>
                <a:srgbClr val="000000"/>
              </a:solidFill>
              <a:latin typeface="Arial" charset="0"/>
              <a:ea typeface="ＭＳ Ｐゴシック" pitchFamily="-128" charset="-128"/>
            </a:endParaRPr>
          </a:p>
        </p:txBody>
      </p:sp>
      <p:sp>
        <p:nvSpPr>
          <p:cNvPr id="191507" name="Rectangle 19"/>
          <p:cNvSpPr>
            <a:spLocks noChangeArrowheads="1"/>
          </p:cNvSpPr>
          <p:nvPr/>
        </p:nvSpPr>
        <p:spPr bwMode="auto">
          <a:xfrm>
            <a:off x="3543300" y="2212975"/>
            <a:ext cx="1552575" cy="819150"/>
          </a:xfrm>
          <a:prstGeom prst="rect">
            <a:avLst/>
          </a:prstGeom>
          <a:noFill/>
          <a:ln>
            <a:noFill/>
          </a:ln>
          <a:effectLst/>
          <a:extLst/>
        </p:spPr>
        <p:txBody>
          <a:bodyPr wrap="none" lIns="90487" tIns="44450" rIns="90487" bIns="44450">
            <a:spAutoFit/>
          </a:bodyPr>
          <a:lstStyle/>
          <a:p>
            <a:pPr eaLnBrk="0" fontAlgn="base" hangingPunct="0">
              <a:spcBef>
                <a:spcPct val="0"/>
              </a:spcBef>
              <a:spcAft>
                <a:spcPct val="0"/>
              </a:spcAft>
              <a:defRPr/>
            </a:pPr>
            <a:r>
              <a:rPr lang="en-US" altLang="en-US" sz="2400" b="1">
                <a:solidFill>
                  <a:srgbClr val="F3FF07"/>
                </a:solidFill>
                <a:effectLst>
                  <a:outerShdw blurRad="38100" dist="38100" dir="2700000" algn="tl">
                    <a:srgbClr val="000000"/>
                  </a:outerShdw>
                </a:effectLst>
                <a:latin typeface="Arial" charset="0"/>
                <a:ea typeface="ＭＳ Ｐゴシック" pitchFamily="-128" charset="-128"/>
              </a:rPr>
              <a:t>Change</a:t>
            </a:r>
          </a:p>
          <a:p>
            <a:pPr eaLnBrk="0" fontAlgn="base" hangingPunct="0">
              <a:spcBef>
                <a:spcPct val="0"/>
              </a:spcBef>
              <a:spcAft>
                <a:spcPct val="0"/>
              </a:spcAft>
              <a:defRPr/>
            </a:pPr>
            <a:r>
              <a:rPr lang="en-US" altLang="en-US" sz="2400" b="1">
                <a:solidFill>
                  <a:srgbClr val="F3FF07"/>
                </a:solidFill>
                <a:effectLst>
                  <a:outerShdw blurRad="38100" dist="38100" dir="2700000" algn="tl">
                    <a:srgbClr val="000000"/>
                  </a:outerShdw>
                </a:effectLst>
                <a:latin typeface="Arial" charset="0"/>
                <a:ea typeface="ＭＳ Ｐゴシック" pitchFamily="-128" charset="-128"/>
              </a:rPr>
              <a:t>Requests</a:t>
            </a:r>
          </a:p>
        </p:txBody>
      </p:sp>
      <p:sp>
        <p:nvSpPr>
          <p:cNvPr id="191508" name="Rectangle 20"/>
          <p:cNvSpPr>
            <a:spLocks noChangeArrowheads="1"/>
          </p:cNvSpPr>
          <p:nvPr/>
        </p:nvSpPr>
        <p:spPr bwMode="auto">
          <a:xfrm>
            <a:off x="5105400" y="2057400"/>
            <a:ext cx="1382713" cy="819150"/>
          </a:xfrm>
          <a:prstGeom prst="rect">
            <a:avLst/>
          </a:prstGeom>
          <a:noFill/>
          <a:ln>
            <a:noFill/>
          </a:ln>
          <a:effectLst/>
          <a:extLst/>
        </p:spPr>
        <p:txBody>
          <a:bodyPr wrap="none" lIns="90487" tIns="44450" rIns="90487" bIns="44450">
            <a:spAutoFit/>
          </a:bodyPr>
          <a:lstStyle/>
          <a:p>
            <a:pPr eaLnBrk="0" fontAlgn="base" hangingPunct="0">
              <a:spcBef>
                <a:spcPct val="0"/>
              </a:spcBef>
              <a:spcAft>
                <a:spcPct val="0"/>
              </a:spcAft>
              <a:defRPr/>
            </a:pPr>
            <a:r>
              <a:rPr lang="en-US" altLang="en-US" sz="2400" b="1">
                <a:solidFill>
                  <a:srgbClr val="F3FF07"/>
                </a:solidFill>
                <a:effectLst>
                  <a:outerShdw blurRad="38100" dist="38100" dir="2700000" algn="tl">
                    <a:srgbClr val="000000"/>
                  </a:outerShdw>
                </a:effectLst>
                <a:latin typeface="Arial" charset="0"/>
                <a:ea typeface="ＭＳ Ｐゴシック" pitchFamily="-128" charset="-128"/>
              </a:rPr>
              <a:t>Change</a:t>
            </a:r>
            <a:r>
              <a:rPr lang="en-US" altLang="en-US" sz="2400" b="1">
                <a:solidFill>
                  <a:srgbClr val="EAEAEA"/>
                </a:solidFill>
                <a:effectLst>
                  <a:outerShdw blurRad="38100" dist="38100" dir="2700000" algn="tl">
                    <a:srgbClr val="000000"/>
                  </a:outerShdw>
                </a:effectLst>
                <a:latin typeface="Arial" charset="0"/>
                <a:ea typeface="ＭＳ Ｐゴシック" pitchFamily="-128" charset="-128"/>
              </a:rPr>
              <a:t> </a:t>
            </a:r>
          </a:p>
          <a:p>
            <a:pPr eaLnBrk="0" fontAlgn="base" hangingPunct="0">
              <a:spcBef>
                <a:spcPct val="0"/>
              </a:spcBef>
              <a:spcAft>
                <a:spcPct val="0"/>
              </a:spcAft>
              <a:defRPr/>
            </a:pPr>
            <a:r>
              <a:rPr lang="en-US" altLang="en-US" sz="2400" b="1">
                <a:solidFill>
                  <a:srgbClr val="F3FF07"/>
                </a:solidFill>
                <a:effectLst>
                  <a:outerShdw blurRad="38100" dist="38100" dir="2700000" algn="tl">
                    <a:srgbClr val="000000"/>
                  </a:outerShdw>
                </a:effectLst>
                <a:latin typeface="Arial" charset="0"/>
                <a:ea typeface="ＭＳ Ｐゴシック" pitchFamily="-128" charset="-128"/>
              </a:rPr>
              <a:t>Reports</a:t>
            </a:r>
            <a:endParaRPr lang="en-US" altLang="en-US" sz="2400" b="1">
              <a:solidFill>
                <a:srgbClr val="EAEAEA"/>
              </a:solidFill>
              <a:effectLst>
                <a:outerShdw blurRad="38100" dist="38100" dir="2700000" algn="tl">
                  <a:srgbClr val="000000"/>
                </a:outerShdw>
              </a:effectLst>
              <a:latin typeface="Arial" charset="0"/>
              <a:ea typeface="ＭＳ Ｐゴシック" pitchFamily="-128" charset="-128"/>
            </a:endParaRPr>
          </a:p>
        </p:txBody>
      </p:sp>
      <p:sp>
        <p:nvSpPr>
          <p:cNvPr id="45079" name="Rectangle 21"/>
          <p:cNvSpPr>
            <a:spLocks noChangeArrowheads="1"/>
          </p:cNvSpPr>
          <p:nvPr/>
        </p:nvSpPr>
        <p:spPr bwMode="auto">
          <a:xfrm>
            <a:off x="6351588" y="2047875"/>
            <a:ext cx="1460500" cy="1981200"/>
          </a:xfrm>
          <a:prstGeom prst="rect">
            <a:avLst/>
          </a:prstGeom>
          <a:solidFill>
            <a:srgbClr val="438E00"/>
          </a:solidFill>
          <a:ln>
            <a:noFill/>
          </a:ln>
          <a:effectLst>
            <a:outerShdw dist="107763" dir="2700000" algn="ctr" rotWithShape="0">
              <a:schemeClr val="bg2"/>
            </a:outerShdw>
          </a:effectLst>
          <a:extLst>
            <a:ext uri="{91240B29-F687-4F45-9708-019B960494DF}">
              <a14:hiddenLine xmlns:a14="http://schemas.microsoft.com/office/drawing/2010/main" w="508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91510" name="Rectangle 22"/>
          <p:cNvSpPr>
            <a:spLocks noChangeArrowheads="1"/>
          </p:cNvSpPr>
          <p:nvPr/>
        </p:nvSpPr>
        <p:spPr bwMode="auto">
          <a:xfrm>
            <a:off x="6591300" y="2476500"/>
            <a:ext cx="1011238" cy="454025"/>
          </a:xfrm>
          <a:prstGeom prst="rect">
            <a:avLst/>
          </a:prstGeom>
          <a:noFill/>
          <a:ln>
            <a:noFill/>
          </a:ln>
          <a:effectLst/>
          <a:extLst/>
        </p:spPr>
        <p:txBody>
          <a:bodyPr wrap="none" lIns="90487" tIns="44450" rIns="90487" bIns="44450">
            <a:spAutoFit/>
          </a:bodyPr>
          <a:lstStyle/>
          <a:p>
            <a:pPr eaLnBrk="0" fontAlgn="base" hangingPunct="0">
              <a:spcBef>
                <a:spcPct val="0"/>
              </a:spcBef>
              <a:spcAft>
                <a:spcPct val="0"/>
              </a:spcAft>
              <a:defRPr/>
            </a:pPr>
            <a:r>
              <a:rPr lang="en-US" altLang="en-US" sz="2400" b="1">
                <a:solidFill>
                  <a:srgbClr val="F3FF07"/>
                </a:solidFill>
                <a:effectLst>
                  <a:outerShdw blurRad="38100" dist="38100" dir="2700000" algn="tl">
                    <a:srgbClr val="000000"/>
                  </a:outerShdw>
                </a:effectLst>
                <a:latin typeface="Arial" charset="0"/>
                <a:ea typeface="ＭＳ Ｐゴシック" pitchFamily="-128" charset="-128"/>
              </a:rPr>
              <a:t>ECOs</a:t>
            </a:r>
          </a:p>
        </p:txBody>
      </p:sp>
      <p:sp>
        <p:nvSpPr>
          <p:cNvPr id="45081" name="Freeform 23"/>
          <p:cNvSpPr>
            <a:spLocks/>
          </p:cNvSpPr>
          <p:nvPr/>
        </p:nvSpPr>
        <p:spPr bwMode="auto">
          <a:xfrm>
            <a:off x="3913188" y="4524375"/>
            <a:ext cx="2427287" cy="1093788"/>
          </a:xfrm>
          <a:custGeom>
            <a:avLst/>
            <a:gdLst>
              <a:gd name="T0" fmla="*/ 2147483647 w 1529"/>
              <a:gd name="T1" fmla="*/ 0 h 613"/>
              <a:gd name="T2" fmla="*/ 2147483647 w 1529"/>
              <a:gd name="T3" fmla="*/ 2147483647 h 613"/>
              <a:gd name="T4" fmla="*/ 0 w 1529"/>
              <a:gd name="T5" fmla="*/ 2147483647 h 613"/>
              <a:gd name="T6" fmla="*/ 2147483647 w 1529"/>
              <a:gd name="T7" fmla="*/ 2147483647 h 613"/>
              <a:gd name="T8" fmla="*/ 2147483647 w 1529"/>
              <a:gd name="T9" fmla="*/ 2147483647 h 613"/>
              <a:gd name="T10" fmla="*/ 2147483647 w 1529"/>
              <a:gd name="T11" fmla="*/ 2147483647 h 613"/>
              <a:gd name="T12" fmla="*/ 2147483647 w 1529"/>
              <a:gd name="T13" fmla="*/ 0 h 613"/>
              <a:gd name="T14" fmla="*/ 2147483647 w 1529"/>
              <a:gd name="T15" fmla="*/ 0 h 61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29" h="613">
                <a:moveTo>
                  <a:pt x="712" y="0"/>
                </a:moveTo>
                <a:lnTo>
                  <a:pt x="328" y="399"/>
                </a:lnTo>
                <a:lnTo>
                  <a:pt x="0" y="399"/>
                </a:lnTo>
                <a:lnTo>
                  <a:pt x="744" y="612"/>
                </a:lnTo>
                <a:lnTo>
                  <a:pt x="1528" y="441"/>
                </a:lnTo>
                <a:lnTo>
                  <a:pt x="1136" y="427"/>
                </a:lnTo>
                <a:lnTo>
                  <a:pt x="960" y="0"/>
                </a:lnTo>
                <a:lnTo>
                  <a:pt x="712" y="0"/>
                </a:lnTo>
              </a:path>
            </a:pathLst>
          </a:custGeom>
          <a:solidFill>
            <a:srgbClr val="790015"/>
          </a:solidFill>
          <a:ln>
            <a:noFill/>
          </a:ln>
          <a:effectLst>
            <a:outerShdw dist="107763" dir="2700000" algn="ctr" rotWithShape="0">
              <a:schemeClr val="bg2"/>
            </a:outerShdw>
          </a:effectLst>
          <a:extLst>
            <a:ext uri="{91240B29-F687-4F45-9708-019B960494DF}">
              <a14:hiddenLine xmlns:a14="http://schemas.microsoft.com/office/drawing/2010/main" w="50800" cap="rnd">
                <a:solidFill>
                  <a:srgbClr val="000000"/>
                </a:solidFill>
                <a:round/>
                <a:headEnd/>
                <a:tailEnd/>
              </a14:hiddenLine>
            </a:ext>
          </a:extLst>
        </p:spPr>
        <p:txBody>
          <a:bodyP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191512" name="Rectangle 24"/>
          <p:cNvSpPr>
            <a:spLocks noChangeArrowheads="1"/>
          </p:cNvSpPr>
          <p:nvPr/>
        </p:nvSpPr>
        <p:spPr bwMode="auto">
          <a:xfrm>
            <a:off x="3365500" y="4162425"/>
            <a:ext cx="3865563" cy="638175"/>
          </a:xfrm>
          <a:prstGeom prst="rect">
            <a:avLst/>
          </a:prstGeom>
          <a:noFill/>
          <a:ln>
            <a:noFill/>
          </a:ln>
          <a:effectLst/>
          <a:extLst/>
        </p:spPr>
        <p:txBody>
          <a:bodyPr wrap="none" lIns="90487" tIns="44450" rIns="90487" bIns="44450">
            <a:spAutoFit/>
          </a:bodyPr>
          <a:lstStyle/>
          <a:p>
            <a:pPr eaLnBrk="0" fontAlgn="base" hangingPunct="0">
              <a:spcBef>
                <a:spcPct val="0"/>
              </a:spcBef>
              <a:spcAft>
                <a:spcPct val="0"/>
              </a:spcAft>
              <a:defRPr/>
            </a:pPr>
            <a:r>
              <a:rPr lang="en-US" altLang="en-US" sz="3600">
                <a:solidFill>
                  <a:srgbClr val="EAEAEA"/>
                </a:solidFill>
                <a:effectLst>
                  <a:outerShdw blurRad="38100" dist="38100" dir="2700000" algn="tl">
                    <a:srgbClr val="000000"/>
                  </a:outerShdw>
                </a:effectLst>
                <a:latin typeface="Arial" charset="0"/>
                <a:ea typeface="ＭＳ Ｐゴシック" pitchFamily="-128" charset="-128"/>
              </a:rPr>
              <a:t>Status Accounting</a:t>
            </a:r>
          </a:p>
        </p:txBody>
      </p:sp>
      <p:sp>
        <p:nvSpPr>
          <p:cNvPr id="191513" name="Rectangle 25"/>
          <p:cNvSpPr>
            <a:spLocks noChangeArrowheads="1"/>
          </p:cNvSpPr>
          <p:nvPr/>
        </p:nvSpPr>
        <p:spPr bwMode="auto">
          <a:xfrm>
            <a:off x="4038600" y="5534025"/>
            <a:ext cx="2163763" cy="638175"/>
          </a:xfrm>
          <a:prstGeom prst="rect">
            <a:avLst/>
          </a:prstGeom>
          <a:noFill/>
          <a:ln>
            <a:noFill/>
          </a:ln>
          <a:effectLst/>
          <a:extLst/>
        </p:spPr>
        <p:txBody>
          <a:bodyPr wrap="none" lIns="90487" tIns="44450" rIns="90487" bIns="44450">
            <a:spAutoFit/>
          </a:bodyPr>
          <a:lstStyle/>
          <a:p>
            <a:pPr eaLnBrk="0" fontAlgn="base" hangingPunct="0">
              <a:spcBef>
                <a:spcPct val="0"/>
              </a:spcBef>
              <a:spcAft>
                <a:spcPct val="0"/>
              </a:spcAft>
              <a:defRPr/>
            </a:pPr>
            <a:r>
              <a:rPr lang="en-US" altLang="en-US" sz="3600">
                <a:solidFill>
                  <a:srgbClr val="F3FF07"/>
                </a:solidFill>
                <a:effectLst>
                  <a:outerShdw blurRad="38100" dist="38100" dir="2700000" algn="tl">
                    <a:srgbClr val="000000"/>
                  </a:outerShdw>
                </a:effectLst>
                <a:latin typeface="Arial" charset="0"/>
                <a:ea typeface="ＭＳ Ｐゴシック" pitchFamily="-128" charset="-128"/>
              </a:rPr>
              <a:t>Reporting</a:t>
            </a:r>
            <a:endParaRPr lang="en-US" altLang="en-US" sz="3600">
              <a:solidFill>
                <a:srgbClr val="EAEAEA"/>
              </a:solidFill>
              <a:effectLst>
                <a:outerShdw blurRad="38100" dist="38100" dir="2700000" algn="tl">
                  <a:srgbClr val="000000"/>
                </a:outerShdw>
              </a:effectLst>
              <a:latin typeface="Arial" charset="0"/>
              <a:ea typeface="ＭＳ Ｐゴシック" pitchFamily="-128" charset="-128"/>
            </a:endParaRPr>
          </a:p>
        </p:txBody>
      </p:sp>
    </p:spTree>
    <p:extLst>
      <p:ext uri="{BB962C8B-B14F-4D97-AF65-F5344CB8AC3E}">
        <p14:creationId xmlns:p14="http://schemas.microsoft.com/office/powerpoint/2010/main" val="259722647"/>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endParaRPr lang="en-US" altLang="en-US" smtClean="0"/>
          </a:p>
        </p:txBody>
      </p:sp>
      <p:sp>
        <p:nvSpPr>
          <p:cNvPr id="3" name="Content Placeholder 2"/>
          <p:cNvSpPr>
            <a:spLocks noGrp="1"/>
          </p:cNvSpPr>
          <p:nvPr>
            <p:ph idx="1"/>
          </p:nvPr>
        </p:nvSpPr>
        <p:spPr/>
        <p:txBody>
          <a:bodyPr/>
          <a:lstStyle/>
          <a:p>
            <a:pPr>
              <a:defRPr/>
            </a:pPr>
            <a:r>
              <a:rPr lang="en-US" sz="2000" i="1" dirty="0"/>
              <a:t>Configuration status reporting </a:t>
            </a:r>
            <a:r>
              <a:rPr lang="en-US" sz="2000" dirty="0"/>
              <a:t>(sometimes called </a:t>
            </a:r>
            <a:r>
              <a:rPr lang="en-US" sz="2000" i="1" dirty="0"/>
              <a:t>status accounting</a:t>
            </a:r>
            <a:r>
              <a:rPr lang="en-US" sz="2000" dirty="0"/>
              <a:t>) is an SCM </a:t>
            </a:r>
            <a:r>
              <a:rPr lang="en-US" sz="2000" dirty="0" smtClean="0"/>
              <a:t>task that </a:t>
            </a:r>
            <a:r>
              <a:rPr lang="en-US" sz="2000" dirty="0"/>
              <a:t>answers the following questions: </a:t>
            </a:r>
            <a:endParaRPr lang="en-US" sz="2000" dirty="0" smtClean="0"/>
          </a:p>
          <a:p>
            <a:pPr marL="0" indent="0">
              <a:buFont typeface="Wingdings" pitchFamily="-128" charset="2"/>
              <a:buNone/>
              <a:defRPr/>
            </a:pPr>
            <a:r>
              <a:rPr lang="en-US" sz="2000" dirty="0" smtClean="0"/>
              <a:t>(</a:t>
            </a:r>
            <a:r>
              <a:rPr lang="en-US" sz="2000" dirty="0"/>
              <a:t>1) What happened? </a:t>
            </a:r>
            <a:endParaRPr lang="en-US" sz="2000" dirty="0" smtClean="0"/>
          </a:p>
          <a:p>
            <a:pPr marL="0" indent="0">
              <a:buFont typeface="Wingdings" pitchFamily="-128" charset="2"/>
              <a:buNone/>
              <a:defRPr/>
            </a:pPr>
            <a:r>
              <a:rPr lang="en-US" sz="2000" dirty="0" smtClean="0"/>
              <a:t>(</a:t>
            </a:r>
            <a:r>
              <a:rPr lang="en-US" sz="2000" dirty="0"/>
              <a:t>2) Who did it? </a:t>
            </a:r>
            <a:endParaRPr lang="en-US" sz="2000" dirty="0" smtClean="0"/>
          </a:p>
          <a:p>
            <a:pPr marL="0" indent="0">
              <a:buFont typeface="Wingdings" pitchFamily="-128" charset="2"/>
              <a:buNone/>
              <a:defRPr/>
            </a:pPr>
            <a:r>
              <a:rPr lang="en-US" sz="2000" dirty="0" smtClean="0"/>
              <a:t>(</a:t>
            </a:r>
            <a:r>
              <a:rPr lang="en-US" sz="2000" dirty="0"/>
              <a:t>3) </a:t>
            </a:r>
            <a:r>
              <a:rPr lang="en-US" sz="2000" dirty="0" smtClean="0"/>
              <a:t>When did </a:t>
            </a:r>
            <a:r>
              <a:rPr lang="en-US" sz="2000" dirty="0"/>
              <a:t>it happen</a:t>
            </a:r>
            <a:r>
              <a:rPr lang="en-US" sz="2000" dirty="0" smtClean="0"/>
              <a:t>?</a:t>
            </a:r>
          </a:p>
          <a:p>
            <a:pPr marL="0" indent="0">
              <a:buFont typeface="Wingdings" pitchFamily="-128" charset="2"/>
              <a:buNone/>
              <a:defRPr/>
            </a:pPr>
            <a:r>
              <a:rPr lang="en-US" sz="2000" dirty="0" smtClean="0"/>
              <a:t>(</a:t>
            </a:r>
            <a:r>
              <a:rPr lang="en-US" sz="2000" dirty="0"/>
              <a:t>4) What else will be affected</a:t>
            </a:r>
            <a:r>
              <a:rPr lang="en-US" sz="2000" dirty="0" smtClean="0"/>
              <a:t>?</a:t>
            </a:r>
          </a:p>
          <a:p>
            <a:pPr>
              <a:defRPr/>
            </a:pPr>
            <a:r>
              <a:rPr lang="en-US" sz="2000" dirty="0"/>
              <a:t>Each time an SCI is assigned new or updated </a:t>
            </a:r>
            <a:r>
              <a:rPr lang="en-US" sz="2000" dirty="0" smtClean="0"/>
              <a:t>identification</a:t>
            </a:r>
            <a:r>
              <a:rPr lang="en-US" sz="2000" dirty="0"/>
              <a:t>, a </a:t>
            </a:r>
            <a:r>
              <a:rPr lang="en-US" sz="2000" dirty="0" smtClean="0"/>
              <a:t>CSR entry </a:t>
            </a:r>
            <a:r>
              <a:rPr lang="en-US" sz="2000" dirty="0"/>
              <a:t>is made. </a:t>
            </a:r>
            <a:endParaRPr lang="en-US" sz="2000" dirty="0" smtClean="0"/>
          </a:p>
          <a:p>
            <a:pPr>
              <a:defRPr/>
            </a:pPr>
            <a:r>
              <a:rPr lang="en-US" sz="2000" dirty="0" smtClean="0"/>
              <a:t>Each </a:t>
            </a:r>
            <a:r>
              <a:rPr lang="en-US" sz="2000" dirty="0"/>
              <a:t>time a change is approved by the CCA (i.e., an ECO is issued</a:t>
            </a:r>
            <a:r>
              <a:rPr lang="en-US" sz="2000" dirty="0" smtClean="0"/>
              <a:t>), a </a:t>
            </a:r>
            <a:r>
              <a:rPr lang="en-US" sz="2000" dirty="0"/>
              <a:t>CSR entry is made. </a:t>
            </a:r>
            <a:endParaRPr lang="en-US" sz="2000" dirty="0" smtClean="0"/>
          </a:p>
          <a:p>
            <a:pPr>
              <a:defRPr/>
            </a:pPr>
            <a:r>
              <a:rPr lang="en-US" sz="2000" dirty="0" smtClean="0"/>
              <a:t>Each </a:t>
            </a:r>
            <a:r>
              <a:rPr lang="en-US" sz="2000" dirty="0"/>
              <a:t>time a configuration audit is conducted, the results </a:t>
            </a:r>
            <a:r>
              <a:rPr lang="en-US" sz="2000" dirty="0" smtClean="0"/>
              <a:t>are reported </a:t>
            </a:r>
            <a:r>
              <a:rPr lang="en-US" sz="2000" dirty="0"/>
              <a:t>as part of the CSR task. </a:t>
            </a:r>
            <a:endParaRPr lang="en-US" sz="2000" dirty="0" smtClean="0"/>
          </a:p>
          <a:p>
            <a:pPr marL="0" indent="0">
              <a:buFont typeface="Wingdings" pitchFamily="-128" charset="2"/>
              <a:buNone/>
              <a:defRPr/>
            </a:pPr>
            <a:r>
              <a:rPr lang="en-US" sz="2000" dirty="0"/>
              <a:t/>
            </a:r>
            <a:br>
              <a:rPr lang="en-US" sz="2000" dirty="0"/>
            </a:br>
            <a:endParaRPr lang="en-US" sz="2000" dirty="0"/>
          </a:p>
        </p:txBody>
      </p:sp>
      <p:sp>
        <p:nvSpPr>
          <p:cNvPr id="4" name="Slide Number Placeholder 3"/>
          <p:cNvSpPr>
            <a:spLocks noGrp="1"/>
          </p:cNvSpPr>
          <p:nvPr>
            <p:ph type="sldNum" sz="quarter" idx="10"/>
          </p:nvPr>
        </p:nvSpPr>
        <p:spPr/>
        <p:txBody>
          <a:bodyPr/>
          <a:lstStyle/>
          <a:p>
            <a:pPr>
              <a:defRPr/>
            </a:pPr>
            <a:fld id="{7159776B-B92C-482E-8B1C-9A9DC52FE83C}" type="slidenum">
              <a:rPr lang="en-US" altLang="en-US" smtClean="0">
                <a:solidFill>
                  <a:srgbClr val="000000"/>
                </a:solidFill>
              </a:rPr>
              <a:pPr>
                <a:defRPr/>
              </a:pPr>
              <a:t>43</a:t>
            </a:fld>
            <a:endParaRPr lang="en-US" altLang="en-US">
              <a:solidFill>
                <a:srgbClr val="000000"/>
              </a:solidFill>
            </a:endParaRPr>
          </a:p>
        </p:txBody>
      </p:sp>
      <p:sp>
        <p:nvSpPr>
          <p:cNvPr id="5" name="Footer Placeholder 4"/>
          <p:cNvSpPr>
            <a:spLocks noGrp="1"/>
          </p:cNvSpPr>
          <p:nvPr>
            <p:ph type="ftr" sz="quarter" idx="11"/>
          </p:nvPr>
        </p:nvSpPr>
        <p:spPr/>
        <p:txBody>
          <a:bodyPr/>
          <a:lstStyle/>
          <a:p>
            <a:pPr>
              <a:defRPr/>
            </a:pPr>
            <a:endParaRPr lang="en-US" altLang="en-US" dirty="0">
              <a:solidFill>
                <a:srgbClr val="000000"/>
              </a:solidFill>
            </a:endParaRPr>
          </a:p>
        </p:txBody>
      </p:sp>
    </p:spTree>
    <p:extLst>
      <p:ext uri="{BB962C8B-B14F-4D97-AF65-F5344CB8AC3E}">
        <p14:creationId xmlns:p14="http://schemas.microsoft.com/office/powerpoint/2010/main" val="31215349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endParaRPr lang="en-US" altLang="en-US" smtClean="0"/>
          </a:p>
        </p:txBody>
      </p:sp>
      <p:sp>
        <p:nvSpPr>
          <p:cNvPr id="47107" name="Content Placeholder 2"/>
          <p:cNvSpPr>
            <a:spLocks noGrp="1"/>
          </p:cNvSpPr>
          <p:nvPr>
            <p:ph idx="1"/>
          </p:nvPr>
        </p:nvSpPr>
        <p:spPr/>
        <p:txBody>
          <a:bodyPr/>
          <a:lstStyle/>
          <a:p>
            <a:r>
              <a:rPr lang="en-US" altLang="en-US" smtClean="0"/>
              <a:t>Output from CSR may be placed in an online database or website, so that software developers or support staff can access change information by keyword category.</a:t>
            </a:r>
            <a:br>
              <a:rPr lang="en-US" altLang="en-US" smtClean="0"/>
            </a:br>
            <a:endParaRPr lang="en-US" altLang="en-US" smtClean="0"/>
          </a:p>
        </p:txBody>
      </p:sp>
      <p:sp>
        <p:nvSpPr>
          <p:cNvPr id="4" name="Slide Number Placeholder 3"/>
          <p:cNvSpPr>
            <a:spLocks noGrp="1"/>
          </p:cNvSpPr>
          <p:nvPr>
            <p:ph type="sldNum" sz="quarter" idx="10"/>
          </p:nvPr>
        </p:nvSpPr>
        <p:spPr/>
        <p:txBody>
          <a:bodyPr/>
          <a:lstStyle/>
          <a:p>
            <a:pPr>
              <a:defRPr/>
            </a:pPr>
            <a:fld id="{2A39ECFF-07A5-483A-8202-E6E7FB71ABD8}" type="slidenum">
              <a:rPr lang="en-US" altLang="en-US" smtClean="0">
                <a:solidFill>
                  <a:srgbClr val="000000"/>
                </a:solidFill>
              </a:rPr>
              <a:pPr>
                <a:defRPr/>
              </a:pPr>
              <a:t>44</a:t>
            </a:fld>
            <a:endParaRPr lang="en-US" altLang="en-US">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smtClean="0">
                <a:solidFill>
                  <a:srgbClr val="000000"/>
                </a:solidFill>
              </a:rPr>
              <a:t>These slides are designed to accompany </a:t>
            </a:r>
            <a:r>
              <a:rPr lang="en-US" altLang="en-US" i="1" smtClean="0">
                <a:solidFill>
                  <a:srgbClr val="000000"/>
                </a:solidFill>
              </a:rPr>
              <a:t>Software Engineering: A Practitioner’s Approach, 7/e </a:t>
            </a:r>
            <a:r>
              <a:rPr lang="en-US" altLang="en-US" smtClean="0">
                <a:solidFill>
                  <a:srgbClr val="000000"/>
                </a:solidFill>
              </a:rPr>
              <a:t>(McGraw-Hill 2009). Slides copyright 2009 by Roger Pressman. </a:t>
            </a:r>
            <a:endParaRPr lang="en-US" altLang="en-US">
              <a:solidFill>
                <a:srgbClr val="000000"/>
              </a:solidFill>
            </a:endParaRPr>
          </a:p>
        </p:txBody>
      </p:sp>
    </p:spTree>
    <p:extLst>
      <p:ext uri="{BB962C8B-B14F-4D97-AF65-F5344CB8AC3E}">
        <p14:creationId xmlns:p14="http://schemas.microsoft.com/office/powerpoint/2010/main" val="7866733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7B6FFCC8-DBAE-4B69-B5DB-D5C9236426F8}" type="slidenum">
              <a:rPr lang="en-US" altLang="en-US">
                <a:solidFill>
                  <a:srgbClr val="000000"/>
                </a:solidFill>
              </a:rPr>
              <a:pPr>
                <a:defRPr/>
              </a:pPr>
              <a:t>45</a:t>
            </a:fld>
            <a:endParaRPr lang="en-US" altLang="en-US">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 </a:t>
            </a:r>
          </a:p>
        </p:txBody>
      </p:sp>
      <p:sp>
        <p:nvSpPr>
          <p:cNvPr id="48132" name="Rectangle 2"/>
          <p:cNvSpPr>
            <a:spLocks noGrp="1" noChangeArrowheads="1"/>
          </p:cNvSpPr>
          <p:nvPr>
            <p:ph type="title"/>
          </p:nvPr>
        </p:nvSpPr>
        <p:spPr/>
        <p:txBody>
          <a:bodyPr/>
          <a:lstStyle/>
          <a:p>
            <a:pPr eaLnBrk="1" hangingPunct="1"/>
            <a:r>
              <a:rPr lang="en-US" altLang="en-US" smtClean="0"/>
              <a:t>SCM for Web Engineering-I</a:t>
            </a:r>
          </a:p>
        </p:txBody>
      </p:sp>
      <p:sp>
        <p:nvSpPr>
          <p:cNvPr id="48133" name="Rectangle 3"/>
          <p:cNvSpPr>
            <a:spLocks noGrp="1" noChangeArrowheads="1"/>
          </p:cNvSpPr>
          <p:nvPr>
            <p:ph type="body" idx="1"/>
          </p:nvPr>
        </p:nvSpPr>
        <p:spPr/>
        <p:txBody>
          <a:bodyPr/>
          <a:lstStyle/>
          <a:p>
            <a:pPr eaLnBrk="1" hangingPunct="1"/>
            <a:r>
              <a:rPr lang="en-US" altLang="en-US" sz="2000" b="1" smtClean="0"/>
              <a:t>Content.</a:t>
            </a:r>
            <a:r>
              <a:rPr lang="en-US" altLang="en-US" sz="2000" smtClean="0"/>
              <a:t>  </a:t>
            </a:r>
          </a:p>
          <a:p>
            <a:pPr lvl="1" eaLnBrk="1" hangingPunct="1"/>
            <a:r>
              <a:rPr lang="en-US" altLang="en-US" sz="1800" smtClean="0"/>
              <a:t>A typical WebApp contains a vast array of content—text, graphics, applets, scripts, audio/video files, forms, active page elements, tables, streaming data, and many others. </a:t>
            </a:r>
          </a:p>
          <a:p>
            <a:pPr lvl="1" eaLnBrk="1" hangingPunct="1"/>
            <a:r>
              <a:rPr lang="en-US" altLang="en-US" sz="1800" smtClean="0"/>
              <a:t>The challenge is to organize this sea of content into a rational set of configuration objects and then establish appropriate configuration control mechanisms for these objects.</a:t>
            </a:r>
          </a:p>
          <a:p>
            <a:pPr lvl="1" eaLnBrk="1" hangingPunct="1"/>
            <a:r>
              <a:rPr lang="en-US" altLang="en-US" sz="1800" smtClean="0"/>
              <a:t>For example, if a content item is changed hourly, it has temporary longevity. The control mechanisms for this item would be different (less formal) than those applied for a</a:t>
            </a:r>
            <a:br>
              <a:rPr lang="en-US" altLang="en-US" sz="1800" smtClean="0"/>
            </a:br>
            <a:r>
              <a:rPr lang="en-US" altLang="en-US" sz="1800" smtClean="0"/>
              <a:t>forms component that is a permanent object.</a:t>
            </a:r>
            <a:br>
              <a:rPr lang="en-US" altLang="en-US" sz="1800" smtClean="0"/>
            </a:br>
            <a:endParaRPr lang="en-US" altLang="en-US" sz="1800" smtClean="0"/>
          </a:p>
        </p:txBody>
      </p:sp>
    </p:spTree>
    <p:extLst>
      <p:ext uri="{BB962C8B-B14F-4D97-AF65-F5344CB8AC3E}">
        <p14:creationId xmlns:p14="http://schemas.microsoft.com/office/powerpoint/2010/main" val="42381554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endParaRPr lang="en-US" altLang="en-US" smtClean="0"/>
          </a:p>
        </p:txBody>
      </p:sp>
      <p:sp>
        <p:nvSpPr>
          <p:cNvPr id="3" name="Content Placeholder 2"/>
          <p:cNvSpPr>
            <a:spLocks noGrp="1"/>
          </p:cNvSpPr>
          <p:nvPr>
            <p:ph idx="1"/>
          </p:nvPr>
        </p:nvSpPr>
        <p:spPr/>
        <p:txBody>
          <a:bodyPr/>
          <a:lstStyle/>
          <a:p>
            <a:pPr eaLnBrk="1" hangingPunct="1">
              <a:defRPr/>
            </a:pPr>
            <a:r>
              <a:rPr lang="en-US" altLang="en-US" sz="2000" b="1" dirty="0" smtClean="0"/>
              <a:t>People.  </a:t>
            </a:r>
          </a:p>
          <a:p>
            <a:pPr lvl="1" eaLnBrk="1" hangingPunct="1">
              <a:defRPr/>
            </a:pPr>
            <a:r>
              <a:rPr lang="en-US" altLang="en-US" sz="1800" dirty="0" smtClean="0"/>
              <a:t>Because a significant percentage of </a:t>
            </a:r>
            <a:r>
              <a:rPr lang="en-US" altLang="en-US" sz="1800" dirty="0" err="1" smtClean="0"/>
              <a:t>WebApp</a:t>
            </a:r>
            <a:r>
              <a:rPr lang="en-US" altLang="en-US" sz="1800" dirty="0" smtClean="0"/>
              <a:t> development continues to be conducted in an ad hoc manner, any person involved in the </a:t>
            </a:r>
            <a:r>
              <a:rPr lang="en-US" altLang="en-US" sz="1800" dirty="0" err="1" smtClean="0"/>
              <a:t>WebApp</a:t>
            </a:r>
            <a:r>
              <a:rPr lang="en-US" altLang="en-US" sz="1800" dirty="0" smtClean="0"/>
              <a:t> can (and often does) create content.</a:t>
            </a:r>
          </a:p>
          <a:p>
            <a:pPr eaLnBrk="1" hangingPunct="1">
              <a:lnSpc>
                <a:spcPct val="90000"/>
              </a:lnSpc>
              <a:spcBef>
                <a:spcPts val="900"/>
              </a:spcBef>
              <a:defRPr/>
            </a:pPr>
            <a:r>
              <a:rPr lang="en-US" altLang="en-US" sz="2000" b="1" dirty="0" smtClean="0"/>
              <a:t>Scalability. </a:t>
            </a:r>
            <a:endParaRPr lang="en-US" altLang="en-US" sz="2000" dirty="0" smtClean="0"/>
          </a:p>
          <a:p>
            <a:pPr lvl="1" eaLnBrk="1" hangingPunct="1">
              <a:lnSpc>
                <a:spcPct val="90000"/>
              </a:lnSpc>
              <a:spcBef>
                <a:spcPts val="900"/>
              </a:spcBef>
              <a:defRPr/>
            </a:pPr>
            <a:r>
              <a:rPr lang="en-US" altLang="en-US" sz="1800" dirty="0" smtClean="0"/>
              <a:t>As size and complexity grow, small changes can have far-reaching and unintended affects that can be problematic. Therefore, the rigor of configuration control mechanisms should be directly proportional to application scale.</a:t>
            </a:r>
          </a:p>
          <a:p>
            <a:pPr marL="457200" lvl="1" indent="0" eaLnBrk="1" hangingPunct="1">
              <a:buFont typeface="Wingdings" pitchFamily="-128" charset="2"/>
              <a:buNone/>
              <a:defRPr/>
            </a:pPr>
            <a:endParaRPr lang="en-US" altLang="en-US" sz="1800" dirty="0" smtClean="0"/>
          </a:p>
          <a:p>
            <a:pPr>
              <a:defRPr/>
            </a:pPr>
            <a:endParaRPr lang="en-US" dirty="0"/>
          </a:p>
        </p:txBody>
      </p:sp>
      <p:sp>
        <p:nvSpPr>
          <p:cNvPr id="4" name="Slide Number Placeholder 3"/>
          <p:cNvSpPr>
            <a:spLocks noGrp="1"/>
          </p:cNvSpPr>
          <p:nvPr>
            <p:ph type="sldNum" sz="quarter" idx="10"/>
          </p:nvPr>
        </p:nvSpPr>
        <p:spPr/>
        <p:txBody>
          <a:bodyPr/>
          <a:lstStyle/>
          <a:p>
            <a:pPr>
              <a:defRPr/>
            </a:pPr>
            <a:fld id="{6BEB8BB4-CC31-4EB2-98E4-C0E4FE425693}" type="slidenum">
              <a:rPr lang="en-US" altLang="en-US" smtClean="0">
                <a:solidFill>
                  <a:srgbClr val="000000"/>
                </a:solidFill>
              </a:rPr>
              <a:pPr>
                <a:defRPr/>
              </a:pPr>
              <a:t>46</a:t>
            </a:fld>
            <a:endParaRPr lang="en-US" altLang="en-US">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smtClean="0">
                <a:solidFill>
                  <a:srgbClr val="000000"/>
                </a:solidFill>
              </a:rPr>
              <a:t>These slides are designed to accompany </a:t>
            </a:r>
            <a:r>
              <a:rPr lang="en-US" altLang="en-US" i="1" smtClean="0">
                <a:solidFill>
                  <a:srgbClr val="000000"/>
                </a:solidFill>
              </a:rPr>
              <a:t>Software Engineering: A Practitioner’s Approach, 7/e </a:t>
            </a:r>
            <a:r>
              <a:rPr lang="en-US" altLang="en-US" smtClean="0">
                <a:solidFill>
                  <a:srgbClr val="000000"/>
                </a:solidFill>
              </a:rPr>
              <a:t>(McGraw-Hill 2009). Slides copyright 2009 by Roger Pressman. </a:t>
            </a:r>
            <a:endParaRPr lang="en-US" altLang="en-US">
              <a:solidFill>
                <a:srgbClr val="000000"/>
              </a:solidFill>
            </a:endParaRPr>
          </a:p>
        </p:txBody>
      </p:sp>
    </p:spTree>
    <p:extLst>
      <p:ext uri="{BB962C8B-B14F-4D97-AF65-F5344CB8AC3E}">
        <p14:creationId xmlns:p14="http://schemas.microsoft.com/office/powerpoint/2010/main" val="12051547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749696D-F6D0-4467-B3E6-46D04A06AF4A}" type="slidenum">
              <a:rPr lang="en-US" altLang="en-US">
                <a:solidFill>
                  <a:srgbClr val="000000"/>
                </a:solidFill>
              </a:rPr>
              <a:pPr>
                <a:defRPr/>
              </a:pPr>
              <a:t>47</a:t>
            </a:fld>
            <a:endParaRPr lang="en-US" altLang="en-US">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 </a:t>
            </a:r>
          </a:p>
        </p:txBody>
      </p:sp>
      <p:sp>
        <p:nvSpPr>
          <p:cNvPr id="50180" name="Rectangle 2"/>
          <p:cNvSpPr>
            <a:spLocks noGrp="1" noChangeArrowheads="1"/>
          </p:cNvSpPr>
          <p:nvPr>
            <p:ph type="title"/>
          </p:nvPr>
        </p:nvSpPr>
        <p:spPr/>
        <p:txBody>
          <a:bodyPr/>
          <a:lstStyle/>
          <a:p>
            <a:pPr eaLnBrk="1" hangingPunct="1"/>
            <a:r>
              <a:rPr lang="en-US" altLang="en-US" smtClean="0"/>
              <a:t>SCM for Web Engineering-II</a:t>
            </a:r>
          </a:p>
        </p:txBody>
      </p:sp>
      <p:sp>
        <p:nvSpPr>
          <p:cNvPr id="38917" name="Rectangle 3"/>
          <p:cNvSpPr>
            <a:spLocks noGrp="1" noChangeArrowheads="1"/>
          </p:cNvSpPr>
          <p:nvPr>
            <p:ph type="body" idx="1"/>
          </p:nvPr>
        </p:nvSpPr>
        <p:spPr/>
        <p:txBody>
          <a:bodyPr/>
          <a:lstStyle/>
          <a:p>
            <a:pPr eaLnBrk="1" hangingPunct="1">
              <a:lnSpc>
                <a:spcPct val="90000"/>
              </a:lnSpc>
              <a:spcBef>
                <a:spcPts val="900"/>
              </a:spcBef>
              <a:defRPr/>
            </a:pPr>
            <a:r>
              <a:rPr lang="en-US" altLang="en-US" sz="2000" b="1" dirty="0" smtClean="0"/>
              <a:t>Politics.  </a:t>
            </a:r>
          </a:p>
          <a:p>
            <a:pPr lvl="1" eaLnBrk="1" hangingPunct="1">
              <a:lnSpc>
                <a:spcPct val="90000"/>
              </a:lnSpc>
              <a:spcBef>
                <a:spcPts val="900"/>
              </a:spcBef>
              <a:defRPr/>
            </a:pPr>
            <a:r>
              <a:rPr lang="en-US" altLang="en-US" sz="1800" dirty="0" smtClean="0"/>
              <a:t>Who ‘owns’ a </a:t>
            </a:r>
            <a:r>
              <a:rPr lang="en-US" altLang="en-US" sz="1800" dirty="0" err="1" smtClean="0"/>
              <a:t>WebApp</a:t>
            </a:r>
            <a:r>
              <a:rPr lang="en-US" altLang="en-US" sz="1800" dirty="0" smtClean="0"/>
              <a:t>? </a:t>
            </a:r>
            <a:endParaRPr lang="en-US" altLang="en-US" sz="1800" noProof="1" smtClean="0">
              <a:latin typeface="Symbol" pitchFamily="-128" charset="2"/>
              <a:cs typeface="Times New Roman" pitchFamily="-128" charset="0"/>
              <a:sym typeface="Symbol" pitchFamily="-128" charset="2"/>
            </a:endParaRPr>
          </a:p>
          <a:p>
            <a:pPr lvl="1" eaLnBrk="1" hangingPunct="1">
              <a:lnSpc>
                <a:spcPct val="90000"/>
              </a:lnSpc>
              <a:spcBef>
                <a:spcPts val="900"/>
              </a:spcBef>
              <a:defRPr/>
            </a:pPr>
            <a:r>
              <a:rPr lang="en-US" altLang="en-US" sz="1800" dirty="0" smtClean="0"/>
              <a:t>Who assumes responsibility for the accuracy of the information on the Web site?</a:t>
            </a:r>
          </a:p>
          <a:p>
            <a:pPr lvl="1" eaLnBrk="1" hangingPunct="1">
              <a:lnSpc>
                <a:spcPct val="90000"/>
              </a:lnSpc>
              <a:defRPr/>
            </a:pPr>
            <a:r>
              <a:rPr lang="en-US" altLang="en-US" sz="1800" dirty="0" smtClean="0"/>
              <a:t>Who assures that quality control processes have been followed before information is published to the site? </a:t>
            </a:r>
          </a:p>
          <a:p>
            <a:pPr lvl="1" eaLnBrk="1" hangingPunct="1">
              <a:lnSpc>
                <a:spcPct val="90000"/>
              </a:lnSpc>
              <a:defRPr/>
            </a:pPr>
            <a:r>
              <a:rPr lang="en-US" altLang="en-US" sz="1800" dirty="0" smtClean="0"/>
              <a:t>Who is responsible for making changes?  </a:t>
            </a:r>
          </a:p>
          <a:p>
            <a:pPr lvl="1" eaLnBrk="1" hangingPunct="1">
              <a:lnSpc>
                <a:spcPct val="90000"/>
              </a:lnSpc>
              <a:defRPr/>
            </a:pPr>
            <a:r>
              <a:rPr lang="en-US" altLang="en-US" sz="1800" dirty="0" smtClean="0"/>
              <a:t>Who assumes the cost of change? </a:t>
            </a:r>
          </a:p>
          <a:p>
            <a:pPr lvl="1" eaLnBrk="1" hangingPunct="1">
              <a:lnSpc>
                <a:spcPct val="90000"/>
              </a:lnSpc>
              <a:defRPr/>
            </a:pPr>
            <a:endParaRPr lang="en-US" altLang="en-US" sz="1800" dirty="0" smtClean="0"/>
          </a:p>
          <a:p>
            <a:pPr marL="285750" lvl="1" eaLnBrk="1" hangingPunct="1">
              <a:lnSpc>
                <a:spcPct val="90000"/>
              </a:lnSpc>
              <a:defRPr/>
            </a:pPr>
            <a:r>
              <a:rPr lang="en-US" sz="1800" i="1" dirty="0" smtClean="0"/>
              <a:t>Content management tools</a:t>
            </a:r>
            <a:r>
              <a:rPr lang="en-US" sz="1800" dirty="0" smtClean="0"/>
              <a:t> </a:t>
            </a:r>
            <a:r>
              <a:rPr lang="en-US" sz="1800" dirty="0"/>
              <a:t>establish a process that acquires existing </a:t>
            </a:r>
            <a:r>
              <a:rPr lang="en-US" sz="1800" dirty="0" smtClean="0"/>
              <a:t>information, </a:t>
            </a:r>
            <a:r>
              <a:rPr lang="en-US" sz="1800" dirty="0"/>
              <a:t>manages changes to the </a:t>
            </a:r>
            <a:r>
              <a:rPr lang="en-US" sz="1800" dirty="0" err="1" smtClean="0"/>
              <a:t>objects,structures</a:t>
            </a:r>
            <a:r>
              <a:rPr lang="en-US" sz="1800" dirty="0" smtClean="0"/>
              <a:t> </a:t>
            </a:r>
            <a:r>
              <a:rPr lang="en-US" sz="1800" dirty="0"/>
              <a:t>it in a way that enables it to be presented to an end user, and then provides it to the client-side environment for display.</a:t>
            </a:r>
            <a:br>
              <a:rPr lang="en-US" sz="1800" dirty="0"/>
            </a:br>
            <a:endParaRPr lang="en-US" altLang="en-US" sz="1800" dirty="0"/>
          </a:p>
        </p:txBody>
      </p:sp>
    </p:spTree>
    <p:extLst>
      <p:ext uri="{BB962C8B-B14F-4D97-AF65-F5344CB8AC3E}">
        <p14:creationId xmlns:p14="http://schemas.microsoft.com/office/powerpoint/2010/main" val="12894299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en-US" sz="2800" smtClean="0"/>
              <a:t>WebApp Configuration Objects</a:t>
            </a:r>
          </a:p>
        </p:txBody>
      </p:sp>
      <p:sp>
        <p:nvSpPr>
          <p:cNvPr id="51203" name="Content Placeholder 2"/>
          <p:cNvSpPr>
            <a:spLocks noGrp="1"/>
          </p:cNvSpPr>
          <p:nvPr>
            <p:ph idx="1"/>
          </p:nvPr>
        </p:nvSpPr>
        <p:spPr/>
        <p:txBody>
          <a:bodyPr/>
          <a:lstStyle/>
          <a:p>
            <a:r>
              <a:rPr lang="en-US" altLang="en-US" smtClean="0"/>
              <a:t>WebApps encompass a broad range of configuration objects—</a:t>
            </a:r>
          </a:p>
          <a:p>
            <a:r>
              <a:rPr lang="en-US" altLang="en-US" smtClean="0"/>
              <a:t>content objects (e.g.,text, graphics, images, video, audio),</a:t>
            </a:r>
          </a:p>
          <a:p>
            <a:r>
              <a:rPr lang="en-US" altLang="en-US" smtClean="0"/>
              <a:t> functional components (e.g., scripts, applets)</a:t>
            </a:r>
          </a:p>
          <a:p>
            <a:r>
              <a:rPr lang="en-US" altLang="en-US" smtClean="0"/>
              <a:t>interface objects (e.g., COM or CORBA). </a:t>
            </a:r>
          </a:p>
          <a:p>
            <a:r>
              <a:rPr lang="en-US" altLang="en-US" smtClean="0"/>
              <a:t>WebApp objects can be identified (assigned file names) in any manner that is appropriate for the organization.</a:t>
            </a:r>
            <a:br>
              <a:rPr lang="en-US" altLang="en-US" smtClean="0"/>
            </a:br>
            <a:endParaRPr lang="en-US" altLang="en-US" smtClean="0"/>
          </a:p>
        </p:txBody>
      </p:sp>
      <p:sp>
        <p:nvSpPr>
          <p:cNvPr id="4" name="Slide Number Placeholder 3"/>
          <p:cNvSpPr>
            <a:spLocks noGrp="1"/>
          </p:cNvSpPr>
          <p:nvPr>
            <p:ph type="sldNum" sz="quarter" idx="10"/>
          </p:nvPr>
        </p:nvSpPr>
        <p:spPr/>
        <p:txBody>
          <a:bodyPr/>
          <a:lstStyle/>
          <a:p>
            <a:pPr>
              <a:defRPr/>
            </a:pPr>
            <a:fld id="{9C38356F-803B-4F1E-A26B-634671922796}" type="slidenum">
              <a:rPr lang="en-US" altLang="en-US" smtClean="0">
                <a:solidFill>
                  <a:srgbClr val="000000"/>
                </a:solidFill>
              </a:rPr>
              <a:pPr>
                <a:defRPr/>
              </a:pPr>
              <a:t>48</a:t>
            </a:fld>
            <a:endParaRPr lang="en-US" altLang="en-US">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smtClean="0">
                <a:solidFill>
                  <a:srgbClr val="000000"/>
                </a:solidFill>
              </a:rPr>
              <a:t>These slides are designed to accompany </a:t>
            </a:r>
            <a:r>
              <a:rPr lang="en-US" altLang="en-US" i="1" smtClean="0">
                <a:solidFill>
                  <a:srgbClr val="000000"/>
                </a:solidFill>
              </a:rPr>
              <a:t>Software Engineering: A Practitioner’s Approach, 7/e </a:t>
            </a:r>
            <a:r>
              <a:rPr lang="en-US" altLang="en-US" smtClean="0">
                <a:solidFill>
                  <a:srgbClr val="000000"/>
                </a:solidFill>
              </a:rPr>
              <a:t>(McGraw-Hill 2009). Slides copyright 2009 by Roger Pressman. </a:t>
            </a:r>
            <a:endParaRPr lang="en-US" altLang="en-US">
              <a:solidFill>
                <a:srgbClr val="000000"/>
              </a:solidFill>
            </a:endParaRPr>
          </a:p>
        </p:txBody>
      </p:sp>
    </p:spTree>
    <p:extLst>
      <p:ext uri="{BB962C8B-B14F-4D97-AF65-F5344CB8AC3E}">
        <p14:creationId xmlns:p14="http://schemas.microsoft.com/office/powerpoint/2010/main" val="4761661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endParaRPr lang="en-US" altLang="en-US" smtClean="0"/>
          </a:p>
        </p:txBody>
      </p:sp>
      <p:sp>
        <p:nvSpPr>
          <p:cNvPr id="52227" name="Content Placeholder 2"/>
          <p:cNvSpPr>
            <a:spLocks noGrp="1"/>
          </p:cNvSpPr>
          <p:nvPr>
            <p:ph idx="1"/>
          </p:nvPr>
        </p:nvSpPr>
        <p:spPr/>
        <p:txBody>
          <a:bodyPr/>
          <a:lstStyle/>
          <a:p>
            <a:r>
              <a:rPr lang="en-US" altLang="en-US" smtClean="0"/>
              <a:t>filenames should be limited to 32 characters in length, mixed case or all-caps names should be avoided, and the use of underscores in file names should be avoided.</a:t>
            </a:r>
          </a:p>
          <a:p>
            <a:r>
              <a:rPr lang="en-US" altLang="en-US" smtClean="0"/>
              <a:t> In addition, URL references (links) within a configuration object should always use relative paths (e.g., ../products/alarmsensors.html)</a:t>
            </a:r>
            <a:br>
              <a:rPr lang="en-US" altLang="en-US" smtClean="0"/>
            </a:br>
            <a:endParaRPr lang="en-US" altLang="en-US" smtClean="0"/>
          </a:p>
        </p:txBody>
      </p:sp>
      <p:sp>
        <p:nvSpPr>
          <p:cNvPr id="4" name="Slide Number Placeholder 3"/>
          <p:cNvSpPr>
            <a:spLocks noGrp="1"/>
          </p:cNvSpPr>
          <p:nvPr>
            <p:ph type="sldNum" sz="quarter" idx="10"/>
          </p:nvPr>
        </p:nvSpPr>
        <p:spPr/>
        <p:txBody>
          <a:bodyPr/>
          <a:lstStyle/>
          <a:p>
            <a:pPr>
              <a:defRPr/>
            </a:pPr>
            <a:fld id="{4E3F15CE-757B-421F-98A0-AA1575AC8AE0}" type="slidenum">
              <a:rPr lang="en-US" altLang="en-US" smtClean="0">
                <a:solidFill>
                  <a:srgbClr val="000000"/>
                </a:solidFill>
              </a:rPr>
              <a:pPr>
                <a:defRPr/>
              </a:pPr>
              <a:t>49</a:t>
            </a:fld>
            <a:endParaRPr lang="en-US" altLang="en-US">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smtClean="0">
                <a:solidFill>
                  <a:srgbClr val="000000"/>
                </a:solidFill>
              </a:rPr>
              <a:t>These slides are designed to accompany </a:t>
            </a:r>
            <a:r>
              <a:rPr lang="en-US" altLang="en-US" i="1" smtClean="0">
                <a:solidFill>
                  <a:srgbClr val="000000"/>
                </a:solidFill>
              </a:rPr>
              <a:t>Software Engineering: A Practitioner’s Approach, 7/e </a:t>
            </a:r>
            <a:r>
              <a:rPr lang="en-US" altLang="en-US" smtClean="0">
                <a:solidFill>
                  <a:srgbClr val="000000"/>
                </a:solidFill>
              </a:rPr>
              <a:t>(McGraw-Hill 2009). Slides copyright 2009 by Roger Pressman. </a:t>
            </a:r>
            <a:endParaRPr lang="en-US" altLang="en-US">
              <a:solidFill>
                <a:srgbClr val="000000"/>
              </a:solidFill>
            </a:endParaRPr>
          </a:p>
        </p:txBody>
      </p:sp>
    </p:spTree>
    <p:extLst>
      <p:ext uri="{BB962C8B-B14F-4D97-AF65-F5344CB8AC3E}">
        <p14:creationId xmlns:p14="http://schemas.microsoft.com/office/powerpoint/2010/main" val="772908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219200" y="76200"/>
            <a:ext cx="6705600" cy="1524000"/>
          </a:xfrm>
        </p:spPr>
        <p:txBody>
          <a:bodyPr/>
          <a:lstStyle/>
          <a:p>
            <a:pPr eaLnBrk="1" hangingPunct="1"/>
            <a:r>
              <a:rPr lang="en-US" altLang="en-US" sz="2800" b="1" smtClean="0"/>
              <a:t>What is the origin of changes that are</a:t>
            </a:r>
            <a:r>
              <a:rPr lang="en-US" altLang="en-US" sz="2800" smtClean="0"/>
              <a:t/>
            </a:r>
            <a:br>
              <a:rPr lang="en-US" altLang="en-US" sz="2800" smtClean="0"/>
            </a:br>
            <a:r>
              <a:rPr lang="en-US" altLang="en-US" sz="2800" b="1" smtClean="0"/>
              <a:t>requested for software?</a:t>
            </a:r>
            <a:endParaRPr lang="en-US" altLang="en-US" sz="2800" smtClean="0"/>
          </a:p>
        </p:txBody>
      </p:sp>
      <p:sp>
        <p:nvSpPr>
          <p:cNvPr id="7171" name="Content Placeholder 2"/>
          <p:cNvSpPr>
            <a:spLocks noGrp="1"/>
          </p:cNvSpPr>
          <p:nvPr>
            <p:ph idx="1"/>
          </p:nvPr>
        </p:nvSpPr>
        <p:spPr>
          <a:xfrm>
            <a:off x="1828800" y="1905000"/>
            <a:ext cx="6934200" cy="4800600"/>
          </a:xfrm>
        </p:spPr>
        <p:txBody>
          <a:bodyPr/>
          <a:lstStyle/>
          <a:p>
            <a:pPr eaLnBrk="1" hangingPunct="1"/>
            <a:r>
              <a:rPr lang="en-US" altLang="en-US" smtClean="0"/>
              <a:t>New business or market conditions dictate changes in product requirements or business rules.</a:t>
            </a:r>
          </a:p>
          <a:p>
            <a:pPr eaLnBrk="1" hangingPunct="1"/>
            <a:r>
              <a:rPr lang="en-US" altLang="en-US" smtClean="0"/>
              <a:t>New stakeholder needs demand modification of data produced by information systems, functionality delivered by products, or services delivered by a computer-based system.</a:t>
            </a:r>
          </a:p>
          <a:p>
            <a:pPr eaLnBrk="1" hangingPunct="1"/>
            <a:r>
              <a:rPr lang="en-US" altLang="en-US" smtClean="0"/>
              <a:t>Reorganization or business growth/downsizing causes changes in project priorities or software engineering team structure.</a:t>
            </a:r>
          </a:p>
          <a:p>
            <a:pPr eaLnBrk="1" hangingPunct="1"/>
            <a:r>
              <a:rPr lang="en-US" altLang="en-US" smtClean="0"/>
              <a:t>Budgetary or scheduling constraints cause a redefinition of the system or product.</a:t>
            </a:r>
            <a:br>
              <a:rPr lang="en-US" altLang="en-US" smtClean="0"/>
            </a:br>
            <a:endParaRPr lang="en-US" altLang="en-US" smtClean="0"/>
          </a:p>
        </p:txBody>
      </p:sp>
      <p:sp>
        <p:nvSpPr>
          <p:cNvPr id="4" name="Slide Number Placeholder 3"/>
          <p:cNvSpPr>
            <a:spLocks noGrp="1"/>
          </p:cNvSpPr>
          <p:nvPr>
            <p:ph type="sldNum" sz="quarter" idx="10"/>
          </p:nvPr>
        </p:nvSpPr>
        <p:spPr/>
        <p:txBody>
          <a:bodyPr/>
          <a:lstStyle/>
          <a:p>
            <a:pPr>
              <a:defRPr/>
            </a:pPr>
            <a:fld id="{0D9EAF9B-33C3-4A74-8407-0219DE153620}" type="slidenum">
              <a:rPr lang="en-US" altLang="en-US">
                <a:solidFill>
                  <a:srgbClr val="000000"/>
                </a:solidFill>
              </a:rPr>
              <a:pPr>
                <a:defRPr/>
              </a:pPr>
              <a:t>5</a:t>
            </a:fld>
            <a:endParaRPr lang="en-US" altLang="en-US">
              <a:solidFill>
                <a:srgbClr val="000000"/>
              </a:solidFill>
            </a:endParaRPr>
          </a:p>
        </p:txBody>
      </p:sp>
      <p:sp>
        <p:nvSpPr>
          <p:cNvPr id="5" name="Footer Placeholder 4"/>
          <p:cNvSpPr>
            <a:spLocks noGrp="1"/>
          </p:cNvSpPr>
          <p:nvPr>
            <p:ph type="ftr" sz="quarter" idx="11"/>
          </p:nvPr>
        </p:nvSpPr>
        <p:spPr/>
        <p:txBody>
          <a:bodyPr/>
          <a:lstStyle/>
          <a:p>
            <a:pPr>
              <a:defRPr/>
            </a:pPr>
            <a:endParaRPr lang="en-US" altLang="en-US" dirty="0">
              <a:solidFill>
                <a:srgbClr val="000000"/>
              </a:solidFill>
            </a:endParaRPr>
          </a:p>
        </p:txBody>
      </p:sp>
    </p:spTree>
    <p:extLst>
      <p:ext uri="{BB962C8B-B14F-4D97-AF65-F5344CB8AC3E}">
        <p14:creationId xmlns:p14="http://schemas.microsoft.com/office/powerpoint/2010/main" val="18910048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1219200" y="609600"/>
            <a:ext cx="6705600" cy="1014413"/>
          </a:xfrm>
        </p:spPr>
        <p:txBody>
          <a:bodyPr/>
          <a:lstStyle/>
          <a:p>
            <a:r>
              <a:rPr lang="en-US" altLang="en-US" sz="3200" smtClean="0">
                <a:solidFill>
                  <a:schemeClr val="tx1"/>
                </a:solidFill>
              </a:rPr>
              <a:t>Content management system</a:t>
            </a:r>
            <a:endParaRPr lang="en-US" altLang="en-US" sz="3200" smtClean="0"/>
          </a:p>
        </p:txBody>
      </p:sp>
      <p:sp>
        <p:nvSpPr>
          <p:cNvPr id="53251" name="Content Placeholder 2"/>
          <p:cNvSpPr>
            <a:spLocks noGrp="1"/>
          </p:cNvSpPr>
          <p:nvPr>
            <p:ph idx="1"/>
          </p:nvPr>
        </p:nvSpPr>
        <p:spPr/>
        <p:txBody>
          <a:bodyPr/>
          <a:lstStyle/>
          <a:p>
            <a:r>
              <a:rPr lang="en-US" altLang="en-US" sz="2000" i="1" smtClean="0"/>
              <a:t>Content management </a:t>
            </a:r>
            <a:r>
              <a:rPr lang="en-US" altLang="en-US" sz="2000" smtClean="0"/>
              <a:t>is related to  configuration management in the sense that a content management system (CMS) establishes a process (supported by appropriate tools) that acquires existing content (from a broad array of WebApp configuration objects), structures it in a way that enables it to be presented to an end user, and then provides it to the client-side environment for display.</a:t>
            </a:r>
          </a:p>
          <a:p>
            <a:r>
              <a:rPr lang="en-US" altLang="en-US" sz="2000" smtClean="0"/>
              <a:t>The most common use of a content management system occurs when a dynamic WebApp is built. Dynamic WebApps create Web pages “on-the-fly.” That is, the user typically queries the WebApp requesting specific information. </a:t>
            </a:r>
            <a:br>
              <a:rPr lang="en-US" altLang="en-US" sz="2000" smtClean="0"/>
            </a:br>
            <a:r>
              <a:rPr lang="en-US" altLang="en-US" sz="2000" smtClean="0"/>
              <a:t> </a:t>
            </a:r>
            <a:br>
              <a:rPr lang="en-US" altLang="en-US" sz="2000" smtClean="0"/>
            </a:br>
            <a:endParaRPr lang="en-US" altLang="en-US" sz="2000" smtClean="0"/>
          </a:p>
        </p:txBody>
      </p:sp>
      <p:sp>
        <p:nvSpPr>
          <p:cNvPr id="4" name="Slide Number Placeholder 3"/>
          <p:cNvSpPr>
            <a:spLocks noGrp="1"/>
          </p:cNvSpPr>
          <p:nvPr>
            <p:ph type="sldNum" sz="quarter" idx="10"/>
          </p:nvPr>
        </p:nvSpPr>
        <p:spPr/>
        <p:txBody>
          <a:bodyPr/>
          <a:lstStyle/>
          <a:p>
            <a:pPr>
              <a:defRPr/>
            </a:pPr>
            <a:fld id="{4DA1737B-43A4-45B2-A66F-B9D2D69C71F1}" type="slidenum">
              <a:rPr lang="en-US" altLang="en-US" smtClean="0">
                <a:solidFill>
                  <a:srgbClr val="000000"/>
                </a:solidFill>
              </a:rPr>
              <a:pPr>
                <a:defRPr/>
              </a:pPr>
              <a:t>50</a:t>
            </a:fld>
            <a:endParaRPr lang="en-US" altLang="en-US">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smtClean="0">
                <a:solidFill>
                  <a:srgbClr val="000000"/>
                </a:solidFill>
              </a:rPr>
              <a:t>These slides are designed to accompany </a:t>
            </a:r>
            <a:r>
              <a:rPr lang="en-US" altLang="en-US" i="1" smtClean="0">
                <a:solidFill>
                  <a:srgbClr val="000000"/>
                </a:solidFill>
              </a:rPr>
              <a:t>Software Engineering: A Practitioner’s Approach, 7/e </a:t>
            </a:r>
            <a:r>
              <a:rPr lang="en-US" altLang="en-US" smtClean="0">
                <a:solidFill>
                  <a:srgbClr val="000000"/>
                </a:solidFill>
              </a:rPr>
              <a:t>(McGraw-Hill 2009). Slides copyright 2009 by Roger Pressman. </a:t>
            </a:r>
            <a:endParaRPr lang="en-US" altLang="en-US">
              <a:solidFill>
                <a:srgbClr val="000000"/>
              </a:solidFill>
            </a:endParaRPr>
          </a:p>
        </p:txBody>
      </p:sp>
    </p:spTree>
    <p:extLst>
      <p:ext uri="{BB962C8B-B14F-4D97-AF65-F5344CB8AC3E}">
        <p14:creationId xmlns:p14="http://schemas.microsoft.com/office/powerpoint/2010/main" val="7919797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9173587-FF05-47E4-88D1-B20FF15D6906}" type="slidenum">
              <a:rPr lang="en-US" altLang="en-US">
                <a:solidFill>
                  <a:srgbClr val="000000"/>
                </a:solidFill>
              </a:rPr>
              <a:pPr>
                <a:defRPr/>
              </a:pPr>
              <a:t>51</a:t>
            </a:fld>
            <a:endParaRPr lang="en-US" altLang="en-US">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 </a:t>
            </a:r>
          </a:p>
        </p:txBody>
      </p:sp>
      <p:sp>
        <p:nvSpPr>
          <p:cNvPr id="54276" name="Rectangle 2"/>
          <p:cNvSpPr>
            <a:spLocks noGrp="1" noChangeArrowheads="1"/>
          </p:cNvSpPr>
          <p:nvPr>
            <p:ph type="title"/>
          </p:nvPr>
        </p:nvSpPr>
        <p:spPr/>
        <p:txBody>
          <a:bodyPr/>
          <a:lstStyle/>
          <a:p>
            <a:pPr eaLnBrk="1" hangingPunct="1"/>
            <a:r>
              <a:rPr lang="en-US" altLang="en-US" smtClean="0"/>
              <a:t>Content Management-I</a:t>
            </a:r>
          </a:p>
        </p:txBody>
      </p:sp>
      <p:sp>
        <p:nvSpPr>
          <p:cNvPr id="54277" name="Rectangle 3"/>
          <p:cNvSpPr>
            <a:spLocks noGrp="1" noChangeArrowheads="1"/>
          </p:cNvSpPr>
          <p:nvPr>
            <p:ph type="body" idx="1"/>
          </p:nvPr>
        </p:nvSpPr>
        <p:spPr>
          <a:xfrm>
            <a:off x="1828800" y="1828800"/>
            <a:ext cx="6124575" cy="4498975"/>
          </a:xfrm>
        </p:spPr>
        <p:txBody>
          <a:bodyPr/>
          <a:lstStyle/>
          <a:p>
            <a:pPr eaLnBrk="1" hangingPunct="1">
              <a:lnSpc>
                <a:spcPct val="90000"/>
              </a:lnSpc>
              <a:spcBef>
                <a:spcPts val="900"/>
              </a:spcBef>
            </a:pPr>
            <a:r>
              <a:rPr lang="en-US" altLang="en-US" sz="2000" b="1" smtClean="0">
                <a:solidFill>
                  <a:schemeClr val="folHlink"/>
                </a:solidFill>
              </a:rPr>
              <a:t>The collection subsystem </a:t>
            </a:r>
            <a:r>
              <a:rPr lang="en-US" altLang="en-US" sz="2000" smtClean="0"/>
              <a:t>encompasses all actions required to create and/or acquire content, and the technical functions that are necessary to </a:t>
            </a:r>
          </a:p>
          <a:p>
            <a:pPr lvl="1" eaLnBrk="1" hangingPunct="1">
              <a:lnSpc>
                <a:spcPct val="90000"/>
              </a:lnSpc>
              <a:spcBef>
                <a:spcPts val="900"/>
              </a:spcBef>
            </a:pPr>
            <a:r>
              <a:rPr lang="en-US" altLang="en-US" smtClean="0"/>
              <a:t> convert content into a form that can be represented by a mark-up language (e.g., HTML, XML</a:t>
            </a:r>
          </a:p>
          <a:p>
            <a:pPr lvl="1" eaLnBrk="1" hangingPunct="1">
              <a:lnSpc>
                <a:spcPct val="90000"/>
              </a:lnSpc>
              <a:spcBef>
                <a:spcPts val="900"/>
              </a:spcBef>
            </a:pPr>
            <a:r>
              <a:rPr lang="en-US" altLang="en-US" smtClean="0"/>
              <a:t> organize content into packets that can be displayed effectively on the client-side.</a:t>
            </a:r>
          </a:p>
          <a:p>
            <a:pPr eaLnBrk="1" hangingPunct="1">
              <a:lnSpc>
                <a:spcPct val="90000"/>
              </a:lnSpc>
              <a:spcBef>
                <a:spcPts val="900"/>
              </a:spcBef>
            </a:pPr>
            <a:r>
              <a:rPr lang="en-US" altLang="en-US" sz="2000" b="1" smtClean="0">
                <a:solidFill>
                  <a:schemeClr val="folHlink"/>
                </a:solidFill>
              </a:rPr>
              <a:t>The management subsystem</a:t>
            </a:r>
            <a:r>
              <a:rPr lang="en-US" altLang="en-US" sz="2000" smtClean="0"/>
              <a:t> implements a repository that encompasses the following elements:</a:t>
            </a:r>
          </a:p>
          <a:p>
            <a:pPr lvl="1" eaLnBrk="1" hangingPunct="1">
              <a:lnSpc>
                <a:spcPct val="90000"/>
              </a:lnSpc>
              <a:spcBef>
                <a:spcPts val="600"/>
              </a:spcBef>
            </a:pPr>
            <a:r>
              <a:rPr lang="en-US" altLang="en-US" i="1" smtClean="0">
                <a:solidFill>
                  <a:schemeClr val="folHlink"/>
                </a:solidFill>
              </a:rPr>
              <a:t>Content database</a:t>
            </a:r>
            <a:r>
              <a:rPr lang="en-US" altLang="en-US" smtClean="0"/>
              <a:t>—the information structure that has been established to store all content objects</a:t>
            </a:r>
          </a:p>
        </p:txBody>
      </p:sp>
    </p:spTree>
    <p:extLst>
      <p:ext uri="{BB962C8B-B14F-4D97-AF65-F5344CB8AC3E}">
        <p14:creationId xmlns:p14="http://schemas.microsoft.com/office/powerpoint/2010/main" val="16740530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endParaRPr lang="en-US" altLang="en-US" smtClean="0"/>
          </a:p>
        </p:txBody>
      </p:sp>
      <p:sp>
        <p:nvSpPr>
          <p:cNvPr id="55299" name="Content Placeholder 2"/>
          <p:cNvSpPr>
            <a:spLocks noGrp="1"/>
          </p:cNvSpPr>
          <p:nvPr>
            <p:ph idx="1"/>
          </p:nvPr>
        </p:nvSpPr>
        <p:spPr/>
        <p:txBody>
          <a:bodyPr/>
          <a:lstStyle/>
          <a:p>
            <a:pPr lvl="1" eaLnBrk="1" hangingPunct="1">
              <a:lnSpc>
                <a:spcPct val="90000"/>
              </a:lnSpc>
              <a:spcBef>
                <a:spcPts val="300"/>
              </a:spcBef>
            </a:pPr>
            <a:r>
              <a:rPr lang="en-US" altLang="en-US" i="1" smtClean="0">
                <a:solidFill>
                  <a:schemeClr val="folHlink"/>
                </a:solidFill>
              </a:rPr>
              <a:t>Database capabilities</a:t>
            </a:r>
            <a:r>
              <a:rPr lang="en-US" altLang="en-US" smtClean="0"/>
              <a:t>—functions that enable the CMS to search for specific content objects (or categories of objects), store and retrieve objects, and manage the file structure that has been established for the content</a:t>
            </a:r>
          </a:p>
          <a:p>
            <a:pPr lvl="1" eaLnBrk="1" hangingPunct="1">
              <a:lnSpc>
                <a:spcPct val="90000"/>
              </a:lnSpc>
            </a:pPr>
            <a:r>
              <a:rPr lang="en-US" altLang="en-US" i="1" smtClean="0">
                <a:solidFill>
                  <a:schemeClr val="folHlink"/>
                </a:solidFill>
              </a:rPr>
              <a:t>Configuration management functions</a:t>
            </a:r>
            <a:r>
              <a:rPr lang="en-US" altLang="en-US" smtClean="0"/>
              <a:t>—the functional elements and associated workflow that support content object identification, version control, change management, change auditing, and reporting.</a:t>
            </a:r>
          </a:p>
          <a:p>
            <a:endParaRPr lang="en-US" altLang="en-US" sz="2000" smtClean="0"/>
          </a:p>
        </p:txBody>
      </p:sp>
      <p:sp>
        <p:nvSpPr>
          <p:cNvPr id="4" name="Slide Number Placeholder 3"/>
          <p:cNvSpPr>
            <a:spLocks noGrp="1"/>
          </p:cNvSpPr>
          <p:nvPr>
            <p:ph type="sldNum" sz="quarter" idx="10"/>
          </p:nvPr>
        </p:nvSpPr>
        <p:spPr/>
        <p:txBody>
          <a:bodyPr/>
          <a:lstStyle/>
          <a:p>
            <a:pPr>
              <a:defRPr/>
            </a:pPr>
            <a:fld id="{4BBF03B8-6F49-441D-A525-E4C80506CF73}" type="slidenum">
              <a:rPr lang="en-US" altLang="en-US" smtClean="0">
                <a:solidFill>
                  <a:srgbClr val="000000"/>
                </a:solidFill>
              </a:rPr>
              <a:pPr>
                <a:defRPr/>
              </a:pPr>
              <a:t>52</a:t>
            </a:fld>
            <a:endParaRPr lang="en-US" altLang="en-US">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smtClean="0">
                <a:solidFill>
                  <a:srgbClr val="000000"/>
                </a:solidFill>
              </a:rPr>
              <a:t>These slides are designed to accompany </a:t>
            </a:r>
            <a:r>
              <a:rPr lang="en-US" altLang="en-US" i="1" smtClean="0">
                <a:solidFill>
                  <a:srgbClr val="000000"/>
                </a:solidFill>
              </a:rPr>
              <a:t>Software Engineering: A Practitioner’s Approach, 7/e </a:t>
            </a:r>
            <a:r>
              <a:rPr lang="en-US" altLang="en-US" smtClean="0">
                <a:solidFill>
                  <a:srgbClr val="000000"/>
                </a:solidFill>
              </a:rPr>
              <a:t>(McGraw-Hill 2009). Slides copyright 2009 by Roger Pressman. </a:t>
            </a:r>
            <a:endParaRPr lang="en-US" altLang="en-US">
              <a:solidFill>
                <a:srgbClr val="000000"/>
              </a:solidFill>
            </a:endParaRPr>
          </a:p>
        </p:txBody>
      </p:sp>
    </p:spTree>
    <p:extLst>
      <p:ext uri="{BB962C8B-B14F-4D97-AF65-F5344CB8AC3E}">
        <p14:creationId xmlns:p14="http://schemas.microsoft.com/office/powerpoint/2010/main" val="32671648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18E45E1-223B-48BF-87B3-72D9F6DC77E3}" type="slidenum">
              <a:rPr lang="en-US" altLang="en-US">
                <a:solidFill>
                  <a:srgbClr val="000000"/>
                </a:solidFill>
              </a:rPr>
              <a:pPr>
                <a:defRPr/>
              </a:pPr>
              <a:t>53</a:t>
            </a:fld>
            <a:endParaRPr lang="en-US" altLang="en-US">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 </a:t>
            </a:r>
          </a:p>
        </p:txBody>
      </p:sp>
      <p:sp>
        <p:nvSpPr>
          <p:cNvPr id="56324" name="Rectangle 2"/>
          <p:cNvSpPr>
            <a:spLocks noGrp="1" noChangeArrowheads="1"/>
          </p:cNvSpPr>
          <p:nvPr>
            <p:ph type="title"/>
          </p:nvPr>
        </p:nvSpPr>
        <p:spPr/>
        <p:txBody>
          <a:bodyPr/>
          <a:lstStyle/>
          <a:p>
            <a:pPr eaLnBrk="1" hangingPunct="1"/>
            <a:r>
              <a:rPr lang="en-US" altLang="en-US" smtClean="0"/>
              <a:t>Content Management-II</a:t>
            </a:r>
          </a:p>
        </p:txBody>
      </p:sp>
      <p:sp>
        <p:nvSpPr>
          <p:cNvPr id="56325" name="Rectangle 3"/>
          <p:cNvSpPr>
            <a:spLocks noGrp="1" noChangeArrowheads="1"/>
          </p:cNvSpPr>
          <p:nvPr>
            <p:ph type="body" idx="1"/>
          </p:nvPr>
        </p:nvSpPr>
        <p:spPr>
          <a:xfrm>
            <a:off x="1752600" y="1905000"/>
            <a:ext cx="6629400" cy="4498975"/>
          </a:xfrm>
        </p:spPr>
        <p:txBody>
          <a:bodyPr/>
          <a:lstStyle/>
          <a:p>
            <a:pPr eaLnBrk="1" hangingPunct="1">
              <a:lnSpc>
                <a:spcPct val="90000"/>
              </a:lnSpc>
              <a:spcBef>
                <a:spcPts val="900"/>
              </a:spcBef>
            </a:pPr>
            <a:r>
              <a:rPr lang="en-US" altLang="en-US" sz="1800" smtClean="0"/>
              <a:t>The</a:t>
            </a:r>
            <a:r>
              <a:rPr lang="en-US" altLang="en-US" sz="1800" b="1" smtClean="0">
                <a:solidFill>
                  <a:schemeClr val="folHlink"/>
                </a:solidFill>
              </a:rPr>
              <a:t> publishing subsystem </a:t>
            </a:r>
            <a:r>
              <a:rPr lang="en-US" altLang="en-US" sz="1800" b="1" smtClean="0"/>
              <a:t> </a:t>
            </a:r>
            <a:r>
              <a:rPr lang="en-US" altLang="en-US" sz="1800" smtClean="0"/>
              <a:t>extracts from the repository, converts it to a form that is amenable to publication, and formats it so that it can be transmitted to client-side browsers. The publishing subsystem accomplishes these tasks using a series of templates. </a:t>
            </a:r>
          </a:p>
          <a:p>
            <a:pPr eaLnBrk="1" hangingPunct="1">
              <a:lnSpc>
                <a:spcPct val="90000"/>
              </a:lnSpc>
              <a:spcBef>
                <a:spcPts val="900"/>
              </a:spcBef>
            </a:pPr>
            <a:r>
              <a:rPr lang="en-US" altLang="en-US" sz="1800" smtClean="0"/>
              <a:t>Each </a:t>
            </a:r>
            <a:r>
              <a:rPr lang="en-US" altLang="en-US" sz="1800" i="1" smtClean="0"/>
              <a:t>template</a:t>
            </a:r>
            <a:r>
              <a:rPr lang="en-US" altLang="en-US" sz="1800" smtClean="0"/>
              <a:t> is a function that builds a publication using one of three different components [BOI02]:</a:t>
            </a:r>
          </a:p>
          <a:p>
            <a:pPr lvl="1" eaLnBrk="1" hangingPunct="1">
              <a:lnSpc>
                <a:spcPct val="90000"/>
              </a:lnSpc>
              <a:spcBef>
                <a:spcPts val="900"/>
              </a:spcBef>
            </a:pPr>
            <a:r>
              <a:rPr lang="en-US" altLang="en-US" sz="1600" i="1" smtClean="0">
                <a:solidFill>
                  <a:schemeClr val="folHlink"/>
                </a:solidFill>
              </a:rPr>
              <a:t>Static elements</a:t>
            </a:r>
            <a:r>
              <a:rPr lang="en-US" altLang="en-US" sz="1600" smtClean="0"/>
              <a:t>—text, graphics, media, and scripts that require no further processing are transmitted directly to the client-side</a:t>
            </a:r>
          </a:p>
          <a:p>
            <a:pPr lvl="1" eaLnBrk="1" hangingPunct="1">
              <a:lnSpc>
                <a:spcPct val="90000"/>
              </a:lnSpc>
            </a:pPr>
            <a:r>
              <a:rPr lang="en-US" altLang="en-US" sz="1600" i="1" smtClean="0">
                <a:solidFill>
                  <a:schemeClr val="folHlink"/>
                </a:solidFill>
              </a:rPr>
              <a:t>Publication services</a:t>
            </a:r>
            <a:r>
              <a:rPr lang="en-US" altLang="en-US" sz="1600" smtClean="0"/>
              <a:t>—function calls to specific retrieval and formatting services that personalize content (using predefined rules), perform data conversion, and build appropriate navigation links.</a:t>
            </a:r>
          </a:p>
          <a:p>
            <a:pPr lvl="1" eaLnBrk="1" hangingPunct="1">
              <a:lnSpc>
                <a:spcPct val="90000"/>
              </a:lnSpc>
            </a:pPr>
            <a:r>
              <a:rPr lang="en-US" altLang="en-US" sz="1600" i="1" smtClean="0">
                <a:solidFill>
                  <a:schemeClr val="folHlink"/>
                </a:solidFill>
              </a:rPr>
              <a:t>External services</a:t>
            </a:r>
            <a:r>
              <a:rPr lang="en-US" altLang="en-US" sz="1600" smtClean="0"/>
              <a:t>—provide access to external corporate information infrastructure such as enterprise data or “back-room” applications.</a:t>
            </a:r>
          </a:p>
        </p:txBody>
      </p:sp>
    </p:spTree>
    <p:extLst>
      <p:ext uri="{BB962C8B-B14F-4D97-AF65-F5344CB8AC3E}">
        <p14:creationId xmlns:p14="http://schemas.microsoft.com/office/powerpoint/2010/main" val="5059535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F4331E9-E944-493C-A667-9F615499A73A}" type="slidenum">
              <a:rPr lang="en-US" altLang="en-US">
                <a:solidFill>
                  <a:srgbClr val="000000"/>
                </a:solidFill>
              </a:rPr>
              <a:pPr>
                <a:defRPr/>
              </a:pPr>
              <a:t>54</a:t>
            </a:fld>
            <a:endParaRPr lang="en-US" altLang="en-US">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 </a:t>
            </a:r>
          </a:p>
        </p:txBody>
      </p:sp>
      <p:sp>
        <p:nvSpPr>
          <p:cNvPr id="57348" name="Rectangle 3"/>
          <p:cNvSpPr>
            <a:spLocks noGrp="1" noChangeArrowheads="1"/>
          </p:cNvSpPr>
          <p:nvPr>
            <p:ph type="title"/>
          </p:nvPr>
        </p:nvSpPr>
        <p:spPr>
          <a:xfrm>
            <a:off x="1219200" y="914400"/>
            <a:ext cx="6767513" cy="762000"/>
          </a:xfrm>
        </p:spPr>
        <p:txBody>
          <a:bodyPr/>
          <a:lstStyle/>
          <a:p>
            <a:pPr eaLnBrk="1" hangingPunct="1"/>
            <a:r>
              <a:rPr lang="en-US" altLang="en-US" smtClean="0"/>
              <a:t>Content Management</a:t>
            </a:r>
          </a:p>
        </p:txBody>
      </p:sp>
      <p:pic>
        <p:nvPicPr>
          <p:cNvPr id="5734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752600"/>
            <a:ext cx="4924425" cy="455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7537042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endParaRPr lang="en-US" altLang="en-US" smtClean="0"/>
          </a:p>
        </p:txBody>
      </p:sp>
      <p:sp>
        <p:nvSpPr>
          <p:cNvPr id="58371" name="Content Placeholder 2"/>
          <p:cNvSpPr>
            <a:spLocks noGrp="1"/>
          </p:cNvSpPr>
          <p:nvPr>
            <p:ph idx="1"/>
          </p:nvPr>
        </p:nvSpPr>
        <p:spPr>
          <a:xfrm>
            <a:off x="1828800" y="1905000"/>
            <a:ext cx="6934200" cy="4724400"/>
          </a:xfrm>
        </p:spPr>
        <p:txBody>
          <a:bodyPr/>
          <a:lstStyle/>
          <a:p>
            <a:r>
              <a:rPr lang="en-US" altLang="en-US" sz="2000" smtClean="0"/>
              <a:t>Each change should be categorized into one of four classes:</a:t>
            </a:r>
          </a:p>
          <a:p>
            <a:r>
              <a:rPr lang="en-US" altLang="en-US" sz="2000" i="1" smtClean="0"/>
              <a:t>Class 1</a:t>
            </a:r>
            <a:r>
              <a:rPr lang="en-US" altLang="en-US" sz="2000" smtClean="0"/>
              <a:t>— a content or function change that corrects an error or enhances local content or functionality</a:t>
            </a:r>
          </a:p>
          <a:p>
            <a:r>
              <a:rPr lang="en-US" altLang="en-US" sz="2000" i="1" smtClean="0"/>
              <a:t>Class 2</a:t>
            </a:r>
            <a:r>
              <a:rPr lang="en-US" altLang="en-US" sz="2000" smtClean="0"/>
              <a:t>—a content or function change that has an impact on other content objects or functional components</a:t>
            </a:r>
          </a:p>
          <a:p>
            <a:r>
              <a:rPr lang="en-US" altLang="en-US" sz="2000" i="1" smtClean="0"/>
              <a:t>Class 3</a:t>
            </a:r>
            <a:r>
              <a:rPr lang="en-US" altLang="en-US" sz="2000" smtClean="0"/>
              <a:t>—a content or function change that has a broad impact across a WebApp (e.g., major extension of functionality, significant enhancement or reduction in content, major required changes in navigation)</a:t>
            </a:r>
            <a:br>
              <a:rPr lang="en-US" altLang="en-US" sz="2000" smtClean="0"/>
            </a:br>
            <a:endParaRPr lang="en-US" altLang="en-US" sz="2000" smtClean="0"/>
          </a:p>
        </p:txBody>
      </p:sp>
      <p:sp>
        <p:nvSpPr>
          <p:cNvPr id="4" name="Slide Number Placeholder 3"/>
          <p:cNvSpPr>
            <a:spLocks noGrp="1"/>
          </p:cNvSpPr>
          <p:nvPr>
            <p:ph type="sldNum" sz="quarter" idx="10"/>
          </p:nvPr>
        </p:nvSpPr>
        <p:spPr/>
        <p:txBody>
          <a:bodyPr/>
          <a:lstStyle/>
          <a:p>
            <a:pPr>
              <a:defRPr/>
            </a:pPr>
            <a:fld id="{14D91FCE-BE26-4686-AA69-BFD889D59F12}" type="slidenum">
              <a:rPr lang="en-US" altLang="en-US" smtClean="0">
                <a:solidFill>
                  <a:srgbClr val="000000"/>
                </a:solidFill>
              </a:rPr>
              <a:pPr>
                <a:defRPr/>
              </a:pPr>
              <a:t>55</a:t>
            </a:fld>
            <a:endParaRPr lang="en-US" altLang="en-US">
              <a:solidFill>
                <a:srgbClr val="000000"/>
              </a:solidFill>
            </a:endParaRPr>
          </a:p>
        </p:txBody>
      </p:sp>
      <p:sp>
        <p:nvSpPr>
          <p:cNvPr id="5" name="Footer Placeholder 4"/>
          <p:cNvSpPr>
            <a:spLocks noGrp="1"/>
          </p:cNvSpPr>
          <p:nvPr>
            <p:ph type="ftr" sz="quarter" idx="11"/>
          </p:nvPr>
        </p:nvSpPr>
        <p:spPr/>
        <p:txBody>
          <a:bodyPr/>
          <a:lstStyle/>
          <a:p>
            <a:pPr>
              <a:defRPr/>
            </a:pPr>
            <a:endParaRPr lang="en-US" altLang="en-US" dirty="0">
              <a:solidFill>
                <a:srgbClr val="000000"/>
              </a:solidFill>
            </a:endParaRPr>
          </a:p>
        </p:txBody>
      </p:sp>
    </p:spTree>
    <p:extLst>
      <p:ext uri="{BB962C8B-B14F-4D97-AF65-F5344CB8AC3E}">
        <p14:creationId xmlns:p14="http://schemas.microsoft.com/office/powerpoint/2010/main" val="41850175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endParaRPr lang="en-US" altLang="en-US" smtClean="0"/>
          </a:p>
        </p:txBody>
      </p:sp>
      <p:sp>
        <p:nvSpPr>
          <p:cNvPr id="59395" name="Content Placeholder 2"/>
          <p:cNvSpPr>
            <a:spLocks noGrp="1"/>
          </p:cNvSpPr>
          <p:nvPr>
            <p:ph idx="1"/>
          </p:nvPr>
        </p:nvSpPr>
        <p:spPr/>
        <p:txBody>
          <a:bodyPr/>
          <a:lstStyle/>
          <a:p>
            <a:r>
              <a:rPr lang="en-US" altLang="en-US" i="1" smtClean="0"/>
              <a:t>Class 4</a:t>
            </a:r>
            <a:r>
              <a:rPr lang="en-US" altLang="en-US" smtClean="0"/>
              <a:t>—a major design change (e.g., a change in interface design or navigation approach) that will be immediately noticeable to one or more categories of user</a:t>
            </a:r>
            <a:br>
              <a:rPr lang="en-US" altLang="en-US" smtClean="0"/>
            </a:br>
            <a:endParaRPr lang="en-US" altLang="en-US" smtClean="0"/>
          </a:p>
        </p:txBody>
      </p:sp>
      <p:sp>
        <p:nvSpPr>
          <p:cNvPr id="4" name="Slide Number Placeholder 3"/>
          <p:cNvSpPr>
            <a:spLocks noGrp="1"/>
          </p:cNvSpPr>
          <p:nvPr>
            <p:ph type="sldNum" sz="quarter" idx="10"/>
          </p:nvPr>
        </p:nvSpPr>
        <p:spPr/>
        <p:txBody>
          <a:bodyPr/>
          <a:lstStyle/>
          <a:p>
            <a:pPr>
              <a:defRPr/>
            </a:pPr>
            <a:fld id="{E31B754C-E959-4333-A17F-76149F9A8E2B}" type="slidenum">
              <a:rPr lang="en-US" altLang="en-US" smtClean="0">
                <a:solidFill>
                  <a:srgbClr val="000000"/>
                </a:solidFill>
              </a:rPr>
              <a:pPr>
                <a:defRPr/>
              </a:pPr>
              <a:t>56</a:t>
            </a:fld>
            <a:endParaRPr lang="en-US" altLang="en-US">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smtClean="0">
                <a:solidFill>
                  <a:srgbClr val="000000"/>
                </a:solidFill>
              </a:rPr>
              <a:t>These slides are designed to accompany </a:t>
            </a:r>
            <a:r>
              <a:rPr lang="en-US" altLang="en-US" i="1" smtClean="0">
                <a:solidFill>
                  <a:srgbClr val="000000"/>
                </a:solidFill>
              </a:rPr>
              <a:t>Software Engineering: A Practitioner’s Approach, 7/e </a:t>
            </a:r>
            <a:r>
              <a:rPr lang="en-US" altLang="en-US" smtClean="0">
                <a:solidFill>
                  <a:srgbClr val="000000"/>
                </a:solidFill>
              </a:rPr>
              <a:t>(McGraw-Hill 2009). Slides copyright 2009 by Roger Pressman. </a:t>
            </a:r>
            <a:endParaRPr lang="en-US" altLang="en-US">
              <a:solidFill>
                <a:srgbClr val="000000"/>
              </a:solidFill>
            </a:endParaRPr>
          </a:p>
        </p:txBody>
      </p:sp>
    </p:spTree>
    <p:extLst>
      <p:ext uri="{BB962C8B-B14F-4D97-AF65-F5344CB8AC3E}">
        <p14:creationId xmlns:p14="http://schemas.microsoft.com/office/powerpoint/2010/main" val="40001500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1F68C29-E4C3-46C3-A42D-E797FA9002F8}" type="slidenum">
              <a:rPr lang="en-US" altLang="en-US">
                <a:solidFill>
                  <a:srgbClr val="000000"/>
                </a:solidFill>
              </a:rPr>
              <a:pPr>
                <a:defRPr/>
              </a:pPr>
              <a:t>57</a:t>
            </a:fld>
            <a:endParaRPr lang="en-US" altLang="en-US">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 </a:t>
            </a:r>
          </a:p>
        </p:txBody>
      </p:sp>
      <p:sp>
        <p:nvSpPr>
          <p:cNvPr id="60420" name="Rectangle 3"/>
          <p:cNvSpPr>
            <a:spLocks noGrp="1" noChangeArrowheads="1"/>
          </p:cNvSpPr>
          <p:nvPr>
            <p:ph type="title"/>
          </p:nvPr>
        </p:nvSpPr>
        <p:spPr>
          <a:xfrm>
            <a:off x="1219200" y="914400"/>
            <a:ext cx="7696200" cy="685800"/>
          </a:xfrm>
        </p:spPr>
        <p:txBody>
          <a:bodyPr/>
          <a:lstStyle/>
          <a:p>
            <a:pPr eaLnBrk="1" hangingPunct="1"/>
            <a:r>
              <a:rPr lang="en-US" altLang="en-US" sz="3600" smtClean="0"/>
              <a:t>Change Management for WebApps-I</a:t>
            </a:r>
            <a:endParaRPr lang="en-US" altLang="en-US" smtClean="0"/>
          </a:p>
        </p:txBody>
      </p:sp>
      <p:pic>
        <p:nvPicPr>
          <p:cNvPr id="6042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828800"/>
            <a:ext cx="5410200" cy="443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8714282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D531FE8-9372-423D-A8E2-C383079A708F}" type="slidenum">
              <a:rPr lang="en-US" altLang="en-US">
                <a:solidFill>
                  <a:srgbClr val="000000"/>
                </a:solidFill>
              </a:rPr>
              <a:pPr>
                <a:defRPr/>
              </a:pPr>
              <a:t>58</a:t>
            </a:fld>
            <a:endParaRPr lang="en-US" altLang="en-US">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 </a:t>
            </a:r>
          </a:p>
        </p:txBody>
      </p:sp>
      <p:sp>
        <p:nvSpPr>
          <p:cNvPr id="61444" name="Rectangle 2"/>
          <p:cNvSpPr>
            <a:spLocks noGrp="1" noChangeArrowheads="1"/>
          </p:cNvSpPr>
          <p:nvPr>
            <p:ph type="title"/>
          </p:nvPr>
        </p:nvSpPr>
        <p:spPr>
          <a:xfrm>
            <a:off x="1219200" y="1066800"/>
            <a:ext cx="7924800" cy="609600"/>
          </a:xfrm>
        </p:spPr>
        <p:txBody>
          <a:bodyPr/>
          <a:lstStyle/>
          <a:p>
            <a:pPr eaLnBrk="1" hangingPunct="1"/>
            <a:r>
              <a:rPr lang="en-US" altLang="en-US" sz="3600" smtClean="0"/>
              <a:t>Change Management for WebApps-II</a:t>
            </a:r>
            <a:endParaRPr lang="en-US" altLang="en-US" smtClean="0"/>
          </a:p>
        </p:txBody>
      </p:sp>
      <p:pic>
        <p:nvPicPr>
          <p:cNvPr id="6144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981200"/>
            <a:ext cx="1612900"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8876698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altLang="en-US" smtClean="0"/>
              <a:t>Version Control</a:t>
            </a:r>
          </a:p>
        </p:txBody>
      </p:sp>
      <p:sp>
        <p:nvSpPr>
          <p:cNvPr id="62467" name="Content Placeholder 2"/>
          <p:cNvSpPr>
            <a:spLocks noGrp="1"/>
          </p:cNvSpPr>
          <p:nvPr>
            <p:ph idx="1"/>
          </p:nvPr>
        </p:nvSpPr>
        <p:spPr/>
        <p:txBody>
          <a:bodyPr/>
          <a:lstStyle/>
          <a:p>
            <a:r>
              <a:rPr lang="en-US" altLang="en-US" i="1" smtClean="0"/>
              <a:t>A central repository for the WebApp project should be established. </a:t>
            </a:r>
            <a:r>
              <a:rPr lang="en-US" altLang="en-US" smtClean="0"/>
              <a:t>The repository will hold current versions of all WebApp configuration objects (content, functional components, and others).</a:t>
            </a:r>
          </a:p>
          <a:p>
            <a:r>
              <a:rPr lang="en-US" altLang="en-US" i="1" smtClean="0"/>
              <a:t>Each Web engineer creates his or her own working folder. </a:t>
            </a:r>
            <a:r>
              <a:rPr lang="en-US" altLang="en-US" smtClean="0"/>
              <a:t>The folder contains those objects that are being created or changed at any given time.</a:t>
            </a:r>
            <a:br>
              <a:rPr lang="en-US" altLang="en-US" smtClean="0"/>
            </a:br>
            <a:endParaRPr lang="en-US" altLang="en-US" smtClean="0"/>
          </a:p>
        </p:txBody>
      </p:sp>
      <p:sp>
        <p:nvSpPr>
          <p:cNvPr id="4" name="Slide Number Placeholder 3"/>
          <p:cNvSpPr>
            <a:spLocks noGrp="1"/>
          </p:cNvSpPr>
          <p:nvPr>
            <p:ph type="sldNum" sz="quarter" idx="10"/>
          </p:nvPr>
        </p:nvSpPr>
        <p:spPr/>
        <p:txBody>
          <a:bodyPr/>
          <a:lstStyle/>
          <a:p>
            <a:pPr>
              <a:defRPr/>
            </a:pPr>
            <a:fld id="{F3A4A101-AFA4-46DD-9153-015F5176ED0C}" type="slidenum">
              <a:rPr lang="en-US" altLang="en-US" smtClean="0">
                <a:solidFill>
                  <a:srgbClr val="000000"/>
                </a:solidFill>
              </a:rPr>
              <a:pPr>
                <a:defRPr/>
              </a:pPr>
              <a:t>59</a:t>
            </a:fld>
            <a:endParaRPr lang="en-US" altLang="en-US">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smtClean="0">
                <a:solidFill>
                  <a:srgbClr val="000000"/>
                </a:solidFill>
              </a:rPr>
              <a:t>These slides are designed to accompany </a:t>
            </a:r>
            <a:r>
              <a:rPr lang="en-US" altLang="en-US" i="1" smtClean="0">
                <a:solidFill>
                  <a:srgbClr val="000000"/>
                </a:solidFill>
              </a:rPr>
              <a:t>Software Engineering: A Practitioner’s Approach, 7/e </a:t>
            </a:r>
            <a:r>
              <a:rPr lang="en-US" altLang="en-US" smtClean="0">
                <a:solidFill>
                  <a:srgbClr val="000000"/>
                </a:solidFill>
              </a:rPr>
              <a:t>(McGraw-Hill 2009). Slides copyright 2009 by Roger Pressman. </a:t>
            </a:r>
            <a:endParaRPr lang="en-US" altLang="en-US">
              <a:solidFill>
                <a:srgbClr val="000000"/>
              </a:solidFill>
            </a:endParaRPr>
          </a:p>
        </p:txBody>
      </p:sp>
    </p:spTree>
    <p:extLst>
      <p:ext uri="{BB962C8B-B14F-4D97-AF65-F5344CB8AC3E}">
        <p14:creationId xmlns:p14="http://schemas.microsoft.com/office/powerpoint/2010/main" val="1458347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219200" y="381000"/>
            <a:ext cx="6705600" cy="1243013"/>
          </a:xfrm>
        </p:spPr>
        <p:txBody>
          <a:bodyPr/>
          <a:lstStyle/>
          <a:p>
            <a:pPr eaLnBrk="1" hangingPunct="1"/>
            <a:r>
              <a:rPr lang="en-US" altLang="en-US" sz="3200" smtClean="0"/>
              <a:t>SCM Scenario</a:t>
            </a:r>
          </a:p>
        </p:txBody>
      </p:sp>
      <p:sp>
        <p:nvSpPr>
          <p:cNvPr id="8195" name="Content Placeholder 2"/>
          <p:cNvSpPr>
            <a:spLocks noGrp="1"/>
          </p:cNvSpPr>
          <p:nvPr>
            <p:ph idx="1"/>
          </p:nvPr>
        </p:nvSpPr>
        <p:spPr>
          <a:xfrm>
            <a:off x="1828800" y="1905000"/>
            <a:ext cx="6934200" cy="4495800"/>
          </a:xfrm>
        </p:spPr>
        <p:txBody>
          <a:bodyPr/>
          <a:lstStyle/>
          <a:p>
            <a:pPr eaLnBrk="1" hangingPunct="1"/>
            <a:r>
              <a:rPr lang="en-US" altLang="en-US" smtClean="0"/>
              <a:t>A project manager who is in charge of a</a:t>
            </a:r>
            <a:br>
              <a:rPr lang="en-US" altLang="en-US" smtClean="0"/>
            </a:br>
            <a:r>
              <a:rPr lang="en-US" altLang="en-US" smtClean="0"/>
              <a:t>software group</a:t>
            </a:r>
          </a:p>
          <a:p>
            <a:pPr eaLnBrk="1" hangingPunct="1"/>
            <a:r>
              <a:rPr lang="en-US" altLang="en-US" smtClean="0"/>
              <a:t>A configuration manager who is in charge of the CM procedures and policies</a:t>
            </a:r>
          </a:p>
          <a:p>
            <a:pPr eaLnBrk="1" hangingPunct="1"/>
            <a:r>
              <a:rPr lang="en-US" altLang="en-US" smtClean="0"/>
              <a:t>The software engineers who are responsible for developing and maintaining the software product</a:t>
            </a:r>
          </a:p>
          <a:p>
            <a:pPr eaLnBrk="1" hangingPunct="1"/>
            <a:r>
              <a:rPr lang="en-US" altLang="en-US" smtClean="0"/>
              <a:t>The customer who uses the product. </a:t>
            </a:r>
          </a:p>
          <a:p>
            <a:pPr eaLnBrk="1" hangingPunct="1"/>
            <a:r>
              <a:rPr lang="en-US" altLang="en-US" smtClean="0"/>
              <a:t>In the scenario, assume that the product is a small one involving about 15,000 lines of code being developed by a team of six people.</a:t>
            </a:r>
            <a:br>
              <a:rPr lang="en-US" altLang="en-US" smtClean="0"/>
            </a:br>
            <a:endParaRPr lang="en-US" altLang="en-US" smtClean="0"/>
          </a:p>
        </p:txBody>
      </p:sp>
      <p:sp>
        <p:nvSpPr>
          <p:cNvPr id="4" name="Slide Number Placeholder 3"/>
          <p:cNvSpPr>
            <a:spLocks noGrp="1"/>
          </p:cNvSpPr>
          <p:nvPr>
            <p:ph type="sldNum" sz="quarter" idx="10"/>
          </p:nvPr>
        </p:nvSpPr>
        <p:spPr/>
        <p:txBody>
          <a:bodyPr/>
          <a:lstStyle/>
          <a:p>
            <a:pPr>
              <a:defRPr/>
            </a:pPr>
            <a:fld id="{9E57361F-6B08-48CF-B4BF-7060E33E094A}" type="slidenum">
              <a:rPr lang="en-US" altLang="en-US">
                <a:solidFill>
                  <a:srgbClr val="000000"/>
                </a:solidFill>
              </a:rPr>
              <a:pPr>
                <a:defRPr/>
              </a:pPr>
              <a:t>6</a:t>
            </a:fld>
            <a:endParaRPr lang="en-US" altLang="en-US">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 </a:t>
            </a:r>
          </a:p>
        </p:txBody>
      </p:sp>
    </p:spTree>
    <p:extLst>
      <p:ext uri="{BB962C8B-B14F-4D97-AF65-F5344CB8AC3E}">
        <p14:creationId xmlns:p14="http://schemas.microsoft.com/office/powerpoint/2010/main" val="33449032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endParaRPr lang="en-US" altLang="en-US" smtClean="0"/>
          </a:p>
        </p:txBody>
      </p:sp>
      <p:sp>
        <p:nvSpPr>
          <p:cNvPr id="63491" name="Content Placeholder 2"/>
          <p:cNvSpPr>
            <a:spLocks noGrp="1"/>
          </p:cNvSpPr>
          <p:nvPr>
            <p:ph idx="1"/>
          </p:nvPr>
        </p:nvSpPr>
        <p:spPr/>
        <p:txBody>
          <a:bodyPr/>
          <a:lstStyle/>
          <a:p>
            <a:r>
              <a:rPr lang="en-US" altLang="en-US" sz="2000" i="1" smtClean="0"/>
              <a:t>The clocks on all developer workstations should be synchronized. </a:t>
            </a:r>
            <a:r>
              <a:rPr lang="en-US" altLang="en-US" sz="2000" smtClean="0"/>
              <a:t>This is done</a:t>
            </a:r>
            <a:br>
              <a:rPr lang="en-US" altLang="en-US" sz="2000" smtClean="0"/>
            </a:br>
            <a:r>
              <a:rPr lang="en-US" altLang="en-US" sz="2000" smtClean="0"/>
              <a:t>to avoid overwriting conflicts when two developers make updates that are very close to one another in time.</a:t>
            </a:r>
          </a:p>
          <a:p>
            <a:pPr>
              <a:buFont typeface="Wingdings" pitchFamily="-128" charset="2"/>
              <a:buNone/>
            </a:pPr>
            <a:endParaRPr lang="en-US" altLang="en-US" sz="2000" smtClean="0"/>
          </a:p>
          <a:p>
            <a:r>
              <a:rPr lang="en-US" altLang="en-US" sz="2000" i="1" smtClean="0"/>
              <a:t>As new configuration objects are developed or existing objects are changed, they are imported into the central repository. </a:t>
            </a:r>
            <a:r>
              <a:rPr lang="en-US" altLang="en-US" sz="2000" smtClean="0"/>
              <a:t>The version control tool will manage all check-in and check-out functions from the working folders of each WebApp developer. The tool will also provide automatic e-mail updates to all interested parties when changes to the repository are made.</a:t>
            </a:r>
            <a:br>
              <a:rPr lang="en-US" altLang="en-US" sz="2000" smtClean="0"/>
            </a:br>
            <a:endParaRPr lang="en-US" altLang="en-US" sz="2000" smtClean="0"/>
          </a:p>
        </p:txBody>
      </p:sp>
      <p:sp>
        <p:nvSpPr>
          <p:cNvPr id="4" name="Slide Number Placeholder 3"/>
          <p:cNvSpPr>
            <a:spLocks noGrp="1"/>
          </p:cNvSpPr>
          <p:nvPr>
            <p:ph type="sldNum" sz="quarter" idx="10"/>
          </p:nvPr>
        </p:nvSpPr>
        <p:spPr/>
        <p:txBody>
          <a:bodyPr/>
          <a:lstStyle/>
          <a:p>
            <a:pPr>
              <a:defRPr/>
            </a:pPr>
            <a:fld id="{1F1E3FD8-ECC4-46F8-B274-0BF393816532}" type="slidenum">
              <a:rPr lang="en-US" altLang="en-US" smtClean="0">
                <a:solidFill>
                  <a:srgbClr val="000000"/>
                </a:solidFill>
              </a:rPr>
              <a:pPr>
                <a:defRPr/>
              </a:pPr>
              <a:t>60</a:t>
            </a:fld>
            <a:endParaRPr lang="en-US" altLang="en-US">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dirty="0" smtClean="0">
                <a:solidFill>
                  <a:srgbClr val="000000"/>
                </a:solidFill>
              </a:rPr>
              <a:t>These slides are designed to accompany </a:t>
            </a:r>
            <a:r>
              <a:rPr lang="en-US" altLang="en-US" i="1" dirty="0" smtClean="0">
                <a:solidFill>
                  <a:srgbClr val="000000"/>
                </a:solidFill>
              </a:rPr>
              <a:t>Software Engineering: A Practitioner’s Approach, 7/e </a:t>
            </a:r>
            <a:r>
              <a:rPr lang="en-US" altLang="en-US" dirty="0" smtClean="0">
                <a:solidFill>
                  <a:srgbClr val="000000"/>
                </a:solidFill>
              </a:rPr>
              <a:t>(McGraw-Hill 2009). Slides copyright 2009 by Roger Pressman. </a:t>
            </a:r>
            <a:endParaRPr lang="en-US" altLang="en-US" dirty="0">
              <a:solidFill>
                <a:srgbClr val="000000"/>
              </a:solidFill>
            </a:endParaRPr>
          </a:p>
        </p:txBody>
      </p:sp>
    </p:spTree>
    <p:extLst>
      <p:ext uri="{BB962C8B-B14F-4D97-AF65-F5344CB8AC3E}">
        <p14:creationId xmlns:p14="http://schemas.microsoft.com/office/powerpoint/2010/main" val="16201543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endParaRPr lang="en-US" altLang="en-US" smtClean="0"/>
          </a:p>
        </p:txBody>
      </p:sp>
      <p:sp>
        <p:nvSpPr>
          <p:cNvPr id="64515" name="Content Placeholder 2"/>
          <p:cNvSpPr>
            <a:spLocks noGrp="1"/>
          </p:cNvSpPr>
          <p:nvPr>
            <p:ph idx="1"/>
          </p:nvPr>
        </p:nvSpPr>
        <p:spPr/>
        <p:txBody>
          <a:bodyPr/>
          <a:lstStyle/>
          <a:p>
            <a:r>
              <a:rPr lang="en-US" altLang="en-US" i="1" smtClean="0"/>
              <a:t>As objects are imported or exported from the repository, an automatic, timestamped log message is made. </a:t>
            </a:r>
            <a:r>
              <a:rPr lang="en-US" altLang="en-US" smtClean="0"/>
              <a:t>This provides useful information for auditing and can become part of an effective reporting scheme.</a:t>
            </a:r>
            <a:br>
              <a:rPr lang="en-US" altLang="en-US" smtClean="0"/>
            </a:br>
            <a:endParaRPr lang="en-US" altLang="en-US" smtClean="0"/>
          </a:p>
          <a:p>
            <a:endParaRPr lang="en-US" altLang="en-US" smtClean="0"/>
          </a:p>
        </p:txBody>
      </p:sp>
      <p:sp>
        <p:nvSpPr>
          <p:cNvPr id="4" name="Slide Number Placeholder 3"/>
          <p:cNvSpPr>
            <a:spLocks noGrp="1"/>
          </p:cNvSpPr>
          <p:nvPr>
            <p:ph type="sldNum" sz="quarter" idx="10"/>
          </p:nvPr>
        </p:nvSpPr>
        <p:spPr/>
        <p:txBody>
          <a:bodyPr/>
          <a:lstStyle/>
          <a:p>
            <a:pPr>
              <a:defRPr/>
            </a:pPr>
            <a:fld id="{79056468-2618-43F1-A5C8-291377EF1E31}" type="slidenum">
              <a:rPr lang="en-US" altLang="en-US" smtClean="0">
                <a:solidFill>
                  <a:srgbClr val="000000"/>
                </a:solidFill>
              </a:rPr>
              <a:pPr>
                <a:defRPr/>
              </a:pPr>
              <a:t>61</a:t>
            </a:fld>
            <a:endParaRPr lang="en-US" altLang="en-US">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smtClean="0">
                <a:solidFill>
                  <a:srgbClr val="000000"/>
                </a:solidFill>
              </a:rPr>
              <a:t>These slides are designed to accompany </a:t>
            </a:r>
            <a:r>
              <a:rPr lang="en-US" altLang="en-US" i="1" smtClean="0">
                <a:solidFill>
                  <a:srgbClr val="000000"/>
                </a:solidFill>
              </a:rPr>
              <a:t>Software Engineering: A Practitioner’s Approach, 7/e </a:t>
            </a:r>
            <a:r>
              <a:rPr lang="en-US" altLang="en-US" smtClean="0">
                <a:solidFill>
                  <a:srgbClr val="000000"/>
                </a:solidFill>
              </a:rPr>
              <a:t>(McGraw-Hill 2009). Slides copyright 2009 by Roger Pressman. </a:t>
            </a:r>
            <a:endParaRPr lang="en-US" altLang="en-US">
              <a:solidFill>
                <a:srgbClr val="000000"/>
              </a:solidFill>
            </a:endParaRPr>
          </a:p>
        </p:txBody>
      </p:sp>
    </p:spTree>
    <p:extLst>
      <p:ext uri="{BB962C8B-B14F-4D97-AF65-F5344CB8AC3E}">
        <p14:creationId xmlns:p14="http://schemas.microsoft.com/office/powerpoint/2010/main" val="30961828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altLang="en-US" smtClean="0"/>
              <a:t>Auditing &amp; Reporting</a:t>
            </a:r>
          </a:p>
        </p:txBody>
      </p:sp>
      <p:sp>
        <p:nvSpPr>
          <p:cNvPr id="65539" name="Content Placeholder 2"/>
          <p:cNvSpPr>
            <a:spLocks noGrp="1"/>
          </p:cNvSpPr>
          <p:nvPr>
            <p:ph idx="1"/>
          </p:nvPr>
        </p:nvSpPr>
        <p:spPr>
          <a:xfrm>
            <a:off x="1828800" y="1905000"/>
            <a:ext cx="6934200" cy="4648200"/>
          </a:xfrm>
        </p:spPr>
        <p:txBody>
          <a:bodyPr/>
          <a:lstStyle/>
          <a:p>
            <a:r>
              <a:rPr lang="en-US" altLang="en-US" smtClean="0"/>
              <a:t>All objects that are checked into or out of the repository are recorded in a log that can be</a:t>
            </a:r>
            <a:br>
              <a:rPr lang="en-US" altLang="en-US" smtClean="0"/>
            </a:br>
            <a:r>
              <a:rPr lang="en-US" altLang="en-US" smtClean="0"/>
              <a:t>reviewed at any point in time.</a:t>
            </a:r>
          </a:p>
          <a:p>
            <a:r>
              <a:rPr lang="en-US" altLang="en-US" smtClean="0"/>
              <a:t> A complete log report can be created so that all members of the WebApp team have a chronology of changes over a defined period of</a:t>
            </a:r>
            <a:br>
              <a:rPr lang="en-US" altLang="en-US" smtClean="0"/>
            </a:br>
            <a:r>
              <a:rPr lang="en-US" altLang="en-US" smtClean="0"/>
              <a:t>time. </a:t>
            </a:r>
          </a:p>
          <a:p>
            <a:r>
              <a:rPr lang="en-US" altLang="en-US" smtClean="0"/>
              <a:t>In addition, an automated e-mail notification (addressed to those developers and stakeholders who have interest) can be sent every time an object is checked in or out of the repository.</a:t>
            </a:r>
            <a:br>
              <a:rPr lang="en-US" altLang="en-US" smtClean="0"/>
            </a:br>
            <a:endParaRPr lang="en-US" altLang="en-US" smtClean="0"/>
          </a:p>
        </p:txBody>
      </p:sp>
      <p:sp>
        <p:nvSpPr>
          <p:cNvPr id="4" name="Slide Number Placeholder 3"/>
          <p:cNvSpPr>
            <a:spLocks noGrp="1"/>
          </p:cNvSpPr>
          <p:nvPr>
            <p:ph type="sldNum" sz="quarter" idx="10"/>
          </p:nvPr>
        </p:nvSpPr>
        <p:spPr/>
        <p:txBody>
          <a:bodyPr/>
          <a:lstStyle/>
          <a:p>
            <a:pPr>
              <a:defRPr/>
            </a:pPr>
            <a:fld id="{BFB589DB-1D35-4840-939F-7DE78878F376}" type="slidenum">
              <a:rPr lang="en-US" altLang="en-US" smtClean="0">
                <a:solidFill>
                  <a:srgbClr val="000000"/>
                </a:solidFill>
              </a:rPr>
              <a:pPr>
                <a:defRPr/>
              </a:pPr>
              <a:t>62</a:t>
            </a:fld>
            <a:endParaRPr lang="en-US" altLang="en-US">
              <a:solidFill>
                <a:srgbClr val="000000"/>
              </a:solidFill>
            </a:endParaRPr>
          </a:p>
        </p:txBody>
      </p:sp>
      <p:sp>
        <p:nvSpPr>
          <p:cNvPr id="5" name="Footer Placeholder 4"/>
          <p:cNvSpPr>
            <a:spLocks noGrp="1"/>
          </p:cNvSpPr>
          <p:nvPr>
            <p:ph type="ftr" sz="quarter" idx="11"/>
          </p:nvPr>
        </p:nvSpPr>
        <p:spPr/>
        <p:txBody>
          <a:bodyPr/>
          <a:lstStyle/>
          <a:p>
            <a:pPr>
              <a:defRPr/>
            </a:pPr>
            <a:endParaRPr lang="en-US" altLang="en-US" dirty="0">
              <a:solidFill>
                <a:srgbClr val="000000"/>
              </a:solidFill>
            </a:endParaRPr>
          </a:p>
        </p:txBody>
      </p:sp>
    </p:spTree>
    <p:extLst>
      <p:ext uri="{BB962C8B-B14F-4D97-AF65-F5344CB8AC3E}">
        <p14:creationId xmlns:p14="http://schemas.microsoft.com/office/powerpoint/2010/main" val="9952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219200" y="304800"/>
            <a:ext cx="6705600" cy="1319213"/>
          </a:xfrm>
        </p:spPr>
        <p:txBody>
          <a:bodyPr/>
          <a:lstStyle/>
          <a:p>
            <a:pPr eaLnBrk="1" hangingPunct="1"/>
            <a:r>
              <a:rPr lang="en-US" altLang="en-US" sz="3200" smtClean="0"/>
              <a:t>Elements of a Configuration Management System</a:t>
            </a:r>
          </a:p>
        </p:txBody>
      </p:sp>
      <p:sp>
        <p:nvSpPr>
          <p:cNvPr id="9219" name="Content Placeholder 2"/>
          <p:cNvSpPr>
            <a:spLocks noGrp="1"/>
          </p:cNvSpPr>
          <p:nvPr>
            <p:ph idx="1"/>
          </p:nvPr>
        </p:nvSpPr>
        <p:spPr/>
        <p:txBody>
          <a:bodyPr/>
          <a:lstStyle/>
          <a:p>
            <a:pPr eaLnBrk="1" hangingPunct="1"/>
            <a:r>
              <a:rPr lang="en-US" altLang="en-US" i="1" smtClean="0"/>
              <a:t>Component elements</a:t>
            </a:r>
            <a:r>
              <a:rPr lang="en-US" altLang="en-US" smtClean="0"/>
              <a:t>—a set of tools coupled within a file management system (e.g., a database) that enables access to and management of each software configuration item.</a:t>
            </a:r>
          </a:p>
          <a:p>
            <a:pPr eaLnBrk="1" hangingPunct="1"/>
            <a:r>
              <a:rPr lang="en-US" altLang="en-US" i="1" smtClean="0"/>
              <a:t>Process elements</a:t>
            </a:r>
            <a:r>
              <a:rPr lang="en-US" altLang="en-US" smtClean="0"/>
              <a:t>—a collection of actions and tasks that define an effective approach to change management (and related activities) for all constituencies involved in the management, engineering, and use of computer software.</a:t>
            </a:r>
            <a:br>
              <a:rPr lang="en-US" altLang="en-US" smtClean="0"/>
            </a:br>
            <a:endParaRPr lang="en-US" altLang="en-US" smtClean="0"/>
          </a:p>
        </p:txBody>
      </p:sp>
      <p:sp>
        <p:nvSpPr>
          <p:cNvPr id="4" name="Slide Number Placeholder 3"/>
          <p:cNvSpPr>
            <a:spLocks noGrp="1"/>
          </p:cNvSpPr>
          <p:nvPr>
            <p:ph type="sldNum" sz="quarter" idx="10"/>
          </p:nvPr>
        </p:nvSpPr>
        <p:spPr/>
        <p:txBody>
          <a:bodyPr/>
          <a:lstStyle/>
          <a:p>
            <a:pPr>
              <a:defRPr/>
            </a:pPr>
            <a:fld id="{42924C99-9F8E-4B41-82F5-77B1D296D695}" type="slidenum">
              <a:rPr lang="en-US" altLang="en-US">
                <a:solidFill>
                  <a:srgbClr val="000000"/>
                </a:solidFill>
              </a:rPr>
              <a:pPr>
                <a:defRPr/>
              </a:pPr>
              <a:t>7</a:t>
            </a:fld>
            <a:endParaRPr lang="en-US" altLang="en-US">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 </a:t>
            </a:r>
          </a:p>
        </p:txBody>
      </p:sp>
    </p:spTree>
    <p:extLst>
      <p:ext uri="{BB962C8B-B14F-4D97-AF65-F5344CB8AC3E}">
        <p14:creationId xmlns:p14="http://schemas.microsoft.com/office/powerpoint/2010/main" val="2181913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endParaRPr lang="en-US" altLang="en-US" smtClean="0"/>
          </a:p>
        </p:txBody>
      </p:sp>
      <p:sp>
        <p:nvSpPr>
          <p:cNvPr id="10243" name="Content Placeholder 2"/>
          <p:cNvSpPr>
            <a:spLocks noGrp="1"/>
          </p:cNvSpPr>
          <p:nvPr>
            <p:ph idx="1"/>
          </p:nvPr>
        </p:nvSpPr>
        <p:spPr/>
        <p:txBody>
          <a:bodyPr/>
          <a:lstStyle/>
          <a:p>
            <a:pPr eaLnBrk="1" hangingPunct="1"/>
            <a:r>
              <a:rPr lang="en-US" altLang="en-US" i="1" smtClean="0"/>
              <a:t>Construction elements</a:t>
            </a:r>
            <a:r>
              <a:rPr lang="en-US" altLang="en-US" smtClean="0"/>
              <a:t>—a set of tools that automate the construction of software by ensuring that the proper set of validated components (i.e., the correct version) have been assembled.</a:t>
            </a:r>
          </a:p>
          <a:p>
            <a:pPr eaLnBrk="1" hangingPunct="1"/>
            <a:r>
              <a:rPr lang="en-US" altLang="en-US" i="1" smtClean="0"/>
              <a:t>Human elements</a:t>
            </a:r>
            <a:r>
              <a:rPr lang="en-US" altLang="en-US" smtClean="0"/>
              <a:t>—a set of tools and process features (encompassing other</a:t>
            </a:r>
            <a:br>
              <a:rPr lang="en-US" altLang="en-US" smtClean="0"/>
            </a:br>
            <a:r>
              <a:rPr lang="en-US" altLang="en-US" smtClean="0"/>
              <a:t>CM elements) used by the software team to implement effective SCM.</a:t>
            </a:r>
            <a:br>
              <a:rPr lang="en-US" altLang="en-US" smtClean="0"/>
            </a:br>
            <a:endParaRPr lang="en-US" altLang="en-US" smtClean="0"/>
          </a:p>
        </p:txBody>
      </p:sp>
      <p:sp>
        <p:nvSpPr>
          <p:cNvPr id="4" name="Slide Number Placeholder 3"/>
          <p:cNvSpPr>
            <a:spLocks noGrp="1"/>
          </p:cNvSpPr>
          <p:nvPr>
            <p:ph type="sldNum" sz="quarter" idx="10"/>
          </p:nvPr>
        </p:nvSpPr>
        <p:spPr/>
        <p:txBody>
          <a:bodyPr/>
          <a:lstStyle/>
          <a:p>
            <a:pPr>
              <a:defRPr/>
            </a:pPr>
            <a:fld id="{22866CFD-2C35-4BEC-894A-DBF80273541B}" type="slidenum">
              <a:rPr lang="en-US" altLang="en-US">
                <a:solidFill>
                  <a:srgbClr val="000000"/>
                </a:solidFill>
              </a:rPr>
              <a:pPr>
                <a:defRPr/>
              </a:pPr>
              <a:t>8</a:t>
            </a:fld>
            <a:endParaRPr lang="en-US" altLang="en-US">
              <a:solidFill>
                <a:srgbClr val="000000"/>
              </a:solidFill>
            </a:endParaRPr>
          </a:p>
        </p:txBody>
      </p:sp>
      <p:sp>
        <p:nvSpPr>
          <p:cNvPr id="5" name="Footer Placeholder 4"/>
          <p:cNvSpPr>
            <a:spLocks noGrp="1"/>
          </p:cNvSpPr>
          <p:nvPr>
            <p:ph type="ftr" sz="quarter" idx="11"/>
          </p:nvPr>
        </p:nvSpPr>
        <p:spPr/>
        <p:txBody>
          <a:body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 </a:t>
            </a:r>
          </a:p>
        </p:txBody>
      </p:sp>
    </p:spTree>
    <p:extLst>
      <p:ext uri="{BB962C8B-B14F-4D97-AF65-F5344CB8AC3E}">
        <p14:creationId xmlns:p14="http://schemas.microsoft.com/office/powerpoint/2010/main" val="4153365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p:cNvSpPr>
            <a:spLocks noGrp="1"/>
          </p:cNvSpPr>
          <p:nvPr>
            <p:ph type="sldNum" sz="quarter" idx="10"/>
          </p:nvPr>
        </p:nvSpPr>
        <p:spPr/>
        <p:txBody>
          <a:bodyPr/>
          <a:lstStyle/>
          <a:p>
            <a:pPr>
              <a:defRPr/>
            </a:pPr>
            <a:fld id="{B1DE93FB-6118-4959-BA81-2B096761AAA8}" type="slidenum">
              <a:rPr lang="en-US" altLang="en-US">
                <a:solidFill>
                  <a:srgbClr val="000000"/>
                </a:solidFill>
              </a:rPr>
              <a:pPr>
                <a:defRPr/>
              </a:pPr>
              <a:t>9</a:t>
            </a:fld>
            <a:endParaRPr lang="en-US" altLang="en-US">
              <a:solidFill>
                <a:srgbClr val="000000"/>
              </a:solidFill>
            </a:endParaRPr>
          </a:p>
        </p:txBody>
      </p:sp>
      <p:sp>
        <p:nvSpPr>
          <p:cNvPr id="15" name="Footer Placeholder 4"/>
          <p:cNvSpPr>
            <a:spLocks noGrp="1"/>
          </p:cNvSpPr>
          <p:nvPr>
            <p:ph type="ftr" sz="quarter" idx="11"/>
          </p:nvPr>
        </p:nvSpPr>
        <p:spPr/>
        <p:txBody>
          <a:bodyPr/>
          <a:lstStyle/>
          <a:p>
            <a:pPr>
              <a:defRPr/>
            </a:pPr>
            <a:r>
              <a:rPr lang="en-US" altLang="en-US">
                <a:solidFill>
                  <a:srgbClr val="000000"/>
                </a:solidFill>
              </a:rPr>
              <a:t>These slides are designed to accompany </a:t>
            </a:r>
            <a:r>
              <a:rPr lang="en-US" altLang="en-US" i="1">
                <a:solidFill>
                  <a:srgbClr val="000000"/>
                </a:solidFill>
              </a:rPr>
              <a:t>Software Engineering: A Practitioner’s Approach, 7/e </a:t>
            </a:r>
            <a:r>
              <a:rPr lang="en-US" altLang="en-US">
                <a:solidFill>
                  <a:srgbClr val="000000"/>
                </a:solidFill>
              </a:rPr>
              <a:t>(McGraw-Hill 2009). Slides copyright 2009 by Roger Pressman. </a:t>
            </a:r>
          </a:p>
        </p:txBody>
      </p:sp>
      <p:sp>
        <p:nvSpPr>
          <p:cNvPr id="11268" name="Rectangle 2"/>
          <p:cNvSpPr>
            <a:spLocks noGrp="1" noChangeArrowheads="1"/>
          </p:cNvSpPr>
          <p:nvPr>
            <p:ph type="title"/>
          </p:nvPr>
        </p:nvSpPr>
        <p:spPr>
          <a:xfrm>
            <a:off x="1219200" y="1066800"/>
            <a:ext cx="6888163" cy="536575"/>
          </a:xfrm>
          <a:noFill/>
        </p:spPr>
        <p:txBody>
          <a:bodyPr lIns="90487" tIns="44450" rIns="90487" bIns="44450" anchor="ctr"/>
          <a:lstStyle/>
          <a:p>
            <a:pPr eaLnBrk="1" hangingPunct="1"/>
            <a:r>
              <a:rPr lang="en-US" altLang="en-US" smtClean="0"/>
              <a:t>The Software Configuration</a:t>
            </a:r>
          </a:p>
        </p:txBody>
      </p:sp>
      <p:sp>
        <p:nvSpPr>
          <p:cNvPr id="11269" name="Oval 3"/>
          <p:cNvSpPr>
            <a:spLocks noChangeArrowheads="1"/>
          </p:cNvSpPr>
          <p:nvPr/>
        </p:nvSpPr>
        <p:spPr bwMode="auto">
          <a:xfrm>
            <a:off x="2255838" y="1809750"/>
            <a:ext cx="5816600" cy="4346575"/>
          </a:xfrm>
          <a:prstGeom prst="ellipse">
            <a:avLst/>
          </a:prstGeom>
          <a:solidFill>
            <a:schemeClr val="accent2"/>
          </a:solidFill>
          <a:ln>
            <a:noFill/>
          </a:ln>
          <a:effectLst>
            <a:outerShdw dist="107763" dir="2700000" algn="ctr" rotWithShape="0">
              <a:schemeClr val="bg2"/>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1270" name="Oval 4"/>
          <p:cNvSpPr>
            <a:spLocks noChangeArrowheads="1"/>
          </p:cNvSpPr>
          <p:nvPr/>
        </p:nvSpPr>
        <p:spPr bwMode="auto">
          <a:xfrm>
            <a:off x="4105275" y="3863975"/>
            <a:ext cx="2139950" cy="2189163"/>
          </a:xfrm>
          <a:prstGeom prst="ellipse">
            <a:avLst/>
          </a:prstGeom>
          <a:solidFill>
            <a:srgbClr val="F76681"/>
          </a:solidFill>
          <a:ln>
            <a:noFill/>
          </a:ln>
          <a:effectLst>
            <a:outerShdw dist="107763" dir="2700000" algn="ctr" rotWithShape="0">
              <a:schemeClr val="bg2"/>
            </a:outerShdw>
          </a:effectLst>
          <a:extLst>
            <a:ext uri="{91240B29-F687-4F45-9708-019B960494DF}">
              <a14:hiddenLine xmlns:a14="http://schemas.microsoft.com/office/drawing/2010/main" w="50800">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1271" name="Oval 5"/>
          <p:cNvSpPr>
            <a:spLocks noChangeArrowheads="1"/>
          </p:cNvSpPr>
          <p:nvPr/>
        </p:nvSpPr>
        <p:spPr bwMode="auto">
          <a:xfrm>
            <a:off x="5083175" y="2120900"/>
            <a:ext cx="2141538" cy="2190750"/>
          </a:xfrm>
          <a:prstGeom prst="ellipse">
            <a:avLst/>
          </a:prstGeom>
          <a:solidFill>
            <a:srgbClr val="E5405D"/>
          </a:solidFill>
          <a:ln>
            <a:noFill/>
          </a:ln>
          <a:effectLst>
            <a:outerShdw dist="107763" dir="2700000" algn="ctr" rotWithShape="0">
              <a:schemeClr val="bg2"/>
            </a:outerShdw>
          </a:effectLst>
          <a:extLst>
            <a:ext uri="{91240B29-F687-4F45-9708-019B960494DF}">
              <a14:hiddenLine xmlns:a14="http://schemas.microsoft.com/office/drawing/2010/main" w="50800">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1272" name="Oval 6"/>
          <p:cNvSpPr>
            <a:spLocks noChangeArrowheads="1"/>
          </p:cNvSpPr>
          <p:nvPr/>
        </p:nvSpPr>
        <p:spPr bwMode="auto">
          <a:xfrm>
            <a:off x="3122613" y="2135188"/>
            <a:ext cx="2139950" cy="2189162"/>
          </a:xfrm>
          <a:prstGeom prst="ellipse">
            <a:avLst/>
          </a:prstGeom>
          <a:solidFill>
            <a:srgbClr val="CF0E30"/>
          </a:solidFill>
          <a:ln>
            <a:noFill/>
          </a:ln>
          <a:effectLst>
            <a:outerShdw dist="107763" dir="2700000" algn="ctr" rotWithShape="0">
              <a:schemeClr val="bg2"/>
            </a:outerShdw>
          </a:effectLst>
          <a:extLst>
            <a:ext uri="{91240B29-F687-4F45-9708-019B960494DF}">
              <a14:hiddenLine xmlns:a14="http://schemas.microsoft.com/office/drawing/2010/main" w="50800">
                <a:solidFill>
                  <a:srgbClr val="000000"/>
                </a:solidFill>
                <a:round/>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eaLnBrk="0" fontAlgn="base" hangingPunct="0">
              <a:spcBef>
                <a:spcPct val="0"/>
              </a:spcBef>
              <a:spcAft>
                <a:spcPct val="0"/>
              </a:spcAft>
            </a:pPr>
            <a:endParaRPr lang="en-US" altLang="en-US">
              <a:solidFill>
                <a:srgbClr val="000000"/>
              </a:solidFill>
            </a:endParaRPr>
          </a:p>
        </p:txBody>
      </p:sp>
      <p:sp>
        <p:nvSpPr>
          <p:cNvPr id="175111" name="Rectangle 7"/>
          <p:cNvSpPr>
            <a:spLocks noChangeArrowheads="1"/>
          </p:cNvSpPr>
          <p:nvPr/>
        </p:nvSpPr>
        <p:spPr bwMode="auto">
          <a:xfrm>
            <a:off x="3379788" y="2960688"/>
            <a:ext cx="1587500" cy="454025"/>
          </a:xfrm>
          <a:prstGeom prst="rect">
            <a:avLst/>
          </a:prstGeom>
          <a:noFill/>
          <a:ln>
            <a:noFill/>
          </a:ln>
          <a:effectLst/>
          <a:extLst/>
        </p:spPr>
        <p:txBody>
          <a:bodyPr wrap="none" lIns="90487" tIns="44450" rIns="90487" bIns="44450">
            <a:spAutoFit/>
          </a:bodyPr>
          <a:lstStyle/>
          <a:p>
            <a:pPr eaLnBrk="0" fontAlgn="base" hangingPunct="0">
              <a:spcBef>
                <a:spcPct val="0"/>
              </a:spcBef>
              <a:spcAft>
                <a:spcPct val="0"/>
              </a:spcAft>
              <a:defRPr/>
            </a:pPr>
            <a:r>
              <a:rPr lang="en-US" altLang="en-US" sz="2400" b="1">
                <a:solidFill>
                  <a:srgbClr val="EAEAEA"/>
                </a:solidFill>
                <a:effectLst>
                  <a:outerShdw blurRad="38100" dist="38100" dir="2700000" algn="tl">
                    <a:srgbClr val="000000"/>
                  </a:outerShdw>
                </a:effectLst>
                <a:ea typeface="ＭＳ Ｐゴシック" pitchFamily="-128" charset="-128"/>
              </a:rPr>
              <a:t>programs</a:t>
            </a:r>
          </a:p>
        </p:txBody>
      </p:sp>
      <p:sp>
        <p:nvSpPr>
          <p:cNvPr id="175112" name="Rectangle 8"/>
          <p:cNvSpPr>
            <a:spLocks noChangeArrowheads="1"/>
          </p:cNvSpPr>
          <p:nvPr/>
        </p:nvSpPr>
        <p:spPr bwMode="auto">
          <a:xfrm>
            <a:off x="5334000" y="2971800"/>
            <a:ext cx="1806575" cy="454025"/>
          </a:xfrm>
          <a:prstGeom prst="rect">
            <a:avLst/>
          </a:prstGeom>
          <a:noFill/>
          <a:ln>
            <a:noFill/>
          </a:ln>
          <a:effectLst/>
          <a:extLst/>
        </p:spPr>
        <p:txBody>
          <a:bodyPr wrap="none" lIns="90487" tIns="44450" rIns="90487" bIns="44450">
            <a:spAutoFit/>
          </a:bodyPr>
          <a:lstStyle/>
          <a:p>
            <a:pPr eaLnBrk="0" fontAlgn="base" hangingPunct="0">
              <a:spcBef>
                <a:spcPct val="0"/>
              </a:spcBef>
              <a:spcAft>
                <a:spcPct val="0"/>
              </a:spcAft>
              <a:defRPr/>
            </a:pPr>
            <a:r>
              <a:rPr lang="en-US" altLang="en-US" sz="2400" b="1">
                <a:solidFill>
                  <a:srgbClr val="EAEAEA"/>
                </a:solidFill>
                <a:effectLst>
                  <a:outerShdw blurRad="38100" dist="38100" dir="2700000" algn="tl">
                    <a:srgbClr val="000000"/>
                  </a:outerShdw>
                </a:effectLst>
                <a:ea typeface="ＭＳ Ｐゴシック" pitchFamily="-128" charset="-128"/>
              </a:rPr>
              <a:t>documents</a:t>
            </a:r>
          </a:p>
        </p:txBody>
      </p:sp>
      <p:sp>
        <p:nvSpPr>
          <p:cNvPr id="175113" name="Rectangle 9"/>
          <p:cNvSpPr>
            <a:spLocks noChangeArrowheads="1"/>
          </p:cNvSpPr>
          <p:nvPr/>
        </p:nvSpPr>
        <p:spPr bwMode="auto">
          <a:xfrm>
            <a:off x="4706938" y="4738688"/>
            <a:ext cx="808037" cy="454025"/>
          </a:xfrm>
          <a:prstGeom prst="rect">
            <a:avLst/>
          </a:prstGeom>
          <a:noFill/>
          <a:ln>
            <a:noFill/>
          </a:ln>
          <a:effectLst/>
          <a:extLst/>
        </p:spPr>
        <p:txBody>
          <a:bodyPr wrap="none" lIns="90487" tIns="44450" rIns="90487" bIns="44450">
            <a:spAutoFit/>
          </a:bodyPr>
          <a:lstStyle/>
          <a:p>
            <a:pPr eaLnBrk="0" fontAlgn="base" hangingPunct="0">
              <a:spcBef>
                <a:spcPct val="0"/>
              </a:spcBef>
              <a:spcAft>
                <a:spcPct val="0"/>
              </a:spcAft>
              <a:defRPr/>
            </a:pPr>
            <a:r>
              <a:rPr lang="en-US" altLang="en-US" sz="2400" b="1">
                <a:solidFill>
                  <a:srgbClr val="EAEAEA"/>
                </a:solidFill>
                <a:effectLst>
                  <a:outerShdw blurRad="38100" dist="38100" dir="2700000" algn="tl">
                    <a:srgbClr val="000000"/>
                  </a:outerShdw>
                </a:effectLst>
                <a:ea typeface="ＭＳ Ｐゴシック" pitchFamily="-128" charset="-128"/>
              </a:rPr>
              <a:t>data</a:t>
            </a:r>
          </a:p>
        </p:txBody>
      </p:sp>
      <p:sp>
        <p:nvSpPr>
          <p:cNvPr id="175114" name="Rectangle 10"/>
          <p:cNvSpPr>
            <a:spLocks noChangeArrowheads="1"/>
          </p:cNvSpPr>
          <p:nvPr/>
        </p:nvSpPr>
        <p:spPr bwMode="auto">
          <a:xfrm>
            <a:off x="1574800" y="4598988"/>
            <a:ext cx="1755775" cy="454025"/>
          </a:xfrm>
          <a:prstGeom prst="rect">
            <a:avLst/>
          </a:prstGeom>
          <a:noFill/>
          <a:ln>
            <a:noFill/>
          </a:ln>
          <a:effectLst/>
          <a:extLst/>
        </p:spPr>
        <p:txBody>
          <a:bodyPr wrap="none" lIns="90487" tIns="44450" rIns="90487" bIns="44450">
            <a:spAutoFit/>
          </a:bodyPr>
          <a:lstStyle/>
          <a:p>
            <a:pPr eaLnBrk="0" fontAlgn="base" hangingPunct="0">
              <a:spcBef>
                <a:spcPct val="0"/>
              </a:spcBef>
              <a:spcAft>
                <a:spcPct val="0"/>
              </a:spcAft>
              <a:defRPr/>
            </a:pPr>
            <a:r>
              <a:rPr lang="en-US" altLang="en-US" sz="2400" b="1" i="1">
                <a:solidFill>
                  <a:srgbClr val="000000"/>
                </a:solidFill>
                <a:effectLst>
                  <a:outerShdw blurRad="38100" dist="38100" dir="2700000" algn="tl">
                    <a:srgbClr val="FFFFFF"/>
                  </a:outerShdw>
                </a:effectLst>
                <a:ea typeface="ＭＳ Ｐゴシック" pitchFamily="-128" charset="-128"/>
              </a:rPr>
              <a:t>The pieces</a:t>
            </a:r>
          </a:p>
        </p:txBody>
      </p:sp>
      <p:sp>
        <p:nvSpPr>
          <p:cNvPr id="11277" name="Arc 11"/>
          <p:cNvSpPr>
            <a:spLocks/>
          </p:cNvSpPr>
          <p:nvPr/>
        </p:nvSpPr>
        <p:spPr bwMode="auto">
          <a:xfrm>
            <a:off x="3435350" y="5049838"/>
            <a:ext cx="1270000" cy="85725"/>
          </a:xfrm>
          <a:custGeom>
            <a:avLst/>
            <a:gdLst>
              <a:gd name="T0" fmla="*/ 2147483647 w 21600"/>
              <a:gd name="T1" fmla="*/ 84406522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508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11278" name="Arc 12"/>
          <p:cNvSpPr>
            <a:spLocks/>
          </p:cNvSpPr>
          <p:nvPr/>
        </p:nvSpPr>
        <p:spPr bwMode="auto">
          <a:xfrm>
            <a:off x="3382963" y="3614738"/>
            <a:ext cx="3187700" cy="1166812"/>
          </a:xfrm>
          <a:custGeom>
            <a:avLst/>
            <a:gdLst>
              <a:gd name="T0" fmla="*/ 2147483647 w 21600"/>
              <a:gd name="T1" fmla="*/ 0 h 21633"/>
              <a:gd name="T2" fmla="*/ 0 w 21600"/>
              <a:gd name="T3" fmla="*/ 2147483647 h 21633"/>
              <a:gd name="T4" fmla="*/ 0 w 21600"/>
              <a:gd name="T5" fmla="*/ 2147483647 h 21633"/>
              <a:gd name="T6" fmla="*/ 0 60000 65536"/>
              <a:gd name="T7" fmla="*/ 0 60000 65536"/>
              <a:gd name="T8" fmla="*/ 0 60000 65536"/>
              <a:gd name="T9" fmla="*/ 0 w 21600"/>
              <a:gd name="T10" fmla="*/ 0 h 21633"/>
              <a:gd name="T11" fmla="*/ 21600 w 21600"/>
              <a:gd name="T12" fmla="*/ 21633 h 21633"/>
            </a:gdLst>
            <a:ahLst/>
            <a:cxnLst>
              <a:cxn ang="T6">
                <a:pos x="T0" y="T1"/>
              </a:cxn>
              <a:cxn ang="T7">
                <a:pos x="T2" y="T3"/>
              </a:cxn>
              <a:cxn ang="T8">
                <a:pos x="T4" y="T5"/>
              </a:cxn>
            </a:cxnLst>
            <a:rect l="T9" t="T10" r="T11" b="T12"/>
            <a:pathLst>
              <a:path w="21600" h="21633" fill="none" extrusionOk="0">
                <a:moveTo>
                  <a:pt x="21599" y="-1"/>
                </a:moveTo>
                <a:cubicBezTo>
                  <a:pt x="21599" y="10"/>
                  <a:pt x="21600" y="21"/>
                  <a:pt x="21600" y="33"/>
                </a:cubicBezTo>
                <a:cubicBezTo>
                  <a:pt x="21600" y="11962"/>
                  <a:pt x="11929" y="21632"/>
                  <a:pt x="0" y="21633"/>
                </a:cubicBezTo>
              </a:path>
              <a:path w="21600" h="21633" stroke="0" extrusionOk="0">
                <a:moveTo>
                  <a:pt x="21599" y="-1"/>
                </a:moveTo>
                <a:cubicBezTo>
                  <a:pt x="21599" y="10"/>
                  <a:pt x="21600" y="21"/>
                  <a:pt x="21600" y="33"/>
                </a:cubicBezTo>
                <a:cubicBezTo>
                  <a:pt x="21600" y="11962"/>
                  <a:pt x="11929" y="21632"/>
                  <a:pt x="0" y="21633"/>
                </a:cubicBezTo>
                <a:lnTo>
                  <a:pt x="0" y="33"/>
                </a:lnTo>
                <a:lnTo>
                  <a:pt x="21599" y="-1"/>
                </a:lnTo>
                <a:close/>
              </a:path>
            </a:pathLst>
          </a:custGeom>
          <a:noFill/>
          <a:ln w="508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
        <p:nvSpPr>
          <p:cNvPr id="11279" name="Arc 13"/>
          <p:cNvSpPr>
            <a:spLocks/>
          </p:cNvSpPr>
          <p:nvPr/>
        </p:nvSpPr>
        <p:spPr bwMode="auto">
          <a:xfrm>
            <a:off x="3357563" y="3513138"/>
            <a:ext cx="1117600" cy="1114425"/>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508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en-US" sz="2400">
              <a:solidFill>
                <a:srgbClr val="000000"/>
              </a:solidFill>
              <a:latin typeface="Arial" charset="0"/>
              <a:ea typeface="ＭＳ Ｐゴシック" pitchFamily="-128" charset="-128"/>
            </a:endParaRPr>
          </a:p>
        </p:txBody>
      </p:sp>
    </p:spTree>
    <p:extLst>
      <p:ext uri="{BB962C8B-B14F-4D97-AF65-F5344CB8AC3E}">
        <p14:creationId xmlns:p14="http://schemas.microsoft.com/office/powerpoint/2010/main" val="1702959577"/>
      </p:ext>
    </p:extLst>
  </p:cSld>
  <p:clrMapOvr>
    <a:masterClrMapping/>
  </p:clrMapOvr>
  <p:transition/>
</p:sld>
</file>

<file path=ppt/theme/theme1.xml><?xml version="1.0" encoding="utf-8"?>
<a:theme xmlns:a="http://schemas.openxmlformats.org/drawingml/2006/main"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Bold Stripes">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charset="0"/>
            <a:ea typeface="ＭＳ Ｐゴシック" pitchFamily="-12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charset="0"/>
            <a:ea typeface="ＭＳ Ｐゴシック" pitchFamily="-128" charset="-128"/>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0</TotalTime>
  <Words>4498</Words>
  <Application>Microsoft Office PowerPoint</Application>
  <PresentationFormat>On-screen Show (4:3)</PresentationFormat>
  <Paragraphs>395</Paragraphs>
  <Slides>62</Slides>
  <Notes>0</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Bold Stripes</vt:lpstr>
      <vt:lpstr>Chapter 22</vt:lpstr>
      <vt:lpstr>PowerPoint Presentation</vt:lpstr>
      <vt:lpstr>PowerPoint Presentation</vt:lpstr>
      <vt:lpstr>What Are These Changes?</vt:lpstr>
      <vt:lpstr>What is the origin of changes that are requested for software?</vt:lpstr>
      <vt:lpstr>SCM Scenario</vt:lpstr>
      <vt:lpstr>Elements of a Configuration Management System</vt:lpstr>
      <vt:lpstr>PowerPoint Presentation</vt:lpstr>
      <vt:lpstr>The Software Configuration</vt:lpstr>
      <vt:lpstr>Baselines</vt:lpstr>
      <vt:lpstr>Baselines</vt:lpstr>
      <vt:lpstr>Baselines</vt:lpstr>
      <vt:lpstr>Software Configuration Items</vt:lpstr>
      <vt:lpstr>Software Configuration Objects</vt:lpstr>
      <vt:lpstr>Software Configuration Objects</vt:lpstr>
      <vt:lpstr>SCM Repository</vt:lpstr>
      <vt:lpstr>SCM Repository</vt:lpstr>
      <vt:lpstr>PowerPoint Presentation</vt:lpstr>
      <vt:lpstr>Repository Content</vt:lpstr>
      <vt:lpstr>Repository Features</vt:lpstr>
      <vt:lpstr>PowerPoint Presentation</vt:lpstr>
      <vt:lpstr>SCM Process</vt:lpstr>
      <vt:lpstr>The SCM Process</vt:lpstr>
      <vt:lpstr>The SCM Process</vt:lpstr>
      <vt:lpstr>Identification of Objects</vt:lpstr>
      <vt:lpstr>PowerPoint Presentation</vt:lpstr>
      <vt:lpstr>PowerPoint Presentation</vt:lpstr>
      <vt:lpstr>Version Control</vt:lpstr>
      <vt:lpstr>PowerPoint Presentation</vt:lpstr>
      <vt:lpstr>Change Control</vt:lpstr>
      <vt:lpstr>Change Control</vt:lpstr>
      <vt:lpstr>PowerPoint Presentation</vt:lpstr>
      <vt:lpstr>PowerPoint Presentation</vt:lpstr>
      <vt:lpstr>PowerPoint Presentation</vt:lpstr>
      <vt:lpstr>Change Control Process—I</vt:lpstr>
      <vt:lpstr>Change Control Process-II</vt:lpstr>
      <vt:lpstr>Change Control Process-III</vt:lpstr>
      <vt:lpstr>Auditing</vt:lpstr>
      <vt:lpstr>PowerPoint Presentation</vt:lpstr>
      <vt:lpstr>What are the primary questions that we ask during a configuration audit?</vt:lpstr>
      <vt:lpstr>PowerPoint Presentation</vt:lpstr>
      <vt:lpstr>Status Accounting</vt:lpstr>
      <vt:lpstr>PowerPoint Presentation</vt:lpstr>
      <vt:lpstr>PowerPoint Presentation</vt:lpstr>
      <vt:lpstr>SCM for Web Engineering-I</vt:lpstr>
      <vt:lpstr>PowerPoint Presentation</vt:lpstr>
      <vt:lpstr>SCM for Web Engineering-II</vt:lpstr>
      <vt:lpstr>WebApp Configuration Objects</vt:lpstr>
      <vt:lpstr>PowerPoint Presentation</vt:lpstr>
      <vt:lpstr>Content management system</vt:lpstr>
      <vt:lpstr>Content Management-I</vt:lpstr>
      <vt:lpstr>PowerPoint Presentation</vt:lpstr>
      <vt:lpstr>Content Management-II</vt:lpstr>
      <vt:lpstr>Content Management</vt:lpstr>
      <vt:lpstr>PowerPoint Presentation</vt:lpstr>
      <vt:lpstr>PowerPoint Presentation</vt:lpstr>
      <vt:lpstr>Change Management for WebApps-I</vt:lpstr>
      <vt:lpstr>Change Management for WebApps-II</vt:lpstr>
      <vt:lpstr>Version Control</vt:lpstr>
      <vt:lpstr>PowerPoint Presentation</vt:lpstr>
      <vt:lpstr>PowerPoint Presentation</vt:lpstr>
      <vt:lpstr>Auditing &amp; Reporting</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22</dc:title>
  <dc:creator>namita</dc:creator>
  <cp:lastModifiedBy>namita</cp:lastModifiedBy>
  <cp:revision>1</cp:revision>
  <dcterms:created xsi:type="dcterms:W3CDTF">2016-10-25T11:15:44Z</dcterms:created>
  <dcterms:modified xsi:type="dcterms:W3CDTF">2016-10-25T11:16:19Z</dcterms:modified>
</cp:coreProperties>
</file>