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5"/>
    <p:restoredTop sz="94664"/>
  </p:normalViewPr>
  <p:slideViewPr>
    <p:cSldViewPr snapToGrid="0" snapToObjects="1">
      <p:cViewPr varScale="1">
        <p:scale>
          <a:sx n="125" d="100"/>
          <a:sy n="125" d="100"/>
        </p:scale>
        <p:origin x="1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206CA-C563-1441-9945-9EF62B5C6E95}" type="datetimeFigureOut">
              <a:rPr lang="en-US" smtClean="0"/>
              <a:t>8/8/18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1FE58-859C-0B4C-A21D-1B5075D73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43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86E0-F286-214D-8180-005BE10E0B22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FD99-EC2F-9649-8A48-61239981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86E0-F286-214D-8180-005BE10E0B22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FD99-EC2F-9649-8A48-61239981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5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86E0-F286-214D-8180-005BE10E0B22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FD99-EC2F-9649-8A48-61239981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4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86E0-F286-214D-8180-005BE10E0B22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FD99-EC2F-9649-8A48-61239981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5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86E0-F286-214D-8180-005BE10E0B22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FD99-EC2F-9649-8A48-61239981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4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86E0-F286-214D-8180-005BE10E0B22}" type="datetimeFigureOut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FD99-EC2F-9649-8A48-61239981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0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86E0-F286-214D-8180-005BE10E0B22}" type="datetimeFigureOut">
              <a:rPr lang="en-US" smtClean="0"/>
              <a:t>8/8/18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FD99-EC2F-9649-8A48-61239981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1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86E0-F286-214D-8180-005BE10E0B22}" type="datetimeFigureOut">
              <a:rPr lang="en-US" smtClean="0"/>
              <a:t>8/8/18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FD99-EC2F-9649-8A48-61239981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7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86E0-F286-214D-8180-005BE10E0B22}" type="datetimeFigureOut">
              <a:rPr lang="en-US" smtClean="0"/>
              <a:t>8/8/18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FD99-EC2F-9649-8A48-61239981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26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86E0-F286-214D-8180-005BE10E0B22}" type="datetimeFigureOut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FD99-EC2F-9649-8A48-61239981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2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86E0-F286-214D-8180-005BE10E0B22}" type="datetimeFigureOut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FD99-EC2F-9649-8A48-61239981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C86E0-F286-214D-8180-005BE10E0B22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1FD99-EC2F-9649-8A48-61239981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8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s://portal.gdc.cancer.gov/projects/TCGA-BRCA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Re-analysis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METABRIC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jmzeng1314@163.com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110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4377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8219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11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828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3441"/>
            <a:ext cx="12192000" cy="393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371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2530"/>
            <a:ext cx="12192000" cy="579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977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8236"/>
            <a:ext cx="12192000" cy="344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137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4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9519"/>
            <a:ext cx="12192000" cy="443896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2240" y="254000"/>
            <a:ext cx="4973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</a:t>
            </a:r>
            <a:r>
              <a:rPr lang="en-US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portal.gdc.cancer.gov/projects/TCGA-BRCA</a:t>
            </a:r>
            <a:r>
              <a:rPr lang="zh-CN" alt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79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2798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244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267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7</Words>
  <Application>Microsoft Macintosh PowerPoint</Application>
  <PresentationFormat>Widescreen</PresentationFormat>
  <Paragraphs>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DengXian</vt:lpstr>
      <vt:lpstr>DengXian Light</vt:lpstr>
      <vt:lpstr>Arial</vt:lpstr>
      <vt:lpstr>Office Theme</vt:lpstr>
      <vt:lpstr>Re-analysis for METABRIC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2018-08-08T06:24:10Z</dcterms:created>
  <dcterms:modified xsi:type="dcterms:W3CDTF">2018-08-08T07:56:12Z</dcterms:modified>
</cp:coreProperties>
</file>