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Presentation –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Doctor-Patient interaction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Atharva Jadhav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Rushikesh Bappur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44DD-913F-402D-AF3E-1AD2DCAE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11FD-3ECB-4C98-8994-C905EF6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Provide a platform.</a:t>
            </a:r>
          </a:p>
          <a:p>
            <a:r>
              <a:rPr lang="en-US" sz="2000" dirty="0"/>
              <a:t>User is free to choose.</a:t>
            </a:r>
          </a:p>
          <a:p>
            <a:r>
              <a:rPr lang="en-US" sz="2000" dirty="0"/>
              <a:t>Harness the power technology for mental health.</a:t>
            </a:r>
          </a:p>
          <a:p>
            <a:r>
              <a:rPr lang="en-US" sz="2000" dirty="0"/>
              <a:t>Demand drives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974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B6F-4907-49A0-BA87-3F7F403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mental health?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6E6C-E5CC-4AEC-8DCA-9F6B4963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Proliferating cases of mental health.</a:t>
            </a:r>
          </a:p>
          <a:p>
            <a:r>
              <a:rPr lang="en-US" sz="2000" dirty="0"/>
              <a:t>Goes un-treated due to stigmatization.</a:t>
            </a:r>
          </a:p>
          <a:p>
            <a:r>
              <a:rPr lang="en-US" sz="2000" dirty="0"/>
              <a:t>Providing remote access to mental care.</a:t>
            </a:r>
          </a:p>
          <a:p>
            <a:r>
              <a:rPr lang="en-US" sz="2000" dirty="0"/>
              <a:t>Current implementations are not widely used.</a:t>
            </a:r>
          </a:p>
          <a:p>
            <a:r>
              <a:rPr lang="en-US" sz="2000" dirty="0"/>
              <a:t>Restrictions placed by the waves of the pandemic.</a:t>
            </a:r>
          </a:p>
          <a:p>
            <a:r>
              <a:rPr lang="en-US" sz="2000" dirty="0"/>
              <a:t>Looking at the long-term impacts of the pandemic.</a:t>
            </a:r>
          </a:p>
          <a:p>
            <a:r>
              <a:rPr lang="en-US" sz="2000" dirty="0"/>
              <a:t>Providing flexibility to scheduling.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553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957D-2337-4135-8F02-53B2174E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90AB-6E21-4AF3-80BC-7F3EBB7A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Very prominent.</a:t>
            </a:r>
          </a:p>
          <a:p>
            <a:r>
              <a:rPr lang="en-US" sz="2000" dirty="0"/>
              <a:t>Especially in developing countries, mental care for children is non-existent.</a:t>
            </a:r>
          </a:p>
          <a:p>
            <a:r>
              <a:rPr lang="en-US" sz="2000" dirty="0"/>
              <a:t>People who have lost their loved ones.</a:t>
            </a:r>
          </a:p>
          <a:p>
            <a:r>
              <a:rPr lang="en-US" sz="2000" dirty="0"/>
              <a:t>People who have lost jobs/wages &amp; investment.</a:t>
            </a:r>
          </a:p>
          <a:p>
            <a:r>
              <a:rPr lang="en-US" sz="2000" dirty="0"/>
              <a:t>People who don’t want to leave their comfort zone.</a:t>
            </a:r>
          </a:p>
          <a:p>
            <a:r>
              <a:rPr lang="en-US" sz="2000" dirty="0"/>
              <a:t>Tapping the power of phones and internet.</a:t>
            </a:r>
          </a:p>
          <a:p>
            <a:r>
              <a:rPr lang="en-US" sz="2000" dirty="0"/>
              <a:t>The whole spectrum of demography.</a:t>
            </a:r>
          </a:p>
          <a:p>
            <a:r>
              <a:rPr lang="en-US" sz="2000" dirty="0"/>
              <a:t>Newly certified doctors.</a:t>
            </a:r>
          </a:p>
        </p:txBody>
      </p:sp>
    </p:spTree>
    <p:extLst>
      <p:ext uri="{BB962C8B-B14F-4D97-AF65-F5344CB8AC3E}">
        <p14:creationId xmlns:p14="http://schemas.microsoft.com/office/powerpoint/2010/main" val="318881425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1199-677D-439A-B534-61C3E64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9EE5-1266-4F6B-93DA-AF6AB50B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Focusing on scope of mental-health</a:t>
            </a:r>
          </a:p>
          <a:p>
            <a:r>
              <a:rPr lang="en-US" sz="2000" dirty="0"/>
              <a:t>Decentralizing and delegating.</a:t>
            </a:r>
          </a:p>
          <a:p>
            <a:r>
              <a:rPr lang="en-US" sz="2000" dirty="0"/>
              <a:t>Doctors are users, not employees.</a:t>
            </a:r>
          </a:p>
          <a:p>
            <a:r>
              <a:rPr lang="en-US" sz="2000" dirty="0"/>
              <a:t>What happens with the user data?</a:t>
            </a:r>
          </a:p>
          <a:p>
            <a:r>
              <a:rPr lang="en-US" sz="2000" dirty="0"/>
              <a:t>Adding anonymity.</a:t>
            </a:r>
          </a:p>
          <a:p>
            <a:r>
              <a:rPr lang="en-US" sz="2000" dirty="0"/>
              <a:t>Market driven rates &amp; subscriptions.</a:t>
            </a:r>
          </a:p>
          <a:p>
            <a:r>
              <a:rPr lang="en-US" sz="2000" dirty="0"/>
              <a:t>No censorship in reviews.</a:t>
            </a:r>
          </a:p>
          <a:p>
            <a:r>
              <a:rPr lang="en-US" sz="2000" dirty="0"/>
              <a:t>Choosing as per specialization.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3600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55B-599D-4FD0-A372-4BB9756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CFB4-6111-43DC-89CC-95E01424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Bonding and association.</a:t>
            </a:r>
          </a:p>
          <a:p>
            <a:r>
              <a:rPr lang="en-US" sz="2000" dirty="0"/>
              <a:t>Difficulty in observing the patient.</a:t>
            </a:r>
          </a:p>
          <a:p>
            <a:r>
              <a:rPr lang="en-US" sz="2000" dirty="0"/>
              <a:t>Intermittent internet connection and power-failures.</a:t>
            </a:r>
          </a:p>
          <a:p>
            <a:r>
              <a:rPr lang="en-US" sz="2000" dirty="0"/>
              <a:t>Behavior changes based on people in the room.</a:t>
            </a:r>
          </a:p>
          <a:p>
            <a:r>
              <a:rPr lang="en-US" sz="2000" dirty="0"/>
              <a:t>Eye-to-Eye contact.</a:t>
            </a:r>
          </a:p>
          <a:p>
            <a:r>
              <a:rPr lang="en-US" sz="2000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3376915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DFDF-FF3F-4DA2-A872-91FF2534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4177-FFFE-4605-B689-D56185CB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Nodejs Express.</a:t>
            </a:r>
          </a:p>
          <a:p>
            <a:r>
              <a:rPr lang="en-US" sz="2000" dirty="0"/>
              <a:t>NoSQL – MongoDB (Mongoose).</a:t>
            </a:r>
          </a:p>
          <a:p>
            <a:r>
              <a:rPr lang="en-US" sz="2000" dirty="0"/>
              <a:t>Reactjs.</a:t>
            </a:r>
          </a:p>
          <a:p>
            <a:r>
              <a:rPr lang="en-US" sz="2000" dirty="0"/>
              <a:t> Other libraries and frameworks such as bootstrap &amp; socket.io.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706256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C795-A623-435A-ACB5-00010FFD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3232949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{55ED032E-326B-4804-9A9D-2EA75C3A415D}tf56219246_win32</Template>
  <TotalTime>99</TotalTime>
  <Words>250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Presentation – Doctor-Patient interaction platform</vt:lpstr>
      <vt:lpstr>Introduction</vt:lpstr>
      <vt:lpstr>Why mental health?</vt:lpstr>
      <vt:lpstr>Demography</vt:lpstr>
      <vt:lpstr>Comparison</vt:lpstr>
      <vt:lpstr>Technical problems</vt:lpstr>
      <vt:lpstr>Technology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– Doctor-Patient interaction platform</dc:title>
  <dc:creator>Atharva Jadhav</dc:creator>
  <cp:lastModifiedBy>Atharva Jadhav</cp:lastModifiedBy>
  <cp:revision>11</cp:revision>
  <dcterms:created xsi:type="dcterms:W3CDTF">2021-05-28T10:01:18Z</dcterms:created>
  <dcterms:modified xsi:type="dcterms:W3CDTF">2021-05-28T11:43:59Z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