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Atharva Jadhav</a:t>
            </a:r>
          </a:p>
          <a:p>
            <a:r>
              <a:rPr lang="en-US" dirty="0"/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B56-53FD-4D8D-8B25-C4B1D892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3335-B120-4CA5-8D59-C3D3EE06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Objective.</a:t>
            </a:r>
          </a:p>
          <a:p>
            <a:r>
              <a:rPr lang="en-US" dirty="0"/>
              <a:t>Why mental health.</a:t>
            </a:r>
          </a:p>
          <a:p>
            <a:r>
              <a:rPr lang="en-US" dirty="0"/>
              <a:t>Our implementation model.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BB25-6EF5-4551-9DFB-4ED6EA8F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FFC2-1BC3-47E9-ABC5-D14DAC3D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MongoDB.</a:t>
            </a:r>
          </a:p>
          <a:p>
            <a:r>
              <a:rPr lang="en-US" dirty="0"/>
              <a:t>Express.</a:t>
            </a:r>
          </a:p>
          <a:p>
            <a:r>
              <a:rPr lang="en-US" dirty="0"/>
              <a:t>ReactJS.</a:t>
            </a:r>
          </a:p>
          <a:p>
            <a:r>
              <a:rPr lang="en-US" dirty="0"/>
              <a:t>Node.js.</a:t>
            </a:r>
          </a:p>
        </p:txBody>
      </p:sp>
    </p:spTree>
    <p:extLst>
      <p:ext uri="{BB962C8B-B14F-4D97-AF65-F5344CB8AC3E}">
        <p14:creationId xmlns:p14="http://schemas.microsoft.com/office/powerpoint/2010/main" val="5305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36D-E2E6-4D2D-8FA7-D172D91E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0797-D6ED-48C7-8822-2B16E372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ReactJS.</a:t>
            </a:r>
          </a:p>
          <a:p>
            <a:r>
              <a:rPr lang="en-US" dirty="0"/>
              <a:t>Material-UI &amp; Bootstrap.</a:t>
            </a:r>
          </a:p>
          <a:p>
            <a:r>
              <a:rPr lang="en-US" dirty="0"/>
              <a:t>Client side routing.</a:t>
            </a:r>
          </a:p>
          <a:p>
            <a:r>
              <a:rPr lang="en-US" dirty="0" err="1"/>
              <a:t>Axios</a:t>
            </a:r>
            <a:r>
              <a:rPr lang="en-US" dirty="0"/>
              <a:t>.</a:t>
            </a:r>
          </a:p>
          <a:p>
            <a:r>
              <a:rPr lang="en-US" dirty="0"/>
              <a:t>Components.</a:t>
            </a:r>
          </a:p>
        </p:txBody>
      </p:sp>
    </p:spTree>
    <p:extLst>
      <p:ext uri="{BB962C8B-B14F-4D97-AF65-F5344CB8AC3E}">
        <p14:creationId xmlns:p14="http://schemas.microsoft.com/office/powerpoint/2010/main" val="32381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5164-0A7E-4150-9106-324F245D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CF38-FEE1-493D-A6C0-3D14F6B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&amp; node.js.</a:t>
            </a:r>
          </a:p>
          <a:p>
            <a:r>
              <a:rPr lang="en-US" dirty="0"/>
              <a:t>RESTful API.</a:t>
            </a:r>
          </a:p>
          <a:p>
            <a:r>
              <a:rPr lang="en-US" dirty="0"/>
              <a:t>MongoDB atlas &amp; mongoose.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8D8C-3B4D-4E8B-B1E9-85CAD3B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Schema.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B97E-106C-46A1-9A33-26EEB544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User.</a:t>
            </a:r>
          </a:p>
          <a:p>
            <a:r>
              <a:rPr lang="en-US" dirty="0"/>
              <a:t>Doctor.</a:t>
            </a:r>
          </a:p>
          <a:p>
            <a:r>
              <a:rPr lang="en-US" dirty="0"/>
              <a:t>Room.</a:t>
            </a:r>
          </a:p>
          <a:p>
            <a:r>
              <a:rPr lang="en-US" dirty="0"/>
              <a:t>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0E48-24E9-4362-9C04-7F10C82C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E58-4C96-46DE-8853-039328C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Heroku.</a:t>
            </a:r>
          </a:p>
          <a:p>
            <a:r>
              <a:rPr lang="en-US" dirty="0"/>
              <a:t>Metered API.</a:t>
            </a:r>
          </a:p>
          <a:p>
            <a:r>
              <a:rPr lang="en-US" dirty="0"/>
              <a:t>Bypassing SSL certificate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A3E8-089F-40E8-A9A0-1CA4A38C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B4BB-DC8B-4A05-A531-20FEC49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low experience initially.</a:t>
            </a:r>
          </a:p>
          <a:p>
            <a:r>
              <a:rPr lang="en-US" dirty="0"/>
              <a:t>Crunch.</a:t>
            </a:r>
          </a:p>
          <a:p>
            <a:r>
              <a:rPr lang="en-US" dirty="0"/>
              <a:t>Time consuming research.</a:t>
            </a:r>
          </a:p>
          <a:p>
            <a:r>
              <a:rPr lang="en-US" dirty="0"/>
              <a:t>Failed attempts.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EBB-6F5F-4332-B472-B50ECF5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8924-7B3B-43D0-94C9-5A57C88C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ML</a:t>
            </a:r>
          </a:p>
          <a:p>
            <a:r>
              <a:rPr lang="en-US" dirty="0"/>
              <a:t>Making it RESTful</a:t>
            </a:r>
          </a:p>
          <a:p>
            <a:r>
              <a:rPr lang="en-US" dirty="0"/>
              <a:t>Using AWS/GCP solutions for video conferencing</a:t>
            </a:r>
          </a:p>
          <a:p>
            <a:r>
              <a:rPr lang="en-US" dirty="0"/>
              <a:t>Improving security</a:t>
            </a:r>
          </a:p>
        </p:txBody>
      </p:sp>
    </p:spTree>
    <p:extLst>
      <p:ext uri="{BB962C8B-B14F-4D97-AF65-F5344CB8AC3E}">
        <p14:creationId xmlns:p14="http://schemas.microsoft.com/office/powerpoint/2010/main" val="40671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388</TotalTime>
  <Words>125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Chalkboard 16x9</vt:lpstr>
      <vt:lpstr>Project presentation.</vt:lpstr>
      <vt:lpstr>Introduction.</vt:lpstr>
      <vt:lpstr>Technology used.</vt:lpstr>
      <vt:lpstr>Front-end.</vt:lpstr>
      <vt:lpstr>Back-end.</vt:lpstr>
      <vt:lpstr>MongoDB Schema.</vt:lpstr>
      <vt:lpstr>Deployment.</vt:lpstr>
      <vt:lpstr>Difficulties.</vt:lpstr>
      <vt:lpstr>Future scope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presentation.</dc:title>
  <dc:creator>Atharva Jadhav</dc:creator>
  <cp:lastModifiedBy>Atharva Jadhav</cp:lastModifiedBy>
  <cp:revision>2</cp:revision>
  <dcterms:created xsi:type="dcterms:W3CDTF">2021-11-13T23:12:26Z</dcterms:created>
  <dcterms:modified xsi:type="dcterms:W3CDTF">2021-11-14T05:41:54Z</dcterms:modified>
</cp:coreProperties>
</file>