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k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NO:312212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/</a:t>
            </a:r>
            <a:r>
              <a:rPr altLang="en-GB" dirty="0" sz="2400" lang="en-US"/>
              <a:t>E</a:t>
            </a:r>
            <a:r>
              <a:rPr altLang="en-GB" dirty="0" sz="2400" lang="en-US"/>
              <a:t>v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endParaRPr altLang="en-US" lang="zh-CN"/>
          </a:p>
          <a:p>
            <a:r>
              <a:rPr dirty="0" sz="2400" lang="en-US"/>
              <a:t>DEPARTMENT:B.COM </a:t>
            </a:r>
            <a:r>
              <a:rPr altLang="en-GB" dirty="0" sz="2400" lang="en-US"/>
              <a:t>(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k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anagement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COLLEGE:MAHALAKSHMI WOMEN’S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2024-03-29T04:07:22Z</dcterms:created>
  <dcterms:modified xsi:type="dcterms:W3CDTF">2024-09-10T09:02:06Z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8e430f24648d45d3855184fd046831a1</vt:lpwstr>
  </property>
</Properties>
</file>