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4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valee%20s\OneDrive\Desktop\exece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valee%20s\OneDrive\Desktop\A.Beaula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[execel.xlsx]Sheet2!PivotTable1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[execel.xlsx]Sheet2!$B$3:$B$4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[execel.xlsx]Sheet2!$B$5:$B$12</c:f>
              <c:numCache>
                <c:formatCode>General</c:formatCode>
                <c:ptCount val="7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[execel.xlsx]Sheet2!$C$3:$C$4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[execel.xlsx]Sheet2!$C$5:$C$12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[execel.xlsx]Sheet2!$D$3:$D$4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[execel.xlsx]Sheet2!$D$5:$D$12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[execel.xlsx]Sheet2!$E$3:$E$4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[execel.xlsx]Sheet2!$E$5:$E$12</c:f>
              <c:numCache>
                <c:formatCode>General</c:formatCode>
                <c:ptCount val="7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[execel.xlsx]Sheet2!$F$3:$F$4</c:f>
              <c:strCache>
                <c:ptCount val="1"/>
                <c:pt idx="0">
                  <c:v>(blank)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[execel.xlsx]Sheet2!$F$5:$F$12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944950452"/>
        <c:axId val="332984994"/>
      </c:barChart>
      <c:catAx>
        <c:axId val="94495045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332984994"/>
        <c:crosses val="autoZero"/>
        <c:auto val="1"/>
        <c:lblAlgn val="ctr"/>
        <c:lblOffset val="100"/>
        <c:noMultiLvlLbl val="0"/>
      </c:catAx>
      <c:valAx>
        <c:axId val="33298499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9449504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[A.Beaulah.xlsx]Sheet2!PivotTable1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[A.Beaulah.xlsx]Sheet2!$B$3:$B$4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[A.Beaulah.xlsx]Sheet2!$B$5:$B$12</c:f>
              <c:numCache>
                <c:formatCode>General</c:formatCode>
                <c:ptCount val="7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[A.Beaulah.xlsx]Sheet2!$C$3:$C$4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[A.Beaulah.xlsx]Sheet2!$C$5:$C$12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[A.Beaulah.xlsx]Sheet2!$D$3:$D$4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[A.Beaulah.xlsx]Sheet2!$D$5:$D$12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[A.Beaulah.xlsx]Sheet2!$E$3:$E$4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[A.Beaulah.xlsx]Sheet2!$E$5:$E$12</c:f>
              <c:numCache>
                <c:formatCode>General</c:formatCode>
                <c:ptCount val="7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[A.Beaulah.xlsx]Sheet2!$F$3:$F$4</c:f>
              <c:strCache>
                <c:ptCount val="1"/>
                <c:pt idx="0">
                  <c:v>(blank)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[A.Beaulah.xlsx]Sheet2!$F$5:$F$12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2482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563942" y="2933150"/>
            <a:ext cx="86106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/>
              <a:t>STUDENT NAME:</a:t>
            </a:r>
            <a:r>
              <a:rPr lang="en-IN" altLang="en-US" sz="2400"/>
              <a:t> S.SRILAKSHMI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312212908(unm1452ev22213)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B.com(Bank Management)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042035" y="1087120"/>
            <a:ext cx="406400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DATA COLLECTION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920240" y="1480820"/>
            <a:ext cx="660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Download the data from edunet student dashboard.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89965" y="2057400"/>
            <a:ext cx="417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FEATURE COLLECTION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981200" y="2466340"/>
            <a:ext cx="5689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Highlighted data which nis required using the fill option.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90600" y="2971800"/>
            <a:ext cx="391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DATA CLEANING</a:t>
            </a:r>
            <a:endParaRPr lang="en-I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875155" y="3340100"/>
            <a:ext cx="6948805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Identified the missing values using conditional formation.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875155" y="3733800"/>
            <a:ext cx="652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Removed / Filtered the missing data using filter - filter by colour.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89330" y="4267200"/>
            <a:ext cx="414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PERFORMANCE LEVEL</a:t>
            </a:r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1930400" y="4636135"/>
            <a:ext cx="6938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Performance analysis is based on department type is filterd by gender (male employees).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533400" y="-473710"/>
            <a:ext cx="5800725" cy="182880"/>
          </a:xfrm>
        </p:spPr>
        <p:txBody>
          <a:bodyPr>
            <a:noAutofit/>
          </a:bodyPr>
          <a:p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693785" y="-1345565"/>
            <a:ext cx="1225550" cy="762000"/>
          </a:xfrm>
        </p:spPr>
        <p:txBody>
          <a:bodyPr wrap="square">
            <a:no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0850" y="351155"/>
            <a:ext cx="7199630" cy="500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SUMMARY</a:t>
            </a:r>
            <a:endParaRPr lang="en-I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245870" y="744855"/>
            <a:ext cx="7557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Pivot table is created to summarize the data.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56030" y="1113155"/>
            <a:ext cx="6433185" cy="544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Row lables - it is considered as department type.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271905" y="1531620"/>
            <a:ext cx="597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Column lable - describe the performance level.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75715" y="1973580"/>
            <a:ext cx="6308725" cy="731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Filter - by gender where i prefered the male employees in this data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275080" y="2632075"/>
            <a:ext cx="7142480" cy="692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Values - To make a count used first name for count of employees in each field.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77520" y="34169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VISUALIZATION</a:t>
            </a:r>
            <a:endParaRPr lang="en-I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245870" y="3772535"/>
            <a:ext cx="6734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Used to graph chart to analyze the employees (in units) in the department type category. 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245870" y="4483735"/>
            <a:ext cx="7121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Used the pie chart to analyze the employee overall percentage in the department type category. 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914400" y="1471295"/>
          <a:ext cx="7349490" cy="4182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1265555" y="1524000"/>
          <a:ext cx="6251575" cy="4024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7" name="Text Box 16"/>
          <p:cNvSpPr txBox="1"/>
          <p:nvPr/>
        </p:nvSpPr>
        <p:spPr>
          <a:xfrm>
            <a:off x="1414780" y="2047240"/>
            <a:ext cx="6723380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Employee performance analysis is made to identify the performance level of an employee in each department.</a:t>
            </a:r>
            <a:endParaRPr lang="en-IN" altLang="en-US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422400" y="3048000"/>
            <a:ext cx="6480175" cy="789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It helps to track the activities and growth of the employees in wholly by department wise.</a:t>
            </a:r>
            <a:endParaRPr lang="en-I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907540" y="3200400"/>
            <a:ext cx="6230620" cy="100012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445895" y="4126230"/>
            <a:ext cx="6133465" cy="767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448435" y="3983355"/>
            <a:ext cx="6130925" cy="904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And it helps to grant remuneration or appreciation for the respected one 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76045" y="2265680"/>
            <a:ext cx="7227570" cy="839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445895" y="2310130"/>
            <a:ext cx="6808470" cy="721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Analysing the performance of the employee by considering various factors like rating.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448435" y="3178810"/>
            <a:ext cx="6805930" cy="622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445260" y="3261995"/>
            <a:ext cx="6777990" cy="789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In order to identify the trend and performance on different category in a company or in a organisation.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487170" y="4219575"/>
            <a:ext cx="6614160" cy="791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And it helps to identify which sector’s performance is high,better and lower.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497965" y="2261870"/>
            <a:ext cx="5638165" cy="634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Companies like IT sectors.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86535" y="2703830"/>
            <a:ext cx="4147820" cy="63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Industries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497965" y="3138805"/>
            <a:ext cx="4201795" cy="442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Banks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485900" y="3573145"/>
            <a:ext cx="420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Marketing field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555750" y="4175125"/>
            <a:ext cx="7585710" cy="1032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508125" y="4093845"/>
            <a:ext cx="7799705" cy="1463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                            It helps to analyze the current status of their companies or organisations hierarchical member. 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019300"/>
            <a:ext cx="2819400" cy="302196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0" y="708660"/>
            <a:ext cx="8591550" cy="91884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/>
              <a:t>O</a:t>
            </a:r>
            <a:r>
              <a:rPr sz="3200" spc="25" dirty="0"/>
              <a:t>U</a:t>
            </a:r>
            <a:r>
              <a:rPr sz="3200" dirty="0"/>
              <a:t>R</a:t>
            </a:r>
            <a:r>
              <a:rPr sz="3200" spc="5" dirty="0"/>
              <a:t> </a:t>
            </a:r>
            <a:r>
              <a:rPr sz="3200" spc="25" dirty="0"/>
              <a:t>S</a:t>
            </a:r>
            <a:r>
              <a:rPr sz="3200" spc="10" dirty="0"/>
              <a:t>O</a:t>
            </a:r>
            <a:r>
              <a:rPr sz="3200" spc="25" dirty="0"/>
              <a:t>LU</a:t>
            </a:r>
            <a:r>
              <a:rPr sz="3200" spc="-35" dirty="0"/>
              <a:t>T</a:t>
            </a:r>
            <a:r>
              <a:rPr sz="3200" spc="-30" dirty="0"/>
              <a:t>I</a:t>
            </a:r>
            <a:r>
              <a:rPr sz="3200" spc="10" dirty="0"/>
              <a:t>O</a:t>
            </a:r>
            <a:r>
              <a:rPr sz="3200" dirty="0"/>
              <a:t>N</a:t>
            </a:r>
            <a:r>
              <a:rPr sz="3200" spc="-345" dirty="0"/>
              <a:t> </a:t>
            </a:r>
            <a:r>
              <a:rPr sz="3200" spc="-35" dirty="0"/>
              <a:t>A</a:t>
            </a:r>
            <a:r>
              <a:rPr sz="3200" spc="-5" dirty="0"/>
              <a:t>N</a:t>
            </a:r>
            <a:r>
              <a:rPr sz="3200" dirty="0"/>
              <a:t>D</a:t>
            </a:r>
            <a:r>
              <a:rPr sz="3200" spc="35" dirty="0"/>
              <a:t> </a:t>
            </a:r>
            <a:r>
              <a:rPr sz="3200" spc="-30" dirty="0"/>
              <a:t>I</a:t>
            </a:r>
            <a:r>
              <a:rPr sz="3200" spc="-35" dirty="0"/>
              <a:t>T</a:t>
            </a:r>
            <a:r>
              <a:rPr sz="3200" dirty="0"/>
              <a:t>S</a:t>
            </a:r>
            <a:r>
              <a:rPr sz="3200" spc="60" dirty="0"/>
              <a:t> </a:t>
            </a:r>
            <a:r>
              <a:rPr sz="3200" spc="-295" dirty="0"/>
              <a:t>V</a:t>
            </a:r>
            <a:r>
              <a:rPr sz="3200" spc="-35" dirty="0"/>
              <a:t>A</a:t>
            </a:r>
            <a:r>
              <a:rPr sz="3200" spc="25" dirty="0"/>
              <a:t>LU</a:t>
            </a:r>
            <a:r>
              <a:rPr sz="3200" dirty="0"/>
              <a:t>E</a:t>
            </a:r>
            <a:r>
              <a:rPr sz="3200" spc="-65" dirty="0"/>
              <a:t> </a:t>
            </a:r>
            <a:r>
              <a:rPr sz="3200" spc="-15" dirty="0"/>
              <a:t>P</a:t>
            </a:r>
            <a:r>
              <a:rPr sz="3200" spc="-30" dirty="0"/>
              <a:t>R</a:t>
            </a:r>
            <a:r>
              <a:rPr sz="3200" spc="10" dirty="0"/>
              <a:t>O</a:t>
            </a:r>
            <a:r>
              <a:rPr sz="3200" spc="-15" dirty="0"/>
              <a:t>P</a:t>
            </a:r>
            <a:r>
              <a:rPr sz="3200" spc="10" dirty="0"/>
              <a:t>O</a:t>
            </a:r>
            <a:r>
              <a:rPr sz="3200" spc="25" dirty="0"/>
              <a:t>S</a:t>
            </a:r>
            <a:r>
              <a:rPr sz="3200" spc="-30" dirty="0"/>
              <a:t>I</a:t>
            </a:r>
            <a:r>
              <a:rPr sz="3200" spc="-35" dirty="0"/>
              <a:t>T</a:t>
            </a:r>
            <a:r>
              <a:rPr sz="3200" spc="-30" dirty="0"/>
              <a:t>I</a:t>
            </a:r>
            <a:r>
              <a:rPr sz="3200" spc="10" dirty="0"/>
              <a:t>O</a:t>
            </a:r>
            <a:r>
              <a:rPr sz="3200" dirty="0"/>
              <a:t>N</a:t>
            </a:r>
            <a:endParaRPr sz="32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352765" y="2209514"/>
            <a:ext cx="6142484" cy="2908271"/>
            <a:chOff x="5276" y="3923"/>
            <a:chExt cx="9355" cy="969"/>
          </a:xfrm>
        </p:grpSpPr>
        <p:sp>
          <p:nvSpPr>
            <p:cNvPr id="10" name="Text Box 9"/>
            <p:cNvSpPr txBox="1"/>
            <p:nvPr/>
          </p:nvSpPr>
          <p:spPr>
            <a:xfrm>
              <a:off x="5276" y="3923"/>
              <a:ext cx="6400" cy="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Conditional formating.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5277" y="4073"/>
              <a:ext cx="6622" cy="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Filtering.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5277" y="4202"/>
              <a:ext cx="7577" cy="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Formula used to identify performance level.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5276" y="4331"/>
              <a:ext cx="7260" cy="1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Pivot table for summarising.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 flipH="1">
              <a:off x="5276" y="4456"/>
              <a:ext cx="6811" cy="1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Grap for data visualisation (in units).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5276" y="4598"/>
              <a:ext cx="9355" cy="2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Pie chart to figure out the overall performace percentage of the each department.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146175" y="1578610"/>
            <a:ext cx="8017510" cy="1102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data download from edunet dashboard.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6175" y="2038985"/>
            <a:ext cx="8466455" cy="958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FEATURES:                                                                                                                                                                                     Totally 26 features were available.in that 11 features were considered.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43000" y="2667000"/>
            <a:ext cx="7618095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ID - in numbers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15060" y="3117215"/>
            <a:ext cx="4213860" cy="575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Names - in text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84580" y="3536950"/>
            <a:ext cx="4138930" cy="535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type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84580" y="3928110"/>
            <a:ext cx="4173855" cy="466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Performance level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85215" y="4376420"/>
            <a:ext cx="413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Gender - malr,female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85215" y="4803140"/>
            <a:ext cx="4126865" cy="42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rating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05075" y="2476500"/>
            <a:ext cx="7061200" cy="1812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505075" y="2590800"/>
            <a:ext cx="663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To identiify the performancr level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88105" y="3086735"/>
            <a:ext cx="5465445" cy="593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=IFS(Z8&gt;=5,”VERY HIGH”,Z8&gt;=3,”MED”,TRUE,”LOW”)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3143</Words>
  <Application>WPS Presentation</Application>
  <PresentationFormat>Widescreen</PresentationFormat>
  <Paragraphs>161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valee s</cp:lastModifiedBy>
  <cp:revision>16</cp:revision>
  <dcterms:created xsi:type="dcterms:W3CDTF">2024-03-29T15:07:00Z</dcterms:created>
  <dcterms:modified xsi:type="dcterms:W3CDTF">2024-08-30T15:43:59Z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5D93CE62992A401396A880621F302920_13</vt:lpwstr>
  </property>
  <property fmtid="{D5CDD505-2E9C-101B-9397-08002B2CF9AE}" pid="5" name="KSOProductBuildVer">
    <vt:lpwstr>1033-12.2.0.17562</vt:lpwstr>
  </property>
</Properties>
</file>