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4CD8-D23E-44FD-B93F-43EF75396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FF1B84-2165-4F12-85D6-1AAD95941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9DB50-2D16-4886-A565-43764F15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54C3E-1AB2-4FE4-B3A0-E37673A2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0DF2F-D5C7-4886-907C-0FC21ED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2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D938-3C35-4100-A901-48F6EBD6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AA9307-016E-4FE0-8037-1766E1CA2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A7E0-808A-47F4-99B6-C3818CC9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711B1-C1CA-4683-8810-8D5B446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FDA33-C548-4C2E-AA15-412B6FFE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6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D7F694-5FDD-467B-A2E7-5E4EE671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2549C-F786-4E56-AFD9-66CE276D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DB55D-643E-4C1B-AF63-A3661E1B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D6042-3D3E-4E97-AB0C-692DA5CB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D2EA0-6844-4E9F-9CF1-B86CEFC3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0A9B4-B0BF-484F-A88E-96A127E6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9483-BF25-4B46-AFEA-58F9DFE1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C6A32-5409-4826-8F29-B7EFBB1B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FC79D-300A-400B-912D-70CE0B7B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DA3F0-218E-4A03-9BF0-8DDE89E8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8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122E4-A0F6-48D5-9F87-1B6F4C78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30AFE-AE7A-4E71-9809-9C6BCC6E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276E4-1BDA-4207-B668-DCBF5FB1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42AED-2C1E-4B2C-BBA4-F164700D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98BA1-6674-4236-BAED-CAD1519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3D66-6AAB-40F4-BF2D-339A5DC1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DD942-1864-40D5-B3ED-B8E207231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D86B8-81AF-4D02-A169-6A3DCA7A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62B89-4422-429B-B5D2-0099F37E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841C9-5358-4A72-BE9A-F277ECF7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61348-2C0A-44E9-A3A4-7044E658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3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D8435-430E-4943-BC0E-64AA8B34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D754B-6255-4B18-874C-30B6E694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251DE-8897-4223-A9F1-33F42E42A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D0EF78-F087-46A0-B286-70E2A5046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34249-0101-471A-9F22-F7FCB11FC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338B4-CB1A-4905-8B1F-1D35DD7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CA260-5074-45FD-9AC7-64317A99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8C592-A2C6-4458-971D-E43180A9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57E14-87BA-491C-9167-B7A7868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916B83-ECF8-4FED-89F3-D9FBAAA2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157C3-CFF3-48D7-8DFF-E75DBAD1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6FEF1-9B9A-4E9E-982D-9862679C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6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719F3-8C9C-4FFA-94ED-A8704381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19911D-1DAB-4B57-8C11-0A60C31A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E3263-9630-4208-B25A-81900F62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6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A54A7-D672-49D3-B151-D8EB35C8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0CE3A-90AB-4A2D-829F-403BBCE9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D7C86-EC4D-47AC-95E2-B6C5EE619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AA202-1992-4524-AC7D-1FD1C635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A12CA-F5A4-4244-853D-56053BC9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6F9D9-3DE8-4A30-BBE5-10EE4E9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7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FED0-0FAC-4925-AB2E-5D697833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7C39B4-AE9F-461D-B82D-5F08E5C04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8AA98-39AC-4F16-9905-6D20F7BB0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A3587-E861-4549-9D90-99D0D5F1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0CD51-D92D-45DA-ACCF-A9CA623B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72316-0CBE-4258-999E-6B581F4A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0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A2F1A-9D0B-4DE6-A4F6-06F8B192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45486-8E46-437E-B7DC-8B3BAFA3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870AE-8341-41DB-B28F-ED45971F3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CBFB-816B-4CFF-BB2F-2C79CBA0622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C9E34-1DEE-48AD-B4E3-2E1EAEA91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3D9B8-104E-436B-9742-EEC129552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751C-363C-4885-812A-1208C82BB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27592C3-1371-4EAF-960C-A3B16D818DB2}"/>
              </a:ext>
            </a:extLst>
          </p:cNvPr>
          <p:cNvSpPr/>
          <p:nvPr/>
        </p:nvSpPr>
        <p:spPr>
          <a:xfrm>
            <a:off x="1903445" y="2775855"/>
            <a:ext cx="839755" cy="8397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小明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2F51EF2-11EF-4787-8E11-41A3AB3F25F8}"/>
              </a:ext>
            </a:extLst>
          </p:cNvPr>
          <p:cNvSpPr/>
          <p:nvPr/>
        </p:nvSpPr>
        <p:spPr>
          <a:xfrm>
            <a:off x="3284376" y="1054359"/>
            <a:ext cx="839755" cy="83975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叮当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547BD56-A5D3-402A-AA54-08907F2F99BE}"/>
              </a:ext>
            </a:extLst>
          </p:cNvPr>
          <p:cNvSpPr/>
          <p:nvPr/>
        </p:nvSpPr>
        <p:spPr>
          <a:xfrm>
            <a:off x="4488025" y="3195732"/>
            <a:ext cx="839755" cy="839755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美美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2BEF44-AE66-42E6-8544-77627BB34113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620221" y="1771135"/>
            <a:ext cx="787134" cy="1127699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44E0216-64E8-4FB5-9562-447BEB52D51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743200" y="3195733"/>
            <a:ext cx="1744825" cy="41987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DE71023-A245-44EF-AADA-45B6006B4530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4001152" y="1771135"/>
            <a:ext cx="906751" cy="142459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313AE3-121B-4594-8185-2D844A67943D}"/>
              </a:ext>
            </a:extLst>
          </p:cNvPr>
          <p:cNvSpPr txBox="1"/>
          <p:nvPr/>
        </p:nvSpPr>
        <p:spPr>
          <a:xfrm>
            <a:off x="4306078" y="766416"/>
            <a:ext cx="4198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558463-0120-40BA-B675-9EF90C859B22}"/>
              </a:ext>
            </a:extLst>
          </p:cNvPr>
          <p:cNvSpPr txBox="1"/>
          <p:nvPr/>
        </p:nvSpPr>
        <p:spPr>
          <a:xfrm>
            <a:off x="4606340" y="2171311"/>
            <a:ext cx="419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92D5D2-182D-4E08-A93F-4A4A46416775}"/>
              </a:ext>
            </a:extLst>
          </p:cNvPr>
          <p:cNvSpPr txBox="1"/>
          <p:nvPr/>
        </p:nvSpPr>
        <p:spPr>
          <a:xfrm>
            <a:off x="2500604" y="1432647"/>
            <a:ext cx="419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相关性</a:t>
            </a:r>
          </a:p>
        </p:txBody>
      </p:sp>
    </p:spTree>
    <p:extLst>
      <p:ext uri="{BB962C8B-B14F-4D97-AF65-F5344CB8AC3E}">
        <p14:creationId xmlns:p14="http://schemas.microsoft.com/office/powerpoint/2010/main" val="117144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87D293-B0AB-4FDA-8BF5-BFE2C2C4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51" y="-91768"/>
            <a:ext cx="9375298" cy="67846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F2914F-F825-4A2B-A7FB-7732DC7EFBB9}"/>
              </a:ext>
            </a:extLst>
          </p:cNvPr>
          <p:cNvSpPr txBox="1"/>
          <p:nvPr/>
        </p:nvSpPr>
        <p:spPr>
          <a:xfrm>
            <a:off x="1688842" y="5775649"/>
            <a:ext cx="143691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↓ ↓ ↓修改节点、边、网络整体属性</a:t>
            </a:r>
            <a:endParaRPr lang="en-US" altLang="zh-CN" sz="1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AF4A14-9039-4D11-9DC6-EC386D4CA94F}"/>
              </a:ext>
            </a:extLst>
          </p:cNvPr>
          <p:cNvSpPr txBox="1"/>
          <p:nvPr/>
        </p:nvSpPr>
        <p:spPr>
          <a:xfrm>
            <a:off x="4117912" y="2164903"/>
            <a:ext cx="188167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←参数调整区，耐心点挨个尝试就知道啥意思了</a:t>
            </a:r>
            <a:r>
              <a:rPr lang="en-US" altLang="zh-CN" sz="1200" b="1" dirty="0"/>
              <a:t>~</a:t>
            </a:r>
            <a:endParaRPr lang="zh-CN" altLang="en-US" sz="1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FBA066-F155-4AA6-B364-30E381B2CF72}"/>
              </a:ext>
            </a:extLst>
          </p:cNvPr>
          <p:cNvSpPr txBox="1"/>
          <p:nvPr/>
        </p:nvSpPr>
        <p:spPr>
          <a:xfrm>
            <a:off x="6674500" y="3744887"/>
            <a:ext cx="131250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效果预览窗口→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345994-0122-491E-B9D7-E0D46CE0D471}"/>
              </a:ext>
            </a:extLst>
          </p:cNvPr>
          <p:cNvSpPr txBox="1"/>
          <p:nvPr/>
        </p:nvSpPr>
        <p:spPr>
          <a:xfrm>
            <a:off x="3991948" y="711534"/>
            <a:ext cx="213359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←设置好的风格可以另存为自定义哦</a:t>
            </a:r>
            <a:r>
              <a:rPr lang="en-US" altLang="zh-CN" sz="1200" b="1" dirty="0"/>
              <a:t>~</a:t>
            </a:r>
            <a:r>
              <a:rPr lang="zh-CN" altLang="en-US" sz="1200" b="1" dirty="0"/>
              <a:t>方便下次直接套用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D19A69-E405-4861-91EF-1A7E33CA7E94}"/>
              </a:ext>
            </a:extLst>
          </p:cNvPr>
          <p:cNvSpPr txBox="1"/>
          <p:nvPr/>
        </p:nvSpPr>
        <p:spPr>
          <a:xfrm>
            <a:off x="2601687" y="-30382"/>
            <a:ext cx="143691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←布局修改在这里</a:t>
            </a:r>
          </a:p>
        </p:txBody>
      </p:sp>
    </p:spTree>
    <p:extLst>
      <p:ext uri="{BB962C8B-B14F-4D97-AF65-F5344CB8AC3E}">
        <p14:creationId xmlns:p14="http://schemas.microsoft.com/office/powerpoint/2010/main" val="22577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606685-30F9-493C-A6AF-7FD6F560EF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59" y="88873"/>
            <a:ext cx="9366082" cy="61533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909AFC-A6E5-44A0-8BFC-E38E41D7CF0C}"/>
              </a:ext>
            </a:extLst>
          </p:cNvPr>
          <p:cNvSpPr txBox="1"/>
          <p:nvPr/>
        </p:nvSpPr>
        <p:spPr>
          <a:xfrm>
            <a:off x="4789717" y="5685134"/>
            <a:ext cx="107924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有向网络</a:t>
            </a:r>
            <a:endParaRPr lang="en-US" altLang="zh-CN" sz="1200" b="1" dirty="0"/>
          </a:p>
          <a:p>
            <a:pPr algn="ctr"/>
            <a:r>
              <a:rPr lang="zh-CN" altLang="en-US" sz="1200" b="1" dirty="0"/>
              <a:t>放射形布局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37E7A2-991F-4B13-9FA5-38686F68C5C2}"/>
              </a:ext>
            </a:extLst>
          </p:cNvPr>
          <p:cNvSpPr txBox="1"/>
          <p:nvPr/>
        </p:nvSpPr>
        <p:spPr>
          <a:xfrm>
            <a:off x="3035561" y="860515"/>
            <a:ext cx="155510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↓源节点（圆形细菌）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83B58D-A552-4D03-BFBF-05D6A8D8BF58}"/>
              </a:ext>
            </a:extLst>
          </p:cNvPr>
          <p:cNvSpPr txBox="1"/>
          <p:nvPr/>
        </p:nvSpPr>
        <p:spPr>
          <a:xfrm>
            <a:off x="2733868" y="2186155"/>
            <a:ext cx="1679512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↑目标节点（方框基因）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3915D9-C431-4547-A625-F69A83D3F1B7}"/>
              </a:ext>
            </a:extLst>
          </p:cNvPr>
          <p:cNvSpPr txBox="1"/>
          <p:nvPr/>
        </p:nvSpPr>
        <p:spPr>
          <a:xfrm>
            <a:off x="1134319" y="2243305"/>
            <a:ext cx="118809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关联性（箭头）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2B6DF4-7762-4E97-9FD9-B35A88D211F7}"/>
              </a:ext>
            </a:extLst>
          </p:cNvPr>
          <p:cNvCxnSpPr>
            <a:cxnSpLocks/>
          </p:cNvCxnSpPr>
          <p:nvPr/>
        </p:nvCxnSpPr>
        <p:spPr>
          <a:xfrm>
            <a:off x="2139950" y="2463154"/>
            <a:ext cx="369985" cy="6544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4C610BD-D885-4B7F-A66A-B8CF72682413}"/>
              </a:ext>
            </a:extLst>
          </p:cNvPr>
          <p:cNvSpPr txBox="1"/>
          <p:nvPr/>
        </p:nvSpPr>
        <p:spPr>
          <a:xfrm>
            <a:off x="9511007" y="5675739"/>
            <a:ext cx="107924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有向网络</a:t>
            </a:r>
            <a:endParaRPr lang="en-US" altLang="zh-CN" sz="1200" b="1" dirty="0"/>
          </a:p>
          <a:p>
            <a:pPr algn="ctr"/>
            <a:r>
              <a:rPr lang="zh-CN" altLang="en-US" sz="1200" b="1" dirty="0"/>
              <a:t>环形布局</a:t>
            </a:r>
          </a:p>
        </p:txBody>
      </p:sp>
    </p:spTree>
    <p:extLst>
      <p:ext uri="{BB962C8B-B14F-4D97-AF65-F5344CB8AC3E}">
        <p14:creationId xmlns:p14="http://schemas.microsoft.com/office/powerpoint/2010/main" val="131091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84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</dc:creator>
  <cp:lastModifiedBy>Rui</cp:lastModifiedBy>
  <cp:revision>5</cp:revision>
  <dcterms:created xsi:type="dcterms:W3CDTF">2020-06-18T07:23:52Z</dcterms:created>
  <dcterms:modified xsi:type="dcterms:W3CDTF">2020-06-18T09:26:30Z</dcterms:modified>
</cp:coreProperties>
</file>