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4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usenixsecurity20/presentation/suy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待更新</a:t>
            </a:r>
            <a:endParaRPr lang="en-US" altLang="zh-CN" sz="14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更新论文信息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38492"/>
              </p:ext>
            </p:extLst>
          </p:nvPr>
        </p:nvGraphicFramePr>
        <p:xfrm>
          <a:off x="1749245" y="1541305"/>
          <a:ext cx="869350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Hybrid Batch Attacks Finding Black-box Adversarial Examples with Limited Queries</a:t>
                      </a:r>
                      <a:endParaRPr lang="zh-CN" altLang="en-US" sz="18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usenix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https://www.usenix.org/conference/usenixsecurity20/presentation/suya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USENIX</a:t>
                      </a:r>
                      <a:r>
                        <a:rPr lang="en-US" altLang="zh-CN" sz="1800" b="0" baseline="0" dirty="0" smtClean="0"/>
                        <a:t> 2020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65767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总结在前：对图像识别的黑盒攻击。目标是减少</a:t>
            </a:r>
            <a:r>
              <a:rPr lang="en-US" altLang="zh-CN" sz="1600" dirty="0" smtClean="0">
                <a:solidFill>
                  <a:srgbClr val="FF0000"/>
                </a:solidFill>
              </a:rPr>
              <a:t>API</a:t>
            </a:r>
            <a:r>
              <a:rPr lang="zh-CN" altLang="en-US" sz="1600" dirty="0" smtClean="0">
                <a:solidFill>
                  <a:srgbClr val="FF0000"/>
                </a:solidFill>
              </a:rPr>
              <a:t>的访问次数的同时要增加攻击的成功率。作者借助</a:t>
            </a:r>
            <a:r>
              <a:rPr lang="en-US" altLang="zh-CN" sz="1600" dirty="0" smtClean="0">
                <a:solidFill>
                  <a:srgbClr val="FF0000"/>
                </a:solidFill>
              </a:rPr>
              <a:t>transfer attack(</a:t>
            </a:r>
            <a:r>
              <a:rPr lang="zh-CN" altLang="en-US" sz="1600" dirty="0" smtClean="0">
                <a:solidFill>
                  <a:srgbClr val="FF0000"/>
                </a:solidFill>
              </a:rPr>
              <a:t>筛选候选样本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optimization attack(</a:t>
            </a:r>
            <a:r>
              <a:rPr lang="zh-CN" altLang="en-US" sz="1600" dirty="0" smtClean="0">
                <a:solidFill>
                  <a:srgbClr val="FF0000"/>
                </a:solidFill>
              </a:rPr>
              <a:t>更细地进行修饰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对目标系统进行攻击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Background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7076230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Transfer Attack</a:t>
            </a:r>
            <a:r>
              <a:rPr lang="en-US" altLang="zh-CN" dirty="0"/>
              <a:t>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借助模型的跨平台性能，</a:t>
            </a:r>
            <a:r>
              <a:rPr lang="zh-CN" altLang="en-US" dirty="0" smtClean="0">
                <a:solidFill>
                  <a:srgbClr val="FF0000"/>
                </a:solidFill>
              </a:rPr>
              <a:t>成功率低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302" y="1232450"/>
            <a:ext cx="94312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Optimization Attack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Gradient Attack</a:t>
            </a:r>
            <a:r>
              <a:rPr lang="zh-CN" altLang="en-US" dirty="0" smtClean="0"/>
              <a:t>：黑盒探测拟合梯度，再借助梯度优化算法，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访问次数多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3" y="2019644"/>
            <a:ext cx="8688791" cy="3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Background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1" y="793868"/>
            <a:ext cx="933635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ZOO – Zeroth Order Optimization Boosted Black-box </a:t>
            </a:r>
            <a:r>
              <a:rPr lang="en-US" altLang="zh-CN" dirty="0" smtClean="0"/>
              <a:t>Attacks</a:t>
            </a:r>
            <a:endParaRPr lang="en-US" altLang="zh-CN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利用目标模型输出的各类型的概率值，模拟计算梯度值，使用</a:t>
            </a:r>
            <a:r>
              <a:rPr lang="en-US" altLang="zh-CN" dirty="0" smtClean="0"/>
              <a:t>Adam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Newton</a:t>
            </a:r>
            <a:r>
              <a:rPr lang="zh-CN" altLang="en-US" dirty="0" smtClean="0"/>
              <a:t>算法进行更新，检索复杂度</a:t>
            </a:r>
            <a:r>
              <a:rPr lang="en-US" altLang="zh-CN" dirty="0" smtClean="0"/>
              <a:t>2D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Exploring the Space of Black-box Attacks on Deep Neural </a:t>
            </a:r>
            <a:r>
              <a:rPr lang="en-US" altLang="zh-CN" dirty="0" smtClean="0"/>
              <a:t>Networks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5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二标题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2556" y="1414344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小标题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5481" y="1887167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提示框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164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23</cp:revision>
  <dcterms:created xsi:type="dcterms:W3CDTF">2020-08-22T03:27:46Z</dcterms:created>
  <dcterms:modified xsi:type="dcterms:W3CDTF">2020-08-24T08:56:30Z</dcterms:modified>
</cp:coreProperties>
</file>