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待更新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更新论文信息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18639"/>
              </p:ext>
            </p:extLst>
          </p:nvPr>
        </p:nvGraphicFramePr>
        <p:xfrm>
          <a:off x="1749246" y="3473622"/>
          <a:ext cx="8693509" cy="206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Did you hear that Adversarial Examples Against Automatic Speech Recognition</a:t>
                      </a:r>
                      <a:endParaRPr lang="zh-CN" altLang="en-US" sz="16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https://arxiv.org/abs/1801.00554</a:t>
                      </a:r>
                      <a:endParaRPr lang="zh-CN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NIPS 2017 Machine Deception workshop</a:t>
                      </a:r>
                      <a:endParaRPr lang="zh-CN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https://github.com/nesl/adversarial_audio</a:t>
                      </a:r>
                      <a:endParaRPr lang="zh-CN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GA</a:t>
            </a:r>
            <a:r>
              <a:rPr lang="zh-CN" altLang="en-US" sz="1600" dirty="0" smtClean="0">
                <a:solidFill>
                  <a:srgbClr val="FF0000"/>
                </a:solidFill>
              </a:rPr>
              <a:t>的方法，生成对抗样本攻击黑盒模型；但是文章中攻击的只是</a:t>
            </a:r>
            <a:r>
              <a:rPr lang="en-US" altLang="zh-CN" sz="1600" dirty="0" smtClean="0">
                <a:solidFill>
                  <a:srgbClr val="FF0000"/>
                </a:solidFill>
              </a:rPr>
              <a:t>classification</a:t>
            </a:r>
            <a:r>
              <a:rPr lang="zh-CN" altLang="en-US" sz="1600" dirty="0" smtClean="0">
                <a:solidFill>
                  <a:srgbClr val="FF0000"/>
                </a:solidFill>
              </a:rPr>
              <a:t>模型，并且分类的都是孤立词片段。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60" y="420937"/>
            <a:ext cx="5899479" cy="2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it works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2" y="862641"/>
            <a:ext cx="7174095" cy="56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46" y="1155940"/>
            <a:ext cx="5024302" cy="48715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18385" y="1906438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作者没有说明要访问多少次</a:t>
            </a:r>
            <a:r>
              <a:rPr lang="en-US" altLang="zh-CN" dirty="0" smtClean="0">
                <a:solidFill>
                  <a:srgbClr val="0070C0"/>
                </a:solidFill>
              </a:rPr>
              <a:t>API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78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17</cp:revision>
  <dcterms:created xsi:type="dcterms:W3CDTF">2020-08-22T03:27:46Z</dcterms:created>
  <dcterms:modified xsi:type="dcterms:W3CDTF">2020-08-26T08:20:11Z</dcterms:modified>
</cp:coreProperties>
</file>