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60" r:id="rId2"/>
    <p:sldId id="257" r:id="rId3"/>
    <p:sldId id="264" r:id="rId4"/>
    <p:sldId id="261" r:id="rId5"/>
    <p:sldId id="265" r:id="rId6"/>
    <p:sldId id="267" r:id="rId7"/>
    <p:sldId id="262" r:id="rId8"/>
    <p:sldId id="268" r:id="rId9"/>
    <p:sldId id="269" r:id="rId10"/>
    <p:sldId id="275" r:id="rId11"/>
    <p:sldId id="270" r:id="rId12"/>
    <p:sldId id="259" r:id="rId13"/>
    <p:sldId id="276" r:id="rId14"/>
    <p:sldId id="278" r:id="rId15"/>
    <p:sldId id="280" r:id="rId16"/>
    <p:sldId id="279" r:id="rId17"/>
    <p:sldId id="281" r:id="rId18"/>
    <p:sldId id="282" r:id="rId19"/>
    <p:sldId id="284" r:id="rId20"/>
    <p:sldId id="283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305" r:id="rId29"/>
    <p:sldId id="306" r:id="rId30"/>
    <p:sldId id="292" r:id="rId31"/>
    <p:sldId id="271" r:id="rId32"/>
    <p:sldId id="293" r:id="rId33"/>
    <p:sldId id="295" r:id="rId34"/>
    <p:sldId id="296" r:id="rId35"/>
    <p:sldId id="272" r:id="rId36"/>
    <p:sldId id="307" r:id="rId37"/>
    <p:sldId id="297" r:id="rId38"/>
    <p:sldId id="273" r:id="rId39"/>
    <p:sldId id="298" r:id="rId40"/>
    <p:sldId id="310" r:id="rId41"/>
    <p:sldId id="308" r:id="rId42"/>
    <p:sldId id="309" r:id="rId43"/>
    <p:sldId id="300" r:id="rId44"/>
    <p:sldId id="301" r:id="rId45"/>
    <p:sldId id="274" r:id="rId46"/>
    <p:sldId id="311" r:id="rId47"/>
    <p:sldId id="303" r:id="rId48"/>
    <p:sldId id="304" r:id="rId49"/>
    <p:sldId id="312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33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50.wmf"/><Relationship Id="rId18" Type="http://schemas.openxmlformats.org/officeDocument/2006/relationships/image" Target="../media/image5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12" Type="http://schemas.openxmlformats.org/officeDocument/2006/relationships/image" Target="../media/image49.wmf"/><Relationship Id="rId17" Type="http://schemas.openxmlformats.org/officeDocument/2006/relationships/image" Target="../media/image54.wmf"/><Relationship Id="rId2" Type="http://schemas.openxmlformats.org/officeDocument/2006/relationships/image" Target="../media/image39.wmf"/><Relationship Id="rId16" Type="http://schemas.openxmlformats.org/officeDocument/2006/relationships/image" Target="../media/image53.wmf"/><Relationship Id="rId20" Type="http://schemas.openxmlformats.org/officeDocument/2006/relationships/image" Target="../media/image57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11" Type="http://schemas.openxmlformats.org/officeDocument/2006/relationships/image" Target="../media/image48.wmf"/><Relationship Id="rId5" Type="http://schemas.openxmlformats.org/officeDocument/2006/relationships/image" Target="../media/image42.wmf"/><Relationship Id="rId15" Type="http://schemas.openxmlformats.org/officeDocument/2006/relationships/image" Target="../media/image52.wmf"/><Relationship Id="rId10" Type="http://schemas.openxmlformats.org/officeDocument/2006/relationships/image" Target="../media/image47.wmf"/><Relationship Id="rId19" Type="http://schemas.openxmlformats.org/officeDocument/2006/relationships/image" Target="../media/image56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Relationship Id="rId14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51.wmf"/><Relationship Id="rId18" Type="http://schemas.openxmlformats.org/officeDocument/2006/relationships/image" Target="../media/image56.wmf"/><Relationship Id="rId3" Type="http://schemas.openxmlformats.org/officeDocument/2006/relationships/image" Target="../media/image40.wmf"/><Relationship Id="rId21" Type="http://schemas.openxmlformats.org/officeDocument/2006/relationships/image" Target="../media/image48.wmf"/><Relationship Id="rId7" Type="http://schemas.openxmlformats.org/officeDocument/2006/relationships/image" Target="../media/image44.wmf"/><Relationship Id="rId12" Type="http://schemas.openxmlformats.org/officeDocument/2006/relationships/image" Target="../media/image50.wmf"/><Relationship Id="rId17" Type="http://schemas.openxmlformats.org/officeDocument/2006/relationships/image" Target="../media/image55.wmf"/><Relationship Id="rId2" Type="http://schemas.openxmlformats.org/officeDocument/2006/relationships/image" Target="../media/image39.wmf"/><Relationship Id="rId16" Type="http://schemas.openxmlformats.org/officeDocument/2006/relationships/image" Target="../media/image54.wmf"/><Relationship Id="rId20" Type="http://schemas.openxmlformats.org/officeDocument/2006/relationships/image" Target="../media/image5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11" Type="http://schemas.openxmlformats.org/officeDocument/2006/relationships/image" Target="../media/image49.wmf"/><Relationship Id="rId5" Type="http://schemas.openxmlformats.org/officeDocument/2006/relationships/image" Target="../media/image42.wmf"/><Relationship Id="rId15" Type="http://schemas.openxmlformats.org/officeDocument/2006/relationships/image" Target="../media/image53.wmf"/><Relationship Id="rId10" Type="http://schemas.openxmlformats.org/officeDocument/2006/relationships/image" Target="../media/image47.wmf"/><Relationship Id="rId19" Type="http://schemas.openxmlformats.org/officeDocument/2006/relationships/image" Target="../media/image58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Relationship Id="rId14" Type="http://schemas.openxmlformats.org/officeDocument/2006/relationships/image" Target="../media/image52.wmf"/><Relationship Id="rId22" Type="http://schemas.openxmlformats.org/officeDocument/2006/relationships/image" Target="../media/image6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1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1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1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7.wmf"/><Relationship Id="rId1" Type="http://schemas.openxmlformats.org/officeDocument/2006/relationships/image" Target="../media/image65.wmf"/><Relationship Id="rId4" Type="http://schemas.openxmlformats.org/officeDocument/2006/relationships/image" Target="../media/image3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6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7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4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10" Type="http://schemas.openxmlformats.org/officeDocument/2006/relationships/image" Target="../media/image79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77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7" Type="http://schemas.openxmlformats.org/officeDocument/2006/relationships/image" Target="../media/image85.wmf"/><Relationship Id="rId2" Type="http://schemas.openxmlformats.org/officeDocument/2006/relationships/image" Target="../media/image88.wmf"/><Relationship Id="rId1" Type="http://schemas.openxmlformats.org/officeDocument/2006/relationships/image" Target="../media/image93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13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1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B9FE9-B331-4C23-A276-F9BCE59F157E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F2BA9-FE89-4CB6-BA34-06473AD94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42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2BA9-FE89-4CB6-BA34-06473AD9498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35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2BA9-FE89-4CB6-BA34-06473AD9498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185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2BA9-FE89-4CB6-BA34-06473AD9498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743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2BA9-FE89-4CB6-BA34-06473AD9498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13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2BA9-FE89-4CB6-BA34-06473AD9498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292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2BA9-FE89-4CB6-BA34-06473AD9498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24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2BA9-FE89-4CB6-BA34-06473AD9498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00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2BA9-FE89-4CB6-BA34-06473AD9498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25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2BA9-FE89-4CB6-BA34-06473AD9498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81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2BA9-FE89-4CB6-BA34-06473AD9498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737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2BA9-FE89-4CB6-BA34-06473AD9498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963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2BA9-FE89-4CB6-BA34-06473AD9498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28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2BA9-FE89-4CB6-BA34-06473AD9498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79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2BA9-FE89-4CB6-BA34-06473AD9498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71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47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0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7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480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94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2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2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16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4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1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7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E0C07-28AC-4BE7-BDF0-5FEDC284336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7.png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5.png"/><Relationship Id="rId17" Type="http://schemas.openxmlformats.org/officeDocument/2006/relationships/image" Target="../media/image24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11" Type="http://schemas.openxmlformats.org/officeDocument/2006/relationships/hyperlink" Target="https://arxiv.org/abs/1702.01135" TargetMode="External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hyperlink" Target="https://www.jianshu.com/p/a0fc8a57f452" TargetMode="Externa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7.bin"/><Relationship Id="rId4" Type="http://schemas.openxmlformats.org/officeDocument/2006/relationships/hyperlink" Target="https://brilliant.org/wiki/linear-programming/#:~:text=Linear%20programming%20is%20an%20optimization,or%20minimize%20the%20objective%20function." TargetMode="External"/><Relationship Id="rId9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0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0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0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33.png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1.wmf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43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image" Target="../media/image32.wmf"/><Relationship Id="rId10" Type="http://schemas.openxmlformats.org/officeDocument/2006/relationships/image" Target="../media/image30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40.bin"/><Relationship Id="rId14" Type="http://schemas.openxmlformats.org/officeDocument/2006/relationships/oleObject" Target="../embeddings/oleObject4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33.wmf"/><Relationship Id="rId3" Type="http://schemas.openxmlformats.org/officeDocument/2006/relationships/image" Target="../media/image36.png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32.wmf"/><Relationship Id="rId5" Type="http://schemas.openxmlformats.org/officeDocument/2006/relationships/image" Target="../media/image38.png"/><Relationship Id="rId10" Type="http://schemas.openxmlformats.org/officeDocument/2006/relationships/oleObject" Target="../embeddings/oleObject46.bin"/><Relationship Id="rId4" Type="http://schemas.openxmlformats.org/officeDocument/2006/relationships/image" Target="../media/image37.png"/><Relationship Id="rId9" Type="http://schemas.openxmlformats.org/officeDocument/2006/relationships/image" Target="../media/image3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33.wmf"/><Relationship Id="rId4" Type="http://schemas.openxmlformats.org/officeDocument/2006/relationships/image" Target="../media/image40.png"/><Relationship Id="rId9" Type="http://schemas.openxmlformats.org/officeDocument/2006/relationships/oleObject" Target="../embeddings/oleObject5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8.wmf"/><Relationship Id="rId4" Type="http://schemas.openxmlformats.org/officeDocument/2006/relationships/image" Target="../media/image41.png"/><Relationship Id="rId9" Type="http://schemas.openxmlformats.org/officeDocument/2006/relationships/oleObject" Target="../embeddings/oleObject5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-secure/VeriGauge" TargetMode="External"/><Relationship Id="rId2" Type="http://schemas.openxmlformats.org/officeDocument/2006/relationships/hyperlink" Target="https://arxiv.org/abs/2009.0413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ithub.com/AI-secure/Provable-Training-and-Verification-Approaches-Towards-Robust-Neural-Networks" TargetMode="Externa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wmf"/><Relationship Id="rId18" Type="http://schemas.openxmlformats.org/officeDocument/2006/relationships/oleObject" Target="../embeddings/oleObject62.bin"/><Relationship Id="rId26" Type="http://schemas.openxmlformats.org/officeDocument/2006/relationships/image" Target="../media/image47.wmf"/><Relationship Id="rId39" Type="http://schemas.openxmlformats.org/officeDocument/2006/relationships/oleObject" Target="../embeddings/oleObject73.bin"/><Relationship Id="rId21" Type="http://schemas.openxmlformats.org/officeDocument/2006/relationships/image" Target="../media/image45.wmf"/><Relationship Id="rId34" Type="http://schemas.openxmlformats.org/officeDocument/2006/relationships/image" Target="../media/image51.wmf"/><Relationship Id="rId42" Type="http://schemas.openxmlformats.org/officeDocument/2006/relationships/image" Target="../media/image54.wmf"/><Relationship Id="rId47" Type="http://schemas.openxmlformats.org/officeDocument/2006/relationships/oleObject" Target="../embeddings/oleObject78.bin"/><Relationship Id="rId50" Type="http://schemas.openxmlformats.org/officeDocument/2006/relationships/oleObject" Target="../embeddings/oleObject80.bin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3.wmf"/><Relationship Id="rId29" Type="http://schemas.openxmlformats.org/officeDocument/2006/relationships/oleObject" Target="../embeddings/oleObject68.bin"/><Relationship Id="rId11" Type="http://schemas.openxmlformats.org/officeDocument/2006/relationships/image" Target="../media/image41.wmf"/><Relationship Id="rId24" Type="http://schemas.openxmlformats.org/officeDocument/2006/relationships/oleObject" Target="../embeddings/oleObject65.bin"/><Relationship Id="rId32" Type="http://schemas.openxmlformats.org/officeDocument/2006/relationships/image" Target="../media/image50.wmf"/><Relationship Id="rId37" Type="http://schemas.openxmlformats.org/officeDocument/2006/relationships/oleObject" Target="../embeddings/oleObject72.bin"/><Relationship Id="rId40" Type="http://schemas.openxmlformats.org/officeDocument/2006/relationships/oleObject" Target="../embeddings/oleObject74.bin"/><Relationship Id="rId45" Type="http://schemas.openxmlformats.org/officeDocument/2006/relationships/oleObject" Target="../embeddings/oleObject77.bin"/><Relationship Id="rId5" Type="http://schemas.openxmlformats.org/officeDocument/2006/relationships/image" Target="../media/image38.wmf"/><Relationship Id="rId15" Type="http://schemas.openxmlformats.org/officeDocument/2006/relationships/oleObject" Target="../embeddings/oleObject60.bin"/><Relationship Id="rId23" Type="http://schemas.openxmlformats.org/officeDocument/2006/relationships/image" Target="../media/image46.wmf"/><Relationship Id="rId28" Type="http://schemas.openxmlformats.org/officeDocument/2006/relationships/image" Target="../media/image48.wmf"/><Relationship Id="rId36" Type="http://schemas.openxmlformats.org/officeDocument/2006/relationships/image" Target="../media/image52.wmf"/><Relationship Id="rId49" Type="http://schemas.openxmlformats.org/officeDocument/2006/relationships/oleObject" Target="../embeddings/oleObject79.bin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44.wmf"/><Relationship Id="rId31" Type="http://schemas.openxmlformats.org/officeDocument/2006/relationships/oleObject" Target="../embeddings/oleObject69.bin"/><Relationship Id="rId44" Type="http://schemas.openxmlformats.org/officeDocument/2006/relationships/image" Target="../media/image55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4.bin"/><Relationship Id="rId27" Type="http://schemas.openxmlformats.org/officeDocument/2006/relationships/oleObject" Target="../embeddings/oleObject67.bin"/><Relationship Id="rId30" Type="http://schemas.openxmlformats.org/officeDocument/2006/relationships/image" Target="../media/image49.wmf"/><Relationship Id="rId35" Type="http://schemas.openxmlformats.org/officeDocument/2006/relationships/oleObject" Target="../embeddings/oleObject71.bin"/><Relationship Id="rId43" Type="http://schemas.openxmlformats.org/officeDocument/2006/relationships/oleObject" Target="../embeddings/oleObject76.bin"/><Relationship Id="rId48" Type="http://schemas.openxmlformats.org/officeDocument/2006/relationships/image" Target="../media/image57.wmf"/><Relationship Id="rId8" Type="http://schemas.openxmlformats.org/officeDocument/2006/relationships/oleObject" Target="../embeddings/oleObject56.bin"/><Relationship Id="rId3" Type="http://schemas.openxmlformats.org/officeDocument/2006/relationships/notesSlide" Target="../notesSlides/notesSlide3.xml"/><Relationship Id="rId12" Type="http://schemas.openxmlformats.org/officeDocument/2006/relationships/oleObject" Target="../embeddings/oleObject58.bin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6.bin"/><Relationship Id="rId33" Type="http://schemas.openxmlformats.org/officeDocument/2006/relationships/oleObject" Target="../embeddings/oleObject70.bin"/><Relationship Id="rId38" Type="http://schemas.openxmlformats.org/officeDocument/2006/relationships/image" Target="../media/image53.wmf"/><Relationship Id="rId46" Type="http://schemas.openxmlformats.org/officeDocument/2006/relationships/image" Target="../media/image56.wmf"/><Relationship Id="rId20" Type="http://schemas.openxmlformats.org/officeDocument/2006/relationships/oleObject" Target="../embeddings/oleObject63.bin"/><Relationship Id="rId41" Type="http://schemas.openxmlformats.org/officeDocument/2006/relationships/oleObject" Target="../embeddings/oleObject75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5.bin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wmf"/><Relationship Id="rId18" Type="http://schemas.openxmlformats.org/officeDocument/2006/relationships/oleObject" Target="../embeddings/oleObject89.bin"/><Relationship Id="rId26" Type="http://schemas.openxmlformats.org/officeDocument/2006/relationships/image" Target="../media/image47.wmf"/><Relationship Id="rId39" Type="http://schemas.openxmlformats.org/officeDocument/2006/relationships/oleObject" Target="../embeddings/oleObject101.bin"/><Relationship Id="rId21" Type="http://schemas.openxmlformats.org/officeDocument/2006/relationships/image" Target="../media/image45.wmf"/><Relationship Id="rId34" Type="http://schemas.openxmlformats.org/officeDocument/2006/relationships/image" Target="../media/image52.wmf"/><Relationship Id="rId42" Type="http://schemas.openxmlformats.org/officeDocument/2006/relationships/image" Target="../media/image55.wmf"/><Relationship Id="rId47" Type="http://schemas.openxmlformats.org/officeDocument/2006/relationships/oleObject" Target="../embeddings/oleObject105.bin"/><Relationship Id="rId50" Type="http://schemas.openxmlformats.org/officeDocument/2006/relationships/image" Target="../media/image48.wmf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3.wmf"/><Relationship Id="rId29" Type="http://schemas.openxmlformats.org/officeDocument/2006/relationships/oleObject" Target="../embeddings/oleObject95.bin"/><Relationship Id="rId11" Type="http://schemas.openxmlformats.org/officeDocument/2006/relationships/image" Target="../media/image41.wmf"/><Relationship Id="rId24" Type="http://schemas.openxmlformats.org/officeDocument/2006/relationships/oleObject" Target="../embeddings/oleObject92.bin"/><Relationship Id="rId32" Type="http://schemas.openxmlformats.org/officeDocument/2006/relationships/image" Target="../media/image51.wmf"/><Relationship Id="rId37" Type="http://schemas.openxmlformats.org/officeDocument/2006/relationships/oleObject" Target="../embeddings/oleObject99.bin"/><Relationship Id="rId40" Type="http://schemas.openxmlformats.org/officeDocument/2006/relationships/image" Target="../media/image54.wmf"/><Relationship Id="rId45" Type="http://schemas.openxmlformats.org/officeDocument/2006/relationships/oleObject" Target="../embeddings/oleObject104.bin"/><Relationship Id="rId5" Type="http://schemas.openxmlformats.org/officeDocument/2006/relationships/image" Target="../media/image38.wmf"/><Relationship Id="rId15" Type="http://schemas.openxmlformats.org/officeDocument/2006/relationships/oleObject" Target="../embeddings/oleObject87.bin"/><Relationship Id="rId23" Type="http://schemas.openxmlformats.org/officeDocument/2006/relationships/image" Target="../media/image46.wmf"/><Relationship Id="rId28" Type="http://schemas.openxmlformats.org/officeDocument/2006/relationships/image" Target="../media/image49.wmf"/><Relationship Id="rId36" Type="http://schemas.openxmlformats.org/officeDocument/2006/relationships/image" Target="../media/image53.wmf"/><Relationship Id="rId49" Type="http://schemas.openxmlformats.org/officeDocument/2006/relationships/oleObject" Target="../embeddings/oleObject106.bin"/><Relationship Id="rId10" Type="http://schemas.openxmlformats.org/officeDocument/2006/relationships/oleObject" Target="../embeddings/oleObject84.bin"/><Relationship Id="rId19" Type="http://schemas.openxmlformats.org/officeDocument/2006/relationships/image" Target="../media/image44.wmf"/><Relationship Id="rId31" Type="http://schemas.openxmlformats.org/officeDocument/2006/relationships/oleObject" Target="../embeddings/oleObject96.bin"/><Relationship Id="rId44" Type="http://schemas.openxmlformats.org/officeDocument/2006/relationships/image" Target="../media/image56.wmf"/><Relationship Id="rId52" Type="http://schemas.openxmlformats.org/officeDocument/2006/relationships/image" Target="../media/image60.wmf"/><Relationship Id="rId4" Type="http://schemas.openxmlformats.org/officeDocument/2006/relationships/oleObject" Target="../embeddings/oleObject81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86.bin"/><Relationship Id="rId22" Type="http://schemas.openxmlformats.org/officeDocument/2006/relationships/oleObject" Target="../embeddings/oleObject91.bin"/><Relationship Id="rId27" Type="http://schemas.openxmlformats.org/officeDocument/2006/relationships/oleObject" Target="../embeddings/oleObject94.bin"/><Relationship Id="rId30" Type="http://schemas.openxmlformats.org/officeDocument/2006/relationships/image" Target="../media/image50.wmf"/><Relationship Id="rId35" Type="http://schemas.openxmlformats.org/officeDocument/2006/relationships/oleObject" Target="../embeddings/oleObject98.bin"/><Relationship Id="rId43" Type="http://schemas.openxmlformats.org/officeDocument/2006/relationships/oleObject" Target="../embeddings/oleObject103.bin"/><Relationship Id="rId48" Type="http://schemas.openxmlformats.org/officeDocument/2006/relationships/image" Target="../media/image59.wmf"/><Relationship Id="rId8" Type="http://schemas.openxmlformats.org/officeDocument/2006/relationships/oleObject" Target="../embeddings/oleObject83.bin"/><Relationship Id="rId51" Type="http://schemas.openxmlformats.org/officeDocument/2006/relationships/oleObject" Target="../embeddings/oleObject107.bin"/><Relationship Id="rId3" Type="http://schemas.openxmlformats.org/officeDocument/2006/relationships/notesSlide" Target="../notesSlides/notesSlide4.xml"/><Relationship Id="rId12" Type="http://schemas.openxmlformats.org/officeDocument/2006/relationships/oleObject" Target="../embeddings/oleObject85.bin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3.bin"/><Relationship Id="rId33" Type="http://schemas.openxmlformats.org/officeDocument/2006/relationships/oleObject" Target="../embeddings/oleObject97.bin"/><Relationship Id="rId38" Type="http://schemas.openxmlformats.org/officeDocument/2006/relationships/oleObject" Target="../embeddings/oleObject100.bin"/><Relationship Id="rId46" Type="http://schemas.openxmlformats.org/officeDocument/2006/relationships/image" Target="../media/image58.wmf"/><Relationship Id="rId20" Type="http://schemas.openxmlformats.org/officeDocument/2006/relationships/oleObject" Target="../embeddings/oleObject90.bin"/><Relationship Id="rId41" Type="http://schemas.openxmlformats.org/officeDocument/2006/relationships/oleObject" Target="../embeddings/oleObject102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8.png"/><Relationship Id="rId11" Type="http://schemas.openxmlformats.org/officeDocument/2006/relationships/image" Target="../media/image63.wmf"/><Relationship Id="rId5" Type="http://schemas.openxmlformats.org/officeDocument/2006/relationships/image" Target="../media/image61.wmf"/><Relationship Id="rId10" Type="http://schemas.openxmlformats.org/officeDocument/2006/relationships/oleObject" Target="../embeddings/oleObject110.bin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6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70.png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8.wmf"/><Relationship Id="rId4" Type="http://schemas.openxmlformats.org/officeDocument/2006/relationships/image" Target="../media/image69.png"/><Relationship Id="rId9" Type="http://schemas.openxmlformats.org/officeDocument/2006/relationships/oleObject" Target="../embeddings/oleObject112.bin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png"/><Relationship Id="rId18" Type="http://schemas.openxmlformats.org/officeDocument/2006/relationships/oleObject" Target="../embeddings/oleObject112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19.wmf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11.bin"/><Relationship Id="rId20" Type="http://schemas.openxmlformats.org/officeDocument/2006/relationships/oleObject" Target="../embeddings/oleObject113.bin"/><Relationship Id="rId1" Type="http://schemas.openxmlformats.org/officeDocument/2006/relationships/vmlDrawing" Target="../drawings/vmlDrawing20.vml"/><Relationship Id="rId15" Type="http://schemas.openxmlformats.org/officeDocument/2006/relationships/image" Target="../media/image16.wmf"/><Relationship Id="rId19" Type="http://schemas.openxmlformats.org/officeDocument/2006/relationships/image" Target="../media/image18.wmf"/><Relationship Id="rId4" Type="http://schemas.openxmlformats.org/officeDocument/2006/relationships/image" Target="../media/image69.png"/><Relationship Id="rId1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71.png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8.wmf"/><Relationship Id="rId4" Type="http://schemas.openxmlformats.org/officeDocument/2006/relationships/image" Target="../media/image69.png"/><Relationship Id="rId9" Type="http://schemas.openxmlformats.org/officeDocument/2006/relationships/oleObject" Target="../embeddings/oleObject11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8.wmf"/><Relationship Id="rId4" Type="http://schemas.openxmlformats.org/officeDocument/2006/relationships/image" Target="../media/image69.png"/><Relationship Id="rId9" Type="http://schemas.openxmlformats.org/officeDocument/2006/relationships/oleObject" Target="../embeddings/oleObject11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33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21.bin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oleObject" Target="../embeddings/oleObject124.bin"/><Relationship Id="rId10" Type="http://schemas.openxmlformats.org/officeDocument/2006/relationships/oleObject" Target="../embeddings/oleObject120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2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33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21.bin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oleObject" Target="../embeddings/oleObject124.bin"/><Relationship Id="rId10" Type="http://schemas.openxmlformats.org/officeDocument/2006/relationships/oleObject" Target="../embeddings/oleObject126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2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33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21.bin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oleObject" Target="../embeddings/oleObject124.bin"/><Relationship Id="rId10" Type="http://schemas.openxmlformats.org/officeDocument/2006/relationships/oleObject" Target="../embeddings/oleObject128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2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33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13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oleObject" Target="../embeddings/oleObject134.bin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78.png"/><Relationship Id="rId5" Type="http://schemas.openxmlformats.org/officeDocument/2006/relationships/image" Target="../media/image76.png"/><Relationship Id="rId10" Type="http://schemas.openxmlformats.org/officeDocument/2006/relationships/image" Target="../media/image67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13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68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8.png"/><Relationship Id="rId11" Type="http://schemas.openxmlformats.org/officeDocument/2006/relationships/image" Target="../media/image63.wmf"/><Relationship Id="rId5" Type="http://schemas.openxmlformats.org/officeDocument/2006/relationships/image" Target="../media/image61.wmf"/><Relationship Id="rId10" Type="http://schemas.openxmlformats.org/officeDocument/2006/relationships/oleObject" Target="../embeddings/oleObject110.bin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6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37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75.png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6.png"/><Relationship Id="rId5" Type="http://schemas.openxmlformats.org/officeDocument/2006/relationships/image" Target="../media/image74.wmf"/><Relationship Id="rId10" Type="http://schemas.openxmlformats.org/officeDocument/2006/relationships/image" Target="../media/image63.wmf"/><Relationship Id="rId4" Type="http://schemas.openxmlformats.org/officeDocument/2006/relationships/oleObject" Target="../embeddings/oleObject143.bin"/><Relationship Id="rId9" Type="http://schemas.openxmlformats.org/officeDocument/2006/relationships/oleObject" Target="../embeddings/oleObject11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74.wmf"/><Relationship Id="rId3" Type="http://schemas.openxmlformats.org/officeDocument/2006/relationships/image" Target="../media/image79.png"/><Relationship Id="rId7" Type="http://schemas.openxmlformats.org/officeDocument/2006/relationships/oleObject" Target="../embeddings/oleObject145.bin"/><Relationship Id="rId12" Type="http://schemas.openxmlformats.org/officeDocument/2006/relationships/oleObject" Target="../embeddings/oleObject1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0.png"/><Relationship Id="rId11" Type="http://schemas.openxmlformats.org/officeDocument/2006/relationships/image" Target="../media/image78.wmf"/><Relationship Id="rId5" Type="http://schemas.openxmlformats.org/officeDocument/2006/relationships/image" Target="../media/image76.wmf"/><Relationship Id="rId10" Type="http://schemas.openxmlformats.org/officeDocument/2006/relationships/oleObject" Target="../embeddings/oleObject146.bin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76.bin"/><Relationship Id="rId25" Type="http://schemas.openxmlformats.org/officeDocument/2006/relationships/image" Target="../media/image79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72.bin"/><Relationship Id="rId24" Type="http://schemas.openxmlformats.org/officeDocument/2006/relationships/oleObject" Target="../embeddings/oleObject147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71.bin"/><Relationship Id="rId14" Type="http://schemas.openxmlformats.org/officeDocument/2006/relationships/oleObject" Target="../embeddings/oleObject74.bin"/><Relationship Id="rId22" Type="http://schemas.openxmlformats.org/officeDocument/2006/relationships/image" Target="../media/image57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74.wmf"/><Relationship Id="rId3" Type="http://schemas.openxmlformats.org/officeDocument/2006/relationships/image" Target="../media/image79.png"/><Relationship Id="rId7" Type="http://schemas.openxmlformats.org/officeDocument/2006/relationships/oleObject" Target="../embeddings/oleObject145.bin"/><Relationship Id="rId12" Type="http://schemas.openxmlformats.org/officeDocument/2006/relationships/oleObject" Target="../embeddings/oleObject1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80.png"/><Relationship Id="rId11" Type="http://schemas.openxmlformats.org/officeDocument/2006/relationships/image" Target="../media/image78.wmf"/><Relationship Id="rId5" Type="http://schemas.openxmlformats.org/officeDocument/2006/relationships/image" Target="../media/image76.wmf"/><Relationship Id="rId10" Type="http://schemas.openxmlformats.org/officeDocument/2006/relationships/oleObject" Target="../embeddings/oleObject146.bin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8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5.png"/><Relationship Id="rId5" Type="http://schemas.openxmlformats.org/officeDocument/2006/relationships/image" Target="../media/image82.png"/><Relationship Id="rId10" Type="http://schemas.openxmlformats.org/officeDocument/2006/relationships/image" Target="../media/image77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145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3" Type="http://schemas.openxmlformats.org/officeDocument/2006/relationships/image" Target="../media/image86.png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50.bin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85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3" Type="http://schemas.openxmlformats.org/officeDocument/2006/relationships/image" Target="../media/image86.png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50.bin"/><Relationship Id="rId11" Type="http://schemas.openxmlformats.org/officeDocument/2006/relationships/image" Target="../media/image77.wmf"/><Relationship Id="rId5" Type="http://schemas.openxmlformats.org/officeDocument/2006/relationships/image" Target="../media/image91.png"/><Relationship Id="rId10" Type="http://schemas.openxmlformats.org/officeDocument/2006/relationships/oleObject" Target="../embeddings/oleObject145.bin"/><Relationship Id="rId4" Type="http://schemas.openxmlformats.org/officeDocument/2006/relationships/image" Target="../media/image90.png"/><Relationship Id="rId9" Type="http://schemas.openxmlformats.org/officeDocument/2006/relationships/image" Target="../media/image85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157.bin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92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89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91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164.bin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5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10" Type="http://schemas.openxmlformats.org/officeDocument/2006/relationships/image" Target="../media/image90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92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16.png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image" Target="../media/image22.png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765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Model Robust Verification (1)</a:t>
            </a:r>
            <a:br>
              <a:rPr lang="en-US" altLang="zh-CN" dirty="0"/>
            </a:br>
            <a:r>
              <a:rPr lang="en-US" altLang="zh-CN" sz="4000" dirty="0"/>
              <a:t>Deterministic Approach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96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Notations and Preliminaries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2" y="813875"/>
            <a:ext cx="10544049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Why this problem so </a:t>
            </a:r>
            <a:r>
              <a:rPr lang="en-US" altLang="zh-CN" sz="2400" dirty="0">
                <a:solidFill>
                  <a:srgbClr val="FF0000"/>
                </a:solidFill>
              </a:rPr>
              <a:t>difficult</a:t>
            </a:r>
            <a:r>
              <a:rPr lang="en-US" altLang="zh-CN" sz="2400" dirty="0"/>
              <a:t>?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F9840DA-11EA-4335-953B-B43B52536770}"/>
              </a:ext>
            </a:extLst>
          </p:cNvPr>
          <p:cNvGrpSpPr/>
          <p:nvPr/>
        </p:nvGrpSpPr>
        <p:grpSpPr>
          <a:xfrm>
            <a:off x="739301" y="1614055"/>
            <a:ext cx="6525449" cy="3581955"/>
            <a:chOff x="2745474" y="1609725"/>
            <a:chExt cx="6525449" cy="3581955"/>
          </a:xfrm>
        </p:grpSpPr>
        <p:grpSp>
          <p:nvGrpSpPr>
            <p:cNvPr id="113" name="组合 112"/>
            <p:cNvGrpSpPr/>
            <p:nvPr/>
          </p:nvGrpSpPr>
          <p:grpSpPr>
            <a:xfrm>
              <a:off x="2745474" y="2137109"/>
              <a:ext cx="6525449" cy="3054571"/>
              <a:chOff x="3024606" y="2425867"/>
              <a:chExt cx="6525449" cy="3054571"/>
            </a:xfrm>
          </p:grpSpPr>
          <p:cxnSp>
            <p:nvCxnSpPr>
              <p:cNvPr id="20" name="直接箭头连接符 19"/>
              <p:cNvCxnSpPr>
                <a:cxnSpLocks/>
                <a:stCxn id="5" idx="6"/>
                <a:endCxn id="15" idx="2"/>
              </p:cNvCxnSpPr>
              <p:nvPr/>
            </p:nvCxnSpPr>
            <p:spPr>
              <a:xfrm>
                <a:off x="5636903" y="2654467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cxnSpLocks/>
                <a:stCxn id="5" idx="6"/>
                <a:endCxn id="17" idx="2"/>
              </p:cNvCxnSpPr>
              <p:nvPr/>
            </p:nvCxnSpPr>
            <p:spPr>
              <a:xfrm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cxnSpLocks/>
                <a:stCxn id="5" idx="6"/>
                <a:endCxn id="16" idx="2"/>
              </p:cNvCxnSpPr>
              <p:nvPr/>
            </p:nvCxnSpPr>
            <p:spPr>
              <a:xfrm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cxnSpLocks/>
                <a:stCxn id="5" idx="6"/>
                <a:endCxn id="18" idx="2"/>
              </p:cNvCxnSpPr>
              <p:nvPr/>
            </p:nvCxnSpPr>
            <p:spPr>
              <a:xfrm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cxnSpLocks/>
                <a:stCxn id="10" idx="6"/>
                <a:endCxn id="15" idx="2"/>
              </p:cNvCxnSpPr>
              <p:nvPr/>
            </p:nvCxnSpPr>
            <p:spPr>
              <a:xfrm flipV="1"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cxnSpLocks/>
                <a:stCxn id="10" idx="6"/>
                <a:endCxn id="17" idx="2"/>
              </p:cNvCxnSpPr>
              <p:nvPr/>
            </p:nvCxnSpPr>
            <p:spPr>
              <a:xfrm>
                <a:off x="5636903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cxnSpLocks/>
                <a:stCxn id="10" idx="6"/>
                <a:endCxn id="16" idx="2"/>
              </p:cNvCxnSpPr>
              <p:nvPr/>
            </p:nvCxnSpPr>
            <p:spPr>
              <a:xfrm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cxnSpLocks/>
                <a:stCxn id="10" idx="6"/>
                <a:endCxn id="18" idx="2"/>
              </p:cNvCxnSpPr>
              <p:nvPr/>
            </p:nvCxnSpPr>
            <p:spPr>
              <a:xfrm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cxnSpLocks/>
                <a:stCxn id="9" idx="6"/>
                <a:endCxn id="15" idx="2"/>
              </p:cNvCxnSpPr>
              <p:nvPr/>
            </p:nvCxnSpPr>
            <p:spPr>
              <a:xfrm flipV="1"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>
                <a:cxnSpLocks/>
                <a:stCxn id="9" idx="6"/>
                <a:endCxn id="17" idx="2"/>
              </p:cNvCxnSpPr>
              <p:nvPr/>
            </p:nvCxnSpPr>
            <p:spPr>
              <a:xfrm flipV="1"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cxnSpLocks/>
                <a:stCxn id="9" idx="6"/>
                <a:endCxn id="16" idx="2"/>
              </p:cNvCxnSpPr>
              <p:nvPr/>
            </p:nvCxnSpPr>
            <p:spPr>
              <a:xfrm>
                <a:off x="5636903" y="4043253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cxnSpLocks/>
                <a:stCxn id="11" idx="6"/>
                <a:endCxn id="18" idx="2"/>
              </p:cNvCxnSpPr>
              <p:nvPr/>
            </p:nvCxnSpPr>
            <p:spPr>
              <a:xfrm>
                <a:off x="5636903" y="4738201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cxnSpLocks/>
                <a:stCxn id="9" idx="6"/>
                <a:endCxn id="18" idx="2"/>
              </p:cNvCxnSpPr>
              <p:nvPr/>
            </p:nvCxnSpPr>
            <p:spPr>
              <a:xfrm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cxnSpLocks/>
                <a:stCxn id="11" idx="6"/>
                <a:endCxn id="16" idx="2"/>
              </p:cNvCxnSpPr>
              <p:nvPr/>
            </p:nvCxnSpPr>
            <p:spPr>
              <a:xfrm flipV="1"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cxnSpLocks/>
                <a:stCxn id="11" idx="6"/>
                <a:endCxn id="17" idx="2"/>
              </p:cNvCxnSpPr>
              <p:nvPr/>
            </p:nvCxnSpPr>
            <p:spPr>
              <a:xfrm flipV="1"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cxnSpLocks/>
                <a:stCxn id="11" idx="6"/>
                <a:endCxn id="15" idx="2"/>
              </p:cNvCxnSpPr>
              <p:nvPr/>
            </p:nvCxnSpPr>
            <p:spPr>
              <a:xfrm flipV="1"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>
                <a:cxnSpLocks/>
                <a:stCxn id="15" idx="6"/>
                <a:endCxn id="54" idx="2"/>
              </p:cNvCxnSpPr>
              <p:nvPr/>
            </p:nvCxnSpPr>
            <p:spPr>
              <a:xfrm>
                <a:off x="7394958" y="2654467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/>
              <p:cNvCxnSpPr>
                <a:cxnSpLocks/>
                <a:stCxn id="15" idx="6"/>
                <a:endCxn id="56" idx="2"/>
              </p:cNvCxnSpPr>
              <p:nvPr/>
            </p:nvCxnSpPr>
            <p:spPr>
              <a:xfrm>
                <a:off x="7394958" y="2654467"/>
                <a:ext cx="1300855" cy="1040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/>
              <p:cNvCxnSpPr>
                <a:cxnSpLocks/>
                <a:stCxn id="15" idx="6"/>
                <a:endCxn id="55" idx="2"/>
              </p:cNvCxnSpPr>
              <p:nvPr/>
            </p:nvCxnSpPr>
            <p:spPr>
              <a:xfrm>
                <a:off x="7394958" y="2654467"/>
                <a:ext cx="1300855" cy="1735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/>
              <p:cNvCxnSpPr>
                <a:cxnSpLocks/>
                <a:stCxn id="17" idx="6"/>
                <a:endCxn id="54" idx="2"/>
              </p:cNvCxnSpPr>
              <p:nvPr/>
            </p:nvCxnSpPr>
            <p:spPr>
              <a:xfrm flipV="1">
                <a:off x="7394958" y="3001386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>
                <a:cxnSpLocks/>
                <a:stCxn id="17" idx="6"/>
                <a:endCxn id="56" idx="2"/>
              </p:cNvCxnSpPr>
              <p:nvPr/>
            </p:nvCxnSpPr>
            <p:spPr>
              <a:xfrm>
                <a:off x="7394958" y="3348305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/>
              <p:cNvCxnSpPr>
                <a:cxnSpLocks/>
                <a:stCxn id="17" idx="6"/>
                <a:endCxn id="55" idx="2"/>
              </p:cNvCxnSpPr>
              <p:nvPr/>
            </p:nvCxnSpPr>
            <p:spPr>
              <a:xfrm>
                <a:off x="7394958" y="3348305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>
                <a:cxnSpLocks/>
                <a:stCxn id="16" idx="6"/>
                <a:endCxn id="54" idx="2"/>
              </p:cNvCxnSpPr>
              <p:nvPr/>
            </p:nvCxnSpPr>
            <p:spPr>
              <a:xfrm flipV="1">
                <a:off x="7394958" y="3001386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/>
              <p:cNvCxnSpPr>
                <a:cxnSpLocks/>
                <a:stCxn id="16" idx="6"/>
                <a:endCxn id="56" idx="2"/>
              </p:cNvCxnSpPr>
              <p:nvPr/>
            </p:nvCxnSpPr>
            <p:spPr>
              <a:xfrm flipV="1">
                <a:off x="7394958" y="3695224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>
                <a:cxnSpLocks/>
                <a:stCxn id="18" idx="6"/>
                <a:endCxn id="56" idx="2"/>
              </p:cNvCxnSpPr>
              <p:nvPr/>
            </p:nvCxnSpPr>
            <p:spPr>
              <a:xfrm flipV="1">
                <a:off x="7394958" y="3695224"/>
                <a:ext cx="1300855" cy="1042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/>
              <p:cNvCxnSpPr>
                <a:cxnSpLocks/>
                <a:stCxn id="16" idx="6"/>
                <a:endCxn id="55" idx="2"/>
              </p:cNvCxnSpPr>
              <p:nvPr/>
            </p:nvCxnSpPr>
            <p:spPr>
              <a:xfrm>
                <a:off x="7394958" y="4043253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/>
              <p:cNvCxnSpPr>
                <a:cxnSpLocks/>
                <a:stCxn id="18" idx="6"/>
                <a:endCxn id="55" idx="2"/>
              </p:cNvCxnSpPr>
              <p:nvPr/>
            </p:nvCxnSpPr>
            <p:spPr>
              <a:xfrm flipV="1">
                <a:off x="7394958" y="4390172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/>
              <p:cNvCxnSpPr>
                <a:cxnSpLocks/>
                <a:stCxn id="18" idx="6"/>
                <a:endCxn id="54" idx="2"/>
              </p:cNvCxnSpPr>
              <p:nvPr/>
            </p:nvCxnSpPr>
            <p:spPr>
              <a:xfrm flipV="1">
                <a:off x="7394958" y="3001386"/>
                <a:ext cx="1300855" cy="1736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组合 82"/>
              <p:cNvGrpSpPr/>
              <p:nvPr/>
            </p:nvGrpSpPr>
            <p:grpSpPr>
              <a:xfrm>
                <a:off x="4782661" y="2425867"/>
                <a:ext cx="1251284" cy="3054571"/>
                <a:chOff x="3165616" y="2156359"/>
                <a:chExt cx="1251284" cy="3054571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3562658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5" name="流程图: 联系 4"/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 dirty="0"/>
                  </a:p>
                </p:txBody>
              </p:sp>
              <p:sp>
                <p:nvSpPr>
                  <p:cNvPr id="9" name="流程图: 联系 8"/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" name="流程图: 联系 9"/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1" name="流程图: 联系 10"/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82" name="文本框 81"/>
                <p:cNvSpPr txBox="1"/>
                <p:nvPr/>
              </p:nvSpPr>
              <p:spPr>
                <a:xfrm>
                  <a:off x="3165616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1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6540716" y="2425867"/>
                <a:ext cx="1251284" cy="3054571"/>
                <a:chOff x="4923671" y="2156359"/>
                <a:chExt cx="1251284" cy="3054571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5320713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15" name="流程图: 联系 14"/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" name="流程图: 联系 15"/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" name="流程图: 联系 16"/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8" name="流程图: 联系 17"/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84" name="文本框 83"/>
                <p:cNvSpPr txBox="1"/>
                <p:nvPr/>
              </p:nvSpPr>
              <p:spPr>
                <a:xfrm>
                  <a:off x="492367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2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87" name="组合 86"/>
              <p:cNvGrpSpPr/>
              <p:nvPr/>
            </p:nvGrpSpPr>
            <p:grpSpPr>
              <a:xfrm>
                <a:off x="8298771" y="2772786"/>
                <a:ext cx="1251284" cy="2707652"/>
                <a:chOff x="6681726" y="2503278"/>
                <a:chExt cx="1251284" cy="2707652"/>
              </a:xfrm>
            </p:grpSpPr>
            <p:grpSp>
              <p:nvGrpSpPr>
                <p:cNvPr id="53" name="组合 52"/>
                <p:cNvGrpSpPr/>
                <p:nvPr/>
              </p:nvGrpSpPr>
              <p:grpSpPr>
                <a:xfrm>
                  <a:off x="7078768" y="2503278"/>
                  <a:ext cx="457200" cy="1845986"/>
                  <a:chOff x="2690911" y="2589496"/>
                  <a:chExt cx="457200" cy="1845986"/>
                </a:xfrm>
              </p:grpSpPr>
              <p:sp>
                <p:nvSpPr>
                  <p:cNvPr id="54" name="流程图: 联系 53"/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5" name="流程图: 联系 54"/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6" name="流程图: 联系 55"/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86" name="文本框 85"/>
                <p:cNvSpPr txBox="1"/>
                <p:nvPr/>
              </p:nvSpPr>
              <p:spPr>
                <a:xfrm>
                  <a:off x="6681726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Output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3024606" y="3119705"/>
                <a:ext cx="1251284" cy="2360733"/>
                <a:chOff x="1407561" y="2850197"/>
                <a:chExt cx="1251284" cy="2360733"/>
              </a:xfrm>
            </p:grpSpPr>
            <p:grpSp>
              <p:nvGrpSpPr>
                <p:cNvPr id="89" name="组合 88"/>
                <p:cNvGrpSpPr/>
                <p:nvPr/>
              </p:nvGrpSpPr>
              <p:grpSpPr>
                <a:xfrm>
                  <a:off x="1804603" y="2850197"/>
                  <a:ext cx="457200" cy="1151038"/>
                  <a:chOff x="2690911" y="2589496"/>
                  <a:chExt cx="457200" cy="1151038"/>
                </a:xfrm>
              </p:grpSpPr>
              <p:sp>
                <p:nvSpPr>
                  <p:cNvPr id="91" name="流程图: 联系 90"/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3" name="流程图: 联系 92"/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90" name="文本框 89"/>
                <p:cNvSpPr txBox="1"/>
                <p:nvPr/>
              </p:nvSpPr>
              <p:spPr>
                <a:xfrm>
                  <a:off x="140756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Input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cxnSp>
            <p:nvCxnSpPr>
              <p:cNvPr id="96" name="直接箭头连接符 95"/>
              <p:cNvCxnSpPr>
                <a:cxnSpLocks/>
                <a:stCxn id="91" idx="6"/>
                <a:endCxn id="5" idx="2"/>
              </p:cNvCxnSpPr>
              <p:nvPr/>
            </p:nvCxnSpPr>
            <p:spPr>
              <a:xfrm flipV="1">
                <a:off x="3878848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>
                <a:cxnSpLocks/>
                <a:stCxn id="91" idx="6"/>
                <a:endCxn id="10" idx="2"/>
              </p:cNvCxnSpPr>
              <p:nvPr/>
            </p:nvCxnSpPr>
            <p:spPr>
              <a:xfrm>
                <a:off x="3878848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>
                <a:cxnSpLocks/>
                <a:stCxn id="91" idx="6"/>
                <a:endCxn id="9" idx="2"/>
              </p:cNvCxnSpPr>
              <p:nvPr/>
            </p:nvCxnSpPr>
            <p:spPr>
              <a:xfrm>
                <a:off x="3878848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/>
              <p:cNvCxnSpPr>
                <a:cxnSpLocks/>
                <a:stCxn id="91" idx="6"/>
                <a:endCxn id="11" idx="2"/>
              </p:cNvCxnSpPr>
              <p:nvPr/>
            </p:nvCxnSpPr>
            <p:spPr>
              <a:xfrm>
                <a:off x="3878848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>
                <a:cxnSpLocks/>
                <a:stCxn id="93" idx="6"/>
                <a:endCxn id="5" idx="2"/>
              </p:cNvCxnSpPr>
              <p:nvPr/>
            </p:nvCxnSpPr>
            <p:spPr>
              <a:xfrm flipV="1">
                <a:off x="3878848" y="2654467"/>
                <a:ext cx="1300855" cy="1387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/>
              <p:cNvCxnSpPr>
                <a:cxnSpLocks/>
                <a:stCxn id="93" idx="6"/>
                <a:endCxn id="10" idx="2"/>
              </p:cNvCxnSpPr>
              <p:nvPr/>
            </p:nvCxnSpPr>
            <p:spPr>
              <a:xfrm flipV="1">
                <a:off x="3878848" y="3348305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>
                <a:cxnSpLocks/>
                <a:stCxn id="93" idx="6"/>
                <a:endCxn id="9" idx="2"/>
              </p:cNvCxnSpPr>
              <p:nvPr/>
            </p:nvCxnSpPr>
            <p:spPr>
              <a:xfrm>
                <a:off x="3878848" y="4042143"/>
                <a:ext cx="1300855" cy="1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>
                <a:cxnSpLocks/>
                <a:stCxn id="93" idx="6"/>
                <a:endCxn id="11" idx="2"/>
              </p:cNvCxnSpPr>
              <p:nvPr/>
            </p:nvCxnSpPr>
            <p:spPr>
              <a:xfrm>
                <a:off x="3878848" y="4042143"/>
                <a:ext cx="1300855" cy="696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54D679B-66D7-47B1-8D26-448F4FEB3BBF}"/>
                </a:ext>
              </a:extLst>
            </p:cNvPr>
            <p:cNvGrpSpPr/>
            <p:nvPr/>
          </p:nvGrpSpPr>
          <p:grpSpPr>
            <a:xfrm>
              <a:off x="3221038" y="1609725"/>
              <a:ext cx="5547885" cy="381000"/>
              <a:chOff x="3221038" y="1609725"/>
              <a:chExt cx="5547885" cy="381000"/>
            </a:xfrm>
          </p:grpSpPr>
          <p:graphicFrame>
            <p:nvGraphicFramePr>
              <p:cNvPr id="114" name="对象 11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221038" y="1609725"/>
              <a:ext cx="30162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219" name="AxMath" r:id="rId3" imgW="150480" imgH="190440" progId="Equation.AxMath">
                      <p:embed/>
                    </p:oleObj>
                  </mc:Choice>
                  <mc:Fallback>
                    <p:oleObj name="AxMath" r:id="rId3" imgW="150480" imgH="190440" progId="Equation.AxMath">
                      <p:embed/>
                      <p:pic>
                        <p:nvPicPr>
                          <p:cNvPr id="114" name="对象 113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221038" y="1609725"/>
                            <a:ext cx="301625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" name="对象 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978400" y="1609725"/>
              <a:ext cx="300038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220" name="AxMath" r:id="rId5" imgW="142920" imgH="190440" progId="Equation.AxMath">
                      <p:embed/>
                    </p:oleObj>
                  </mc:Choice>
                  <mc:Fallback>
                    <p:oleObj name="AxMath" r:id="rId5" imgW="142920" imgH="190440" progId="Equation.AxMath">
                      <p:embed/>
                      <p:pic>
                        <p:nvPicPr>
                          <p:cNvPr id="6" name="对象 5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978400" y="1609725"/>
                            <a:ext cx="300038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" name="对象 67">
                <a:extLst>
                  <a:ext uri="{FF2B5EF4-FFF2-40B4-BE49-F238E27FC236}">
                    <a16:creationId xmlns:a16="http://schemas.microsoft.com/office/drawing/2014/main" id="{8652C4F5-92E5-4D69-984A-82D6B503911B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729413" y="1609725"/>
              <a:ext cx="312737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221" name="AxMath" r:id="rId7" imgW="149040" imgH="190440" progId="Equation.AxMath">
                      <p:embed/>
                    </p:oleObj>
                  </mc:Choice>
                  <mc:Fallback>
                    <p:oleObj name="AxMath" r:id="rId7" imgW="149040" imgH="190440" progId="Equation.AxMath">
                      <p:embed/>
                      <p:pic>
                        <p:nvPicPr>
                          <p:cNvPr id="68" name="对象 67">
                            <a:extLst>
                              <a:ext uri="{FF2B5EF4-FFF2-40B4-BE49-F238E27FC236}">
                                <a16:creationId xmlns:a16="http://schemas.microsoft.com/office/drawing/2014/main" id="{8652C4F5-92E5-4D69-984A-82D6B503911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6729413" y="1609725"/>
                            <a:ext cx="312737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" name="对象 69">
                <a:extLst>
                  <a:ext uri="{FF2B5EF4-FFF2-40B4-BE49-F238E27FC236}">
                    <a16:creationId xmlns:a16="http://schemas.microsoft.com/office/drawing/2014/main" id="{2877835C-9FCC-4C9B-8CC2-F3E948CAA0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7961174"/>
                  </p:ext>
                </p:extLst>
              </p:nvPr>
            </p:nvGraphicFramePr>
            <p:xfrm>
              <a:off x="8541911" y="1611745"/>
              <a:ext cx="227012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222" name="AxMath" r:id="rId9" imgW="107640" imgH="189360" progId="Equation.AxMath">
                      <p:embed/>
                    </p:oleObj>
                  </mc:Choice>
                  <mc:Fallback>
                    <p:oleObj name="AxMath" r:id="rId9" imgW="107640" imgH="189360" progId="Equation.AxMath">
                      <p:embed/>
                      <p:pic>
                        <p:nvPicPr>
                          <p:cNvPr id="70" name="对象 69">
                            <a:extLst>
                              <a:ext uri="{FF2B5EF4-FFF2-40B4-BE49-F238E27FC236}">
                                <a16:creationId xmlns:a16="http://schemas.microsoft.com/office/drawing/2014/main" id="{2877835C-9FCC-4C9B-8CC2-F3E948CAA0D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8541911" y="1611745"/>
                            <a:ext cx="227012" cy="3778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55" name="流程图: 接点 254">
            <a:extLst>
              <a:ext uri="{FF2B5EF4-FFF2-40B4-BE49-F238E27FC236}">
                <a16:creationId xmlns:a16="http://schemas.microsoft.com/office/drawing/2014/main" id="{E8C0EE76-FA89-432B-87C8-C5FA5F1E7B3C}"/>
              </a:ext>
            </a:extLst>
          </p:cNvPr>
          <p:cNvSpPr/>
          <p:nvPr/>
        </p:nvSpPr>
        <p:spPr>
          <a:xfrm>
            <a:off x="4476567" y="3376012"/>
            <a:ext cx="787584" cy="798914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269E7713-F7DE-43B7-B3BD-F6580D71DA4C}"/>
              </a:ext>
            </a:extLst>
          </p:cNvPr>
          <p:cNvCxnSpPr>
            <a:cxnSpLocks/>
            <a:stCxn id="255" idx="6"/>
          </p:cNvCxnSpPr>
          <p:nvPr/>
        </p:nvCxnSpPr>
        <p:spPr>
          <a:xfrm>
            <a:off x="5264151" y="3775469"/>
            <a:ext cx="2309595" cy="10911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组合 259">
            <a:extLst>
              <a:ext uri="{FF2B5EF4-FFF2-40B4-BE49-F238E27FC236}">
                <a16:creationId xmlns:a16="http://schemas.microsoft.com/office/drawing/2014/main" id="{E6973253-FF7F-4EA7-A158-FFCEFCC03284}"/>
              </a:ext>
            </a:extLst>
          </p:cNvPr>
          <p:cNvGrpSpPr/>
          <p:nvPr/>
        </p:nvGrpSpPr>
        <p:grpSpPr>
          <a:xfrm>
            <a:off x="7419248" y="2828340"/>
            <a:ext cx="4665784" cy="3416320"/>
            <a:chOff x="7526216" y="1920073"/>
            <a:chExt cx="4665784" cy="3416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文本框 253">
                  <a:extLst>
                    <a:ext uri="{FF2B5EF4-FFF2-40B4-BE49-F238E27FC236}">
                      <a16:creationId xmlns:a16="http://schemas.microsoft.com/office/drawing/2014/main" id="{07574ACE-613A-4858-91D4-47C6C10C022C}"/>
                    </a:ext>
                  </a:extLst>
                </p:cNvPr>
                <p:cNvSpPr txBox="1"/>
                <p:nvPr/>
              </p:nvSpPr>
              <p:spPr>
                <a:xfrm>
                  <a:off x="7526216" y="1920073"/>
                  <a:ext cx="4665784" cy="3416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Because of </a:t>
                  </a:r>
                  <a:r>
                    <a:rPr lang="en-US" altLang="zh-CN" dirty="0">
                      <a:solidFill>
                        <a:schemeClr val="accent6"/>
                      </a:solidFill>
                    </a:rPr>
                    <a:t>Piecewise-Linear Property </a:t>
                  </a:r>
                  <a:r>
                    <a:rPr lang="en-US" altLang="zh-CN" dirty="0"/>
                    <a:t>of </a:t>
                  </a:r>
                  <a:r>
                    <a:rPr lang="en-US" altLang="zh-CN" dirty="0" err="1"/>
                    <a:t>ReLU</a:t>
                  </a:r>
                  <a:r>
                    <a:rPr lang="en-US" altLang="zh-CN" dirty="0"/>
                    <a:t>, we can’t get the arithmetic relation between 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r>
                    <a:rPr lang="en-US" altLang="zh-CN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 directly.</a:t>
                  </a:r>
                </a:p>
                <a:p>
                  <a:endParaRPr lang="en-US" altLang="zh-CN" dirty="0"/>
                </a:p>
                <a:p>
                  <a:r>
                    <a:rPr lang="en-US" altLang="zh-CN" dirty="0"/>
                    <a:t>Use </a:t>
                  </a:r>
                  <a:r>
                    <a:rPr lang="en-US" altLang="zh-CN" dirty="0">
                      <a:solidFill>
                        <a:schemeClr val="accent6"/>
                      </a:solidFill>
                    </a:rPr>
                    <a:t>Category Discussion</a:t>
                  </a:r>
                  <a:r>
                    <a:rPr lang="en-US" altLang="zh-CN" dirty="0"/>
                    <a:t>:</a:t>
                  </a:r>
                </a:p>
                <a:p>
                  <a:endParaRPr lang="en-US" altLang="zh-CN" dirty="0"/>
                </a:p>
                <a:p>
                  <a:endParaRPr lang="en-US" altLang="zh-CN" dirty="0"/>
                </a:p>
                <a:p>
                  <a:endParaRPr lang="en-US" altLang="zh-CN" dirty="0"/>
                </a:p>
                <a:p>
                  <a:endParaRPr lang="en-US" altLang="zh-CN" dirty="0"/>
                </a:p>
                <a:p>
                  <a:endParaRPr lang="en-US" altLang="zh-CN" dirty="0"/>
                </a:p>
                <a:p>
                  <a:r>
                    <a:rPr lang="en-US" altLang="zh-CN" dirty="0">
                      <a:solidFill>
                        <a:srgbClr val="FF0000"/>
                      </a:solidFill>
                      <a:hlinkClick r:id="rId11"/>
                    </a:rPr>
                    <a:t>Guy Katz et.al. </a:t>
                  </a:r>
                  <a:r>
                    <a:rPr lang="en-US" altLang="zh-CN" dirty="0">
                      <a:solidFill>
                        <a:srgbClr val="FF0000"/>
                      </a:solidFill>
                    </a:rPr>
                    <a:t>has proved that this optimization problem is NP-Complete</a:t>
                  </a:r>
                  <a:r>
                    <a:rPr lang="en-US" altLang="zh-CN" dirty="0"/>
                    <a:t>.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254" name="文本框 253">
                  <a:extLst>
                    <a:ext uri="{FF2B5EF4-FFF2-40B4-BE49-F238E27FC236}">
                      <a16:creationId xmlns:a16="http://schemas.microsoft.com/office/drawing/2014/main" id="{07574ACE-613A-4858-91D4-47C6C10C0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6216" y="1920073"/>
                  <a:ext cx="4665784" cy="3416320"/>
                </a:xfrm>
                <a:prstGeom prst="rect">
                  <a:avLst/>
                </a:prstGeom>
                <a:blipFill>
                  <a:blip r:embed="rId12"/>
                  <a:stretch>
                    <a:fillRect l="-1046" t="-1071" r="-261" b="-19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59" name="对象 258">
                  <a:extLst>
                    <a:ext uri="{FF2B5EF4-FFF2-40B4-BE49-F238E27FC236}">
                      <a16:creationId xmlns:a16="http://schemas.microsoft.com/office/drawing/2014/main" id="{071F1142-A97C-4221-A95E-694D7ECE9E5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88855035"/>
                    </p:ext>
                  </p:extLst>
                </p:nvPr>
              </p:nvGraphicFramePr>
              <p:xfrm>
                <a:off x="7947631" y="3466883"/>
                <a:ext cx="2774950" cy="11144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9223" name="AxMath" r:id="rId13" imgW="1386720" imgH="557280" progId="Equation.AxMath">
                        <p:embed/>
                      </p:oleObj>
                    </mc:Choice>
                    <mc:Fallback>
                      <p:oleObj name="AxMath" r:id="rId13" imgW="1386720" imgH="557280" progId="Equation.AxMath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947631" y="3466883"/>
                              <a:ext cx="2774950" cy="1114425"/>
                            </a:xfrm>
                            <a:prstGeom prst="rect">
                              <a:avLst/>
                            </a:prstGeom>
                            <a:ln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59" name="对象 258">
                  <a:extLst>
                    <a:ext uri="{FF2B5EF4-FFF2-40B4-BE49-F238E27FC236}">
                      <a16:creationId xmlns:a16="http://schemas.microsoft.com/office/drawing/2014/main" id="{071F1142-A97C-4221-A95E-694D7ECE9E5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88855035"/>
                    </p:ext>
                  </p:extLst>
                </p:nvPr>
              </p:nvGraphicFramePr>
              <p:xfrm>
                <a:off x="7947631" y="3466883"/>
                <a:ext cx="2774950" cy="11144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398" name="AxMath" r:id="rId15" imgW="1386720" imgH="557280" progId="Equation.AxMath">
                        <p:embed/>
                      </p:oleObj>
                    </mc:Choice>
                    <mc:Fallback>
                      <p:oleObj name="AxMath" r:id="rId15" imgW="1386720" imgH="557280" progId="Equation.AxMath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947631" y="3466883"/>
                              <a:ext cx="2774950" cy="1114425"/>
                            </a:xfrm>
                            <a:prstGeom prst="rect">
                              <a:avLst/>
                            </a:prstGeom>
                            <a:ln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C41A3868-0111-45C0-8F82-F3480EFA8DFE}"/>
              </a:ext>
            </a:extLst>
          </p:cNvPr>
          <p:cNvGrpSpPr/>
          <p:nvPr/>
        </p:nvGrpSpPr>
        <p:grpSpPr>
          <a:xfrm>
            <a:off x="8281025" y="975830"/>
            <a:ext cx="2466817" cy="1627860"/>
            <a:chOff x="8308613" y="908701"/>
            <a:chExt cx="2466817" cy="1627860"/>
          </a:xfrm>
        </p:grpSpPr>
        <p:pic>
          <p:nvPicPr>
            <p:cNvPr id="8390" name="Picture 198" descr="https://bkimg.cdn.bcebos.com/pic/d788d43f8794a4c25b5e4dd902f41bd5ac6e39c6?x-bce-process=image/watermark,image_d2F0ZXIvYmFpa2U5Mg==,g_7,xp_5,yp_5">
              <a:extLst>
                <a:ext uri="{FF2B5EF4-FFF2-40B4-BE49-F238E27FC236}">
                  <a16:creationId xmlns:a16="http://schemas.microsoft.com/office/drawing/2014/main" id="{62492140-140A-4D51-AE0E-CA1678ED96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8613" y="908701"/>
              <a:ext cx="2466817" cy="1396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E6A4C47D-9DEF-4BF9-8342-FC5E6381C5CF}"/>
                </a:ext>
              </a:extLst>
            </p:cNvPr>
            <p:cNvSpPr txBox="1"/>
            <p:nvPr/>
          </p:nvSpPr>
          <p:spPr>
            <a:xfrm>
              <a:off x="8916379" y="2259562"/>
              <a:ext cx="1251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ReLU</a:t>
              </a:r>
              <a:endParaRPr lang="zh-CN" altLang="en-US" sz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DB32369F-25FF-498A-BA0C-433E4958B856}"/>
              </a:ext>
            </a:extLst>
          </p:cNvPr>
          <p:cNvGrpSpPr/>
          <p:nvPr/>
        </p:nvGrpSpPr>
        <p:grpSpPr>
          <a:xfrm>
            <a:off x="867674" y="5427558"/>
            <a:ext cx="5986136" cy="1014812"/>
            <a:chOff x="867674" y="5427558"/>
            <a:chExt cx="5986136" cy="1014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C8B2EB9A-1070-45CF-BAD1-A367A8EC01B0}"/>
                    </a:ext>
                  </a:extLst>
                </p:cNvPr>
                <p:cNvSpPr txBox="1"/>
                <p:nvPr/>
              </p:nvSpPr>
              <p:spPr>
                <a:xfrm>
                  <a:off x="867674" y="5427558"/>
                  <a:ext cx="5986136" cy="928909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r>
                    <a:rPr lang="en-US" altLang="zh-CN" dirty="0"/>
                    <a:t>Now we use </a:t>
                  </a:r>
                  <a:r>
                    <a:rPr lang="en-US" altLang="zh-CN" dirty="0" err="1">
                      <a:solidFill>
                        <a:srgbClr val="FF0000"/>
                      </a:solidFill>
                    </a:rPr>
                    <a:t>ReLU</a:t>
                  </a:r>
                  <a:r>
                    <a:rPr lang="en-US" altLang="zh-CN" dirty="0"/>
                    <a:t> at hidden layer.</a:t>
                  </a:r>
                </a:p>
                <a:p>
                  <a:r>
                    <a:rPr lang="en-US" altLang="zh-CN" dirty="0"/>
                    <a:t>Then we get: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𝑅𝑒𝐿𝑈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𝑅𝑒𝐿𝑈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C8B2EB9A-1070-45CF-BAD1-A367A8EC0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674" y="5427558"/>
                  <a:ext cx="5986136" cy="928909"/>
                </a:xfrm>
                <a:prstGeom prst="rect">
                  <a:avLst/>
                </a:prstGeom>
                <a:blipFill>
                  <a:blip r:embed="rId18"/>
                  <a:stretch>
                    <a:fillRect l="-815" t="-3268" b="-26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611577F9-80BC-4647-A3CE-34FF0A235D79}"/>
                </a:ext>
              </a:extLst>
            </p:cNvPr>
            <p:cNvCxnSpPr/>
            <p:nvPr/>
          </p:nvCxnSpPr>
          <p:spPr>
            <a:xfrm>
              <a:off x="3768436" y="6336150"/>
              <a:ext cx="178261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252304D4-D711-40D8-B834-C433A39FEE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0036" y="6442369"/>
              <a:ext cx="3569855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572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Notations and Preliminaries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2" y="813875"/>
            <a:ext cx="10544049" cy="485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What is </a:t>
            </a:r>
            <a:r>
              <a:rPr lang="en-US" altLang="zh-CN" sz="2400" dirty="0">
                <a:solidFill>
                  <a:srgbClr val="FF0000"/>
                </a:solidFill>
              </a:rPr>
              <a:t>Linear Programming</a:t>
            </a:r>
            <a:r>
              <a:rPr lang="en-US" altLang="zh-CN" sz="2400" dirty="0"/>
              <a:t>?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	</a:t>
            </a:r>
            <a:r>
              <a:rPr lang="en-US" altLang="zh-CN" sz="2000" dirty="0"/>
              <a:t>Linear programming is an optimization technique for a system of linear constraints and a linear objective function.</a:t>
            </a:r>
          </a:p>
          <a:p>
            <a:pPr>
              <a:lnSpc>
                <a:spcPct val="125000"/>
              </a:lnSpc>
            </a:pPr>
            <a:endParaRPr lang="en-US" altLang="zh-CN" sz="2400" dirty="0"/>
          </a:p>
          <a:p>
            <a:pPr>
              <a:lnSpc>
                <a:spcPct val="125000"/>
              </a:lnSpc>
            </a:pPr>
            <a:endParaRPr lang="en-US" altLang="zh-CN" sz="2400" dirty="0"/>
          </a:p>
          <a:p>
            <a:pPr>
              <a:lnSpc>
                <a:spcPct val="125000"/>
              </a:lnSpc>
            </a:pPr>
            <a:endParaRPr lang="en-US" altLang="zh-CN" sz="2400" dirty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How to solve?</a:t>
            </a:r>
          </a:p>
          <a:p>
            <a:pPr latinLnBrk="1">
              <a:lnSpc>
                <a:spcPct val="125000"/>
              </a:lnSpc>
            </a:pPr>
            <a:r>
              <a:rPr lang="en-US" altLang="zh-CN" sz="2400" dirty="0"/>
              <a:t>	</a:t>
            </a:r>
            <a:r>
              <a:rPr lang="en-US" altLang="zh-CN" dirty="0">
                <a:hlinkClick r:id="rId3"/>
              </a:rPr>
              <a:t>https://www.jianshu.com/p/a0fc8a57f452</a:t>
            </a:r>
            <a:endParaRPr lang="en-US" altLang="zh-CN" dirty="0"/>
          </a:p>
          <a:p>
            <a:pPr latinLnBrk="1">
              <a:lnSpc>
                <a:spcPct val="125000"/>
              </a:lnSpc>
            </a:pPr>
            <a:r>
              <a:rPr lang="en-US" altLang="zh-CN" dirty="0"/>
              <a:t>	</a:t>
            </a:r>
            <a:r>
              <a:rPr lang="en-US" altLang="zh-CN" dirty="0">
                <a:hlinkClick r:id="rId4"/>
              </a:rPr>
              <a:t>https://brilliant.org/wiki/linear-programming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These two questions look </a:t>
            </a:r>
            <a:r>
              <a:rPr lang="en-US" altLang="zh-CN" sz="2400" dirty="0">
                <a:solidFill>
                  <a:srgbClr val="00B050"/>
                </a:solidFill>
              </a:rPr>
              <a:t>similar</a:t>
            </a:r>
            <a:r>
              <a:rPr lang="en-US" altLang="zh-CN" sz="2400" dirty="0"/>
              <a:t>.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DB87AF4-4073-4DE0-ADCB-95F0DA7F8A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000040"/>
              </p:ext>
            </p:extLst>
          </p:nvPr>
        </p:nvGraphicFramePr>
        <p:xfrm>
          <a:off x="2402752" y="2226892"/>
          <a:ext cx="103187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8" name="AxMath" r:id="rId5" imgW="516240" imgH="623880" progId="Equation.AxMath">
                  <p:embed/>
                </p:oleObj>
              </mc:Choice>
              <mc:Fallback>
                <p:oleObj name="AxMath" r:id="rId5" imgW="516240" imgH="623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02752" y="2226892"/>
                        <a:ext cx="1031875" cy="124777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166" name="Picture 6" descr="https://upload-images.jianshu.io/upload_images/8576381-a94b53915465363e.png">
            <a:extLst>
              <a:ext uri="{FF2B5EF4-FFF2-40B4-BE49-F238E27FC236}">
                <a16:creationId xmlns:a16="http://schemas.microsoft.com/office/drawing/2014/main" id="{6ACCD7EC-7747-486D-8C79-90CDDB012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568" y="1921479"/>
            <a:ext cx="4173432" cy="299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5821DFC-AE76-4AED-97FF-5C579F039C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184459"/>
              </p:ext>
            </p:extLst>
          </p:nvPr>
        </p:nvGraphicFramePr>
        <p:xfrm>
          <a:off x="6400800" y="5341116"/>
          <a:ext cx="5791199" cy="1516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9" name="AxMath" r:id="rId8" imgW="3127320" imgH="819720" progId="Equation.AxMath">
                  <p:embed/>
                </p:oleObj>
              </mc:Choice>
              <mc:Fallback>
                <p:oleObj name="AxMath" r:id="rId8" imgW="3127320" imgH="8197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D270D93-0C79-483C-A139-01E563F546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00800" y="5341116"/>
                        <a:ext cx="5791199" cy="1516883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378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dirty="0"/>
              <a:t>Branch-and-Bound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67010" y="941989"/>
                <a:ext cx="10325862" cy="1673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dirty="0"/>
                  <a:t>Main Clues: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/>
                    </a:solidFill>
                  </a:rPr>
                  <a:t>Linear Programming </a:t>
                </a:r>
                <a:r>
                  <a:rPr lang="en-US" altLang="zh-CN" sz="2000" dirty="0"/>
                  <a:t>– to calculate the approximate value of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endParaRPr lang="zh-CN" altLang="zh-CN" sz="1600" dirty="0"/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/>
                    </a:solidFill>
                  </a:rPr>
                  <a:t>Linear Relaxation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/>
                    </a:solidFill>
                  </a:rPr>
                  <a:t>Divide-and-Conquer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0" y="941989"/>
                <a:ext cx="10325862" cy="1673663"/>
              </a:xfrm>
              <a:prstGeom prst="rect">
                <a:avLst/>
              </a:prstGeom>
              <a:blipFill>
                <a:blip r:embed="rId2"/>
                <a:stretch>
                  <a:fillRect l="-945" b="-5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19883EF-5D5F-477E-ADAF-3FD3DD5C4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18" y="2684391"/>
            <a:ext cx="11065164" cy="411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8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Linear Programming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5251D5A-318B-4483-BACD-1EF97E31647B}"/>
              </a:ext>
            </a:extLst>
          </p:cNvPr>
          <p:cNvGrpSpPr/>
          <p:nvPr/>
        </p:nvGrpSpPr>
        <p:grpSpPr>
          <a:xfrm>
            <a:off x="2833275" y="1114973"/>
            <a:ext cx="6525449" cy="3581955"/>
            <a:chOff x="2833275" y="1114973"/>
            <a:chExt cx="6525449" cy="358195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1DF592B-BD51-4C50-9286-69995D57C3EA}"/>
                </a:ext>
              </a:extLst>
            </p:cNvPr>
            <p:cNvGrpSpPr/>
            <p:nvPr/>
          </p:nvGrpSpPr>
          <p:grpSpPr>
            <a:xfrm>
              <a:off x="2833275" y="1114973"/>
              <a:ext cx="6525449" cy="3581955"/>
              <a:chOff x="2745474" y="1609725"/>
              <a:chExt cx="6525449" cy="358195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FEFB0125-6AA0-483D-8797-B547A1A7A95F}"/>
                  </a:ext>
                </a:extLst>
              </p:cNvPr>
              <p:cNvGrpSpPr/>
              <p:nvPr/>
            </p:nvGrpSpPr>
            <p:grpSpPr>
              <a:xfrm>
                <a:off x="2745474" y="2137109"/>
                <a:ext cx="6525449" cy="3054571"/>
                <a:chOff x="3024606" y="2425867"/>
                <a:chExt cx="6525449" cy="3054571"/>
              </a:xfrm>
            </p:grpSpPr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F199A623-8780-44F8-AB67-B5C9B4776A8D}"/>
                    </a:ext>
                  </a:extLst>
                </p:cNvPr>
                <p:cNvCxnSpPr>
                  <a:stCxn id="69" idx="6"/>
                  <a:endCxn id="63" idx="2"/>
                </p:cNvCxnSpPr>
                <p:nvPr/>
              </p:nvCxnSpPr>
              <p:spPr>
                <a:xfrm>
                  <a:off x="5636903" y="2654467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4CFE8C22-3DC9-4021-9889-B9CE4A2C2474}"/>
                    </a:ext>
                  </a:extLst>
                </p:cNvPr>
                <p:cNvCxnSpPr>
                  <a:stCxn id="69" idx="6"/>
                  <a:endCxn id="65" idx="2"/>
                </p:cNvCxnSpPr>
                <p:nvPr/>
              </p:nvCxnSpPr>
              <p:spPr>
                <a:xfrm>
                  <a:off x="5636903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DCB42BBC-B57A-4355-B5E1-91B992C0D17B}"/>
                    </a:ext>
                  </a:extLst>
                </p:cNvPr>
                <p:cNvCxnSpPr>
                  <a:stCxn id="69" idx="6"/>
                  <a:endCxn id="64" idx="2"/>
                </p:cNvCxnSpPr>
                <p:nvPr/>
              </p:nvCxnSpPr>
              <p:spPr>
                <a:xfrm>
                  <a:off x="5636903" y="2654467"/>
                  <a:ext cx="1300855" cy="13887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0F456FE4-5FFA-4080-A9C1-051C6CC4A0F6}"/>
                    </a:ext>
                  </a:extLst>
                </p:cNvPr>
                <p:cNvCxnSpPr>
                  <a:stCxn id="69" idx="6"/>
                  <a:endCxn id="66" idx="2"/>
                </p:cNvCxnSpPr>
                <p:nvPr/>
              </p:nvCxnSpPr>
              <p:spPr>
                <a:xfrm>
                  <a:off x="5636903" y="2654467"/>
                  <a:ext cx="1300855" cy="2083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BCA8C8BD-F6E9-4B4F-9FA9-C64701EB13E4}"/>
                    </a:ext>
                  </a:extLst>
                </p:cNvPr>
                <p:cNvCxnSpPr>
                  <a:stCxn id="71" idx="6"/>
                  <a:endCxn id="63" idx="2"/>
                </p:cNvCxnSpPr>
                <p:nvPr/>
              </p:nvCxnSpPr>
              <p:spPr>
                <a:xfrm flipV="1">
                  <a:off x="5636903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199FEDD0-5F57-48C4-B9F8-CD2F271B989C}"/>
                    </a:ext>
                  </a:extLst>
                </p:cNvPr>
                <p:cNvCxnSpPr>
                  <a:stCxn id="71" idx="6"/>
                  <a:endCxn id="65" idx="2"/>
                </p:cNvCxnSpPr>
                <p:nvPr/>
              </p:nvCxnSpPr>
              <p:spPr>
                <a:xfrm>
                  <a:off x="5636903" y="3348305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1B889A14-0D0D-494C-9D6B-AA6AAA775B6E}"/>
                    </a:ext>
                  </a:extLst>
                </p:cNvPr>
                <p:cNvCxnSpPr>
                  <a:stCxn id="71" idx="6"/>
                  <a:endCxn id="64" idx="2"/>
                </p:cNvCxnSpPr>
                <p:nvPr/>
              </p:nvCxnSpPr>
              <p:spPr>
                <a:xfrm>
                  <a:off x="5636903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1531D103-4D43-4F21-A90C-6D4371C66144}"/>
                    </a:ext>
                  </a:extLst>
                </p:cNvPr>
                <p:cNvCxnSpPr>
                  <a:stCxn id="71" idx="6"/>
                  <a:endCxn id="66" idx="2"/>
                </p:cNvCxnSpPr>
                <p:nvPr/>
              </p:nvCxnSpPr>
              <p:spPr>
                <a:xfrm>
                  <a:off x="5636903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CBF4736E-D362-4424-93BD-6D1DB382DAEF}"/>
                    </a:ext>
                  </a:extLst>
                </p:cNvPr>
                <p:cNvCxnSpPr>
                  <a:stCxn id="70" idx="6"/>
                  <a:endCxn id="63" idx="2"/>
                </p:cNvCxnSpPr>
                <p:nvPr/>
              </p:nvCxnSpPr>
              <p:spPr>
                <a:xfrm flipV="1">
                  <a:off x="5636903" y="2654467"/>
                  <a:ext cx="1300855" cy="13887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37C6B8E0-B7DC-4FD4-991A-8A00EA8ED976}"/>
                    </a:ext>
                  </a:extLst>
                </p:cNvPr>
                <p:cNvCxnSpPr>
                  <a:stCxn id="70" idx="6"/>
                  <a:endCxn id="65" idx="2"/>
                </p:cNvCxnSpPr>
                <p:nvPr/>
              </p:nvCxnSpPr>
              <p:spPr>
                <a:xfrm flipV="1">
                  <a:off x="5636903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C5E6D468-6B2B-44EA-9197-EB1DD6E16810}"/>
                    </a:ext>
                  </a:extLst>
                </p:cNvPr>
                <p:cNvCxnSpPr>
                  <a:stCxn id="70" idx="6"/>
                  <a:endCxn id="64" idx="2"/>
                </p:cNvCxnSpPr>
                <p:nvPr/>
              </p:nvCxnSpPr>
              <p:spPr>
                <a:xfrm>
                  <a:off x="5636903" y="4043253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>
                  <a:extLst>
                    <a:ext uri="{FF2B5EF4-FFF2-40B4-BE49-F238E27FC236}">
                      <a16:creationId xmlns:a16="http://schemas.microsoft.com/office/drawing/2014/main" id="{6F5FBC3C-A0B9-4A4E-9F6B-628F1A272EFF}"/>
                    </a:ext>
                  </a:extLst>
                </p:cNvPr>
                <p:cNvCxnSpPr>
                  <a:stCxn id="72" idx="6"/>
                  <a:endCxn id="66" idx="2"/>
                </p:cNvCxnSpPr>
                <p:nvPr/>
              </p:nvCxnSpPr>
              <p:spPr>
                <a:xfrm>
                  <a:off x="5636903" y="4738201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0B5A9783-D080-4A66-83A7-7B64A7D1118E}"/>
                    </a:ext>
                  </a:extLst>
                </p:cNvPr>
                <p:cNvCxnSpPr>
                  <a:stCxn id="70" idx="6"/>
                  <a:endCxn id="66" idx="2"/>
                </p:cNvCxnSpPr>
                <p:nvPr/>
              </p:nvCxnSpPr>
              <p:spPr>
                <a:xfrm>
                  <a:off x="5636903" y="4043253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箭头连接符 24">
                  <a:extLst>
                    <a:ext uri="{FF2B5EF4-FFF2-40B4-BE49-F238E27FC236}">
                      <a16:creationId xmlns:a16="http://schemas.microsoft.com/office/drawing/2014/main" id="{CED438BC-79D5-4A26-9FAA-F8365392DB33}"/>
                    </a:ext>
                  </a:extLst>
                </p:cNvPr>
                <p:cNvCxnSpPr>
                  <a:stCxn id="72" idx="6"/>
                  <a:endCxn id="64" idx="2"/>
                </p:cNvCxnSpPr>
                <p:nvPr/>
              </p:nvCxnSpPr>
              <p:spPr>
                <a:xfrm flipV="1">
                  <a:off x="5636903" y="4043253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C450A3C9-7282-4D6A-9DE1-3EFD6E053D37}"/>
                    </a:ext>
                  </a:extLst>
                </p:cNvPr>
                <p:cNvCxnSpPr>
                  <a:stCxn id="72" idx="6"/>
                  <a:endCxn id="65" idx="2"/>
                </p:cNvCxnSpPr>
                <p:nvPr/>
              </p:nvCxnSpPr>
              <p:spPr>
                <a:xfrm flipV="1">
                  <a:off x="5636903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3F573EFA-D1E3-47E9-9984-F5EC03E88B5A}"/>
                    </a:ext>
                  </a:extLst>
                </p:cNvPr>
                <p:cNvCxnSpPr>
                  <a:stCxn id="72" idx="6"/>
                  <a:endCxn id="63" idx="2"/>
                </p:cNvCxnSpPr>
                <p:nvPr/>
              </p:nvCxnSpPr>
              <p:spPr>
                <a:xfrm flipV="1">
                  <a:off x="5636903" y="2654467"/>
                  <a:ext cx="1300855" cy="2083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8AFB5887-1F2F-4480-BA96-F9BAB40CC260}"/>
                    </a:ext>
                  </a:extLst>
                </p:cNvPr>
                <p:cNvCxnSpPr>
                  <a:stCxn id="63" idx="6"/>
                  <a:endCxn id="58" idx="2"/>
                </p:cNvCxnSpPr>
                <p:nvPr/>
              </p:nvCxnSpPr>
              <p:spPr>
                <a:xfrm>
                  <a:off x="7394958" y="2654467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ABBBCC14-5B9F-4934-B0B0-002378EAF65A}"/>
                    </a:ext>
                  </a:extLst>
                </p:cNvPr>
                <p:cNvCxnSpPr>
                  <a:stCxn id="63" idx="6"/>
                  <a:endCxn id="60" idx="2"/>
                </p:cNvCxnSpPr>
                <p:nvPr/>
              </p:nvCxnSpPr>
              <p:spPr>
                <a:xfrm>
                  <a:off x="7394958" y="2654467"/>
                  <a:ext cx="1300855" cy="10407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D5790C9C-6EEB-4A53-8FB3-182E780A0538}"/>
                    </a:ext>
                  </a:extLst>
                </p:cNvPr>
                <p:cNvCxnSpPr>
                  <a:stCxn id="63" idx="6"/>
                  <a:endCxn id="59" idx="2"/>
                </p:cNvCxnSpPr>
                <p:nvPr/>
              </p:nvCxnSpPr>
              <p:spPr>
                <a:xfrm>
                  <a:off x="7394958" y="2654467"/>
                  <a:ext cx="1300855" cy="17357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57D537BC-7C9D-4031-BBC7-256F063BC87F}"/>
                    </a:ext>
                  </a:extLst>
                </p:cNvPr>
                <p:cNvCxnSpPr>
                  <a:stCxn id="65" idx="6"/>
                  <a:endCxn id="58" idx="2"/>
                </p:cNvCxnSpPr>
                <p:nvPr/>
              </p:nvCxnSpPr>
              <p:spPr>
                <a:xfrm flipV="1">
                  <a:off x="7394958" y="3001386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8B61DB0A-CC1F-4C24-8F49-7433603DA9C5}"/>
                    </a:ext>
                  </a:extLst>
                </p:cNvPr>
                <p:cNvCxnSpPr>
                  <a:stCxn id="65" idx="6"/>
                  <a:endCxn id="60" idx="2"/>
                </p:cNvCxnSpPr>
                <p:nvPr/>
              </p:nvCxnSpPr>
              <p:spPr>
                <a:xfrm>
                  <a:off x="7394958" y="3348305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>
                  <a:extLst>
                    <a:ext uri="{FF2B5EF4-FFF2-40B4-BE49-F238E27FC236}">
                      <a16:creationId xmlns:a16="http://schemas.microsoft.com/office/drawing/2014/main" id="{F28EB20F-1B09-455D-BCA3-08FE352BD951}"/>
                    </a:ext>
                  </a:extLst>
                </p:cNvPr>
                <p:cNvCxnSpPr>
                  <a:stCxn id="65" idx="6"/>
                  <a:endCxn id="59" idx="2"/>
                </p:cNvCxnSpPr>
                <p:nvPr/>
              </p:nvCxnSpPr>
              <p:spPr>
                <a:xfrm>
                  <a:off x="7394958" y="3348305"/>
                  <a:ext cx="1300855" cy="10418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471CCB7A-8F3E-4C2F-9E61-220DD0FE37AC}"/>
                    </a:ext>
                  </a:extLst>
                </p:cNvPr>
                <p:cNvCxnSpPr>
                  <a:stCxn id="64" idx="6"/>
                  <a:endCxn id="58" idx="2"/>
                </p:cNvCxnSpPr>
                <p:nvPr/>
              </p:nvCxnSpPr>
              <p:spPr>
                <a:xfrm flipV="1">
                  <a:off x="7394958" y="3001386"/>
                  <a:ext cx="1300855" cy="10418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>
                  <a:extLst>
                    <a:ext uri="{FF2B5EF4-FFF2-40B4-BE49-F238E27FC236}">
                      <a16:creationId xmlns:a16="http://schemas.microsoft.com/office/drawing/2014/main" id="{1A28F403-2067-42BE-8836-182C5EB9DBD2}"/>
                    </a:ext>
                  </a:extLst>
                </p:cNvPr>
                <p:cNvCxnSpPr>
                  <a:stCxn id="64" idx="6"/>
                  <a:endCxn id="60" idx="2"/>
                </p:cNvCxnSpPr>
                <p:nvPr/>
              </p:nvCxnSpPr>
              <p:spPr>
                <a:xfrm flipV="1">
                  <a:off x="7394958" y="3695224"/>
                  <a:ext cx="1300855" cy="3480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箭头连接符 35">
                  <a:extLst>
                    <a:ext uri="{FF2B5EF4-FFF2-40B4-BE49-F238E27FC236}">
                      <a16:creationId xmlns:a16="http://schemas.microsoft.com/office/drawing/2014/main" id="{627DAA43-D558-4ACC-AA3F-38D8588A0255}"/>
                    </a:ext>
                  </a:extLst>
                </p:cNvPr>
                <p:cNvCxnSpPr>
                  <a:stCxn id="66" idx="6"/>
                  <a:endCxn id="60" idx="2"/>
                </p:cNvCxnSpPr>
                <p:nvPr/>
              </p:nvCxnSpPr>
              <p:spPr>
                <a:xfrm flipV="1">
                  <a:off x="7394958" y="3695224"/>
                  <a:ext cx="1300855" cy="10429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D835E77C-EF2D-4244-AE31-77F12FDA53E7}"/>
                    </a:ext>
                  </a:extLst>
                </p:cNvPr>
                <p:cNvCxnSpPr>
                  <a:stCxn id="64" idx="6"/>
                  <a:endCxn id="59" idx="2"/>
                </p:cNvCxnSpPr>
                <p:nvPr/>
              </p:nvCxnSpPr>
              <p:spPr>
                <a:xfrm>
                  <a:off x="7394958" y="4043253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id="{3BDA32AB-5E4B-4F3B-902C-89B45339A427}"/>
                    </a:ext>
                  </a:extLst>
                </p:cNvPr>
                <p:cNvCxnSpPr>
                  <a:stCxn id="66" idx="6"/>
                  <a:endCxn id="59" idx="2"/>
                </p:cNvCxnSpPr>
                <p:nvPr/>
              </p:nvCxnSpPr>
              <p:spPr>
                <a:xfrm flipV="1">
                  <a:off x="7394958" y="4390172"/>
                  <a:ext cx="1300855" cy="3480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D1773453-89F4-4B79-97A2-20C9319C4D89}"/>
                    </a:ext>
                  </a:extLst>
                </p:cNvPr>
                <p:cNvCxnSpPr>
                  <a:stCxn id="66" idx="6"/>
                  <a:endCxn id="58" idx="2"/>
                </p:cNvCxnSpPr>
                <p:nvPr/>
              </p:nvCxnSpPr>
              <p:spPr>
                <a:xfrm flipV="1">
                  <a:off x="7394958" y="3001386"/>
                  <a:ext cx="1300855" cy="17368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C9C1BA08-6D42-4E6E-8CA5-A4EABDBB87B9}"/>
                    </a:ext>
                  </a:extLst>
                </p:cNvPr>
                <p:cNvGrpSpPr/>
                <p:nvPr/>
              </p:nvGrpSpPr>
              <p:grpSpPr>
                <a:xfrm>
                  <a:off x="4782661" y="2425867"/>
                  <a:ext cx="1251284" cy="3054571"/>
                  <a:chOff x="3165616" y="2156359"/>
                  <a:chExt cx="1251284" cy="3054571"/>
                </a:xfrm>
              </p:grpSpPr>
              <p:grpSp>
                <p:nvGrpSpPr>
                  <p:cNvPr id="67" name="组合 66">
                    <a:extLst>
                      <a:ext uri="{FF2B5EF4-FFF2-40B4-BE49-F238E27FC236}">
                        <a16:creationId xmlns:a16="http://schemas.microsoft.com/office/drawing/2014/main" id="{36C0E10C-CDC2-4CE8-B52D-27684870003F}"/>
                      </a:ext>
                    </a:extLst>
                  </p:cNvPr>
                  <p:cNvGrpSpPr/>
                  <p:nvPr/>
                </p:nvGrpSpPr>
                <p:grpSpPr>
                  <a:xfrm>
                    <a:off x="3562658" y="2156359"/>
                    <a:ext cx="457200" cy="2540934"/>
                    <a:chOff x="2690911" y="2589496"/>
                    <a:chExt cx="457200" cy="2540934"/>
                  </a:xfrm>
                </p:grpSpPr>
                <p:sp>
                  <p:nvSpPr>
                    <p:cNvPr id="69" name="流程图: 联系 4">
                      <a:extLst>
                        <a:ext uri="{FF2B5EF4-FFF2-40B4-BE49-F238E27FC236}">
                          <a16:creationId xmlns:a16="http://schemas.microsoft.com/office/drawing/2014/main" id="{4C00B656-989D-4728-84CA-09C160315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 dirty="0"/>
                    </a:p>
                  </p:txBody>
                </p:sp>
                <p:sp>
                  <p:nvSpPr>
                    <p:cNvPr id="70" name="流程图: 联系 8">
                      <a:extLst>
                        <a:ext uri="{FF2B5EF4-FFF2-40B4-BE49-F238E27FC236}">
                          <a16:creationId xmlns:a16="http://schemas.microsoft.com/office/drawing/2014/main" id="{894059A4-DCAB-420B-B2B9-EF66137671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71" name="流程图: 联系 9">
                      <a:extLst>
                        <a:ext uri="{FF2B5EF4-FFF2-40B4-BE49-F238E27FC236}">
                          <a16:creationId xmlns:a16="http://schemas.microsoft.com/office/drawing/2014/main" id="{52444E6C-EBBA-4988-A304-DD92E5E6A5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72" name="流程图: 联系 10">
                      <a:extLst>
                        <a:ext uri="{FF2B5EF4-FFF2-40B4-BE49-F238E27FC236}">
                          <a16:creationId xmlns:a16="http://schemas.microsoft.com/office/drawing/2014/main" id="{4CE6E8A5-5352-4C8D-80B3-1DF11C7A4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4673230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68" name="文本框 67">
                    <a:extLst>
                      <a:ext uri="{FF2B5EF4-FFF2-40B4-BE49-F238E27FC236}">
                        <a16:creationId xmlns:a16="http://schemas.microsoft.com/office/drawing/2014/main" id="{DCFE21BF-FEE2-4007-A1B9-2EC00896D3D0}"/>
                      </a:ext>
                    </a:extLst>
                  </p:cNvPr>
                  <p:cNvSpPr txBox="1"/>
                  <p:nvPr/>
                </p:nvSpPr>
                <p:spPr>
                  <a:xfrm>
                    <a:off x="3165616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Hidden Layer 1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F425599A-0911-4051-81F8-774624F30FF7}"/>
                    </a:ext>
                  </a:extLst>
                </p:cNvPr>
                <p:cNvGrpSpPr/>
                <p:nvPr/>
              </p:nvGrpSpPr>
              <p:grpSpPr>
                <a:xfrm>
                  <a:off x="6540716" y="2425867"/>
                  <a:ext cx="1251284" cy="3054571"/>
                  <a:chOff x="4923671" y="2156359"/>
                  <a:chExt cx="1251284" cy="3054571"/>
                </a:xfrm>
              </p:grpSpPr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C6942674-F914-418E-A118-397C38FDBB10}"/>
                      </a:ext>
                    </a:extLst>
                  </p:cNvPr>
                  <p:cNvGrpSpPr/>
                  <p:nvPr/>
                </p:nvGrpSpPr>
                <p:grpSpPr>
                  <a:xfrm>
                    <a:off x="5320713" y="2156359"/>
                    <a:ext cx="457200" cy="2540934"/>
                    <a:chOff x="2690911" y="2589496"/>
                    <a:chExt cx="457200" cy="2540934"/>
                  </a:xfrm>
                </p:grpSpPr>
                <p:sp>
                  <p:nvSpPr>
                    <p:cNvPr id="63" name="流程图: 联系 14">
                      <a:extLst>
                        <a:ext uri="{FF2B5EF4-FFF2-40B4-BE49-F238E27FC236}">
                          <a16:creationId xmlns:a16="http://schemas.microsoft.com/office/drawing/2014/main" id="{D3BAFF41-808B-4F34-A681-8C8BC13067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4" name="流程图: 联系 15">
                      <a:extLst>
                        <a:ext uri="{FF2B5EF4-FFF2-40B4-BE49-F238E27FC236}">
                          <a16:creationId xmlns:a16="http://schemas.microsoft.com/office/drawing/2014/main" id="{0398C03B-CB6A-4089-A806-AD1F742EA2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5" name="流程图: 联系 16">
                      <a:extLst>
                        <a:ext uri="{FF2B5EF4-FFF2-40B4-BE49-F238E27FC236}">
                          <a16:creationId xmlns:a16="http://schemas.microsoft.com/office/drawing/2014/main" id="{9445C6CF-93E8-4447-A980-AD9CDB1DA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6" name="流程图: 联系 17">
                      <a:extLst>
                        <a:ext uri="{FF2B5EF4-FFF2-40B4-BE49-F238E27FC236}">
                          <a16:creationId xmlns:a16="http://schemas.microsoft.com/office/drawing/2014/main" id="{A161D317-3C5D-43CE-9985-96948A7BC7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4673230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1691A51C-633D-4D9F-B22A-3021B9E71A19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671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Hidden Layer 2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75BF61B4-34CB-414A-B29B-9520FC8808F4}"/>
                    </a:ext>
                  </a:extLst>
                </p:cNvPr>
                <p:cNvGrpSpPr/>
                <p:nvPr/>
              </p:nvGrpSpPr>
              <p:grpSpPr>
                <a:xfrm>
                  <a:off x="8298771" y="2772786"/>
                  <a:ext cx="1251284" cy="2707652"/>
                  <a:chOff x="6681726" y="2503278"/>
                  <a:chExt cx="1251284" cy="2707652"/>
                </a:xfrm>
              </p:grpSpPr>
              <p:grpSp>
                <p:nvGrpSpPr>
                  <p:cNvPr id="56" name="组合 55">
                    <a:extLst>
                      <a:ext uri="{FF2B5EF4-FFF2-40B4-BE49-F238E27FC236}">
                        <a16:creationId xmlns:a16="http://schemas.microsoft.com/office/drawing/2014/main" id="{AC985222-F6F9-4D08-B10A-92B883833857}"/>
                      </a:ext>
                    </a:extLst>
                  </p:cNvPr>
                  <p:cNvGrpSpPr/>
                  <p:nvPr/>
                </p:nvGrpSpPr>
                <p:grpSpPr>
                  <a:xfrm>
                    <a:off x="7078768" y="2503278"/>
                    <a:ext cx="457200" cy="1845986"/>
                    <a:chOff x="2690911" y="2589496"/>
                    <a:chExt cx="457200" cy="1845986"/>
                  </a:xfrm>
                </p:grpSpPr>
                <p:sp>
                  <p:nvSpPr>
                    <p:cNvPr id="58" name="流程图: 联系 53">
                      <a:extLst>
                        <a:ext uri="{FF2B5EF4-FFF2-40B4-BE49-F238E27FC236}">
                          <a16:creationId xmlns:a16="http://schemas.microsoft.com/office/drawing/2014/main" id="{6955E7B5-0E10-4B48-B8F7-CC914A9FE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59" name="流程图: 联系 54">
                      <a:extLst>
                        <a:ext uri="{FF2B5EF4-FFF2-40B4-BE49-F238E27FC236}">
                          <a16:creationId xmlns:a16="http://schemas.microsoft.com/office/drawing/2014/main" id="{F7FD5897-8BED-4474-B6E7-E1A06304EC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0" name="流程图: 联系 55">
                      <a:extLst>
                        <a:ext uri="{FF2B5EF4-FFF2-40B4-BE49-F238E27FC236}">
                          <a16:creationId xmlns:a16="http://schemas.microsoft.com/office/drawing/2014/main" id="{6FEE3A21-2181-4479-9FD8-1E1FC4B157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FF2F79FB-82F4-476F-BA1F-42D8586600B6}"/>
                      </a:ext>
                    </a:extLst>
                  </p:cNvPr>
                  <p:cNvSpPr txBox="1"/>
                  <p:nvPr/>
                </p:nvSpPr>
                <p:spPr>
                  <a:xfrm>
                    <a:off x="6681726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Output Layer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43" name="组合 42">
                  <a:extLst>
                    <a:ext uri="{FF2B5EF4-FFF2-40B4-BE49-F238E27FC236}">
                      <a16:creationId xmlns:a16="http://schemas.microsoft.com/office/drawing/2014/main" id="{A37769D7-59A2-4DF6-B03F-6C93E8D4FF47}"/>
                    </a:ext>
                  </a:extLst>
                </p:cNvPr>
                <p:cNvGrpSpPr/>
                <p:nvPr/>
              </p:nvGrpSpPr>
              <p:grpSpPr>
                <a:xfrm>
                  <a:off x="3024606" y="3119705"/>
                  <a:ext cx="1251284" cy="2360733"/>
                  <a:chOff x="1407561" y="2850197"/>
                  <a:chExt cx="1251284" cy="2360733"/>
                </a:xfrm>
              </p:grpSpPr>
              <p:grpSp>
                <p:nvGrpSpPr>
                  <p:cNvPr id="52" name="组合 51">
                    <a:extLst>
                      <a:ext uri="{FF2B5EF4-FFF2-40B4-BE49-F238E27FC236}">
                        <a16:creationId xmlns:a16="http://schemas.microsoft.com/office/drawing/2014/main" id="{55FA1025-0964-4D1C-B231-2AB7E5562557}"/>
                      </a:ext>
                    </a:extLst>
                  </p:cNvPr>
                  <p:cNvGrpSpPr/>
                  <p:nvPr/>
                </p:nvGrpSpPr>
                <p:grpSpPr>
                  <a:xfrm>
                    <a:off x="1804603" y="2850197"/>
                    <a:ext cx="457200" cy="1151038"/>
                    <a:chOff x="2690911" y="2589496"/>
                    <a:chExt cx="457200" cy="1151038"/>
                  </a:xfrm>
                </p:grpSpPr>
                <p:sp>
                  <p:nvSpPr>
                    <p:cNvPr id="54" name="流程图: 联系 90">
                      <a:extLst>
                        <a:ext uri="{FF2B5EF4-FFF2-40B4-BE49-F238E27FC236}">
                          <a16:creationId xmlns:a16="http://schemas.microsoft.com/office/drawing/2014/main" id="{E953BD93-4D14-4221-9659-DD46C401AE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55" name="流程图: 联系 92">
                      <a:extLst>
                        <a:ext uri="{FF2B5EF4-FFF2-40B4-BE49-F238E27FC236}">
                          <a16:creationId xmlns:a16="http://schemas.microsoft.com/office/drawing/2014/main" id="{6182B7BB-C94B-4D69-B12A-38C6F60DC2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3BE0AEC5-4433-455C-96FB-300392941B93}"/>
                      </a:ext>
                    </a:extLst>
                  </p:cNvPr>
                  <p:cNvSpPr txBox="1"/>
                  <p:nvPr/>
                </p:nvSpPr>
                <p:spPr>
                  <a:xfrm>
                    <a:off x="1407561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Input Layer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cxnSp>
              <p:nvCxnSpPr>
                <p:cNvPr id="44" name="直接箭头连接符 43">
                  <a:extLst>
                    <a:ext uri="{FF2B5EF4-FFF2-40B4-BE49-F238E27FC236}">
                      <a16:creationId xmlns:a16="http://schemas.microsoft.com/office/drawing/2014/main" id="{80FA0167-FDF1-4541-BECC-8DD2E17F7223}"/>
                    </a:ext>
                  </a:extLst>
                </p:cNvPr>
                <p:cNvCxnSpPr>
                  <a:stCxn id="54" idx="6"/>
                  <a:endCxn id="69" idx="2"/>
                </p:cNvCxnSpPr>
                <p:nvPr/>
              </p:nvCxnSpPr>
              <p:spPr>
                <a:xfrm flipV="1">
                  <a:off x="3878848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B5D95A4E-C1A2-4DD7-A335-BCC9184B5D6C}"/>
                    </a:ext>
                  </a:extLst>
                </p:cNvPr>
                <p:cNvCxnSpPr>
                  <a:stCxn id="54" idx="6"/>
                  <a:endCxn id="71" idx="2"/>
                </p:cNvCxnSpPr>
                <p:nvPr/>
              </p:nvCxnSpPr>
              <p:spPr>
                <a:xfrm>
                  <a:off x="3878848" y="3348305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45">
                  <a:extLst>
                    <a:ext uri="{FF2B5EF4-FFF2-40B4-BE49-F238E27FC236}">
                      <a16:creationId xmlns:a16="http://schemas.microsoft.com/office/drawing/2014/main" id="{DFD1A4B2-7FCD-480B-BF0B-A34B6278B74D}"/>
                    </a:ext>
                  </a:extLst>
                </p:cNvPr>
                <p:cNvCxnSpPr>
                  <a:stCxn id="54" idx="6"/>
                  <a:endCxn id="70" idx="2"/>
                </p:cNvCxnSpPr>
                <p:nvPr/>
              </p:nvCxnSpPr>
              <p:spPr>
                <a:xfrm>
                  <a:off x="3878848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0F2CADEA-B327-4D5B-9B91-E58518429145}"/>
                    </a:ext>
                  </a:extLst>
                </p:cNvPr>
                <p:cNvCxnSpPr>
                  <a:stCxn id="54" idx="6"/>
                  <a:endCxn id="72" idx="2"/>
                </p:cNvCxnSpPr>
                <p:nvPr/>
              </p:nvCxnSpPr>
              <p:spPr>
                <a:xfrm>
                  <a:off x="3878848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>
                  <a:extLst>
                    <a:ext uri="{FF2B5EF4-FFF2-40B4-BE49-F238E27FC236}">
                      <a16:creationId xmlns:a16="http://schemas.microsoft.com/office/drawing/2014/main" id="{A12346E6-1439-4E46-AF76-01B2E0C0EADE}"/>
                    </a:ext>
                  </a:extLst>
                </p:cNvPr>
                <p:cNvCxnSpPr>
                  <a:stCxn id="55" idx="6"/>
                  <a:endCxn id="69" idx="2"/>
                </p:cNvCxnSpPr>
                <p:nvPr/>
              </p:nvCxnSpPr>
              <p:spPr>
                <a:xfrm flipV="1">
                  <a:off x="3878848" y="2654467"/>
                  <a:ext cx="1300855" cy="13876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箭头连接符 48">
                  <a:extLst>
                    <a:ext uri="{FF2B5EF4-FFF2-40B4-BE49-F238E27FC236}">
                      <a16:creationId xmlns:a16="http://schemas.microsoft.com/office/drawing/2014/main" id="{36A108B5-C08D-4B6C-B12C-0BC5A87B3C84}"/>
                    </a:ext>
                  </a:extLst>
                </p:cNvPr>
                <p:cNvCxnSpPr>
                  <a:stCxn id="55" idx="6"/>
                  <a:endCxn id="71" idx="2"/>
                </p:cNvCxnSpPr>
                <p:nvPr/>
              </p:nvCxnSpPr>
              <p:spPr>
                <a:xfrm flipV="1">
                  <a:off x="3878848" y="3348305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D4DA2AF0-18A2-4BF0-B211-E53AD69DD865}"/>
                    </a:ext>
                  </a:extLst>
                </p:cNvPr>
                <p:cNvCxnSpPr>
                  <a:stCxn id="55" idx="6"/>
                  <a:endCxn id="70" idx="2"/>
                </p:cNvCxnSpPr>
                <p:nvPr/>
              </p:nvCxnSpPr>
              <p:spPr>
                <a:xfrm>
                  <a:off x="3878848" y="4042143"/>
                  <a:ext cx="1300855" cy="11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箭头连接符 50">
                  <a:extLst>
                    <a:ext uri="{FF2B5EF4-FFF2-40B4-BE49-F238E27FC236}">
                      <a16:creationId xmlns:a16="http://schemas.microsoft.com/office/drawing/2014/main" id="{BDA56401-2598-4F9C-8206-1B3D38B42DC0}"/>
                    </a:ext>
                  </a:extLst>
                </p:cNvPr>
                <p:cNvCxnSpPr>
                  <a:stCxn id="55" idx="6"/>
                  <a:endCxn id="72" idx="2"/>
                </p:cNvCxnSpPr>
                <p:nvPr/>
              </p:nvCxnSpPr>
              <p:spPr>
                <a:xfrm>
                  <a:off x="3878848" y="4042143"/>
                  <a:ext cx="1300855" cy="6960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A47CA1DA-BB00-45C6-A310-CB0270FC08F0}"/>
                  </a:ext>
                </a:extLst>
              </p:cNvPr>
              <p:cNvGrpSpPr/>
              <p:nvPr/>
            </p:nvGrpSpPr>
            <p:grpSpPr>
              <a:xfrm>
                <a:off x="3221038" y="1609725"/>
                <a:ext cx="5594350" cy="381000"/>
                <a:chOff x="3221038" y="1609725"/>
                <a:chExt cx="5594350" cy="381000"/>
              </a:xfrm>
            </p:grpSpPr>
            <p:graphicFrame>
              <p:nvGraphicFramePr>
                <p:cNvPr id="8" name="对象 7">
                  <a:extLst>
                    <a:ext uri="{FF2B5EF4-FFF2-40B4-BE49-F238E27FC236}">
                      <a16:creationId xmlns:a16="http://schemas.microsoft.com/office/drawing/2014/main" id="{29A654E1-73D0-4E70-A1DF-31AD651A769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3221038" y="1609725"/>
                <a:ext cx="301625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994" name="AxMath" r:id="rId3" imgW="150480" imgH="190440" progId="Equation.AxMath">
                        <p:embed/>
                      </p:oleObj>
                    </mc:Choice>
                    <mc:Fallback>
                      <p:oleObj name="AxMath" r:id="rId3" imgW="150480" imgH="190440" progId="Equation.AxMath">
                        <p:embed/>
                        <p:pic>
                          <p:nvPicPr>
                            <p:cNvPr id="114" name="对象 113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21038" y="1609725"/>
                              <a:ext cx="301625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" name="对象 8">
                  <a:extLst>
                    <a:ext uri="{FF2B5EF4-FFF2-40B4-BE49-F238E27FC236}">
                      <a16:creationId xmlns:a16="http://schemas.microsoft.com/office/drawing/2014/main" id="{B6F4584E-6614-457A-AB81-36FFA488CAC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978400" y="1609725"/>
                <a:ext cx="300038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995" name="AxMath" r:id="rId5" imgW="142920" imgH="190440" progId="Equation.AxMath">
                        <p:embed/>
                      </p:oleObj>
                    </mc:Choice>
                    <mc:Fallback>
                      <p:oleObj name="AxMath" r:id="rId5" imgW="142920" imgH="190440" progId="Equation.AxMath">
                        <p:embed/>
                        <p:pic>
                          <p:nvPicPr>
                            <p:cNvPr id="6" name="对象 5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78400" y="1609725"/>
                              <a:ext cx="300038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" name="对象 9">
                  <a:extLst>
                    <a:ext uri="{FF2B5EF4-FFF2-40B4-BE49-F238E27FC236}">
                      <a16:creationId xmlns:a16="http://schemas.microsoft.com/office/drawing/2014/main" id="{24D121CB-AB71-4928-B996-8052391934A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6729413" y="1609725"/>
                <a:ext cx="312737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996" name="AxMath" r:id="rId7" imgW="149040" imgH="190440" progId="Equation.AxMath">
                        <p:embed/>
                      </p:oleObj>
                    </mc:Choice>
                    <mc:Fallback>
                      <p:oleObj name="AxMath" r:id="rId7" imgW="149040" imgH="190440" progId="Equation.AxMath">
                        <p:embed/>
                        <p:pic>
                          <p:nvPicPr>
                            <p:cNvPr id="68" name="对象 67">
                              <a:extLst>
                                <a:ext uri="{FF2B5EF4-FFF2-40B4-BE49-F238E27FC236}">
                                  <a16:creationId xmlns:a16="http://schemas.microsoft.com/office/drawing/2014/main" id="{8652C4F5-92E5-4D69-984A-82D6B503911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29413" y="1609725"/>
                              <a:ext cx="312737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" name="对象 10">
                  <a:extLst>
                    <a:ext uri="{FF2B5EF4-FFF2-40B4-BE49-F238E27FC236}">
                      <a16:creationId xmlns:a16="http://schemas.microsoft.com/office/drawing/2014/main" id="{FEE8FE55-6ACD-45B1-A997-2D63BF25B8D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8497888" y="1609725"/>
                <a:ext cx="3175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997" name="AxMath" r:id="rId9" imgW="150120" imgH="190440" progId="Equation.AxMath">
                        <p:embed/>
                      </p:oleObj>
                    </mc:Choice>
                    <mc:Fallback>
                      <p:oleObj name="AxMath" r:id="rId9" imgW="150120" imgH="190440" progId="Equation.AxMath">
                        <p:embed/>
                        <p:pic>
                          <p:nvPicPr>
                            <p:cNvPr id="70" name="对象 69">
                              <a:extLst>
                                <a:ext uri="{FF2B5EF4-FFF2-40B4-BE49-F238E27FC236}">
                                  <a16:creationId xmlns:a16="http://schemas.microsoft.com/office/drawing/2014/main" id="{2877835C-9FCC-4C9B-8CC2-F3E948CAA0D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97888" y="1609725"/>
                              <a:ext cx="3175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01F6387E-F63F-4AF1-9B44-69A5A02AAD29}"/>
                </a:ext>
              </a:extLst>
            </p:cNvPr>
            <p:cNvSpPr/>
            <p:nvPr/>
          </p:nvSpPr>
          <p:spPr>
            <a:xfrm>
              <a:off x="3061753" y="2067971"/>
              <a:ext cx="794328" cy="167943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7633C537-8312-4B1C-86F9-55C15C95A61A}"/>
              </a:ext>
            </a:extLst>
          </p:cNvPr>
          <p:cNvSpPr txBox="1"/>
          <p:nvPr/>
        </p:nvSpPr>
        <p:spPr>
          <a:xfrm>
            <a:off x="1339271" y="5058222"/>
            <a:ext cx="9513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Constraint 1: (</a:t>
            </a:r>
            <a:r>
              <a:rPr lang="en-US" altLang="zh-CN" sz="2000" dirty="0">
                <a:solidFill>
                  <a:schemeClr val="accent1"/>
                </a:solidFill>
              </a:rPr>
              <a:t>Inequality Constraints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The boundary of input perturbation.</a:t>
            </a:r>
          </a:p>
        </p:txBody>
      </p:sp>
    </p:spTree>
    <p:extLst>
      <p:ext uri="{BB962C8B-B14F-4D97-AF65-F5344CB8AC3E}">
        <p14:creationId xmlns:p14="http://schemas.microsoft.com/office/powerpoint/2010/main" val="71694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Linear Programming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5251D5A-318B-4483-BACD-1EF97E31647B}"/>
              </a:ext>
            </a:extLst>
          </p:cNvPr>
          <p:cNvGrpSpPr/>
          <p:nvPr/>
        </p:nvGrpSpPr>
        <p:grpSpPr>
          <a:xfrm>
            <a:off x="2833275" y="1114973"/>
            <a:ext cx="6525449" cy="3581955"/>
            <a:chOff x="2833275" y="1114973"/>
            <a:chExt cx="6525449" cy="358195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1DF592B-BD51-4C50-9286-69995D57C3EA}"/>
                </a:ext>
              </a:extLst>
            </p:cNvPr>
            <p:cNvGrpSpPr/>
            <p:nvPr/>
          </p:nvGrpSpPr>
          <p:grpSpPr>
            <a:xfrm>
              <a:off x="2833275" y="1114973"/>
              <a:ext cx="6525449" cy="3581955"/>
              <a:chOff x="2745474" y="1609725"/>
              <a:chExt cx="6525449" cy="358195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FEFB0125-6AA0-483D-8797-B547A1A7A95F}"/>
                  </a:ext>
                </a:extLst>
              </p:cNvPr>
              <p:cNvGrpSpPr/>
              <p:nvPr/>
            </p:nvGrpSpPr>
            <p:grpSpPr>
              <a:xfrm>
                <a:off x="2745474" y="2137109"/>
                <a:ext cx="6525449" cy="3054571"/>
                <a:chOff x="3024606" y="2425867"/>
                <a:chExt cx="6525449" cy="3054571"/>
              </a:xfrm>
            </p:grpSpPr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F199A623-8780-44F8-AB67-B5C9B4776A8D}"/>
                    </a:ext>
                  </a:extLst>
                </p:cNvPr>
                <p:cNvCxnSpPr>
                  <a:stCxn id="69" idx="6"/>
                  <a:endCxn id="63" idx="2"/>
                </p:cNvCxnSpPr>
                <p:nvPr/>
              </p:nvCxnSpPr>
              <p:spPr>
                <a:xfrm>
                  <a:off x="5636903" y="2654467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4CFE8C22-3DC9-4021-9889-B9CE4A2C2474}"/>
                    </a:ext>
                  </a:extLst>
                </p:cNvPr>
                <p:cNvCxnSpPr>
                  <a:stCxn id="69" idx="6"/>
                  <a:endCxn id="65" idx="2"/>
                </p:cNvCxnSpPr>
                <p:nvPr/>
              </p:nvCxnSpPr>
              <p:spPr>
                <a:xfrm>
                  <a:off x="5636903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DCB42BBC-B57A-4355-B5E1-91B992C0D17B}"/>
                    </a:ext>
                  </a:extLst>
                </p:cNvPr>
                <p:cNvCxnSpPr>
                  <a:stCxn id="69" idx="6"/>
                  <a:endCxn id="64" idx="2"/>
                </p:cNvCxnSpPr>
                <p:nvPr/>
              </p:nvCxnSpPr>
              <p:spPr>
                <a:xfrm>
                  <a:off x="5636903" y="2654467"/>
                  <a:ext cx="1300855" cy="13887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0F456FE4-5FFA-4080-A9C1-051C6CC4A0F6}"/>
                    </a:ext>
                  </a:extLst>
                </p:cNvPr>
                <p:cNvCxnSpPr>
                  <a:stCxn id="69" idx="6"/>
                  <a:endCxn id="66" idx="2"/>
                </p:cNvCxnSpPr>
                <p:nvPr/>
              </p:nvCxnSpPr>
              <p:spPr>
                <a:xfrm>
                  <a:off x="5636903" y="2654467"/>
                  <a:ext cx="1300855" cy="2083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BCA8C8BD-F6E9-4B4F-9FA9-C64701EB13E4}"/>
                    </a:ext>
                  </a:extLst>
                </p:cNvPr>
                <p:cNvCxnSpPr>
                  <a:stCxn id="71" idx="6"/>
                  <a:endCxn id="63" idx="2"/>
                </p:cNvCxnSpPr>
                <p:nvPr/>
              </p:nvCxnSpPr>
              <p:spPr>
                <a:xfrm flipV="1">
                  <a:off x="5636903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199FEDD0-5F57-48C4-B9F8-CD2F271B989C}"/>
                    </a:ext>
                  </a:extLst>
                </p:cNvPr>
                <p:cNvCxnSpPr>
                  <a:stCxn id="71" idx="6"/>
                  <a:endCxn id="65" idx="2"/>
                </p:cNvCxnSpPr>
                <p:nvPr/>
              </p:nvCxnSpPr>
              <p:spPr>
                <a:xfrm>
                  <a:off x="5636903" y="3348305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1B889A14-0D0D-494C-9D6B-AA6AAA775B6E}"/>
                    </a:ext>
                  </a:extLst>
                </p:cNvPr>
                <p:cNvCxnSpPr>
                  <a:stCxn id="71" idx="6"/>
                  <a:endCxn id="64" idx="2"/>
                </p:cNvCxnSpPr>
                <p:nvPr/>
              </p:nvCxnSpPr>
              <p:spPr>
                <a:xfrm>
                  <a:off x="5636903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1531D103-4D43-4F21-A90C-6D4371C66144}"/>
                    </a:ext>
                  </a:extLst>
                </p:cNvPr>
                <p:cNvCxnSpPr>
                  <a:stCxn id="71" idx="6"/>
                  <a:endCxn id="66" idx="2"/>
                </p:cNvCxnSpPr>
                <p:nvPr/>
              </p:nvCxnSpPr>
              <p:spPr>
                <a:xfrm>
                  <a:off x="5636903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CBF4736E-D362-4424-93BD-6D1DB382DAEF}"/>
                    </a:ext>
                  </a:extLst>
                </p:cNvPr>
                <p:cNvCxnSpPr>
                  <a:stCxn id="70" idx="6"/>
                  <a:endCxn id="63" idx="2"/>
                </p:cNvCxnSpPr>
                <p:nvPr/>
              </p:nvCxnSpPr>
              <p:spPr>
                <a:xfrm flipV="1">
                  <a:off x="5636903" y="2654467"/>
                  <a:ext cx="1300855" cy="13887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37C6B8E0-B7DC-4FD4-991A-8A00EA8ED976}"/>
                    </a:ext>
                  </a:extLst>
                </p:cNvPr>
                <p:cNvCxnSpPr>
                  <a:stCxn id="70" idx="6"/>
                  <a:endCxn id="65" idx="2"/>
                </p:cNvCxnSpPr>
                <p:nvPr/>
              </p:nvCxnSpPr>
              <p:spPr>
                <a:xfrm flipV="1">
                  <a:off x="5636903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C5E6D468-6B2B-44EA-9197-EB1DD6E16810}"/>
                    </a:ext>
                  </a:extLst>
                </p:cNvPr>
                <p:cNvCxnSpPr>
                  <a:stCxn id="70" idx="6"/>
                  <a:endCxn id="64" idx="2"/>
                </p:cNvCxnSpPr>
                <p:nvPr/>
              </p:nvCxnSpPr>
              <p:spPr>
                <a:xfrm>
                  <a:off x="5636903" y="4043253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>
                  <a:extLst>
                    <a:ext uri="{FF2B5EF4-FFF2-40B4-BE49-F238E27FC236}">
                      <a16:creationId xmlns:a16="http://schemas.microsoft.com/office/drawing/2014/main" id="{6F5FBC3C-A0B9-4A4E-9F6B-628F1A272EFF}"/>
                    </a:ext>
                  </a:extLst>
                </p:cNvPr>
                <p:cNvCxnSpPr>
                  <a:stCxn id="72" idx="6"/>
                  <a:endCxn id="66" idx="2"/>
                </p:cNvCxnSpPr>
                <p:nvPr/>
              </p:nvCxnSpPr>
              <p:spPr>
                <a:xfrm>
                  <a:off x="5636903" y="4738201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0B5A9783-D080-4A66-83A7-7B64A7D1118E}"/>
                    </a:ext>
                  </a:extLst>
                </p:cNvPr>
                <p:cNvCxnSpPr>
                  <a:stCxn id="70" idx="6"/>
                  <a:endCxn id="66" idx="2"/>
                </p:cNvCxnSpPr>
                <p:nvPr/>
              </p:nvCxnSpPr>
              <p:spPr>
                <a:xfrm>
                  <a:off x="5636903" y="4043253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箭头连接符 24">
                  <a:extLst>
                    <a:ext uri="{FF2B5EF4-FFF2-40B4-BE49-F238E27FC236}">
                      <a16:creationId xmlns:a16="http://schemas.microsoft.com/office/drawing/2014/main" id="{CED438BC-79D5-4A26-9FAA-F8365392DB33}"/>
                    </a:ext>
                  </a:extLst>
                </p:cNvPr>
                <p:cNvCxnSpPr>
                  <a:stCxn id="72" idx="6"/>
                  <a:endCxn id="64" idx="2"/>
                </p:cNvCxnSpPr>
                <p:nvPr/>
              </p:nvCxnSpPr>
              <p:spPr>
                <a:xfrm flipV="1">
                  <a:off x="5636903" y="4043253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C450A3C9-7282-4D6A-9DE1-3EFD6E053D37}"/>
                    </a:ext>
                  </a:extLst>
                </p:cNvPr>
                <p:cNvCxnSpPr>
                  <a:stCxn id="72" idx="6"/>
                  <a:endCxn id="65" idx="2"/>
                </p:cNvCxnSpPr>
                <p:nvPr/>
              </p:nvCxnSpPr>
              <p:spPr>
                <a:xfrm flipV="1">
                  <a:off x="5636903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3F573EFA-D1E3-47E9-9984-F5EC03E88B5A}"/>
                    </a:ext>
                  </a:extLst>
                </p:cNvPr>
                <p:cNvCxnSpPr>
                  <a:stCxn id="72" idx="6"/>
                  <a:endCxn id="63" idx="2"/>
                </p:cNvCxnSpPr>
                <p:nvPr/>
              </p:nvCxnSpPr>
              <p:spPr>
                <a:xfrm flipV="1">
                  <a:off x="5636903" y="2654467"/>
                  <a:ext cx="1300855" cy="2083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8AFB5887-1F2F-4480-BA96-F9BAB40CC260}"/>
                    </a:ext>
                  </a:extLst>
                </p:cNvPr>
                <p:cNvCxnSpPr>
                  <a:stCxn id="63" idx="6"/>
                  <a:endCxn id="58" idx="2"/>
                </p:cNvCxnSpPr>
                <p:nvPr/>
              </p:nvCxnSpPr>
              <p:spPr>
                <a:xfrm>
                  <a:off x="7394958" y="2654467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ABBBCC14-5B9F-4934-B0B0-002378EAF65A}"/>
                    </a:ext>
                  </a:extLst>
                </p:cNvPr>
                <p:cNvCxnSpPr>
                  <a:stCxn id="63" idx="6"/>
                  <a:endCxn id="60" idx="2"/>
                </p:cNvCxnSpPr>
                <p:nvPr/>
              </p:nvCxnSpPr>
              <p:spPr>
                <a:xfrm>
                  <a:off x="7394958" y="2654467"/>
                  <a:ext cx="1300855" cy="10407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D5790C9C-6EEB-4A53-8FB3-182E780A0538}"/>
                    </a:ext>
                  </a:extLst>
                </p:cNvPr>
                <p:cNvCxnSpPr>
                  <a:stCxn id="63" idx="6"/>
                  <a:endCxn id="59" idx="2"/>
                </p:cNvCxnSpPr>
                <p:nvPr/>
              </p:nvCxnSpPr>
              <p:spPr>
                <a:xfrm>
                  <a:off x="7394958" y="2654467"/>
                  <a:ext cx="1300855" cy="17357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57D537BC-7C9D-4031-BBC7-256F063BC87F}"/>
                    </a:ext>
                  </a:extLst>
                </p:cNvPr>
                <p:cNvCxnSpPr>
                  <a:stCxn id="65" idx="6"/>
                  <a:endCxn id="58" idx="2"/>
                </p:cNvCxnSpPr>
                <p:nvPr/>
              </p:nvCxnSpPr>
              <p:spPr>
                <a:xfrm flipV="1">
                  <a:off x="7394958" y="3001386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8B61DB0A-CC1F-4C24-8F49-7433603DA9C5}"/>
                    </a:ext>
                  </a:extLst>
                </p:cNvPr>
                <p:cNvCxnSpPr>
                  <a:stCxn id="65" idx="6"/>
                  <a:endCxn id="60" idx="2"/>
                </p:cNvCxnSpPr>
                <p:nvPr/>
              </p:nvCxnSpPr>
              <p:spPr>
                <a:xfrm>
                  <a:off x="7394958" y="3348305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>
                  <a:extLst>
                    <a:ext uri="{FF2B5EF4-FFF2-40B4-BE49-F238E27FC236}">
                      <a16:creationId xmlns:a16="http://schemas.microsoft.com/office/drawing/2014/main" id="{F28EB20F-1B09-455D-BCA3-08FE352BD951}"/>
                    </a:ext>
                  </a:extLst>
                </p:cNvPr>
                <p:cNvCxnSpPr>
                  <a:stCxn id="65" idx="6"/>
                  <a:endCxn id="59" idx="2"/>
                </p:cNvCxnSpPr>
                <p:nvPr/>
              </p:nvCxnSpPr>
              <p:spPr>
                <a:xfrm>
                  <a:off x="7394958" y="3348305"/>
                  <a:ext cx="1300855" cy="10418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471CCB7A-8F3E-4C2F-9E61-220DD0FE37AC}"/>
                    </a:ext>
                  </a:extLst>
                </p:cNvPr>
                <p:cNvCxnSpPr>
                  <a:stCxn id="64" idx="6"/>
                  <a:endCxn id="58" idx="2"/>
                </p:cNvCxnSpPr>
                <p:nvPr/>
              </p:nvCxnSpPr>
              <p:spPr>
                <a:xfrm flipV="1">
                  <a:off x="7394958" y="3001386"/>
                  <a:ext cx="1300855" cy="10418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>
                  <a:extLst>
                    <a:ext uri="{FF2B5EF4-FFF2-40B4-BE49-F238E27FC236}">
                      <a16:creationId xmlns:a16="http://schemas.microsoft.com/office/drawing/2014/main" id="{1A28F403-2067-42BE-8836-182C5EB9DBD2}"/>
                    </a:ext>
                  </a:extLst>
                </p:cNvPr>
                <p:cNvCxnSpPr>
                  <a:stCxn id="64" idx="6"/>
                  <a:endCxn id="60" idx="2"/>
                </p:cNvCxnSpPr>
                <p:nvPr/>
              </p:nvCxnSpPr>
              <p:spPr>
                <a:xfrm flipV="1">
                  <a:off x="7394958" y="3695224"/>
                  <a:ext cx="1300855" cy="3480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箭头连接符 35">
                  <a:extLst>
                    <a:ext uri="{FF2B5EF4-FFF2-40B4-BE49-F238E27FC236}">
                      <a16:creationId xmlns:a16="http://schemas.microsoft.com/office/drawing/2014/main" id="{627DAA43-D558-4ACC-AA3F-38D8588A0255}"/>
                    </a:ext>
                  </a:extLst>
                </p:cNvPr>
                <p:cNvCxnSpPr>
                  <a:stCxn id="66" idx="6"/>
                  <a:endCxn id="60" idx="2"/>
                </p:cNvCxnSpPr>
                <p:nvPr/>
              </p:nvCxnSpPr>
              <p:spPr>
                <a:xfrm flipV="1">
                  <a:off x="7394958" y="3695224"/>
                  <a:ext cx="1300855" cy="10429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D835E77C-EF2D-4244-AE31-77F12FDA53E7}"/>
                    </a:ext>
                  </a:extLst>
                </p:cNvPr>
                <p:cNvCxnSpPr>
                  <a:stCxn id="64" idx="6"/>
                  <a:endCxn id="59" idx="2"/>
                </p:cNvCxnSpPr>
                <p:nvPr/>
              </p:nvCxnSpPr>
              <p:spPr>
                <a:xfrm>
                  <a:off x="7394958" y="4043253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id="{3BDA32AB-5E4B-4F3B-902C-89B45339A427}"/>
                    </a:ext>
                  </a:extLst>
                </p:cNvPr>
                <p:cNvCxnSpPr>
                  <a:stCxn id="66" idx="6"/>
                  <a:endCxn id="59" idx="2"/>
                </p:cNvCxnSpPr>
                <p:nvPr/>
              </p:nvCxnSpPr>
              <p:spPr>
                <a:xfrm flipV="1">
                  <a:off x="7394958" y="4390172"/>
                  <a:ext cx="1300855" cy="3480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D1773453-89F4-4B79-97A2-20C9319C4D89}"/>
                    </a:ext>
                  </a:extLst>
                </p:cNvPr>
                <p:cNvCxnSpPr>
                  <a:stCxn id="66" idx="6"/>
                  <a:endCxn id="58" idx="2"/>
                </p:cNvCxnSpPr>
                <p:nvPr/>
              </p:nvCxnSpPr>
              <p:spPr>
                <a:xfrm flipV="1">
                  <a:off x="7394958" y="3001386"/>
                  <a:ext cx="1300855" cy="17368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C9C1BA08-6D42-4E6E-8CA5-A4EABDBB87B9}"/>
                    </a:ext>
                  </a:extLst>
                </p:cNvPr>
                <p:cNvGrpSpPr/>
                <p:nvPr/>
              </p:nvGrpSpPr>
              <p:grpSpPr>
                <a:xfrm>
                  <a:off x="4782661" y="2425867"/>
                  <a:ext cx="1251284" cy="3054571"/>
                  <a:chOff x="3165616" y="2156359"/>
                  <a:chExt cx="1251284" cy="3054571"/>
                </a:xfrm>
              </p:grpSpPr>
              <p:grpSp>
                <p:nvGrpSpPr>
                  <p:cNvPr id="67" name="组合 66">
                    <a:extLst>
                      <a:ext uri="{FF2B5EF4-FFF2-40B4-BE49-F238E27FC236}">
                        <a16:creationId xmlns:a16="http://schemas.microsoft.com/office/drawing/2014/main" id="{36C0E10C-CDC2-4CE8-B52D-27684870003F}"/>
                      </a:ext>
                    </a:extLst>
                  </p:cNvPr>
                  <p:cNvGrpSpPr/>
                  <p:nvPr/>
                </p:nvGrpSpPr>
                <p:grpSpPr>
                  <a:xfrm>
                    <a:off x="3562658" y="2156359"/>
                    <a:ext cx="457200" cy="2540934"/>
                    <a:chOff x="2690911" y="2589496"/>
                    <a:chExt cx="457200" cy="2540934"/>
                  </a:xfrm>
                </p:grpSpPr>
                <p:sp>
                  <p:nvSpPr>
                    <p:cNvPr id="69" name="流程图: 联系 4">
                      <a:extLst>
                        <a:ext uri="{FF2B5EF4-FFF2-40B4-BE49-F238E27FC236}">
                          <a16:creationId xmlns:a16="http://schemas.microsoft.com/office/drawing/2014/main" id="{4C00B656-989D-4728-84CA-09C160315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 dirty="0"/>
                    </a:p>
                  </p:txBody>
                </p:sp>
                <p:sp>
                  <p:nvSpPr>
                    <p:cNvPr id="70" name="流程图: 联系 8">
                      <a:extLst>
                        <a:ext uri="{FF2B5EF4-FFF2-40B4-BE49-F238E27FC236}">
                          <a16:creationId xmlns:a16="http://schemas.microsoft.com/office/drawing/2014/main" id="{894059A4-DCAB-420B-B2B9-EF66137671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71" name="流程图: 联系 9">
                      <a:extLst>
                        <a:ext uri="{FF2B5EF4-FFF2-40B4-BE49-F238E27FC236}">
                          <a16:creationId xmlns:a16="http://schemas.microsoft.com/office/drawing/2014/main" id="{52444E6C-EBBA-4988-A304-DD92E5E6A5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72" name="流程图: 联系 10">
                      <a:extLst>
                        <a:ext uri="{FF2B5EF4-FFF2-40B4-BE49-F238E27FC236}">
                          <a16:creationId xmlns:a16="http://schemas.microsoft.com/office/drawing/2014/main" id="{4CE6E8A5-5352-4C8D-80B3-1DF11C7A4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4673230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68" name="文本框 67">
                    <a:extLst>
                      <a:ext uri="{FF2B5EF4-FFF2-40B4-BE49-F238E27FC236}">
                        <a16:creationId xmlns:a16="http://schemas.microsoft.com/office/drawing/2014/main" id="{DCFE21BF-FEE2-4007-A1B9-2EC00896D3D0}"/>
                      </a:ext>
                    </a:extLst>
                  </p:cNvPr>
                  <p:cNvSpPr txBox="1"/>
                  <p:nvPr/>
                </p:nvSpPr>
                <p:spPr>
                  <a:xfrm>
                    <a:off x="3165616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Hidden Layer 1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F425599A-0911-4051-81F8-774624F30FF7}"/>
                    </a:ext>
                  </a:extLst>
                </p:cNvPr>
                <p:cNvGrpSpPr/>
                <p:nvPr/>
              </p:nvGrpSpPr>
              <p:grpSpPr>
                <a:xfrm>
                  <a:off x="6540716" y="2425867"/>
                  <a:ext cx="1251284" cy="3054571"/>
                  <a:chOff x="4923671" y="2156359"/>
                  <a:chExt cx="1251284" cy="3054571"/>
                </a:xfrm>
              </p:grpSpPr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C6942674-F914-418E-A118-397C38FDBB10}"/>
                      </a:ext>
                    </a:extLst>
                  </p:cNvPr>
                  <p:cNvGrpSpPr/>
                  <p:nvPr/>
                </p:nvGrpSpPr>
                <p:grpSpPr>
                  <a:xfrm>
                    <a:off x="5320713" y="2156359"/>
                    <a:ext cx="457200" cy="2540934"/>
                    <a:chOff x="2690911" y="2589496"/>
                    <a:chExt cx="457200" cy="2540934"/>
                  </a:xfrm>
                </p:grpSpPr>
                <p:sp>
                  <p:nvSpPr>
                    <p:cNvPr id="63" name="流程图: 联系 14">
                      <a:extLst>
                        <a:ext uri="{FF2B5EF4-FFF2-40B4-BE49-F238E27FC236}">
                          <a16:creationId xmlns:a16="http://schemas.microsoft.com/office/drawing/2014/main" id="{D3BAFF41-808B-4F34-A681-8C8BC13067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4" name="流程图: 联系 15">
                      <a:extLst>
                        <a:ext uri="{FF2B5EF4-FFF2-40B4-BE49-F238E27FC236}">
                          <a16:creationId xmlns:a16="http://schemas.microsoft.com/office/drawing/2014/main" id="{0398C03B-CB6A-4089-A806-AD1F742EA2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5" name="流程图: 联系 16">
                      <a:extLst>
                        <a:ext uri="{FF2B5EF4-FFF2-40B4-BE49-F238E27FC236}">
                          <a16:creationId xmlns:a16="http://schemas.microsoft.com/office/drawing/2014/main" id="{9445C6CF-93E8-4447-A980-AD9CDB1DA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6" name="流程图: 联系 17">
                      <a:extLst>
                        <a:ext uri="{FF2B5EF4-FFF2-40B4-BE49-F238E27FC236}">
                          <a16:creationId xmlns:a16="http://schemas.microsoft.com/office/drawing/2014/main" id="{A161D317-3C5D-43CE-9985-96948A7BC7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4673230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1691A51C-633D-4D9F-B22A-3021B9E71A19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671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Hidden Layer 2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75BF61B4-34CB-414A-B29B-9520FC8808F4}"/>
                    </a:ext>
                  </a:extLst>
                </p:cNvPr>
                <p:cNvGrpSpPr/>
                <p:nvPr/>
              </p:nvGrpSpPr>
              <p:grpSpPr>
                <a:xfrm>
                  <a:off x="8298771" y="2772786"/>
                  <a:ext cx="1251284" cy="2707652"/>
                  <a:chOff x="6681726" y="2503278"/>
                  <a:chExt cx="1251284" cy="2707652"/>
                </a:xfrm>
              </p:grpSpPr>
              <p:grpSp>
                <p:nvGrpSpPr>
                  <p:cNvPr id="56" name="组合 55">
                    <a:extLst>
                      <a:ext uri="{FF2B5EF4-FFF2-40B4-BE49-F238E27FC236}">
                        <a16:creationId xmlns:a16="http://schemas.microsoft.com/office/drawing/2014/main" id="{AC985222-F6F9-4D08-B10A-92B883833857}"/>
                      </a:ext>
                    </a:extLst>
                  </p:cNvPr>
                  <p:cNvGrpSpPr/>
                  <p:nvPr/>
                </p:nvGrpSpPr>
                <p:grpSpPr>
                  <a:xfrm>
                    <a:off x="7078768" y="2503278"/>
                    <a:ext cx="457200" cy="1845986"/>
                    <a:chOff x="2690911" y="2589496"/>
                    <a:chExt cx="457200" cy="1845986"/>
                  </a:xfrm>
                </p:grpSpPr>
                <p:sp>
                  <p:nvSpPr>
                    <p:cNvPr id="58" name="流程图: 联系 53">
                      <a:extLst>
                        <a:ext uri="{FF2B5EF4-FFF2-40B4-BE49-F238E27FC236}">
                          <a16:creationId xmlns:a16="http://schemas.microsoft.com/office/drawing/2014/main" id="{6955E7B5-0E10-4B48-B8F7-CC914A9FE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59" name="流程图: 联系 54">
                      <a:extLst>
                        <a:ext uri="{FF2B5EF4-FFF2-40B4-BE49-F238E27FC236}">
                          <a16:creationId xmlns:a16="http://schemas.microsoft.com/office/drawing/2014/main" id="{F7FD5897-8BED-4474-B6E7-E1A06304EC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0" name="流程图: 联系 55">
                      <a:extLst>
                        <a:ext uri="{FF2B5EF4-FFF2-40B4-BE49-F238E27FC236}">
                          <a16:creationId xmlns:a16="http://schemas.microsoft.com/office/drawing/2014/main" id="{6FEE3A21-2181-4479-9FD8-1E1FC4B157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FF2F79FB-82F4-476F-BA1F-42D8586600B6}"/>
                      </a:ext>
                    </a:extLst>
                  </p:cNvPr>
                  <p:cNvSpPr txBox="1"/>
                  <p:nvPr/>
                </p:nvSpPr>
                <p:spPr>
                  <a:xfrm>
                    <a:off x="6681726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Output Layer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43" name="组合 42">
                  <a:extLst>
                    <a:ext uri="{FF2B5EF4-FFF2-40B4-BE49-F238E27FC236}">
                      <a16:creationId xmlns:a16="http://schemas.microsoft.com/office/drawing/2014/main" id="{A37769D7-59A2-4DF6-B03F-6C93E8D4FF47}"/>
                    </a:ext>
                  </a:extLst>
                </p:cNvPr>
                <p:cNvGrpSpPr/>
                <p:nvPr/>
              </p:nvGrpSpPr>
              <p:grpSpPr>
                <a:xfrm>
                  <a:off x="3024606" y="3119705"/>
                  <a:ext cx="1251284" cy="2360733"/>
                  <a:chOff x="1407561" y="2850197"/>
                  <a:chExt cx="1251284" cy="2360733"/>
                </a:xfrm>
              </p:grpSpPr>
              <p:grpSp>
                <p:nvGrpSpPr>
                  <p:cNvPr id="52" name="组合 51">
                    <a:extLst>
                      <a:ext uri="{FF2B5EF4-FFF2-40B4-BE49-F238E27FC236}">
                        <a16:creationId xmlns:a16="http://schemas.microsoft.com/office/drawing/2014/main" id="{55FA1025-0964-4D1C-B231-2AB7E5562557}"/>
                      </a:ext>
                    </a:extLst>
                  </p:cNvPr>
                  <p:cNvGrpSpPr/>
                  <p:nvPr/>
                </p:nvGrpSpPr>
                <p:grpSpPr>
                  <a:xfrm>
                    <a:off x="1804603" y="2850197"/>
                    <a:ext cx="457200" cy="1151038"/>
                    <a:chOff x="2690911" y="2589496"/>
                    <a:chExt cx="457200" cy="1151038"/>
                  </a:xfrm>
                </p:grpSpPr>
                <p:sp>
                  <p:nvSpPr>
                    <p:cNvPr id="54" name="流程图: 联系 90">
                      <a:extLst>
                        <a:ext uri="{FF2B5EF4-FFF2-40B4-BE49-F238E27FC236}">
                          <a16:creationId xmlns:a16="http://schemas.microsoft.com/office/drawing/2014/main" id="{E953BD93-4D14-4221-9659-DD46C401AE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55" name="流程图: 联系 92">
                      <a:extLst>
                        <a:ext uri="{FF2B5EF4-FFF2-40B4-BE49-F238E27FC236}">
                          <a16:creationId xmlns:a16="http://schemas.microsoft.com/office/drawing/2014/main" id="{6182B7BB-C94B-4D69-B12A-38C6F60DC2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3BE0AEC5-4433-455C-96FB-300392941B93}"/>
                      </a:ext>
                    </a:extLst>
                  </p:cNvPr>
                  <p:cNvSpPr txBox="1"/>
                  <p:nvPr/>
                </p:nvSpPr>
                <p:spPr>
                  <a:xfrm>
                    <a:off x="1407561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Input Layer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cxnSp>
              <p:nvCxnSpPr>
                <p:cNvPr id="44" name="直接箭头连接符 43">
                  <a:extLst>
                    <a:ext uri="{FF2B5EF4-FFF2-40B4-BE49-F238E27FC236}">
                      <a16:creationId xmlns:a16="http://schemas.microsoft.com/office/drawing/2014/main" id="{80FA0167-FDF1-4541-BECC-8DD2E17F7223}"/>
                    </a:ext>
                  </a:extLst>
                </p:cNvPr>
                <p:cNvCxnSpPr>
                  <a:stCxn id="54" idx="6"/>
                  <a:endCxn id="69" idx="2"/>
                </p:cNvCxnSpPr>
                <p:nvPr/>
              </p:nvCxnSpPr>
              <p:spPr>
                <a:xfrm flipV="1">
                  <a:off x="3878848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B5D95A4E-C1A2-4DD7-A335-BCC9184B5D6C}"/>
                    </a:ext>
                  </a:extLst>
                </p:cNvPr>
                <p:cNvCxnSpPr>
                  <a:stCxn id="54" idx="6"/>
                  <a:endCxn id="71" idx="2"/>
                </p:cNvCxnSpPr>
                <p:nvPr/>
              </p:nvCxnSpPr>
              <p:spPr>
                <a:xfrm>
                  <a:off x="3878848" y="3348305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45">
                  <a:extLst>
                    <a:ext uri="{FF2B5EF4-FFF2-40B4-BE49-F238E27FC236}">
                      <a16:creationId xmlns:a16="http://schemas.microsoft.com/office/drawing/2014/main" id="{DFD1A4B2-7FCD-480B-BF0B-A34B6278B74D}"/>
                    </a:ext>
                  </a:extLst>
                </p:cNvPr>
                <p:cNvCxnSpPr>
                  <a:stCxn id="54" idx="6"/>
                  <a:endCxn id="70" idx="2"/>
                </p:cNvCxnSpPr>
                <p:nvPr/>
              </p:nvCxnSpPr>
              <p:spPr>
                <a:xfrm>
                  <a:off x="3878848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0F2CADEA-B327-4D5B-9B91-E58518429145}"/>
                    </a:ext>
                  </a:extLst>
                </p:cNvPr>
                <p:cNvCxnSpPr>
                  <a:stCxn id="54" idx="6"/>
                  <a:endCxn id="72" idx="2"/>
                </p:cNvCxnSpPr>
                <p:nvPr/>
              </p:nvCxnSpPr>
              <p:spPr>
                <a:xfrm>
                  <a:off x="3878848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>
                  <a:extLst>
                    <a:ext uri="{FF2B5EF4-FFF2-40B4-BE49-F238E27FC236}">
                      <a16:creationId xmlns:a16="http://schemas.microsoft.com/office/drawing/2014/main" id="{A12346E6-1439-4E46-AF76-01B2E0C0EADE}"/>
                    </a:ext>
                  </a:extLst>
                </p:cNvPr>
                <p:cNvCxnSpPr>
                  <a:stCxn id="55" idx="6"/>
                  <a:endCxn id="69" idx="2"/>
                </p:cNvCxnSpPr>
                <p:nvPr/>
              </p:nvCxnSpPr>
              <p:spPr>
                <a:xfrm flipV="1">
                  <a:off x="3878848" y="2654467"/>
                  <a:ext cx="1300855" cy="13876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箭头连接符 48">
                  <a:extLst>
                    <a:ext uri="{FF2B5EF4-FFF2-40B4-BE49-F238E27FC236}">
                      <a16:creationId xmlns:a16="http://schemas.microsoft.com/office/drawing/2014/main" id="{36A108B5-C08D-4B6C-B12C-0BC5A87B3C84}"/>
                    </a:ext>
                  </a:extLst>
                </p:cNvPr>
                <p:cNvCxnSpPr>
                  <a:stCxn id="55" idx="6"/>
                  <a:endCxn id="71" idx="2"/>
                </p:cNvCxnSpPr>
                <p:nvPr/>
              </p:nvCxnSpPr>
              <p:spPr>
                <a:xfrm flipV="1">
                  <a:off x="3878848" y="3348305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D4DA2AF0-18A2-4BF0-B211-E53AD69DD865}"/>
                    </a:ext>
                  </a:extLst>
                </p:cNvPr>
                <p:cNvCxnSpPr>
                  <a:stCxn id="55" idx="6"/>
                  <a:endCxn id="70" idx="2"/>
                </p:cNvCxnSpPr>
                <p:nvPr/>
              </p:nvCxnSpPr>
              <p:spPr>
                <a:xfrm>
                  <a:off x="3878848" y="4042143"/>
                  <a:ext cx="1300855" cy="11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箭头连接符 50">
                  <a:extLst>
                    <a:ext uri="{FF2B5EF4-FFF2-40B4-BE49-F238E27FC236}">
                      <a16:creationId xmlns:a16="http://schemas.microsoft.com/office/drawing/2014/main" id="{BDA56401-2598-4F9C-8206-1B3D38B42DC0}"/>
                    </a:ext>
                  </a:extLst>
                </p:cNvPr>
                <p:cNvCxnSpPr>
                  <a:stCxn id="55" idx="6"/>
                  <a:endCxn id="72" idx="2"/>
                </p:cNvCxnSpPr>
                <p:nvPr/>
              </p:nvCxnSpPr>
              <p:spPr>
                <a:xfrm>
                  <a:off x="3878848" y="4042143"/>
                  <a:ext cx="1300855" cy="6960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A47CA1DA-BB00-45C6-A310-CB0270FC08F0}"/>
                  </a:ext>
                </a:extLst>
              </p:cNvPr>
              <p:cNvGrpSpPr/>
              <p:nvPr/>
            </p:nvGrpSpPr>
            <p:grpSpPr>
              <a:xfrm>
                <a:off x="3221038" y="1609725"/>
                <a:ext cx="5594350" cy="381000"/>
                <a:chOff x="3221038" y="1609725"/>
                <a:chExt cx="5594350" cy="381000"/>
              </a:xfrm>
            </p:grpSpPr>
            <p:graphicFrame>
              <p:nvGraphicFramePr>
                <p:cNvPr id="8" name="对象 7">
                  <a:extLst>
                    <a:ext uri="{FF2B5EF4-FFF2-40B4-BE49-F238E27FC236}">
                      <a16:creationId xmlns:a16="http://schemas.microsoft.com/office/drawing/2014/main" id="{29A654E1-73D0-4E70-A1DF-31AD651A769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3221038" y="1609725"/>
                <a:ext cx="301625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994" name="AxMath" r:id="rId3" imgW="150480" imgH="190440" progId="Equation.AxMath">
                        <p:embed/>
                      </p:oleObj>
                    </mc:Choice>
                    <mc:Fallback>
                      <p:oleObj name="AxMath" r:id="rId3" imgW="150480" imgH="190440" progId="Equation.AxMath">
                        <p:embed/>
                        <p:pic>
                          <p:nvPicPr>
                            <p:cNvPr id="8" name="对象 7">
                              <a:extLst>
                                <a:ext uri="{FF2B5EF4-FFF2-40B4-BE49-F238E27FC236}">
                                  <a16:creationId xmlns:a16="http://schemas.microsoft.com/office/drawing/2014/main" id="{29A654E1-73D0-4E70-A1DF-31AD651A769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21038" y="1609725"/>
                              <a:ext cx="301625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" name="对象 8">
                  <a:extLst>
                    <a:ext uri="{FF2B5EF4-FFF2-40B4-BE49-F238E27FC236}">
                      <a16:creationId xmlns:a16="http://schemas.microsoft.com/office/drawing/2014/main" id="{B6F4584E-6614-457A-AB81-36FFA488CAC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978400" y="1609725"/>
                <a:ext cx="300038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995" name="AxMath" r:id="rId5" imgW="142920" imgH="190440" progId="Equation.AxMath">
                        <p:embed/>
                      </p:oleObj>
                    </mc:Choice>
                    <mc:Fallback>
                      <p:oleObj name="AxMath" r:id="rId5" imgW="142920" imgH="190440" progId="Equation.AxMath">
                        <p:embed/>
                        <p:pic>
                          <p:nvPicPr>
                            <p:cNvPr id="9" name="对象 8">
                              <a:extLst>
                                <a:ext uri="{FF2B5EF4-FFF2-40B4-BE49-F238E27FC236}">
                                  <a16:creationId xmlns:a16="http://schemas.microsoft.com/office/drawing/2014/main" id="{B6F4584E-6614-457A-AB81-36FFA488CAC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78400" y="1609725"/>
                              <a:ext cx="300038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" name="对象 9">
                  <a:extLst>
                    <a:ext uri="{FF2B5EF4-FFF2-40B4-BE49-F238E27FC236}">
                      <a16:creationId xmlns:a16="http://schemas.microsoft.com/office/drawing/2014/main" id="{24D121CB-AB71-4928-B996-8052391934A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6729413" y="1609725"/>
                <a:ext cx="312737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996" name="AxMath" r:id="rId7" imgW="149040" imgH="190440" progId="Equation.AxMath">
                        <p:embed/>
                      </p:oleObj>
                    </mc:Choice>
                    <mc:Fallback>
                      <p:oleObj name="AxMath" r:id="rId7" imgW="149040" imgH="190440" progId="Equation.AxMath">
                        <p:embed/>
                        <p:pic>
                          <p:nvPicPr>
                            <p:cNvPr id="10" name="对象 9">
                              <a:extLst>
                                <a:ext uri="{FF2B5EF4-FFF2-40B4-BE49-F238E27FC236}">
                                  <a16:creationId xmlns:a16="http://schemas.microsoft.com/office/drawing/2014/main" id="{24D121CB-AB71-4928-B996-8052391934A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29413" y="1609725"/>
                              <a:ext cx="312737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" name="对象 10">
                  <a:extLst>
                    <a:ext uri="{FF2B5EF4-FFF2-40B4-BE49-F238E27FC236}">
                      <a16:creationId xmlns:a16="http://schemas.microsoft.com/office/drawing/2014/main" id="{FEE8FE55-6ACD-45B1-A997-2D63BF25B8D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8497888" y="1609725"/>
                <a:ext cx="3175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997" name="AxMath" r:id="rId9" imgW="150120" imgH="190440" progId="Equation.AxMath">
                        <p:embed/>
                      </p:oleObj>
                    </mc:Choice>
                    <mc:Fallback>
                      <p:oleObj name="AxMath" r:id="rId9" imgW="150120" imgH="190440" progId="Equation.AxMath">
                        <p:embed/>
                        <p:pic>
                          <p:nvPicPr>
                            <p:cNvPr id="11" name="对象 10">
                              <a:extLst>
                                <a:ext uri="{FF2B5EF4-FFF2-40B4-BE49-F238E27FC236}">
                                  <a16:creationId xmlns:a16="http://schemas.microsoft.com/office/drawing/2014/main" id="{FEE8FE55-6ACD-45B1-A997-2D63BF25B8D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97888" y="1609725"/>
                              <a:ext cx="3175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01F6387E-F63F-4AF1-9B44-69A5A02AAD29}"/>
                </a:ext>
              </a:extLst>
            </p:cNvPr>
            <p:cNvSpPr/>
            <p:nvPr/>
          </p:nvSpPr>
          <p:spPr>
            <a:xfrm>
              <a:off x="3625958" y="1660064"/>
              <a:ext cx="1433994" cy="251915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93A34B47-B92C-4322-844F-B85D8ECFD02C}"/>
              </a:ext>
            </a:extLst>
          </p:cNvPr>
          <p:cNvSpPr/>
          <p:nvPr/>
        </p:nvSpPr>
        <p:spPr>
          <a:xfrm>
            <a:off x="5330216" y="1664135"/>
            <a:ext cx="1569348" cy="251915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C936809A-5BFE-430B-B3FB-C1935D6DC216}"/>
              </a:ext>
            </a:extLst>
          </p:cNvPr>
          <p:cNvSpPr/>
          <p:nvPr/>
        </p:nvSpPr>
        <p:spPr>
          <a:xfrm>
            <a:off x="7050490" y="1692571"/>
            <a:ext cx="1640928" cy="24907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F562FA7-F50E-47AA-8FA6-CCBD82449EFC}"/>
              </a:ext>
            </a:extLst>
          </p:cNvPr>
          <p:cNvSpPr txBox="1"/>
          <p:nvPr/>
        </p:nvSpPr>
        <p:spPr>
          <a:xfrm>
            <a:off x="1339271" y="5058222"/>
            <a:ext cx="9513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Constraint 2: (</a:t>
            </a:r>
            <a:r>
              <a:rPr lang="en-US" altLang="zh-CN" sz="2000" dirty="0">
                <a:solidFill>
                  <a:schemeClr val="accent1"/>
                </a:solidFill>
              </a:rPr>
              <a:t>Equality Constraints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The Affine transformation between neurons.</a:t>
            </a:r>
          </a:p>
        </p:txBody>
      </p:sp>
    </p:spTree>
    <p:extLst>
      <p:ext uri="{BB962C8B-B14F-4D97-AF65-F5344CB8AC3E}">
        <p14:creationId xmlns:p14="http://schemas.microsoft.com/office/powerpoint/2010/main" val="98662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Linear Programming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5251D5A-318B-4483-BACD-1EF97E31647B}"/>
              </a:ext>
            </a:extLst>
          </p:cNvPr>
          <p:cNvGrpSpPr/>
          <p:nvPr/>
        </p:nvGrpSpPr>
        <p:grpSpPr>
          <a:xfrm>
            <a:off x="2833275" y="1114973"/>
            <a:ext cx="6525449" cy="3581955"/>
            <a:chOff x="2833275" y="1114973"/>
            <a:chExt cx="6525449" cy="358195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1DF592B-BD51-4C50-9286-69995D57C3EA}"/>
                </a:ext>
              </a:extLst>
            </p:cNvPr>
            <p:cNvGrpSpPr/>
            <p:nvPr/>
          </p:nvGrpSpPr>
          <p:grpSpPr>
            <a:xfrm>
              <a:off x="2833275" y="1114973"/>
              <a:ext cx="6525449" cy="3581955"/>
              <a:chOff x="2745474" y="1609725"/>
              <a:chExt cx="6525449" cy="358195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FEFB0125-6AA0-483D-8797-B547A1A7A95F}"/>
                  </a:ext>
                </a:extLst>
              </p:cNvPr>
              <p:cNvGrpSpPr/>
              <p:nvPr/>
            </p:nvGrpSpPr>
            <p:grpSpPr>
              <a:xfrm>
                <a:off x="2745474" y="2137109"/>
                <a:ext cx="6525449" cy="3054571"/>
                <a:chOff x="3024606" y="2425867"/>
                <a:chExt cx="6525449" cy="3054571"/>
              </a:xfrm>
            </p:grpSpPr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F199A623-8780-44F8-AB67-B5C9B4776A8D}"/>
                    </a:ext>
                  </a:extLst>
                </p:cNvPr>
                <p:cNvCxnSpPr>
                  <a:stCxn id="69" idx="6"/>
                  <a:endCxn id="63" idx="2"/>
                </p:cNvCxnSpPr>
                <p:nvPr/>
              </p:nvCxnSpPr>
              <p:spPr>
                <a:xfrm>
                  <a:off x="5636903" y="2654467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4CFE8C22-3DC9-4021-9889-B9CE4A2C2474}"/>
                    </a:ext>
                  </a:extLst>
                </p:cNvPr>
                <p:cNvCxnSpPr>
                  <a:stCxn id="69" idx="6"/>
                  <a:endCxn id="65" idx="2"/>
                </p:cNvCxnSpPr>
                <p:nvPr/>
              </p:nvCxnSpPr>
              <p:spPr>
                <a:xfrm>
                  <a:off x="5636903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DCB42BBC-B57A-4355-B5E1-91B992C0D17B}"/>
                    </a:ext>
                  </a:extLst>
                </p:cNvPr>
                <p:cNvCxnSpPr>
                  <a:stCxn id="69" idx="6"/>
                  <a:endCxn id="64" idx="2"/>
                </p:cNvCxnSpPr>
                <p:nvPr/>
              </p:nvCxnSpPr>
              <p:spPr>
                <a:xfrm>
                  <a:off x="5636903" y="2654467"/>
                  <a:ext cx="1300855" cy="13887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0F456FE4-5FFA-4080-A9C1-051C6CC4A0F6}"/>
                    </a:ext>
                  </a:extLst>
                </p:cNvPr>
                <p:cNvCxnSpPr>
                  <a:stCxn id="69" idx="6"/>
                  <a:endCxn id="66" idx="2"/>
                </p:cNvCxnSpPr>
                <p:nvPr/>
              </p:nvCxnSpPr>
              <p:spPr>
                <a:xfrm>
                  <a:off x="5636903" y="2654467"/>
                  <a:ext cx="1300855" cy="2083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BCA8C8BD-F6E9-4B4F-9FA9-C64701EB13E4}"/>
                    </a:ext>
                  </a:extLst>
                </p:cNvPr>
                <p:cNvCxnSpPr>
                  <a:stCxn id="71" idx="6"/>
                  <a:endCxn id="63" idx="2"/>
                </p:cNvCxnSpPr>
                <p:nvPr/>
              </p:nvCxnSpPr>
              <p:spPr>
                <a:xfrm flipV="1">
                  <a:off x="5636903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199FEDD0-5F57-48C4-B9F8-CD2F271B989C}"/>
                    </a:ext>
                  </a:extLst>
                </p:cNvPr>
                <p:cNvCxnSpPr>
                  <a:stCxn id="71" idx="6"/>
                  <a:endCxn id="65" idx="2"/>
                </p:cNvCxnSpPr>
                <p:nvPr/>
              </p:nvCxnSpPr>
              <p:spPr>
                <a:xfrm>
                  <a:off x="5636903" y="3348305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1B889A14-0D0D-494C-9D6B-AA6AAA775B6E}"/>
                    </a:ext>
                  </a:extLst>
                </p:cNvPr>
                <p:cNvCxnSpPr>
                  <a:stCxn id="71" idx="6"/>
                  <a:endCxn id="64" idx="2"/>
                </p:cNvCxnSpPr>
                <p:nvPr/>
              </p:nvCxnSpPr>
              <p:spPr>
                <a:xfrm>
                  <a:off x="5636903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1531D103-4D43-4F21-A90C-6D4371C66144}"/>
                    </a:ext>
                  </a:extLst>
                </p:cNvPr>
                <p:cNvCxnSpPr>
                  <a:stCxn id="71" idx="6"/>
                  <a:endCxn id="66" idx="2"/>
                </p:cNvCxnSpPr>
                <p:nvPr/>
              </p:nvCxnSpPr>
              <p:spPr>
                <a:xfrm>
                  <a:off x="5636903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CBF4736E-D362-4424-93BD-6D1DB382DAEF}"/>
                    </a:ext>
                  </a:extLst>
                </p:cNvPr>
                <p:cNvCxnSpPr>
                  <a:stCxn id="70" idx="6"/>
                  <a:endCxn id="63" idx="2"/>
                </p:cNvCxnSpPr>
                <p:nvPr/>
              </p:nvCxnSpPr>
              <p:spPr>
                <a:xfrm flipV="1">
                  <a:off x="5636903" y="2654467"/>
                  <a:ext cx="1300855" cy="13887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37C6B8E0-B7DC-4FD4-991A-8A00EA8ED976}"/>
                    </a:ext>
                  </a:extLst>
                </p:cNvPr>
                <p:cNvCxnSpPr>
                  <a:stCxn id="70" idx="6"/>
                  <a:endCxn id="65" idx="2"/>
                </p:cNvCxnSpPr>
                <p:nvPr/>
              </p:nvCxnSpPr>
              <p:spPr>
                <a:xfrm flipV="1">
                  <a:off x="5636903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C5E6D468-6B2B-44EA-9197-EB1DD6E16810}"/>
                    </a:ext>
                  </a:extLst>
                </p:cNvPr>
                <p:cNvCxnSpPr>
                  <a:stCxn id="70" idx="6"/>
                  <a:endCxn id="64" idx="2"/>
                </p:cNvCxnSpPr>
                <p:nvPr/>
              </p:nvCxnSpPr>
              <p:spPr>
                <a:xfrm>
                  <a:off x="5636903" y="4043253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>
                  <a:extLst>
                    <a:ext uri="{FF2B5EF4-FFF2-40B4-BE49-F238E27FC236}">
                      <a16:creationId xmlns:a16="http://schemas.microsoft.com/office/drawing/2014/main" id="{6F5FBC3C-A0B9-4A4E-9F6B-628F1A272EFF}"/>
                    </a:ext>
                  </a:extLst>
                </p:cNvPr>
                <p:cNvCxnSpPr>
                  <a:stCxn id="72" idx="6"/>
                  <a:endCxn id="66" idx="2"/>
                </p:cNvCxnSpPr>
                <p:nvPr/>
              </p:nvCxnSpPr>
              <p:spPr>
                <a:xfrm>
                  <a:off x="5636903" y="4738201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0B5A9783-D080-4A66-83A7-7B64A7D1118E}"/>
                    </a:ext>
                  </a:extLst>
                </p:cNvPr>
                <p:cNvCxnSpPr>
                  <a:stCxn id="70" idx="6"/>
                  <a:endCxn id="66" idx="2"/>
                </p:cNvCxnSpPr>
                <p:nvPr/>
              </p:nvCxnSpPr>
              <p:spPr>
                <a:xfrm>
                  <a:off x="5636903" y="4043253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箭头连接符 24">
                  <a:extLst>
                    <a:ext uri="{FF2B5EF4-FFF2-40B4-BE49-F238E27FC236}">
                      <a16:creationId xmlns:a16="http://schemas.microsoft.com/office/drawing/2014/main" id="{CED438BC-79D5-4A26-9FAA-F8365392DB33}"/>
                    </a:ext>
                  </a:extLst>
                </p:cNvPr>
                <p:cNvCxnSpPr>
                  <a:stCxn id="72" idx="6"/>
                  <a:endCxn id="64" idx="2"/>
                </p:cNvCxnSpPr>
                <p:nvPr/>
              </p:nvCxnSpPr>
              <p:spPr>
                <a:xfrm flipV="1">
                  <a:off x="5636903" y="4043253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C450A3C9-7282-4D6A-9DE1-3EFD6E053D37}"/>
                    </a:ext>
                  </a:extLst>
                </p:cNvPr>
                <p:cNvCxnSpPr>
                  <a:stCxn id="72" idx="6"/>
                  <a:endCxn id="65" idx="2"/>
                </p:cNvCxnSpPr>
                <p:nvPr/>
              </p:nvCxnSpPr>
              <p:spPr>
                <a:xfrm flipV="1">
                  <a:off x="5636903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3F573EFA-D1E3-47E9-9984-F5EC03E88B5A}"/>
                    </a:ext>
                  </a:extLst>
                </p:cNvPr>
                <p:cNvCxnSpPr>
                  <a:stCxn id="72" idx="6"/>
                  <a:endCxn id="63" idx="2"/>
                </p:cNvCxnSpPr>
                <p:nvPr/>
              </p:nvCxnSpPr>
              <p:spPr>
                <a:xfrm flipV="1">
                  <a:off x="5636903" y="2654467"/>
                  <a:ext cx="1300855" cy="2083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8AFB5887-1F2F-4480-BA96-F9BAB40CC260}"/>
                    </a:ext>
                  </a:extLst>
                </p:cNvPr>
                <p:cNvCxnSpPr>
                  <a:stCxn id="63" idx="6"/>
                  <a:endCxn id="58" idx="2"/>
                </p:cNvCxnSpPr>
                <p:nvPr/>
              </p:nvCxnSpPr>
              <p:spPr>
                <a:xfrm>
                  <a:off x="7394958" y="2654467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ABBBCC14-5B9F-4934-B0B0-002378EAF65A}"/>
                    </a:ext>
                  </a:extLst>
                </p:cNvPr>
                <p:cNvCxnSpPr>
                  <a:stCxn id="63" idx="6"/>
                  <a:endCxn id="60" idx="2"/>
                </p:cNvCxnSpPr>
                <p:nvPr/>
              </p:nvCxnSpPr>
              <p:spPr>
                <a:xfrm>
                  <a:off x="7394958" y="2654467"/>
                  <a:ext cx="1300855" cy="10407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D5790C9C-6EEB-4A53-8FB3-182E780A0538}"/>
                    </a:ext>
                  </a:extLst>
                </p:cNvPr>
                <p:cNvCxnSpPr>
                  <a:stCxn id="63" idx="6"/>
                  <a:endCxn id="59" idx="2"/>
                </p:cNvCxnSpPr>
                <p:nvPr/>
              </p:nvCxnSpPr>
              <p:spPr>
                <a:xfrm>
                  <a:off x="7394958" y="2654467"/>
                  <a:ext cx="1300855" cy="17357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57D537BC-7C9D-4031-BBC7-256F063BC87F}"/>
                    </a:ext>
                  </a:extLst>
                </p:cNvPr>
                <p:cNvCxnSpPr>
                  <a:stCxn id="65" idx="6"/>
                  <a:endCxn id="58" idx="2"/>
                </p:cNvCxnSpPr>
                <p:nvPr/>
              </p:nvCxnSpPr>
              <p:spPr>
                <a:xfrm flipV="1">
                  <a:off x="7394958" y="3001386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8B61DB0A-CC1F-4C24-8F49-7433603DA9C5}"/>
                    </a:ext>
                  </a:extLst>
                </p:cNvPr>
                <p:cNvCxnSpPr>
                  <a:stCxn id="65" idx="6"/>
                  <a:endCxn id="60" idx="2"/>
                </p:cNvCxnSpPr>
                <p:nvPr/>
              </p:nvCxnSpPr>
              <p:spPr>
                <a:xfrm>
                  <a:off x="7394958" y="3348305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>
                  <a:extLst>
                    <a:ext uri="{FF2B5EF4-FFF2-40B4-BE49-F238E27FC236}">
                      <a16:creationId xmlns:a16="http://schemas.microsoft.com/office/drawing/2014/main" id="{F28EB20F-1B09-455D-BCA3-08FE352BD951}"/>
                    </a:ext>
                  </a:extLst>
                </p:cNvPr>
                <p:cNvCxnSpPr>
                  <a:stCxn id="65" idx="6"/>
                  <a:endCxn id="59" idx="2"/>
                </p:cNvCxnSpPr>
                <p:nvPr/>
              </p:nvCxnSpPr>
              <p:spPr>
                <a:xfrm>
                  <a:off x="7394958" y="3348305"/>
                  <a:ext cx="1300855" cy="10418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471CCB7A-8F3E-4C2F-9E61-220DD0FE37AC}"/>
                    </a:ext>
                  </a:extLst>
                </p:cNvPr>
                <p:cNvCxnSpPr>
                  <a:stCxn id="64" idx="6"/>
                  <a:endCxn id="58" idx="2"/>
                </p:cNvCxnSpPr>
                <p:nvPr/>
              </p:nvCxnSpPr>
              <p:spPr>
                <a:xfrm flipV="1">
                  <a:off x="7394958" y="3001386"/>
                  <a:ext cx="1300855" cy="10418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>
                  <a:extLst>
                    <a:ext uri="{FF2B5EF4-FFF2-40B4-BE49-F238E27FC236}">
                      <a16:creationId xmlns:a16="http://schemas.microsoft.com/office/drawing/2014/main" id="{1A28F403-2067-42BE-8836-182C5EB9DBD2}"/>
                    </a:ext>
                  </a:extLst>
                </p:cNvPr>
                <p:cNvCxnSpPr>
                  <a:stCxn id="64" idx="6"/>
                  <a:endCxn id="60" idx="2"/>
                </p:cNvCxnSpPr>
                <p:nvPr/>
              </p:nvCxnSpPr>
              <p:spPr>
                <a:xfrm flipV="1">
                  <a:off x="7394958" y="3695224"/>
                  <a:ext cx="1300855" cy="3480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箭头连接符 35">
                  <a:extLst>
                    <a:ext uri="{FF2B5EF4-FFF2-40B4-BE49-F238E27FC236}">
                      <a16:creationId xmlns:a16="http://schemas.microsoft.com/office/drawing/2014/main" id="{627DAA43-D558-4ACC-AA3F-38D8588A0255}"/>
                    </a:ext>
                  </a:extLst>
                </p:cNvPr>
                <p:cNvCxnSpPr>
                  <a:stCxn id="66" idx="6"/>
                  <a:endCxn id="60" idx="2"/>
                </p:cNvCxnSpPr>
                <p:nvPr/>
              </p:nvCxnSpPr>
              <p:spPr>
                <a:xfrm flipV="1">
                  <a:off x="7394958" y="3695224"/>
                  <a:ext cx="1300855" cy="10429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D835E77C-EF2D-4244-AE31-77F12FDA53E7}"/>
                    </a:ext>
                  </a:extLst>
                </p:cNvPr>
                <p:cNvCxnSpPr>
                  <a:stCxn id="64" idx="6"/>
                  <a:endCxn id="59" idx="2"/>
                </p:cNvCxnSpPr>
                <p:nvPr/>
              </p:nvCxnSpPr>
              <p:spPr>
                <a:xfrm>
                  <a:off x="7394958" y="4043253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id="{3BDA32AB-5E4B-4F3B-902C-89B45339A427}"/>
                    </a:ext>
                  </a:extLst>
                </p:cNvPr>
                <p:cNvCxnSpPr>
                  <a:stCxn id="66" idx="6"/>
                  <a:endCxn id="59" idx="2"/>
                </p:cNvCxnSpPr>
                <p:nvPr/>
              </p:nvCxnSpPr>
              <p:spPr>
                <a:xfrm flipV="1">
                  <a:off x="7394958" y="4390172"/>
                  <a:ext cx="1300855" cy="3480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D1773453-89F4-4B79-97A2-20C9319C4D89}"/>
                    </a:ext>
                  </a:extLst>
                </p:cNvPr>
                <p:cNvCxnSpPr>
                  <a:stCxn id="66" idx="6"/>
                  <a:endCxn id="58" idx="2"/>
                </p:cNvCxnSpPr>
                <p:nvPr/>
              </p:nvCxnSpPr>
              <p:spPr>
                <a:xfrm flipV="1">
                  <a:off x="7394958" y="3001386"/>
                  <a:ext cx="1300855" cy="17368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C9C1BA08-6D42-4E6E-8CA5-A4EABDBB87B9}"/>
                    </a:ext>
                  </a:extLst>
                </p:cNvPr>
                <p:cNvGrpSpPr/>
                <p:nvPr/>
              </p:nvGrpSpPr>
              <p:grpSpPr>
                <a:xfrm>
                  <a:off x="4782661" y="2425867"/>
                  <a:ext cx="1251284" cy="3054571"/>
                  <a:chOff x="3165616" y="2156359"/>
                  <a:chExt cx="1251284" cy="3054571"/>
                </a:xfrm>
              </p:grpSpPr>
              <p:grpSp>
                <p:nvGrpSpPr>
                  <p:cNvPr id="67" name="组合 66">
                    <a:extLst>
                      <a:ext uri="{FF2B5EF4-FFF2-40B4-BE49-F238E27FC236}">
                        <a16:creationId xmlns:a16="http://schemas.microsoft.com/office/drawing/2014/main" id="{36C0E10C-CDC2-4CE8-B52D-27684870003F}"/>
                      </a:ext>
                    </a:extLst>
                  </p:cNvPr>
                  <p:cNvGrpSpPr/>
                  <p:nvPr/>
                </p:nvGrpSpPr>
                <p:grpSpPr>
                  <a:xfrm>
                    <a:off x="3562658" y="2156359"/>
                    <a:ext cx="457200" cy="2540934"/>
                    <a:chOff x="2690911" y="2589496"/>
                    <a:chExt cx="457200" cy="2540934"/>
                  </a:xfrm>
                </p:grpSpPr>
                <p:sp>
                  <p:nvSpPr>
                    <p:cNvPr id="69" name="流程图: 联系 4">
                      <a:extLst>
                        <a:ext uri="{FF2B5EF4-FFF2-40B4-BE49-F238E27FC236}">
                          <a16:creationId xmlns:a16="http://schemas.microsoft.com/office/drawing/2014/main" id="{4C00B656-989D-4728-84CA-09C160315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 dirty="0"/>
                    </a:p>
                  </p:txBody>
                </p:sp>
                <p:sp>
                  <p:nvSpPr>
                    <p:cNvPr id="70" name="流程图: 联系 8">
                      <a:extLst>
                        <a:ext uri="{FF2B5EF4-FFF2-40B4-BE49-F238E27FC236}">
                          <a16:creationId xmlns:a16="http://schemas.microsoft.com/office/drawing/2014/main" id="{894059A4-DCAB-420B-B2B9-EF66137671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71" name="流程图: 联系 9">
                      <a:extLst>
                        <a:ext uri="{FF2B5EF4-FFF2-40B4-BE49-F238E27FC236}">
                          <a16:creationId xmlns:a16="http://schemas.microsoft.com/office/drawing/2014/main" id="{52444E6C-EBBA-4988-A304-DD92E5E6A5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72" name="流程图: 联系 10">
                      <a:extLst>
                        <a:ext uri="{FF2B5EF4-FFF2-40B4-BE49-F238E27FC236}">
                          <a16:creationId xmlns:a16="http://schemas.microsoft.com/office/drawing/2014/main" id="{4CE6E8A5-5352-4C8D-80B3-1DF11C7A4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4673230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68" name="文本框 67">
                    <a:extLst>
                      <a:ext uri="{FF2B5EF4-FFF2-40B4-BE49-F238E27FC236}">
                        <a16:creationId xmlns:a16="http://schemas.microsoft.com/office/drawing/2014/main" id="{DCFE21BF-FEE2-4007-A1B9-2EC00896D3D0}"/>
                      </a:ext>
                    </a:extLst>
                  </p:cNvPr>
                  <p:cNvSpPr txBox="1"/>
                  <p:nvPr/>
                </p:nvSpPr>
                <p:spPr>
                  <a:xfrm>
                    <a:off x="3165616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Hidden Layer 1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F425599A-0911-4051-81F8-774624F30FF7}"/>
                    </a:ext>
                  </a:extLst>
                </p:cNvPr>
                <p:cNvGrpSpPr/>
                <p:nvPr/>
              </p:nvGrpSpPr>
              <p:grpSpPr>
                <a:xfrm>
                  <a:off x="6540716" y="2425867"/>
                  <a:ext cx="1251284" cy="3054571"/>
                  <a:chOff x="4923671" y="2156359"/>
                  <a:chExt cx="1251284" cy="3054571"/>
                </a:xfrm>
              </p:grpSpPr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C6942674-F914-418E-A118-397C38FDBB10}"/>
                      </a:ext>
                    </a:extLst>
                  </p:cNvPr>
                  <p:cNvGrpSpPr/>
                  <p:nvPr/>
                </p:nvGrpSpPr>
                <p:grpSpPr>
                  <a:xfrm>
                    <a:off x="5320713" y="2156359"/>
                    <a:ext cx="457200" cy="2540934"/>
                    <a:chOff x="2690911" y="2589496"/>
                    <a:chExt cx="457200" cy="2540934"/>
                  </a:xfrm>
                </p:grpSpPr>
                <p:sp>
                  <p:nvSpPr>
                    <p:cNvPr id="63" name="流程图: 联系 14">
                      <a:extLst>
                        <a:ext uri="{FF2B5EF4-FFF2-40B4-BE49-F238E27FC236}">
                          <a16:creationId xmlns:a16="http://schemas.microsoft.com/office/drawing/2014/main" id="{D3BAFF41-808B-4F34-A681-8C8BC13067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4" name="流程图: 联系 15">
                      <a:extLst>
                        <a:ext uri="{FF2B5EF4-FFF2-40B4-BE49-F238E27FC236}">
                          <a16:creationId xmlns:a16="http://schemas.microsoft.com/office/drawing/2014/main" id="{0398C03B-CB6A-4089-A806-AD1F742EA2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5" name="流程图: 联系 16">
                      <a:extLst>
                        <a:ext uri="{FF2B5EF4-FFF2-40B4-BE49-F238E27FC236}">
                          <a16:creationId xmlns:a16="http://schemas.microsoft.com/office/drawing/2014/main" id="{9445C6CF-93E8-4447-A980-AD9CDB1DA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6" name="流程图: 联系 17">
                      <a:extLst>
                        <a:ext uri="{FF2B5EF4-FFF2-40B4-BE49-F238E27FC236}">
                          <a16:creationId xmlns:a16="http://schemas.microsoft.com/office/drawing/2014/main" id="{A161D317-3C5D-43CE-9985-96948A7BC7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4673230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1691A51C-633D-4D9F-B22A-3021B9E71A19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671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Hidden Layer 2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75BF61B4-34CB-414A-B29B-9520FC8808F4}"/>
                    </a:ext>
                  </a:extLst>
                </p:cNvPr>
                <p:cNvGrpSpPr/>
                <p:nvPr/>
              </p:nvGrpSpPr>
              <p:grpSpPr>
                <a:xfrm>
                  <a:off x="8298771" y="2772786"/>
                  <a:ext cx="1251284" cy="2707652"/>
                  <a:chOff x="6681726" y="2503278"/>
                  <a:chExt cx="1251284" cy="2707652"/>
                </a:xfrm>
              </p:grpSpPr>
              <p:grpSp>
                <p:nvGrpSpPr>
                  <p:cNvPr id="56" name="组合 55">
                    <a:extLst>
                      <a:ext uri="{FF2B5EF4-FFF2-40B4-BE49-F238E27FC236}">
                        <a16:creationId xmlns:a16="http://schemas.microsoft.com/office/drawing/2014/main" id="{AC985222-F6F9-4D08-B10A-92B883833857}"/>
                      </a:ext>
                    </a:extLst>
                  </p:cNvPr>
                  <p:cNvGrpSpPr/>
                  <p:nvPr/>
                </p:nvGrpSpPr>
                <p:grpSpPr>
                  <a:xfrm>
                    <a:off x="7078768" y="2503278"/>
                    <a:ext cx="457200" cy="1845986"/>
                    <a:chOff x="2690911" y="2589496"/>
                    <a:chExt cx="457200" cy="1845986"/>
                  </a:xfrm>
                </p:grpSpPr>
                <p:sp>
                  <p:nvSpPr>
                    <p:cNvPr id="58" name="流程图: 联系 53">
                      <a:extLst>
                        <a:ext uri="{FF2B5EF4-FFF2-40B4-BE49-F238E27FC236}">
                          <a16:creationId xmlns:a16="http://schemas.microsoft.com/office/drawing/2014/main" id="{6955E7B5-0E10-4B48-B8F7-CC914A9FE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59" name="流程图: 联系 54">
                      <a:extLst>
                        <a:ext uri="{FF2B5EF4-FFF2-40B4-BE49-F238E27FC236}">
                          <a16:creationId xmlns:a16="http://schemas.microsoft.com/office/drawing/2014/main" id="{F7FD5897-8BED-4474-B6E7-E1A06304EC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0" name="流程图: 联系 55">
                      <a:extLst>
                        <a:ext uri="{FF2B5EF4-FFF2-40B4-BE49-F238E27FC236}">
                          <a16:creationId xmlns:a16="http://schemas.microsoft.com/office/drawing/2014/main" id="{6FEE3A21-2181-4479-9FD8-1E1FC4B157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FF2F79FB-82F4-476F-BA1F-42D8586600B6}"/>
                      </a:ext>
                    </a:extLst>
                  </p:cNvPr>
                  <p:cNvSpPr txBox="1"/>
                  <p:nvPr/>
                </p:nvSpPr>
                <p:spPr>
                  <a:xfrm>
                    <a:off x="6681726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Output Layer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43" name="组合 42">
                  <a:extLst>
                    <a:ext uri="{FF2B5EF4-FFF2-40B4-BE49-F238E27FC236}">
                      <a16:creationId xmlns:a16="http://schemas.microsoft.com/office/drawing/2014/main" id="{A37769D7-59A2-4DF6-B03F-6C93E8D4FF47}"/>
                    </a:ext>
                  </a:extLst>
                </p:cNvPr>
                <p:cNvGrpSpPr/>
                <p:nvPr/>
              </p:nvGrpSpPr>
              <p:grpSpPr>
                <a:xfrm>
                  <a:off x="3024606" y="3119705"/>
                  <a:ext cx="1251284" cy="2360733"/>
                  <a:chOff x="1407561" y="2850197"/>
                  <a:chExt cx="1251284" cy="2360733"/>
                </a:xfrm>
              </p:grpSpPr>
              <p:grpSp>
                <p:nvGrpSpPr>
                  <p:cNvPr id="52" name="组合 51">
                    <a:extLst>
                      <a:ext uri="{FF2B5EF4-FFF2-40B4-BE49-F238E27FC236}">
                        <a16:creationId xmlns:a16="http://schemas.microsoft.com/office/drawing/2014/main" id="{55FA1025-0964-4D1C-B231-2AB7E5562557}"/>
                      </a:ext>
                    </a:extLst>
                  </p:cNvPr>
                  <p:cNvGrpSpPr/>
                  <p:nvPr/>
                </p:nvGrpSpPr>
                <p:grpSpPr>
                  <a:xfrm>
                    <a:off x="1804603" y="2850197"/>
                    <a:ext cx="457200" cy="1151038"/>
                    <a:chOff x="2690911" y="2589496"/>
                    <a:chExt cx="457200" cy="1151038"/>
                  </a:xfrm>
                </p:grpSpPr>
                <p:sp>
                  <p:nvSpPr>
                    <p:cNvPr id="54" name="流程图: 联系 90">
                      <a:extLst>
                        <a:ext uri="{FF2B5EF4-FFF2-40B4-BE49-F238E27FC236}">
                          <a16:creationId xmlns:a16="http://schemas.microsoft.com/office/drawing/2014/main" id="{E953BD93-4D14-4221-9659-DD46C401AE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55" name="流程图: 联系 92">
                      <a:extLst>
                        <a:ext uri="{FF2B5EF4-FFF2-40B4-BE49-F238E27FC236}">
                          <a16:creationId xmlns:a16="http://schemas.microsoft.com/office/drawing/2014/main" id="{6182B7BB-C94B-4D69-B12A-38C6F60DC2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3BE0AEC5-4433-455C-96FB-300392941B93}"/>
                      </a:ext>
                    </a:extLst>
                  </p:cNvPr>
                  <p:cNvSpPr txBox="1"/>
                  <p:nvPr/>
                </p:nvSpPr>
                <p:spPr>
                  <a:xfrm>
                    <a:off x="1407561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Input Layer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cxnSp>
              <p:nvCxnSpPr>
                <p:cNvPr id="44" name="直接箭头连接符 43">
                  <a:extLst>
                    <a:ext uri="{FF2B5EF4-FFF2-40B4-BE49-F238E27FC236}">
                      <a16:creationId xmlns:a16="http://schemas.microsoft.com/office/drawing/2014/main" id="{80FA0167-FDF1-4541-BECC-8DD2E17F7223}"/>
                    </a:ext>
                  </a:extLst>
                </p:cNvPr>
                <p:cNvCxnSpPr>
                  <a:stCxn id="54" idx="6"/>
                  <a:endCxn id="69" idx="2"/>
                </p:cNvCxnSpPr>
                <p:nvPr/>
              </p:nvCxnSpPr>
              <p:spPr>
                <a:xfrm flipV="1">
                  <a:off x="3878848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B5D95A4E-C1A2-4DD7-A335-BCC9184B5D6C}"/>
                    </a:ext>
                  </a:extLst>
                </p:cNvPr>
                <p:cNvCxnSpPr>
                  <a:stCxn id="54" idx="6"/>
                  <a:endCxn id="71" idx="2"/>
                </p:cNvCxnSpPr>
                <p:nvPr/>
              </p:nvCxnSpPr>
              <p:spPr>
                <a:xfrm>
                  <a:off x="3878848" y="3348305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45">
                  <a:extLst>
                    <a:ext uri="{FF2B5EF4-FFF2-40B4-BE49-F238E27FC236}">
                      <a16:creationId xmlns:a16="http://schemas.microsoft.com/office/drawing/2014/main" id="{DFD1A4B2-7FCD-480B-BF0B-A34B6278B74D}"/>
                    </a:ext>
                  </a:extLst>
                </p:cNvPr>
                <p:cNvCxnSpPr>
                  <a:stCxn id="54" idx="6"/>
                  <a:endCxn id="70" idx="2"/>
                </p:cNvCxnSpPr>
                <p:nvPr/>
              </p:nvCxnSpPr>
              <p:spPr>
                <a:xfrm>
                  <a:off x="3878848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0F2CADEA-B327-4D5B-9B91-E58518429145}"/>
                    </a:ext>
                  </a:extLst>
                </p:cNvPr>
                <p:cNvCxnSpPr>
                  <a:stCxn id="54" idx="6"/>
                  <a:endCxn id="72" idx="2"/>
                </p:cNvCxnSpPr>
                <p:nvPr/>
              </p:nvCxnSpPr>
              <p:spPr>
                <a:xfrm>
                  <a:off x="3878848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>
                  <a:extLst>
                    <a:ext uri="{FF2B5EF4-FFF2-40B4-BE49-F238E27FC236}">
                      <a16:creationId xmlns:a16="http://schemas.microsoft.com/office/drawing/2014/main" id="{A12346E6-1439-4E46-AF76-01B2E0C0EADE}"/>
                    </a:ext>
                  </a:extLst>
                </p:cNvPr>
                <p:cNvCxnSpPr>
                  <a:stCxn id="55" idx="6"/>
                  <a:endCxn id="69" idx="2"/>
                </p:cNvCxnSpPr>
                <p:nvPr/>
              </p:nvCxnSpPr>
              <p:spPr>
                <a:xfrm flipV="1">
                  <a:off x="3878848" y="2654467"/>
                  <a:ext cx="1300855" cy="13876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箭头连接符 48">
                  <a:extLst>
                    <a:ext uri="{FF2B5EF4-FFF2-40B4-BE49-F238E27FC236}">
                      <a16:creationId xmlns:a16="http://schemas.microsoft.com/office/drawing/2014/main" id="{36A108B5-C08D-4B6C-B12C-0BC5A87B3C84}"/>
                    </a:ext>
                  </a:extLst>
                </p:cNvPr>
                <p:cNvCxnSpPr>
                  <a:stCxn id="55" idx="6"/>
                  <a:endCxn id="71" idx="2"/>
                </p:cNvCxnSpPr>
                <p:nvPr/>
              </p:nvCxnSpPr>
              <p:spPr>
                <a:xfrm flipV="1">
                  <a:off x="3878848" y="3348305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D4DA2AF0-18A2-4BF0-B211-E53AD69DD865}"/>
                    </a:ext>
                  </a:extLst>
                </p:cNvPr>
                <p:cNvCxnSpPr>
                  <a:stCxn id="55" idx="6"/>
                  <a:endCxn id="70" idx="2"/>
                </p:cNvCxnSpPr>
                <p:nvPr/>
              </p:nvCxnSpPr>
              <p:spPr>
                <a:xfrm>
                  <a:off x="3878848" y="4042143"/>
                  <a:ext cx="1300855" cy="11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箭头连接符 50">
                  <a:extLst>
                    <a:ext uri="{FF2B5EF4-FFF2-40B4-BE49-F238E27FC236}">
                      <a16:creationId xmlns:a16="http://schemas.microsoft.com/office/drawing/2014/main" id="{BDA56401-2598-4F9C-8206-1B3D38B42DC0}"/>
                    </a:ext>
                  </a:extLst>
                </p:cNvPr>
                <p:cNvCxnSpPr>
                  <a:stCxn id="55" idx="6"/>
                  <a:endCxn id="72" idx="2"/>
                </p:cNvCxnSpPr>
                <p:nvPr/>
              </p:nvCxnSpPr>
              <p:spPr>
                <a:xfrm>
                  <a:off x="3878848" y="4042143"/>
                  <a:ext cx="1300855" cy="6960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A47CA1DA-BB00-45C6-A310-CB0270FC08F0}"/>
                  </a:ext>
                </a:extLst>
              </p:cNvPr>
              <p:cNvGrpSpPr/>
              <p:nvPr/>
            </p:nvGrpSpPr>
            <p:grpSpPr>
              <a:xfrm>
                <a:off x="3221038" y="1609725"/>
                <a:ext cx="5594350" cy="381000"/>
                <a:chOff x="3221038" y="1609725"/>
                <a:chExt cx="5594350" cy="381000"/>
              </a:xfrm>
            </p:grpSpPr>
            <p:graphicFrame>
              <p:nvGraphicFramePr>
                <p:cNvPr id="8" name="对象 7">
                  <a:extLst>
                    <a:ext uri="{FF2B5EF4-FFF2-40B4-BE49-F238E27FC236}">
                      <a16:creationId xmlns:a16="http://schemas.microsoft.com/office/drawing/2014/main" id="{29A654E1-73D0-4E70-A1DF-31AD651A769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3221038" y="1609725"/>
                <a:ext cx="301625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7070" name="AxMath" r:id="rId3" imgW="150480" imgH="190440" progId="Equation.AxMath">
                        <p:embed/>
                      </p:oleObj>
                    </mc:Choice>
                    <mc:Fallback>
                      <p:oleObj name="AxMath" r:id="rId3" imgW="150480" imgH="190440" progId="Equation.AxMath">
                        <p:embed/>
                        <p:pic>
                          <p:nvPicPr>
                            <p:cNvPr id="8" name="对象 7">
                              <a:extLst>
                                <a:ext uri="{FF2B5EF4-FFF2-40B4-BE49-F238E27FC236}">
                                  <a16:creationId xmlns:a16="http://schemas.microsoft.com/office/drawing/2014/main" id="{29A654E1-73D0-4E70-A1DF-31AD651A769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21038" y="1609725"/>
                              <a:ext cx="301625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" name="对象 8">
                  <a:extLst>
                    <a:ext uri="{FF2B5EF4-FFF2-40B4-BE49-F238E27FC236}">
                      <a16:creationId xmlns:a16="http://schemas.microsoft.com/office/drawing/2014/main" id="{B6F4584E-6614-457A-AB81-36FFA488CAC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978400" y="1609725"/>
                <a:ext cx="300038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7071" name="AxMath" r:id="rId5" imgW="142920" imgH="190440" progId="Equation.AxMath">
                        <p:embed/>
                      </p:oleObj>
                    </mc:Choice>
                    <mc:Fallback>
                      <p:oleObj name="AxMath" r:id="rId5" imgW="142920" imgH="190440" progId="Equation.AxMath">
                        <p:embed/>
                        <p:pic>
                          <p:nvPicPr>
                            <p:cNvPr id="9" name="对象 8">
                              <a:extLst>
                                <a:ext uri="{FF2B5EF4-FFF2-40B4-BE49-F238E27FC236}">
                                  <a16:creationId xmlns:a16="http://schemas.microsoft.com/office/drawing/2014/main" id="{B6F4584E-6614-457A-AB81-36FFA488CAC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78400" y="1609725"/>
                              <a:ext cx="300038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" name="对象 9">
                  <a:extLst>
                    <a:ext uri="{FF2B5EF4-FFF2-40B4-BE49-F238E27FC236}">
                      <a16:creationId xmlns:a16="http://schemas.microsoft.com/office/drawing/2014/main" id="{24D121CB-AB71-4928-B996-8052391934A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6729413" y="1609725"/>
                <a:ext cx="312737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7072" name="AxMath" r:id="rId7" imgW="149040" imgH="190440" progId="Equation.AxMath">
                        <p:embed/>
                      </p:oleObj>
                    </mc:Choice>
                    <mc:Fallback>
                      <p:oleObj name="AxMath" r:id="rId7" imgW="149040" imgH="190440" progId="Equation.AxMath">
                        <p:embed/>
                        <p:pic>
                          <p:nvPicPr>
                            <p:cNvPr id="10" name="对象 9">
                              <a:extLst>
                                <a:ext uri="{FF2B5EF4-FFF2-40B4-BE49-F238E27FC236}">
                                  <a16:creationId xmlns:a16="http://schemas.microsoft.com/office/drawing/2014/main" id="{24D121CB-AB71-4928-B996-8052391934A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29413" y="1609725"/>
                              <a:ext cx="312737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" name="对象 10">
                  <a:extLst>
                    <a:ext uri="{FF2B5EF4-FFF2-40B4-BE49-F238E27FC236}">
                      <a16:creationId xmlns:a16="http://schemas.microsoft.com/office/drawing/2014/main" id="{FEE8FE55-6ACD-45B1-A997-2D63BF25B8D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8497888" y="1609725"/>
                <a:ext cx="3175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7073" name="AxMath" r:id="rId9" imgW="150120" imgH="190440" progId="Equation.AxMath">
                        <p:embed/>
                      </p:oleObj>
                    </mc:Choice>
                    <mc:Fallback>
                      <p:oleObj name="AxMath" r:id="rId9" imgW="150120" imgH="190440" progId="Equation.AxMath">
                        <p:embed/>
                        <p:pic>
                          <p:nvPicPr>
                            <p:cNvPr id="11" name="对象 10">
                              <a:extLst>
                                <a:ext uri="{FF2B5EF4-FFF2-40B4-BE49-F238E27FC236}">
                                  <a16:creationId xmlns:a16="http://schemas.microsoft.com/office/drawing/2014/main" id="{FEE8FE55-6ACD-45B1-A997-2D63BF25B8D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97888" y="1609725"/>
                              <a:ext cx="3175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01F6387E-F63F-4AF1-9B44-69A5A02AAD29}"/>
                </a:ext>
              </a:extLst>
            </p:cNvPr>
            <p:cNvSpPr/>
            <p:nvPr/>
          </p:nvSpPr>
          <p:spPr>
            <a:xfrm>
              <a:off x="4826000" y="1520950"/>
              <a:ext cx="762000" cy="274624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7633C537-8312-4B1C-86F9-55C15C95A61A}"/>
              </a:ext>
            </a:extLst>
          </p:cNvPr>
          <p:cNvSpPr txBox="1"/>
          <p:nvPr/>
        </p:nvSpPr>
        <p:spPr>
          <a:xfrm>
            <a:off x="1339271" y="5058222"/>
            <a:ext cx="9513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Constraint 3: (</a:t>
            </a:r>
            <a:r>
              <a:rPr lang="en-US" altLang="zh-CN" sz="2000" dirty="0">
                <a:solidFill>
                  <a:schemeClr val="accent1"/>
                </a:solidFill>
              </a:rPr>
              <a:t>Inequality Constraints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The </a:t>
            </a:r>
            <a:r>
              <a:rPr lang="en-US" altLang="zh-CN" sz="2000" dirty="0" err="1"/>
              <a:t>ReLU</a:t>
            </a:r>
            <a:r>
              <a:rPr lang="en-US" altLang="zh-CN" sz="2000" dirty="0"/>
              <a:t> function.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97CDBC28-FB70-42A9-979D-7584F42B51CD}"/>
              </a:ext>
            </a:extLst>
          </p:cNvPr>
          <p:cNvSpPr/>
          <p:nvPr/>
        </p:nvSpPr>
        <p:spPr>
          <a:xfrm>
            <a:off x="6604002" y="1527136"/>
            <a:ext cx="762000" cy="274006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F264DE7-79BB-4A39-8AAB-3356794AF26B}"/>
              </a:ext>
            </a:extLst>
          </p:cNvPr>
          <p:cNvSpPr/>
          <p:nvPr/>
        </p:nvSpPr>
        <p:spPr>
          <a:xfrm>
            <a:off x="9245600" y="2136777"/>
            <a:ext cx="2661051" cy="13504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ReLU</a:t>
            </a:r>
            <a:r>
              <a:rPr lang="en-US" altLang="zh-CN" sz="1600" dirty="0">
                <a:solidFill>
                  <a:srgbClr val="FF0000"/>
                </a:solidFill>
              </a:rPr>
              <a:t> function has piecewise linear property.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20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Linear Programming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633C537-8312-4B1C-86F9-55C15C95A61A}"/>
              </a:ext>
            </a:extLst>
          </p:cNvPr>
          <p:cNvSpPr txBox="1"/>
          <p:nvPr/>
        </p:nvSpPr>
        <p:spPr>
          <a:xfrm>
            <a:off x="6417037" y="2018385"/>
            <a:ext cx="4756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Constraint 3: (</a:t>
            </a:r>
            <a:r>
              <a:rPr lang="en-US" altLang="zh-CN" sz="2000" dirty="0">
                <a:solidFill>
                  <a:schemeClr val="accent1"/>
                </a:solidFill>
              </a:rPr>
              <a:t>Inequality Constraints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The </a:t>
            </a:r>
            <a:r>
              <a:rPr lang="en-US" altLang="zh-CN" sz="2000" dirty="0" err="1"/>
              <a:t>ReLU</a:t>
            </a:r>
            <a:r>
              <a:rPr lang="en-US" altLang="zh-CN" sz="2000" dirty="0"/>
              <a:t> function.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F264DE7-79BB-4A39-8AAB-3356794AF26B}"/>
              </a:ext>
            </a:extLst>
          </p:cNvPr>
          <p:cNvSpPr/>
          <p:nvPr/>
        </p:nvSpPr>
        <p:spPr>
          <a:xfrm>
            <a:off x="7464875" y="1009644"/>
            <a:ext cx="2661051" cy="7984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ReLU</a:t>
            </a:r>
            <a:r>
              <a:rPr lang="en-US" altLang="zh-CN" sz="1600" dirty="0">
                <a:solidFill>
                  <a:srgbClr val="FF0000"/>
                </a:solidFill>
              </a:rPr>
              <a:t> function has piecewise linear property.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E280B44-1B85-48E1-A16C-F8714C76178D}"/>
              </a:ext>
            </a:extLst>
          </p:cNvPr>
          <p:cNvGrpSpPr/>
          <p:nvPr/>
        </p:nvGrpSpPr>
        <p:grpSpPr>
          <a:xfrm>
            <a:off x="1018234" y="1090223"/>
            <a:ext cx="4955216" cy="2540151"/>
            <a:chOff x="1018234" y="1090223"/>
            <a:chExt cx="4955216" cy="254015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1DF592B-BD51-4C50-9286-69995D57C3EA}"/>
                </a:ext>
              </a:extLst>
            </p:cNvPr>
            <p:cNvGrpSpPr/>
            <p:nvPr/>
          </p:nvGrpSpPr>
          <p:grpSpPr>
            <a:xfrm>
              <a:off x="1018234" y="1090223"/>
              <a:ext cx="4955216" cy="2540151"/>
              <a:chOff x="2745474" y="1609725"/>
              <a:chExt cx="6575019" cy="3714318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FEFB0125-6AA0-483D-8797-B547A1A7A95F}"/>
                  </a:ext>
                </a:extLst>
              </p:cNvPr>
              <p:cNvGrpSpPr/>
              <p:nvPr/>
            </p:nvGrpSpPr>
            <p:grpSpPr>
              <a:xfrm>
                <a:off x="2745474" y="2137109"/>
                <a:ext cx="6575019" cy="3186934"/>
                <a:chOff x="3024606" y="2425867"/>
                <a:chExt cx="6575019" cy="3186934"/>
              </a:xfrm>
            </p:grpSpPr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F199A623-8780-44F8-AB67-B5C9B4776A8D}"/>
                    </a:ext>
                  </a:extLst>
                </p:cNvPr>
                <p:cNvCxnSpPr>
                  <a:stCxn id="69" idx="6"/>
                  <a:endCxn id="63" idx="2"/>
                </p:cNvCxnSpPr>
                <p:nvPr/>
              </p:nvCxnSpPr>
              <p:spPr>
                <a:xfrm>
                  <a:off x="5636903" y="2654467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4CFE8C22-3DC9-4021-9889-B9CE4A2C2474}"/>
                    </a:ext>
                  </a:extLst>
                </p:cNvPr>
                <p:cNvCxnSpPr>
                  <a:stCxn id="69" idx="6"/>
                  <a:endCxn id="65" idx="2"/>
                </p:cNvCxnSpPr>
                <p:nvPr/>
              </p:nvCxnSpPr>
              <p:spPr>
                <a:xfrm>
                  <a:off x="5636903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DCB42BBC-B57A-4355-B5E1-91B992C0D17B}"/>
                    </a:ext>
                  </a:extLst>
                </p:cNvPr>
                <p:cNvCxnSpPr>
                  <a:stCxn id="69" idx="6"/>
                  <a:endCxn id="64" idx="2"/>
                </p:cNvCxnSpPr>
                <p:nvPr/>
              </p:nvCxnSpPr>
              <p:spPr>
                <a:xfrm>
                  <a:off x="5636903" y="2654467"/>
                  <a:ext cx="1300855" cy="13887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0F456FE4-5FFA-4080-A9C1-051C6CC4A0F6}"/>
                    </a:ext>
                  </a:extLst>
                </p:cNvPr>
                <p:cNvCxnSpPr>
                  <a:stCxn id="69" idx="6"/>
                  <a:endCxn id="66" idx="2"/>
                </p:cNvCxnSpPr>
                <p:nvPr/>
              </p:nvCxnSpPr>
              <p:spPr>
                <a:xfrm>
                  <a:off x="5636903" y="2654467"/>
                  <a:ext cx="1300855" cy="2083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BCA8C8BD-F6E9-4B4F-9FA9-C64701EB13E4}"/>
                    </a:ext>
                  </a:extLst>
                </p:cNvPr>
                <p:cNvCxnSpPr>
                  <a:stCxn id="71" idx="6"/>
                  <a:endCxn id="63" idx="2"/>
                </p:cNvCxnSpPr>
                <p:nvPr/>
              </p:nvCxnSpPr>
              <p:spPr>
                <a:xfrm flipV="1">
                  <a:off x="5636903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199FEDD0-5F57-48C4-B9F8-CD2F271B989C}"/>
                    </a:ext>
                  </a:extLst>
                </p:cNvPr>
                <p:cNvCxnSpPr>
                  <a:stCxn id="71" idx="6"/>
                  <a:endCxn id="65" idx="2"/>
                </p:cNvCxnSpPr>
                <p:nvPr/>
              </p:nvCxnSpPr>
              <p:spPr>
                <a:xfrm>
                  <a:off x="5636903" y="3348305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1B889A14-0D0D-494C-9D6B-AA6AAA775B6E}"/>
                    </a:ext>
                  </a:extLst>
                </p:cNvPr>
                <p:cNvCxnSpPr>
                  <a:stCxn id="71" idx="6"/>
                  <a:endCxn id="64" idx="2"/>
                </p:cNvCxnSpPr>
                <p:nvPr/>
              </p:nvCxnSpPr>
              <p:spPr>
                <a:xfrm>
                  <a:off x="5636903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1531D103-4D43-4F21-A90C-6D4371C66144}"/>
                    </a:ext>
                  </a:extLst>
                </p:cNvPr>
                <p:cNvCxnSpPr>
                  <a:stCxn id="71" idx="6"/>
                  <a:endCxn id="66" idx="2"/>
                </p:cNvCxnSpPr>
                <p:nvPr/>
              </p:nvCxnSpPr>
              <p:spPr>
                <a:xfrm>
                  <a:off x="5636903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CBF4736E-D362-4424-93BD-6D1DB382DAEF}"/>
                    </a:ext>
                  </a:extLst>
                </p:cNvPr>
                <p:cNvCxnSpPr>
                  <a:stCxn id="70" idx="6"/>
                  <a:endCxn id="63" idx="2"/>
                </p:cNvCxnSpPr>
                <p:nvPr/>
              </p:nvCxnSpPr>
              <p:spPr>
                <a:xfrm flipV="1">
                  <a:off x="5636903" y="2654467"/>
                  <a:ext cx="1300855" cy="13887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37C6B8E0-B7DC-4FD4-991A-8A00EA8ED976}"/>
                    </a:ext>
                  </a:extLst>
                </p:cNvPr>
                <p:cNvCxnSpPr>
                  <a:stCxn id="70" idx="6"/>
                  <a:endCxn id="65" idx="2"/>
                </p:cNvCxnSpPr>
                <p:nvPr/>
              </p:nvCxnSpPr>
              <p:spPr>
                <a:xfrm flipV="1">
                  <a:off x="5636903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C5E6D468-6B2B-44EA-9197-EB1DD6E16810}"/>
                    </a:ext>
                  </a:extLst>
                </p:cNvPr>
                <p:cNvCxnSpPr>
                  <a:stCxn id="70" idx="6"/>
                  <a:endCxn id="64" idx="2"/>
                </p:cNvCxnSpPr>
                <p:nvPr/>
              </p:nvCxnSpPr>
              <p:spPr>
                <a:xfrm>
                  <a:off x="5636903" y="4043253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>
                  <a:extLst>
                    <a:ext uri="{FF2B5EF4-FFF2-40B4-BE49-F238E27FC236}">
                      <a16:creationId xmlns:a16="http://schemas.microsoft.com/office/drawing/2014/main" id="{6F5FBC3C-A0B9-4A4E-9F6B-628F1A272EFF}"/>
                    </a:ext>
                  </a:extLst>
                </p:cNvPr>
                <p:cNvCxnSpPr>
                  <a:stCxn id="72" idx="6"/>
                  <a:endCxn id="66" idx="2"/>
                </p:cNvCxnSpPr>
                <p:nvPr/>
              </p:nvCxnSpPr>
              <p:spPr>
                <a:xfrm>
                  <a:off x="5636903" y="4738201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0B5A9783-D080-4A66-83A7-7B64A7D1118E}"/>
                    </a:ext>
                  </a:extLst>
                </p:cNvPr>
                <p:cNvCxnSpPr>
                  <a:stCxn id="70" idx="6"/>
                  <a:endCxn id="66" idx="2"/>
                </p:cNvCxnSpPr>
                <p:nvPr/>
              </p:nvCxnSpPr>
              <p:spPr>
                <a:xfrm>
                  <a:off x="5636903" y="4043253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箭头连接符 24">
                  <a:extLst>
                    <a:ext uri="{FF2B5EF4-FFF2-40B4-BE49-F238E27FC236}">
                      <a16:creationId xmlns:a16="http://schemas.microsoft.com/office/drawing/2014/main" id="{CED438BC-79D5-4A26-9FAA-F8365392DB33}"/>
                    </a:ext>
                  </a:extLst>
                </p:cNvPr>
                <p:cNvCxnSpPr>
                  <a:stCxn id="72" idx="6"/>
                  <a:endCxn id="64" idx="2"/>
                </p:cNvCxnSpPr>
                <p:nvPr/>
              </p:nvCxnSpPr>
              <p:spPr>
                <a:xfrm flipV="1">
                  <a:off x="5636903" y="4043253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C450A3C9-7282-4D6A-9DE1-3EFD6E053D37}"/>
                    </a:ext>
                  </a:extLst>
                </p:cNvPr>
                <p:cNvCxnSpPr>
                  <a:stCxn id="72" idx="6"/>
                  <a:endCxn id="65" idx="2"/>
                </p:cNvCxnSpPr>
                <p:nvPr/>
              </p:nvCxnSpPr>
              <p:spPr>
                <a:xfrm flipV="1">
                  <a:off x="5636903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3F573EFA-D1E3-47E9-9984-F5EC03E88B5A}"/>
                    </a:ext>
                  </a:extLst>
                </p:cNvPr>
                <p:cNvCxnSpPr>
                  <a:stCxn id="72" idx="6"/>
                  <a:endCxn id="63" idx="2"/>
                </p:cNvCxnSpPr>
                <p:nvPr/>
              </p:nvCxnSpPr>
              <p:spPr>
                <a:xfrm flipV="1">
                  <a:off x="5636903" y="2654467"/>
                  <a:ext cx="1300855" cy="2083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8AFB5887-1F2F-4480-BA96-F9BAB40CC260}"/>
                    </a:ext>
                  </a:extLst>
                </p:cNvPr>
                <p:cNvCxnSpPr>
                  <a:stCxn id="63" idx="6"/>
                  <a:endCxn id="58" idx="2"/>
                </p:cNvCxnSpPr>
                <p:nvPr/>
              </p:nvCxnSpPr>
              <p:spPr>
                <a:xfrm>
                  <a:off x="7394958" y="2654467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ABBBCC14-5B9F-4934-B0B0-002378EAF65A}"/>
                    </a:ext>
                  </a:extLst>
                </p:cNvPr>
                <p:cNvCxnSpPr>
                  <a:stCxn id="63" idx="6"/>
                  <a:endCxn id="60" idx="2"/>
                </p:cNvCxnSpPr>
                <p:nvPr/>
              </p:nvCxnSpPr>
              <p:spPr>
                <a:xfrm>
                  <a:off x="7394958" y="2654467"/>
                  <a:ext cx="1300855" cy="10407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D5790C9C-6EEB-4A53-8FB3-182E780A0538}"/>
                    </a:ext>
                  </a:extLst>
                </p:cNvPr>
                <p:cNvCxnSpPr>
                  <a:stCxn id="63" idx="6"/>
                  <a:endCxn id="59" idx="2"/>
                </p:cNvCxnSpPr>
                <p:nvPr/>
              </p:nvCxnSpPr>
              <p:spPr>
                <a:xfrm>
                  <a:off x="7394958" y="2654467"/>
                  <a:ext cx="1300855" cy="17357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57D537BC-7C9D-4031-BBC7-256F063BC87F}"/>
                    </a:ext>
                  </a:extLst>
                </p:cNvPr>
                <p:cNvCxnSpPr>
                  <a:stCxn id="65" idx="6"/>
                  <a:endCxn id="58" idx="2"/>
                </p:cNvCxnSpPr>
                <p:nvPr/>
              </p:nvCxnSpPr>
              <p:spPr>
                <a:xfrm flipV="1">
                  <a:off x="7394958" y="3001386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8B61DB0A-CC1F-4C24-8F49-7433603DA9C5}"/>
                    </a:ext>
                  </a:extLst>
                </p:cNvPr>
                <p:cNvCxnSpPr>
                  <a:stCxn id="65" idx="6"/>
                  <a:endCxn id="60" idx="2"/>
                </p:cNvCxnSpPr>
                <p:nvPr/>
              </p:nvCxnSpPr>
              <p:spPr>
                <a:xfrm>
                  <a:off x="7394958" y="3348305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>
                  <a:extLst>
                    <a:ext uri="{FF2B5EF4-FFF2-40B4-BE49-F238E27FC236}">
                      <a16:creationId xmlns:a16="http://schemas.microsoft.com/office/drawing/2014/main" id="{F28EB20F-1B09-455D-BCA3-08FE352BD951}"/>
                    </a:ext>
                  </a:extLst>
                </p:cNvPr>
                <p:cNvCxnSpPr>
                  <a:stCxn id="65" idx="6"/>
                  <a:endCxn id="59" idx="2"/>
                </p:cNvCxnSpPr>
                <p:nvPr/>
              </p:nvCxnSpPr>
              <p:spPr>
                <a:xfrm>
                  <a:off x="7394958" y="3348305"/>
                  <a:ext cx="1300855" cy="10418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471CCB7A-8F3E-4C2F-9E61-220DD0FE37AC}"/>
                    </a:ext>
                  </a:extLst>
                </p:cNvPr>
                <p:cNvCxnSpPr>
                  <a:stCxn id="64" idx="6"/>
                  <a:endCxn id="58" idx="2"/>
                </p:cNvCxnSpPr>
                <p:nvPr/>
              </p:nvCxnSpPr>
              <p:spPr>
                <a:xfrm flipV="1">
                  <a:off x="7394958" y="3001386"/>
                  <a:ext cx="1300855" cy="10418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>
                  <a:extLst>
                    <a:ext uri="{FF2B5EF4-FFF2-40B4-BE49-F238E27FC236}">
                      <a16:creationId xmlns:a16="http://schemas.microsoft.com/office/drawing/2014/main" id="{1A28F403-2067-42BE-8836-182C5EB9DBD2}"/>
                    </a:ext>
                  </a:extLst>
                </p:cNvPr>
                <p:cNvCxnSpPr>
                  <a:stCxn id="64" idx="6"/>
                  <a:endCxn id="60" idx="2"/>
                </p:cNvCxnSpPr>
                <p:nvPr/>
              </p:nvCxnSpPr>
              <p:spPr>
                <a:xfrm flipV="1">
                  <a:off x="7394958" y="3695224"/>
                  <a:ext cx="1300855" cy="3480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箭头连接符 35">
                  <a:extLst>
                    <a:ext uri="{FF2B5EF4-FFF2-40B4-BE49-F238E27FC236}">
                      <a16:creationId xmlns:a16="http://schemas.microsoft.com/office/drawing/2014/main" id="{627DAA43-D558-4ACC-AA3F-38D8588A0255}"/>
                    </a:ext>
                  </a:extLst>
                </p:cNvPr>
                <p:cNvCxnSpPr>
                  <a:stCxn id="66" idx="6"/>
                  <a:endCxn id="60" idx="2"/>
                </p:cNvCxnSpPr>
                <p:nvPr/>
              </p:nvCxnSpPr>
              <p:spPr>
                <a:xfrm flipV="1">
                  <a:off x="7394958" y="3695224"/>
                  <a:ext cx="1300855" cy="10429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D835E77C-EF2D-4244-AE31-77F12FDA53E7}"/>
                    </a:ext>
                  </a:extLst>
                </p:cNvPr>
                <p:cNvCxnSpPr>
                  <a:stCxn id="64" idx="6"/>
                  <a:endCxn id="59" idx="2"/>
                </p:cNvCxnSpPr>
                <p:nvPr/>
              </p:nvCxnSpPr>
              <p:spPr>
                <a:xfrm>
                  <a:off x="7394958" y="4043253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id="{3BDA32AB-5E4B-4F3B-902C-89B45339A427}"/>
                    </a:ext>
                  </a:extLst>
                </p:cNvPr>
                <p:cNvCxnSpPr>
                  <a:stCxn id="66" idx="6"/>
                  <a:endCxn id="59" idx="2"/>
                </p:cNvCxnSpPr>
                <p:nvPr/>
              </p:nvCxnSpPr>
              <p:spPr>
                <a:xfrm flipV="1">
                  <a:off x="7394958" y="4390172"/>
                  <a:ext cx="1300855" cy="3480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D1773453-89F4-4B79-97A2-20C9319C4D89}"/>
                    </a:ext>
                  </a:extLst>
                </p:cNvPr>
                <p:cNvCxnSpPr>
                  <a:stCxn id="66" idx="6"/>
                  <a:endCxn id="58" idx="2"/>
                </p:cNvCxnSpPr>
                <p:nvPr/>
              </p:nvCxnSpPr>
              <p:spPr>
                <a:xfrm flipV="1">
                  <a:off x="7394958" y="3001386"/>
                  <a:ext cx="1300855" cy="17368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C9C1BA08-6D42-4E6E-8CA5-A4EABDBB87B9}"/>
                    </a:ext>
                  </a:extLst>
                </p:cNvPr>
                <p:cNvGrpSpPr/>
                <p:nvPr/>
              </p:nvGrpSpPr>
              <p:grpSpPr>
                <a:xfrm>
                  <a:off x="4612376" y="2425867"/>
                  <a:ext cx="1589846" cy="3186934"/>
                  <a:chOff x="2995331" y="2156359"/>
                  <a:chExt cx="1589846" cy="3186934"/>
                </a:xfrm>
              </p:grpSpPr>
              <p:grpSp>
                <p:nvGrpSpPr>
                  <p:cNvPr id="67" name="组合 66">
                    <a:extLst>
                      <a:ext uri="{FF2B5EF4-FFF2-40B4-BE49-F238E27FC236}">
                        <a16:creationId xmlns:a16="http://schemas.microsoft.com/office/drawing/2014/main" id="{36C0E10C-CDC2-4CE8-B52D-27684870003F}"/>
                      </a:ext>
                    </a:extLst>
                  </p:cNvPr>
                  <p:cNvGrpSpPr/>
                  <p:nvPr/>
                </p:nvGrpSpPr>
                <p:grpSpPr>
                  <a:xfrm>
                    <a:off x="3562658" y="2156359"/>
                    <a:ext cx="457200" cy="2540934"/>
                    <a:chOff x="2690911" y="2589496"/>
                    <a:chExt cx="457200" cy="2540934"/>
                  </a:xfrm>
                </p:grpSpPr>
                <p:sp>
                  <p:nvSpPr>
                    <p:cNvPr id="69" name="流程图: 联系 4">
                      <a:extLst>
                        <a:ext uri="{FF2B5EF4-FFF2-40B4-BE49-F238E27FC236}">
                          <a16:creationId xmlns:a16="http://schemas.microsoft.com/office/drawing/2014/main" id="{4C00B656-989D-4728-84CA-09C160315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 dirty="0"/>
                    </a:p>
                  </p:txBody>
                </p:sp>
                <p:sp>
                  <p:nvSpPr>
                    <p:cNvPr id="70" name="流程图: 联系 8">
                      <a:extLst>
                        <a:ext uri="{FF2B5EF4-FFF2-40B4-BE49-F238E27FC236}">
                          <a16:creationId xmlns:a16="http://schemas.microsoft.com/office/drawing/2014/main" id="{894059A4-DCAB-420B-B2B9-EF66137671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71" name="流程图: 联系 9">
                      <a:extLst>
                        <a:ext uri="{FF2B5EF4-FFF2-40B4-BE49-F238E27FC236}">
                          <a16:creationId xmlns:a16="http://schemas.microsoft.com/office/drawing/2014/main" id="{52444E6C-EBBA-4988-A304-DD92E5E6A5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72" name="流程图: 联系 10">
                      <a:extLst>
                        <a:ext uri="{FF2B5EF4-FFF2-40B4-BE49-F238E27FC236}">
                          <a16:creationId xmlns:a16="http://schemas.microsoft.com/office/drawing/2014/main" id="{4CE6E8A5-5352-4C8D-80B3-1DF11C7A4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4673230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68" name="文本框 67">
                    <a:extLst>
                      <a:ext uri="{FF2B5EF4-FFF2-40B4-BE49-F238E27FC236}">
                        <a16:creationId xmlns:a16="http://schemas.microsoft.com/office/drawing/2014/main" id="{DCFE21BF-FEE2-4007-A1B9-2EC00896D3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95331" y="4938253"/>
                    <a:ext cx="1589846" cy="4050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Hidden Layer 1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F425599A-0911-4051-81F8-774624F30FF7}"/>
                    </a:ext>
                  </a:extLst>
                </p:cNvPr>
                <p:cNvGrpSpPr/>
                <p:nvPr/>
              </p:nvGrpSpPr>
              <p:grpSpPr>
                <a:xfrm>
                  <a:off x="6372439" y="2425867"/>
                  <a:ext cx="1589846" cy="3182611"/>
                  <a:chOff x="4755394" y="2156359"/>
                  <a:chExt cx="1589846" cy="3182611"/>
                </a:xfrm>
              </p:grpSpPr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C6942674-F914-418E-A118-397C38FDBB10}"/>
                      </a:ext>
                    </a:extLst>
                  </p:cNvPr>
                  <p:cNvGrpSpPr/>
                  <p:nvPr/>
                </p:nvGrpSpPr>
                <p:grpSpPr>
                  <a:xfrm>
                    <a:off x="5320713" y="2156359"/>
                    <a:ext cx="457200" cy="2540934"/>
                    <a:chOff x="2690911" y="2589496"/>
                    <a:chExt cx="457200" cy="2540934"/>
                  </a:xfrm>
                </p:grpSpPr>
                <p:sp>
                  <p:nvSpPr>
                    <p:cNvPr id="63" name="流程图: 联系 14">
                      <a:extLst>
                        <a:ext uri="{FF2B5EF4-FFF2-40B4-BE49-F238E27FC236}">
                          <a16:creationId xmlns:a16="http://schemas.microsoft.com/office/drawing/2014/main" id="{D3BAFF41-808B-4F34-A681-8C8BC13067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4" name="流程图: 联系 15">
                      <a:extLst>
                        <a:ext uri="{FF2B5EF4-FFF2-40B4-BE49-F238E27FC236}">
                          <a16:creationId xmlns:a16="http://schemas.microsoft.com/office/drawing/2014/main" id="{0398C03B-CB6A-4089-A806-AD1F742EA2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5" name="流程图: 联系 16">
                      <a:extLst>
                        <a:ext uri="{FF2B5EF4-FFF2-40B4-BE49-F238E27FC236}">
                          <a16:creationId xmlns:a16="http://schemas.microsoft.com/office/drawing/2014/main" id="{9445C6CF-93E8-4447-A980-AD9CDB1DA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6" name="流程图: 联系 17">
                      <a:extLst>
                        <a:ext uri="{FF2B5EF4-FFF2-40B4-BE49-F238E27FC236}">
                          <a16:creationId xmlns:a16="http://schemas.microsoft.com/office/drawing/2014/main" id="{A161D317-3C5D-43CE-9985-96948A7BC7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4673230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1691A51C-633D-4D9F-B22A-3021B9E71A19}"/>
                      </a:ext>
                    </a:extLst>
                  </p:cNvPr>
                  <p:cNvSpPr txBox="1"/>
                  <p:nvPr/>
                </p:nvSpPr>
                <p:spPr>
                  <a:xfrm>
                    <a:off x="4755394" y="4933930"/>
                    <a:ext cx="1589846" cy="4050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Hidden Layer 2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75BF61B4-34CB-414A-B29B-9520FC8808F4}"/>
                    </a:ext>
                  </a:extLst>
                </p:cNvPr>
                <p:cNvGrpSpPr/>
                <p:nvPr/>
              </p:nvGrpSpPr>
              <p:grpSpPr>
                <a:xfrm>
                  <a:off x="8168838" y="2772786"/>
                  <a:ext cx="1430787" cy="2835693"/>
                  <a:chOff x="6551793" y="2503278"/>
                  <a:chExt cx="1430787" cy="2835693"/>
                </a:xfrm>
              </p:grpSpPr>
              <p:grpSp>
                <p:nvGrpSpPr>
                  <p:cNvPr id="56" name="组合 55">
                    <a:extLst>
                      <a:ext uri="{FF2B5EF4-FFF2-40B4-BE49-F238E27FC236}">
                        <a16:creationId xmlns:a16="http://schemas.microsoft.com/office/drawing/2014/main" id="{AC985222-F6F9-4D08-B10A-92B883833857}"/>
                      </a:ext>
                    </a:extLst>
                  </p:cNvPr>
                  <p:cNvGrpSpPr/>
                  <p:nvPr/>
                </p:nvGrpSpPr>
                <p:grpSpPr>
                  <a:xfrm>
                    <a:off x="7078768" y="2503278"/>
                    <a:ext cx="457200" cy="1845986"/>
                    <a:chOff x="2690911" y="2589496"/>
                    <a:chExt cx="457200" cy="1845986"/>
                  </a:xfrm>
                </p:grpSpPr>
                <p:sp>
                  <p:nvSpPr>
                    <p:cNvPr id="58" name="流程图: 联系 53">
                      <a:extLst>
                        <a:ext uri="{FF2B5EF4-FFF2-40B4-BE49-F238E27FC236}">
                          <a16:creationId xmlns:a16="http://schemas.microsoft.com/office/drawing/2014/main" id="{6955E7B5-0E10-4B48-B8F7-CC914A9FE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59" name="流程图: 联系 54">
                      <a:extLst>
                        <a:ext uri="{FF2B5EF4-FFF2-40B4-BE49-F238E27FC236}">
                          <a16:creationId xmlns:a16="http://schemas.microsoft.com/office/drawing/2014/main" id="{F7FD5897-8BED-4474-B6E7-E1A06304EC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0" name="流程图: 联系 55">
                      <a:extLst>
                        <a:ext uri="{FF2B5EF4-FFF2-40B4-BE49-F238E27FC236}">
                          <a16:creationId xmlns:a16="http://schemas.microsoft.com/office/drawing/2014/main" id="{6FEE3A21-2181-4479-9FD8-1E1FC4B157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FF2F79FB-82F4-476F-BA1F-42D8586600B6}"/>
                      </a:ext>
                    </a:extLst>
                  </p:cNvPr>
                  <p:cNvSpPr txBox="1"/>
                  <p:nvPr/>
                </p:nvSpPr>
                <p:spPr>
                  <a:xfrm>
                    <a:off x="6551793" y="4933931"/>
                    <a:ext cx="1430787" cy="4050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Output Layer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43" name="组合 42">
                  <a:extLst>
                    <a:ext uri="{FF2B5EF4-FFF2-40B4-BE49-F238E27FC236}">
                      <a16:creationId xmlns:a16="http://schemas.microsoft.com/office/drawing/2014/main" id="{A37769D7-59A2-4DF6-B03F-6C93E8D4FF47}"/>
                    </a:ext>
                  </a:extLst>
                </p:cNvPr>
                <p:cNvGrpSpPr/>
                <p:nvPr/>
              </p:nvGrpSpPr>
              <p:grpSpPr>
                <a:xfrm>
                  <a:off x="3024606" y="3119705"/>
                  <a:ext cx="1251284" cy="2360733"/>
                  <a:chOff x="1407561" y="2850197"/>
                  <a:chExt cx="1251284" cy="2360733"/>
                </a:xfrm>
              </p:grpSpPr>
              <p:grpSp>
                <p:nvGrpSpPr>
                  <p:cNvPr id="52" name="组合 51">
                    <a:extLst>
                      <a:ext uri="{FF2B5EF4-FFF2-40B4-BE49-F238E27FC236}">
                        <a16:creationId xmlns:a16="http://schemas.microsoft.com/office/drawing/2014/main" id="{55FA1025-0964-4D1C-B231-2AB7E5562557}"/>
                      </a:ext>
                    </a:extLst>
                  </p:cNvPr>
                  <p:cNvGrpSpPr/>
                  <p:nvPr/>
                </p:nvGrpSpPr>
                <p:grpSpPr>
                  <a:xfrm>
                    <a:off x="1804603" y="2850197"/>
                    <a:ext cx="457200" cy="1151038"/>
                    <a:chOff x="2690911" y="2589496"/>
                    <a:chExt cx="457200" cy="1151038"/>
                  </a:xfrm>
                </p:grpSpPr>
                <p:sp>
                  <p:nvSpPr>
                    <p:cNvPr id="54" name="流程图: 联系 90">
                      <a:extLst>
                        <a:ext uri="{FF2B5EF4-FFF2-40B4-BE49-F238E27FC236}">
                          <a16:creationId xmlns:a16="http://schemas.microsoft.com/office/drawing/2014/main" id="{E953BD93-4D14-4221-9659-DD46C401AE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55" name="流程图: 联系 92">
                      <a:extLst>
                        <a:ext uri="{FF2B5EF4-FFF2-40B4-BE49-F238E27FC236}">
                          <a16:creationId xmlns:a16="http://schemas.microsoft.com/office/drawing/2014/main" id="{6182B7BB-C94B-4D69-B12A-38C6F60DC2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3BE0AEC5-4433-455C-96FB-300392941B93}"/>
                      </a:ext>
                    </a:extLst>
                  </p:cNvPr>
                  <p:cNvSpPr txBox="1"/>
                  <p:nvPr/>
                </p:nvSpPr>
                <p:spPr>
                  <a:xfrm>
                    <a:off x="1407561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Input Layer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cxnSp>
              <p:nvCxnSpPr>
                <p:cNvPr id="44" name="直接箭头连接符 43">
                  <a:extLst>
                    <a:ext uri="{FF2B5EF4-FFF2-40B4-BE49-F238E27FC236}">
                      <a16:creationId xmlns:a16="http://schemas.microsoft.com/office/drawing/2014/main" id="{80FA0167-FDF1-4541-BECC-8DD2E17F7223}"/>
                    </a:ext>
                  </a:extLst>
                </p:cNvPr>
                <p:cNvCxnSpPr>
                  <a:stCxn id="54" idx="6"/>
                  <a:endCxn id="69" idx="2"/>
                </p:cNvCxnSpPr>
                <p:nvPr/>
              </p:nvCxnSpPr>
              <p:spPr>
                <a:xfrm flipV="1">
                  <a:off x="3878848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B5D95A4E-C1A2-4DD7-A335-BCC9184B5D6C}"/>
                    </a:ext>
                  </a:extLst>
                </p:cNvPr>
                <p:cNvCxnSpPr>
                  <a:stCxn id="54" idx="6"/>
                  <a:endCxn id="71" idx="2"/>
                </p:cNvCxnSpPr>
                <p:nvPr/>
              </p:nvCxnSpPr>
              <p:spPr>
                <a:xfrm>
                  <a:off x="3878848" y="3348305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45">
                  <a:extLst>
                    <a:ext uri="{FF2B5EF4-FFF2-40B4-BE49-F238E27FC236}">
                      <a16:creationId xmlns:a16="http://schemas.microsoft.com/office/drawing/2014/main" id="{DFD1A4B2-7FCD-480B-BF0B-A34B6278B74D}"/>
                    </a:ext>
                  </a:extLst>
                </p:cNvPr>
                <p:cNvCxnSpPr>
                  <a:stCxn id="54" idx="6"/>
                  <a:endCxn id="70" idx="2"/>
                </p:cNvCxnSpPr>
                <p:nvPr/>
              </p:nvCxnSpPr>
              <p:spPr>
                <a:xfrm>
                  <a:off x="3878848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0F2CADEA-B327-4D5B-9B91-E58518429145}"/>
                    </a:ext>
                  </a:extLst>
                </p:cNvPr>
                <p:cNvCxnSpPr>
                  <a:stCxn id="54" idx="6"/>
                  <a:endCxn id="72" idx="2"/>
                </p:cNvCxnSpPr>
                <p:nvPr/>
              </p:nvCxnSpPr>
              <p:spPr>
                <a:xfrm>
                  <a:off x="3878848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>
                  <a:extLst>
                    <a:ext uri="{FF2B5EF4-FFF2-40B4-BE49-F238E27FC236}">
                      <a16:creationId xmlns:a16="http://schemas.microsoft.com/office/drawing/2014/main" id="{A12346E6-1439-4E46-AF76-01B2E0C0EADE}"/>
                    </a:ext>
                  </a:extLst>
                </p:cNvPr>
                <p:cNvCxnSpPr>
                  <a:stCxn id="55" idx="6"/>
                  <a:endCxn id="69" idx="2"/>
                </p:cNvCxnSpPr>
                <p:nvPr/>
              </p:nvCxnSpPr>
              <p:spPr>
                <a:xfrm flipV="1">
                  <a:off x="3878848" y="2654467"/>
                  <a:ext cx="1300855" cy="13876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箭头连接符 48">
                  <a:extLst>
                    <a:ext uri="{FF2B5EF4-FFF2-40B4-BE49-F238E27FC236}">
                      <a16:creationId xmlns:a16="http://schemas.microsoft.com/office/drawing/2014/main" id="{36A108B5-C08D-4B6C-B12C-0BC5A87B3C84}"/>
                    </a:ext>
                  </a:extLst>
                </p:cNvPr>
                <p:cNvCxnSpPr>
                  <a:stCxn id="55" idx="6"/>
                  <a:endCxn id="71" idx="2"/>
                </p:cNvCxnSpPr>
                <p:nvPr/>
              </p:nvCxnSpPr>
              <p:spPr>
                <a:xfrm flipV="1">
                  <a:off x="3878848" y="3348305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D4DA2AF0-18A2-4BF0-B211-E53AD69DD865}"/>
                    </a:ext>
                  </a:extLst>
                </p:cNvPr>
                <p:cNvCxnSpPr>
                  <a:stCxn id="55" idx="6"/>
                  <a:endCxn id="70" idx="2"/>
                </p:cNvCxnSpPr>
                <p:nvPr/>
              </p:nvCxnSpPr>
              <p:spPr>
                <a:xfrm>
                  <a:off x="3878848" y="4042143"/>
                  <a:ext cx="1300855" cy="11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箭头连接符 50">
                  <a:extLst>
                    <a:ext uri="{FF2B5EF4-FFF2-40B4-BE49-F238E27FC236}">
                      <a16:creationId xmlns:a16="http://schemas.microsoft.com/office/drawing/2014/main" id="{BDA56401-2598-4F9C-8206-1B3D38B42DC0}"/>
                    </a:ext>
                  </a:extLst>
                </p:cNvPr>
                <p:cNvCxnSpPr>
                  <a:stCxn id="55" idx="6"/>
                  <a:endCxn id="72" idx="2"/>
                </p:cNvCxnSpPr>
                <p:nvPr/>
              </p:nvCxnSpPr>
              <p:spPr>
                <a:xfrm>
                  <a:off x="3878848" y="4042143"/>
                  <a:ext cx="1300855" cy="6960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A47CA1DA-BB00-45C6-A310-CB0270FC08F0}"/>
                  </a:ext>
                </a:extLst>
              </p:cNvPr>
              <p:cNvGrpSpPr/>
              <p:nvPr/>
            </p:nvGrpSpPr>
            <p:grpSpPr>
              <a:xfrm>
                <a:off x="3221038" y="1609725"/>
                <a:ext cx="5594350" cy="381000"/>
                <a:chOff x="3221038" y="1609725"/>
                <a:chExt cx="5594350" cy="381000"/>
              </a:xfrm>
            </p:grpSpPr>
            <p:graphicFrame>
              <p:nvGraphicFramePr>
                <p:cNvPr id="8" name="对象 7">
                  <a:extLst>
                    <a:ext uri="{FF2B5EF4-FFF2-40B4-BE49-F238E27FC236}">
                      <a16:creationId xmlns:a16="http://schemas.microsoft.com/office/drawing/2014/main" id="{29A654E1-73D0-4E70-A1DF-31AD651A769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3221038" y="1609725"/>
                <a:ext cx="301625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4257" name="AxMath" r:id="rId3" imgW="150480" imgH="190440" progId="Equation.AxMath">
                        <p:embed/>
                      </p:oleObj>
                    </mc:Choice>
                    <mc:Fallback>
                      <p:oleObj name="AxMath" r:id="rId3" imgW="150480" imgH="190440" progId="Equation.AxMath">
                        <p:embed/>
                        <p:pic>
                          <p:nvPicPr>
                            <p:cNvPr id="8" name="对象 7">
                              <a:extLst>
                                <a:ext uri="{FF2B5EF4-FFF2-40B4-BE49-F238E27FC236}">
                                  <a16:creationId xmlns:a16="http://schemas.microsoft.com/office/drawing/2014/main" id="{29A654E1-73D0-4E70-A1DF-31AD651A769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21038" y="1609725"/>
                              <a:ext cx="301625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" name="对象 8">
                  <a:extLst>
                    <a:ext uri="{FF2B5EF4-FFF2-40B4-BE49-F238E27FC236}">
                      <a16:creationId xmlns:a16="http://schemas.microsoft.com/office/drawing/2014/main" id="{B6F4584E-6614-457A-AB81-36FFA488CAC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978400" y="1609725"/>
                <a:ext cx="300038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4258" name="AxMath" r:id="rId5" imgW="142920" imgH="190440" progId="Equation.AxMath">
                        <p:embed/>
                      </p:oleObj>
                    </mc:Choice>
                    <mc:Fallback>
                      <p:oleObj name="AxMath" r:id="rId5" imgW="142920" imgH="190440" progId="Equation.AxMath">
                        <p:embed/>
                        <p:pic>
                          <p:nvPicPr>
                            <p:cNvPr id="9" name="对象 8">
                              <a:extLst>
                                <a:ext uri="{FF2B5EF4-FFF2-40B4-BE49-F238E27FC236}">
                                  <a16:creationId xmlns:a16="http://schemas.microsoft.com/office/drawing/2014/main" id="{B6F4584E-6614-457A-AB81-36FFA488CAC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78400" y="1609725"/>
                              <a:ext cx="300038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" name="对象 9">
                  <a:extLst>
                    <a:ext uri="{FF2B5EF4-FFF2-40B4-BE49-F238E27FC236}">
                      <a16:creationId xmlns:a16="http://schemas.microsoft.com/office/drawing/2014/main" id="{24D121CB-AB71-4928-B996-8052391934A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6729413" y="1609725"/>
                <a:ext cx="312737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4259" name="AxMath" r:id="rId7" imgW="149040" imgH="190440" progId="Equation.AxMath">
                        <p:embed/>
                      </p:oleObj>
                    </mc:Choice>
                    <mc:Fallback>
                      <p:oleObj name="AxMath" r:id="rId7" imgW="149040" imgH="190440" progId="Equation.AxMath">
                        <p:embed/>
                        <p:pic>
                          <p:nvPicPr>
                            <p:cNvPr id="10" name="对象 9">
                              <a:extLst>
                                <a:ext uri="{FF2B5EF4-FFF2-40B4-BE49-F238E27FC236}">
                                  <a16:creationId xmlns:a16="http://schemas.microsoft.com/office/drawing/2014/main" id="{24D121CB-AB71-4928-B996-8052391934A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29413" y="1609725"/>
                              <a:ext cx="312737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" name="对象 10">
                  <a:extLst>
                    <a:ext uri="{FF2B5EF4-FFF2-40B4-BE49-F238E27FC236}">
                      <a16:creationId xmlns:a16="http://schemas.microsoft.com/office/drawing/2014/main" id="{FEE8FE55-6ACD-45B1-A997-2D63BF25B8D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8497888" y="1609725"/>
                <a:ext cx="3175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4260" name="AxMath" r:id="rId9" imgW="150120" imgH="190440" progId="Equation.AxMath">
                        <p:embed/>
                      </p:oleObj>
                    </mc:Choice>
                    <mc:Fallback>
                      <p:oleObj name="AxMath" r:id="rId9" imgW="150120" imgH="190440" progId="Equation.AxMath">
                        <p:embed/>
                        <p:pic>
                          <p:nvPicPr>
                            <p:cNvPr id="11" name="对象 10">
                              <a:extLst>
                                <a:ext uri="{FF2B5EF4-FFF2-40B4-BE49-F238E27FC236}">
                                  <a16:creationId xmlns:a16="http://schemas.microsoft.com/office/drawing/2014/main" id="{FEE8FE55-6ACD-45B1-A997-2D63BF25B8D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97888" y="1609725"/>
                              <a:ext cx="3175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78" name="对象 77">
              <a:extLst>
                <a:ext uri="{FF2B5EF4-FFF2-40B4-BE49-F238E27FC236}">
                  <a16:creationId xmlns:a16="http://schemas.microsoft.com/office/drawing/2014/main" id="{8C80F3F6-ED7B-4B59-82E6-D59473BAC90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5672773"/>
                </p:ext>
              </p:extLst>
            </p:nvPr>
          </p:nvGraphicFramePr>
          <p:xfrm>
            <a:off x="2680155" y="1499218"/>
            <a:ext cx="301628" cy="225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1" name="AxMath" r:id="rId11" imgW="236160" imgH="190800" progId="Equation.AxMath">
                    <p:embed/>
                  </p:oleObj>
                </mc:Choice>
                <mc:Fallback>
                  <p:oleObj name="AxMath" r:id="rId11" imgW="236160" imgH="190800" progId="Equation.AxMath">
                    <p:embed/>
                    <p:pic>
                      <p:nvPicPr>
                        <p:cNvPr id="9" name="对象 8">
                          <a:extLst>
                            <a:ext uri="{FF2B5EF4-FFF2-40B4-BE49-F238E27FC236}">
                              <a16:creationId xmlns:a16="http://schemas.microsoft.com/office/drawing/2014/main" id="{B6F4584E-6614-457A-AB81-36FFA488CAC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680155" y="1499218"/>
                          <a:ext cx="301628" cy="2250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B4B8AAA8-C26A-4C4D-AEDE-9883F4A89A39}"/>
                  </a:ext>
                </a:extLst>
              </p:cNvPr>
              <p:cNvSpPr txBox="1"/>
              <p:nvPr/>
            </p:nvSpPr>
            <p:spPr>
              <a:xfrm>
                <a:off x="809268" y="3792206"/>
                <a:ext cx="9873750" cy="72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Take neuron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sub>
                    </m:sSub>
                  </m:oMath>
                </a14:m>
                <a:r>
                  <a:rPr lang="en-US" altLang="zh-CN" sz="2000" dirty="0"/>
                  <a:t> for example, we can list both cases according to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1,0</m:t>
                        </m:r>
                      </m:sub>
                    </m:sSub>
                  </m:oMath>
                </a14:m>
                <a:r>
                  <a:rPr lang="en-US" altLang="zh-CN" sz="2000" dirty="0"/>
                  <a:t> is greater than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000" dirty="0"/>
                  <a:t>:</a:t>
                </a: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B4B8AAA8-C26A-4C4D-AEDE-9883F4A89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68" y="3792206"/>
                <a:ext cx="9873750" cy="721288"/>
              </a:xfrm>
              <a:prstGeom prst="rect">
                <a:avLst/>
              </a:prstGeom>
              <a:blipFill>
                <a:blip r:embed="rId13"/>
                <a:stretch>
                  <a:fillRect l="-679" t="-4237" r="-865" b="-14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组合 87">
            <a:extLst>
              <a:ext uri="{FF2B5EF4-FFF2-40B4-BE49-F238E27FC236}">
                <a16:creationId xmlns:a16="http://schemas.microsoft.com/office/drawing/2014/main" id="{F3F05410-A6F4-4260-A2C7-D3CC199CACF5}"/>
              </a:ext>
            </a:extLst>
          </p:cNvPr>
          <p:cNvGrpSpPr/>
          <p:nvPr/>
        </p:nvGrpSpPr>
        <p:grpSpPr>
          <a:xfrm>
            <a:off x="3489297" y="4361702"/>
            <a:ext cx="5213405" cy="2495219"/>
            <a:chOff x="230909" y="2983345"/>
            <a:chExt cx="5213405" cy="2495219"/>
          </a:xfrm>
        </p:grpSpPr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669D3E65-CEDE-4542-A49E-B95AE851EEEA}"/>
                </a:ext>
              </a:extLst>
            </p:cNvPr>
            <p:cNvCxnSpPr/>
            <p:nvPr/>
          </p:nvCxnSpPr>
          <p:spPr>
            <a:xfrm>
              <a:off x="2814869" y="3259155"/>
              <a:ext cx="0" cy="1911927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46CE3AEA-9F26-4421-94C7-C9ABB2E0E2DE}"/>
                </a:ext>
              </a:extLst>
            </p:cNvPr>
            <p:cNvGrpSpPr/>
            <p:nvPr/>
          </p:nvGrpSpPr>
          <p:grpSpPr>
            <a:xfrm>
              <a:off x="365125" y="3155950"/>
              <a:ext cx="2447925" cy="2320925"/>
              <a:chOff x="3015962" y="4514978"/>
              <a:chExt cx="2447925" cy="2320925"/>
            </a:xfrm>
          </p:grpSpPr>
          <p:graphicFrame>
            <p:nvGraphicFramePr>
              <p:cNvPr id="94" name="对象 93">
                <a:extLst>
                  <a:ext uri="{FF2B5EF4-FFF2-40B4-BE49-F238E27FC236}">
                    <a16:creationId xmlns:a16="http://schemas.microsoft.com/office/drawing/2014/main" id="{0C2C2CC1-9FE9-47C4-B01B-81EDB79E61D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0791318"/>
                  </p:ext>
                </p:extLst>
              </p:nvPr>
            </p:nvGraphicFramePr>
            <p:xfrm>
              <a:off x="3015962" y="4514978"/>
              <a:ext cx="2447925" cy="2320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262" name="AxMath" r:id="rId14" imgW="1224000" imgH="1160280" progId="Equation.AxMath">
                      <p:embed/>
                    </p:oleObj>
                  </mc:Choice>
                  <mc:Fallback>
                    <p:oleObj name="AxMath" r:id="rId14" imgW="1224000" imgH="1160280" progId="Equation.AxMath">
                      <p:embed/>
                      <p:pic>
                        <p:nvPicPr>
                          <p:cNvPr id="100" name="对象 99">
                            <a:extLst>
                              <a:ext uri="{FF2B5EF4-FFF2-40B4-BE49-F238E27FC236}">
                                <a16:creationId xmlns:a16="http://schemas.microsoft.com/office/drawing/2014/main" id="{BEAAD1D9-31A3-49B7-BC21-26D6B6F5457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3015962" y="4514978"/>
                            <a:ext cx="2447925" cy="2320925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B3458814-7217-471F-AA26-CD67854A600F}"/>
                  </a:ext>
                </a:extLst>
              </p:cNvPr>
              <p:cNvSpPr/>
              <p:nvPr/>
            </p:nvSpPr>
            <p:spPr>
              <a:xfrm>
                <a:off x="3182832" y="5675544"/>
                <a:ext cx="1057092" cy="74372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91" name="对象 90">
              <a:extLst>
                <a:ext uri="{FF2B5EF4-FFF2-40B4-BE49-F238E27FC236}">
                  <a16:creationId xmlns:a16="http://schemas.microsoft.com/office/drawing/2014/main" id="{CF215EEE-AAA4-48E5-80B3-0726E19E9AE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8404805"/>
                </p:ext>
              </p:extLst>
            </p:nvPr>
          </p:nvGraphicFramePr>
          <p:xfrm>
            <a:off x="2995613" y="3154363"/>
            <a:ext cx="2447925" cy="2320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3" name="AxMath" r:id="rId16" imgW="1224000" imgH="1160640" progId="Equation.AxMath">
                    <p:embed/>
                  </p:oleObj>
                </mc:Choice>
                <mc:Fallback>
                  <p:oleObj name="AxMath" r:id="rId16" imgW="1224000" imgH="1160640" progId="Equation.AxMath">
                    <p:embed/>
                    <p:pic>
                      <p:nvPicPr>
                        <p:cNvPr id="98" name="对象 97">
                          <a:extLst>
                            <a:ext uri="{FF2B5EF4-FFF2-40B4-BE49-F238E27FC236}">
                              <a16:creationId xmlns:a16="http://schemas.microsoft.com/office/drawing/2014/main" id="{D59A544C-3D7A-4D0B-B1B3-F755F701631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995613" y="3154363"/>
                          <a:ext cx="2447925" cy="2320925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7B3F3C76-11AC-405D-A083-D6B141CF1DD5}"/>
                </a:ext>
              </a:extLst>
            </p:cNvPr>
            <p:cNvSpPr/>
            <p:nvPr/>
          </p:nvSpPr>
          <p:spPr>
            <a:xfrm>
              <a:off x="3178144" y="4316516"/>
              <a:ext cx="1259784" cy="74372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2A84E66C-1754-4082-88FC-EC892077E8C2}"/>
                </a:ext>
              </a:extLst>
            </p:cNvPr>
            <p:cNvSpPr/>
            <p:nvPr/>
          </p:nvSpPr>
          <p:spPr>
            <a:xfrm>
              <a:off x="230909" y="2983345"/>
              <a:ext cx="5213405" cy="2495219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9059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3C3DE638-F463-4CEE-8454-DBF6FB73D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872" y="5037833"/>
            <a:ext cx="2791127" cy="179476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Linear Relaxation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7A09B82F-A9C8-433D-A784-FF58EA6E2510}"/>
                  </a:ext>
                </a:extLst>
              </p:cNvPr>
              <p:cNvSpPr txBox="1"/>
              <p:nvPr/>
            </p:nvSpPr>
            <p:spPr>
              <a:xfrm>
                <a:off x="850138" y="941989"/>
                <a:ext cx="10325862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We have to solve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Linear Programming problems, can we simplify?</a:t>
                </a: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7A09B82F-A9C8-433D-A784-FF58EA6E2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38" y="941989"/>
                <a:ext cx="10325862" cy="512576"/>
              </a:xfrm>
              <a:prstGeom prst="rect">
                <a:avLst/>
              </a:prstGeom>
              <a:blipFill>
                <a:blip r:embed="rId4"/>
                <a:stretch>
                  <a:fillRect l="-885" b="-2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2C4A2CF6-62D3-4099-8932-9C9E5A864750}"/>
                  </a:ext>
                </a:extLst>
              </p:cNvPr>
              <p:cNvSpPr txBox="1"/>
              <p:nvPr/>
            </p:nvSpPr>
            <p:spPr>
              <a:xfrm>
                <a:off x="850138" y="4036418"/>
                <a:ext cx="10325862" cy="2087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(</a:t>
                </a:r>
                <a:r>
                  <a:rPr lang="en-US" altLang="zh-CN" sz="2000" dirty="0" err="1">
                    <a:solidFill>
                      <a:srgbClr val="FF0000"/>
                    </a:solidFill>
                  </a:rPr>
                  <a:t>ReLU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 Polytype</a:t>
                </a:r>
                <a:r>
                  <a:rPr lang="en-US" altLang="zh-CN" sz="2000" dirty="0"/>
                  <a:t>) For every </a:t>
                </a:r>
                <a:r>
                  <a:rPr lang="en-US" altLang="zh-CN" sz="2000" dirty="0" err="1"/>
                  <a:t>ReLU</a:t>
                </a:r>
                <a:r>
                  <a:rPr lang="en-US" altLang="zh-CN" sz="2000" dirty="0"/>
                  <a:t> neuron, suppose that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is the lower bound and upper bound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lnSpc>
                    <a:spcPct val="125000"/>
                  </a:lnSpc>
                </a:pPr>
                <a:endParaRPr lang="en-US" altLang="zh-CN" sz="2000" dirty="0"/>
              </a:p>
              <a:p>
                <a:pPr>
                  <a:lnSpc>
                    <a:spcPct val="125000"/>
                  </a:lnSpc>
                </a:pP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Then,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&lt;0&lt;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, neuron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can be bounded by </a:t>
                </a: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</a:rPr>
                  <a:t>linear constraints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2C4A2CF6-62D3-4099-8932-9C9E5A864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38" y="4036418"/>
                <a:ext cx="10325862" cy="2087687"/>
              </a:xfrm>
              <a:prstGeom prst="rect">
                <a:avLst/>
              </a:prstGeom>
              <a:blipFill>
                <a:blip r:embed="rId5"/>
                <a:stretch>
                  <a:fillRect l="-590" b="-2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B3FCFC7-CCDF-42C6-83D6-76C5D33611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642583"/>
              </p:ext>
            </p:extLst>
          </p:nvPr>
        </p:nvGraphicFramePr>
        <p:xfrm>
          <a:off x="4057269" y="5037833"/>
          <a:ext cx="39116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3" name="AxMath" r:id="rId6" imgW="1955880" imgH="293760" progId="Equation.AxMath">
                  <p:embed/>
                </p:oleObj>
              </mc:Choice>
              <mc:Fallback>
                <p:oleObj name="AxMath" r:id="rId6" imgW="1955880" imgH="293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57269" y="5037833"/>
                        <a:ext cx="3911600" cy="58737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>
            <a:extLst>
              <a:ext uri="{FF2B5EF4-FFF2-40B4-BE49-F238E27FC236}">
                <a16:creationId xmlns:a16="http://schemas.microsoft.com/office/drawing/2014/main" id="{B2E91AE4-A235-4A9C-BB9F-A9076E3FD3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24648"/>
              </p:ext>
            </p:extLst>
          </p:nvPr>
        </p:nvGraphicFramePr>
        <p:xfrm>
          <a:off x="3711575" y="6083182"/>
          <a:ext cx="47688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4" name="AxMath" r:id="rId8" imgW="2383920" imgH="349920" progId="Equation.AxMath">
                  <p:embed/>
                </p:oleObj>
              </mc:Choice>
              <mc:Fallback>
                <p:oleObj name="AxMath" r:id="rId8" imgW="2383920" imgH="349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11575" y="6083182"/>
                        <a:ext cx="4768850" cy="69850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602E494B-6CD4-46E1-B647-609171B2C8F8}"/>
              </a:ext>
            </a:extLst>
          </p:cNvPr>
          <p:cNvGrpSpPr/>
          <p:nvPr/>
        </p:nvGrpSpPr>
        <p:grpSpPr>
          <a:xfrm>
            <a:off x="3406366" y="1541199"/>
            <a:ext cx="5213405" cy="2495219"/>
            <a:chOff x="230909" y="2983345"/>
            <a:chExt cx="5213405" cy="2495219"/>
          </a:xfrm>
        </p:grpSpPr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06E83C6C-E3AA-4E16-B92C-BA5577793AE2}"/>
                </a:ext>
              </a:extLst>
            </p:cNvPr>
            <p:cNvCxnSpPr/>
            <p:nvPr/>
          </p:nvCxnSpPr>
          <p:spPr>
            <a:xfrm>
              <a:off x="2814869" y="3259155"/>
              <a:ext cx="0" cy="1911927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2AF17AE1-90E2-45B4-94E8-FBA6895D263F}"/>
                </a:ext>
              </a:extLst>
            </p:cNvPr>
            <p:cNvGrpSpPr/>
            <p:nvPr/>
          </p:nvGrpSpPr>
          <p:grpSpPr>
            <a:xfrm>
              <a:off x="365125" y="3155950"/>
              <a:ext cx="2447925" cy="2320925"/>
              <a:chOff x="3015962" y="4514978"/>
              <a:chExt cx="2447925" cy="2320925"/>
            </a:xfrm>
          </p:grpSpPr>
          <p:graphicFrame>
            <p:nvGraphicFramePr>
              <p:cNvPr id="113" name="对象 112">
                <a:extLst>
                  <a:ext uri="{FF2B5EF4-FFF2-40B4-BE49-F238E27FC236}">
                    <a16:creationId xmlns:a16="http://schemas.microsoft.com/office/drawing/2014/main" id="{4F84AF40-94D5-4820-AE0F-534EF1ACF6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0791318"/>
                  </p:ext>
                </p:extLst>
              </p:nvPr>
            </p:nvGraphicFramePr>
            <p:xfrm>
              <a:off x="3015962" y="4514978"/>
              <a:ext cx="2447925" cy="2320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65" name="AxMath" r:id="rId10" imgW="1224000" imgH="1160280" progId="Equation.AxMath">
                      <p:embed/>
                    </p:oleObj>
                  </mc:Choice>
                  <mc:Fallback>
                    <p:oleObj name="AxMath" r:id="rId10" imgW="1224000" imgH="1160280" progId="Equation.AxMath">
                      <p:embed/>
                      <p:pic>
                        <p:nvPicPr>
                          <p:cNvPr id="100" name="对象 99">
                            <a:extLst>
                              <a:ext uri="{FF2B5EF4-FFF2-40B4-BE49-F238E27FC236}">
                                <a16:creationId xmlns:a16="http://schemas.microsoft.com/office/drawing/2014/main" id="{BEAAD1D9-31A3-49B7-BC21-26D6B6F5457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3015962" y="4514978"/>
                            <a:ext cx="2447925" cy="2320925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B5BDDD87-AAD7-4C68-BD4C-C7FEB672B7C3}"/>
                  </a:ext>
                </a:extLst>
              </p:cNvPr>
              <p:cNvSpPr/>
              <p:nvPr/>
            </p:nvSpPr>
            <p:spPr>
              <a:xfrm>
                <a:off x="3182832" y="5675544"/>
                <a:ext cx="1057092" cy="74372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110" name="对象 109">
              <a:extLst>
                <a:ext uri="{FF2B5EF4-FFF2-40B4-BE49-F238E27FC236}">
                  <a16:creationId xmlns:a16="http://schemas.microsoft.com/office/drawing/2014/main" id="{DBABE23C-22EE-4FB1-93A4-E4E8F41FE16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8404805"/>
                </p:ext>
              </p:extLst>
            </p:nvPr>
          </p:nvGraphicFramePr>
          <p:xfrm>
            <a:off x="2995613" y="3154363"/>
            <a:ext cx="2447925" cy="2320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66" name="AxMath" r:id="rId12" imgW="1224000" imgH="1160640" progId="Equation.AxMath">
                    <p:embed/>
                  </p:oleObj>
                </mc:Choice>
                <mc:Fallback>
                  <p:oleObj name="AxMath" r:id="rId12" imgW="1224000" imgH="1160640" progId="Equation.AxMath">
                    <p:embed/>
                    <p:pic>
                      <p:nvPicPr>
                        <p:cNvPr id="98" name="对象 97">
                          <a:extLst>
                            <a:ext uri="{FF2B5EF4-FFF2-40B4-BE49-F238E27FC236}">
                              <a16:creationId xmlns:a16="http://schemas.microsoft.com/office/drawing/2014/main" id="{D59A544C-3D7A-4D0B-B1B3-F755F701631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995613" y="3154363"/>
                          <a:ext cx="2447925" cy="2320925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53BE01D4-2CB4-4A18-9BE6-36D83DD9DD33}"/>
                </a:ext>
              </a:extLst>
            </p:cNvPr>
            <p:cNvSpPr/>
            <p:nvPr/>
          </p:nvSpPr>
          <p:spPr>
            <a:xfrm>
              <a:off x="3178144" y="4316516"/>
              <a:ext cx="1259784" cy="74372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A595621-22C2-4DD6-8418-75E4A9C453C9}"/>
                </a:ext>
              </a:extLst>
            </p:cNvPr>
            <p:cNvSpPr/>
            <p:nvPr/>
          </p:nvSpPr>
          <p:spPr>
            <a:xfrm>
              <a:off x="230909" y="2983345"/>
              <a:ext cx="5213405" cy="2495219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42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Linear Relaxation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8DA3AE-3DA9-4DCC-B981-3DE2B8A6EA4F}"/>
                  </a:ext>
                </a:extLst>
              </p:cNvPr>
              <p:cNvSpPr txBox="1"/>
              <p:nvPr/>
            </p:nvSpPr>
            <p:spPr>
              <a:xfrm>
                <a:off x="965723" y="4724957"/>
                <a:ext cx="4997292" cy="566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But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how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8DA3AE-3DA9-4DCC-B981-3DE2B8A6E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23" y="4724957"/>
                <a:ext cx="4997292" cy="566245"/>
              </a:xfrm>
              <a:prstGeom prst="rect">
                <a:avLst/>
              </a:prstGeom>
              <a:blipFill>
                <a:blip r:embed="rId4"/>
                <a:stretch>
                  <a:fillRect l="-1829" b="-18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组合 92">
            <a:extLst>
              <a:ext uri="{FF2B5EF4-FFF2-40B4-BE49-F238E27FC236}">
                <a16:creationId xmlns:a16="http://schemas.microsoft.com/office/drawing/2014/main" id="{6ED363F8-B357-4F7F-A3DD-82F5805B6E0B}"/>
              </a:ext>
            </a:extLst>
          </p:cNvPr>
          <p:cNvGrpSpPr/>
          <p:nvPr/>
        </p:nvGrpSpPr>
        <p:grpSpPr>
          <a:xfrm>
            <a:off x="965723" y="1422163"/>
            <a:ext cx="9817988" cy="2994025"/>
            <a:chOff x="965723" y="1997668"/>
            <a:chExt cx="9817988" cy="2994025"/>
          </a:xfrm>
        </p:grpSpPr>
        <p:graphicFrame>
          <p:nvGraphicFramePr>
            <p:cNvPr id="103" name="对象 102">
              <a:extLst>
                <a:ext uri="{FF2B5EF4-FFF2-40B4-BE49-F238E27FC236}">
                  <a16:creationId xmlns:a16="http://schemas.microsoft.com/office/drawing/2014/main" id="{A3739CD6-5268-49FE-B453-AAA352618A2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6451221"/>
                </p:ext>
              </p:extLst>
            </p:nvPr>
          </p:nvGraphicFramePr>
          <p:xfrm>
            <a:off x="7640461" y="1997668"/>
            <a:ext cx="3143250" cy="299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78" name="AxMath" r:id="rId5" imgW="1572120" imgH="1497600" progId="Equation.AxMath">
                    <p:embed/>
                  </p:oleObj>
                </mc:Choice>
                <mc:Fallback>
                  <p:oleObj name="AxMath" r:id="rId5" imgW="1572120" imgH="1497600" progId="Equation.AxMath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F522CA56-3E6C-4D0C-81E7-41EF178AB18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640461" y="1997668"/>
                          <a:ext cx="3143250" cy="2994025"/>
                        </a:xfrm>
                        <a:prstGeom prst="rect">
                          <a:avLst/>
                        </a:prstGeom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6B36422A-44D2-4C6B-9B58-441C13CB3BC3}"/>
                </a:ext>
              </a:extLst>
            </p:cNvPr>
            <p:cNvGrpSpPr/>
            <p:nvPr/>
          </p:nvGrpSpPr>
          <p:grpSpPr>
            <a:xfrm>
              <a:off x="965723" y="2346882"/>
              <a:ext cx="5213405" cy="2495219"/>
              <a:chOff x="230909" y="2983345"/>
              <a:chExt cx="5213405" cy="2495219"/>
            </a:xfrm>
          </p:grpSpPr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A295AA22-8DFD-4097-80EF-A4BD74B4D7F0}"/>
                  </a:ext>
                </a:extLst>
              </p:cNvPr>
              <p:cNvCxnSpPr/>
              <p:nvPr/>
            </p:nvCxnSpPr>
            <p:spPr>
              <a:xfrm>
                <a:off x="2814869" y="3259155"/>
                <a:ext cx="0" cy="1911927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3F40C68F-FBE9-4B28-9F13-C64C40C54136}"/>
                  </a:ext>
                </a:extLst>
              </p:cNvPr>
              <p:cNvGrpSpPr/>
              <p:nvPr/>
            </p:nvGrpSpPr>
            <p:grpSpPr>
              <a:xfrm>
                <a:off x="365125" y="3155950"/>
                <a:ext cx="2447925" cy="2320925"/>
                <a:chOff x="3015962" y="4514978"/>
                <a:chExt cx="2447925" cy="2320925"/>
              </a:xfrm>
            </p:grpSpPr>
            <p:graphicFrame>
              <p:nvGraphicFramePr>
                <p:cNvPr id="111" name="对象 110">
                  <a:extLst>
                    <a:ext uri="{FF2B5EF4-FFF2-40B4-BE49-F238E27FC236}">
                      <a16:creationId xmlns:a16="http://schemas.microsoft.com/office/drawing/2014/main" id="{2EF653EA-A8A1-4DEC-A32F-E0C08A0D197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015962" y="4514978"/>
                <a:ext cx="2447925" cy="23209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1079" name="AxMath" r:id="rId7" imgW="1224000" imgH="1160280" progId="Equation.AxMath">
                        <p:embed/>
                      </p:oleObj>
                    </mc:Choice>
                    <mc:Fallback>
                      <p:oleObj name="AxMath" r:id="rId7" imgW="1224000" imgH="1160280" progId="Equation.AxMath">
                        <p:embed/>
                        <p:pic>
                          <p:nvPicPr>
                            <p:cNvPr id="15" name="对象 14">
                              <a:extLst>
                                <a:ext uri="{FF2B5EF4-FFF2-40B4-BE49-F238E27FC236}">
                                  <a16:creationId xmlns:a16="http://schemas.microsoft.com/office/drawing/2014/main" id="{0C8E9028-A580-422B-86D5-A2CF63D6DDB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15962" y="4514978"/>
                              <a:ext cx="2447925" cy="2320925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42F23A83-DCAB-4D2F-A0EE-9CFC2D1EA67B}"/>
                    </a:ext>
                  </a:extLst>
                </p:cNvPr>
                <p:cNvSpPr/>
                <p:nvPr/>
              </p:nvSpPr>
              <p:spPr>
                <a:xfrm>
                  <a:off x="3182832" y="5675544"/>
                  <a:ext cx="1057092" cy="743729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aphicFrame>
            <p:nvGraphicFramePr>
              <p:cNvPr id="108" name="对象 107">
                <a:extLst>
                  <a:ext uri="{FF2B5EF4-FFF2-40B4-BE49-F238E27FC236}">
                    <a16:creationId xmlns:a16="http://schemas.microsoft.com/office/drawing/2014/main" id="{A4E744A2-CAEE-4AA1-A3D4-7805F11AF28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5613" y="3154363"/>
              <a:ext cx="2447925" cy="2320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080" name="AxMath" r:id="rId9" imgW="1224000" imgH="1160640" progId="Equation.AxMath">
                      <p:embed/>
                    </p:oleObj>
                  </mc:Choice>
                  <mc:Fallback>
                    <p:oleObj name="AxMath" r:id="rId9" imgW="1224000" imgH="1160640" progId="Equation.AxMath">
                      <p:embed/>
                      <p:pic>
                        <p:nvPicPr>
                          <p:cNvPr id="12" name="对象 11">
                            <a:extLst>
                              <a:ext uri="{FF2B5EF4-FFF2-40B4-BE49-F238E27FC236}">
                                <a16:creationId xmlns:a16="http://schemas.microsoft.com/office/drawing/2014/main" id="{B24544E0-5387-4E28-AD9B-DA4FD6276E2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995613" y="3154363"/>
                            <a:ext cx="2447925" cy="2320925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FFF7BA09-BA14-4367-898E-9FD93890B9FF}"/>
                  </a:ext>
                </a:extLst>
              </p:cNvPr>
              <p:cNvSpPr/>
              <p:nvPr/>
            </p:nvSpPr>
            <p:spPr>
              <a:xfrm>
                <a:off x="3178144" y="4316516"/>
                <a:ext cx="1259784" cy="74372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9065BD68-2090-451D-BA49-9E049017F1A2}"/>
                  </a:ext>
                </a:extLst>
              </p:cNvPr>
              <p:cNvSpPr/>
              <p:nvPr/>
            </p:nvSpPr>
            <p:spPr>
              <a:xfrm>
                <a:off x="230909" y="2983345"/>
                <a:ext cx="5213405" cy="2495219"/>
              </a:xfrm>
              <a:prstGeom prst="rect">
                <a:avLst/>
              </a:prstGeom>
              <a:noFill/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5" name="箭头: 右 104">
              <a:extLst>
                <a:ext uri="{FF2B5EF4-FFF2-40B4-BE49-F238E27FC236}">
                  <a16:creationId xmlns:a16="http://schemas.microsoft.com/office/drawing/2014/main" id="{D4FC4CEA-3062-4FAB-8B39-116972D4DEA6}"/>
                </a:ext>
              </a:extLst>
            </p:cNvPr>
            <p:cNvSpPr/>
            <p:nvPr/>
          </p:nvSpPr>
          <p:spPr>
            <a:xfrm>
              <a:off x="6364849" y="3300718"/>
              <a:ext cx="1089891" cy="387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9710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Linear Relaxation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8DA3AE-3DA9-4DCC-B981-3DE2B8A6EA4F}"/>
                  </a:ext>
                </a:extLst>
              </p:cNvPr>
              <p:cNvSpPr txBox="1"/>
              <p:nvPr/>
            </p:nvSpPr>
            <p:spPr>
              <a:xfrm>
                <a:off x="960271" y="1062821"/>
                <a:ext cx="4997292" cy="566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But how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8DA3AE-3DA9-4DCC-B981-3DE2B8A6E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71" y="1062821"/>
                <a:ext cx="4997292" cy="566245"/>
              </a:xfrm>
              <a:prstGeom prst="rect">
                <a:avLst/>
              </a:prstGeom>
              <a:blipFill>
                <a:blip r:embed="rId4"/>
                <a:stretch>
                  <a:fillRect l="-1954" b="-18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文本框 86">
            <a:extLst>
              <a:ext uri="{FF2B5EF4-FFF2-40B4-BE49-F238E27FC236}">
                <a16:creationId xmlns:a16="http://schemas.microsoft.com/office/drawing/2014/main" id="{B72AE1E0-54EF-490D-8192-4624F375F14C}"/>
              </a:ext>
            </a:extLst>
          </p:cNvPr>
          <p:cNvSpPr txBox="1"/>
          <p:nvPr/>
        </p:nvSpPr>
        <p:spPr>
          <a:xfrm>
            <a:off x="444227" y="5712257"/>
            <a:ext cx="11582400" cy="82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In affine transformation, we can calculate this bound easily. But in </a:t>
            </a:r>
            <a:r>
              <a:rPr lang="en-US" altLang="zh-CN" sz="2000" dirty="0" err="1">
                <a:solidFill>
                  <a:schemeClr val="tx1"/>
                </a:solidFill>
              </a:rPr>
              <a:t>ReLU</a:t>
            </a:r>
            <a:r>
              <a:rPr lang="en-US" altLang="zh-CN" sz="2000" dirty="0">
                <a:solidFill>
                  <a:schemeClr val="tx1"/>
                </a:solidFill>
              </a:rPr>
              <a:t> network, we </a:t>
            </a:r>
            <a:r>
              <a:rPr lang="en-US" altLang="zh-CN" sz="2000" dirty="0">
                <a:solidFill>
                  <a:srgbClr val="FF0000"/>
                </a:solidFill>
              </a:rPr>
              <a:t>can not handler the mathematical relations among layers</a:t>
            </a:r>
            <a:r>
              <a:rPr lang="en-US" altLang="zh-CN" sz="2000" dirty="0">
                <a:solidFill>
                  <a:schemeClr val="tx1"/>
                </a:solidFill>
              </a:rPr>
              <a:t>.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56DBB3C-67D9-4C8E-9507-5EB2D7409F9A}"/>
              </a:ext>
            </a:extLst>
          </p:cNvPr>
          <p:cNvGrpSpPr/>
          <p:nvPr/>
        </p:nvGrpSpPr>
        <p:grpSpPr>
          <a:xfrm>
            <a:off x="2833275" y="1638022"/>
            <a:ext cx="6525449" cy="3581955"/>
            <a:chOff x="2745474" y="1609725"/>
            <a:chExt cx="6525449" cy="3581955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0D0105CC-20A3-4339-BB8E-76AAD1923AB9}"/>
                </a:ext>
              </a:extLst>
            </p:cNvPr>
            <p:cNvGrpSpPr/>
            <p:nvPr/>
          </p:nvGrpSpPr>
          <p:grpSpPr>
            <a:xfrm>
              <a:off x="2745474" y="2137109"/>
              <a:ext cx="6525449" cy="3054571"/>
              <a:chOff x="3024606" y="2425867"/>
              <a:chExt cx="6525449" cy="3054571"/>
            </a:xfrm>
          </p:grpSpPr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F87E9950-3633-4ED3-B978-709C9E0DE444}"/>
                  </a:ext>
                </a:extLst>
              </p:cNvPr>
              <p:cNvCxnSpPr>
                <a:stCxn id="155" idx="6"/>
                <a:endCxn id="149" idx="2"/>
              </p:cNvCxnSpPr>
              <p:nvPr/>
            </p:nvCxnSpPr>
            <p:spPr>
              <a:xfrm>
                <a:off x="5636903" y="2654467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1EF8F9B0-63C2-41C1-AF51-8C4FE167B96D}"/>
                  </a:ext>
                </a:extLst>
              </p:cNvPr>
              <p:cNvCxnSpPr>
                <a:stCxn id="155" idx="6"/>
                <a:endCxn id="151" idx="2"/>
              </p:cNvCxnSpPr>
              <p:nvPr/>
            </p:nvCxnSpPr>
            <p:spPr>
              <a:xfrm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C763C56B-FF20-45D8-B3AA-B64928A499E3}"/>
                  </a:ext>
                </a:extLst>
              </p:cNvPr>
              <p:cNvCxnSpPr>
                <a:stCxn id="155" idx="6"/>
                <a:endCxn id="150" idx="2"/>
              </p:cNvCxnSpPr>
              <p:nvPr/>
            </p:nvCxnSpPr>
            <p:spPr>
              <a:xfrm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9EACA609-0F5B-4140-B725-E842CE1A84BC}"/>
                  </a:ext>
                </a:extLst>
              </p:cNvPr>
              <p:cNvCxnSpPr>
                <a:stCxn id="155" idx="6"/>
                <a:endCxn id="152" idx="2"/>
              </p:cNvCxnSpPr>
              <p:nvPr/>
            </p:nvCxnSpPr>
            <p:spPr>
              <a:xfrm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B10546F6-78C0-41B6-A53D-957FA30ECF84}"/>
                  </a:ext>
                </a:extLst>
              </p:cNvPr>
              <p:cNvCxnSpPr>
                <a:stCxn id="157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7DFD517F-7361-4BCE-B0A4-8319AF0AF97E}"/>
                  </a:ext>
                </a:extLst>
              </p:cNvPr>
              <p:cNvCxnSpPr>
                <a:stCxn id="157" idx="6"/>
                <a:endCxn id="151" idx="2"/>
              </p:cNvCxnSpPr>
              <p:nvPr/>
            </p:nvCxnSpPr>
            <p:spPr>
              <a:xfrm>
                <a:off x="5636903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>
                <a:extLst>
                  <a:ext uri="{FF2B5EF4-FFF2-40B4-BE49-F238E27FC236}">
                    <a16:creationId xmlns:a16="http://schemas.microsoft.com/office/drawing/2014/main" id="{2599ECCC-EF9D-45DA-B852-066D2005163E}"/>
                  </a:ext>
                </a:extLst>
              </p:cNvPr>
              <p:cNvCxnSpPr>
                <a:stCxn id="157" idx="6"/>
                <a:endCxn id="150" idx="2"/>
              </p:cNvCxnSpPr>
              <p:nvPr/>
            </p:nvCxnSpPr>
            <p:spPr>
              <a:xfrm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5261A6C7-76C3-4A07-8CBF-CE951168F31D}"/>
                  </a:ext>
                </a:extLst>
              </p:cNvPr>
              <p:cNvCxnSpPr>
                <a:stCxn id="157" idx="6"/>
                <a:endCxn id="152" idx="2"/>
              </p:cNvCxnSpPr>
              <p:nvPr/>
            </p:nvCxnSpPr>
            <p:spPr>
              <a:xfrm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387184E0-F281-4C2C-8290-D9A85F6464EF}"/>
                  </a:ext>
                </a:extLst>
              </p:cNvPr>
              <p:cNvCxnSpPr>
                <a:stCxn id="156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26F0F81B-F12C-4D42-9966-C0E732722A98}"/>
                  </a:ext>
                </a:extLst>
              </p:cNvPr>
              <p:cNvCxnSpPr>
                <a:stCxn id="156" idx="6"/>
                <a:endCxn id="151" idx="2"/>
              </p:cNvCxnSpPr>
              <p:nvPr/>
            </p:nvCxnSpPr>
            <p:spPr>
              <a:xfrm flipV="1"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9865BEA7-BA05-4EE4-A633-23CC73B47696}"/>
                  </a:ext>
                </a:extLst>
              </p:cNvPr>
              <p:cNvCxnSpPr>
                <a:stCxn id="156" idx="6"/>
                <a:endCxn id="150" idx="2"/>
              </p:cNvCxnSpPr>
              <p:nvPr/>
            </p:nvCxnSpPr>
            <p:spPr>
              <a:xfrm>
                <a:off x="5636903" y="4043253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1D4B54A5-D9B6-413F-A597-032B26251D76}"/>
                  </a:ext>
                </a:extLst>
              </p:cNvPr>
              <p:cNvCxnSpPr>
                <a:stCxn id="158" idx="6"/>
                <a:endCxn id="152" idx="2"/>
              </p:cNvCxnSpPr>
              <p:nvPr/>
            </p:nvCxnSpPr>
            <p:spPr>
              <a:xfrm>
                <a:off x="5636903" y="4738201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A7BC0B7E-A43D-425E-A79F-C7A8B8E0F1D3}"/>
                  </a:ext>
                </a:extLst>
              </p:cNvPr>
              <p:cNvCxnSpPr>
                <a:stCxn id="156" idx="6"/>
                <a:endCxn id="152" idx="2"/>
              </p:cNvCxnSpPr>
              <p:nvPr/>
            </p:nvCxnSpPr>
            <p:spPr>
              <a:xfrm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51FD2F7B-38F2-40CC-8A22-E1E0C2F813EF}"/>
                  </a:ext>
                </a:extLst>
              </p:cNvPr>
              <p:cNvCxnSpPr>
                <a:stCxn id="158" idx="6"/>
                <a:endCxn id="150" idx="2"/>
              </p:cNvCxnSpPr>
              <p:nvPr/>
            </p:nvCxnSpPr>
            <p:spPr>
              <a:xfrm flipV="1"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>
                <a:extLst>
                  <a:ext uri="{FF2B5EF4-FFF2-40B4-BE49-F238E27FC236}">
                    <a16:creationId xmlns:a16="http://schemas.microsoft.com/office/drawing/2014/main" id="{5DE6433D-5BD9-4E85-A598-84D997F3124C}"/>
                  </a:ext>
                </a:extLst>
              </p:cNvPr>
              <p:cNvCxnSpPr>
                <a:stCxn id="158" idx="6"/>
                <a:endCxn id="151" idx="2"/>
              </p:cNvCxnSpPr>
              <p:nvPr/>
            </p:nvCxnSpPr>
            <p:spPr>
              <a:xfrm flipV="1"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>
                <a:extLst>
                  <a:ext uri="{FF2B5EF4-FFF2-40B4-BE49-F238E27FC236}">
                    <a16:creationId xmlns:a16="http://schemas.microsoft.com/office/drawing/2014/main" id="{F08C53DB-8EA2-45B4-93F7-F3982C3066A6}"/>
                  </a:ext>
                </a:extLst>
              </p:cNvPr>
              <p:cNvCxnSpPr>
                <a:stCxn id="158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4D787215-EABA-4842-8F78-A5DBB5A4E878}"/>
                  </a:ext>
                </a:extLst>
              </p:cNvPr>
              <p:cNvCxnSpPr>
                <a:stCxn id="149" idx="6"/>
                <a:endCxn id="144" idx="2"/>
              </p:cNvCxnSpPr>
              <p:nvPr/>
            </p:nvCxnSpPr>
            <p:spPr>
              <a:xfrm>
                <a:off x="7394958" y="2654467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>
                <a:extLst>
                  <a:ext uri="{FF2B5EF4-FFF2-40B4-BE49-F238E27FC236}">
                    <a16:creationId xmlns:a16="http://schemas.microsoft.com/office/drawing/2014/main" id="{1ECD6A54-88A2-4778-A551-4F2E610F1087}"/>
                  </a:ext>
                </a:extLst>
              </p:cNvPr>
              <p:cNvCxnSpPr>
                <a:stCxn id="149" idx="6"/>
                <a:endCxn id="146" idx="2"/>
              </p:cNvCxnSpPr>
              <p:nvPr/>
            </p:nvCxnSpPr>
            <p:spPr>
              <a:xfrm>
                <a:off x="7394958" y="2654467"/>
                <a:ext cx="1300855" cy="1040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8BA9B7E6-CEF9-4262-B602-A0767B50C4B0}"/>
                  </a:ext>
                </a:extLst>
              </p:cNvPr>
              <p:cNvCxnSpPr>
                <a:stCxn id="149" idx="6"/>
                <a:endCxn id="145" idx="2"/>
              </p:cNvCxnSpPr>
              <p:nvPr/>
            </p:nvCxnSpPr>
            <p:spPr>
              <a:xfrm>
                <a:off x="7394958" y="2654467"/>
                <a:ext cx="1300855" cy="1735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>
                <a:extLst>
                  <a:ext uri="{FF2B5EF4-FFF2-40B4-BE49-F238E27FC236}">
                    <a16:creationId xmlns:a16="http://schemas.microsoft.com/office/drawing/2014/main" id="{EAC5BC86-89B9-42C2-A973-5B15B0BAA674}"/>
                  </a:ext>
                </a:extLst>
              </p:cNvPr>
              <p:cNvCxnSpPr>
                <a:stCxn id="151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79D2EBFF-D0C0-41BC-838D-3A27FEB40DB0}"/>
                  </a:ext>
                </a:extLst>
              </p:cNvPr>
              <p:cNvCxnSpPr>
                <a:stCxn id="151" idx="6"/>
                <a:endCxn id="146" idx="2"/>
              </p:cNvCxnSpPr>
              <p:nvPr/>
            </p:nvCxnSpPr>
            <p:spPr>
              <a:xfrm>
                <a:off x="7394958" y="3348305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>
                <a:extLst>
                  <a:ext uri="{FF2B5EF4-FFF2-40B4-BE49-F238E27FC236}">
                    <a16:creationId xmlns:a16="http://schemas.microsoft.com/office/drawing/2014/main" id="{8EC08EB2-BB36-442B-8E90-2398DA882611}"/>
                  </a:ext>
                </a:extLst>
              </p:cNvPr>
              <p:cNvCxnSpPr>
                <a:stCxn id="151" idx="6"/>
                <a:endCxn id="145" idx="2"/>
              </p:cNvCxnSpPr>
              <p:nvPr/>
            </p:nvCxnSpPr>
            <p:spPr>
              <a:xfrm>
                <a:off x="7394958" y="3348305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EDAF7595-C7AE-43D0-8244-C8CE0DB9B3BF}"/>
                  </a:ext>
                </a:extLst>
              </p:cNvPr>
              <p:cNvCxnSpPr>
                <a:stCxn id="150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69F001DC-9357-45EC-80C8-2DE14BC3A86D}"/>
                  </a:ext>
                </a:extLst>
              </p:cNvPr>
              <p:cNvCxnSpPr>
                <a:stCxn id="150" idx="6"/>
                <a:endCxn id="146" idx="2"/>
              </p:cNvCxnSpPr>
              <p:nvPr/>
            </p:nvCxnSpPr>
            <p:spPr>
              <a:xfrm flipV="1">
                <a:off x="7394958" y="3695224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7792BA0C-4803-4713-A846-7ECECA7878A0}"/>
                  </a:ext>
                </a:extLst>
              </p:cNvPr>
              <p:cNvCxnSpPr>
                <a:stCxn id="152" idx="6"/>
                <a:endCxn id="146" idx="2"/>
              </p:cNvCxnSpPr>
              <p:nvPr/>
            </p:nvCxnSpPr>
            <p:spPr>
              <a:xfrm flipV="1">
                <a:off x="7394958" y="3695224"/>
                <a:ext cx="1300855" cy="1042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E4A285B6-3CFC-41F8-A4D8-3C7FD8DE2C62}"/>
                  </a:ext>
                </a:extLst>
              </p:cNvPr>
              <p:cNvCxnSpPr>
                <a:stCxn id="150" idx="6"/>
                <a:endCxn id="145" idx="2"/>
              </p:cNvCxnSpPr>
              <p:nvPr/>
            </p:nvCxnSpPr>
            <p:spPr>
              <a:xfrm>
                <a:off x="7394958" y="4043253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>
                <a:extLst>
                  <a:ext uri="{FF2B5EF4-FFF2-40B4-BE49-F238E27FC236}">
                    <a16:creationId xmlns:a16="http://schemas.microsoft.com/office/drawing/2014/main" id="{40A2EAD7-5B56-4A4B-B3C4-5F87F226C241}"/>
                  </a:ext>
                </a:extLst>
              </p:cNvPr>
              <p:cNvCxnSpPr>
                <a:stCxn id="152" idx="6"/>
                <a:endCxn id="145" idx="2"/>
              </p:cNvCxnSpPr>
              <p:nvPr/>
            </p:nvCxnSpPr>
            <p:spPr>
              <a:xfrm flipV="1">
                <a:off x="7394958" y="4390172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45450AF5-3D23-4F8F-BF6C-08C96D12C66E}"/>
                  </a:ext>
                </a:extLst>
              </p:cNvPr>
              <p:cNvCxnSpPr>
                <a:stCxn id="152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1736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E005E7C5-ED31-4F72-B8D0-2E476906E095}"/>
                  </a:ext>
                </a:extLst>
              </p:cNvPr>
              <p:cNvGrpSpPr/>
              <p:nvPr/>
            </p:nvGrpSpPr>
            <p:grpSpPr>
              <a:xfrm>
                <a:off x="4782661" y="2425867"/>
                <a:ext cx="1251284" cy="3054571"/>
                <a:chOff x="3165616" y="2156359"/>
                <a:chExt cx="1251284" cy="3054571"/>
              </a:xfrm>
            </p:grpSpPr>
            <p:grpSp>
              <p:nvGrpSpPr>
                <p:cNvPr id="153" name="组合 152">
                  <a:extLst>
                    <a:ext uri="{FF2B5EF4-FFF2-40B4-BE49-F238E27FC236}">
                      <a16:creationId xmlns:a16="http://schemas.microsoft.com/office/drawing/2014/main" id="{133BB676-55A3-46FE-9920-C1869C5A853A}"/>
                    </a:ext>
                  </a:extLst>
                </p:cNvPr>
                <p:cNvGrpSpPr/>
                <p:nvPr/>
              </p:nvGrpSpPr>
              <p:grpSpPr>
                <a:xfrm>
                  <a:off x="3562658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155" name="流程图: 联系 4">
                    <a:extLst>
                      <a:ext uri="{FF2B5EF4-FFF2-40B4-BE49-F238E27FC236}">
                        <a16:creationId xmlns:a16="http://schemas.microsoft.com/office/drawing/2014/main" id="{77DEB4D3-3F85-4AAA-AE2B-7BA56456B32D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 dirty="0"/>
                  </a:p>
                </p:txBody>
              </p:sp>
              <p:sp>
                <p:nvSpPr>
                  <p:cNvPr id="156" name="流程图: 联系 8">
                    <a:extLst>
                      <a:ext uri="{FF2B5EF4-FFF2-40B4-BE49-F238E27FC236}">
                        <a16:creationId xmlns:a16="http://schemas.microsoft.com/office/drawing/2014/main" id="{A1CC7D1C-8C0E-4976-84B0-6E78E595E019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7" name="流程图: 联系 9">
                    <a:extLst>
                      <a:ext uri="{FF2B5EF4-FFF2-40B4-BE49-F238E27FC236}">
                        <a16:creationId xmlns:a16="http://schemas.microsoft.com/office/drawing/2014/main" id="{1406A7A0-401E-4256-A881-E04B83521760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8" name="流程图: 联系 10">
                    <a:extLst>
                      <a:ext uri="{FF2B5EF4-FFF2-40B4-BE49-F238E27FC236}">
                        <a16:creationId xmlns:a16="http://schemas.microsoft.com/office/drawing/2014/main" id="{8365FFFD-533E-41F7-B385-B4424503157D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BE2CD077-1184-47BD-A877-5D50704E6232}"/>
                    </a:ext>
                  </a:extLst>
                </p:cNvPr>
                <p:cNvSpPr txBox="1"/>
                <p:nvPr/>
              </p:nvSpPr>
              <p:spPr>
                <a:xfrm>
                  <a:off x="3165616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1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A9E989FD-40C2-4792-8164-A6726F015D58}"/>
                  </a:ext>
                </a:extLst>
              </p:cNvPr>
              <p:cNvGrpSpPr/>
              <p:nvPr/>
            </p:nvGrpSpPr>
            <p:grpSpPr>
              <a:xfrm>
                <a:off x="6540716" y="2425867"/>
                <a:ext cx="1251284" cy="3054571"/>
                <a:chOff x="4923671" y="2156359"/>
                <a:chExt cx="1251284" cy="3054571"/>
              </a:xfrm>
            </p:grpSpPr>
            <p:grpSp>
              <p:nvGrpSpPr>
                <p:cNvPr id="147" name="组合 146">
                  <a:extLst>
                    <a:ext uri="{FF2B5EF4-FFF2-40B4-BE49-F238E27FC236}">
                      <a16:creationId xmlns:a16="http://schemas.microsoft.com/office/drawing/2014/main" id="{0CC3D2B4-EA3D-44E1-832B-EC10D7A4308C}"/>
                    </a:ext>
                  </a:extLst>
                </p:cNvPr>
                <p:cNvGrpSpPr/>
                <p:nvPr/>
              </p:nvGrpSpPr>
              <p:grpSpPr>
                <a:xfrm>
                  <a:off x="5320713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149" name="流程图: 联系 14">
                    <a:extLst>
                      <a:ext uri="{FF2B5EF4-FFF2-40B4-BE49-F238E27FC236}">
                        <a16:creationId xmlns:a16="http://schemas.microsoft.com/office/drawing/2014/main" id="{DA3F37B1-8BDA-475D-AD4C-C0342932A26D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0" name="流程图: 联系 15">
                    <a:extLst>
                      <a:ext uri="{FF2B5EF4-FFF2-40B4-BE49-F238E27FC236}">
                        <a16:creationId xmlns:a16="http://schemas.microsoft.com/office/drawing/2014/main" id="{37522C18-65FE-4E70-B7FA-229F9E173964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1" name="流程图: 联系 16">
                    <a:extLst>
                      <a:ext uri="{FF2B5EF4-FFF2-40B4-BE49-F238E27FC236}">
                        <a16:creationId xmlns:a16="http://schemas.microsoft.com/office/drawing/2014/main" id="{1D5FDCD9-12AA-433C-B3DF-B3E44CB80199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2" name="流程图: 联系 17">
                    <a:extLst>
                      <a:ext uri="{FF2B5EF4-FFF2-40B4-BE49-F238E27FC236}">
                        <a16:creationId xmlns:a16="http://schemas.microsoft.com/office/drawing/2014/main" id="{97EB9817-8BD0-4FA7-B4DF-BACA0E7D1DDA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0FADA55B-EBED-4351-A18C-A71112ECA94F}"/>
                    </a:ext>
                  </a:extLst>
                </p:cNvPr>
                <p:cNvSpPr txBox="1"/>
                <p:nvPr/>
              </p:nvSpPr>
              <p:spPr>
                <a:xfrm>
                  <a:off x="492367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2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B4C41005-6092-457E-9BB3-4EC5908899C8}"/>
                  </a:ext>
                </a:extLst>
              </p:cNvPr>
              <p:cNvGrpSpPr/>
              <p:nvPr/>
            </p:nvGrpSpPr>
            <p:grpSpPr>
              <a:xfrm>
                <a:off x="8298771" y="2772786"/>
                <a:ext cx="1251284" cy="2707652"/>
                <a:chOff x="6681726" y="2503278"/>
                <a:chExt cx="1251284" cy="2707652"/>
              </a:xfrm>
            </p:grpSpPr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BF8A74B3-5262-4DAD-A463-171850ED58EA}"/>
                    </a:ext>
                  </a:extLst>
                </p:cNvPr>
                <p:cNvGrpSpPr/>
                <p:nvPr/>
              </p:nvGrpSpPr>
              <p:grpSpPr>
                <a:xfrm>
                  <a:off x="7078768" y="2503278"/>
                  <a:ext cx="457200" cy="1845986"/>
                  <a:chOff x="2690911" y="2589496"/>
                  <a:chExt cx="457200" cy="1845986"/>
                </a:xfrm>
              </p:grpSpPr>
              <p:sp>
                <p:nvSpPr>
                  <p:cNvPr id="144" name="流程图: 联系 53">
                    <a:extLst>
                      <a:ext uri="{FF2B5EF4-FFF2-40B4-BE49-F238E27FC236}">
                        <a16:creationId xmlns:a16="http://schemas.microsoft.com/office/drawing/2014/main" id="{9BE1C8FE-1CE9-4C22-89BD-768F36A044F2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5" name="流程图: 联系 54">
                    <a:extLst>
                      <a:ext uri="{FF2B5EF4-FFF2-40B4-BE49-F238E27FC236}">
                        <a16:creationId xmlns:a16="http://schemas.microsoft.com/office/drawing/2014/main" id="{2C1BFDCE-0ECF-43E8-BEFD-6D714C6FB235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6" name="流程图: 联系 55">
                    <a:extLst>
                      <a:ext uri="{FF2B5EF4-FFF2-40B4-BE49-F238E27FC236}">
                        <a16:creationId xmlns:a16="http://schemas.microsoft.com/office/drawing/2014/main" id="{01C5DC55-DEF4-46C8-9BFE-C3AE91ABA956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6FF8DD5D-1876-4C28-BC43-948A307DE51C}"/>
                    </a:ext>
                  </a:extLst>
                </p:cNvPr>
                <p:cNvSpPr txBox="1"/>
                <p:nvPr/>
              </p:nvSpPr>
              <p:spPr>
                <a:xfrm>
                  <a:off x="6681726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Output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32CA5DAF-2408-4756-9B27-7F335EA6F0DE}"/>
                  </a:ext>
                </a:extLst>
              </p:cNvPr>
              <p:cNvGrpSpPr/>
              <p:nvPr/>
            </p:nvGrpSpPr>
            <p:grpSpPr>
              <a:xfrm>
                <a:off x="3024606" y="3119705"/>
                <a:ext cx="1251284" cy="2360733"/>
                <a:chOff x="1407561" y="2850197"/>
                <a:chExt cx="1251284" cy="2360733"/>
              </a:xfrm>
            </p:grpSpPr>
            <p:grpSp>
              <p:nvGrpSpPr>
                <p:cNvPr id="138" name="组合 137">
                  <a:extLst>
                    <a:ext uri="{FF2B5EF4-FFF2-40B4-BE49-F238E27FC236}">
                      <a16:creationId xmlns:a16="http://schemas.microsoft.com/office/drawing/2014/main" id="{6988F00C-81EA-4CF6-A517-D4EDB38975A6}"/>
                    </a:ext>
                  </a:extLst>
                </p:cNvPr>
                <p:cNvGrpSpPr/>
                <p:nvPr/>
              </p:nvGrpSpPr>
              <p:grpSpPr>
                <a:xfrm>
                  <a:off x="1804603" y="2850197"/>
                  <a:ext cx="457200" cy="1151038"/>
                  <a:chOff x="2690911" y="2589496"/>
                  <a:chExt cx="457200" cy="1151038"/>
                </a:xfrm>
              </p:grpSpPr>
              <p:sp>
                <p:nvSpPr>
                  <p:cNvPr id="140" name="流程图: 联系 90">
                    <a:extLst>
                      <a:ext uri="{FF2B5EF4-FFF2-40B4-BE49-F238E27FC236}">
                        <a16:creationId xmlns:a16="http://schemas.microsoft.com/office/drawing/2014/main" id="{EF59B152-0F86-44E8-923F-1D6AD5071827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1" name="流程图: 联系 92">
                    <a:extLst>
                      <a:ext uri="{FF2B5EF4-FFF2-40B4-BE49-F238E27FC236}">
                        <a16:creationId xmlns:a16="http://schemas.microsoft.com/office/drawing/2014/main" id="{FD56E64E-A498-46F4-83A8-2378FC5C963A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11748D93-424C-4810-8C94-FE6CE99359AB}"/>
                    </a:ext>
                  </a:extLst>
                </p:cNvPr>
                <p:cNvSpPr txBox="1"/>
                <p:nvPr/>
              </p:nvSpPr>
              <p:spPr>
                <a:xfrm>
                  <a:off x="140756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Input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cxnSp>
            <p:nvCxnSpPr>
              <p:cNvPr id="130" name="直接箭头连接符 129">
                <a:extLst>
                  <a:ext uri="{FF2B5EF4-FFF2-40B4-BE49-F238E27FC236}">
                    <a16:creationId xmlns:a16="http://schemas.microsoft.com/office/drawing/2014/main" id="{BF051D04-9217-40E6-82B5-6CBB2D504A6E}"/>
                  </a:ext>
                </a:extLst>
              </p:cNvPr>
              <p:cNvCxnSpPr>
                <a:stCxn id="140" idx="6"/>
                <a:endCxn id="155" idx="2"/>
              </p:cNvCxnSpPr>
              <p:nvPr/>
            </p:nvCxnSpPr>
            <p:spPr>
              <a:xfrm flipV="1">
                <a:off x="3878848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EC2C501D-2C84-47E3-BD7D-40FA5DBFEACF}"/>
                  </a:ext>
                </a:extLst>
              </p:cNvPr>
              <p:cNvCxnSpPr>
                <a:stCxn id="140" idx="6"/>
                <a:endCxn id="157" idx="2"/>
              </p:cNvCxnSpPr>
              <p:nvPr/>
            </p:nvCxnSpPr>
            <p:spPr>
              <a:xfrm>
                <a:off x="3878848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FB3313DA-49AB-424E-BD7C-49D5B870F6DF}"/>
                  </a:ext>
                </a:extLst>
              </p:cNvPr>
              <p:cNvCxnSpPr>
                <a:stCxn id="140" idx="6"/>
                <a:endCxn id="156" idx="2"/>
              </p:cNvCxnSpPr>
              <p:nvPr/>
            </p:nvCxnSpPr>
            <p:spPr>
              <a:xfrm>
                <a:off x="3878848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5A122E21-261F-4926-BC3B-2CB5156E51AC}"/>
                  </a:ext>
                </a:extLst>
              </p:cNvPr>
              <p:cNvCxnSpPr>
                <a:stCxn id="140" idx="6"/>
                <a:endCxn id="158" idx="2"/>
              </p:cNvCxnSpPr>
              <p:nvPr/>
            </p:nvCxnSpPr>
            <p:spPr>
              <a:xfrm>
                <a:off x="3878848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箭头连接符 133">
                <a:extLst>
                  <a:ext uri="{FF2B5EF4-FFF2-40B4-BE49-F238E27FC236}">
                    <a16:creationId xmlns:a16="http://schemas.microsoft.com/office/drawing/2014/main" id="{644F7F0F-42F2-46FB-8843-E6066FD64D2B}"/>
                  </a:ext>
                </a:extLst>
              </p:cNvPr>
              <p:cNvCxnSpPr>
                <a:stCxn id="141" idx="6"/>
                <a:endCxn id="155" idx="2"/>
              </p:cNvCxnSpPr>
              <p:nvPr/>
            </p:nvCxnSpPr>
            <p:spPr>
              <a:xfrm flipV="1">
                <a:off x="3878848" y="2654467"/>
                <a:ext cx="1300855" cy="1387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>
                <a:extLst>
                  <a:ext uri="{FF2B5EF4-FFF2-40B4-BE49-F238E27FC236}">
                    <a16:creationId xmlns:a16="http://schemas.microsoft.com/office/drawing/2014/main" id="{FB83EF49-48BF-4F3A-ACD6-F4E5C752C982}"/>
                  </a:ext>
                </a:extLst>
              </p:cNvPr>
              <p:cNvCxnSpPr>
                <a:stCxn id="141" idx="6"/>
                <a:endCxn id="157" idx="2"/>
              </p:cNvCxnSpPr>
              <p:nvPr/>
            </p:nvCxnSpPr>
            <p:spPr>
              <a:xfrm flipV="1">
                <a:off x="3878848" y="3348305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>
                <a:extLst>
                  <a:ext uri="{FF2B5EF4-FFF2-40B4-BE49-F238E27FC236}">
                    <a16:creationId xmlns:a16="http://schemas.microsoft.com/office/drawing/2014/main" id="{75A9C37C-6103-466C-A018-F4D81C76110B}"/>
                  </a:ext>
                </a:extLst>
              </p:cNvPr>
              <p:cNvCxnSpPr>
                <a:stCxn id="141" idx="6"/>
                <a:endCxn id="156" idx="2"/>
              </p:cNvCxnSpPr>
              <p:nvPr/>
            </p:nvCxnSpPr>
            <p:spPr>
              <a:xfrm>
                <a:off x="3878848" y="4042143"/>
                <a:ext cx="1300855" cy="1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0E7F4AE3-67E6-4CAB-BE55-F87738D598E4}"/>
                  </a:ext>
                </a:extLst>
              </p:cNvPr>
              <p:cNvCxnSpPr>
                <a:stCxn id="141" idx="6"/>
                <a:endCxn id="158" idx="2"/>
              </p:cNvCxnSpPr>
              <p:nvPr/>
            </p:nvCxnSpPr>
            <p:spPr>
              <a:xfrm>
                <a:off x="3878848" y="4042143"/>
                <a:ext cx="1300855" cy="696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2A823D46-54E1-40FE-A642-26002ABF5FC3}"/>
                </a:ext>
              </a:extLst>
            </p:cNvPr>
            <p:cNvGrpSpPr/>
            <p:nvPr/>
          </p:nvGrpSpPr>
          <p:grpSpPr>
            <a:xfrm>
              <a:off x="3221038" y="1609725"/>
              <a:ext cx="5594350" cy="381000"/>
              <a:chOff x="3221038" y="1609725"/>
              <a:chExt cx="5594350" cy="381000"/>
            </a:xfrm>
          </p:grpSpPr>
          <p:graphicFrame>
            <p:nvGraphicFramePr>
              <p:cNvPr id="94" name="对象 93">
                <a:extLst>
                  <a:ext uri="{FF2B5EF4-FFF2-40B4-BE49-F238E27FC236}">
                    <a16:creationId xmlns:a16="http://schemas.microsoft.com/office/drawing/2014/main" id="{417C98D9-A699-4635-AC98-2AF589B9FB23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221038" y="1609725"/>
              <a:ext cx="30162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106" name="AxMath" r:id="rId5" imgW="150480" imgH="190440" progId="Equation.AxMath">
                      <p:embed/>
                    </p:oleObj>
                  </mc:Choice>
                  <mc:Fallback>
                    <p:oleObj name="AxMath" r:id="rId5" imgW="150480" imgH="190440" progId="Equation.AxMath">
                      <p:embed/>
                      <p:pic>
                        <p:nvPicPr>
                          <p:cNvPr id="114" name="对象 113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221038" y="1609725"/>
                            <a:ext cx="301625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5" name="对象 94">
                <a:extLst>
                  <a:ext uri="{FF2B5EF4-FFF2-40B4-BE49-F238E27FC236}">
                    <a16:creationId xmlns:a16="http://schemas.microsoft.com/office/drawing/2014/main" id="{DCC20344-E0CB-49C0-9DC1-829ED34AE55D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978400" y="1609725"/>
              <a:ext cx="300038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107" name="AxMath" r:id="rId7" imgW="142920" imgH="190440" progId="Equation.AxMath">
                      <p:embed/>
                    </p:oleObj>
                  </mc:Choice>
                  <mc:Fallback>
                    <p:oleObj name="AxMath" r:id="rId7" imgW="142920" imgH="190440" progId="Equation.AxMath">
                      <p:embed/>
                      <p:pic>
                        <p:nvPicPr>
                          <p:cNvPr id="6" name="对象 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978400" y="1609725"/>
                            <a:ext cx="300038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6" name="对象 95">
                <a:extLst>
                  <a:ext uri="{FF2B5EF4-FFF2-40B4-BE49-F238E27FC236}">
                    <a16:creationId xmlns:a16="http://schemas.microsoft.com/office/drawing/2014/main" id="{98B1B166-ABEE-42A7-8ECA-3005F665E4F9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729413" y="1609725"/>
              <a:ext cx="312737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108" name="AxMath" r:id="rId9" imgW="149040" imgH="190440" progId="Equation.AxMath">
                      <p:embed/>
                    </p:oleObj>
                  </mc:Choice>
                  <mc:Fallback>
                    <p:oleObj name="AxMath" r:id="rId9" imgW="149040" imgH="190440" progId="Equation.AxMath">
                      <p:embed/>
                      <p:pic>
                        <p:nvPicPr>
                          <p:cNvPr id="68" name="对象 67">
                            <a:extLst>
                              <a:ext uri="{FF2B5EF4-FFF2-40B4-BE49-F238E27FC236}">
                                <a16:creationId xmlns:a16="http://schemas.microsoft.com/office/drawing/2014/main" id="{8652C4F5-92E5-4D69-984A-82D6B503911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6729413" y="1609725"/>
                            <a:ext cx="312737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" name="对象 96">
                <a:extLst>
                  <a:ext uri="{FF2B5EF4-FFF2-40B4-BE49-F238E27FC236}">
                    <a16:creationId xmlns:a16="http://schemas.microsoft.com/office/drawing/2014/main" id="{2DC19503-6301-40E1-8FF2-FCDF40D13793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497888" y="1609725"/>
              <a:ext cx="31750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109" name="AxMath" r:id="rId11" imgW="150120" imgH="190440" progId="Equation.AxMath">
                      <p:embed/>
                    </p:oleObj>
                  </mc:Choice>
                  <mc:Fallback>
                    <p:oleObj name="AxMath" r:id="rId11" imgW="150120" imgH="190440" progId="Equation.AxMath">
                      <p:embed/>
                      <p:pic>
                        <p:nvPicPr>
                          <p:cNvPr id="70" name="对象 69">
                            <a:extLst>
                              <a:ext uri="{FF2B5EF4-FFF2-40B4-BE49-F238E27FC236}">
                                <a16:creationId xmlns:a16="http://schemas.microsoft.com/office/drawing/2014/main" id="{2877835C-9FCC-4C9B-8CC2-F3E948CAA0D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8497888" y="1609725"/>
                            <a:ext cx="317500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3148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25509" y="0"/>
            <a:ext cx="1466491" cy="5678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待更新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更新论文信息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536791"/>
              </p:ext>
            </p:extLst>
          </p:nvPr>
        </p:nvGraphicFramePr>
        <p:xfrm>
          <a:off x="1749245" y="3896316"/>
          <a:ext cx="8693509" cy="1473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88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/>
                        <a:t>Title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>
                          <a:latin typeface="Microsoft YaHei UI" panose="020B0503020204020204" pitchFamily="34" charset="-122"/>
                          <a:ea typeface="楷体" panose="02010609060101010101" pitchFamily="49" charset="-122"/>
                        </a:rPr>
                        <a:t>SoK</a:t>
                      </a:r>
                      <a:r>
                        <a:rPr lang="en-US" altLang="zh-CN" sz="1400" b="0" dirty="0">
                          <a:latin typeface="Microsoft YaHei UI" panose="020B0503020204020204" pitchFamily="34" charset="-122"/>
                          <a:ea typeface="楷体" panose="02010609060101010101" pitchFamily="49" charset="-122"/>
                        </a:rPr>
                        <a:t>: Certified Robustness for Deep Neural Networks</a:t>
                      </a:r>
                      <a:endParaRPr lang="zh-CN" altLang="en-US" sz="1400" b="0" dirty="0">
                        <a:latin typeface="Microsoft YaHei UI" panose="020B0503020204020204" pitchFamily="34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/>
                        <a:t>Arxiv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hlinkClick r:id="rId2"/>
                        </a:rPr>
                        <a:t>https://arxiv.org/abs/2009.04131</a:t>
                      </a:r>
                      <a:r>
                        <a:rPr lang="en-US" altLang="zh-CN" sz="1400" b="0" dirty="0"/>
                        <a:t> </a:t>
                      </a:r>
                      <a:endParaRPr lang="zh-CN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/>
                        <a:t>Github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hlinkClick r:id="rId3"/>
                        </a:rPr>
                        <a:t>https://github.com/AI-secure/VeriGauge</a:t>
                      </a:r>
                      <a:br>
                        <a:rPr lang="en-US" altLang="zh-CN" sz="1400" b="0" dirty="0"/>
                      </a:br>
                      <a:r>
                        <a:rPr lang="en-US" altLang="zh-CN" sz="1400" b="0" dirty="0">
                          <a:hlinkClick r:id="rId4"/>
                        </a:rPr>
                        <a:t>https://github.com/AI-secure/Provable-Training-and-Verification-Approaches-Towards-Robust-Neural-Networks</a:t>
                      </a:r>
                      <a:r>
                        <a:rPr lang="en-US" altLang="zh-CN" sz="1400" b="0" baseline="0" dirty="0"/>
                        <a:t> </a:t>
                      </a:r>
                      <a:endParaRPr lang="zh-CN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751" y="653859"/>
            <a:ext cx="8370498" cy="245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08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Linear Relaxation</a:t>
            </a: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C6E21B7D-104F-416A-AF71-E9A87CC7ADC9}"/>
              </a:ext>
            </a:extLst>
          </p:cNvPr>
          <p:cNvGrpSpPr/>
          <p:nvPr/>
        </p:nvGrpSpPr>
        <p:grpSpPr>
          <a:xfrm>
            <a:off x="1321494" y="1598808"/>
            <a:ext cx="9549012" cy="1871328"/>
            <a:chOff x="1321494" y="1190883"/>
            <a:chExt cx="9549012" cy="1871328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4035EFE2-81AA-49C2-BB56-E7934890EF27}"/>
                </a:ext>
              </a:extLst>
            </p:cNvPr>
            <p:cNvGrpSpPr/>
            <p:nvPr/>
          </p:nvGrpSpPr>
          <p:grpSpPr>
            <a:xfrm>
              <a:off x="1321494" y="1190883"/>
              <a:ext cx="3699355" cy="1020205"/>
              <a:chOff x="331975" y="1825359"/>
              <a:chExt cx="3699355" cy="1020205"/>
            </a:xfrm>
          </p:grpSpPr>
          <p:sp>
            <p:nvSpPr>
              <p:cNvPr id="93" name="流程图: 联系 90">
                <a:extLst>
                  <a:ext uri="{FF2B5EF4-FFF2-40B4-BE49-F238E27FC236}">
                    <a16:creationId xmlns:a16="http://schemas.microsoft.com/office/drawing/2014/main" id="{9D9676CE-FFFB-44F7-A7E3-C81D0644004C}"/>
                  </a:ext>
                </a:extLst>
              </p:cNvPr>
              <p:cNvSpPr/>
              <p:nvPr/>
            </p:nvSpPr>
            <p:spPr>
              <a:xfrm>
                <a:off x="1032062" y="1825359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" name="流程图: 联系 90">
                <a:extLst>
                  <a:ext uri="{FF2B5EF4-FFF2-40B4-BE49-F238E27FC236}">
                    <a16:creationId xmlns:a16="http://schemas.microsoft.com/office/drawing/2014/main" id="{4FFB9E5E-0D36-4217-A4C7-2FFD9B1052DA}"/>
                  </a:ext>
                </a:extLst>
              </p:cNvPr>
              <p:cNvSpPr/>
              <p:nvPr/>
            </p:nvSpPr>
            <p:spPr>
              <a:xfrm>
                <a:off x="1032062" y="2388364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7" name="流程图: 联系 90">
                <a:extLst>
                  <a:ext uri="{FF2B5EF4-FFF2-40B4-BE49-F238E27FC236}">
                    <a16:creationId xmlns:a16="http://schemas.microsoft.com/office/drawing/2014/main" id="{CA21200A-34C7-43BB-8817-E5C81B38D821}"/>
                  </a:ext>
                </a:extLst>
              </p:cNvPr>
              <p:cNvSpPr/>
              <p:nvPr/>
            </p:nvSpPr>
            <p:spPr>
              <a:xfrm>
                <a:off x="2048063" y="2079948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51A3F311-B62E-46F5-A2F0-891D19EA0241}"/>
                  </a:ext>
                </a:extLst>
              </p:cNvPr>
              <p:cNvCxnSpPr>
                <a:stCxn id="93" idx="6"/>
                <a:endCxn id="97" idx="2"/>
              </p:cNvCxnSpPr>
              <p:nvPr/>
            </p:nvCxnSpPr>
            <p:spPr>
              <a:xfrm>
                <a:off x="1489262" y="2053959"/>
                <a:ext cx="558801" cy="2545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E0C93CD5-897A-4C0A-ABBF-2C4B431FE28D}"/>
                  </a:ext>
                </a:extLst>
              </p:cNvPr>
              <p:cNvCxnSpPr>
                <a:stCxn id="94" idx="6"/>
                <a:endCxn id="97" idx="2"/>
              </p:cNvCxnSpPr>
              <p:nvPr/>
            </p:nvCxnSpPr>
            <p:spPr>
              <a:xfrm flipV="1">
                <a:off x="1489262" y="2308548"/>
                <a:ext cx="558801" cy="3084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8" name="对象 17">
                <a:extLst>
                  <a:ext uri="{FF2B5EF4-FFF2-40B4-BE49-F238E27FC236}">
                    <a16:creationId xmlns:a16="http://schemas.microsoft.com/office/drawing/2014/main" id="{B13A3D62-6324-4E30-B483-1C35391719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93731597"/>
                  </p:ext>
                </p:extLst>
              </p:nvPr>
            </p:nvGraphicFramePr>
            <p:xfrm>
              <a:off x="331975" y="1857109"/>
              <a:ext cx="61912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571" name="AxMath" r:id="rId4" imgW="310320" imgH="196920" progId="Equation.AxMath">
                      <p:embed/>
                    </p:oleObj>
                  </mc:Choice>
                  <mc:Fallback>
                    <p:oleObj name="AxMath" r:id="rId4" imgW="310320" imgH="196920" progId="Equation.AxMath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31975" y="1857109"/>
                            <a:ext cx="619125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" name="对象 101">
                <a:extLst>
                  <a:ext uri="{FF2B5EF4-FFF2-40B4-BE49-F238E27FC236}">
                    <a16:creationId xmlns:a16="http://schemas.microsoft.com/office/drawing/2014/main" id="{40E53B98-398E-4B57-903E-3B31DE3620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1740818"/>
                  </p:ext>
                </p:extLst>
              </p:nvPr>
            </p:nvGraphicFramePr>
            <p:xfrm>
              <a:off x="331975" y="2419559"/>
              <a:ext cx="61912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572" name="AxMath" r:id="rId6" imgW="309960" imgH="196920" progId="Equation.AxMath">
                      <p:embed/>
                    </p:oleObj>
                  </mc:Choice>
                  <mc:Fallback>
                    <p:oleObj name="AxMath" r:id="rId6" imgW="309960" imgH="196920" progId="Equation.AxMath">
                      <p:embed/>
                      <p:pic>
                        <p:nvPicPr>
                          <p:cNvPr id="18" name="对象 17">
                            <a:extLst>
                              <a:ext uri="{FF2B5EF4-FFF2-40B4-BE49-F238E27FC236}">
                                <a16:creationId xmlns:a16="http://schemas.microsoft.com/office/drawing/2014/main" id="{B13A3D62-6324-4E30-B483-1C353917194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331975" y="2419559"/>
                            <a:ext cx="619125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对象 18">
                <a:extLst>
                  <a:ext uri="{FF2B5EF4-FFF2-40B4-BE49-F238E27FC236}">
                    <a16:creationId xmlns:a16="http://schemas.microsoft.com/office/drawing/2014/main" id="{B463B989-5554-4CAA-A894-CBB48F1F71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87801146"/>
                  </p:ext>
                </p:extLst>
              </p:nvPr>
            </p:nvGraphicFramePr>
            <p:xfrm>
              <a:off x="1611313" y="2146300"/>
              <a:ext cx="295275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573" name="AxMath" r:id="rId8" imgW="147240" imgH="189360" progId="Equation.AxMath">
                      <p:embed/>
                    </p:oleObj>
                  </mc:Choice>
                  <mc:Fallback>
                    <p:oleObj name="AxMath" r:id="rId8" imgW="147240" imgH="189360" progId="Equation.AxMath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611313" y="2146300"/>
                            <a:ext cx="295275" cy="3778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" name="对象 103">
                <a:extLst>
                  <a:ext uri="{FF2B5EF4-FFF2-40B4-BE49-F238E27FC236}">
                    <a16:creationId xmlns:a16="http://schemas.microsoft.com/office/drawing/2014/main" id="{D527E8D0-58D1-4F0D-A8F1-AF435F3946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36418823"/>
                  </p:ext>
                </p:extLst>
              </p:nvPr>
            </p:nvGraphicFramePr>
            <p:xfrm>
              <a:off x="2535905" y="2146300"/>
              <a:ext cx="149542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574" name="AxMath" r:id="rId10" imgW="748440" imgH="196920" progId="Equation.AxMath">
                      <p:embed/>
                    </p:oleObj>
                  </mc:Choice>
                  <mc:Fallback>
                    <p:oleObj name="AxMath" r:id="rId10" imgW="748440" imgH="196920" progId="Equation.AxMath">
                      <p:embed/>
                      <p:pic>
                        <p:nvPicPr>
                          <p:cNvPr id="18" name="对象 17">
                            <a:extLst>
                              <a:ext uri="{FF2B5EF4-FFF2-40B4-BE49-F238E27FC236}">
                                <a16:creationId xmlns:a16="http://schemas.microsoft.com/office/drawing/2014/main" id="{B13A3D62-6324-4E30-B483-1C353917194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2535905" y="2146300"/>
                            <a:ext cx="1495425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E44E40E7-4A2A-41C5-A083-59D17D4A97BA}"/>
                </a:ext>
              </a:extLst>
            </p:cNvPr>
            <p:cNvGrpSpPr/>
            <p:nvPr/>
          </p:nvGrpSpPr>
          <p:grpSpPr>
            <a:xfrm>
              <a:off x="1321494" y="2518765"/>
              <a:ext cx="3238770" cy="543446"/>
              <a:chOff x="334881" y="3429000"/>
              <a:chExt cx="3238770" cy="543446"/>
            </a:xfrm>
          </p:grpSpPr>
          <p:sp>
            <p:nvSpPr>
              <p:cNvPr id="105" name="流程图: 联系 90">
                <a:extLst>
                  <a:ext uri="{FF2B5EF4-FFF2-40B4-BE49-F238E27FC236}">
                    <a16:creationId xmlns:a16="http://schemas.microsoft.com/office/drawing/2014/main" id="{36556D3C-AC31-4FB0-8AA6-95F0DA5BC07C}"/>
                  </a:ext>
                </a:extLst>
              </p:cNvPr>
              <p:cNvSpPr/>
              <p:nvPr/>
            </p:nvSpPr>
            <p:spPr>
              <a:xfrm>
                <a:off x="1032062" y="3515246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6" name="流程图: 联系 90">
                <a:extLst>
                  <a:ext uri="{FF2B5EF4-FFF2-40B4-BE49-F238E27FC236}">
                    <a16:creationId xmlns:a16="http://schemas.microsoft.com/office/drawing/2014/main" id="{4E67FE95-3308-49F8-99B3-044C017641D6}"/>
                  </a:ext>
                </a:extLst>
              </p:cNvPr>
              <p:cNvSpPr/>
              <p:nvPr/>
            </p:nvSpPr>
            <p:spPr>
              <a:xfrm>
                <a:off x="2048063" y="3515246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1899E7BB-EEA9-4A05-A4D5-1D4B3F221CF8}"/>
                  </a:ext>
                </a:extLst>
              </p:cNvPr>
              <p:cNvCxnSpPr>
                <a:stCxn id="105" idx="6"/>
                <a:endCxn id="106" idx="2"/>
              </p:cNvCxnSpPr>
              <p:nvPr/>
            </p:nvCxnSpPr>
            <p:spPr>
              <a:xfrm>
                <a:off x="1489262" y="3743846"/>
                <a:ext cx="5588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7" name="对象 106">
                <a:extLst>
                  <a:ext uri="{FF2B5EF4-FFF2-40B4-BE49-F238E27FC236}">
                    <a16:creationId xmlns:a16="http://schemas.microsoft.com/office/drawing/2014/main" id="{343D7908-93F4-4692-A618-D571E287109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8838054"/>
                  </p:ext>
                </p:extLst>
              </p:nvPr>
            </p:nvGraphicFramePr>
            <p:xfrm>
              <a:off x="1621025" y="3429000"/>
              <a:ext cx="295275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575" name="AxMath" r:id="rId12" imgW="147240" imgH="189360" progId="Equation.AxMath">
                      <p:embed/>
                    </p:oleObj>
                  </mc:Choice>
                  <mc:Fallback>
                    <p:oleObj name="AxMath" r:id="rId12" imgW="147240" imgH="189360" progId="Equation.AxMath">
                      <p:embed/>
                      <p:pic>
                        <p:nvPicPr>
                          <p:cNvPr id="19" name="对象 18">
                            <a:extLst>
                              <a:ext uri="{FF2B5EF4-FFF2-40B4-BE49-F238E27FC236}">
                                <a16:creationId xmlns:a16="http://schemas.microsoft.com/office/drawing/2014/main" id="{B463B989-5554-4CAA-A894-CBB48F1F712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1621025" y="3429000"/>
                            <a:ext cx="295275" cy="3778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8" name="对象 107">
                <a:extLst>
                  <a:ext uri="{FF2B5EF4-FFF2-40B4-BE49-F238E27FC236}">
                    <a16:creationId xmlns:a16="http://schemas.microsoft.com/office/drawing/2014/main" id="{12D5AD34-D03F-468B-94CA-04B872446A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5948103"/>
                  </p:ext>
                </p:extLst>
              </p:nvPr>
            </p:nvGraphicFramePr>
            <p:xfrm>
              <a:off x="334881" y="3546996"/>
              <a:ext cx="61912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576" name="AxMath" r:id="rId14" imgW="310320" imgH="196920" progId="Equation.AxMath">
                      <p:embed/>
                    </p:oleObj>
                  </mc:Choice>
                  <mc:Fallback>
                    <p:oleObj name="AxMath" r:id="rId14" imgW="310320" imgH="196920" progId="Equation.AxMath">
                      <p:embed/>
                      <p:pic>
                        <p:nvPicPr>
                          <p:cNvPr id="18" name="对象 17">
                            <a:extLst>
                              <a:ext uri="{FF2B5EF4-FFF2-40B4-BE49-F238E27FC236}">
                                <a16:creationId xmlns:a16="http://schemas.microsoft.com/office/drawing/2014/main" id="{B13A3D62-6324-4E30-B483-1C353917194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34881" y="3546996"/>
                            <a:ext cx="619125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9" name="对象 108">
                <a:extLst>
                  <a:ext uri="{FF2B5EF4-FFF2-40B4-BE49-F238E27FC236}">
                    <a16:creationId xmlns:a16="http://schemas.microsoft.com/office/drawing/2014/main" id="{9822B4F9-9579-4604-83FB-F88AC2174B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6642521"/>
                  </p:ext>
                </p:extLst>
              </p:nvPr>
            </p:nvGraphicFramePr>
            <p:xfrm>
              <a:off x="2554476" y="3546996"/>
              <a:ext cx="101917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577" name="AxMath" r:id="rId15" imgW="509040" imgH="196920" progId="Equation.AxMath">
                      <p:embed/>
                    </p:oleObj>
                  </mc:Choice>
                  <mc:Fallback>
                    <p:oleObj name="AxMath" r:id="rId15" imgW="509040" imgH="196920" progId="Equation.AxMath">
                      <p:embed/>
                      <p:pic>
                        <p:nvPicPr>
                          <p:cNvPr id="18" name="对象 17">
                            <a:extLst>
                              <a:ext uri="{FF2B5EF4-FFF2-40B4-BE49-F238E27FC236}">
                                <a16:creationId xmlns:a16="http://schemas.microsoft.com/office/drawing/2014/main" id="{B13A3D62-6324-4E30-B483-1C353917194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554476" y="3546996"/>
                            <a:ext cx="1019175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E8CF351A-B0FA-406A-AF59-0481898C4DAA}"/>
                </a:ext>
              </a:extLst>
            </p:cNvPr>
            <p:cNvGrpSpPr/>
            <p:nvPr/>
          </p:nvGrpSpPr>
          <p:grpSpPr>
            <a:xfrm>
              <a:off x="6189593" y="1454599"/>
              <a:ext cx="4680913" cy="508150"/>
              <a:chOff x="331975" y="5082092"/>
              <a:chExt cx="4680913" cy="508150"/>
            </a:xfrm>
          </p:grpSpPr>
          <p:sp>
            <p:nvSpPr>
              <p:cNvPr id="112" name="流程图: 联系 90">
                <a:extLst>
                  <a:ext uri="{FF2B5EF4-FFF2-40B4-BE49-F238E27FC236}">
                    <a16:creationId xmlns:a16="http://schemas.microsoft.com/office/drawing/2014/main" id="{71F7D028-046E-4E99-8111-020EC76C7CE7}"/>
                  </a:ext>
                </a:extLst>
              </p:cNvPr>
              <p:cNvSpPr/>
              <p:nvPr/>
            </p:nvSpPr>
            <p:spPr>
              <a:xfrm>
                <a:off x="1032062" y="5133042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3" name="流程图: 联系 90">
                <a:extLst>
                  <a:ext uri="{FF2B5EF4-FFF2-40B4-BE49-F238E27FC236}">
                    <a16:creationId xmlns:a16="http://schemas.microsoft.com/office/drawing/2014/main" id="{D1E838A5-4A29-43A1-B41D-58B8CB322C51}"/>
                  </a:ext>
                </a:extLst>
              </p:cNvPr>
              <p:cNvSpPr/>
              <p:nvPr/>
            </p:nvSpPr>
            <p:spPr>
              <a:xfrm>
                <a:off x="2048063" y="5133042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cxnSp>
            <p:nvCxnSpPr>
              <p:cNvPr id="115" name="直接箭头连接符 114">
                <a:extLst>
                  <a:ext uri="{FF2B5EF4-FFF2-40B4-BE49-F238E27FC236}">
                    <a16:creationId xmlns:a16="http://schemas.microsoft.com/office/drawing/2014/main" id="{E7614489-0BAB-4FD5-A932-6ACCC6E66F49}"/>
                  </a:ext>
                </a:extLst>
              </p:cNvPr>
              <p:cNvCxnSpPr>
                <a:stCxn id="112" idx="6"/>
                <a:endCxn id="113" idx="2"/>
              </p:cNvCxnSpPr>
              <p:nvPr/>
            </p:nvCxnSpPr>
            <p:spPr>
              <a:xfrm>
                <a:off x="1489262" y="5361642"/>
                <a:ext cx="5588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16" name="对象 115">
                <a:extLst>
                  <a:ext uri="{FF2B5EF4-FFF2-40B4-BE49-F238E27FC236}">
                    <a16:creationId xmlns:a16="http://schemas.microsoft.com/office/drawing/2014/main" id="{69F5CC50-60AF-48E0-A07D-9E302FF7BA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68023637"/>
                  </p:ext>
                </p:extLst>
              </p:nvPr>
            </p:nvGraphicFramePr>
            <p:xfrm>
              <a:off x="331975" y="5164792"/>
              <a:ext cx="61912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578" name="AxMath" r:id="rId17" imgW="310320" imgH="196920" progId="Equation.AxMath">
                      <p:embed/>
                    </p:oleObj>
                  </mc:Choice>
                  <mc:Fallback>
                    <p:oleObj name="AxMath" r:id="rId17" imgW="310320" imgH="196920" progId="Equation.AxMath">
                      <p:embed/>
                      <p:pic>
                        <p:nvPicPr>
                          <p:cNvPr id="108" name="对象 107">
                            <a:extLst>
                              <a:ext uri="{FF2B5EF4-FFF2-40B4-BE49-F238E27FC236}">
                                <a16:creationId xmlns:a16="http://schemas.microsoft.com/office/drawing/2014/main" id="{12D5AD34-D03F-468B-94CA-04B872446A0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31975" y="5164792"/>
                            <a:ext cx="619125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7" name="对象 116">
                <a:extLst>
                  <a:ext uri="{FF2B5EF4-FFF2-40B4-BE49-F238E27FC236}">
                    <a16:creationId xmlns:a16="http://schemas.microsoft.com/office/drawing/2014/main" id="{BA14E7D3-A874-4852-899B-A6A7A3CFFA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96454131"/>
                  </p:ext>
                </p:extLst>
              </p:nvPr>
            </p:nvGraphicFramePr>
            <p:xfrm>
              <a:off x="1509901" y="5082092"/>
              <a:ext cx="558795" cy="2995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579" name="AxMath" r:id="rId18" imgW="351720" imgH="189360" progId="Equation.AxMath">
                      <p:embed/>
                    </p:oleObj>
                  </mc:Choice>
                  <mc:Fallback>
                    <p:oleObj name="AxMath" r:id="rId18" imgW="351720" imgH="189360" progId="Equation.AxMath">
                      <p:embed/>
                      <p:pic>
                        <p:nvPicPr>
                          <p:cNvPr id="107" name="对象 106">
                            <a:extLst>
                              <a:ext uri="{FF2B5EF4-FFF2-40B4-BE49-F238E27FC236}">
                                <a16:creationId xmlns:a16="http://schemas.microsoft.com/office/drawing/2014/main" id="{343D7908-93F4-4692-A618-D571E287109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1509901" y="5082092"/>
                            <a:ext cx="558795" cy="29953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8" name="对象 117">
                <a:extLst>
                  <a:ext uri="{FF2B5EF4-FFF2-40B4-BE49-F238E27FC236}">
                    <a16:creationId xmlns:a16="http://schemas.microsoft.com/office/drawing/2014/main" id="{5202EA7F-20B0-4060-B5F2-BBA37219CE3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26493643"/>
                  </p:ext>
                </p:extLst>
              </p:nvPr>
            </p:nvGraphicFramePr>
            <p:xfrm>
              <a:off x="2556058" y="5169329"/>
              <a:ext cx="2456830" cy="384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580" name="AxMath" r:id="rId20" imgW="1307880" imgH="204120" progId="Equation.AxMath">
                      <p:embed/>
                    </p:oleObj>
                  </mc:Choice>
                  <mc:Fallback>
                    <p:oleObj name="AxMath" r:id="rId20" imgW="1307880" imgH="204120" progId="Equation.AxMath">
                      <p:embed/>
                      <p:pic>
                        <p:nvPicPr>
                          <p:cNvPr id="116" name="对象 115">
                            <a:extLst>
                              <a:ext uri="{FF2B5EF4-FFF2-40B4-BE49-F238E27FC236}">
                                <a16:creationId xmlns:a16="http://schemas.microsoft.com/office/drawing/2014/main" id="{69F5CC50-60AF-48E0-A07D-9E302FF7BA0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2556058" y="5169329"/>
                            <a:ext cx="2456830" cy="3846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2F5DE303-9188-4810-BA3A-83FAE6B76D44}"/>
                </a:ext>
              </a:extLst>
            </p:cNvPr>
            <p:cNvGrpSpPr/>
            <p:nvPr/>
          </p:nvGrpSpPr>
          <p:grpSpPr>
            <a:xfrm>
              <a:off x="6189593" y="2490450"/>
              <a:ext cx="3949701" cy="539253"/>
              <a:chOff x="331975" y="6213475"/>
              <a:chExt cx="3949701" cy="539253"/>
            </a:xfrm>
          </p:grpSpPr>
          <p:sp>
            <p:nvSpPr>
              <p:cNvPr id="119" name="流程图: 联系 90">
                <a:extLst>
                  <a:ext uri="{FF2B5EF4-FFF2-40B4-BE49-F238E27FC236}">
                    <a16:creationId xmlns:a16="http://schemas.microsoft.com/office/drawing/2014/main" id="{4A648020-84A1-403F-946E-30B36632ADAE}"/>
                  </a:ext>
                </a:extLst>
              </p:cNvPr>
              <p:cNvSpPr/>
              <p:nvPr/>
            </p:nvSpPr>
            <p:spPr>
              <a:xfrm>
                <a:off x="1032109" y="6278065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0" name="流程图: 联系 90">
                <a:extLst>
                  <a:ext uri="{FF2B5EF4-FFF2-40B4-BE49-F238E27FC236}">
                    <a16:creationId xmlns:a16="http://schemas.microsoft.com/office/drawing/2014/main" id="{333E9EA8-54F5-44A5-A495-0BB7356971D6}"/>
                  </a:ext>
                </a:extLst>
              </p:cNvPr>
              <p:cNvSpPr/>
              <p:nvPr/>
            </p:nvSpPr>
            <p:spPr>
              <a:xfrm>
                <a:off x="2043199" y="6278065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EEE64723-19C8-4873-ABFD-A068FB3EB010}"/>
                  </a:ext>
                </a:extLst>
              </p:cNvPr>
              <p:cNvCxnSpPr>
                <a:stCxn id="119" idx="6"/>
                <a:endCxn id="120" idx="2"/>
              </p:cNvCxnSpPr>
              <p:nvPr/>
            </p:nvCxnSpPr>
            <p:spPr>
              <a:xfrm>
                <a:off x="1489309" y="6506665"/>
                <a:ext cx="5538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23" name="对象 122">
                <a:extLst>
                  <a:ext uri="{FF2B5EF4-FFF2-40B4-BE49-F238E27FC236}">
                    <a16:creationId xmlns:a16="http://schemas.microsoft.com/office/drawing/2014/main" id="{3653CADB-36F8-45AA-B21E-C9C0B26732A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21983817"/>
                  </p:ext>
                </p:extLst>
              </p:nvPr>
            </p:nvGraphicFramePr>
            <p:xfrm>
              <a:off x="1598613" y="6213475"/>
              <a:ext cx="336550" cy="3000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581" name="AxMath" r:id="rId22" imgW="212760" imgH="189360" progId="Equation.AxMath">
                      <p:embed/>
                    </p:oleObj>
                  </mc:Choice>
                  <mc:Fallback>
                    <p:oleObj name="AxMath" r:id="rId22" imgW="212760" imgH="189360" progId="Equation.AxMath">
                      <p:embed/>
                      <p:pic>
                        <p:nvPicPr>
                          <p:cNvPr id="117" name="对象 116">
                            <a:extLst>
                              <a:ext uri="{FF2B5EF4-FFF2-40B4-BE49-F238E27FC236}">
                                <a16:creationId xmlns:a16="http://schemas.microsoft.com/office/drawing/2014/main" id="{BA14E7D3-A874-4852-899B-A6A7A3CFFA8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1598613" y="6213475"/>
                            <a:ext cx="336550" cy="3000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4" name="对象 123">
                <a:extLst>
                  <a:ext uri="{FF2B5EF4-FFF2-40B4-BE49-F238E27FC236}">
                    <a16:creationId xmlns:a16="http://schemas.microsoft.com/office/drawing/2014/main" id="{D33C9C11-5EF8-44FC-9E09-414DF423B0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10980085"/>
                  </p:ext>
                </p:extLst>
              </p:nvPr>
            </p:nvGraphicFramePr>
            <p:xfrm>
              <a:off x="331975" y="6316663"/>
              <a:ext cx="61912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582" name="AxMath" r:id="rId24" imgW="310320" imgH="196920" progId="Equation.AxMath">
                      <p:embed/>
                    </p:oleObj>
                  </mc:Choice>
                  <mc:Fallback>
                    <p:oleObj name="AxMath" r:id="rId24" imgW="310320" imgH="196920" progId="Equation.AxMath">
                      <p:embed/>
                      <p:pic>
                        <p:nvPicPr>
                          <p:cNvPr id="116" name="对象 115">
                            <a:extLst>
                              <a:ext uri="{FF2B5EF4-FFF2-40B4-BE49-F238E27FC236}">
                                <a16:creationId xmlns:a16="http://schemas.microsoft.com/office/drawing/2014/main" id="{69F5CC50-60AF-48E0-A07D-9E302FF7BA0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31975" y="6316663"/>
                            <a:ext cx="619125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5" name="对象 124">
                <a:extLst>
                  <a:ext uri="{FF2B5EF4-FFF2-40B4-BE49-F238E27FC236}">
                    <a16:creationId xmlns:a16="http://schemas.microsoft.com/office/drawing/2014/main" id="{E040010A-9BB8-4364-9A1E-EC320831D5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34224961"/>
                  </p:ext>
                </p:extLst>
              </p:nvPr>
            </p:nvGraphicFramePr>
            <p:xfrm>
              <a:off x="2554476" y="6359028"/>
              <a:ext cx="17272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583" name="AxMath" r:id="rId25" imgW="864000" imgH="196920" progId="Equation.AxMath">
                      <p:embed/>
                    </p:oleObj>
                  </mc:Choice>
                  <mc:Fallback>
                    <p:oleObj name="AxMath" r:id="rId25" imgW="864000" imgH="196920" progId="Equation.AxMath">
                      <p:embed/>
                      <p:pic>
                        <p:nvPicPr>
                          <p:cNvPr id="116" name="对象 115">
                            <a:extLst>
                              <a:ext uri="{FF2B5EF4-FFF2-40B4-BE49-F238E27FC236}">
                                <a16:creationId xmlns:a16="http://schemas.microsoft.com/office/drawing/2014/main" id="{69F5CC50-60AF-48E0-A07D-9E302FF7BA0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2554476" y="6359028"/>
                            <a:ext cx="1727200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2F26F34-96BF-477D-AD87-4786FF48DF2F}"/>
              </a:ext>
            </a:extLst>
          </p:cNvPr>
          <p:cNvSpPr txBox="1"/>
          <p:nvPr/>
        </p:nvSpPr>
        <p:spPr>
          <a:xfrm>
            <a:off x="960271" y="979741"/>
            <a:ext cx="5671438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Only the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input interval </a:t>
            </a:r>
            <a:r>
              <a:rPr lang="en-US" altLang="zh-CN" sz="2400" dirty="0">
                <a:solidFill>
                  <a:schemeClr val="tx1"/>
                </a:solidFill>
              </a:rPr>
              <a:t>is considered: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7081665B-4221-4155-A695-9268C8770D5A}"/>
              </a:ext>
            </a:extLst>
          </p:cNvPr>
          <p:cNvSpPr txBox="1"/>
          <p:nvPr/>
        </p:nvSpPr>
        <p:spPr>
          <a:xfrm>
            <a:off x="960271" y="3640076"/>
            <a:ext cx="5671438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Example: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17477C6-695F-438F-A434-F2F43CECDBCA}"/>
              </a:ext>
            </a:extLst>
          </p:cNvPr>
          <p:cNvSpPr txBox="1"/>
          <p:nvPr/>
        </p:nvSpPr>
        <p:spPr>
          <a:xfrm>
            <a:off x="6096000" y="4490504"/>
            <a:ext cx="2152073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We know</a:t>
            </a:r>
            <a:r>
              <a:rPr lang="en-US" altLang="zh-CN" sz="2400" dirty="0">
                <a:solidFill>
                  <a:schemeClr val="tx1"/>
                </a:solidFill>
              </a:rPr>
              <a:t>: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aphicFrame>
        <p:nvGraphicFramePr>
          <p:cNvPr id="162" name="对象 161">
            <a:extLst>
              <a:ext uri="{FF2B5EF4-FFF2-40B4-BE49-F238E27FC236}">
                <a16:creationId xmlns:a16="http://schemas.microsoft.com/office/drawing/2014/main" id="{74C8C4DE-A55B-40D8-AFB6-FA671685A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663023"/>
              </p:ext>
            </p:extLst>
          </p:nvPr>
        </p:nvGraphicFramePr>
        <p:xfrm>
          <a:off x="6631709" y="5064134"/>
          <a:ext cx="1749425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4" name="AxMath" r:id="rId27" imgW="874080" imgH="725400" progId="Equation.AxMath">
                  <p:embed/>
                </p:oleObj>
              </mc:Choice>
              <mc:Fallback>
                <p:oleObj name="AxMath" r:id="rId27" imgW="874080" imgH="7254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631709" y="5064134"/>
                        <a:ext cx="1749425" cy="145097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" name="文本框 162">
            <a:extLst>
              <a:ext uri="{FF2B5EF4-FFF2-40B4-BE49-F238E27FC236}">
                <a16:creationId xmlns:a16="http://schemas.microsoft.com/office/drawing/2014/main" id="{73EF1C75-8EE6-4A6E-8BB7-6CDB050EB482}"/>
              </a:ext>
            </a:extLst>
          </p:cNvPr>
          <p:cNvSpPr txBox="1"/>
          <p:nvPr/>
        </p:nvSpPr>
        <p:spPr>
          <a:xfrm>
            <a:off x="9110788" y="4568080"/>
            <a:ext cx="2152073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</a:rPr>
              <a:t>Extracted bounds: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362CB158-ABFC-4F86-B339-B06B7167FB89}"/>
              </a:ext>
            </a:extLst>
          </p:cNvPr>
          <p:cNvGrpSpPr/>
          <p:nvPr/>
        </p:nvGrpSpPr>
        <p:grpSpPr>
          <a:xfrm>
            <a:off x="830668" y="4568462"/>
            <a:ext cx="3850593" cy="1746613"/>
            <a:chOff x="830668" y="4568462"/>
            <a:chExt cx="3850593" cy="1746613"/>
          </a:xfrm>
        </p:grpSpPr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3B166602-979D-473C-8EB6-991BD1714601}"/>
                </a:ext>
              </a:extLst>
            </p:cNvPr>
            <p:cNvGrpSpPr/>
            <p:nvPr/>
          </p:nvGrpSpPr>
          <p:grpSpPr>
            <a:xfrm>
              <a:off x="2018675" y="4651734"/>
              <a:ext cx="2138573" cy="1475123"/>
              <a:chOff x="3034676" y="4488213"/>
              <a:chExt cx="2138573" cy="1475123"/>
            </a:xfrm>
          </p:grpSpPr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42BD58C9-D458-4651-BF79-E3AE5B6D2427}"/>
                  </a:ext>
                </a:extLst>
              </p:cNvPr>
              <p:cNvCxnSpPr>
                <a:stCxn id="132" idx="6"/>
                <a:endCxn id="135" idx="2"/>
              </p:cNvCxnSpPr>
              <p:nvPr/>
            </p:nvCxnSpPr>
            <p:spPr>
              <a:xfrm>
                <a:off x="3491876" y="4716813"/>
                <a:ext cx="1224173" cy="101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组合 149">
                <a:extLst>
                  <a:ext uri="{FF2B5EF4-FFF2-40B4-BE49-F238E27FC236}">
                    <a16:creationId xmlns:a16="http://schemas.microsoft.com/office/drawing/2014/main" id="{C2137082-A95E-408C-BA51-461AB09A74F0}"/>
                  </a:ext>
                </a:extLst>
              </p:cNvPr>
              <p:cNvGrpSpPr/>
              <p:nvPr/>
            </p:nvGrpSpPr>
            <p:grpSpPr>
              <a:xfrm>
                <a:off x="3034676" y="4488213"/>
                <a:ext cx="2138573" cy="457200"/>
                <a:chOff x="3034676" y="4488213"/>
                <a:chExt cx="2138573" cy="457200"/>
              </a:xfrm>
            </p:grpSpPr>
            <p:sp>
              <p:nvSpPr>
                <p:cNvPr id="132" name="流程图: 联系 90">
                  <a:extLst>
                    <a:ext uri="{FF2B5EF4-FFF2-40B4-BE49-F238E27FC236}">
                      <a16:creationId xmlns:a16="http://schemas.microsoft.com/office/drawing/2014/main" id="{83578086-EB39-4028-A1FD-19D95A1B3FE8}"/>
                    </a:ext>
                  </a:extLst>
                </p:cNvPr>
                <p:cNvSpPr/>
                <p:nvPr/>
              </p:nvSpPr>
              <p:spPr>
                <a:xfrm>
                  <a:off x="3034676" y="4488213"/>
                  <a:ext cx="457200" cy="457200"/>
                </a:xfrm>
                <a:prstGeom prst="flowChartConnector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4" name="流程图: 联系 90">
                  <a:extLst>
                    <a:ext uri="{FF2B5EF4-FFF2-40B4-BE49-F238E27FC236}">
                      <a16:creationId xmlns:a16="http://schemas.microsoft.com/office/drawing/2014/main" id="{7A71A66E-6AE0-4134-B187-22E9BCC4228D}"/>
                    </a:ext>
                  </a:extLst>
                </p:cNvPr>
                <p:cNvSpPr/>
                <p:nvPr/>
              </p:nvSpPr>
              <p:spPr>
                <a:xfrm>
                  <a:off x="4716049" y="4488213"/>
                  <a:ext cx="457200" cy="457200"/>
                </a:xfrm>
                <a:prstGeom prst="flowChartConnector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graphicFrame>
              <p:nvGraphicFramePr>
                <p:cNvPr id="136" name="对象 135">
                  <a:extLst>
                    <a:ext uri="{FF2B5EF4-FFF2-40B4-BE49-F238E27FC236}">
                      <a16:creationId xmlns:a16="http://schemas.microsoft.com/office/drawing/2014/main" id="{300CD52F-C6D2-48B3-B9F4-5E871F35505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23194054"/>
                    </p:ext>
                  </p:extLst>
                </p:nvPr>
              </p:nvGraphicFramePr>
              <p:xfrm>
                <a:off x="3129926" y="4520079"/>
                <a:ext cx="2667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3585" name="AxMath" r:id="rId29" imgW="132840" imgH="190800" progId="Equation.AxMath">
                        <p:embed/>
                      </p:oleObj>
                    </mc:Choice>
                    <mc:Fallback>
                      <p:oleObj name="AxMath" r:id="rId29" imgW="132840" imgH="190800" progId="Equation.AxMath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29926" y="4520079"/>
                              <a:ext cx="2667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8" name="对象 137">
                  <a:extLst>
                    <a:ext uri="{FF2B5EF4-FFF2-40B4-BE49-F238E27FC236}">
                      <a16:creationId xmlns:a16="http://schemas.microsoft.com/office/drawing/2014/main" id="{22DE9F22-DB7F-4CFA-976D-EC1761DCDAC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938370"/>
                    </p:ext>
                  </p:extLst>
                </p:nvPr>
              </p:nvGraphicFramePr>
              <p:xfrm>
                <a:off x="4805363" y="4519613"/>
                <a:ext cx="2794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3586" name="AxMath" r:id="rId31" imgW="140040" imgH="190800" progId="Equation.AxMath">
                        <p:embed/>
                      </p:oleObj>
                    </mc:Choice>
                    <mc:Fallback>
                      <p:oleObj name="AxMath" r:id="rId31" imgW="140040" imgH="190800" progId="Equation.AxMath">
                        <p:embed/>
                        <p:pic>
                          <p:nvPicPr>
                            <p:cNvPr id="136" name="对象 135">
                              <a:extLst>
                                <a:ext uri="{FF2B5EF4-FFF2-40B4-BE49-F238E27FC236}">
                                  <a16:creationId xmlns:a16="http://schemas.microsoft.com/office/drawing/2014/main" id="{300CD52F-C6D2-48B3-B9F4-5E871F35505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3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05363" y="4519613"/>
                              <a:ext cx="2794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143" name="直接箭头连接符 142">
                  <a:extLst>
                    <a:ext uri="{FF2B5EF4-FFF2-40B4-BE49-F238E27FC236}">
                      <a16:creationId xmlns:a16="http://schemas.microsoft.com/office/drawing/2014/main" id="{EB49A84F-B04C-4969-AA24-E4DFA814C3B4}"/>
                    </a:ext>
                  </a:extLst>
                </p:cNvPr>
                <p:cNvCxnSpPr>
                  <a:stCxn id="132" idx="6"/>
                  <a:endCxn id="134" idx="2"/>
                </p:cNvCxnSpPr>
                <p:nvPr/>
              </p:nvCxnSpPr>
              <p:spPr>
                <a:xfrm>
                  <a:off x="3491876" y="4716813"/>
                  <a:ext cx="12241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5" name="直接箭头连接符 144">
                <a:extLst>
                  <a:ext uri="{FF2B5EF4-FFF2-40B4-BE49-F238E27FC236}">
                    <a16:creationId xmlns:a16="http://schemas.microsoft.com/office/drawing/2014/main" id="{00F4B9E8-0C00-4A37-ABDF-A979822F1A64}"/>
                  </a:ext>
                </a:extLst>
              </p:cNvPr>
              <p:cNvCxnSpPr>
                <a:stCxn id="133" idx="6"/>
                <a:endCxn id="134" idx="2"/>
              </p:cNvCxnSpPr>
              <p:nvPr/>
            </p:nvCxnSpPr>
            <p:spPr>
              <a:xfrm flipV="1">
                <a:off x="3491876" y="4716813"/>
                <a:ext cx="1224173" cy="101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2B4818D3-D7E4-4DB5-9BC9-3EECFEFDA0E5}"/>
                  </a:ext>
                </a:extLst>
              </p:cNvPr>
              <p:cNvGrpSpPr/>
              <p:nvPr/>
            </p:nvGrpSpPr>
            <p:grpSpPr>
              <a:xfrm>
                <a:off x="3034676" y="5506136"/>
                <a:ext cx="2138573" cy="457200"/>
                <a:chOff x="3034676" y="5773988"/>
                <a:chExt cx="2138573" cy="457200"/>
              </a:xfrm>
            </p:grpSpPr>
            <p:sp>
              <p:nvSpPr>
                <p:cNvPr id="133" name="流程图: 联系 90">
                  <a:extLst>
                    <a:ext uri="{FF2B5EF4-FFF2-40B4-BE49-F238E27FC236}">
                      <a16:creationId xmlns:a16="http://schemas.microsoft.com/office/drawing/2014/main" id="{A2135233-7DD7-42DE-8453-B8D171C8EDD9}"/>
                    </a:ext>
                  </a:extLst>
                </p:cNvPr>
                <p:cNvSpPr/>
                <p:nvPr/>
              </p:nvSpPr>
              <p:spPr>
                <a:xfrm>
                  <a:off x="3034676" y="5773988"/>
                  <a:ext cx="457200" cy="457200"/>
                </a:xfrm>
                <a:prstGeom prst="flowChartConnector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5" name="流程图: 联系 90">
                  <a:extLst>
                    <a:ext uri="{FF2B5EF4-FFF2-40B4-BE49-F238E27FC236}">
                      <a16:creationId xmlns:a16="http://schemas.microsoft.com/office/drawing/2014/main" id="{D76EE0B6-BA9D-4634-96B6-65AA52840040}"/>
                    </a:ext>
                  </a:extLst>
                </p:cNvPr>
                <p:cNvSpPr/>
                <p:nvPr/>
              </p:nvSpPr>
              <p:spPr>
                <a:xfrm>
                  <a:off x="4716049" y="5773988"/>
                  <a:ext cx="457200" cy="457200"/>
                </a:xfrm>
                <a:prstGeom prst="flowChartConnector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grpSp>
              <p:nvGrpSpPr>
                <p:cNvPr id="148" name="组合 147">
                  <a:extLst>
                    <a:ext uri="{FF2B5EF4-FFF2-40B4-BE49-F238E27FC236}">
                      <a16:creationId xmlns:a16="http://schemas.microsoft.com/office/drawing/2014/main" id="{9F9DC729-586D-4928-94A9-BFEA67B9D18F}"/>
                    </a:ext>
                  </a:extLst>
                </p:cNvPr>
                <p:cNvGrpSpPr/>
                <p:nvPr/>
              </p:nvGrpSpPr>
              <p:grpSpPr>
                <a:xfrm>
                  <a:off x="3124200" y="5811838"/>
                  <a:ext cx="1970088" cy="381000"/>
                  <a:chOff x="3124200" y="5811838"/>
                  <a:chExt cx="1970088" cy="381000"/>
                </a:xfrm>
              </p:grpSpPr>
              <p:graphicFrame>
                <p:nvGraphicFramePr>
                  <p:cNvPr id="137" name="对象 136">
                    <a:extLst>
                      <a:ext uri="{FF2B5EF4-FFF2-40B4-BE49-F238E27FC236}">
                        <a16:creationId xmlns:a16="http://schemas.microsoft.com/office/drawing/2014/main" id="{B14FCEB2-BA94-4830-8F8C-80843B0E91B5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212543810"/>
                      </p:ext>
                    </p:extLst>
                  </p:nvPr>
                </p:nvGraphicFramePr>
                <p:xfrm>
                  <a:off x="3124200" y="5811838"/>
                  <a:ext cx="279400" cy="381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3587" name="AxMath" r:id="rId33" imgW="138960" imgH="190800" progId="Equation.AxMath">
                          <p:embed/>
                        </p:oleObj>
                      </mc:Choice>
                      <mc:Fallback>
                        <p:oleObj name="AxMath" r:id="rId33" imgW="138960" imgH="190800" progId="Equation.AxMath">
                          <p:embed/>
                          <p:pic>
                            <p:nvPicPr>
                              <p:cNvPr id="136" name="对象 135">
                                <a:extLst>
                                  <a:ext uri="{FF2B5EF4-FFF2-40B4-BE49-F238E27FC236}">
                                    <a16:creationId xmlns:a16="http://schemas.microsoft.com/office/drawing/2014/main" id="{300CD52F-C6D2-48B3-B9F4-5E871F355051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24200" y="5811838"/>
                                <a:ext cx="279400" cy="381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9" name="对象 138">
                    <a:extLst>
                      <a:ext uri="{FF2B5EF4-FFF2-40B4-BE49-F238E27FC236}">
                        <a16:creationId xmlns:a16="http://schemas.microsoft.com/office/drawing/2014/main" id="{11297C2D-D641-4A7D-BC83-4FFC67390C85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176915757"/>
                      </p:ext>
                    </p:extLst>
                  </p:nvPr>
                </p:nvGraphicFramePr>
                <p:xfrm>
                  <a:off x="4808538" y="5811838"/>
                  <a:ext cx="285750" cy="381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3588" name="AxMath" r:id="rId35" imgW="142200" imgH="190800" progId="Equation.AxMath">
                          <p:embed/>
                        </p:oleObj>
                      </mc:Choice>
                      <mc:Fallback>
                        <p:oleObj name="AxMath" r:id="rId35" imgW="142200" imgH="190800" progId="Equation.AxMath">
                          <p:embed/>
                          <p:pic>
                            <p:nvPicPr>
                              <p:cNvPr id="136" name="对象 135">
                                <a:extLst>
                                  <a:ext uri="{FF2B5EF4-FFF2-40B4-BE49-F238E27FC236}">
                                    <a16:creationId xmlns:a16="http://schemas.microsoft.com/office/drawing/2014/main" id="{300CD52F-C6D2-48B3-B9F4-5E871F355051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808538" y="5811838"/>
                                <a:ext cx="285750" cy="381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cxnSp>
                <p:nvCxnSpPr>
                  <p:cNvPr id="147" name="直接箭头连接符 146">
                    <a:extLst>
                      <a:ext uri="{FF2B5EF4-FFF2-40B4-BE49-F238E27FC236}">
                        <a16:creationId xmlns:a16="http://schemas.microsoft.com/office/drawing/2014/main" id="{D4F6A9F1-E393-45AC-A456-669513A640E5}"/>
                      </a:ext>
                    </a:extLst>
                  </p:cNvPr>
                  <p:cNvCxnSpPr>
                    <a:stCxn id="133" idx="6"/>
                    <a:endCxn id="135" idx="2"/>
                  </p:cNvCxnSpPr>
                  <p:nvPr/>
                </p:nvCxnSpPr>
                <p:spPr>
                  <a:xfrm>
                    <a:off x="3491876" y="6002588"/>
                    <a:ext cx="122417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aphicFrame>
          <p:nvGraphicFramePr>
            <p:cNvPr id="152" name="对象 151">
              <a:extLst>
                <a:ext uri="{FF2B5EF4-FFF2-40B4-BE49-F238E27FC236}">
                  <a16:creationId xmlns:a16="http://schemas.microsoft.com/office/drawing/2014/main" id="{B7405296-2B99-40B8-A7A5-838443EBF70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6876909"/>
                </p:ext>
              </p:extLst>
            </p:nvPr>
          </p:nvGraphicFramePr>
          <p:xfrm>
            <a:off x="3056967" y="4568462"/>
            <a:ext cx="16827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89" name="AxMath" r:id="rId37" imgW="84600" imgH="189360" progId="Equation.AxMath">
                    <p:embed/>
                  </p:oleObj>
                </mc:Choice>
                <mc:Fallback>
                  <p:oleObj name="AxMath" r:id="rId37" imgW="84600" imgH="1893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3056967" y="4568462"/>
                          <a:ext cx="168275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" name="对象 153">
              <a:extLst>
                <a:ext uri="{FF2B5EF4-FFF2-40B4-BE49-F238E27FC236}">
                  <a16:creationId xmlns:a16="http://schemas.microsoft.com/office/drawing/2014/main" id="{98B9FB72-D4BE-4788-85AA-0360A178585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8324746"/>
                </p:ext>
              </p:extLst>
            </p:nvPr>
          </p:nvGraphicFramePr>
          <p:xfrm>
            <a:off x="2673832" y="4972948"/>
            <a:ext cx="16827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90" name="AxMath" r:id="rId39" imgW="84600" imgH="189360" progId="Equation.AxMath">
                    <p:embed/>
                  </p:oleObj>
                </mc:Choice>
                <mc:Fallback>
                  <p:oleObj name="AxMath" r:id="rId39" imgW="84600" imgH="189360" progId="Equation.AxMath">
                    <p:embed/>
                    <p:pic>
                      <p:nvPicPr>
                        <p:cNvPr id="152" name="对象 151">
                          <a:extLst>
                            <a:ext uri="{FF2B5EF4-FFF2-40B4-BE49-F238E27FC236}">
                              <a16:creationId xmlns:a16="http://schemas.microsoft.com/office/drawing/2014/main" id="{B7405296-2B99-40B8-A7A5-838443EBF70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2673832" y="4972948"/>
                          <a:ext cx="168275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" name="对象 154">
              <a:extLst>
                <a:ext uri="{FF2B5EF4-FFF2-40B4-BE49-F238E27FC236}">
                  <a16:creationId xmlns:a16="http://schemas.microsoft.com/office/drawing/2014/main" id="{33024BF0-E448-4A15-B00E-2BC873D9726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7984963"/>
                </p:ext>
              </p:extLst>
            </p:nvPr>
          </p:nvGraphicFramePr>
          <p:xfrm>
            <a:off x="2664331" y="5489459"/>
            <a:ext cx="16827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91" name="AxMath" r:id="rId40" imgW="84600" imgH="189360" progId="Equation.AxMath">
                    <p:embed/>
                  </p:oleObj>
                </mc:Choice>
                <mc:Fallback>
                  <p:oleObj name="AxMath" r:id="rId40" imgW="84600" imgH="189360" progId="Equation.AxMath">
                    <p:embed/>
                    <p:pic>
                      <p:nvPicPr>
                        <p:cNvPr id="152" name="对象 151">
                          <a:extLst>
                            <a:ext uri="{FF2B5EF4-FFF2-40B4-BE49-F238E27FC236}">
                              <a16:creationId xmlns:a16="http://schemas.microsoft.com/office/drawing/2014/main" id="{B7405296-2B99-40B8-A7A5-838443EBF70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2664331" y="5489459"/>
                          <a:ext cx="168275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" name="对象 155">
              <a:extLst>
                <a:ext uri="{FF2B5EF4-FFF2-40B4-BE49-F238E27FC236}">
                  <a16:creationId xmlns:a16="http://schemas.microsoft.com/office/drawing/2014/main" id="{9FD47BF9-FFCB-4FDB-98C6-0938EA38634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0158373"/>
                </p:ext>
              </p:extLst>
            </p:nvPr>
          </p:nvGraphicFramePr>
          <p:xfrm>
            <a:off x="2941638" y="5937250"/>
            <a:ext cx="35560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92" name="AxMath" r:id="rId41" imgW="177840" imgH="189360" progId="Equation.AxMath">
                    <p:embed/>
                  </p:oleObj>
                </mc:Choice>
                <mc:Fallback>
                  <p:oleObj name="AxMath" r:id="rId41" imgW="177840" imgH="189360" progId="Equation.AxMath">
                    <p:embed/>
                    <p:pic>
                      <p:nvPicPr>
                        <p:cNvPr id="152" name="对象 151">
                          <a:extLst>
                            <a:ext uri="{FF2B5EF4-FFF2-40B4-BE49-F238E27FC236}">
                              <a16:creationId xmlns:a16="http://schemas.microsoft.com/office/drawing/2014/main" id="{B7405296-2B99-40B8-A7A5-838443EBF70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2941638" y="5937250"/>
                          <a:ext cx="35560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7" name="对象 156">
              <a:extLst>
                <a:ext uri="{FF2B5EF4-FFF2-40B4-BE49-F238E27FC236}">
                  <a16:creationId xmlns:a16="http://schemas.microsoft.com/office/drawing/2014/main" id="{11FAC63A-13AF-42D7-9A4F-4C000BA629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7920041"/>
                </p:ext>
              </p:extLst>
            </p:nvPr>
          </p:nvGraphicFramePr>
          <p:xfrm>
            <a:off x="980864" y="4714304"/>
            <a:ext cx="9493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93" name="AxMath" r:id="rId43" imgW="474120" imgH="196920" progId="Equation.AxMath">
                    <p:embed/>
                  </p:oleObj>
                </mc:Choice>
                <mc:Fallback>
                  <p:oleObj name="AxMath" r:id="rId43" imgW="474120" imgH="196920" progId="Equation.AxMath">
                    <p:embed/>
                    <p:pic>
                      <p:nvPicPr>
                        <p:cNvPr id="108" name="对象 107">
                          <a:extLst>
                            <a:ext uri="{FF2B5EF4-FFF2-40B4-BE49-F238E27FC236}">
                              <a16:creationId xmlns:a16="http://schemas.microsoft.com/office/drawing/2014/main" id="{12D5AD34-D03F-468B-94CA-04B872446A0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980864" y="4714304"/>
                          <a:ext cx="9493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" name="对象 157">
              <a:extLst>
                <a:ext uri="{FF2B5EF4-FFF2-40B4-BE49-F238E27FC236}">
                  <a16:creationId xmlns:a16="http://schemas.microsoft.com/office/drawing/2014/main" id="{2A2B3392-5748-4116-A6C3-29517E93984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1929673"/>
                </p:ext>
              </p:extLst>
            </p:nvPr>
          </p:nvGraphicFramePr>
          <p:xfrm>
            <a:off x="830668" y="5731896"/>
            <a:ext cx="12033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94" name="AxMath" r:id="rId45" imgW="601560" imgH="196920" progId="Equation.AxMath">
                    <p:embed/>
                  </p:oleObj>
                </mc:Choice>
                <mc:Fallback>
                  <p:oleObj name="AxMath" r:id="rId45" imgW="601560" imgH="196920" progId="Equation.AxMath">
                    <p:embed/>
                    <p:pic>
                      <p:nvPicPr>
                        <p:cNvPr id="108" name="对象 107">
                          <a:extLst>
                            <a:ext uri="{FF2B5EF4-FFF2-40B4-BE49-F238E27FC236}">
                              <a16:creationId xmlns:a16="http://schemas.microsoft.com/office/drawing/2014/main" id="{12D5AD34-D03F-468B-94CA-04B872446A0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830668" y="5731896"/>
                          <a:ext cx="12033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" name="对象 164">
              <a:extLst>
                <a:ext uri="{FF2B5EF4-FFF2-40B4-BE49-F238E27FC236}">
                  <a16:creationId xmlns:a16="http://schemas.microsoft.com/office/drawing/2014/main" id="{B446E130-6D8D-44A7-A4A5-B9C36CAEC3B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1494023"/>
                </p:ext>
              </p:extLst>
            </p:nvPr>
          </p:nvGraphicFramePr>
          <p:xfrm>
            <a:off x="4389161" y="4730179"/>
            <a:ext cx="29210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95" name="AxMath" r:id="rId47" imgW="146160" imgH="189360" progId="Equation.AxMath">
                    <p:embed/>
                  </p:oleObj>
                </mc:Choice>
                <mc:Fallback>
                  <p:oleObj name="AxMath" r:id="rId47" imgW="146160" imgH="1893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4389161" y="4730179"/>
                          <a:ext cx="29210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" name="对象 165">
              <a:extLst>
                <a:ext uri="{FF2B5EF4-FFF2-40B4-BE49-F238E27FC236}">
                  <a16:creationId xmlns:a16="http://schemas.microsoft.com/office/drawing/2014/main" id="{9B79DD62-8CEE-4AAD-BCE4-F6D9FACE6F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3926109"/>
                </p:ext>
              </p:extLst>
            </p:nvPr>
          </p:nvGraphicFramePr>
          <p:xfrm>
            <a:off x="4383251" y="5739833"/>
            <a:ext cx="29210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96" name="AxMath" r:id="rId49" imgW="146160" imgH="189360" progId="Equation.AxMath">
                    <p:embed/>
                  </p:oleObj>
                </mc:Choice>
                <mc:Fallback>
                  <p:oleObj name="AxMath" r:id="rId49" imgW="146160" imgH="189360" progId="Equation.AxMath">
                    <p:embed/>
                    <p:pic>
                      <p:nvPicPr>
                        <p:cNvPr id="165" name="对象 164">
                          <a:extLst>
                            <a:ext uri="{FF2B5EF4-FFF2-40B4-BE49-F238E27FC236}">
                              <a16:creationId xmlns:a16="http://schemas.microsoft.com/office/drawing/2014/main" id="{B446E130-6D8D-44A7-A4A5-B9C36CAEC3B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4383251" y="5739833"/>
                          <a:ext cx="29210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7" name="对象 166">
            <a:extLst>
              <a:ext uri="{FF2B5EF4-FFF2-40B4-BE49-F238E27FC236}">
                <a16:creationId xmlns:a16="http://schemas.microsoft.com/office/drawing/2014/main" id="{6E4A9FED-4DB0-4D96-80DA-FDB1031A9E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089270"/>
              </p:ext>
            </p:extLst>
          </p:nvPr>
        </p:nvGraphicFramePr>
        <p:xfrm>
          <a:off x="10083801" y="5219213"/>
          <a:ext cx="700733" cy="906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7" name="AxMath" r:id="rId50" imgW="146160" imgH="189360" progId="Equation.AxMath">
                  <p:embed/>
                </p:oleObj>
              </mc:Choice>
              <mc:Fallback>
                <p:oleObj name="AxMath" r:id="rId50" imgW="146160" imgH="189360" progId="Equation.AxMath">
                  <p:embed/>
                  <p:pic>
                    <p:nvPicPr>
                      <p:cNvPr id="165" name="对象 164">
                        <a:extLst>
                          <a:ext uri="{FF2B5EF4-FFF2-40B4-BE49-F238E27FC236}">
                            <a16:creationId xmlns:a16="http://schemas.microsoft.com/office/drawing/2014/main" id="{B446E130-6D8D-44A7-A4A5-B9C36CAEC3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10083801" y="5219213"/>
                        <a:ext cx="700733" cy="906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526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Linear Relaxation</a:t>
            </a: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C6E21B7D-104F-416A-AF71-E9A87CC7ADC9}"/>
              </a:ext>
            </a:extLst>
          </p:cNvPr>
          <p:cNvGrpSpPr/>
          <p:nvPr/>
        </p:nvGrpSpPr>
        <p:grpSpPr>
          <a:xfrm>
            <a:off x="1321494" y="1598808"/>
            <a:ext cx="9549012" cy="1871328"/>
            <a:chOff x="1321494" y="1190883"/>
            <a:chExt cx="9549012" cy="1871328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4035EFE2-81AA-49C2-BB56-E7934890EF27}"/>
                </a:ext>
              </a:extLst>
            </p:cNvPr>
            <p:cNvGrpSpPr/>
            <p:nvPr/>
          </p:nvGrpSpPr>
          <p:grpSpPr>
            <a:xfrm>
              <a:off x="1321494" y="1190883"/>
              <a:ext cx="3699355" cy="1020205"/>
              <a:chOff x="331975" y="1825359"/>
              <a:chExt cx="3699355" cy="1020205"/>
            </a:xfrm>
          </p:grpSpPr>
          <p:sp>
            <p:nvSpPr>
              <p:cNvPr id="93" name="流程图: 联系 90">
                <a:extLst>
                  <a:ext uri="{FF2B5EF4-FFF2-40B4-BE49-F238E27FC236}">
                    <a16:creationId xmlns:a16="http://schemas.microsoft.com/office/drawing/2014/main" id="{9D9676CE-FFFB-44F7-A7E3-C81D0644004C}"/>
                  </a:ext>
                </a:extLst>
              </p:cNvPr>
              <p:cNvSpPr/>
              <p:nvPr/>
            </p:nvSpPr>
            <p:spPr>
              <a:xfrm>
                <a:off x="1032062" y="1825359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" name="流程图: 联系 90">
                <a:extLst>
                  <a:ext uri="{FF2B5EF4-FFF2-40B4-BE49-F238E27FC236}">
                    <a16:creationId xmlns:a16="http://schemas.microsoft.com/office/drawing/2014/main" id="{4FFB9E5E-0D36-4217-A4C7-2FFD9B1052DA}"/>
                  </a:ext>
                </a:extLst>
              </p:cNvPr>
              <p:cNvSpPr/>
              <p:nvPr/>
            </p:nvSpPr>
            <p:spPr>
              <a:xfrm>
                <a:off x="1032062" y="2388364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7" name="流程图: 联系 90">
                <a:extLst>
                  <a:ext uri="{FF2B5EF4-FFF2-40B4-BE49-F238E27FC236}">
                    <a16:creationId xmlns:a16="http://schemas.microsoft.com/office/drawing/2014/main" id="{CA21200A-34C7-43BB-8817-E5C81B38D821}"/>
                  </a:ext>
                </a:extLst>
              </p:cNvPr>
              <p:cNvSpPr/>
              <p:nvPr/>
            </p:nvSpPr>
            <p:spPr>
              <a:xfrm>
                <a:off x="2048063" y="2079948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51A3F311-B62E-46F5-A2F0-891D19EA0241}"/>
                  </a:ext>
                </a:extLst>
              </p:cNvPr>
              <p:cNvCxnSpPr>
                <a:stCxn id="93" idx="6"/>
                <a:endCxn id="97" idx="2"/>
              </p:cNvCxnSpPr>
              <p:nvPr/>
            </p:nvCxnSpPr>
            <p:spPr>
              <a:xfrm>
                <a:off x="1489262" y="2053959"/>
                <a:ext cx="558801" cy="2545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E0C93CD5-897A-4C0A-ABBF-2C4B431FE28D}"/>
                  </a:ext>
                </a:extLst>
              </p:cNvPr>
              <p:cNvCxnSpPr>
                <a:stCxn id="94" idx="6"/>
                <a:endCxn id="97" idx="2"/>
              </p:cNvCxnSpPr>
              <p:nvPr/>
            </p:nvCxnSpPr>
            <p:spPr>
              <a:xfrm flipV="1">
                <a:off x="1489262" y="2308548"/>
                <a:ext cx="558801" cy="3084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8" name="对象 17">
                <a:extLst>
                  <a:ext uri="{FF2B5EF4-FFF2-40B4-BE49-F238E27FC236}">
                    <a16:creationId xmlns:a16="http://schemas.microsoft.com/office/drawing/2014/main" id="{B13A3D62-6324-4E30-B483-1C353917194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1975" y="1857109"/>
              <a:ext cx="61912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279" name="AxMath" r:id="rId4" imgW="310320" imgH="196920" progId="Equation.AxMath">
                      <p:embed/>
                    </p:oleObj>
                  </mc:Choice>
                  <mc:Fallback>
                    <p:oleObj name="AxMath" r:id="rId4" imgW="310320" imgH="196920" progId="Equation.AxMath">
                      <p:embed/>
                      <p:pic>
                        <p:nvPicPr>
                          <p:cNvPr id="18" name="对象 17">
                            <a:extLst>
                              <a:ext uri="{FF2B5EF4-FFF2-40B4-BE49-F238E27FC236}">
                                <a16:creationId xmlns:a16="http://schemas.microsoft.com/office/drawing/2014/main" id="{B13A3D62-6324-4E30-B483-1C353917194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31975" y="1857109"/>
                            <a:ext cx="619125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" name="对象 101">
                <a:extLst>
                  <a:ext uri="{FF2B5EF4-FFF2-40B4-BE49-F238E27FC236}">
                    <a16:creationId xmlns:a16="http://schemas.microsoft.com/office/drawing/2014/main" id="{40E53B98-398E-4B57-903E-3B31DE36200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1975" y="2419559"/>
              <a:ext cx="61912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280" name="AxMath" r:id="rId6" imgW="309960" imgH="196920" progId="Equation.AxMath">
                      <p:embed/>
                    </p:oleObj>
                  </mc:Choice>
                  <mc:Fallback>
                    <p:oleObj name="AxMath" r:id="rId6" imgW="309960" imgH="196920" progId="Equation.AxMath">
                      <p:embed/>
                      <p:pic>
                        <p:nvPicPr>
                          <p:cNvPr id="102" name="对象 101">
                            <a:extLst>
                              <a:ext uri="{FF2B5EF4-FFF2-40B4-BE49-F238E27FC236}">
                                <a16:creationId xmlns:a16="http://schemas.microsoft.com/office/drawing/2014/main" id="{40E53B98-398E-4B57-903E-3B31DE36200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331975" y="2419559"/>
                            <a:ext cx="619125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对象 18">
                <a:extLst>
                  <a:ext uri="{FF2B5EF4-FFF2-40B4-BE49-F238E27FC236}">
                    <a16:creationId xmlns:a16="http://schemas.microsoft.com/office/drawing/2014/main" id="{B463B989-5554-4CAA-A894-CBB48F1F712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11313" y="2146300"/>
              <a:ext cx="295275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281" name="AxMath" r:id="rId8" imgW="147240" imgH="189360" progId="Equation.AxMath">
                      <p:embed/>
                    </p:oleObj>
                  </mc:Choice>
                  <mc:Fallback>
                    <p:oleObj name="AxMath" r:id="rId8" imgW="147240" imgH="189360" progId="Equation.AxMath">
                      <p:embed/>
                      <p:pic>
                        <p:nvPicPr>
                          <p:cNvPr id="19" name="对象 18">
                            <a:extLst>
                              <a:ext uri="{FF2B5EF4-FFF2-40B4-BE49-F238E27FC236}">
                                <a16:creationId xmlns:a16="http://schemas.microsoft.com/office/drawing/2014/main" id="{B463B989-5554-4CAA-A894-CBB48F1F712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611313" y="2146300"/>
                            <a:ext cx="295275" cy="3778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" name="对象 103">
                <a:extLst>
                  <a:ext uri="{FF2B5EF4-FFF2-40B4-BE49-F238E27FC236}">
                    <a16:creationId xmlns:a16="http://schemas.microsoft.com/office/drawing/2014/main" id="{D527E8D0-58D1-4F0D-A8F1-AF435F39463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35905" y="2146300"/>
              <a:ext cx="149542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282" name="AxMath" r:id="rId10" imgW="748440" imgH="196920" progId="Equation.AxMath">
                      <p:embed/>
                    </p:oleObj>
                  </mc:Choice>
                  <mc:Fallback>
                    <p:oleObj name="AxMath" r:id="rId10" imgW="748440" imgH="196920" progId="Equation.AxMath">
                      <p:embed/>
                      <p:pic>
                        <p:nvPicPr>
                          <p:cNvPr id="104" name="对象 103">
                            <a:extLst>
                              <a:ext uri="{FF2B5EF4-FFF2-40B4-BE49-F238E27FC236}">
                                <a16:creationId xmlns:a16="http://schemas.microsoft.com/office/drawing/2014/main" id="{D527E8D0-58D1-4F0D-A8F1-AF435F39463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2535905" y="2146300"/>
                            <a:ext cx="1495425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E44E40E7-4A2A-41C5-A083-59D17D4A97BA}"/>
                </a:ext>
              </a:extLst>
            </p:cNvPr>
            <p:cNvGrpSpPr/>
            <p:nvPr/>
          </p:nvGrpSpPr>
          <p:grpSpPr>
            <a:xfrm>
              <a:off x="1321494" y="2518765"/>
              <a:ext cx="3238770" cy="543446"/>
              <a:chOff x="334881" y="3429000"/>
              <a:chExt cx="3238770" cy="543446"/>
            </a:xfrm>
          </p:grpSpPr>
          <p:sp>
            <p:nvSpPr>
              <p:cNvPr id="105" name="流程图: 联系 90">
                <a:extLst>
                  <a:ext uri="{FF2B5EF4-FFF2-40B4-BE49-F238E27FC236}">
                    <a16:creationId xmlns:a16="http://schemas.microsoft.com/office/drawing/2014/main" id="{36556D3C-AC31-4FB0-8AA6-95F0DA5BC07C}"/>
                  </a:ext>
                </a:extLst>
              </p:cNvPr>
              <p:cNvSpPr/>
              <p:nvPr/>
            </p:nvSpPr>
            <p:spPr>
              <a:xfrm>
                <a:off x="1032062" y="3515246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6" name="流程图: 联系 90">
                <a:extLst>
                  <a:ext uri="{FF2B5EF4-FFF2-40B4-BE49-F238E27FC236}">
                    <a16:creationId xmlns:a16="http://schemas.microsoft.com/office/drawing/2014/main" id="{4E67FE95-3308-49F8-99B3-044C017641D6}"/>
                  </a:ext>
                </a:extLst>
              </p:cNvPr>
              <p:cNvSpPr/>
              <p:nvPr/>
            </p:nvSpPr>
            <p:spPr>
              <a:xfrm>
                <a:off x="2048063" y="3515246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1899E7BB-EEA9-4A05-A4D5-1D4B3F221CF8}"/>
                  </a:ext>
                </a:extLst>
              </p:cNvPr>
              <p:cNvCxnSpPr>
                <a:stCxn id="105" idx="6"/>
                <a:endCxn id="106" idx="2"/>
              </p:cNvCxnSpPr>
              <p:nvPr/>
            </p:nvCxnSpPr>
            <p:spPr>
              <a:xfrm>
                <a:off x="1489262" y="3743846"/>
                <a:ext cx="5588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7" name="对象 106">
                <a:extLst>
                  <a:ext uri="{FF2B5EF4-FFF2-40B4-BE49-F238E27FC236}">
                    <a16:creationId xmlns:a16="http://schemas.microsoft.com/office/drawing/2014/main" id="{343D7908-93F4-4692-A618-D571E287109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21025" y="3429000"/>
              <a:ext cx="295275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283" name="AxMath" r:id="rId12" imgW="147240" imgH="189360" progId="Equation.AxMath">
                      <p:embed/>
                    </p:oleObj>
                  </mc:Choice>
                  <mc:Fallback>
                    <p:oleObj name="AxMath" r:id="rId12" imgW="147240" imgH="189360" progId="Equation.AxMath">
                      <p:embed/>
                      <p:pic>
                        <p:nvPicPr>
                          <p:cNvPr id="107" name="对象 106">
                            <a:extLst>
                              <a:ext uri="{FF2B5EF4-FFF2-40B4-BE49-F238E27FC236}">
                                <a16:creationId xmlns:a16="http://schemas.microsoft.com/office/drawing/2014/main" id="{343D7908-93F4-4692-A618-D571E287109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1621025" y="3429000"/>
                            <a:ext cx="295275" cy="3778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8" name="对象 107">
                <a:extLst>
                  <a:ext uri="{FF2B5EF4-FFF2-40B4-BE49-F238E27FC236}">
                    <a16:creationId xmlns:a16="http://schemas.microsoft.com/office/drawing/2014/main" id="{12D5AD34-D03F-468B-94CA-04B872446A0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4881" y="3546996"/>
              <a:ext cx="61912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284" name="AxMath" r:id="rId14" imgW="310320" imgH="196920" progId="Equation.AxMath">
                      <p:embed/>
                    </p:oleObj>
                  </mc:Choice>
                  <mc:Fallback>
                    <p:oleObj name="AxMath" r:id="rId14" imgW="310320" imgH="196920" progId="Equation.AxMath">
                      <p:embed/>
                      <p:pic>
                        <p:nvPicPr>
                          <p:cNvPr id="108" name="对象 107">
                            <a:extLst>
                              <a:ext uri="{FF2B5EF4-FFF2-40B4-BE49-F238E27FC236}">
                                <a16:creationId xmlns:a16="http://schemas.microsoft.com/office/drawing/2014/main" id="{12D5AD34-D03F-468B-94CA-04B872446A0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34881" y="3546996"/>
                            <a:ext cx="619125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9" name="对象 108">
                <a:extLst>
                  <a:ext uri="{FF2B5EF4-FFF2-40B4-BE49-F238E27FC236}">
                    <a16:creationId xmlns:a16="http://schemas.microsoft.com/office/drawing/2014/main" id="{9822B4F9-9579-4604-83FB-F88AC2174B1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54476" y="3546996"/>
              <a:ext cx="101917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285" name="AxMath" r:id="rId15" imgW="509040" imgH="196920" progId="Equation.AxMath">
                      <p:embed/>
                    </p:oleObj>
                  </mc:Choice>
                  <mc:Fallback>
                    <p:oleObj name="AxMath" r:id="rId15" imgW="509040" imgH="196920" progId="Equation.AxMath">
                      <p:embed/>
                      <p:pic>
                        <p:nvPicPr>
                          <p:cNvPr id="109" name="对象 108">
                            <a:extLst>
                              <a:ext uri="{FF2B5EF4-FFF2-40B4-BE49-F238E27FC236}">
                                <a16:creationId xmlns:a16="http://schemas.microsoft.com/office/drawing/2014/main" id="{9822B4F9-9579-4604-83FB-F88AC2174B1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554476" y="3546996"/>
                            <a:ext cx="1019175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E8CF351A-B0FA-406A-AF59-0481898C4DAA}"/>
                </a:ext>
              </a:extLst>
            </p:cNvPr>
            <p:cNvGrpSpPr/>
            <p:nvPr/>
          </p:nvGrpSpPr>
          <p:grpSpPr>
            <a:xfrm>
              <a:off x="6189593" y="1454599"/>
              <a:ext cx="4680913" cy="508150"/>
              <a:chOff x="331975" y="5082092"/>
              <a:chExt cx="4680913" cy="508150"/>
            </a:xfrm>
          </p:grpSpPr>
          <p:sp>
            <p:nvSpPr>
              <p:cNvPr id="112" name="流程图: 联系 90">
                <a:extLst>
                  <a:ext uri="{FF2B5EF4-FFF2-40B4-BE49-F238E27FC236}">
                    <a16:creationId xmlns:a16="http://schemas.microsoft.com/office/drawing/2014/main" id="{71F7D028-046E-4E99-8111-020EC76C7CE7}"/>
                  </a:ext>
                </a:extLst>
              </p:cNvPr>
              <p:cNvSpPr/>
              <p:nvPr/>
            </p:nvSpPr>
            <p:spPr>
              <a:xfrm>
                <a:off x="1032062" y="5133042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3" name="流程图: 联系 90">
                <a:extLst>
                  <a:ext uri="{FF2B5EF4-FFF2-40B4-BE49-F238E27FC236}">
                    <a16:creationId xmlns:a16="http://schemas.microsoft.com/office/drawing/2014/main" id="{D1E838A5-4A29-43A1-B41D-58B8CB322C51}"/>
                  </a:ext>
                </a:extLst>
              </p:cNvPr>
              <p:cNvSpPr/>
              <p:nvPr/>
            </p:nvSpPr>
            <p:spPr>
              <a:xfrm>
                <a:off x="2048063" y="5133042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cxnSp>
            <p:nvCxnSpPr>
              <p:cNvPr id="115" name="直接箭头连接符 114">
                <a:extLst>
                  <a:ext uri="{FF2B5EF4-FFF2-40B4-BE49-F238E27FC236}">
                    <a16:creationId xmlns:a16="http://schemas.microsoft.com/office/drawing/2014/main" id="{E7614489-0BAB-4FD5-A932-6ACCC6E66F49}"/>
                  </a:ext>
                </a:extLst>
              </p:cNvPr>
              <p:cNvCxnSpPr>
                <a:stCxn id="112" idx="6"/>
                <a:endCxn id="113" idx="2"/>
              </p:cNvCxnSpPr>
              <p:nvPr/>
            </p:nvCxnSpPr>
            <p:spPr>
              <a:xfrm>
                <a:off x="1489262" y="5361642"/>
                <a:ext cx="5588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16" name="对象 115">
                <a:extLst>
                  <a:ext uri="{FF2B5EF4-FFF2-40B4-BE49-F238E27FC236}">
                    <a16:creationId xmlns:a16="http://schemas.microsoft.com/office/drawing/2014/main" id="{69F5CC50-60AF-48E0-A07D-9E302FF7BA0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1975" y="5164792"/>
              <a:ext cx="61912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286" name="AxMath" r:id="rId17" imgW="310320" imgH="196920" progId="Equation.AxMath">
                      <p:embed/>
                    </p:oleObj>
                  </mc:Choice>
                  <mc:Fallback>
                    <p:oleObj name="AxMath" r:id="rId17" imgW="310320" imgH="196920" progId="Equation.AxMath">
                      <p:embed/>
                      <p:pic>
                        <p:nvPicPr>
                          <p:cNvPr id="116" name="对象 115">
                            <a:extLst>
                              <a:ext uri="{FF2B5EF4-FFF2-40B4-BE49-F238E27FC236}">
                                <a16:creationId xmlns:a16="http://schemas.microsoft.com/office/drawing/2014/main" id="{69F5CC50-60AF-48E0-A07D-9E302FF7BA0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31975" y="5164792"/>
                            <a:ext cx="619125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7" name="对象 116">
                <a:extLst>
                  <a:ext uri="{FF2B5EF4-FFF2-40B4-BE49-F238E27FC236}">
                    <a16:creationId xmlns:a16="http://schemas.microsoft.com/office/drawing/2014/main" id="{BA14E7D3-A874-4852-899B-A6A7A3CFFA8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09901" y="5082092"/>
              <a:ext cx="558795" cy="2995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287" name="AxMath" r:id="rId18" imgW="351720" imgH="189360" progId="Equation.AxMath">
                      <p:embed/>
                    </p:oleObj>
                  </mc:Choice>
                  <mc:Fallback>
                    <p:oleObj name="AxMath" r:id="rId18" imgW="351720" imgH="189360" progId="Equation.AxMath">
                      <p:embed/>
                      <p:pic>
                        <p:nvPicPr>
                          <p:cNvPr id="117" name="对象 116">
                            <a:extLst>
                              <a:ext uri="{FF2B5EF4-FFF2-40B4-BE49-F238E27FC236}">
                                <a16:creationId xmlns:a16="http://schemas.microsoft.com/office/drawing/2014/main" id="{BA14E7D3-A874-4852-899B-A6A7A3CFFA8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1509901" y="5082092"/>
                            <a:ext cx="558795" cy="29953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8" name="对象 117">
                <a:extLst>
                  <a:ext uri="{FF2B5EF4-FFF2-40B4-BE49-F238E27FC236}">
                    <a16:creationId xmlns:a16="http://schemas.microsoft.com/office/drawing/2014/main" id="{5202EA7F-20B0-4060-B5F2-BBA37219CE3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56058" y="5169329"/>
              <a:ext cx="2456830" cy="384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288" name="AxMath" r:id="rId20" imgW="1307880" imgH="204120" progId="Equation.AxMath">
                      <p:embed/>
                    </p:oleObj>
                  </mc:Choice>
                  <mc:Fallback>
                    <p:oleObj name="AxMath" r:id="rId20" imgW="1307880" imgH="204120" progId="Equation.AxMath">
                      <p:embed/>
                      <p:pic>
                        <p:nvPicPr>
                          <p:cNvPr id="118" name="对象 117">
                            <a:extLst>
                              <a:ext uri="{FF2B5EF4-FFF2-40B4-BE49-F238E27FC236}">
                                <a16:creationId xmlns:a16="http://schemas.microsoft.com/office/drawing/2014/main" id="{5202EA7F-20B0-4060-B5F2-BBA37219CE3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2556058" y="5169329"/>
                            <a:ext cx="2456830" cy="3846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2F5DE303-9188-4810-BA3A-83FAE6B76D44}"/>
                </a:ext>
              </a:extLst>
            </p:cNvPr>
            <p:cNvGrpSpPr/>
            <p:nvPr/>
          </p:nvGrpSpPr>
          <p:grpSpPr>
            <a:xfrm>
              <a:off x="6189593" y="2490450"/>
              <a:ext cx="3949701" cy="539253"/>
              <a:chOff x="331975" y="6213475"/>
              <a:chExt cx="3949701" cy="539253"/>
            </a:xfrm>
          </p:grpSpPr>
          <p:sp>
            <p:nvSpPr>
              <p:cNvPr id="119" name="流程图: 联系 90">
                <a:extLst>
                  <a:ext uri="{FF2B5EF4-FFF2-40B4-BE49-F238E27FC236}">
                    <a16:creationId xmlns:a16="http://schemas.microsoft.com/office/drawing/2014/main" id="{4A648020-84A1-403F-946E-30B36632ADAE}"/>
                  </a:ext>
                </a:extLst>
              </p:cNvPr>
              <p:cNvSpPr/>
              <p:nvPr/>
            </p:nvSpPr>
            <p:spPr>
              <a:xfrm>
                <a:off x="1032109" y="6278065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0" name="流程图: 联系 90">
                <a:extLst>
                  <a:ext uri="{FF2B5EF4-FFF2-40B4-BE49-F238E27FC236}">
                    <a16:creationId xmlns:a16="http://schemas.microsoft.com/office/drawing/2014/main" id="{333E9EA8-54F5-44A5-A495-0BB7356971D6}"/>
                  </a:ext>
                </a:extLst>
              </p:cNvPr>
              <p:cNvSpPr/>
              <p:nvPr/>
            </p:nvSpPr>
            <p:spPr>
              <a:xfrm>
                <a:off x="2043199" y="6278065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EEE64723-19C8-4873-ABFD-A068FB3EB010}"/>
                  </a:ext>
                </a:extLst>
              </p:cNvPr>
              <p:cNvCxnSpPr>
                <a:stCxn id="119" idx="6"/>
                <a:endCxn id="120" idx="2"/>
              </p:cNvCxnSpPr>
              <p:nvPr/>
            </p:nvCxnSpPr>
            <p:spPr>
              <a:xfrm>
                <a:off x="1489309" y="6506665"/>
                <a:ext cx="5538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23" name="对象 122">
                <a:extLst>
                  <a:ext uri="{FF2B5EF4-FFF2-40B4-BE49-F238E27FC236}">
                    <a16:creationId xmlns:a16="http://schemas.microsoft.com/office/drawing/2014/main" id="{3653CADB-36F8-45AA-B21E-C9C0B26732A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98613" y="6213475"/>
              <a:ext cx="336550" cy="3000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289" name="AxMath" r:id="rId22" imgW="212760" imgH="189360" progId="Equation.AxMath">
                      <p:embed/>
                    </p:oleObj>
                  </mc:Choice>
                  <mc:Fallback>
                    <p:oleObj name="AxMath" r:id="rId22" imgW="212760" imgH="189360" progId="Equation.AxMath">
                      <p:embed/>
                      <p:pic>
                        <p:nvPicPr>
                          <p:cNvPr id="123" name="对象 122">
                            <a:extLst>
                              <a:ext uri="{FF2B5EF4-FFF2-40B4-BE49-F238E27FC236}">
                                <a16:creationId xmlns:a16="http://schemas.microsoft.com/office/drawing/2014/main" id="{3653CADB-36F8-45AA-B21E-C9C0B26732A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1598613" y="6213475"/>
                            <a:ext cx="336550" cy="3000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4" name="对象 123">
                <a:extLst>
                  <a:ext uri="{FF2B5EF4-FFF2-40B4-BE49-F238E27FC236}">
                    <a16:creationId xmlns:a16="http://schemas.microsoft.com/office/drawing/2014/main" id="{D33C9C11-5EF8-44FC-9E09-414DF423B01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1975" y="6316663"/>
              <a:ext cx="61912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290" name="AxMath" r:id="rId24" imgW="310320" imgH="196920" progId="Equation.AxMath">
                      <p:embed/>
                    </p:oleObj>
                  </mc:Choice>
                  <mc:Fallback>
                    <p:oleObj name="AxMath" r:id="rId24" imgW="310320" imgH="196920" progId="Equation.AxMath">
                      <p:embed/>
                      <p:pic>
                        <p:nvPicPr>
                          <p:cNvPr id="124" name="对象 123">
                            <a:extLst>
                              <a:ext uri="{FF2B5EF4-FFF2-40B4-BE49-F238E27FC236}">
                                <a16:creationId xmlns:a16="http://schemas.microsoft.com/office/drawing/2014/main" id="{D33C9C11-5EF8-44FC-9E09-414DF423B01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31975" y="6316663"/>
                            <a:ext cx="619125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5" name="对象 124">
                <a:extLst>
                  <a:ext uri="{FF2B5EF4-FFF2-40B4-BE49-F238E27FC236}">
                    <a16:creationId xmlns:a16="http://schemas.microsoft.com/office/drawing/2014/main" id="{E040010A-9BB8-4364-9A1E-EC320831D55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54476" y="6359028"/>
              <a:ext cx="17272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291" name="AxMath" r:id="rId25" imgW="864000" imgH="196920" progId="Equation.AxMath">
                      <p:embed/>
                    </p:oleObj>
                  </mc:Choice>
                  <mc:Fallback>
                    <p:oleObj name="AxMath" r:id="rId25" imgW="864000" imgH="196920" progId="Equation.AxMath">
                      <p:embed/>
                      <p:pic>
                        <p:nvPicPr>
                          <p:cNvPr id="125" name="对象 124">
                            <a:extLst>
                              <a:ext uri="{FF2B5EF4-FFF2-40B4-BE49-F238E27FC236}">
                                <a16:creationId xmlns:a16="http://schemas.microsoft.com/office/drawing/2014/main" id="{E040010A-9BB8-4364-9A1E-EC320831D55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2554476" y="6359028"/>
                            <a:ext cx="1727200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2F26F34-96BF-477D-AD87-4786FF48DF2F}"/>
              </a:ext>
            </a:extLst>
          </p:cNvPr>
          <p:cNvSpPr txBox="1"/>
          <p:nvPr/>
        </p:nvSpPr>
        <p:spPr>
          <a:xfrm>
            <a:off x="960271" y="979741"/>
            <a:ext cx="5671438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Only the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input interval </a:t>
            </a:r>
            <a:r>
              <a:rPr lang="en-US" altLang="zh-CN" sz="2400" dirty="0">
                <a:solidFill>
                  <a:schemeClr val="tx1"/>
                </a:solidFill>
              </a:rPr>
              <a:t>is considered: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7081665B-4221-4155-A695-9268C8770D5A}"/>
              </a:ext>
            </a:extLst>
          </p:cNvPr>
          <p:cNvSpPr txBox="1"/>
          <p:nvPr/>
        </p:nvSpPr>
        <p:spPr>
          <a:xfrm>
            <a:off x="960271" y="3640076"/>
            <a:ext cx="5671438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Example: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094CA5A-2B1C-43F4-AE6F-EA0496137429}"/>
              </a:ext>
            </a:extLst>
          </p:cNvPr>
          <p:cNvGrpSpPr/>
          <p:nvPr/>
        </p:nvGrpSpPr>
        <p:grpSpPr>
          <a:xfrm>
            <a:off x="830668" y="4568462"/>
            <a:ext cx="4682305" cy="1746613"/>
            <a:chOff x="830668" y="4568462"/>
            <a:chExt cx="4682305" cy="1746613"/>
          </a:xfrm>
        </p:grpSpPr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3B166602-979D-473C-8EB6-991BD1714601}"/>
                </a:ext>
              </a:extLst>
            </p:cNvPr>
            <p:cNvGrpSpPr/>
            <p:nvPr/>
          </p:nvGrpSpPr>
          <p:grpSpPr>
            <a:xfrm>
              <a:off x="2018675" y="4651734"/>
              <a:ext cx="2138573" cy="1475123"/>
              <a:chOff x="3034676" y="4488213"/>
              <a:chExt cx="2138573" cy="1475123"/>
            </a:xfrm>
          </p:grpSpPr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42BD58C9-D458-4651-BF79-E3AE5B6D2427}"/>
                  </a:ext>
                </a:extLst>
              </p:cNvPr>
              <p:cNvCxnSpPr>
                <a:stCxn id="132" idx="6"/>
                <a:endCxn id="135" idx="2"/>
              </p:cNvCxnSpPr>
              <p:nvPr/>
            </p:nvCxnSpPr>
            <p:spPr>
              <a:xfrm>
                <a:off x="3491876" y="4716813"/>
                <a:ext cx="1224173" cy="101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组合 149">
                <a:extLst>
                  <a:ext uri="{FF2B5EF4-FFF2-40B4-BE49-F238E27FC236}">
                    <a16:creationId xmlns:a16="http://schemas.microsoft.com/office/drawing/2014/main" id="{C2137082-A95E-408C-BA51-461AB09A74F0}"/>
                  </a:ext>
                </a:extLst>
              </p:cNvPr>
              <p:cNvGrpSpPr/>
              <p:nvPr/>
            </p:nvGrpSpPr>
            <p:grpSpPr>
              <a:xfrm>
                <a:off x="3034676" y="4488213"/>
                <a:ext cx="2138573" cy="457200"/>
                <a:chOff x="3034676" y="4488213"/>
                <a:chExt cx="2138573" cy="457200"/>
              </a:xfrm>
            </p:grpSpPr>
            <p:sp>
              <p:nvSpPr>
                <p:cNvPr id="132" name="流程图: 联系 90">
                  <a:extLst>
                    <a:ext uri="{FF2B5EF4-FFF2-40B4-BE49-F238E27FC236}">
                      <a16:creationId xmlns:a16="http://schemas.microsoft.com/office/drawing/2014/main" id="{83578086-EB39-4028-A1FD-19D95A1B3FE8}"/>
                    </a:ext>
                  </a:extLst>
                </p:cNvPr>
                <p:cNvSpPr/>
                <p:nvPr/>
              </p:nvSpPr>
              <p:spPr>
                <a:xfrm>
                  <a:off x="3034676" y="4488213"/>
                  <a:ext cx="457200" cy="457200"/>
                </a:xfrm>
                <a:prstGeom prst="flowChartConnector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4" name="流程图: 联系 90">
                  <a:extLst>
                    <a:ext uri="{FF2B5EF4-FFF2-40B4-BE49-F238E27FC236}">
                      <a16:creationId xmlns:a16="http://schemas.microsoft.com/office/drawing/2014/main" id="{7A71A66E-6AE0-4134-B187-22E9BCC4228D}"/>
                    </a:ext>
                  </a:extLst>
                </p:cNvPr>
                <p:cNvSpPr/>
                <p:nvPr/>
              </p:nvSpPr>
              <p:spPr>
                <a:xfrm>
                  <a:off x="4716049" y="4488213"/>
                  <a:ext cx="457200" cy="457200"/>
                </a:xfrm>
                <a:prstGeom prst="flowChartConnector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graphicFrame>
              <p:nvGraphicFramePr>
                <p:cNvPr id="136" name="对象 135">
                  <a:extLst>
                    <a:ext uri="{FF2B5EF4-FFF2-40B4-BE49-F238E27FC236}">
                      <a16:creationId xmlns:a16="http://schemas.microsoft.com/office/drawing/2014/main" id="{300CD52F-C6D2-48B3-B9F4-5E871F35505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129926" y="4520079"/>
                <a:ext cx="2667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5292" name="AxMath" r:id="rId27" imgW="132840" imgH="190800" progId="Equation.AxMath">
                        <p:embed/>
                      </p:oleObj>
                    </mc:Choice>
                    <mc:Fallback>
                      <p:oleObj name="AxMath" r:id="rId27" imgW="132840" imgH="190800" progId="Equation.AxMath">
                        <p:embed/>
                        <p:pic>
                          <p:nvPicPr>
                            <p:cNvPr id="136" name="对象 135">
                              <a:extLst>
                                <a:ext uri="{FF2B5EF4-FFF2-40B4-BE49-F238E27FC236}">
                                  <a16:creationId xmlns:a16="http://schemas.microsoft.com/office/drawing/2014/main" id="{300CD52F-C6D2-48B3-B9F4-5E871F35505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29926" y="4520079"/>
                              <a:ext cx="2667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8" name="对象 137">
                  <a:extLst>
                    <a:ext uri="{FF2B5EF4-FFF2-40B4-BE49-F238E27FC236}">
                      <a16:creationId xmlns:a16="http://schemas.microsoft.com/office/drawing/2014/main" id="{22DE9F22-DB7F-4CFA-976D-EC1761DCDAC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805363" y="4519613"/>
                <a:ext cx="2794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5293" name="AxMath" r:id="rId29" imgW="140040" imgH="190800" progId="Equation.AxMath">
                        <p:embed/>
                      </p:oleObj>
                    </mc:Choice>
                    <mc:Fallback>
                      <p:oleObj name="AxMath" r:id="rId29" imgW="140040" imgH="190800" progId="Equation.AxMath">
                        <p:embed/>
                        <p:pic>
                          <p:nvPicPr>
                            <p:cNvPr id="138" name="对象 137">
                              <a:extLst>
                                <a:ext uri="{FF2B5EF4-FFF2-40B4-BE49-F238E27FC236}">
                                  <a16:creationId xmlns:a16="http://schemas.microsoft.com/office/drawing/2014/main" id="{22DE9F22-DB7F-4CFA-976D-EC1761DCDAC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3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05363" y="4519613"/>
                              <a:ext cx="2794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143" name="直接箭头连接符 142">
                  <a:extLst>
                    <a:ext uri="{FF2B5EF4-FFF2-40B4-BE49-F238E27FC236}">
                      <a16:creationId xmlns:a16="http://schemas.microsoft.com/office/drawing/2014/main" id="{EB49A84F-B04C-4969-AA24-E4DFA814C3B4}"/>
                    </a:ext>
                  </a:extLst>
                </p:cNvPr>
                <p:cNvCxnSpPr>
                  <a:stCxn id="132" idx="6"/>
                  <a:endCxn id="134" idx="2"/>
                </p:cNvCxnSpPr>
                <p:nvPr/>
              </p:nvCxnSpPr>
              <p:spPr>
                <a:xfrm>
                  <a:off x="3491876" y="4716813"/>
                  <a:ext cx="12241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5" name="直接箭头连接符 144">
                <a:extLst>
                  <a:ext uri="{FF2B5EF4-FFF2-40B4-BE49-F238E27FC236}">
                    <a16:creationId xmlns:a16="http://schemas.microsoft.com/office/drawing/2014/main" id="{00F4B9E8-0C00-4A37-ABDF-A979822F1A64}"/>
                  </a:ext>
                </a:extLst>
              </p:cNvPr>
              <p:cNvCxnSpPr>
                <a:stCxn id="133" idx="6"/>
                <a:endCxn id="134" idx="2"/>
              </p:cNvCxnSpPr>
              <p:nvPr/>
            </p:nvCxnSpPr>
            <p:spPr>
              <a:xfrm flipV="1">
                <a:off x="3491876" y="4716813"/>
                <a:ext cx="1224173" cy="101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2B4818D3-D7E4-4DB5-9BC9-3EECFEFDA0E5}"/>
                  </a:ext>
                </a:extLst>
              </p:cNvPr>
              <p:cNvGrpSpPr/>
              <p:nvPr/>
            </p:nvGrpSpPr>
            <p:grpSpPr>
              <a:xfrm>
                <a:off x="3034676" y="5506136"/>
                <a:ext cx="2138573" cy="457200"/>
                <a:chOff x="3034676" y="5773988"/>
                <a:chExt cx="2138573" cy="457200"/>
              </a:xfrm>
            </p:grpSpPr>
            <p:sp>
              <p:nvSpPr>
                <p:cNvPr id="133" name="流程图: 联系 90">
                  <a:extLst>
                    <a:ext uri="{FF2B5EF4-FFF2-40B4-BE49-F238E27FC236}">
                      <a16:creationId xmlns:a16="http://schemas.microsoft.com/office/drawing/2014/main" id="{A2135233-7DD7-42DE-8453-B8D171C8EDD9}"/>
                    </a:ext>
                  </a:extLst>
                </p:cNvPr>
                <p:cNvSpPr/>
                <p:nvPr/>
              </p:nvSpPr>
              <p:spPr>
                <a:xfrm>
                  <a:off x="3034676" y="5773988"/>
                  <a:ext cx="457200" cy="457200"/>
                </a:xfrm>
                <a:prstGeom prst="flowChartConnector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5" name="流程图: 联系 90">
                  <a:extLst>
                    <a:ext uri="{FF2B5EF4-FFF2-40B4-BE49-F238E27FC236}">
                      <a16:creationId xmlns:a16="http://schemas.microsoft.com/office/drawing/2014/main" id="{D76EE0B6-BA9D-4634-96B6-65AA52840040}"/>
                    </a:ext>
                  </a:extLst>
                </p:cNvPr>
                <p:cNvSpPr/>
                <p:nvPr/>
              </p:nvSpPr>
              <p:spPr>
                <a:xfrm>
                  <a:off x="4716049" y="5773988"/>
                  <a:ext cx="457200" cy="457200"/>
                </a:xfrm>
                <a:prstGeom prst="flowChartConnector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grpSp>
              <p:nvGrpSpPr>
                <p:cNvPr id="148" name="组合 147">
                  <a:extLst>
                    <a:ext uri="{FF2B5EF4-FFF2-40B4-BE49-F238E27FC236}">
                      <a16:creationId xmlns:a16="http://schemas.microsoft.com/office/drawing/2014/main" id="{9F9DC729-586D-4928-94A9-BFEA67B9D18F}"/>
                    </a:ext>
                  </a:extLst>
                </p:cNvPr>
                <p:cNvGrpSpPr/>
                <p:nvPr/>
              </p:nvGrpSpPr>
              <p:grpSpPr>
                <a:xfrm>
                  <a:off x="3124200" y="5811838"/>
                  <a:ext cx="1970088" cy="381000"/>
                  <a:chOff x="3124200" y="5811838"/>
                  <a:chExt cx="1970088" cy="381000"/>
                </a:xfrm>
              </p:grpSpPr>
              <p:graphicFrame>
                <p:nvGraphicFramePr>
                  <p:cNvPr id="137" name="对象 136">
                    <a:extLst>
                      <a:ext uri="{FF2B5EF4-FFF2-40B4-BE49-F238E27FC236}">
                        <a16:creationId xmlns:a16="http://schemas.microsoft.com/office/drawing/2014/main" id="{B14FCEB2-BA94-4830-8F8C-80843B0E91B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124200" y="5811838"/>
                  <a:ext cx="279400" cy="381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5294" name="AxMath" r:id="rId31" imgW="138960" imgH="190800" progId="Equation.AxMath">
                          <p:embed/>
                        </p:oleObj>
                      </mc:Choice>
                      <mc:Fallback>
                        <p:oleObj name="AxMath" r:id="rId31" imgW="138960" imgH="190800" progId="Equation.AxMath">
                          <p:embed/>
                          <p:pic>
                            <p:nvPicPr>
                              <p:cNvPr id="137" name="对象 136">
                                <a:extLst>
                                  <a:ext uri="{FF2B5EF4-FFF2-40B4-BE49-F238E27FC236}">
                                    <a16:creationId xmlns:a16="http://schemas.microsoft.com/office/drawing/2014/main" id="{B14FCEB2-BA94-4830-8F8C-80843B0E91B5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24200" y="5811838"/>
                                <a:ext cx="279400" cy="381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9" name="对象 138">
                    <a:extLst>
                      <a:ext uri="{FF2B5EF4-FFF2-40B4-BE49-F238E27FC236}">
                        <a16:creationId xmlns:a16="http://schemas.microsoft.com/office/drawing/2014/main" id="{11297C2D-D641-4A7D-BC83-4FFC67390C8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808538" y="5811838"/>
                  <a:ext cx="285750" cy="381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5295" name="AxMath" r:id="rId33" imgW="142200" imgH="190800" progId="Equation.AxMath">
                          <p:embed/>
                        </p:oleObj>
                      </mc:Choice>
                      <mc:Fallback>
                        <p:oleObj name="AxMath" r:id="rId33" imgW="142200" imgH="190800" progId="Equation.AxMath">
                          <p:embed/>
                          <p:pic>
                            <p:nvPicPr>
                              <p:cNvPr id="139" name="对象 138">
                                <a:extLst>
                                  <a:ext uri="{FF2B5EF4-FFF2-40B4-BE49-F238E27FC236}">
                                    <a16:creationId xmlns:a16="http://schemas.microsoft.com/office/drawing/2014/main" id="{11297C2D-D641-4A7D-BC83-4FFC67390C85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808538" y="5811838"/>
                                <a:ext cx="285750" cy="381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cxnSp>
                <p:nvCxnSpPr>
                  <p:cNvPr id="147" name="直接箭头连接符 146">
                    <a:extLst>
                      <a:ext uri="{FF2B5EF4-FFF2-40B4-BE49-F238E27FC236}">
                        <a16:creationId xmlns:a16="http://schemas.microsoft.com/office/drawing/2014/main" id="{D4F6A9F1-E393-45AC-A456-669513A640E5}"/>
                      </a:ext>
                    </a:extLst>
                  </p:cNvPr>
                  <p:cNvCxnSpPr>
                    <a:stCxn id="133" idx="6"/>
                    <a:endCxn id="135" idx="2"/>
                  </p:cNvCxnSpPr>
                  <p:nvPr/>
                </p:nvCxnSpPr>
                <p:spPr>
                  <a:xfrm>
                    <a:off x="3491876" y="6002588"/>
                    <a:ext cx="122417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aphicFrame>
          <p:nvGraphicFramePr>
            <p:cNvPr id="152" name="对象 151">
              <a:extLst>
                <a:ext uri="{FF2B5EF4-FFF2-40B4-BE49-F238E27FC236}">
                  <a16:creationId xmlns:a16="http://schemas.microsoft.com/office/drawing/2014/main" id="{B7405296-2B99-40B8-A7A5-838443EBF70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3665993"/>
                </p:ext>
              </p:extLst>
            </p:nvPr>
          </p:nvGraphicFramePr>
          <p:xfrm>
            <a:off x="3056967" y="4568462"/>
            <a:ext cx="16827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96" name="AxMath" r:id="rId35" imgW="84600" imgH="189360" progId="Equation.AxMath">
                    <p:embed/>
                  </p:oleObj>
                </mc:Choice>
                <mc:Fallback>
                  <p:oleObj name="AxMath" r:id="rId35" imgW="84600" imgH="189360" progId="Equation.AxMath">
                    <p:embed/>
                    <p:pic>
                      <p:nvPicPr>
                        <p:cNvPr id="152" name="对象 151">
                          <a:extLst>
                            <a:ext uri="{FF2B5EF4-FFF2-40B4-BE49-F238E27FC236}">
                              <a16:creationId xmlns:a16="http://schemas.microsoft.com/office/drawing/2014/main" id="{B7405296-2B99-40B8-A7A5-838443EBF70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3056967" y="4568462"/>
                          <a:ext cx="168275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" name="对象 153">
              <a:extLst>
                <a:ext uri="{FF2B5EF4-FFF2-40B4-BE49-F238E27FC236}">
                  <a16:creationId xmlns:a16="http://schemas.microsoft.com/office/drawing/2014/main" id="{98B9FB72-D4BE-4788-85AA-0360A178585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7797911"/>
                </p:ext>
              </p:extLst>
            </p:nvPr>
          </p:nvGraphicFramePr>
          <p:xfrm>
            <a:off x="2673832" y="4972948"/>
            <a:ext cx="16827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97" name="AxMath" r:id="rId37" imgW="84600" imgH="189360" progId="Equation.AxMath">
                    <p:embed/>
                  </p:oleObj>
                </mc:Choice>
                <mc:Fallback>
                  <p:oleObj name="AxMath" r:id="rId37" imgW="84600" imgH="189360" progId="Equation.AxMath">
                    <p:embed/>
                    <p:pic>
                      <p:nvPicPr>
                        <p:cNvPr id="154" name="对象 153">
                          <a:extLst>
                            <a:ext uri="{FF2B5EF4-FFF2-40B4-BE49-F238E27FC236}">
                              <a16:creationId xmlns:a16="http://schemas.microsoft.com/office/drawing/2014/main" id="{98B9FB72-D4BE-4788-85AA-0360A178585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2673832" y="4972948"/>
                          <a:ext cx="168275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" name="对象 154">
              <a:extLst>
                <a:ext uri="{FF2B5EF4-FFF2-40B4-BE49-F238E27FC236}">
                  <a16:creationId xmlns:a16="http://schemas.microsoft.com/office/drawing/2014/main" id="{33024BF0-E448-4A15-B00E-2BC873D9726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9848789"/>
                </p:ext>
              </p:extLst>
            </p:nvPr>
          </p:nvGraphicFramePr>
          <p:xfrm>
            <a:off x="2664331" y="5489459"/>
            <a:ext cx="16827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98" name="AxMath" r:id="rId38" imgW="84600" imgH="189360" progId="Equation.AxMath">
                    <p:embed/>
                  </p:oleObj>
                </mc:Choice>
                <mc:Fallback>
                  <p:oleObj name="AxMath" r:id="rId38" imgW="84600" imgH="189360" progId="Equation.AxMath">
                    <p:embed/>
                    <p:pic>
                      <p:nvPicPr>
                        <p:cNvPr id="155" name="对象 154">
                          <a:extLst>
                            <a:ext uri="{FF2B5EF4-FFF2-40B4-BE49-F238E27FC236}">
                              <a16:creationId xmlns:a16="http://schemas.microsoft.com/office/drawing/2014/main" id="{33024BF0-E448-4A15-B00E-2BC873D9726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2664331" y="5489459"/>
                          <a:ext cx="168275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" name="对象 155">
              <a:extLst>
                <a:ext uri="{FF2B5EF4-FFF2-40B4-BE49-F238E27FC236}">
                  <a16:creationId xmlns:a16="http://schemas.microsoft.com/office/drawing/2014/main" id="{9FD47BF9-FFCB-4FDB-98C6-0938EA38634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4440379"/>
                </p:ext>
              </p:extLst>
            </p:nvPr>
          </p:nvGraphicFramePr>
          <p:xfrm>
            <a:off x="2941638" y="5937250"/>
            <a:ext cx="35560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99" name="AxMath" r:id="rId39" imgW="177840" imgH="189360" progId="Equation.AxMath">
                    <p:embed/>
                  </p:oleObj>
                </mc:Choice>
                <mc:Fallback>
                  <p:oleObj name="AxMath" r:id="rId39" imgW="177840" imgH="189360" progId="Equation.AxMath">
                    <p:embed/>
                    <p:pic>
                      <p:nvPicPr>
                        <p:cNvPr id="156" name="对象 155">
                          <a:extLst>
                            <a:ext uri="{FF2B5EF4-FFF2-40B4-BE49-F238E27FC236}">
                              <a16:creationId xmlns:a16="http://schemas.microsoft.com/office/drawing/2014/main" id="{9FD47BF9-FFCB-4FDB-98C6-0938EA38634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2941638" y="5937250"/>
                          <a:ext cx="35560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7" name="对象 156">
              <a:extLst>
                <a:ext uri="{FF2B5EF4-FFF2-40B4-BE49-F238E27FC236}">
                  <a16:creationId xmlns:a16="http://schemas.microsoft.com/office/drawing/2014/main" id="{11FAC63A-13AF-42D7-9A4F-4C000BA629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8040853"/>
                </p:ext>
              </p:extLst>
            </p:nvPr>
          </p:nvGraphicFramePr>
          <p:xfrm>
            <a:off x="980864" y="4714304"/>
            <a:ext cx="9493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00" name="AxMath" r:id="rId41" imgW="474120" imgH="196920" progId="Equation.AxMath">
                    <p:embed/>
                  </p:oleObj>
                </mc:Choice>
                <mc:Fallback>
                  <p:oleObj name="AxMath" r:id="rId41" imgW="474120" imgH="196920" progId="Equation.AxMath">
                    <p:embed/>
                    <p:pic>
                      <p:nvPicPr>
                        <p:cNvPr id="157" name="对象 156">
                          <a:extLst>
                            <a:ext uri="{FF2B5EF4-FFF2-40B4-BE49-F238E27FC236}">
                              <a16:creationId xmlns:a16="http://schemas.microsoft.com/office/drawing/2014/main" id="{11FAC63A-13AF-42D7-9A4F-4C000BA6291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980864" y="4714304"/>
                          <a:ext cx="9493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" name="对象 157">
              <a:extLst>
                <a:ext uri="{FF2B5EF4-FFF2-40B4-BE49-F238E27FC236}">
                  <a16:creationId xmlns:a16="http://schemas.microsoft.com/office/drawing/2014/main" id="{2A2B3392-5748-4116-A6C3-29517E93984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1979973"/>
                </p:ext>
              </p:extLst>
            </p:nvPr>
          </p:nvGraphicFramePr>
          <p:xfrm>
            <a:off x="830668" y="5731896"/>
            <a:ext cx="12033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01" name="AxMath" r:id="rId43" imgW="601560" imgH="196920" progId="Equation.AxMath">
                    <p:embed/>
                  </p:oleObj>
                </mc:Choice>
                <mc:Fallback>
                  <p:oleObj name="AxMath" r:id="rId43" imgW="601560" imgH="196920" progId="Equation.AxMath">
                    <p:embed/>
                    <p:pic>
                      <p:nvPicPr>
                        <p:cNvPr id="158" name="对象 157">
                          <a:extLst>
                            <a:ext uri="{FF2B5EF4-FFF2-40B4-BE49-F238E27FC236}">
                              <a16:creationId xmlns:a16="http://schemas.microsoft.com/office/drawing/2014/main" id="{2A2B3392-5748-4116-A6C3-29517E93984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830668" y="5731896"/>
                          <a:ext cx="12033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9" name="对象 158">
              <a:extLst>
                <a:ext uri="{FF2B5EF4-FFF2-40B4-BE49-F238E27FC236}">
                  <a16:creationId xmlns:a16="http://schemas.microsoft.com/office/drawing/2014/main" id="{50E9C791-798F-47C6-A13B-78C4C192B18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8291879"/>
                </p:ext>
              </p:extLst>
            </p:nvPr>
          </p:nvGraphicFramePr>
          <p:xfrm>
            <a:off x="4189413" y="4710911"/>
            <a:ext cx="12033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02" name="AxMath" r:id="rId45" imgW="601560" imgH="196920" progId="Equation.AxMath">
                    <p:embed/>
                  </p:oleObj>
                </mc:Choice>
                <mc:Fallback>
                  <p:oleObj name="AxMath" r:id="rId45" imgW="601560" imgH="196920" progId="Equation.AxMath">
                    <p:embed/>
                    <p:pic>
                      <p:nvPicPr>
                        <p:cNvPr id="159" name="对象 158">
                          <a:extLst>
                            <a:ext uri="{FF2B5EF4-FFF2-40B4-BE49-F238E27FC236}">
                              <a16:creationId xmlns:a16="http://schemas.microsoft.com/office/drawing/2014/main" id="{50E9C791-798F-47C6-A13B-78C4C192B18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4189413" y="4710911"/>
                          <a:ext cx="12033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0" name="对象 159">
              <a:extLst>
                <a:ext uri="{FF2B5EF4-FFF2-40B4-BE49-F238E27FC236}">
                  <a16:creationId xmlns:a16="http://schemas.microsoft.com/office/drawing/2014/main" id="{20AA7B18-3AFD-4C87-B4B3-17FEE30FCFD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2649432"/>
                </p:ext>
              </p:extLst>
            </p:nvPr>
          </p:nvGraphicFramePr>
          <p:xfrm>
            <a:off x="4157248" y="5729903"/>
            <a:ext cx="13557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03" name="AxMath" r:id="rId47" imgW="678240" imgH="196920" progId="Equation.AxMath">
                    <p:embed/>
                  </p:oleObj>
                </mc:Choice>
                <mc:Fallback>
                  <p:oleObj name="AxMath" r:id="rId47" imgW="678240" imgH="196920" progId="Equation.AxMath">
                    <p:embed/>
                    <p:pic>
                      <p:nvPicPr>
                        <p:cNvPr id="160" name="对象 159">
                          <a:extLst>
                            <a:ext uri="{FF2B5EF4-FFF2-40B4-BE49-F238E27FC236}">
                              <a16:creationId xmlns:a16="http://schemas.microsoft.com/office/drawing/2014/main" id="{20AA7B18-3AFD-4C87-B4B3-17FEE30FCFD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4157248" y="5729903"/>
                          <a:ext cx="13557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17477C6-695F-438F-A434-F2F43CECDBCA}"/>
              </a:ext>
            </a:extLst>
          </p:cNvPr>
          <p:cNvSpPr txBox="1"/>
          <p:nvPr/>
        </p:nvSpPr>
        <p:spPr>
          <a:xfrm>
            <a:off x="6096000" y="4490504"/>
            <a:ext cx="2152073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We know</a:t>
            </a:r>
            <a:r>
              <a:rPr lang="en-US" altLang="zh-CN" sz="2400" dirty="0">
                <a:solidFill>
                  <a:schemeClr val="tx1"/>
                </a:solidFill>
              </a:rPr>
              <a:t>: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aphicFrame>
        <p:nvGraphicFramePr>
          <p:cNvPr id="162" name="对象 161">
            <a:extLst>
              <a:ext uri="{FF2B5EF4-FFF2-40B4-BE49-F238E27FC236}">
                <a16:creationId xmlns:a16="http://schemas.microsoft.com/office/drawing/2014/main" id="{74C8C4DE-A55B-40D8-AFB6-FA671685AE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31709" y="5064134"/>
          <a:ext cx="1749425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4" name="AxMath" r:id="rId49" imgW="874080" imgH="725400" progId="Equation.AxMath">
                  <p:embed/>
                </p:oleObj>
              </mc:Choice>
              <mc:Fallback>
                <p:oleObj name="AxMath" r:id="rId49" imgW="874080" imgH="725400" progId="Equation.AxMath">
                  <p:embed/>
                  <p:pic>
                    <p:nvPicPr>
                      <p:cNvPr id="162" name="对象 161">
                        <a:extLst>
                          <a:ext uri="{FF2B5EF4-FFF2-40B4-BE49-F238E27FC236}">
                            <a16:creationId xmlns:a16="http://schemas.microsoft.com/office/drawing/2014/main" id="{74C8C4DE-A55B-40D8-AFB6-FA671685AE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6631709" y="5064134"/>
                        <a:ext cx="1749425" cy="145097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" name="文本框 162">
            <a:extLst>
              <a:ext uri="{FF2B5EF4-FFF2-40B4-BE49-F238E27FC236}">
                <a16:creationId xmlns:a16="http://schemas.microsoft.com/office/drawing/2014/main" id="{73EF1C75-8EE6-4A6E-8BB7-6CDB050EB482}"/>
              </a:ext>
            </a:extLst>
          </p:cNvPr>
          <p:cNvSpPr txBox="1"/>
          <p:nvPr/>
        </p:nvSpPr>
        <p:spPr>
          <a:xfrm>
            <a:off x="9110788" y="4568080"/>
            <a:ext cx="2152073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</a:rPr>
              <a:t>Extracted bounds: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graphicFrame>
        <p:nvGraphicFramePr>
          <p:cNvPr id="164" name="对象 163">
            <a:extLst>
              <a:ext uri="{FF2B5EF4-FFF2-40B4-BE49-F238E27FC236}">
                <a16:creationId xmlns:a16="http://schemas.microsoft.com/office/drawing/2014/main" id="{C54FFCFB-2588-4B0B-BE89-10A76A6C63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7669" y="5369479"/>
          <a:ext cx="19145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5" name="AxMath" r:id="rId51" imgW="957960" imgH="368640" progId="Equation.AxMath">
                  <p:embed/>
                </p:oleObj>
              </mc:Choice>
              <mc:Fallback>
                <p:oleObj name="AxMath" r:id="rId51" imgW="957960" imgH="368640" progId="Equation.AxMath">
                  <p:embed/>
                  <p:pic>
                    <p:nvPicPr>
                      <p:cNvPr id="164" name="对象 163">
                        <a:extLst>
                          <a:ext uri="{FF2B5EF4-FFF2-40B4-BE49-F238E27FC236}">
                            <a16:creationId xmlns:a16="http://schemas.microsoft.com/office/drawing/2014/main" id="{C54FFCFB-2588-4B0B-BE89-10A76A6C6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9527669" y="5369479"/>
                        <a:ext cx="1914525" cy="736600"/>
                      </a:xfrm>
                      <a:prstGeom prst="rect">
                        <a:avLst/>
                      </a:prstGeom>
                      <a:ln>
                        <a:solidFill>
                          <a:schemeClr val="accent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4041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Divide-and-Conquer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608FFABE-8B81-4232-B3C1-F700C2D627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120326"/>
              </p:ext>
            </p:extLst>
          </p:nvPr>
        </p:nvGraphicFramePr>
        <p:xfrm>
          <a:off x="1910789" y="1302091"/>
          <a:ext cx="3143250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38" name="AxMath" r:id="rId4" imgW="1572120" imgH="1497600" progId="Equation.AxMath">
                  <p:embed/>
                </p:oleObj>
              </mc:Choice>
              <mc:Fallback>
                <p:oleObj name="AxMath" r:id="rId4" imgW="1572120" imgH="1497600" progId="Equation.AxMath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608FFABE-8B81-4232-B3C1-F700C2D627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0789" y="1302091"/>
                        <a:ext cx="3143250" cy="299402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8DA3AE-3DA9-4DCC-B981-3DE2B8A6EA4F}"/>
                  </a:ext>
                </a:extLst>
              </p:cNvPr>
              <p:cNvSpPr txBox="1"/>
              <p:nvPr/>
            </p:nvSpPr>
            <p:spPr>
              <a:xfrm>
                <a:off x="1044429" y="4827114"/>
                <a:ext cx="10611862" cy="1792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Is this approach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complete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?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	</a:t>
                </a:r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dirty="0"/>
                  <a:t> be approximate value of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lim>
                    </m:limLow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,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400" dirty="0"/>
                  <a:t>	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dirty="0"/>
                  <a:t> , then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en-US" altLang="zh-CN" b="0" dirty="0"/>
                  <a:t> is robust at input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0" dirty="0"/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/>
                  <a:t>	But if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altLang="zh-CN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we 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can not say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5"/>
                    </a:solidFill>
                  </a:rPr>
                  <a:t> is not robust</a:t>
                </a:r>
                <a:r>
                  <a:rPr lang="en-US" altLang="zh-CN" dirty="0"/>
                  <a:t>.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8DA3AE-3DA9-4DCC-B981-3DE2B8A6E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29" y="4827114"/>
                <a:ext cx="10611862" cy="1792542"/>
              </a:xfrm>
              <a:prstGeom prst="rect">
                <a:avLst/>
              </a:prstGeom>
              <a:blipFill>
                <a:blip r:embed="rId6"/>
                <a:stretch>
                  <a:fillRect l="-862" b="-4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8E19018A-E47D-4DFE-9E4C-17FDDC730B32}"/>
              </a:ext>
            </a:extLst>
          </p:cNvPr>
          <p:cNvGrpSpPr/>
          <p:nvPr/>
        </p:nvGrpSpPr>
        <p:grpSpPr>
          <a:xfrm>
            <a:off x="7251684" y="1815161"/>
            <a:ext cx="3143250" cy="2085345"/>
            <a:chOff x="5892800" y="1175674"/>
            <a:chExt cx="5901308" cy="382899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ED6D966-164B-4A9B-9F64-902B8245D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92800" y="1175674"/>
              <a:ext cx="5901308" cy="3794696"/>
            </a:xfrm>
            <a:prstGeom prst="rect">
              <a:avLst/>
            </a:prstGeom>
          </p:spPr>
        </p:pic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006B19E7-472B-4184-A75A-5A81A02DC1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7200554"/>
                </p:ext>
              </p:extLst>
            </p:nvPr>
          </p:nvGraphicFramePr>
          <p:xfrm>
            <a:off x="7527925" y="4041820"/>
            <a:ext cx="332221" cy="949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39" name="AxMath" r:id="rId8" imgW="78480" imgH="221760" progId="Equation.AxMath">
                    <p:embed/>
                  </p:oleObj>
                </mc:Choice>
                <mc:Fallback>
                  <p:oleObj name="AxMath" r:id="rId8" imgW="78480" imgH="2217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527925" y="4041820"/>
                          <a:ext cx="332221" cy="9492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831880DD-DA94-4C49-8D7A-C4D2A75A302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2376341"/>
                </p:ext>
              </p:extLst>
            </p:nvPr>
          </p:nvGraphicFramePr>
          <p:xfrm>
            <a:off x="9101844" y="4042483"/>
            <a:ext cx="512042" cy="962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40" name="AxMath" r:id="rId10" imgW="101520" imgH="189720" progId="Equation.AxMath">
                    <p:embed/>
                  </p:oleObj>
                </mc:Choice>
                <mc:Fallback>
                  <p:oleObj name="AxMath" r:id="rId10" imgW="101520" imgH="189720" progId="Equation.AxMath">
                    <p:embed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006B19E7-472B-4184-A75A-5A81A02DC1D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101844" y="4042483"/>
                          <a:ext cx="512042" cy="962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0ABF0FB-BFE8-4CC3-97BF-C26ABA900E61}"/>
                </a:ext>
              </a:extLst>
            </p:cNvPr>
            <p:cNvCxnSpPr>
              <a:endCxn id="4" idx="0"/>
            </p:cNvCxnSpPr>
            <p:nvPr/>
          </p:nvCxnSpPr>
          <p:spPr>
            <a:xfrm>
              <a:off x="7694035" y="3888509"/>
              <a:ext cx="0" cy="1533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49A5431-5E5B-43F0-A5BF-CF4E3C597A8F}"/>
                </a:ext>
              </a:extLst>
            </p:cNvPr>
            <p:cNvCxnSpPr>
              <a:endCxn id="17" idx="0"/>
            </p:cNvCxnSpPr>
            <p:nvPr/>
          </p:nvCxnSpPr>
          <p:spPr>
            <a:xfrm>
              <a:off x="9357865" y="3429000"/>
              <a:ext cx="0" cy="613483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1AC01CC-91F5-4DAF-9C9D-5D17DAE09C7C}"/>
                </a:ext>
              </a:extLst>
            </p:cNvPr>
            <p:cNvCxnSpPr/>
            <p:nvPr/>
          </p:nvCxnSpPr>
          <p:spPr>
            <a:xfrm flipV="1">
              <a:off x="7694035" y="3429000"/>
              <a:ext cx="1663830" cy="612820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6618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Divide-and-Conquer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8DA3AE-3DA9-4DCC-B981-3DE2B8A6EA4F}"/>
                  </a:ext>
                </a:extLst>
              </p:cNvPr>
              <p:cNvSpPr txBox="1"/>
              <p:nvPr/>
            </p:nvSpPr>
            <p:spPr>
              <a:xfrm>
                <a:off x="887411" y="873250"/>
                <a:ext cx="10611862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When we get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altLang="zh-CN" sz="24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8DA3AE-3DA9-4DCC-B981-3DE2B8A6E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11" y="873250"/>
                <a:ext cx="10611862" cy="512576"/>
              </a:xfrm>
              <a:prstGeom prst="rect">
                <a:avLst/>
              </a:prstGeom>
              <a:blipFill>
                <a:blip r:embed="rId4"/>
                <a:stretch>
                  <a:fillRect l="-920" b="-2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C89E2E6B-AC22-4A09-A478-228471D8D915}"/>
              </a:ext>
            </a:extLst>
          </p:cNvPr>
          <p:cNvGrpSpPr/>
          <p:nvPr/>
        </p:nvGrpSpPr>
        <p:grpSpPr>
          <a:xfrm>
            <a:off x="1669493" y="1638022"/>
            <a:ext cx="6525449" cy="3581955"/>
            <a:chOff x="2745474" y="1609725"/>
            <a:chExt cx="6525449" cy="3581955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093013D-95C8-4303-B6BE-17AC48D24F3A}"/>
                </a:ext>
              </a:extLst>
            </p:cNvPr>
            <p:cNvGrpSpPr/>
            <p:nvPr/>
          </p:nvGrpSpPr>
          <p:grpSpPr>
            <a:xfrm>
              <a:off x="2745474" y="2137109"/>
              <a:ext cx="6525449" cy="3054571"/>
              <a:chOff x="3024606" y="2425867"/>
              <a:chExt cx="6525449" cy="3054571"/>
            </a:xfrm>
          </p:grpSpPr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5D1AC9C3-491C-47EC-85DA-83BDD6B2928E}"/>
                  </a:ext>
                </a:extLst>
              </p:cNvPr>
              <p:cNvCxnSpPr>
                <a:stCxn id="82" idx="6"/>
                <a:endCxn id="76" idx="2"/>
              </p:cNvCxnSpPr>
              <p:nvPr/>
            </p:nvCxnSpPr>
            <p:spPr>
              <a:xfrm>
                <a:off x="5636903" y="2654467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427E31D3-92A1-4981-B7C3-2B229FD476DA}"/>
                  </a:ext>
                </a:extLst>
              </p:cNvPr>
              <p:cNvCxnSpPr>
                <a:stCxn id="82" idx="6"/>
                <a:endCxn id="78" idx="2"/>
              </p:cNvCxnSpPr>
              <p:nvPr/>
            </p:nvCxnSpPr>
            <p:spPr>
              <a:xfrm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F6494232-2A7D-4393-B062-2EDE8B68A501}"/>
                  </a:ext>
                </a:extLst>
              </p:cNvPr>
              <p:cNvCxnSpPr>
                <a:stCxn id="82" idx="6"/>
                <a:endCxn id="77" idx="2"/>
              </p:cNvCxnSpPr>
              <p:nvPr/>
            </p:nvCxnSpPr>
            <p:spPr>
              <a:xfrm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C7282284-3E6C-4183-BD8C-23BB756C957B}"/>
                  </a:ext>
                </a:extLst>
              </p:cNvPr>
              <p:cNvCxnSpPr>
                <a:stCxn id="82" idx="6"/>
                <a:endCxn id="79" idx="2"/>
              </p:cNvCxnSpPr>
              <p:nvPr/>
            </p:nvCxnSpPr>
            <p:spPr>
              <a:xfrm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9579E781-83D2-4A01-9CBB-02D3957BA1FE}"/>
                  </a:ext>
                </a:extLst>
              </p:cNvPr>
              <p:cNvCxnSpPr>
                <a:stCxn id="84" idx="6"/>
                <a:endCxn id="76" idx="2"/>
              </p:cNvCxnSpPr>
              <p:nvPr/>
            </p:nvCxnSpPr>
            <p:spPr>
              <a:xfrm flipV="1"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5D068FAB-F956-44B8-AD47-B3D880C13966}"/>
                  </a:ext>
                </a:extLst>
              </p:cNvPr>
              <p:cNvCxnSpPr>
                <a:stCxn id="84" idx="6"/>
                <a:endCxn id="78" idx="2"/>
              </p:cNvCxnSpPr>
              <p:nvPr/>
            </p:nvCxnSpPr>
            <p:spPr>
              <a:xfrm>
                <a:off x="5636903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1461F06E-516B-4C99-9B07-78E980B5FFBD}"/>
                  </a:ext>
                </a:extLst>
              </p:cNvPr>
              <p:cNvCxnSpPr>
                <a:stCxn id="84" idx="6"/>
                <a:endCxn id="77" idx="2"/>
              </p:cNvCxnSpPr>
              <p:nvPr/>
            </p:nvCxnSpPr>
            <p:spPr>
              <a:xfrm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70817D93-F29F-4D80-8ACF-93472F4FDE82}"/>
                  </a:ext>
                </a:extLst>
              </p:cNvPr>
              <p:cNvCxnSpPr>
                <a:stCxn id="84" idx="6"/>
                <a:endCxn id="79" idx="2"/>
              </p:cNvCxnSpPr>
              <p:nvPr/>
            </p:nvCxnSpPr>
            <p:spPr>
              <a:xfrm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6B5E6605-9CAC-4CFF-AE0F-84978516CE2F}"/>
                  </a:ext>
                </a:extLst>
              </p:cNvPr>
              <p:cNvCxnSpPr>
                <a:stCxn id="83" idx="6"/>
                <a:endCxn id="76" idx="2"/>
              </p:cNvCxnSpPr>
              <p:nvPr/>
            </p:nvCxnSpPr>
            <p:spPr>
              <a:xfrm flipV="1"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E7DD2C5C-3D6F-4E44-B833-EF06370AD100}"/>
                  </a:ext>
                </a:extLst>
              </p:cNvPr>
              <p:cNvCxnSpPr>
                <a:stCxn id="83" idx="6"/>
                <a:endCxn id="78" idx="2"/>
              </p:cNvCxnSpPr>
              <p:nvPr/>
            </p:nvCxnSpPr>
            <p:spPr>
              <a:xfrm flipV="1"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B90AE4E3-4B83-4EBF-8688-A43F2875A3E1}"/>
                  </a:ext>
                </a:extLst>
              </p:cNvPr>
              <p:cNvCxnSpPr>
                <a:stCxn id="83" idx="6"/>
                <a:endCxn id="77" idx="2"/>
              </p:cNvCxnSpPr>
              <p:nvPr/>
            </p:nvCxnSpPr>
            <p:spPr>
              <a:xfrm>
                <a:off x="5636903" y="4043253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25CD92BC-68CE-4F09-A723-07C1965E4FAD}"/>
                  </a:ext>
                </a:extLst>
              </p:cNvPr>
              <p:cNvCxnSpPr>
                <a:stCxn id="85" idx="6"/>
                <a:endCxn id="79" idx="2"/>
              </p:cNvCxnSpPr>
              <p:nvPr/>
            </p:nvCxnSpPr>
            <p:spPr>
              <a:xfrm>
                <a:off x="5636903" y="4738201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BB67BBEF-D3FF-4B36-B650-C2B4C996DFCC}"/>
                  </a:ext>
                </a:extLst>
              </p:cNvPr>
              <p:cNvCxnSpPr>
                <a:stCxn id="83" idx="6"/>
                <a:endCxn id="79" idx="2"/>
              </p:cNvCxnSpPr>
              <p:nvPr/>
            </p:nvCxnSpPr>
            <p:spPr>
              <a:xfrm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922D33BC-240C-4723-9B0A-C5B0BE1E022D}"/>
                  </a:ext>
                </a:extLst>
              </p:cNvPr>
              <p:cNvCxnSpPr>
                <a:stCxn id="85" idx="6"/>
                <a:endCxn id="77" idx="2"/>
              </p:cNvCxnSpPr>
              <p:nvPr/>
            </p:nvCxnSpPr>
            <p:spPr>
              <a:xfrm flipV="1"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FE1995F2-CF12-46E8-A20F-7785C75AAAEB}"/>
                  </a:ext>
                </a:extLst>
              </p:cNvPr>
              <p:cNvCxnSpPr>
                <a:stCxn id="85" idx="6"/>
                <a:endCxn id="78" idx="2"/>
              </p:cNvCxnSpPr>
              <p:nvPr/>
            </p:nvCxnSpPr>
            <p:spPr>
              <a:xfrm flipV="1"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2CD69676-6D85-4B33-A54D-B2456466FB6A}"/>
                  </a:ext>
                </a:extLst>
              </p:cNvPr>
              <p:cNvCxnSpPr>
                <a:stCxn id="85" idx="6"/>
                <a:endCxn id="76" idx="2"/>
              </p:cNvCxnSpPr>
              <p:nvPr/>
            </p:nvCxnSpPr>
            <p:spPr>
              <a:xfrm flipV="1"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71F3C58C-75ED-456B-889F-3CBF32C701F8}"/>
                  </a:ext>
                </a:extLst>
              </p:cNvPr>
              <p:cNvCxnSpPr>
                <a:stCxn id="76" idx="6"/>
                <a:endCxn id="71" idx="2"/>
              </p:cNvCxnSpPr>
              <p:nvPr/>
            </p:nvCxnSpPr>
            <p:spPr>
              <a:xfrm>
                <a:off x="7394958" y="2654467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971DACAF-560B-46FF-8361-EF49054DF042}"/>
                  </a:ext>
                </a:extLst>
              </p:cNvPr>
              <p:cNvCxnSpPr>
                <a:stCxn id="76" idx="6"/>
                <a:endCxn id="73" idx="2"/>
              </p:cNvCxnSpPr>
              <p:nvPr/>
            </p:nvCxnSpPr>
            <p:spPr>
              <a:xfrm>
                <a:off x="7394958" y="2654467"/>
                <a:ext cx="1300855" cy="1040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B5CA40C7-C864-4368-B3A7-DCDC6BE23B87}"/>
                  </a:ext>
                </a:extLst>
              </p:cNvPr>
              <p:cNvCxnSpPr>
                <a:stCxn id="76" idx="6"/>
                <a:endCxn id="72" idx="2"/>
              </p:cNvCxnSpPr>
              <p:nvPr/>
            </p:nvCxnSpPr>
            <p:spPr>
              <a:xfrm>
                <a:off x="7394958" y="2654467"/>
                <a:ext cx="1300855" cy="1735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AA68F09D-6ED3-4E6F-A921-A5C9BE3ED66C}"/>
                  </a:ext>
                </a:extLst>
              </p:cNvPr>
              <p:cNvCxnSpPr>
                <a:stCxn id="78" idx="6"/>
                <a:endCxn id="71" idx="2"/>
              </p:cNvCxnSpPr>
              <p:nvPr/>
            </p:nvCxnSpPr>
            <p:spPr>
              <a:xfrm flipV="1">
                <a:off x="7394958" y="3001386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8CC5CE18-0EF3-40C8-BB5A-36E0B6AE2EDB}"/>
                  </a:ext>
                </a:extLst>
              </p:cNvPr>
              <p:cNvCxnSpPr>
                <a:stCxn id="78" idx="6"/>
                <a:endCxn id="73" idx="2"/>
              </p:cNvCxnSpPr>
              <p:nvPr/>
            </p:nvCxnSpPr>
            <p:spPr>
              <a:xfrm>
                <a:off x="7394958" y="3348305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53F0DE09-A057-4C1D-8817-57AFEBDDBA99}"/>
                  </a:ext>
                </a:extLst>
              </p:cNvPr>
              <p:cNvCxnSpPr>
                <a:stCxn id="78" idx="6"/>
                <a:endCxn id="72" idx="2"/>
              </p:cNvCxnSpPr>
              <p:nvPr/>
            </p:nvCxnSpPr>
            <p:spPr>
              <a:xfrm>
                <a:off x="7394958" y="3348305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D4133663-8E01-437F-960C-3DAAC647EED1}"/>
                  </a:ext>
                </a:extLst>
              </p:cNvPr>
              <p:cNvCxnSpPr>
                <a:stCxn id="77" idx="6"/>
                <a:endCxn id="71" idx="2"/>
              </p:cNvCxnSpPr>
              <p:nvPr/>
            </p:nvCxnSpPr>
            <p:spPr>
              <a:xfrm flipV="1">
                <a:off x="7394958" y="3001386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153FB326-D509-4DF4-B490-9FAD5694392B}"/>
                  </a:ext>
                </a:extLst>
              </p:cNvPr>
              <p:cNvCxnSpPr>
                <a:stCxn id="77" idx="6"/>
                <a:endCxn id="73" idx="2"/>
              </p:cNvCxnSpPr>
              <p:nvPr/>
            </p:nvCxnSpPr>
            <p:spPr>
              <a:xfrm flipV="1">
                <a:off x="7394958" y="3695224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416A17C8-5A4A-4DDA-883A-51A3855AF783}"/>
                  </a:ext>
                </a:extLst>
              </p:cNvPr>
              <p:cNvCxnSpPr>
                <a:stCxn id="79" idx="6"/>
                <a:endCxn id="73" idx="2"/>
              </p:cNvCxnSpPr>
              <p:nvPr/>
            </p:nvCxnSpPr>
            <p:spPr>
              <a:xfrm flipV="1">
                <a:off x="7394958" y="3695224"/>
                <a:ext cx="1300855" cy="1042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9C3D659C-C940-4DAD-BD49-1538AA13C10F}"/>
                  </a:ext>
                </a:extLst>
              </p:cNvPr>
              <p:cNvCxnSpPr>
                <a:stCxn id="77" idx="6"/>
                <a:endCxn id="72" idx="2"/>
              </p:cNvCxnSpPr>
              <p:nvPr/>
            </p:nvCxnSpPr>
            <p:spPr>
              <a:xfrm>
                <a:off x="7394958" y="4043253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035C9895-A39D-46A8-9216-71AECC4981F2}"/>
                  </a:ext>
                </a:extLst>
              </p:cNvPr>
              <p:cNvCxnSpPr>
                <a:stCxn id="79" idx="6"/>
                <a:endCxn id="72" idx="2"/>
              </p:cNvCxnSpPr>
              <p:nvPr/>
            </p:nvCxnSpPr>
            <p:spPr>
              <a:xfrm flipV="1">
                <a:off x="7394958" y="4390172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1386EB88-3487-4528-9469-3686BF09A3AF}"/>
                  </a:ext>
                </a:extLst>
              </p:cNvPr>
              <p:cNvCxnSpPr>
                <a:stCxn id="79" idx="6"/>
                <a:endCxn id="71" idx="2"/>
              </p:cNvCxnSpPr>
              <p:nvPr/>
            </p:nvCxnSpPr>
            <p:spPr>
              <a:xfrm flipV="1">
                <a:off x="7394958" y="3001386"/>
                <a:ext cx="1300855" cy="1736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5A96BF72-806C-498F-A168-A979A879AE99}"/>
                  </a:ext>
                </a:extLst>
              </p:cNvPr>
              <p:cNvGrpSpPr/>
              <p:nvPr/>
            </p:nvGrpSpPr>
            <p:grpSpPr>
              <a:xfrm>
                <a:off x="4782661" y="2425867"/>
                <a:ext cx="1251284" cy="3054571"/>
                <a:chOff x="3165616" y="2156359"/>
                <a:chExt cx="1251284" cy="3054571"/>
              </a:xfrm>
            </p:grpSpPr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95975121-AB8F-4909-9A78-994F0D5D8AD4}"/>
                    </a:ext>
                  </a:extLst>
                </p:cNvPr>
                <p:cNvGrpSpPr/>
                <p:nvPr/>
              </p:nvGrpSpPr>
              <p:grpSpPr>
                <a:xfrm>
                  <a:off x="3562658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82" name="流程图: 联系 4">
                    <a:extLst>
                      <a:ext uri="{FF2B5EF4-FFF2-40B4-BE49-F238E27FC236}">
                        <a16:creationId xmlns:a16="http://schemas.microsoft.com/office/drawing/2014/main" id="{13E4BD19-DE40-4BA3-AE5A-1E41EE318431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 dirty="0"/>
                  </a:p>
                </p:txBody>
              </p:sp>
              <p:sp>
                <p:nvSpPr>
                  <p:cNvPr id="83" name="流程图: 联系 8">
                    <a:extLst>
                      <a:ext uri="{FF2B5EF4-FFF2-40B4-BE49-F238E27FC236}">
                        <a16:creationId xmlns:a16="http://schemas.microsoft.com/office/drawing/2014/main" id="{1FB2B11A-5B2E-4575-9BC2-8E20A9AA2784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4" name="流程图: 联系 9">
                    <a:extLst>
                      <a:ext uri="{FF2B5EF4-FFF2-40B4-BE49-F238E27FC236}">
                        <a16:creationId xmlns:a16="http://schemas.microsoft.com/office/drawing/2014/main" id="{326D7B27-5597-41CE-974B-22501A2E25AC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5" name="流程图: 联系 10">
                    <a:extLst>
                      <a:ext uri="{FF2B5EF4-FFF2-40B4-BE49-F238E27FC236}">
                        <a16:creationId xmlns:a16="http://schemas.microsoft.com/office/drawing/2014/main" id="{E0C3C01B-F92E-4CA3-A2CC-39D5C91B2238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1EDDFDCB-2399-4886-8C9E-39D35DFA77C2}"/>
                    </a:ext>
                  </a:extLst>
                </p:cNvPr>
                <p:cNvSpPr txBox="1"/>
                <p:nvPr/>
              </p:nvSpPr>
              <p:spPr>
                <a:xfrm>
                  <a:off x="3165616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1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0BBFCAE8-710E-4C6A-8415-91DE1017F4BF}"/>
                  </a:ext>
                </a:extLst>
              </p:cNvPr>
              <p:cNvGrpSpPr/>
              <p:nvPr/>
            </p:nvGrpSpPr>
            <p:grpSpPr>
              <a:xfrm>
                <a:off x="6540716" y="2425867"/>
                <a:ext cx="1251284" cy="3054571"/>
                <a:chOff x="4923671" y="2156359"/>
                <a:chExt cx="1251284" cy="3054571"/>
              </a:xfrm>
            </p:grpSpPr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0E2EED4B-6890-4088-B53F-885B41FFE2D5}"/>
                    </a:ext>
                  </a:extLst>
                </p:cNvPr>
                <p:cNvGrpSpPr/>
                <p:nvPr/>
              </p:nvGrpSpPr>
              <p:grpSpPr>
                <a:xfrm>
                  <a:off x="5320713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76" name="流程图: 联系 14">
                    <a:extLst>
                      <a:ext uri="{FF2B5EF4-FFF2-40B4-BE49-F238E27FC236}">
                        <a16:creationId xmlns:a16="http://schemas.microsoft.com/office/drawing/2014/main" id="{57C4CC9A-6B8F-49D1-A991-348A617D6922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7" name="流程图: 联系 15">
                    <a:extLst>
                      <a:ext uri="{FF2B5EF4-FFF2-40B4-BE49-F238E27FC236}">
                        <a16:creationId xmlns:a16="http://schemas.microsoft.com/office/drawing/2014/main" id="{D64EC7D1-FEE7-4944-B5E3-350F756122E2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8" name="流程图: 联系 16">
                    <a:extLst>
                      <a:ext uri="{FF2B5EF4-FFF2-40B4-BE49-F238E27FC236}">
                        <a16:creationId xmlns:a16="http://schemas.microsoft.com/office/drawing/2014/main" id="{8A26BA48-8D4D-446A-BED4-C71A904B5DB0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9" name="流程图: 联系 17">
                    <a:extLst>
                      <a:ext uri="{FF2B5EF4-FFF2-40B4-BE49-F238E27FC236}">
                        <a16:creationId xmlns:a16="http://schemas.microsoft.com/office/drawing/2014/main" id="{52CA675B-DA86-44BD-BFA6-6C155B6C71F9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21DDFC1A-6A52-4DC8-9809-1217566BA912}"/>
                    </a:ext>
                  </a:extLst>
                </p:cNvPr>
                <p:cNvSpPr txBox="1"/>
                <p:nvPr/>
              </p:nvSpPr>
              <p:spPr>
                <a:xfrm>
                  <a:off x="492367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2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42B80254-0DE2-4DDB-BFFB-0E2E88261342}"/>
                  </a:ext>
                </a:extLst>
              </p:cNvPr>
              <p:cNvGrpSpPr/>
              <p:nvPr/>
            </p:nvGrpSpPr>
            <p:grpSpPr>
              <a:xfrm>
                <a:off x="8298771" y="2772786"/>
                <a:ext cx="1251284" cy="2707652"/>
                <a:chOff x="6681726" y="2503278"/>
                <a:chExt cx="1251284" cy="2707652"/>
              </a:xfrm>
            </p:grpSpPr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E362E842-26FE-4C4B-8E93-867F92DD8F8E}"/>
                    </a:ext>
                  </a:extLst>
                </p:cNvPr>
                <p:cNvGrpSpPr/>
                <p:nvPr/>
              </p:nvGrpSpPr>
              <p:grpSpPr>
                <a:xfrm>
                  <a:off x="7078768" y="2503278"/>
                  <a:ext cx="457200" cy="1845986"/>
                  <a:chOff x="2690911" y="2589496"/>
                  <a:chExt cx="457200" cy="1845986"/>
                </a:xfrm>
              </p:grpSpPr>
              <p:sp>
                <p:nvSpPr>
                  <p:cNvPr id="71" name="流程图: 联系 53">
                    <a:extLst>
                      <a:ext uri="{FF2B5EF4-FFF2-40B4-BE49-F238E27FC236}">
                        <a16:creationId xmlns:a16="http://schemas.microsoft.com/office/drawing/2014/main" id="{85EB7514-BEE8-43B7-896A-265119D24F37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2" name="流程图: 联系 54">
                    <a:extLst>
                      <a:ext uri="{FF2B5EF4-FFF2-40B4-BE49-F238E27FC236}">
                        <a16:creationId xmlns:a16="http://schemas.microsoft.com/office/drawing/2014/main" id="{F8DFC6B1-61AE-4F9C-8327-E51DE9090D60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3" name="流程图: 联系 55">
                    <a:extLst>
                      <a:ext uri="{FF2B5EF4-FFF2-40B4-BE49-F238E27FC236}">
                        <a16:creationId xmlns:a16="http://schemas.microsoft.com/office/drawing/2014/main" id="{22845FF4-D940-4F55-A7C3-8C72EAE5E126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F87F3B71-2B3C-4A64-A3A2-1D2BAC65BF39}"/>
                    </a:ext>
                  </a:extLst>
                </p:cNvPr>
                <p:cNvSpPr txBox="1"/>
                <p:nvPr/>
              </p:nvSpPr>
              <p:spPr>
                <a:xfrm>
                  <a:off x="6681726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Output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C0A207F4-8D50-49E4-BC4D-8EB14C047341}"/>
                  </a:ext>
                </a:extLst>
              </p:cNvPr>
              <p:cNvGrpSpPr/>
              <p:nvPr/>
            </p:nvGrpSpPr>
            <p:grpSpPr>
              <a:xfrm>
                <a:off x="3024606" y="3119705"/>
                <a:ext cx="1251284" cy="2360733"/>
                <a:chOff x="1407561" y="2850197"/>
                <a:chExt cx="1251284" cy="2360733"/>
              </a:xfrm>
            </p:grpSpPr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6DDDE871-6B63-4615-A4E1-5F72BD64A532}"/>
                    </a:ext>
                  </a:extLst>
                </p:cNvPr>
                <p:cNvGrpSpPr/>
                <p:nvPr/>
              </p:nvGrpSpPr>
              <p:grpSpPr>
                <a:xfrm>
                  <a:off x="1804603" y="2850197"/>
                  <a:ext cx="457200" cy="1151038"/>
                  <a:chOff x="2690911" y="2589496"/>
                  <a:chExt cx="457200" cy="1151038"/>
                </a:xfrm>
              </p:grpSpPr>
              <p:sp>
                <p:nvSpPr>
                  <p:cNvPr id="67" name="流程图: 联系 90">
                    <a:extLst>
                      <a:ext uri="{FF2B5EF4-FFF2-40B4-BE49-F238E27FC236}">
                        <a16:creationId xmlns:a16="http://schemas.microsoft.com/office/drawing/2014/main" id="{AE9971CF-E1BD-4267-9925-1F82A9DC2B10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8" name="流程图: 联系 92">
                    <a:extLst>
                      <a:ext uri="{FF2B5EF4-FFF2-40B4-BE49-F238E27FC236}">
                        <a16:creationId xmlns:a16="http://schemas.microsoft.com/office/drawing/2014/main" id="{0A11DBF4-E1BD-4874-9F5C-7F5B1D8A6A08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F3EA42C0-F2B4-4C0E-B4E4-7BB1EF82D5E9}"/>
                    </a:ext>
                  </a:extLst>
                </p:cNvPr>
                <p:cNvSpPr txBox="1"/>
                <p:nvPr/>
              </p:nvSpPr>
              <p:spPr>
                <a:xfrm>
                  <a:off x="140756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Input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64F17643-E32D-4B90-8342-9F0603923B67}"/>
                  </a:ext>
                </a:extLst>
              </p:cNvPr>
              <p:cNvCxnSpPr>
                <a:stCxn id="67" idx="6"/>
                <a:endCxn id="82" idx="2"/>
              </p:cNvCxnSpPr>
              <p:nvPr/>
            </p:nvCxnSpPr>
            <p:spPr>
              <a:xfrm flipV="1">
                <a:off x="3878848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4E6A0B4E-CFAF-4000-9663-F76DDDA7984C}"/>
                  </a:ext>
                </a:extLst>
              </p:cNvPr>
              <p:cNvCxnSpPr>
                <a:stCxn id="67" idx="6"/>
                <a:endCxn id="84" idx="2"/>
              </p:cNvCxnSpPr>
              <p:nvPr/>
            </p:nvCxnSpPr>
            <p:spPr>
              <a:xfrm>
                <a:off x="3878848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E3333BBF-FF48-4F1B-9001-6DDB6D8AAA0A}"/>
                  </a:ext>
                </a:extLst>
              </p:cNvPr>
              <p:cNvCxnSpPr>
                <a:stCxn id="67" idx="6"/>
                <a:endCxn id="83" idx="2"/>
              </p:cNvCxnSpPr>
              <p:nvPr/>
            </p:nvCxnSpPr>
            <p:spPr>
              <a:xfrm>
                <a:off x="3878848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F0CC3D9E-3AA5-4D26-A8F6-A216F86FA9B8}"/>
                  </a:ext>
                </a:extLst>
              </p:cNvPr>
              <p:cNvCxnSpPr>
                <a:stCxn id="67" idx="6"/>
                <a:endCxn id="85" idx="2"/>
              </p:cNvCxnSpPr>
              <p:nvPr/>
            </p:nvCxnSpPr>
            <p:spPr>
              <a:xfrm>
                <a:off x="3878848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624D6641-5520-459C-81FB-5EFD489D63D3}"/>
                  </a:ext>
                </a:extLst>
              </p:cNvPr>
              <p:cNvCxnSpPr>
                <a:stCxn id="68" idx="6"/>
                <a:endCxn id="82" idx="2"/>
              </p:cNvCxnSpPr>
              <p:nvPr/>
            </p:nvCxnSpPr>
            <p:spPr>
              <a:xfrm flipV="1">
                <a:off x="3878848" y="2654467"/>
                <a:ext cx="1300855" cy="1387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A0E06B32-9928-4FDC-AB94-B8191E90DC2F}"/>
                  </a:ext>
                </a:extLst>
              </p:cNvPr>
              <p:cNvCxnSpPr>
                <a:stCxn id="68" idx="6"/>
                <a:endCxn id="84" idx="2"/>
              </p:cNvCxnSpPr>
              <p:nvPr/>
            </p:nvCxnSpPr>
            <p:spPr>
              <a:xfrm flipV="1">
                <a:off x="3878848" y="3348305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C45A3115-E9F9-42D7-BF72-4C4D1AEE9B3A}"/>
                  </a:ext>
                </a:extLst>
              </p:cNvPr>
              <p:cNvCxnSpPr>
                <a:stCxn id="68" idx="6"/>
                <a:endCxn id="83" idx="2"/>
              </p:cNvCxnSpPr>
              <p:nvPr/>
            </p:nvCxnSpPr>
            <p:spPr>
              <a:xfrm>
                <a:off x="3878848" y="4042143"/>
                <a:ext cx="1300855" cy="1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C642059F-427E-4059-B199-4B96C7C3633A}"/>
                  </a:ext>
                </a:extLst>
              </p:cNvPr>
              <p:cNvCxnSpPr>
                <a:stCxn id="68" idx="6"/>
                <a:endCxn id="85" idx="2"/>
              </p:cNvCxnSpPr>
              <p:nvPr/>
            </p:nvCxnSpPr>
            <p:spPr>
              <a:xfrm>
                <a:off x="3878848" y="4042143"/>
                <a:ext cx="1300855" cy="696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35532A0-AB35-4EE7-A537-7A90A7D1B0F1}"/>
                </a:ext>
              </a:extLst>
            </p:cNvPr>
            <p:cNvGrpSpPr/>
            <p:nvPr/>
          </p:nvGrpSpPr>
          <p:grpSpPr>
            <a:xfrm>
              <a:off x="3221038" y="1609725"/>
              <a:ext cx="5547968" cy="381000"/>
              <a:chOff x="3221038" y="1609725"/>
              <a:chExt cx="5547968" cy="381000"/>
            </a:xfrm>
          </p:grpSpPr>
          <p:graphicFrame>
            <p:nvGraphicFramePr>
              <p:cNvPr id="20" name="对象 19">
                <a:extLst>
                  <a:ext uri="{FF2B5EF4-FFF2-40B4-BE49-F238E27FC236}">
                    <a16:creationId xmlns:a16="http://schemas.microsoft.com/office/drawing/2014/main" id="{27E2E240-4999-4F65-9C41-E31C3E6048BB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221038" y="1609725"/>
              <a:ext cx="30162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126" name="AxMath" r:id="rId5" imgW="150480" imgH="190440" progId="Equation.AxMath">
                      <p:embed/>
                    </p:oleObj>
                  </mc:Choice>
                  <mc:Fallback>
                    <p:oleObj name="AxMath" r:id="rId5" imgW="150480" imgH="190440" progId="Equation.AxMath">
                      <p:embed/>
                      <p:pic>
                        <p:nvPicPr>
                          <p:cNvPr id="94" name="对象 93">
                            <a:extLst>
                              <a:ext uri="{FF2B5EF4-FFF2-40B4-BE49-F238E27FC236}">
                                <a16:creationId xmlns:a16="http://schemas.microsoft.com/office/drawing/2014/main" id="{417C98D9-A699-4635-AC98-2AF589B9FB2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221038" y="1609725"/>
                            <a:ext cx="301625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对象 21">
                <a:extLst>
                  <a:ext uri="{FF2B5EF4-FFF2-40B4-BE49-F238E27FC236}">
                    <a16:creationId xmlns:a16="http://schemas.microsoft.com/office/drawing/2014/main" id="{9624CD7E-2F5B-4F74-992D-B0C3AFCB3FD3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978400" y="1609725"/>
              <a:ext cx="300038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127" name="AxMath" r:id="rId7" imgW="142920" imgH="190440" progId="Equation.AxMath">
                      <p:embed/>
                    </p:oleObj>
                  </mc:Choice>
                  <mc:Fallback>
                    <p:oleObj name="AxMath" r:id="rId7" imgW="142920" imgH="190440" progId="Equation.AxMath">
                      <p:embed/>
                      <p:pic>
                        <p:nvPicPr>
                          <p:cNvPr id="95" name="对象 94">
                            <a:extLst>
                              <a:ext uri="{FF2B5EF4-FFF2-40B4-BE49-F238E27FC236}">
                                <a16:creationId xmlns:a16="http://schemas.microsoft.com/office/drawing/2014/main" id="{DCC20344-E0CB-49C0-9DC1-829ED34AE55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978400" y="1609725"/>
                            <a:ext cx="300038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对象 22">
                <a:extLst>
                  <a:ext uri="{FF2B5EF4-FFF2-40B4-BE49-F238E27FC236}">
                    <a16:creationId xmlns:a16="http://schemas.microsoft.com/office/drawing/2014/main" id="{0A5AE826-E43D-45A3-9BB6-143EAAA808B2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729413" y="1609725"/>
              <a:ext cx="312737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128" name="AxMath" r:id="rId9" imgW="149040" imgH="190440" progId="Equation.AxMath">
                      <p:embed/>
                    </p:oleObj>
                  </mc:Choice>
                  <mc:Fallback>
                    <p:oleObj name="AxMath" r:id="rId9" imgW="149040" imgH="190440" progId="Equation.AxMath">
                      <p:embed/>
                      <p:pic>
                        <p:nvPicPr>
                          <p:cNvPr id="96" name="对象 95">
                            <a:extLst>
                              <a:ext uri="{FF2B5EF4-FFF2-40B4-BE49-F238E27FC236}">
                                <a16:creationId xmlns:a16="http://schemas.microsoft.com/office/drawing/2014/main" id="{98B1B166-ABEE-42A7-8ECA-3005F665E4F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6729413" y="1609725"/>
                            <a:ext cx="312737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对象 23">
                <a:extLst>
                  <a:ext uri="{FF2B5EF4-FFF2-40B4-BE49-F238E27FC236}">
                    <a16:creationId xmlns:a16="http://schemas.microsoft.com/office/drawing/2014/main" id="{AE234352-B543-4ECE-8676-11D1091183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58098533"/>
                  </p:ext>
                </p:extLst>
              </p:nvPr>
            </p:nvGraphicFramePr>
            <p:xfrm>
              <a:off x="8541994" y="1611591"/>
              <a:ext cx="227012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129" name="AxMath" r:id="rId11" imgW="107640" imgH="189360" progId="Equation.AxMath">
                      <p:embed/>
                    </p:oleObj>
                  </mc:Choice>
                  <mc:Fallback>
                    <p:oleObj name="AxMath" r:id="rId11" imgW="107640" imgH="189360" progId="Equation.AxMath">
                      <p:embed/>
                      <p:pic>
                        <p:nvPicPr>
                          <p:cNvPr id="97" name="对象 96">
                            <a:extLst>
                              <a:ext uri="{FF2B5EF4-FFF2-40B4-BE49-F238E27FC236}">
                                <a16:creationId xmlns:a16="http://schemas.microsoft.com/office/drawing/2014/main" id="{2DC19503-6301-40E1-8FF2-FCDF40D1379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8541994" y="1611591"/>
                            <a:ext cx="227012" cy="3778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67FC21E-3D26-4655-9BF3-D8B06E63ACD1}"/>
              </a:ext>
            </a:extLst>
          </p:cNvPr>
          <p:cNvGrpSpPr/>
          <p:nvPr/>
        </p:nvGrpSpPr>
        <p:grpSpPr>
          <a:xfrm>
            <a:off x="8796438" y="1638022"/>
            <a:ext cx="2677710" cy="1957897"/>
            <a:chOff x="8870155" y="2052385"/>
            <a:chExt cx="2677710" cy="1957897"/>
          </a:xfrm>
        </p:grpSpPr>
        <p:sp>
          <p:nvSpPr>
            <p:cNvPr id="86" name="流程图: 联系 4">
              <a:extLst>
                <a:ext uri="{FF2B5EF4-FFF2-40B4-BE49-F238E27FC236}">
                  <a16:creationId xmlns:a16="http://schemas.microsoft.com/office/drawing/2014/main" id="{CF03286F-EA3D-4123-B89C-7C84B9B37FA8}"/>
                </a:ext>
              </a:extLst>
            </p:cNvPr>
            <p:cNvSpPr/>
            <p:nvPr/>
          </p:nvSpPr>
          <p:spPr>
            <a:xfrm>
              <a:off x="8870155" y="2804103"/>
              <a:ext cx="457200" cy="4572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87" name="流程图: 联系 9">
              <a:extLst>
                <a:ext uri="{FF2B5EF4-FFF2-40B4-BE49-F238E27FC236}">
                  <a16:creationId xmlns:a16="http://schemas.microsoft.com/office/drawing/2014/main" id="{AEFC3D50-2641-4A3A-BED6-A816EDA244A1}"/>
                </a:ext>
              </a:extLst>
            </p:cNvPr>
            <p:cNvSpPr/>
            <p:nvPr/>
          </p:nvSpPr>
          <p:spPr>
            <a:xfrm>
              <a:off x="8870155" y="3553082"/>
              <a:ext cx="457200" cy="457200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8" name="流程图: 联系 53">
              <a:extLst>
                <a:ext uri="{FF2B5EF4-FFF2-40B4-BE49-F238E27FC236}">
                  <a16:creationId xmlns:a16="http://schemas.microsoft.com/office/drawing/2014/main" id="{85371C97-BB38-46B9-ACA6-B8F4C14F2D89}"/>
                </a:ext>
              </a:extLst>
            </p:cNvPr>
            <p:cNvSpPr/>
            <p:nvPr/>
          </p:nvSpPr>
          <p:spPr>
            <a:xfrm>
              <a:off x="8870155" y="2052385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55FE918-D716-4FF6-A9C8-51957A46159D}"/>
                </a:ext>
              </a:extLst>
            </p:cNvPr>
            <p:cNvSpPr txBox="1"/>
            <p:nvPr/>
          </p:nvSpPr>
          <p:spPr>
            <a:xfrm>
              <a:off x="9505792" y="2121704"/>
              <a:ext cx="2041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Normal Neuron</a:t>
              </a:r>
              <a:endParaRPr lang="zh-CN" altLang="en-US" sz="1400" dirty="0">
                <a:latin typeface="Cambria" panose="020405030504060302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3E8775B9-2945-4741-AFEE-DD72A16550DE}"/>
                </a:ext>
              </a:extLst>
            </p:cNvPr>
            <p:cNvSpPr txBox="1"/>
            <p:nvPr/>
          </p:nvSpPr>
          <p:spPr>
            <a:xfrm>
              <a:off x="9506628" y="2873422"/>
              <a:ext cx="2041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Unstable </a:t>
              </a:r>
              <a:r>
                <a:rPr lang="en-US" altLang="zh-CN" sz="14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ReLU</a:t>
              </a:r>
              <a:r>
                <a:rPr lang="en-US" altLang="zh-C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 Neuron</a:t>
              </a:r>
              <a:endParaRPr lang="zh-CN" altLang="en-US" sz="1400" dirty="0">
                <a:latin typeface="Cambria" panose="02040503050406030204" pitchFamily="18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8C0FCD29-2643-4046-9348-047A8CE3FC09}"/>
                </a:ext>
              </a:extLst>
            </p:cNvPr>
            <p:cNvSpPr txBox="1"/>
            <p:nvPr/>
          </p:nvSpPr>
          <p:spPr>
            <a:xfrm>
              <a:off x="9505791" y="3625140"/>
              <a:ext cx="2041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Stable </a:t>
              </a:r>
              <a:r>
                <a:rPr lang="en-US" altLang="zh-CN" sz="14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ReLU</a:t>
              </a:r>
              <a:r>
                <a:rPr lang="en-US" altLang="zh-C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 Neuron</a:t>
              </a:r>
              <a:endParaRPr lang="zh-CN" altLang="en-US" sz="1400" dirty="0">
                <a:latin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05BE21D-3E6E-4021-8ABD-522F89EA08DA}"/>
                  </a:ext>
                </a:extLst>
              </p:cNvPr>
              <p:cNvSpPr txBox="1"/>
              <p:nvPr/>
            </p:nvSpPr>
            <p:spPr>
              <a:xfrm>
                <a:off x="969818" y="5560291"/>
                <a:ext cx="1052861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A </a:t>
                </a:r>
                <a:r>
                  <a:rPr lang="en-US" altLang="zh-CN" sz="2000" dirty="0" err="1"/>
                  <a:t>ReLU</a:t>
                </a:r>
                <a:r>
                  <a:rPr lang="en-US" altLang="zh-CN" sz="2000" dirty="0"/>
                  <a:t> Neuron is </a:t>
                </a: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</a:rPr>
                  <a:t>stable</a:t>
                </a:r>
                <a:r>
                  <a:rPr lang="en-US" altLang="zh-CN" sz="2000" dirty="0"/>
                  <a:t>, </a:t>
                </a:r>
              </a:p>
              <a:p>
                <a:r>
                  <a:rPr lang="en-US" altLang="zh-CN" sz="2000" dirty="0"/>
                  <a:t>	if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in region of input perturbation, it’s </a:t>
                </a: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</a:rPr>
                  <a:t>value is always Positive, or Negative</a:t>
                </a:r>
                <a:r>
                  <a:rPr lang="en-US" altLang="zh-CN" sz="2000" dirty="0"/>
                  <a:t>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05BE21D-3E6E-4021-8ABD-522F89EA0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18" y="5560291"/>
                <a:ext cx="10528618" cy="1015663"/>
              </a:xfrm>
              <a:prstGeom prst="rect">
                <a:avLst/>
              </a:prstGeom>
              <a:blipFill>
                <a:blip r:embed="rId13"/>
                <a:stretch>
                  <a:fillRect l="-579" t="-2994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706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Divide-and-Conquer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8DA3AE-3DA9-4DCC-B981-3DE2B8A6EA4F}"/>
                  </a:ext>
                </a:extLst>
              </p:cNvPr>
              <p:cNvSpPr txBox="1"/>
              <p:nvPr/>
            </p:nvSpPr>
            <p:spPr>
              <a:xfrm>
                <a:off x="887411" y="873250"/>
                <a:ext cx="10611862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When we get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altLang="zh-CN" sz="24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8DA3AE-3DA9-4DCC-B981-3DE2B8A6E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11" y="873250"/>
                <a:ext cx="10611862" cy="512576"/>
              </a:xfrm>
              <a:prstGeom prst="rect">
                <a:avLst/>
              </a:prstGeom>
              <a:blipFill>
                <a:blip r:embed="rId4"/>
                <a:stretch>
                  <a:fillRect l="-920" b="-2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F67FC21E-3D26-4655-9BF3-D8B06E63ACD1}"/>
              </a:ext>
            </a:extLst>
          </p:cNvPr>
          <p:cNvGrpSpPr/>
          <p:nvPr/>
        </p:nvGrpSpPr>
        <p:grpSpPr>
          <a:xfrm>
            <a:off x="8796438" y="1638022"/>
            <a:ext cx="2677710" cy="1957897"/>
            <a:chOff x="8870155" y="2052385"/>
            <a:chExt cx="2677710" cy="1957897"/>
          </a:xfrm>
        </p:grpSpPr>
        <p:sp>
          <p:nvSpPr>
            <p:cNvPr id="86" name="流程图: 联系 4">
              <a:extLst>
                <a:ext uri="{FF2B5EF4-FFF2-40B4-BE49-F238E27FC236}">
                  <a16:creationId xmlns:a16="http://schemas.microsoft.com/office/drawing/2014/main" id="{CF03286F-EA3D-4123-B89C-7C84B9B37FA8}"/>
                </a:ext>
              </a:extLst>
            </p:cNvPr>
            <p:cNvSpPr/>
            <p:nvPr/>
          </p:nvSpPr>
          <p:spPr>
            <a:xfrm>
              <a:off x="8870155" y="2804103"/>
              <a:ext cx="457200" cy="4572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87" name="流程图: 联系 9">
              <a:extLst>
                <a:ext uri="{FF2B5EF4-FFF2-40B4-BE49-F238E27FC236}">
                  <a16:creationId xmlns:a16="http://schemas.microsoft.com/office/drawing/2014/main" id="{AEFC3D50-2641-4A3A-BED6-A816EDA244A1}"/>
                </a:ext>
              </a:extLst>
            </p:cNvPr>
            <p:cNvSpPr/>
            <p:nvPr/>
          </p:nvSpPr>
          <p:spPr>
            <a:xfrm>
              <a:off x="8870155" y="3553082"/>
              <a:ext cx="457200" cy="457200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8" name="流程图: 联系 53">
              <a:extLst>
                <a:ext uri="{FF2B5EF4-FFF2-40B4-BE49-F238E27FC236}">
                  <a16:creationId xmlns:a16="http://schemas.microsoft.com/office/drawing/2014/main" id="{85371C97-BB38-46B9-ACA6-B8F4C14F2D89}"/>
                </a:ext>
              </a:extLst>
            </p:cNvPr>
            <p:cNvSpPr/>
            <p:nvPr/>
          </p:nvSpPr>
          <p:spPr>
            <a:xfrm>
              <a:off x="8870155" y="2052385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55FE918-D716-4FF6-A9C8-51957A46159D}"/>
                </a:ext>
              </a:extLst>
            </p:cNvPr>
            <p:cNvSpPr txBox="1"/>
            <p:nvPr/>
          </p:nvSpPr>
          <p:spPr>
            <a:xfrm>
              <a:off x="9505792" y="2121704"/>
              <a:ext cx="2041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Normal Neuron</a:t>
              </a:r>
              <a:endParaRPr lang="zh-CN" altLang="en-US" sz="1400" dirty="0">
                <a:latin typeface="Cambria" panose="020405030504060302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3E8775B9-2945-4741-AFEE-DD72A16550DE}"/>
                </a:ext>
              </a:extLst>
            </p:cNvPr>
            <p:cNvSpPr txBox="1"/>
            <p:nvPr/>
          </p:nvSpPr>
          <p:spPr>
            <a:xfrm>
              <a:off x="9506628" y="2873422"/>
              <a:ext cx="2041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Unstable </a:t>
              </a:r>
              <a:r>
                <a:rPr lang="en-US" altLang="zh-CN" sz="14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ReLU</a:t>
              </a:r>
              <a:r>
                <a:rPr lang="en-US" altLang="zh-C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 Neuron</a:t>
              </a:r>
              <a:endParaRPr lang="zh-CN" altLang="en-US" sz="1400" dirty="0">
                <a:latin typeface="Cambria" panose="02040503050406030204" pitchFamily="18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8C0FCD29-2643-4046-9348-047A8CE3FC09}"/>
                </a:ext>
              </a:extLst>
            </p:cNvPr>
            <p:cNvSpPr txBox="1"/>
            <p:nvPr/>
          </p:nvSpPr>
          <p:spPr>
            <a:xfrm>
              <a:off x="9505791" y="3625140"/>
              <a:ext cx="2041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Stable </a:t>
              </a:r>
              <a:r>
                <a:rPr lang="en-US" altLang="zh-CN" sz="14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ReLU</a:t>
              </a:r>
              <a:r>
                <a:rPr lang="en-US" altLang="zh-C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 Neuron</a:t>
              </a:r>
              <a:endParaRPr lang="zh-CN" altLang="en-US" sz="1400" dirty="0">
                <a:latin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05BE21D-3E6E-4021-8ABD-522F89EA08DA}"/>
                  </a:ext>
                </a:extLst>
              </p:cNvPr>
              <p:cNvSpPr txBox="1"/>
              <p:nvPr/>
            </p:nvSpPr>
            <p:spPr>
              <a:xfrm>
                <a:off x="970655" y="5369317"/>
                <a:ext cx="10528618" cy="1065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We can </a:t>
                </a: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</a:rPr>
                  <a:t>use Normal Neuron to replace the Stable </a:t>
                </a:r>
                <a:r>
                  <a:rPr lang="en-US" altLang="zh-CN" sz="2000" dirty="0" err="1">
                    <a:solidFill>
                      <a:schemeClr val="accent6">
                        <a:lumMod val="75000"/>
                      </a:schemeClr>
                    </a:solidFill>
                  </a:rPr>
                  <a:t>ReLU</a:t>
                </a: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</a:rPr>
                  <a:t> Neuron</a:t>
                </a:r>
                <a:r>
                  <a:rPr lang="en-US" altLang="zh-CN" sz="2000" dirty="0"/>
                  <a:t>.:</a:t>
                </a:r>
              </a:p>
              <a:p>
                <a:r>
                  <a:rPr lang="en-US" altLang="zh-CN" sz="2000" dirty="0"/>
                  <a:t>	if the Stable </a:t>
                </a:r>
                <a:r>
                  <a:rPr lang="en-US" altLang="zh-CN" sz="2000" dirty="0" err="1"/>
                  <a:t>ReLU</a:t>
                </a:r>
                <a:r>
                  <a:rPr lang="en-US" altLang="zh-CN" sz="2000" dirty="0"/>
                  <a:t> Neuron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 is always negative,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to replace it.</a:t>
                </a:r>
              </a:p>
              <a:p>
                <a:r>
                  <a:rPr lang="en-US" altLang="zh-CN" sz="2000" dirty="0"/>
                  <a:t>	if the Stable </a:t>
                </a:r>
                <a:r>
                  <a:rPr lang="en-US" altLang="zh-CN" sz="2000" dirty="0" err="1"/>
                  <a:t>ReLU</a:t>
                </a:r>
                <a:r>
                  <a:rPr lang="en-US" altLang="zh-CN" sz="2000" dirty="0"/>
                  <a:t> Neuron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is always positive, the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to replace it.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05BE21D-3E6E-4021-8ABD-522F89EA0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55" y="5369317"/>
                <a:ext cx="10528618" cy="1065035"/>
              </a:xfrm>
              <a:prstGeom prst="rect">
                <a:avLst/>
              </a:prstGeom>
              <a:blipFill>
                <a:blip r:embed="rId13"/>
                <a:stretch>
                  <a:fillRect l="-579" t="-3429" r="-579" b="-6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组合 90">
            <a:extLst>
              <a:ext uri="{FF2B5EF4-FFF2-40B4-BE49-F238E27FC236}">
                <a16:creationId xmlns:a16="http://schemas.microsoft.com/office/drawing/2014/main" id="{CFD22881-EE0F-4F07-A3E0-83F7B82DD948}"/>
              </a:ext>
            </a:extLst>
          </p:cNvPr>
          <p:cNvGrpSpPr/>
          <p:nvPr/>
        </p:nvGrpSpPr>
        <p:grpSpPr>
          <a:xfrm>
            <a:off x="1669493" y="1638022"/>
            <a:ext cx="6525449" cy="3581955"/>
            <a:chOff x="2745474" y="1609725"/>
            <a:chExt cx="6525449" cy="3581955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581F885B-FA29-41B2-9DBE-9214830101BB}"/>
                </a:ext>
              </a:extLst>
            </p:cNvPr>
            <p:cNvGrpSpPr/>
            <p:nvPr/>
          </p:nvGrpSpPr>
          <p:grpSpPr>
            <a:xfrm>
              <a:off x="2745474" y="2137109"/>
              <a:ext cx="6525449" cy="3054571"/>
              <a:chOff x="3024606" y="2425867"/>
              <a:chExt cx="6525449" cy="3054571"/>
            </a:xfrm>
          </p:grpSpPr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0E2F1FD1-3CB7-436A-BD32-B31B1304999C}"/>
                  </a:ext>
                </a:extLst>
              </p:cNvPr>
              <p:cNvCxnSpPr>
                <a:stCxn id="155" idx="6"/>
                <a:endCxn id="149" idx="2"/>
              </p:cNvCxnSpPr>
              <p:nvPr/>
            </p:nvCxnSpPr>
            <p:spPr>
              <a:xfrm>
                <a:off x="5636903" y="2654467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CCF4A9D8-0316-44EA-93F7-773A4D5558DF}"/>
                  </a:ext>
                </a:extLst>
              </p:cNvPr>
              <p:cNvCxnSpPr>
                <a:stCxn id="155" idx="6"/>
                <a:endCxn id="151" idx="2"/>
              </p:cNvCxnSpPr>
              <p:nvPr/>
            </p:nvCxnSpPr>
            <p:spPr>
              <a:xfrm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F3B9E7E2-D318-498D-8D47-8185710BA414}"/>
                  </a:ext>
                </a:extLst>
              </p:cNvPr>
              <p:cNvCxnSpPr>
                <a:stCxn id="155" idx="6"/>
                <a:endCxn id="150" idx="2"/>
              </p:cNvCxnSpPr>
              <p:nvPr/>
            </p:nvCxnSpPr>
            <p:spPr>
              <a:xfrm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2769F9E7-A2AF-44E0-91DF-499E0FD7E679}"/>
                  </a:ext>
                </a:extLst>
              </p:cNvPr>
              <p:cNvCxnSpPr>
                <a:stCxn id="155" idx="6"/>
                <a:endCxn id="152" idx="2"/>
              </p:cNvCxnSpPr>
              <p:nvPr/>
            </p:nvCxnSpPr>
            <p:spPr>
              <a:xfrm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D13F9B90-8626-4068-BD8E-0BF15632D323}"/>
                  </a:ext>
                </a:extLst>
              </p:cNvPr>
              <p:cNvCxnSpPr>
                <a:stCxn id="157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46381CF1-F940-45B1-898D-70D7D4EA151F}"/>
                  </a:ext>
                </a:extLst>
              </p:cNvPr>
              <p:cNvCxnSpPr>
                <a:stCxn id="157" idx="6"/>
                <a:endCxn id="151" idx="2"/>
              </p:cNvCxnSpPr>
              <p:nvPr/>
            </p:nvCxnSpPr>
            <p:spPr>
              <a:xfrm>
                <a:off x="5636903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>
                <a:extLst>
                  <a:ext uri="{FF2B5EF4-FFF2-40B4-BE49-F238E27FC236}">
                    <a16:creationId xmlns:a16="http://schemas.microsoft.com/office/drawing/2014/main" id="{1436652D-CA8F-4D54-8477-AD3357069000}"/>
                  </a:ext>
                </a:extLst>
              </p:cNvPr>
              <p:cNvCxnSpPr>
                <a:stCxn id="157" idx="6"/>
                <a:endCxn id="150" idx="2"/>
              </p:cNvCxnSpPr>
              <p:nvPr/>
            </p:nvCxnSpPr>
            <p:spPr>
              <a:xfrm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D417BC3A-E16C-4F47-B3FE-D6F39BC3A9FA}"/>
                  </a:ext>
                </a:extLst>
              </p:cNvPr>
              <p:cNvCxnSpPr>
                <a:stCxn id="157" idx="6"/>
                <a:endCxn id="152" idx="2"/>
              </p:cNvCxnSpPr>
              <p:nvPr/>
            </p:nvCxnSpPr>
            <p:spPr>
              <a:xfrm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59D58E8D-D972-4155-9BB4-8E41306B92A4}"/>
                  </a:ext>
                </a:extLst>
              </p:cNvPr>
              <p:cNvCxnSpPr>
                <a:stCxn id="156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40B92400-6F0A-4991-9D02-6F403CD1BB51}"/>
                  </a:ext>
                </a:extLst>
              </p:cNvPr>
              <p:cNvCxnSpPr>
                <a:stCxn id="156" idx="6"/>
                <a:endCxn id="151" idx="2"/>
              </p:cNvCxnSpPr>
              <p:nvPr/>
            </p:nvCxnSpPr>
            <p:spPr>
              <a:xfrm flipV="1"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0C169D71-1AAF-45AD-9017-47338F71D47E}"/>
                  </a:ext>
                </a:extLst>
              </p:cNvPr>
              <p:cNvCxnSpPr>
                <a:stCxn id="156" idx="6"/>
                <a:endCxn id="150" idx="2"/>
              </p:cNvCxnSpPr>
              <p:nvPr/>
            </p:nvCxnSpPr>
            <p:spPr>
              <a:xfrm>
                <a:off x="5636903" y="4043253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654A2D3F-6201-430C-8CD9-18B8EC6BFD3E}"/>
                  </a:ext>
                </a:extLst>
              </p:cNvPr>
              <p:cNvCxnSpPr>
                <a:stCxn id="158" idx="6"/>
                <a:endCxn id="152" idx="2"/>
              </p:cNvCxnSpPr>
              <p:nvPr/>
            </p:nvCxnSpPr>
            <p:spPr>
              <a:xfrm>
                <a:off x="5636903" y="4738201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C41CB56C-A010-4F32-9408-4D39EAF912E8}"/>
                  </a:ext>
                </a:extLst>
              </p:cNvPr>
              <p:cNvCxnSpPr>
                <a:stCxn id="156" idx="6"/>
                <a:endCxn id="152" idx="2"/>
              </p:cNvCxnSpPr>
              <p:nvPr/>
            </p:nvCxnSpPr>
            <p:spPr>
              <a:xfrm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3C82C80A-B966-43BF-8592-7DC47858050F}"/>
                  </a:ext>
                </a:extLst>
              </p:cNvPr>
              <p:cNvCxnSpPr>
                <a:stCxn id="158" idx="6"/>
                <a:endCxn id="150" idx="2"/>
              </p:cNvCxnSpPr>
              <p:nvPr/>
            </p:nvCxnSpPr>
            <p:spPr>
              <a:xfrm flipV="1"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>
                <a:extLst>
                  <a:ext uri="{FF2B5EF4-FFF2-40B4-BE49-F238E27FC236}">
                    <a16:creationId xmlns:a16="http://schemas.microsoft.com/office/drawing/2014/main" id="{E0E75199-CB7B-44D2-B995-C6BF2CD72F8E}"/>
                  </a:ext>
                </a:extLst>
              </p:cNvPr>
              <p:cNvCxnSpPr>
                <a:stCxn id="158" idx="6"/>
                <a:endCxn id="151" idx="2"/>
              </p:cNvCxnSpPr>
              <p:nvPr/>
            </p:nvCxnSpPr>
            <p:spPr>
              <a:xfrm flipV="1"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>
                <a:extLst>
                  <a:ext uri="{FF2B5EF4-FFF2-40B4-BE49-F238E27FC236}">
                    <a16:creationId xmlns:a16="http://schemas.microsoft.com/office/drawing/2014/main" id="{EF6A9963-CB85-4CE7-92D6-30D6DB337738}"/>
                  </a:ext>
                </a:extLst>
              </p:cNvPr>
              <p:cNvCxnSpPr>
                <a:stCxn id="158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17C8472E-0C79-46B1-87D9-F756BD7B4F24}"/>
                  </a:ext>
                </a:extLst>
              </p:cNvPr>
              <p:cNvCxnSpPr>
                <a:stCxn id="149" idx="6"/>
                <a:endCxn id="144" idx="2"/>
              </p:cNvCxnSpPr>
              <p:nvPr/>
            </p:nvCxnSpPr>
            <p:spPr>
              <a:xfrm>
                <a:off x="7394958" y="2654467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>
                <a:extLst>
                  <a:ext uri="{FF2B5EF4-FFF2-40B4-BE49-F238E27FC236}">
                    <a16:creationId xmlns:a16="http://schemas.microsoft.com/office/drawing/2014/main" id="{24F01FF7-A857-4363-BCFF-8E33F68B0257}"/>
                  </a:ext>
                </a:extLst>
              </p:cNvPr>
              <p:cNvCxnSpPr>
                <a:stCxn id="149" idx="6"/>
                <a:endCxn id="146" idx="2"/>
              </p:cNvCxnSpPr>
              <p:nvPr/>
            </p:nvCxnSpPr>
            <p:spPr>
              <a:xfrm>
                <a:off x="7394958" y="2654467"/>
                <a:ext cx="1300855" cy="1040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70CF48F8-5156-40E0-ADE4-B9057AE7C517}"/>
                  </a:ext>
                </a:extLst>
              </p:cNvPr>
              <p:cNvCxnSpPr>
                <a:stCxn id="149" idx="6"/>
                <a:endCxn id="145" idx="2"/>
              </p:cNvCxnSpPr>
              <p:nvPr/>
            </p:nvCxnSpPr>
            <p:spPr>
              <a:xfrm>
                <a:off x="7394958" y="2654467"/>
                <a:ext cx="1300855" cy="1735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>
                <a:extLst>
                  <a:ext uri="{FF2B5EF4-FFF2-40B4-BE49-F238E27FC236}">
                    <a16:creationId xmlns:a16="http://schemas.microsoft.com/office/drawing/2014/main" id="{D2863E11-D102-4A7C-8566-74246EECEE4F}"/>
                  </a:ext>
                </a:extLst>
              </p:cNvPr>
              <p:cNvCxnSpPr>
                <a:stCxn id="151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7DE2EDA9-576C-4E5C-A50B-6ADC64285726}"/>
                  </a:ext>
                </a:extLst>
              </p:cNvPr>
              <p:cNvCxnSpPr>
                <a:stCxn id="151" idx="6"/>
                <a:endCxn id="146" idx="2"/>
              </p:cNvCxnSpPr>
              <p:nvPr/>
            </p:nvCxnSpPr>
            <p:spPr>
              <a:xfrm>
                <a:off x="7394958" y="3348305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>
                <a:extLst>
                  <a:ext uri="{FF2B5EF4-FFF2-40B4-BE49-F238E27FC236}">
                    <a16:creationId xmlns:a16="http://schemas.microsoft.com/office/drawing/2014/main" id="{72243ED4-9077-4226-9759-AAC8781FB39D}"/>
                  </a:ext>
                </a:extLst>
              </p:cNvPr>
              <p:cNvCxnSpPr>
                <a:stCxn id="151" idx="6"/>
                <a:endCxn id="145" idx="2"/>
              </p:cNvCxnSpPr>
              <p:nvPr/>
            </p:nvCxnSpPr>
            <p:spPr>
              <a:xfrm>
                <a:off x="7394958" y="3348305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CABEE67F-A92B-41D8-9754-23229C94F871}"/>
                  </a:ext>
                </a:extLst>
              </p:cNvPr>
              <p:cNvCxnSpPr>
                <a:stCxn id="150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7C8A7BF1-8B02-4683-96CD-338E53F7EE18}"/>
                  </a:ext>
                </a:extLst>
              </p:cNvPr>
              <p:cNvCxnSpPr>
                <a:stCxn id="150" idx="6"/>
                <a:endCxn id="146" idx="2"/>
              </p:cNvCxnSpPr>
              <p:nvPr/>
            </p:nvCxnSpPr>
            <p:spPr>
              <a:xfrm flipV="1">
                <a:off x="7394958" y="3695224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F60AFC2B-95B6-4AE5-ADE1-E2DE03CDCAF2}"/>
                  </a:ext>
                </a:extLst>
              </p:cNvPr>
              <p:cNvCxnSpPr>
                <a:stCxn id="152" idx="6"/>
                <a:endCxn id="146" idx="2"/>
              </p:cNvCxnSpPr>
              <p:nvPr/>
            </p:nvCxnSpPr>
            <p:spPr>
              <a:xfrm flipV="1">
                <a:off x="7394958" y="3695224"/>
                <a:ext cx="1300855" cy="1042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3F1FD8BE-8F90-465E-B4D2-02554945F75E}"/>
                  </a:ext>
                </a:extLst>
              </p:cNvPr>
              <p:cNvCxnSpPr>
                <a:stCxn id="150" idx="6"/>
                <a:endCxn id="145" idx="2"/>
              </p:cNvCxnSpPr>
              <p:nvPr/>
            </p:nvCxnSpPr>
            <p:spPr>
              <a:xfrm>
                <a:off x="7394958" y="4043253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>
                <a:extLst>
                  <a:ext uri="{FF2B5EF4-FFF2-40B4-BE49-F238E27FC236}">
                    <a16:creationId xmlns:a16="http://schemas.microsoft.com/office/drawing/2014/main" id="{29E186A8-B32E-4FED-87AA-4635864CD8D2}"/>
                  </a:ext>
                </a:extLst>
              </p:cNvPr>
              <p:cNvCxnSpPr>
                <a:stCxn id="152" idx="6"/>
                <a:endCxn id="145" idx="2"/>
              </p:cNvCxnSpPr>
              <p:nvPr/>
            </p:nvCxnSpPr>
            <p:spPr>
              <a:xfrm flipV="1">
                <a:off x="7394958" y="4390172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901850B3-5463-487B-99C6-C3918E7BA6BE}"/>
                  </a:ext>
                </a:extLst>
              </p:cNvPr>
              <p:cNvCxnSpPr>
                <a:stCxn id="152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1736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AD10A042-8F22-4460-A0E9-B4975121512E}"/>
                  </a:ext>
                </a:extLst>
              </p:cNvPr>
              <p:cNvGrpSpPr/>
              <p:nvPr/>
            </p:nvGrpSpPr>
            <p:grpSpPr>
              <a:xfrm>
                <a:off x="4782661" y="2425867"/>
                <a:ext cx="1251284" cy="3054571"/>
                <a:chOff x="3165616" y="2156359"/>
                <a:chExt cx="1251284" cy="3054571"/>
              </a:xfrm>
            </p:grpSpPr>
            <p:grpSp>
              <p:nvGrpSpPr>
                <p:cNvPr id="153" name="组合 152">
                  <a:extLst>
                    <a:ext uri="{FF2B5EF4-FFF2-40B4-BE49-F238E27FC236}">
                      <a16:creationId xmlns:a16="http://schemas.microsoft.com/office/drawing/2014/main" id="{704C11BE-F0F8-42B8-82EC-A40ED7F4E79B}"/>
                    </a:ext>
                  </a:extLst>
                </p:cNvPr>
                <p:cNvGrpSpPr/>
                <p:nvPr/>
              </p:nvGrpSpPr>
              <p:grpSpPr>
                <a:xfrm>
                  <a:off x="3562658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155" name="流程图: 联系 4">
                    <a:extLst>
                      <a:ext uri="{FF2B5EF4-FFF2-40B4-BE49-F238E27FC236}">
                        <a16:creationId xmlns:a16="http://schemas.microsoft.com/office/drawing/2014/main" id="{132F1077-9BE6-49FD-B7A4-ED8EB6FF6838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 dirty="0"/>
                  </a:p>
                </p:txBody>
              </p:sp>
              <p:sp>
                <p:nvSpPr>
                  <p:cNvPr id="156" name="流程图: 联系 8">
                    <a:extLst>
                      <a:ext uri="{FF2B5EF4-FFF2-40B4-BE49-F238E27FC236}">
                        <a16:creationId xmlns:a16="http://schemas.microsoft.com/office/drawing/2014/main" id="{84DE8877-AC62-40E5-90FC-16A1E829D337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7" name="流程图: 联系 9">
                    <a:extLst>
                      <a:ext uri="{FF2B5EF4-FFF2-40B4-BE49-F238E27FC236}">
                        <a16:creationId xmlns:a16="http://schemas.microsoft.com/office/drawing/2014/main" id="{B79C8D64-1160-4C89-A5CB-F8168A2A87AA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8" name="流程图: 联系 10">
                    <a:extLst>
                      <a:ext uri="{FF2B5EF4-FFF2-40B4-BE49-F238E27FC236}">
                        <a16:creationId xmlns:a16="http://schemas.microsoft.com/office/drawing/2014/main" id="{2798F040-8A10-4CAA-9B9E-BAAF6ABECAEC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B78DD66-1DA7-490A-8C4E-F4CFA6C3EFB1}"/>
                    </a:ext>
                  </a:extLst>
                </p:cNvPr>
                <p:cNvSpPr txBox="1"/>
                <p:nvPr/>
              </p:nvSpPr>
              <p:spPr>
                <a:xfrm>
                  <a:off x="3165616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1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A61EABFB-E3B0-465A-ACB5-A8B3A4ECB04A}"/>
                  </a:ext>
                </a:extLst>
              </p:cNvPr>
              <p:cNvGrpSpPr/>
              <p:nvPr/>
            </p:nvGrpSpPr>
            <p:grpSpPr>
              <a:xfrm>
                <a:off x="6540716" y="2425867"/>
                <a:ext cx="1251284" cy="3054571"/>
                <a:chOff x="4923671" y="2156359"/>
                <a:chExt cx="1251284" cy="3054571"/>
              </a:xfrm>
            </p:grpSpPr>
            <p:grpSp>
              <p:nvGrpSpPr>
                <p:cNvPr id="147" name="组合 146">
                  <a:extLst>
                    <a:ext uri="{FF2B5EF4-FFF2-40B4-BE49-F238E27FC236}">
                      <a16:creationId xmlns:a16="http://schemas.microsoft.com/office/drawing/2014/main" id="{09B8F7D1-F900-4C9C-8615-8E522A2FF8AF}"/>
                    </a:ext>
                  </a:extLst>
                </p:cNvPr>
                <p:cNvGrpSpPr/>
                <p:nvPr/>
              </p:nvGrpSpPr>
              <p:grpSpPr>
                <a:xfrm>
                  <a:off x="5320713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149" name="流程图: 联系 14">
                    <a:extLst>
                      <a:ext uri="{FF2B5EF4-FFF2-40B4-BE49-F238E27FC236}">
                        <a16:creationId xmlns:a16="http://schemas.microsoft.com/office/drawing/2014/main" id="{5B1FA060-B5C0-4658-ADBA-4273F9391332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0" name="流程图: 联系 15">
                    <a:extLst>
                      <a:ext uri="{FF2B5EF4-FFF2-40B4-BE49-F238E27FC236}">
                        <a16:creationId xmlns:a16="http://schemas.microsoft.com/office/drawing/2014/main" id="{DFCA4568-E58E-4AEE-AF46-893D091BD3C0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1" name="流程图: 联系 16">
                    <a:extLst>
                      <a:ext uri="{FF2B5EF4-FFF2-40B4-BE49-F238E27FC236}">
                        <a16:creationId xmlns:a16="http://schemas.microsoft.com/office/drawing/2014/main" id="{8E72EC23-CB0C-47B6-A9AC-1C4C3E1B9E74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2" name="流程图: 联系 17">
                    <a:extLst>
                      <a:ext uri="{FF2B5EF4-FFF2-40B4-BE49-F238E27FC236}">
                        <a16:creationId xmlns:a16="http://schemas.microsoft.com/office/drawing/2014/main" id="{86C76702-4A76-48F7-AFC5-C5D9752EC635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B13B4180-2E9B-4054-98DA-AA2CC7164DE0}"/>
                    </a:ext>
                  </a:extLst>
                </p:cNvPr>
                <p:cNvSpPr txBox="1"/>
                <p:nvPr/>
              </p:nvSpPr>
              <p:spPr>
                <a:xfrm>
                  <a:off x="492367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2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0F4D1F76-5180-4A74-9A2D-343123430855}"/>
                  </a:ext>
                </a:extLst>
              </p:cNvPr>
              <p:cNvGrpSpPr/>
              <p:nvPr/>
            </p:nvGrpSpPr>
            <p:grpSpPr>
              <a:xfrm>
                <a:off x="8298771" y="2772786"/>
                <a:ext cx="1251284" cy="2707652"/>
                <a:chOff x="6681726" y="2503278"/>
                <a:chExt cx="1251284" cy="2707652"/>
              </a:xfrm>
            </p:grpSpPr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EC4F8F34-842C-4C1F-ABFD-DB4FC9CAE685}"/>
                    </a:ext>
                  </a:extLst>
                </p:cNvPr>
                <p:cNvGrpSpPr/>
                <p:nvPr/>
              </p:nvGrpSpPr>
              <p:grpSpPr>
                <a:xfrm>
                  <a:off x="7078768" y="2503278"/>
                  <a:ext cx="457200" cy="1845986"/>
                  <a:chOff x="2690911" y="2589496"/>
                  <a:chExt cx="457200" cy="1845986"/>
                </a:xfrm>
              </p:grpSpPr>
              <p:sp>
                <p:nvSpPr>
                  <p:cNvPr id="144" name="流程图: 联系 53">
                    <a:extLst>
                      <a:ext uri="{FF2B5EF4-FFF2-40B4-BE49-F238E27FC236}">
                        <a16:creationId xmlns:a16="http://schemas.microsoft.com/office/drawing/2014/main" id="{8C849F82-B143-4355-B98F-8CD93A5D77B2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5" name="流程图: 联系 54">
                    <a:extLst>
                      <a:ext uri="{FF2B5EF4-FFF2-40B4-BE49-F238E27FC236}">
                        <a16:creationId xmlns:a16="http://schemas.microsoft.com/office/drawing/2014/main" id="{A7C245C3-4373-496C-8DB4-A3000BD736F1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6" name="流程图: 联系 55">
                    <a:extLst>
                      <a:ext uri="{FF2B5EF4-FFF2-40B4-BE49-F238E27FC236}">
                        <a16:creationId xmlns:a16="http://schemas.microsoft.com/office/drawing/2014/main" id="{60FB3095-B720-4DEB-92CC-DC8DC6B094F7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03D33E96-B588-4D2A-8F73-E6C4172E10A0}"/>
                    </a:ext>
                  </a:extLst>
                </p:cNvPr>
                <p:cNvSpPr txBox="1"/>
                <p:nvPr/>
              </p:nvSpPr>
              <p:spPr>
                <a:xfrm>
                  <a:off x="6681726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Output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26A0E240-2918-46B3-BCC5-F5AF528D8C13}"/>
                  </a:ext>
                </a:extLst>
              </p:cNvPr>
              <p:cNvGrpSpPr/>
              <p:nvPr/>
            </p:nvGrpSpPr>
            <p:grpSpPr>
              <a:xfrm>
                <a:off x="3024606" y="3119705"/>
                <a:ext cx="1251284" cy="2360733"/>
                <a:chOff x="1407561" y="2850197"/>
                <a:chExt cx="1251284" cy="2360733"/>
              </a:xfrm>
            </p:grpSpPr>
            <p:grpSp>
              <p:nvGrpSpPr>
                <p:cNvPr id="138" name="组合 137">
                  <a:extLst>
                    <a:ext uri="{FF2B5EF4-FFF2-40B4-BE49-F238E27FC236}">
                      <a16:creationId xmlns:a16="http://schemas.microsoft.com/office/drawing/2014/main" id="{B61D0075-C1D3-429D-B011-83DD948CAB4E}"/>
                    </a:ext>
                  </a:extLst>
                </p:cNvPr>
                <p:cNvGrpSpPr/>
                <p:nvPr/>
              </p:nvGrpSpPr>
              <p:grpSpPr>
                <a:xfrm>
                  <a:off x="1804603" y="2850197"/>
                  <a:ext cx="457200" cy="1151038"/>
                  <a:chOff x="2690911" y="2589496"/>
                  <a:chExt cx="457200" cy="1151038"/>
                </a:xfrm>
              </p:grpSpPr>
              <p:sp>
                <p:nvSpPr>
                  <p:cNvPr id="140" name="流程图: 联系 90">
                    <a:extLst>
                      <a:ext uri="{FF2B5EF4-FFF2-40B4-BE49-F238E27FC236}">
                        <a16:creationId xmlns:a16="http://schemas.microsoft.com/office/drawing/2014/main" id="{74FA1CC5-9245-40D3-904C-31090BA68461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1" name="流程图: 联系 92">
                    <a:extLst>
                      <a:ext uri="{FF2B5EF4-FFF2-40B4-BE49-F238E27FC236}">
                        <a16:creationId xmlns:a16="http://schemas.microsoft.com/office/drawing/2014/main" id="{66828930-1387-41B5-911C-3E5A395C5E29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14ED06B6-B5D3-4D92-9EED-62EB9036EF75}"/>
                    </a:ext>
                  </a:extLst>
                </p:cNvPr>
                <p:cNvSpPr txBox="1"/>
                <p:nvPr/>
              </p:nvSpPr>
              <p:spPr>
                <a:xfrm>
                  <a:off x="140756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Input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cxnSp>
            <p:nvCxnSpPr>
              <p:cNvPr id="130" name="直接箭头连接符 129">
                <a:extLst>
                  <a:ext uri="{FF2B5EF4-FFF2-40B4-BE49-F238E27FC236}">
                    <a16:creationId xmlns:a16="http://schemas.microsoft.com/office/drawing/2014/main" id="{4ACE337C-3F13-40F0-9F38-71B4A8ECFC2D}"/>
                  </a:ext>
                </a:extLst>
              </p:cNvPr>
              <p:cNvCxnSpPr>
                <a:stCxn id="140" idx="6"/>
                <a:endCxn id="155" idx="2"/>
              </p:cNvCxnSpPr>
              <p:nvPr/>
            </p:nvCxnSpPr>
            <p:spPr>
              <a:xfrm flipV="1">
                <a:off x="3878848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24E89F6C-AA94-4068-ACD8-2B9F1DA666CF}"/>
                  </a:ext>
                </a:extLst>
              </p:cNvPr>
              <p:cNvCxnSpPr>
                <a:stCxn id="140" idx="6"/>
                <a:endCxn id="157" idx="2"/>
              </p:cNvCxnSpPr>
              <p:nvPr/>
            </p:nvCxnSpPr>
            <p:spPr>
              <a:xfrm>
                <a:off x="3878848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9180CB98-7920-4B2D-87D1-58465BAE8BE9}"/>
                  </a:ext>
                </a:extLst>
              </p:cNvPr>
              <p:cNvCxnSpPr>
                <a:stCxn id="140" idx="6"/>
                <a:endCxn id="156" idx="2"/>
              </p:cNvCxnSpPr>
              <p:nvPr/>
            </p:nvCxnSpPr>
            <p:spPr>
              <a:xfrm>
                <a:off x="3878848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B0A610FB-9590-451A-B3E0-F02D2D8A1286}"/>
                  </a:ext>
                </a:extLst>
              </p:cNvPr>
              <p:cNvCxnSpPr>
                <a:stCxn id="140" idx="6"/>
                <a:endCxn id="158" idx="2"/>
              </p:cNvCxnSpPr>
              <p:nvPr/>
            </p:nvCxnSpPr>
            <p:spPr>
              <a:xfrm>
                <a:off x="3878848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箭头连接符 133">
                <a:extLst>
                  <a:ext uri="{FF2B5EF4-FFF2-40B4-BE49-F238E27FC236}">
                    <a16:creationId xmlns:a16="http://schemas.microsoft.com/office/drawing/2014/main" id="{E2419ABA-37AF-4029-80A6-EB24024C0A5D}"/>
                  </a:ext>
                </a:extLst>
              </p:cNvPr>
              <p:cNvCxnSpPr>
                <a:stCxn id="141" idx="6"/>
                <a:endCxn id="155" idx="2"/>
              </p:cNvCxnSpPr>
              <p:nvPr/>
            </p:nvCxnSpPr>
            <p:spPr>
              <a:xfrm flipV="1">
                <a:off x="3878848" y="2654467"/>
                <a:ext cx="1300855" cy="1387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>
                <a:extLst>
                  <a:ext uri="{FF2B5EF4-FFF2-40B4-BE49-F238E27FC236}">
                    <a16:creationId xmlns:a16="http://schemas.microsoft.com/office/drawing/2014/main" id="{6D27662B-BA9A-4953-8931-1FF9F6C637F1}"/>
                  </a:ext>
                </a:extLst>
              </p:cNvPr>
              <p:cNvCxnSpPr>
                <a:stCxn id="141" idx="6"/>
                <a:endCxn id="157" idx="2"/>
              </p:cNvCxnSpPr>
              <p:nvPr/>
            </p:nvCxnSpPr>
            <p:spPr>
              <a:xfrm flipV="1">
                <a:off x="3878848" y="3348305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>
                <a:extLst>
                  <a:ext uri="{FF2B5EF4-FFF2-40B4-BE49-F238E27FC236}">
                    <a16:creationId xmlns:a16="http://schemas.microsoft.com/office/drawing/2014/main" id="{ED4BF676-27FE-4D0E-9296-782E5338A451}"/>
                  </a:ext>
                </a:extLst>
              </p:cNvPr>
              <p:cNvCxnSpPr>
                <a:stCxn id="141" idx="6"/>
                <a:endCxn id="156" idx="2"/>
              </p:cNvCxnSpPr>
              <p:nvPr/>
            </p:nvCxnSpPr>
            <p:spPr>
              <a:xfrm>
                <a:off x="3878848" y="4042143"/>
                <a:ext cx="1300855" cy="1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6D3B7BE9-184D-4200-8385-813666B888CF}"/>
                  </a:ext>
                </a:extLst>
              </p:cNvPr>
              <p:cNvCxnSpPr>
                <a:stCxn id="141" idx="6"/>
                <a:endCxn id="158" idx="2"/>
              </p:cNvCxnSpPr>
              <p:nvPr/>
            </p:nvCxnSpPr>
            <p:spPr>
              <a:xfrm>
                <a:off x="3878848" y="4042143"/>
                <a:ext cx="1300855" cy="696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D7F383F3-32CE-4EC1-8510-4BED648B7BC0}"/>
                </a:ext>
              </a:extLst>
            </p:cNvPr>
            <p:cNvGrpSpPr/>
            <p:nvPr/>
          </p:nvGrpSpPr>
          <p:grpSpPr>
            <a:xfrm>
              <a:off x="3221038" y="1609725"/>
              <a:ext cx="5547968" cy="381000"/>
              <a:chOff x="3221038" y="1609725"/>
              <a:chExt cx="5547968" cy="381000"/>
            </a:xfrm>
          </p:grpSpPr>
          <p:graphicFrame>
            <p:nvGraphicFramePr>
              <p:cNvPr id="94" name="对象 93">
                <a:extLst>
                  <a:ext uri="{FF2B5EF4-FFF2-40B4-BE49-F238E27FC236}">
                    <a16:creationId xmlns:a16="http://schemas.microsoft.com/office/drawing/2014/main" id="{5584FCA5-CAFB-4550-8C19-D8D6195308DC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221038" y="1609725"/>
              <a:ext cx="30162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178" name="AxMath" r:id="rId14" imgW="150480" imgH="190440" progId="Equation.AxMath">
                      <p:embed/>
                    </p:oleObj>
                  </mc:Choice>
                  <mc:Fallback>
                    <p:oleObj name="AxMath" r:id="rId14" imgW="150480" imgH="190440" progId="Equation.AxMath">
                      <p:embed/>
                      <p:pic>
                        <p:nvPicPr>
                          <p:cNvPr id="20" name="对象 19">
                            <a:extLst>
                              <a:ext uri="{FF2B5EF4-FFF2-40B4-BE49-F238E27FC236}">
                                <a16:creationId xmlns:a16="http://schemas.microsoft.com/office/drawing/2014/main" id="{27E2E240-4999-4F65-9C41-E31C3E6048B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3221038" y="1609725"/>
                            <a:ext cx="301625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5" name="对象 94">
                <a:extLst>
                  <a:ext uri="{FF2B5EF4-FFF2-40B4-BE49-F238E27FC236}">
                    <a16:creationId xmlns:a16="http://schemas.microsoft.com/office/drawing/2014/main" id="{B3CAD9D8-09E9-475C-9D6D-413A1DD8547E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978400" y="1609725"/>
              <a:ext cx="300038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179" name="AxMath" r:id="rId16" imgW="142920" imgH="190440" progId="Equation.AxMath">
                      <p:embed/>
                    </p:oleObj>
                  </mc:Choice>
                  <mc:Fallback>
                    <p:oleObj name="AxMath" r:id="rId16" imgW="142920" imgH="190440" progId="Equation.AxMath">
                      <p:embed/>
                      <p:pic>
                        <p:nvPicPr>
                          <p:cNvPr id="22" name="对象 21">
                            <a:extLst>
                              <a:ext uri="{FF2B5EF4-FFF2-40B4-BE49-F238E27FC236}">
                                <a16:creationId xmlns:a16="http://schemas.microsoft.com/office/drawing/2014/main" id="{9624CD7E-2F5B-4F74-992D-B0C3AFCB3FD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4978400" y="1609725"/>
                            <a:ext cx="300038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6" name="对象 95">
                <a:extLst>
                  <a:ext uri="{FF2B5EF4-FFF2-40B4-BE49-F238E27FC236}">
                    <a16:creationId xmlns:a16="http://schemas.microsoft.com/office/drawing/2014/main" id="{71673E92-2F4C-452E-8AC7-86D251E11577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729413" y="1609725"/>
              <a:ext cx="312737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180" name="AxMath" r:id="rId18" imgW="149040" imgH="190440" progId="Equation.AxMath">
                      <p:embed/>
                    </p:oleObj>
                  </mc:Choice>
                  <mc:Fallback>
                    <p:oleObj name="AxMath" r:id="rId18" imgW="149040" imgH="190440" progId="Equation.AxMath">
                      <p:embed/>
                      <p:pic>
                        <p:nvPicPr>
                          <p:cNvPr id="23" name="对象 22">
                            <a:extLst>
                              <a:ext uri="{FF2B5EF4-FFF2-40B4-BE49-F238E27FC236}">
                                <a16:creationId xmlns:a16="http://schemas.microsoft.com/office/drawing/2014/main" id="{0A5AE826-E43D-45A3-9BB6-143EAAA808B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6729413" y="1609725"/>
                            <a:ext cx="312737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" name="对象 96">
                <a:extLst>
                  <a:ext uri="{FF2B5EF4-FFF2-40B4-BE49-F238E27FC236}">
                    <a16:creationId xmlns:a16="http://schemas.microsoft.com/office/drawing/2014/main" id="{7CCB9DC0-4946-4D62-B40D-58C98FC38C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892488"/>
                  </p:ext>
                </p:extLst>
              </p:nvPr>
            </p:nvGraphicFramePr>
            <p:xfrm>
              <a:off x="8541994" y="1611591"/>
              <a:ext cx="227012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181" name="AxMath" r:id="rId20" imgW="107640" imgH="189360" progId="Equation.AxMath">
                      <p:embed/>
                    </p:oleObj>
                  </mc:Choice>
                  <mc:Fallback>
                    <p:oleObj name="AxMath" r:id="rId20" imgW="107640" imgH="189360" progId="Equation.AxMath">
                      <p:embed/>
                      <p:pic>
                        <p:nvPicPr>
                          <p:cNvPr id="24" name="对象 23">
                            <a:extLst>
                              <a:ext uri="{FF2B5EF4-FFF2-40B4-BE49-F238E27FC236}">
                                <a16:creationId xmlns:a16="http://schemas.microsoft.com/office/drawing/2014/main" id="{AE234352-B543-4ECE-8676-11D1091183A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8541994" y="1611591"/>
                            <a:ext cx="227012" cy="3778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41305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Divide-and-Conquer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8DA3AE-3DA9-4DCC-B981-3DE2B8A6EA4F}"/>
                  </a:ext>
                </a:extLst>
              </p:cNvPr>
              <p:cNvSpPr txBox="1"/>
              <p:nvPr/>
            </p:nvSpPr>
            <p:spPr>
              <a:xfrm>
                <a:off x="887411" y="873250"/>
                <a:ext cx="10611862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When we get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altLang="zh-CN" sz="24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8DA3AE-3DA9-4DCC-B981-3DE2B8A6E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11" y="873250"/>
                <a:ext cx="10611862" cy="512576"/>
              </a:xfrm>
              <a:prstGeom prst="rect">
                <a:avLst/>
              </a:prstGeom>
              <a:blipFill>
                <a:blip r:embed="rId4"/>
                <a:stretch>
                  <a:fillRect l="-920" b="-2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C89E2E6B-AC22-4A09-A478-228471D8D915}"/>
              </a:ext>
            </a:extLst>
          </p:cNvPr>
          <p:cNvGrpSpPr/>
          <p:nvPr/>
        </p:nvGrpSpPr>
        <p:grpSpPr>
          <a:xfrm>
            <a:off x="1669493" y="1638022"/>
            <a:ext cx="6525449" cy="3581955"/>
            <a:chOff x="2745474" y="1609725"/>
            <a:chExt cx="6525449" cy="3581955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093013D-95C8-4303-B6BE-17AC48D24F3A}"/>
                </a:ext>
              </a:extLst>
            </p:cNvPr>
            <p:cNvGrpSpPr/>
            <p:nvPr/>
          </p:nvGrpSpPr>
          <p:grpSpPr>
            <a:xfrm>
              <a:off x="2745474" y="2137109"/>
              <a:ext cx="6525449" cy="3054571"/>
              <a:chOff x="3024606" y="2425867"/>
              <a:chExt cx="6525449" cy="3054571"/>
            </a:xfrm>
          </p:grpSpPr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5D1AC9C3-491C-47EC-85DA-83BDD6B2928E}"/>
                  </a:ext>
                </a:extLst>
              </p:cNvPr>
              <p:cNvCxnSpPr>
                <a:stCxn id="82" idx="6"/>
                <a:endCxn id="76" idx="2"/>
              </p:cNvCxnSpPr>
              <p:nvPr/>
            </p:nvCxnSpPr>
            <p:spPr>
              <a:xfrm>
                <a:off x="5636903" y="2654467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427E31D3-92A1-4981-B7C3-2B229FD476DA}"/>
                  </a:ext>
                </a:extLst>
              </p:cNvPr>
              <p:cNvCxnSpPr>
                <a:stCxn id="82" idx="6"/>
                <a:endCxn id="78" idx="2"/>
              </p:cNvCxnSpPr>
              <p:nvPr/>
            </p:nvCxnSpPr>
            <p:spPr>
              <a:xfrm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F6494232-2A7D-4393-B062-2EDE8B68A501}"/>
                  </a:ext>
                </a:extLst>
              </p:cNvPr>
              <p:cNvCxnSpPr>
                <a:stCxn id="82" idx="6"/>
                <a:endCxn id="77" idx="2"/>
              </p:cNvCxnSpPr>
              <p:nvPr/>
            </p:nvCxnSpPr>
            <p:spPr>
              <a:xfrm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C7282284-3E6C-4183-BD8C-23BB756C957B}"/>
                  </a:ext>
                </a:extLst>
              </p:cNvPr>
              <p:cNvCxnSpPr>
                <a:stCxn id="82" idx="6"/>
                <a:endCxn id="79" idx="2"/>
              </p:cNvCxnSpPr>
              <p:nvPr/>
            </p:nvCxnSpPr>
            <p:spPr>
              <a:xfrm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9579E781-83D2-4A01-9CBB-02D3957BA1FE}"/>
                  </a:ext>
                </a:extLst>
              </p:cNvPr>
              <p:cNvCxnSpPr>
                <a:stCxn id="84" idx="6"/>
                <a:endCxn id="76" idx="2"/>
              </p:cNvCxnSpPr>
              <p:nvPr/>
            </p:nvCxnSpPr>
            <p:spPr>
              <a:xfrm flipV="1"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5D068FAB-F956-44B8-AD47-B3D880C13966}"/>
                  </a:ext>
                </a:extLst>
              </p:cNvPr>
              <p:cNvCxnSpPr>
                <a:stCxn id="84" idx="6"/>
                <a:endCxn id="78" idx="2"/>
              </p:cNvCxnSpPr>
              <p:nvPr/>
            </p:nvCxnSpPr>
            <p:spPr>
              <a:xfrm>
                <a:off x="5636903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1461F06E-516B-4C99-9B07-78E980B5FFBD}"/>
                  </a:ext>
                </a:extLst>
              </p:cNvPr>
              <p:cNvCxnSpPr>
                <a:stCxn id="84" idx="6"/>
                <a:endCxn id="77" idx="2"/>
              </p:cNvCxnSpPr>
              <p:nvPr/>
            </p:nvCxnSpPr>
            <p:spPr>
              <a:xfrm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70817D93-F29F-4D80-8ACF-93472F4FDE82}"/>
                  </a:ext>
                </a:extLst>
              </p:cNvPr>
              <p:cNvCxnSpPr>
                <a:stCxn id="84" idx="6"/>
                <a:endCxn id="79" idx="2"/>
              </p:cNvCxnSpPr>
              <p:nvPr/>
            </p:nvCxnSpPr>
            <p:spPr>
              <a:xfrm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6B5E6605-9CAC-4CFF-AE0F-84978516CE2F}"/>
                  </a:ext>
                </a:extLst>
              </p:cNvPr>
              <p:cNvCxnSpPr>
                <a:stCxn id="83" idx="6"/>
                <a:endCxn id="76" idx="2"/>
              </p:cNvCxnSpPr>
              <p:nvPr/>
            </p:nvCxnSpPr>
            <p:spPr>
              <a:xfrm flipV="1"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E7DD2C5C-3D6F-4E44-B833-EF06370AD100}"/>
                  </a:ext>
                </a:extLst>
              </p:cNvPr>
              <p:cNvCxnSpPr>
                <a:stCxn id="83" idx="6"/>
                <a:endCxn id="78" idx="2"/>
              </p:cNvCxnSpPr>
              <p:nvPr/>
            </p:nvCxnSpPr>
            <p:spPr>
              <a:xfrm flipV="1"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B90AE4E3-4B83-4EBF-8688-A43F2875A3E1}"/>
                  </a:ext>
                </a:extLst>
              </p:cNvPr>
              <p:cNvCxnSpPr>
                <a:stCxn id="83" idx="6"/>
                <a:endCxn id="77" idx="2"/>
              </p:cNvCxnSpPr>
              <p:nvPr/>
            </p:nvCxnSpPr>
            <p:spPr>
              <a:xfrm>
                <a:off x="5636903" y="4043253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25CD92BC-68CE-4F09-A723-07C1965E4FAD}"/>
                  </a:ext>
                </a:extLst>
              </p:cNvPr>
              <p:cNvCxnSpPr>
                <a:stCxn id="85" idx="6"/>
                <a:endCxn id="79" idx="2"/>
              </p:cNvCxnSpPr>
              <p:nvPr/>
            </p:nvCxnSpPr>
            <p:spPr>
              <a:xfrm>
                <a:off x="5636903" y="4738201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BB67BBEF-D3FF-4B36-B650-C2B4C996DFCC}"/>
                  </a:ext>
                </a:extLst>
              </p:cNvPr>
              <p:cNvCxnSpPr>
                <a:stCxn id="83" idx="6"/>
                <a:endCxn id="79" idx="2"/>
              </p:cNvCxnSpPr>
              <p:nvPr/>
            </p:nvCxnSpPr>
            <p:spPr>
              <a:xfrm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922D33BC-240C-4723-9B0A-C5B0BE1E022D}"/>
                  </a:ext>
                </a:extLst>
              </p:cNvPr>
              <p:cNvCxnSpPr>
                <a:stCxn id="85" idx="6"/>
                <a:endCxn id="77" idx="2"/>
              </p:cNvCxnSpPr>
              <p:nvPr/>
            </p:nvCxnSpPr>
            <p:spPr>
              <a:xfrm flipV="1"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FE1995F2-CF12-46E8-A20F-7785C75AAAEB}"/>
                  </a:ext>
                </a:extLst>
              </p:cNvPr>
              <p:cNvCxnSpPr>
                <a:stCxn id="85" idx="6"/>
                <a:endCxn id="78" idx="2"/>
              </p:cNvCxnSpPr>
              <p:nvPr/>
            </p:nvCxnSpPr>
            <p:spPr>
              <a:xfrm flipV="1"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2CD69676-6D85-4B33-A54D-B2456466FB6A}"/>
                  </a:ext>
                </a:extLst>
              </p:cNvPr>
              <p:cNvCxnSpPr>
                <a:stCxn id="85" idx="6"/>
                <a:endCxn id="76" idx="2"/>
              </p:cNvCxnSpPr>
              <p:nvPr/>
            </p:nvCxnSpPr>
            <p:spPr>
              <a:xfrm flipV="1"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71F3C58C-75ED-456B-889F-3CBF32C701F8}"/>
                  </a:ext>
                </a:extLst>
              </p:cNvPr>
              <p:cNvCxnSpPr>
                <a:stCxn id="76" idx="6"/>
                <a:endCxn id="71" idx="2"/>
              </p:cNvCxnSpPr>
              <p:nvPr/>
            </p:nvCxnSpPr>
            <p:spPr>
              <a:xfrm>
                <a:off x="7394958" y="2654467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971DACAF-560B-46FF-8361-EF49054DF042}"/>
                  </a:ext>
                </a:extLst>
              </p:cNvPr>
              <p:cNvCxnSpPr>
                <a:stCxn id="76" idx="6"/>
                <a:endCxn id="73" idx="2"/>
              </p:cNvCxnSpPr>
              <p:nvPr/>
            </p:nvCxnSpPr>
            <p:spPr>
              <a:xfrm>
                <a:off x="7394958" y="2654467"/>
                <a:ext cx="1300855" cy="1040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B5CA40C7-C864-4368-B3A7-DCDC6BE23B87}"/>
                  </a:ext>
                </a:extLst>
              </p:cNvPr>
              <p:cNvCxnSpPr>
                <a:stCxn id="76" idx="6"/>
                <a:endCxn id="72" idx="2"/>
              </p:cNvCxnSpPr>
              <p:nvPr/>
            </p:nvCxnSpPr>
            <p:spPr>
              <a:xfrm>
                <a:off x="7394958" y="2654467"/>
                <a:ext cx="1300855" cy="1735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AA68F09D-6ED3-4E6F-A921-A5C9BE3ED66C}"/>
                  </a:ext>
                </a:extLst>
              </p:cNvPr>
              <p:cNvCxnSpPr>
                <a:stCxn id="78" idx="6"/>
                <a:endCxn id="71" idx="2"/>
              </p:cNvCxnSpPr>
              <p:nvPr/>
            </p:nvCxnSpPr>
            <p:spPr>
              <a:xfrm flipV="1">
                <a:off x="7394958" y="3001386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8CC5CE18-0EF3-40C8-BB5A-36E0B6AE2EDB}"/>
                  </a:ext>
                </a:extLst>
              </p:cNvPr>
              <p:cNvCxnSpPr>
                <a:stCxn id="78" idx="6"/>
                <a:endCxn id="73" idx="2"/>
              </p:cNvCxnSpPr>
              <p:nvPr/>
            </p:nvCxnSpPr>
            <p:spPr>
              <a:xfrm>
                <a:off x="7394958" y="3348305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53F0DE09-A057-4C1D-8817-57AFEBDDBA99}"/>
                  </a:ext>
                </a:extLst>
              </p:cNvPr>
              <p:cNvCxnSpPr>
                <a:stCxn id="78" idx="6"/>
                <a:endCxn id="72" idx="2"/>
              </p:cNvCxnSpPr>
              <p:nvPr/>
            </p:nvCxnSpPr>
            <p:spPr>
              <a:xfrm>
                <a:off x="7394958" y="3348305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D4133663-8E01-437F-960C-3DAAC647EED1}"/>
                  </a:ext>
                </a:extLst>
              </p:cNvPr>
              <p:cNvCxnSpPr>
                <a:stCxn id="77" idx="6"/>
                <a:endCxn id="71" idx="2"/>
              </p:cNvCxnSpPr>
              <p:nvPr/>
            </p:nvCxnSpPr>
            <p:spPr>
              <a:xfrm flipV="1">
                <a:off x="7394958" y="3001386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153FB326-D509-4DF4-B490-9FAD5694392B}"/>
                  </a:ext>
                </a:extLst>
              </p:cNvPr>
              <p:cNvCxnSpPr>
                <a:stCxn id="77" idx="6"/>
                <a:endCxn id="73" idx="2"/>
              </p:cNvCxnSpPr>
              <p:nvPr/>
            </p:nvCxnSpPr>
            <p:spPr>
              <a:xfrm flipV="1">
                <a:off x="7394958" y="3695224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416A17C8-5A4A-4DDA-883A-51A3855AF783}"/>
                  </a:ext>
                </a:extLst>
              </p:cNvPr>
              <p:cNvCxnSpPr>
                <a:stCxn id="79" idx="6"/>
                <a:endCxn id="73" idx="2"/>
              </p:cNvCxnSpPr>
              <p:nvPr/>
            </p:nvCxnSpPr>
            <p:spPr>
              <a:xfrm flipV="1">
                <a:off x="7394958" y="3695224"/>
                <a:ext cx="1300855" cy="1042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9C3D659C-C940-4DAD-BD49-1538AA13C10F}"/>
                  </a:ext>
                </a:extLst>
              </p:cNvPr>
              <p:cNvCxnSpPr>
                <a:stCxn id="77" idx="6"/>
                <a:endCxn id="72" idx="2"/>
              </p:cNvCxnSpPr>
              <p:nvPr/>
            </p:nvCxnSpPr>
            <p:spPr>
              <a:xfrm>
                <a:off x="7394958" y="4043253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035C9895-A39D-46A8-9216-71AECC4981F2}"/>
                  </a:ext>
                </a:extLst>
              </p:cNvPr>
              <p:cNvCxnSpPr>
                <a:stCxn id="79" idx="6"/>
                <a:endCxn id="72" idx="2"/>
              </p:cNvCxnSpPr>
              <p:nvPr/>
            </p:nvCxnSpPr>
            <p:spPr>
              <a:xfrm flipV="1">
                <a:off x="7394958" y="4390172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1386EB88-3487-4528-9469-3686BF09A3AF}"/>
                  </a:ext>
                </a:extLst>
              </p:cNvPr>
              <p:cNvCxnSpPr>
                <a:stCxn id="79" idx="6"/>
                <a:endCxn id="71" idx="2"/>
              </p:cNvCxnSpPr>
              <p:nvPr/>
            </p:nvCxnSpPr>
            <p:spPr>
              <a:xfrm flipV="1">
                <a:off x="7394958" y="3001386"/>
                <a:ext cx="1300855" cy="1736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5A96BF72-806C-498F-A168-A979A879AE99}"/>
                  </a:ext>
                </a:extLst>
              </p:cNvPr>
              <p:cNvGrpSpPr/>
              <p:nvPr/>
            </p:nvGrpSpPr>
            <p:grpSpPr>
              <a:xfrm>
                <a:off x="4782661" y="2425867"/>
                <a:ext cx="1251284" cy="3054571"/>
                <a:chOff x="3165616" y="2156359"/>
                <a:chExt cx="1251284" cy="3054571"/>
              </a:xfrm>
            </p:grpSpPr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95975121-AB8F-4909-9A78-994F0D5D8AD4}"/>
                    </a:ext>
                  </a:extLst>
                </p:cNvPr>
                <p:cNvGrpSpPr/>
                <p:nvPr/>
              </p:nvGrpSpPr>
              <p:grpSpPr>
                <a:xfrm>
                  <a:off x="3562658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82" name="流程图: 联系 4">
                    <a:extLst>
                      <a:ext uri="{FF2B5EF4-FFF2-40B4-BE49-F238E27FC236}">
                        <a16:creationId xmlns:a16="http://schemas.microsoft.com/office/drawing/2014/main" id="{13E4BD19-DE40-4BA3-AE5A-1E41EE318431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 dirty="0"/>
                  </a:p>
                </p:txBody>
              </p:sp>
              <p:sp>
                <p:nvSpPr>
                  <p:cNvPr id="83" name="流程图: 联系 8">
                    <a:extLst>
                      <a:ext uri="{FF2B5EF4-FFF2-40B4-BE49-F238E27FC236}">
                        <a16:creationId xmlns:a16="http://schemas.microsoft.com/office/drawing/2014/main" id="{1FB2B11A-5B2E-4575-9BC2-8E20A9AA2784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4" name="流程图: 联系 9">
                    <a:extLst>
                      <a:ext uri="{FF2B5EF4-FFF2-40B4-BE49-F238E27FC236}">
                        <a16:creationId xmlns:a16="http://schemas.microsoft.com/office/drawing/2014/main" id="{326D7B27-5597-41CE-974B-22501A2E25AC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5" name="流程图: 联系 10">
                    <a:extLst>
                      <a:ext uri="{FF2B5EF4-FFF2-40B4-BE49-F238E27FC236}">
                        <a16:creationId xmlns:a16="http://schemas.microsoft.com/office/drawing/2014/main" id="{E0C3C01B-F92E-4CA3-A2CC-39D5C91B2238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1EDDFDCB-2399-4886-8C9E-39D35DFA77C2}"/>
                    </a:ext>
                  </a:extLst>
                </p:cNvPr>
                <p:cNvSpPr txBox="1"/>
                <p:nvPr/>
              </p:nvSpPr>
              <p:spPr>
                <a:xfrm>
                  <a:off x="3165616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1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0BBFCAE8-710E-4C6A-8415-91DE1017F4BF}"/>
                  </a:ext>
                </a:extLst>
              </p:cNvPr>
              <p:cNvGrpSpPr/>
              <p:nvPr/>
            </p:nvGrpSpPr>
            <p:grpSpPr>
              <a:xfrm>
                <a:off x="6540716" y="2425867"/>
                <a:ext cx="1251284" cy="3054571"/>
                <a:chOff x="4923671" y="2156359"/>
                <a:chExt cx="1251284" cy="3054571"/>
              </a:xfrm>
            </p:grpSpPr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0E2EED4B-6890-4088-B53F-885B41FFE2D5}"/>
                    </a:ext>
                  </a:extLst>
                </p:cNvPr>
                <p:cNvGrpSpPr/>
                <p:nvPr/>
              </p:nvGrpSpPr>
              <p:grpSpPr>
                <a:xfrm>
                  <a:off x="5320713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76" name="流程图: 联系 14">
                    <a:extLst>
                      <a:ext uri="{FF2B5EF4-FFF2-40B4-BE49-F238E27FC236}">
                        <a16:creationId xmlns:a16="http://schemas.microsoft.com/office/drawing/2014/main" id="{57C4CC9A-6B8F-49D1-A991-348A617D6922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7" name="流程图: 联系 15">
                    <a:extLst>
                      <a:ext uri="{FF2B5EF4-FFF2-40B4-BE49-F238E27FC236}">
                        <a16:creationId xmlns:a16="http://schemas.microsoft.com/office/drawing/2014/main" id="{D64EC7D1-FEE7-4944-B5E3-350F756122E2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8" name="流程图: 联系 16">
                    <a:extLst>
                      <a:ext uri="{FF2B5EF4-FFF2-40B4-BE49-F238E27FC236}">
                        <a16:creationId xmlns:a16="http://schemas.microsoft.com/office/drawing/2014/main" id="{8A26BA48-8D4D-446A-BED4-C71A904B5DB0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9" name="流程图: 联系 17">
                    <a:extLst>
                      <a:ext uri="{FF2B5EF4-FFF2-40B4-BE49-F238E27FC236}">
                        <a16:creationId xmlns:a16="http://schemas.microsoft.com/office/drawing/2014/main" id="{52CA675B-DA86-44BD-BFA6-6C155B6C71F9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21DDFC1A-6A52-4DC8-9809-1217566BA912}"/>
                    </a:ext>
                  </a:extLst>
                </p:cNvPr>
                <p:cNvSpPr txBox="1"/>
                <p:nvPr/>
              </p:nvSpPr>
              <p:spPr>
                <a:xfrm>
                  <a:off x="492367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2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42B80254-0DE2-4DDB-BFFB-0E2E88261342}"/>
                  </a:ext>
                </a:extLst>
              </p:cNvPr>
              <p:cNvGrpSpPr/>
              <p:nvPr/>
            </p:nvGrpSpPr>
            <p:grpSpPr>
              <a:xfrm>
                <a:off x="8298771" y="2772786"/>
                <a:ext cx="1251284" cy="2707652"/>
                <a:chOff x="6681726" y="2503278"/>
                <a:chExt cx="1251284" cy="2707652"/>
              </a:xfrm>
            </p:grpSpPr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E362E842-26FE-4C4B-8E93-867F92DD8F8E}"/>
                    </a:ext>
                  </a:extLst>
                </p:cNvPr>
                <p:cNvGrpSpPr/>
                <p:nvPr/>
              </p:nvGrpSpPr>
              <p:grpSpPr>
                <a:xfrm>
                  <a:off x="7078768" y="2503278"/>
                  <a:ext cx="457200" cy="1845986"/>
                  <a:chOff x="2690911" y="2589496"/>
                  <a:chExt cx="457200" cy="1845986"/>
                </a:xfrm>
              </p:grpSpPr>
              <p:sp>
                <p:nvSpPr>
                  <p:cNvPr id="71" name="流程图: 联系 53">
                    <a:extLst>
                      <a:ext uri="{FF2B5EF4-FFF2-40B4-BE49-F238E27FC236}">
                        <a16:creationId xmlns:a16="http://schemas.microsoft.com/office/drawing/2014/main" id="{85EB7514-BEE8-43B7-896A-265119D24F37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2" name="流程图: 联系 54">
                    <a:extLst>
                      <a:ext uri="{FF2B5EF4-FFF2-40B4-BE49-F238E27FC236}">
                        <a16:creationId xmlns:a16="http://schemas.microsoft.com/office/drawing/2014/main" id="{F8DFC6B1-61AE-4F9C-8327-E51DE9090D60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3" name="流程图: 联系 55">
                    <a:extLst>
                      <a:ext uri="{FF2B5EF4-FFF2-40B4-BE49-F238E27FC236}">
                        <a16:creationId xmlns:a16="http://schemas.microsoft.com/office/drawing/2014/main" id="{22845FF4-D940-4F55-A7C3-8C72EAE5E126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F87F3B71-2B3C-4A64-A3A2-1D2BAC65BF39}"/>
                    </a:ext>
                  </a:extLst>
                </p:cNvPr>
                <p:cNvSpPr txBox="1"/>
                <p:nvPr/>
              </p:nvSpPr>
              <p:spPr>
                <a:xfrm>
                  <a:off x="6681726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Output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C0A207F4-8D50-49E4-BC4D-8EB14C047341}"/>
                  </a:ext>
                </a:extLst>
              </p:cNvPr>
              <p:cNvGrpSpPr/>
              <p:nvPr/>
            </p:nvGrpSpPr>
            <p:grpSpPr>
              <a:xfrm>
                <a:off x="3024606" y="3119705"/>
                <a:ext cx="1251284" cy="2360733"/>
                <a:chOff x="1407561" y="2850197"/>
                <a:chExt cx="1251284" cy="2360733"/>
              </a:xfrm>
            </p:grpSpPr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6DDDE871-6B63-4615-A4E1-5F72BD64A532}"/>
                    </a:ext>
                  </a:extLst>
                </p:cNvPr>
                <p:cNvGrpSpPr/>
                <p:nvPr/>
              </p:nvGrpSpPr>
              <p:grpSpPr>
                <a:xfrm>
                  <a:off x="1804603" y="2850197"/>
                  <a:ext cx="457200" cy="1151038"/>
                  <a:chOff x="2690911" y="2589496"/>
                  <a:chExt cx="457200" cy="1151038"/>
                </a:xfrm>
              </p:grpSpPr>
              <p:sp>
                <p:nvSpPr>
                  <p:cNvPr id="67" name="流程图: 联系 90">
                    <a:extLst>
                      <a:ext uri="{FF2B5EF4-FFF2-40B4-BE49-F238E27FC236}">
                        <a16:creationId xmlns:a16="http://schemas.microsoft.com/office/drawing/2014/main" id="{AE9971CF-E1BD-4267-9925-1F82A9DC2B10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8" name="流程图: 联系 92">
                    <a:extLst>
                      <a:ext uri="{FF2B5EF4-FFF2-40B4-BE49-F238E27FC236}">
                        <a16:creationId xmlns:a16="http://schemas.microsoft.com/office/drawing/2014/main" id="{0A11DBF4-E1BD-4874-9F5C-7F5B1D8A6A08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F3EA42C0-F2B4-4C0E-B4E4-7BB1EF82D5E9}"/>
                    </a:ext>
                  </a:extLst>
                </p:cNvPr>
                <p:cNvSpPr txBox="1"/>
                <p:nvPr/>
              </p:nvSpPr>
              <p:spPr>
                <a:xfrm>
                  <a:off x="140756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Input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64F17643-E32D-4B90-8342-9F0603923B67}"/>
                  </a:ext>
                </a:extLst>
              </p:cNvPr>
              <p:cNvCxnSpPr>
                <a:stCxn id="67" idx="6"/>
                <a:endCxn id="82" idx="2"/>
              </p:cNvCxnSpPr>
              <p:nvPr/>
            </p:nvCxnSpPr>
            <p:spPr>
              <a:xfrm flipV="1">
                <a:off x="3878848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4E6A0B4E-CFAF-4000-9663-F76DDDA7984C}"/>
                  </a:ext>
                </a:extLst>
              </p:cNvPr>
              <p:cNvCxnSpPr>
                <a:stCxn id="67" idx="6"/>
                <a:endCxn id="84" idx="2"/>
              </p:cNvCxnSpPr>
              <p:nvPr/>
            </p:nvCxnSpPr>
            <p:spPr>
              <a:xfrm>
                <a:off x="3878848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E3333BBF-FF48-4F1B-9001-6DDB6D8AAA0A}"/>
                  </a:ext>
                </a:extLst>
              </p:cNvPr>
              <p:cNvCxnSpPr>
                <a:stCxn id="67" idx="6"/>
                <a:endCxn id="83" idx="2"/>
              </p:cNvCxnSpPr>
              <p:nvPr/>
            </p:nvCxnSpPr>
            <p:spPr>
              <a:xfrm>
                <a:off x="3878848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F0CC3D9E-3AA5-4D26-A8F6-A216F86FA9B8}"/>
                  </a:ext>
                </a:extLst>
              </p:cNvPr>
              <p:cNvCxnSpPr>
                <a:stCxn id="67" idx="6"/>
                <a:endCxn id="85" idx="2"/>
              </p:cNvCxnSpPr>
              <p:nvPr/>
            </p:nvCxnSpPr>
            <p:spPr>
              <a:xfrm>
                <a:off x="3878848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624D6641-5520-459C-81FB-5EFD489D63D3}"/>
                  </a:ext>
                </a:extLst>
              </p:cNvPr>
              <p:cNvCxnSpPr>
                <a:stCxn id="68" idx="6"/>
                <a:endCxn id="82" idx="2"/>
              </p:cNvCxnSpPr>
              <p:nvPr/>
            </p:nvCxnSpPr>
            <p:spPr>
              <a:xfrm flipV="1">
                <a:off x="3878848" y="2654467"/>
                <a:ext cx="1300855" cy="1387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A0E06B32-9928-4FDC-AB94-B8191E90DC2F}"/>
                  </a:ext>
                </a:extLst>
              </p:cNvPr>
              <p:cNvCxnSpPr>
                <a:stCxn id="68" idx="6"/>
                <a:endCxn id="84" idx="2"/>
              </p:cNvCxnSpPr>
              <p:nvPr/>
            </p:nvCxnSpPr>
            <p:spPr>
              <a:xfrm flipV="1">
                <a:off x="3878848" y="3348305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C45A3115-E9F9-42D7-BF72-4C4D1AEE9B3A}"/>
                  </a:ext>
                </a:extLst>
              </p:cNvPr>
              <p:cNvCxnSpPr>
                <a:stCxn id="68" idx="6"/>
                <a:endCxn id="83" idx="2"/>
              </p:cNvCxnSpPr>
              <p:nvPr/>
            </p:nvCxnSpPr>
            <p:spPr>
              <a:xfrm>
                <a:off x="3878848" y="4042143"/>
                <a:ext cx="1300855" cy="1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C642059F-427E-4059-B199-4B96C7C3633A}"/>
                  </a:ext>
                </a:extLst>
              </p:cNvPr>
              <p:cNvCxnSpPr>
                <a:stCxn id="68" idx="6"/>
                <a:endCxn id="85" idx="2"/>
              </p:cNvCxnSpPr>
              <p:nvPr/>
            </p:nvCxnSpPr>
            <p:spPr>
              <a:xfrm>
                <a:off x="3878848" y="4042143"/>
                <a:ext cx="1300855" cy="696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35532A0-AB35-4EE7-A537-7A90A7D1B0F1}"/>
                </a:ext>
              </a:extLst>
            </p:cNvPr>
            <p:cNvGrpSpPr/>
            <p:nvPr/>
          </p:nvGrpSpPr>
          <p:grpSpPr>
            <a:xfrm>
              <a:off x="3221038" y="1609725"/>
              <a:ext cx="5547968" cy="381000"/>
              <a:chOff x="3221038" y="1609725"/>
              <a:chExt cx="5547968" cy="381000"/>
            </a:xfrm>
          </p:grpSpPr>
          <p:graphicFrame>
            <p:nvGraphicFramePr>
              <p:cNvPr id="20" name="对象 19">
                <a:extLst>
                  <a:ext uri="{FF2B5EF4-FFF2-40B4-BE49-F238E27FC236}">
                    <a16:creationId xmlns:a16="http://schemas.microsoft.com/office/drawing/2014/main" id="{27E2E240-4999-4F65-9C41-E31C3E6048BB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221038" y="1609725"/>
              <a:ext cx="30162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202" name="AxMath" r:id="rId5" imgW="150480" imgH="190440" progId="Equation.AxMath">
                      <p:embed/>
                    </p:oleObj>
                  </mc:Choice>
                  <mc:Fallback>
                    <p:oleObj name="AxMath" r:id="rId5" imgW="150480" imgH="190440" progId="Equation.AxMath">
                      <p:embed/>
                      <p:pic>
                        <p:nvPicPr>
                          <p:cNvPr id="20" name="对象 19">
                            <a:extLst>
                              <a:ext uri="{FF2B5EF4-FFF2-40B4-BE49-F238E27FC236}">
                                <a16:creationId xmlns:a16="http://schemas.microsoft.com/office/drawing/2014/main" id="{27E2E240-4999-4F65-9C41-E31C3E6048B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221038" y="1609725"/>
                            <a:ext cx="301625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对象 21">
                <a:extLst>
                  <a:ext uri="{FF2B5EF4-FFF2-40B4-BE49-F238E27FC236}">
                    <a16:creationId xmlns:a16="http://schemas.microsoft.com/office/drawing/2014/main" id="{9624CD7E-2F5B-4F74-992D-B0C3AFCB3FD3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978400" y="1609725"/>
              <a:ext cx="300038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203" name="AxMath" r:id="rId7" imgW="142920" imgH="190440" progId="Equation.AxMath">
                      <p:embed/>
                    </p:oleObj>
                  </mc:Choice>
                  <mc:Fallback>
                    <p:oleObj name="AxMath" r:id="rId7" imgW="142920" imgH="190440" progId="Equation.AxMath">
                      <p:embed/>
                      <p:pic>
                        <p:nvPicPr>
                          <p:cNvPr id="22" name="对象 21">
                            <a:extLst>
                              <a:ext uri="{FF2B5EF4-FFF2-40B4-BE49-F238E27FC236}">
                                <a16:creationId xmlns:a16="http://schemas.microsoft.com/office/drawing/2014/main" id="{9624CD7E-2F5B-4F74-992D-B0C3AFCB3FD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978400" y="1609725"/>
                            <a:ext cx="300038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对象 22">
                <a:extLst>
                  <a:ext uri="{FF2B5EF4-FFF2-40B4-BE49-F238E27FC236}">
                    <a16:creationId xmlns:a16="http://schemas.microsoft.com/office/drawing/2014/main" id="{0A5AE826-E43D-45A3-9BB6-143EAAA808B2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729413" y="1609725"/>
              <a:ext cx="312737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204" name="AxMath" r:id="rId9" imgW="149040" imgH="190440" progId="Equation.AxMath">
                      <p:embed/>
                    </p:oleObj>
                  </mc:Choice>
                  <mc:Fallback>
                    <p:oleObj name="AxMath" r:id="rId9" imgW="149040" imgH="190440" progId="Equation.AxMath">
                      <p:embed/>
                      <p:pic>
                        <p:nvPicPr>
                          <p:cNvPr id="23" name="对象 22">
                            <a:extLst>
                              <a:ext uri="{FF2B5EF4-FFF2-40B4-BE49-F238E27FC236}">
                                <a16:creationId xmlns:a16="http://schemas.microsoft.com/office/drawing/2014/main" id="{0A5AE826-E43D-45A3-9BB6-143EAAA808B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6729413" y="1609725"/>
                            <a:ext cx="312737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对象 23">
                <a:extLst>
                  <a:ext uri="{FF2B5EF4-FFF2-40B4-BE49-F238E27FC236}">
                    <a16:creationId xmlns:a16="http://schemas.microsoft.com/office/drawing/2014/main" id="{AE234352-B543-4ECE-8676-11D1091183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70740934"/>
                  </p:ext>
                </p:extLst>
              </p:nvPr>
            </p:nvGraphicFramePr>
            <p:xfrm>
              <a:off x="8541994" y="1611591"/>
              <a:ext cx="227012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205" name="AxMath" r:id="rId11" imgW="107640" imgH="189360" progId="Equation.AxMath">
                      <p:embed/>
                    </p:oleObj>
                  </mc:Choice>
                  <mc:Fallback>
                    <p:oleObj name="AxMath" r:id="rId11" imgW="107640" imgH="189360" progId="Equation.AxMath">
                      <p:embed/>
                      <p:pic>
                        <p:nvPicPr>
                          <p:cNvPr id="24" name="对象 23">
                            <a:extLst>
                              <a:ext uri="{FF2B5EF4-FFF2-40B4-BE49-F238E27FC236}">
                                <a16:creationId xmlns:a16="http://schemas.microsoft.com/office/drawing/2014/main" id="{AE234352-B543-4ECE-8676-11D1091183A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8541994" y="1611591"/>
                            <a:ext cx="227012" cy="3778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67FC21E-3D26-4655-9BF3-D8B06E63ACD1}"/>
              </a:ext>
            </a:extLst>
          </p:cNvPr>
          <p:cNvGrpSpPr/>
          <p:nvPr/>
        </p:nvGrpSpPr>
        <p:grpSpPr>
          <a:xfrm>
            <a:off x="8796438" y="1638022"/>
            <a:ext cx="2677710" cy="1957897"/>
            <a:chOff x="8870155" y="2052385"/>
            <a:chExt cx="2677710" cy="1957897"/>
          </a:xfrm>
        </p:grpSpPr>
        <p:sp>
          <p:nvSpPr>
            <p:cNvPr id="86" name="流程图: 联系 4">
              <a:extLst>
                <a:ext uri="{FF2B5EF4-FFF2-40B4-BE49-F238E27FC236}">
                  <a16:creationId xmlns:a16="http://schemas.microsoft.com/office/drawing/2014/main" id="{CF03286F-EA3D-4123-B89C-7C84B9B37FA8}"/>
                </a:ext>
              </a:extLst>
            </p:cNvPr>
            <p:cNvSpPr/>
            <p:nvPr/>
          </p:nvSpPr>
          <p:spPr>
            <a:xfrm>
              <a:off x="8870155" y="2804103"/>
              <a:ext cx="457200" cy="4572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87" name="流程图: 联系 9">
              <a:extLst>
                <a:ext uri="{FF2B5EF4-FFF2-40B4-BE49-F238E27FC236}">
                  <a16:creationId xmlns:a16="http://schemas.microsoft.com/office/drawing/2014/main" id="{AEFC3D50-2641-4A3A-BED6-A816EDA244A1}"/>
                </a:ext>
              </a:extLst>
            </p:cNvPr>
            <p:cNvSpPr/>
            <p:nvPr/>
          </p:nvSpPr>
          <p:spPr>
            <a:xfrm>
              <a:off x="8870155" y="3553082"/>
              <a:ext cx="457200" cy="457200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8" name="流程图: 联系 53">
              <a:extLst>
                <a:ext uri="{FF2B5EF4-FFF2-40B4-BE49-F238E27FC236}">
                  <a16:creationId xmlns:a16="http://schemas.microsoft.com/office/drawing/2014/main" id="{85371C97-BB38-46B9-ACA6-B8F4C14F2D89}"/>
                </a:ext>
              </a:extLst>
            </p:cNvPr>
            <p:cNvSpPr/>
            <p:nvPr/>
          </p:nvSpPr>
          <p:spPr>
            <a:xfrm>
              <a:off x="8870155" y="2052385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55FE918-D716-4FF6-A9C8-51957A46159D}"/>
                </a:ext>
              </a:extLst>
            </p:cNvPr>
            <p:cNvSpPr txBox="1"/>
            <p:nvPr/>
          </p:nvSpPr>
          <p:spPr>
            <a:xfrm>
              <a:off x="9505792" y="2121704"/>
              <a:ext cx="2041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Normal Neuron</a:t>
              </a:r>
              <a:endParaRPr lang="zh-CN" altLang="en-US" sz="1400" dirty="0">
                <a:latin typeface="Cambria" panose="020405030504060302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3E8775B9-2945-4741-AFEE-DD72A16550DE}"/>
                </a:ext>
              </a:extLst>
            </p:cNvPr>
            <p:cNvSpPr txBox="1"/>
            <p:nvPr/>
          </p:nvSpPr>
          <p:spPr>
            <a:xfrm>
              <a:off x="9506628" y="2873422"/>
              <a:ext cx="2041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Unstable </a:t>
              </a:r>
              <a:r>
                <a:rPr lang="en-US" altLang="zh-CN" sz="14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ReLU</a:t>
              </a:r>
              <a:r>
                <a:rPr lang="en-US" altLang="zh-C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 Neuron</a:t>
              </a:r>
              <a:endParaRPr lang="zh-CN" altLang="en-US" sz="1400" dirty="0">
                <a:latin typeface="Cambria" panose="02040503050406030204" pitchFamily="18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8C0FCD29-2643-4046-9348-047A8CE3FC09}"/>
                </a:ext>
              </a:extLst>
            </p:cNvPr>
            <p:cNvSpPr txBox="1"/>
            <p:nvPr/>
          </p:nvSpPr>
          <p:spPr>
            <a:xfrm>
              <a:off x="9505791" y="3625140"/>
              <a:ext cx="2041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Stable </a:t>
              </a:r>
              <a:r>
                <a:rPr lang="en-US" altLang="zh-CN" sz="14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ReLU</a:t>
              </a:r>
              <a:r>
                <a:rPr lang="en-US" altLang="zh-C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 Neuron</a:t>
              </a:r>
              <a:endParaRPr lang="zh-CN" altLang="en-US" sz="1400" dirty="0">
                <a:latin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05BE21D-3E6E-4021-8ABD-522F89EA08DA}"/>
                  </a:ext>
                </a:extLst>
              </p:cNvPr>
              <p:cNvSpPr txBox="1"/>
              <p:nvPr/>
            </p:nvSpPr>
            <p:spPr>
              <a:xfrm>
                <a:off x="970655" y="5369317"/>
                <a:ext cx="10528618" cy="1065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We can </a:t>
                </a: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</a:rPr>
                  <a:t>use Normal Neuron to replace the Stable </a:t>
                </a:r>
                <a:r>
                  <a:rPr lang="en-US" altLang="zh-CN" sz="2000" dirty="0" err="1">
                    <a:solidFill>
                      <a:schemeClr val="accent6">
                        <a:lumMod val="75000"/>
                      </a:schemeClr>
                    </a:solidFill>
                  </a:rPr>
                  <a:t>ReLU</a:t>
                </a: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</a:rPr>
                  <a:t> Neuron</a:t>
                </a:r>
                <a:r>
                  <a:rPr lang="en-US" altLang="zh-CN" sz="2000" dirty="0"/>
                  <a:t>.:</a:t>
                </a:r>
              </a:p>
              <a:p>
                <a:r>
                  <a:rPr lang="en-US" altLang="zh-CN" sz="2000" dirty="0"/>
                  <a:t>	if the Stable </a:t>
                </a:r>
                <a:r>
                  <a:rPr lang="en-US" altLang="zh-CN" sz="2000" dirty="0" err="1"/>
                  <a:t>ReLU</a:t>
                </a:r>
                <a:r>
                  <a:rPr lang="en-US" altLang="zh-CN" sz="2000" dirty="0"/>
                  <a:t> Neuron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 is always negative,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to replace it.</a:t>
                </a:r>
              </a:p>
              <a:p>
                <a:r>
                  <a:rPr lang="en-US" altLang="zh-CN" sz="2000" dirty="0"/>
                  <a:t>	if the Stable </a:t>
                </a:r>
                <a:r>
                  <a:rPr lang="en-US" altLang="zh-CN" sz="2000" dirty="0" err="1"/>
                  <a:t>ReLU</a:t>
                </a:r>
                <a:r>
                  <a:rPr lang="en-US" altLang="zh-CN" sz="2000" dirty="0"/>
                  <a:t> Neuron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is always positive, the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to replace it.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05BE21D-3E6E-4021-8ABD-522F89EA0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55" y="5369317"/>
                <a:ext cx="10528618" cy="1065035"/>
              </a:xfrm>
              <a:prstGeom prst="rect">
                <a:avLst/>
              </a:prstGeom>
              <a:blipFill>
                <a:blip r:embed="rId13"/>
                <a:stretch>
                  <a:fillRect l="-579" t="-3429" r="-579" b="-6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220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Divide-and-Conquer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8DA3AE-3DA9-4DCC-B981-3DE2B8A6EA4F}"/>
                  </a:ext>
                </a:extLst>
              </p:cNvPr>
              <p:cNvSpPr txBox="1"/>
              <p:nvPr/>
            </p:nvSpPr>
            <p:spPr>
              <a:xfrm>
                <a:off x="887411" y="873250"/>
                <a:ext cx="10611862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When we get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altLang="zh-CN" sz="24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8DA3AE-3DA9-4DCC-B981-3DE2B8A6E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11" y="873250"/>
                <a:ext cx="10611862" cy="512576"/>
              </a:xfrm>
              <a:prstGeom prst="rect">
                <a:avLst/>
              </a:prstGeom>
              <a:blipFill>
                <a:blip r:embed="rId4"/>
                <a:stretch>
                  <a:fillRect l="-920" b="-2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F67FC21E-3D26-4655-9BF3-D8B06E63ACD1}"/>
              </a:ext>
            </a:extLst>
          </p:cNvPr>
          <p:cNvGrpSpPr/>
          <p:nvPr/>
        </p:nvGrpSpPr>
        <p:grpSpPr>
          <a:xfrm>
            <a:off x="8796438" y="1638022"/>
            <a:ext cx="2677710" cy="1957897"/>
            <a:chOff x="8870155" y="2052385"/>
            <a:chExt cx="2677710" cy="1957897"/>
          </a:xfrm>
        </p:grpSpPr>
        <p:sp>
          <p:nvSpPr>
            <p:cNvPr id="86" name="流程图: 联系 4">
              <a:extLst>
                <a:ext uri="{FF2B5EF4-FFF2-40B4-BE49-F238E27FC236}">
                  <a16:creationId xmlns:a16="http://schemas.microsoft.com/office/drawing/2014/main" id="{CF03286F-EA3D-4123-B89C-7C84B9B37FA8}"/>
                </a:ext>
              </a:extLst>
            </p:cNvPr>
            <p:cNvSpPr/>
            <p:nvPr/>
          </p:nvSpPr>
          <p:spPr>
            <a:xfrm>
              <a:off x="8870155" y="2804103"/>
              <a:ext cx="457200" cy="4572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87" name="流程图: 联系 9">
              <a:extLst>
                <a:ext uri="{FF2B5EF4-FFF2-40B4-BE49-F238E27FC236}">
                  <a16:creationId xmlns:a16="http://schemas.microsoft.com/office/drawing/2014/main" id="{AEFC3D50-2641-4A3A-BED6-A816EDA244A1}"/>
                </a:ext>
              </a:extLst>
            </p:cNvPr>
            <p:cNvSpPr/>
            <p:nvPr/>
          </p:nvSpPr>
          <p:spPr>
            <a:xfrm>
              <a:off x="8870155" y="3553082"/>
              <a:ext cx="457200" cy="457200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8" name="流程图: 联系 53">
              <a:extLst>
                <a:ext uri="{FF2B5EF4-FFF2-40B4-BE49-F238E27FC236}">
                  <a16:creationId xmlns:a16="http://schemas.microsoft.com/office/drawing/2014/main" id="{85371C97-BB38-46B9-ACA6-B8F4C14F2D89}"/>
                </a:ext>
              </a:extLst>
            </p:cNvPr>
            <p:cNvSpPr/>
            <p:nvPr/>
          </p:nvSpPr>
          <p:spPr>
            <a:xfrm>
              <a:off x="8870155" y="2052385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55FE918-D716-4FF6-A9C8-51957A46159D}"/>
                </a:ext>
              </a:extLst>
            </p:cNvPr>
            <p:cNvSpPr txBox="1"/>
            <p:nvPr/>
          </p:nvSpPr>
          <p:spPr>
            <a:xfrm>
              <a:off x="9505792" y="2121704"/>
              <a:ext cx="2041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Normal Neuron</a:t>
              </a:r>
              <a:endParaRPr lang="zh-CN" altLang="en-US" sz="1400" dirty="0">
                <a:latin typeface="Cambria" panose="020405030504060302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3E8775B9-2945-4741-AFEE-DD72A16550DE}"/>
                </a:ext>
              </a:extLst>
            </p:cNvPr>
            <p:cNvSpPr txBox="1"/>
            <p:nvPr/>
          </p:nvSpPr>
          <p:spPr>
            <a:xfrm>
              <a:off x="9506628" y="2873422"/>
              <a:ext cx="2041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Unstable </a:t>
              </a:r>
              <a:r>
                <a:rPr lang="en-US" altLang="zh-CN" sz="14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ReLU</a:t>
              </a:r>
              <a:r>
                <a:rPr lang="en-US" altLang="zh-C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 Neuron</a:t>
              </a:r>
              <a:endParaRPr lang="zh-CN" altLang="en-US" sz="1400" dirty="0">
                <a:latin typeface="Cambria" panose="02040503050406030204" pitchFamily="18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8C0FCD29-2643-4046-9348-047A8CE3FC09}"/>
                </a:ext>
              </a:extLst>
            </p:cNvPr>
            <p:cNvSpPr txBox="1"/>
            <p:nvPr/>
          </p:nvSpPr>
          <p:spPr>
            <a:xfrm>
              <a:off x="9505791" y="3625140"/>
              <a:ext cx="2041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Stable </a:t>
              </a:r>
              <a:r>
                <a:rPr lang="en-US" altLang="zh-CN" sz="14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ReLU</a:t>
              </a:r>
              <a:r>
                <a:rPr lang="en-US" altLang="zh-C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 Neuron</a:t>
              </a:r>
              <a:endParaRPr lang="zh-CN" altLang="en-US" sz="1400" dirty="0">
                <a:latin typeface="Cambria" panose="02040503050406030204" pitchFamily="18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05BE21D-3E6E-4021-8ABD-522F89EA08DA}"/>
              </a:ext>
            </a:extLst>
          </p:cNvPr>
          <p:cNvSpPr txBox="1"/>
          <p:nvPr/>
        </p:nvSpPr>
        <p:spPr>
          <a:xfrm>
            <a:off x="970655" y="5369317"/>
            <a:ext cx="10528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To get a more tighter lower bound, split the Unstable </a:t>
            </a:r>
            <a:r>
              <a:rPr lang="en-US" altLang="zh-CN" sz="2000" dirty="0" err="1"/>
              <a:t>ReLU</a:t>
            </a:r>
            <a:r>
              <a:rPr lang="en-US" altLang="zh-CN" sz="2000" dirty="0"/>
              <a:t> Neuron into two versions: </a:t>
            </a:r>
            <a:r>
              <a:rPr lang="en-US" altLang="zh-CN" sz="2000" dirty="0">
                <a:solidFill>
                  <a:srgbClr val="FF0000"/>
                </a:solidFill>
              </a:rPr>
              <a:t>always negative or always positive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34B7544C-8A90-4132-8B68-D2897857FDA5}"/>
              </a:ext>
            </a:extLst>
          </p:cNvPr>
          <p:cNvGrpSpPr/>
          <p:nvPr/>
        </p:nvGrpSpPr>
        <p:grpSpPr>
          <a:xfrm>
            <a:off x="1669493" y="1638022"/>
            <a:ext cx="6525449" cy="3581955"/>
            <a:chOff x="2745474" y="1609725"/>
            <a:chExt cx="6525449" cy="3581955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6F246722-A992-4185-9141-E3F8248364FA}"/>
                </a:ext>
              </a:extLst>
            </p:cNvPr>
            <p:cNvGrpSpPr/>
            <p:nvPr/>
          </p:nvGrpSpPr>
          <p:grpSpPr>
            <a:xfrm>
              <a:off x="2745474" y="2137109"/>
              <a:ext cx="6525449" cy="3054571"/>
              <a:chOff x="3024606" y="2425867"/>
              <a:chExt cx="6525449" cy="3054571"/>
            </a:xfrm>
          </p:grpSpPr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20692CE1-1AF4-4B26-80E6-091E877E218C}"/>
                  </a:ext>
                </a:extLst>
              </p:cNvPr>
              <p:cNvCxnSpPr>
                <a:stCxn id="155" idx="6"/>
                <a:endCxn id="149" idx="2"/>
              </p:cNvCxnSpPr>
              <p:nvPr/>
            </p:nvCxnSpPr>
            <p:spPr>
              <a:xfrm>
                <a:off x="5636903" y="2654467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41DB2D0A-06D7-4859-8A00-331FEF7E9515}"/>
                  </a:ext>
                </a:extLst>
              </p:cNvPr>
              <p:cNvCxnSpPr>
                <a:stCxn id="155" idx="6"/>
                <a:endCxn id="151" idx="2"/>
              </p:cNvCxnSpPr>
              <p:nvPr/>
            </p:nvCxnSpPr>
            <p:spPr>
              <a:xfrm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F84D71DD-FD8C-4437-AD31-6924D9EEC3AF}"/>
                  </a:ext>
                </a:extLst>
              </p:cNvPr>
              <p:cNvCxnSpPr>
                <a:stCxn id="155" idx="6"/>
                <a:endCxn id="150" idx="2"/>
              </p:cNvCxnSpPr>
              <p:nvPr/>
            </p:nvCxnSpPr>
            <p:spPr>
              <a:xfrm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C90B58F8-8C1F-4782-AF47-45B339DF4214}"/>
                  </a:ext>
                </a:extLst>
              </p:cNvPr>
              <p:cNvCxnSpPr>
                <a:stCxn id="155" idx="6"/>
                <a:endCxn id="152" idx="2"/>
              </p:cNvCxnSpPr>
              <p:nvPr/>
            </p:nvCxnSpPr>
            <p:spPr>
              <a:xfrm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6723FE36-52A9-4C40-8F01-520E3D79F91A}"/>
                  </a:ext>
                </a:extLst>
              </p:cNvPr>
              <p:cNvCxnSpPr>
                <a:stCxn id="157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2C703B52-1332-4E8D-B5C3-E04DA4E1FA90}"/>
                  </a:ext>
                </a:extLst>
              </p:cNvPr>
              <p:cNvCxnSpPr>
                <a:stCxn id="157" idx="6"/>
                <a:endCxn id="151" idx="2"/>
              </p:cNvCxnSpPr>
              <p:nvPr/>
            </p:nvCxnSpPr>
            <p:spPr>
              <a:xfrm>
                <a:off x="5636903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>
                <a:extLst>
                  <a:ext uri="{FF2B5EF4-FFF2-40B4-BE49-F238E27FC236}">
                    <a16:creationId xmlns:a16="http://schemas.microsoft.com/office/drawing/2014/main" id="{14F0F176-8D82-4387-BCD2-69C6018A8664}"/>
                  </a:ext>
                </a:extLst>
              </p:cNvPr>
              <p:cNvCxnSpPr>
                <a:stCxn id="157" idx="6"/>
                <a:endCxn id="150" idx="2"/>
              </p:cNvCxnSpPr>
              <p:nvPr/>
            </p:nvCxnSpPr>
            <p:spPr>
              <a:xfrm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F73CB483-FAA4-4E19-B24D-ACB12FA655D1}"/>
                  </a:ext>
                </a:extLst>
              </p:cNvPr>
              <p:cNvCxnSpPr>
                <a:stCxn id="157" idx="6"/>
                <a:endCxn id="152" idx="2"/>
              </p:cNvCxnSpPr>
              <p:nvPr/>
            </p:nvCxnSpPr>
            <p:spPr>
              <a:xfrm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666AB05B-ADC6-411F-9A68-A38D0BA75AAA}"/>
                  </a:ext>
                </a:extLst>
              </p:cNvPr>
              <p:cNvCxnSpPr>
                <a:stCxn id="156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2EE6F002-3889-4B82-8C2A-F7DC0CA648EA}"/>
                  </a:ext>
                </a:extLst>
              </p:cNvPr>
              <p:cNvCxnSpPr>
                <a:stCxn id="156" idx="6"/>
                <a:endCxn id="151" idx="2"/>
              </p:cNvCxnSpPr>
              <p:nvPr/>
            </p:nvCxnSpPr>
            <p:spPr>
              <a:xfrm flipV="1"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DEAFC967-17BB-4DF9-91EF-BAA684C7E7D5}"/>
                  </a:ext>
                </a:extLst>
              </p:cNvPr>
              <p:cNvCxnSpPr>
                <a:stCxn id="156" idx="6"/>
                <a:endCxn id="150" idx="2"/>
              </p:cNvCxnSpPr>
              <p:nvPr/>
            </p:nvCxnSpPr>
            <p:spPr>
              <a:xfrm>
                <a:off x="5636903" y="4043253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8F5838BE-75EB-4C22-8FFC-AEFFB364F53A}"/>
                  </a:ext>
                </a:extLst>
              </p:cNvPr>
              <p:cNvCxnSpPr>
                <a:stCxn id="158" idx="6"/>
                <a:endCxn id="152" idx="2"/>
              </p:cNvCxnSpPr>
              <p:nvPr/>
            </p:nvCxnSpPr>
            <p:spPr>
              <a:xfrm>
                <a:off x="5636903" y="4738201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B2E4FC5D-85C5-40D5-ACD5-D63471E92501}"/>
                  </a:ext>
                </a:extLst>
              </p:cNvPr>
              <p:cNvCxnSpPr>
                <a:stCxn id="156" idx="6"/>
                <a:endCxn id="152" idx="2"/>
              </p:cNvCxnSpPr>
              <p:nvPr/>
            </p:nvCxnSpPr>
            <p:spPr>
              <a:xfrm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534F276E-0B71-46E2-B397-699491CE58BE}"/>
                  </a:ext>
                </a:extLst>
              </p:cNvPr>
              <p:cNvCxnSpPr>
                <a:stCxn id="158" idx="6"/>
                <a:endCxn id="150" idx="2"/>
              </p:cNvCxnSpPr>
              <p:nvPr/>
            </p:nvCxnSpPr>
            <p:spPr>
              <a:xfrm flipV="1"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>
                <a:extLst>
                  <a:ext uri="{FF2B5EF4-FFF2-40B4-BE49-F238E27FC236}">
                    <a16:creationId xmlns:a16="http://schemas.microsoft.com/office/drawing/2014/main" id="{FF2BDD2A-E1AC-47AF-BC8F-2CF57683F4CC}"/>
                  </a:ext>
                </a:extLst>
              </p:cNvPr>
              <p:cNvCxnSpPr>
                <a:stCxn id="158" idx="6"/>
                <a:endCxn id="151" idx="2"/>
              </p:cNvCxnSpPr>
              <p:nvPr/>
            </p:nvCxnSpPr>
            <p:spPr>
              <a:xfrm flipV="1"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>
                <a:extLst>
                  <a:ext uri="{FF2B5EF4-FFF2-40B4-BE49-F238E27FC236}">
                    <a16:creationId xmlns:a16="http://schemas.microsoft.com/office/drawing/2014/main" id="{15D3D245-5520-4196-8303-D9B74E2028D3}"/>
                  </a:ext>
                </a:extLst>
              </p:cNvPr>
              <p:cNvCxnSpPr>
                <a:stCxn id="158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D1339E75-7EDF-42B4-A611-9A5E5D4179E7}"/>
                  </a:ext>
                </a:extLst>
              </p:cNvPr>
              <p:cNvCxnSpPr>
                <a:stCxn id="149" idx="6"/>
                <a:endCxn id="144" idx="2"/>
              </p:cNvCxnSpPr>
              <p:nvPr/>
            </p:nvCxnSpPr>
            <p:spPr>
              <a:xfrm>
                <a:off x="7394958" y="2654467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>
                <a:extLst>
                  <a:ext uri="{FF2B5EF4-FFF2-40B4-BE49-F238E27FC236}">
                    <a16:creationId xmlns:a16="http://schemas.microsoft.com/office/drawing/2014/main" id="{23AD9E3E-44CB-427E-AE14-4C079D63B736}"/>
                  </a:ext>
                </a:extLst>
              </p:cNvPr>
              <p:cNvCxnSpPr>
                <a:stCxn id="149" idx="6"/>
                <a:endCxn id="146" idx="2"/>
              </p:cNvCxnSpPr>
              <p:nvPr/>
            </p:nvCxnSpPr>
            <p:spPr>
              <a:xfrm>
                <a:off x="7394958" y="2654467"/>
                <a:ext cx="1300855" cy="1040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55D1B2EE-F602-46A6-A81D-941B4543430E}"/>
                  </a:ext>
                </a:extLst>
              </p:cNvPr>
              <p:cNvCxnSpPr>
                <a:stCxn id="149" idx="6"/>
                <a:endCxn id="145" idx="2"/>
              </p:cNvCxnSpPr>
              <p:nvPr/>
            </p:nvCxnSpPr>
            <p:spPr>
              <a:xfrm>
                <a:off x="7394958" y="2654467"/>
                <a:ext cx="1300855" cy="1735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>
                <a:extLst>
                  <a:ext uri="{FF2B5EF4-FFF2-40B4-BE49-F238E27FC236}">
                    <a16:creationId xmlns:a16="http://schemas.microsoft.com/office/drawing/2014/main" id="{BB5DB7EC-992C-4F78-8D2E-8078368BF6F2}"/>
                  </a:ext>
                </a:extLst>
              </p:cNvPr>
              <p:cNvCxnSpPr>
                <a:stCxn id="151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EEC9D13B-FE5A-4884-9A84-CB36B5EEEF0C}"/>
                  </a:ext>
                </a:extLst>
              </p:cNvPr>
              <p:cNvCxnSpPr>
                <a:stCxn id="151" idx="6"/>
                <a:endCxn id="146" idx="2"/>
              </p:cNvCxnSpPr>
              <p:nvPr/>
            </p:nvCxnSpPr>
            <p:spPr>
              <a:xfrm>
                <a:off x="7394958" y="3348305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>
                <a:extLst>
                  <a:ext uri="{FF2B5EF4-FFF2-40B4-BE49-F238E27FC236}">
                    <a16:creationId xmlns:a16="http://schemas.microsoft.com/office/drawing/2014/main" id="{6D0268C8-61A9-4F46-A534-10B84E2D39D9}"/>
                  </a:ext>
                </a:extLst>
              </p:cNvPr>
              <p:cNvCxnSpPr>
                <a:stCxn id="151" idx="6"/>
                <a:endCxn id="145" idx="2"/>
              </p:cNvCxnSpPr>
              <p:nvPr/>
            </p:nvCxnSpPr>
            <p:spPr>
              <a:xfrm>
                <a:off x="7394958" y="3348305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489E6AA3-B318-4DF4-9ECA-1C4EAB66788C}"/>
                  </a:ext>
                </a:extLst>
              </p:cNvPr>
              <p:cNvCxnSpPr>
                <a:stCxn id="150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9BA188D1-87D5-40A3-A3BF-378FEF9694FF}"/>
                  </a:ext>
                </a:extLst>
              </p:cNvPr>
              <p:cNvCxnSpPr>
                <a:stCxn id="150" idx="6"/>
                <a:endCxn id="146" idx="2"/>
              </p:cNvCxnSpPr>
              <p:nvPr/>
            </p:nvCxnSpPr>
            <p:spPr>
              <a:xfrm flipV="1">
                <a:off x="7394958" y="3695224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024A579C-FBB2-4801-9BBC-359DA0FE43DA}"/>
                  </a:ext>
                </a:extLst>
              </p:cNvPr>
              <p:cNvCxnSpPr>
                <a:stCxn id="152" idx="6"/>
                <a:endCxn id="146" idx="2"/>
              </p:cNvCxnSpPr>
              <p:nvPr/>
            </p:nvCxnSpPr>
            <p:spPr>
              <a:xfrm flipV="1">
                <a:off x="7394958" y="3695224"/>
                <a:ext cx="1300855" cy="1042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C7E6AEDC-E0DE-4934-BF79-39DCBA37DF8F}"/>
                  </a:ext>
                </a:extLst>
              </p:cNvPr>
              <p:cNvCxnSpPr>
                <a:stCxn id="150" idx="6"/>
                <a:endCxn id="145" idx="2"/>
              </p:cNvCxnSpPr>
              <p:nvPr/>
            </p:nvCxnSpPr>
            <p:spPr>
              <a:xfrm>
                <a:off x="7394958" y="4043253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>
                <a:extLst>
                  <a:ext uri="{FF2B5EF4-FFF2-40B4-BE49-F238E27FC236}">
                    <a16:creationId xmlns:a16="http://schemas.microsoft.com/office/drawing/2014/main" id="{3FA33D87-3C7C-4A9B-B817-48E0A98451CF}"/>
                  </a:ext>
                </a:extLst>
              </p:cNvPr>
              <p:cNvCxnSpPr>
                <a:stCxn id="152" idx="6"/>
                <a:endCxn id="145" idx="2"/>
              </p:cNvCxnSpPr>
              <p:nvPr/>
            </p:nvCxnSpPr>
            <p:spPr>
              <a:xfrm flipV="1">
                <a:off x="7394958" y="4390172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588FB2DD-FDAA-45B6-936E-DDD774CABC2A}"/>
                  </a:ext>
                </a:extLst>
              </p:cNvPr>
              <p:cNvCxnSpPr>
                <a:stCxn id="152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1736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A6A4AE92-3FC6-4B93-941F-B90121501028}"/>
                  </a:ext>
                </a:extLst>
              </p:cNvPr>
              <p:cNvGrpSpPr/>
              <p:nvPr/>
            </p:nvGrpSpPr>
            <p:grpSpPr>
              <a:xfrm>
                <a:off x="4782661" y="2425867"/>
                <a:ext cx="1251284" cy="3054571"/>
                <a:chOff x="3165616" y="2156359"/>
                <a:chExt cx="1251284" cy="3054571"/>
              </a:xfrm>
            </p:grpSpPr>
            <p:grpSp>
              <p:nvGrpSpPr>
                <p:cNvPr id="153" name="组合 152">
                  <a:extLst>
                    <a:ext uri="{FF2B5EF4-FFF2-40B4-BE49-F238E27FC236}">
                      <a16:creationId xmlns:a16="http://schemas.microsoft.com/office/drawing/2014/main" id="{69989CE2-A2B3-4278-82D2-69ED35638C33}"/>
                    </a:ext>
                  </a:extLst>
                </p:cNvPr>
                <p:cNvGrpSpPr/>
                <p:nvPr/>
              </p:nvGrpSpPr>
              <p:grpSpPr>
                <a:xfrm>
                  <a:off x="3562658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155" name="流程图: 联系 4">
                    <a:extLst>
                      <a:ext uri="{FF2B5EF4-FFF2-40B4-BE49-F238E27FC236}">
                        <a16:creationId xmlns:a16="http://schemas.microsoft.com/office/drawing/2014/main" id="{DF560A83-51BB-4C56-B411-A68E6D2F3C96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 dirty="0"/>
                  </a:p>
                </p:txBody>
              </p:sp>
              <p:sp>
                <p:nvSpPr>
                  <p:cNvPr id="156" name="流程图: 联系 8">
                    <a:extLst>
                      <a:ext uri="{FF2B5EF4-FFF2-40B4-BE49-F238E27FC236}">
                        <a16:creationId xmlns:a16="http://schemas.microsoft.com/office/drawing/2014/main" id="{588C40D8-88D6-48C8-8F27-9AF22FAC172D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7" name="流程图: 联系 9">
                    <a:extLst>
                      <a:ext uri="{FF2B5EF4-FFF2-40B4-BE49-F238E27FC236}">
                        <a16:creationId xmlns:a16="http://schemas.microsoft.com/office/drawing/2014/main" id="{ED18E659-BBA2-4336-A806-0557A9D492B8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8" name="流程图: 联系 10">
                    <a:extLst>
                      <a:ext uri="{FF2B5EF4-FFF2-40B4-BE49-F238E27FC236}">
                        <a16:creationId xmlns:a16="http://schemas.microsoft.com/office/drawing/2014/main" id="{9C40FFDF-42EA-4269-B0A6-C764C839F4F1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8F33DEDF-512B-4FA8-B88F-DC1F92E7499E}"/>
                    </a:ext>
                  </a:extLst>
                </p:cNvPr>
                <p:cNvSpPr txBox="1"/>
                <p:nvPr/>
              </p:nvSpPr>
              <p:spPr>
                <a:xfrm>
                  <a:off x="3165616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1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391FE857-FC3B-4A76-A8C6-5B57E8C28509}"/>
                  </a:ext>
                </a:extLst>
              </p:cNvPr>
              <p:cNvGrpSpPr/>
              <p:nvPr/>
            </p:nvGrpSpPr>
            <p:grpSpPr>
              <a:xfrm>
                <a:off x="6540716" y="2425867"/>
                <a:ext cx="1251284" cy="3054571"/>
                <a:chOff x="4923671" y="2156359"/>
                <a:chExt cx="1251284" cy="3054571"/>
              </a:xfrm>
            </p:grpSpPr>
            <p:grpSp>
              <p:nvGrpSpPr>
                <p:cNvPr id="147" name="组合 146">
                  <a:extLst>
                    <a:ext uri="{FF2B5EF4-FFF2-40B4-BE49-F238E27FC236}">
                      <a16:creationId xmlns:a16="http://schemas.microsoft.com/office/drawing/2014/main" id="{9BF39B95-7C22-4615-A19E-07FF9DBBD3E1}"/>
                    </a:ext>
                  </a:extLst>
                </p:cNvPr>
                <p:cNvGrpSpPr/>
                <p:nvPr/>
              </p:nvGrpSpPr>
              <p:grpSpPr>
                <a:xfrm>
                  <a:off x="5320713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149" name="流程图: 联系 14">
                    <a:extLst>
                      <a:ext uri="{FF2B5EF4-FFF2-40B4-BE49-F238E27FC236}">
                        <a16:creationId xmlns:a16="http://schemas.microsoft.com/office/drawing/2014/main" id="{C57065DB-A5AF-40CA-B37E-33A06DE391ED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0" name="流程图: 联系 15">
                    <a:extLst>
                      <a:ext uri="{FF2B5EF4-FFF2-40B4-BE49-F238E27FC236}">
                        <a16:creationId xmlns:a16="http://schemas.microsoft.com/office/drawing/2014/main" id="{CB73838D-8733-4EA6-A8EA-4E5F98D35261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1" name="流程图: 联系 16">
                    <a:extLst>
                      <a:ext uri="{FF2B5EF4-FFF2-40B4-BE49-F238E27FC236}">
                        <a16:creationId xmlns:a16="http://schemas.microsoft.com/office/drawing/2014/main" id="{24B5643C-3B83-4DD7-8060-925795FF08B1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2" name="流程图: 联系 17">
                    <a:extLst>
                      <a:ext uri="{FF2B5EF4-FFF2-40B4-BE49-F238E27FC236}">
                        <a16:creationId xmlns:a16="http://schemas.microsoft.com/office/drawing/2014/main" id="{4AAA3BFF-89F9-49EF-B7F0-8C8A3502AC01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69DADF10-7DE1-4313-ACC8-944745B25206}"/>
                    </a:ext>
                  </a:extLst>
                </p:cNvPr>
                <p:cNvSpPr txBox="1"/>
                <p:nvPr/>
              </p:nvSpPr>
              <p:spPr>
                <a:xfrm>
                  <a:off x="492367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2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E1CBA52E-05F7-49D1-A452-8789A7A87924}"/>
                  </a:ext>
                </a:extLst>
              </p:cNvPr>
              <p:cNvGrpSpPr/>
              <p:nvPr/>
            </p:nvGrpSpPr>
            <p:grpSpPr>
              <a:xfrm>
                <a:off x="8298771" y="2772786"/>
                <a:ext cx="1251284" cy="2707652"/>
                <a:chOff x="6681726" y="2503278"/>
                <a:chExt cx="1251284" cy="2707652"/>
              </a:xfrm>
            </p:grpSpPr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560D8E3B-6C4D-45BD-82FB-1BFE9E74BB38}"/>
                    </a:ext>
                  </a:extLst>
                </p:cNvPr>
                <p:cNvGrpSpPr/>
                <p:nvPr/>
              </p:nvGrpSpPr>
              <p:grpSpPr>
                <a:xfrm>
                  <a:off x="7078768" y="2503278"/>
                  <a:ext cx="457200" cy="1845986"/>
                  <a:chOff x="2690911" y="2589496"/>
                  <a:chExt cx="457200" cy="1845986"/>
                </a:xfrm>
              </p:grpSpPr>
              <p:sp>
                <p:nvSpPr>
                  <p:cNvPr id="144" name="流程图: 联系 53">
                    <a:extLst>
                      <a:ext uri="{FF2B5EF4-FFF2-40B4-BE49-F238E27FC236}">
                        <a16:creationId xmlns:a16="http://schemas.microsoft.com/office/drawing/2014/main" id="{79A1DF5D-5CAE-42F4-8077-F7AC204EE6A2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5" name="流程图: 联系 54">
                    <a:extLst>
                      <a:ext uri="{FF2B5EF4-FFF2-40B4-BE49-F238E27FC236}">
                        <a16:creationId xmlns:a16="http://schemas.microsoft.com/office/drawing/2014/main" id="{0E3C0ACB-00DC-4B99-8839-9E7E8C3DE92B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6" name="流程图: 联系 55">
                    <a:extLst>
                      <a:ext uri="{FF2B5EF4-FFF2-40B4-BE49-F238E27FC236}">
                        <a16:creationId xmlns:a16="http://schemas.microsoft.com/office/drawing/2014/main" id="{4B6C4150-A245-44B3-B2A4-AE19DCE570C3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5C2BE68C-D50F-481E-B8C7-6619036990FA}"/>
                    </a:ext>
                  </a:extLst>
                </p:cNvPr>
                <p:cNvSpPr txBox="1"/>
                <p:nvPr/>
              </p:nvSpPr>
              <p:spPr>
                <a:xfrm>
                  <a:off x="6681726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Output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8C3C35DB-222E-448D-B79B-14279BFABA74}"/>
                  </a:ext>
                </a:extLst>
              </p:cNvPr>
              <p:cNvGrpSpPr/>
              <p:nvPr/>
            </p:nvGrpSpPr>
            <p:grpSpPr>
              <a:xfrm>
                <a:off x="3024606" y="3119705"/>
                <a:ext cx="1251284" cy="2360733"/>
                <a:chOff x="1407561" y="2850197"/>
                <a:chExt cx="1251284" cy="2360733"/>
              </a:xfrm>
            </p:grpSpPr>
            <p:grpSp>
              <p:nvGrpSpPr>
                <p:cNvPr id="138" name="组合 137">
                  <a:extLst>
                    <a:ext uri="{FF2B5EF4-FFF2-40B4-BE49-F238E27FC236}">
                      <a16:creationId xmlns:a16="http://schemas.microsoft.com/office/drawing/2014/main" id="{D30299B7-48BC-4B18-A0EA-36DFC63A7059}"/>
                    </a:ext>
                  </a:extLst>
                </p:cNvPr>
                <p:cNvGrpSpPr/>
                <p:nvPr/>
              </p:nvGrpSpPr>
              <p:grpSpPr>
                <a:xfrm>
                  <a:off x="1804603" y="2850197"/>
                  <a:ext cx="457200" cy="1151038"/>
                  <a:chOff x="2690911" y="2589496"/>
                  <a:chExt cx="457200" cy="1151038"/>
                </a:xfrm>
              </p:grpSpPr>
              <p:sp>
                <p:nvSpPr>
                  <p:cNvPr id="140" name="流程图: 联系 90">
                    <a:extLst>
                      <a:ext uri="{FF2B5EF4-FFF2-40B4-BE49-F238E27FC236}">
                        <a16:creationId xmlns:a16="http://schemas.microsoft.com/office/drawing/2014/main" id="{6E0F51D3-674D-4E39-80A1-E03A8CE1EEE5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1" name="流程图: 联系 92">
                    <a:extLst>
                      <a:ext uri="{FF2B5EF4-FFF2-40B4-BE49-F238E27FC236}">
                        <a16:creationId xmlns:a16="http://schemas.microsoft.com/office/drawing/2014/main" id="{C87D05C6-6439-4802-937D-2B5E902372D9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70CE89F1-3F8E-4ECC-A42F-8151B9D083CD}"/>
                    </a:ext>
                  </a:extLst>
                </p:cNvPr>
                <p:cNvSpPr txBox="1"/>
                <p:nvPr/>
              </p:nvSpPr>
              <p:spPr>
                <a:xfrm>
                  <a:off x="140756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Input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cxnSp>
            <p:nvCxnSpPr>
              <p:cNvPr id="130" name="直接箭头连接符 129">
                <a:extLst>
                  <a:ext uri="{FF2B5EF4-FFF2-40B4-BE49-F238E27FC236}">
                    <a16:creationId xmlns:a16="http://schemas.microsoft.com/office/drawing/2014/main" id="{D3770234-223C-47D2-BE41-694FB8E4AE27}"/>
                  </a:ext>
                </a:extLst>
              </p:cNvPr>
              <p:cNvCxnSpPr>
                <a:stCxn id="140" idx="6"/>
                <a:endCxn id="155" idx="2"/>
              </p:cNvCxnSpPr>
              <p:nvPr/>
            </p:nvCxnSpPr>
            <p:spPr>
              <a:xfrm flipV="1">
                <a:off x="3878848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FEF14223-3C69-42F1-8C7D-0E8A11C2516D}"/>
                  </a:ext>
                </a:extLst>
              </p:cNvPr>
              <p:cNvCxnSpPr>
                <a:stCxn id="140" idx="6"/>
                <a:endCxn id="157" idx="2"/>
              </p:cNvCxnSpPr>
              <p:nvPr/>
            </p:nvCxnSpPr>
            <p:spPr>
              <a:xfrm>
                <a:off x="3878848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8F9B472A-B31C-43E9-8AFC-0A4A890E4BA6}"/>
                  </a:ext>
                </a:extLst>
              </p:cNvPr>
              <p:cNvCxnSpPr>
                <a:stCxn id="140" idx="6"/>
                <a:endCxn id="156" idx="2"/>
              </p:cNvCxnSpPr>
              <p:nvPr/>
            </p:nvCxnSpPr>
            <p:spPr>
              <a:xfrm>
                <a:off x="3878848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E7008737-2066-49A2-81F9-7224ABEBF30B}"/>
                  </a:ext>
                </a:extLst>
              </p:cNvPr>
              <p:cNvCxnSpPr>
                <a:stCxn id="140" idx="6"/>
                <a:endCxn id="158" idx="2"/>
              </p:cNvCxnSpPr>
              <p:nvPr/>
            </p:nvCxnSpPr>
            <p:spPr>
              <a:xfrm>
                <a:off x="3878848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箭头连接符 133">
                <a:extLst>
                  <a:ext uri="{FF2B5EF4-FFF2-40B4-BE49-F238E27FC236}">
                    <a16:creationId xmlns:a16="http://schemas.microsoft.com/office/drawing/2014/main" id="{12C36917-2DFA-4F2E-BB26-0F3D8D21F4B9}"/>
                  </a:ext>
                </a:extLst>
              </p:cNvPr>
              <p:cNvCxnSpPr>
                <a:stCxn id="141" idx="6"/>
                <a:endCxn id="155" idx="2"/>
              </p:cNvCxnSpPr>
              <p:nvPr/>
            </p:nvCxnSpPr>
            <p:spPr>
              <a:xfrm flipV="1">
                <a:off x="3878848" y="2654467"/>
                <a:ext cx="1300855" cy="1387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>
                <a:extLst>
                  <a:ext uri="{FF2B5EF4-FFF2-40B4-BE49-F238E27FC236}">
                    <a16:creationId xmlns:a16="http://schemas.microsoft.com/office/drawing/2014/main" id="{15C7CA4A-2ADA-4634-8430-488B598C1059}"/>
                  </a:ext>
                </a:extLst>
              </p:cNvPr>
              <p:cNvCxnSpPr>
                <a:stCxn id="141" idx="6"/>
                <a:endCxn id="157" idx="2"/>
              </p:cNvCxnSpPr>
              <p:nvPr/>
            </p:nvCxnSpPr>
            <p:spPr>
              <a:xfrm flipV="1">
                <a:off x="3878848" y="3348305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>
                <a:extLst>
                  <a:ext uri="{FF2B5EF4-FFF2-40B4-BE49-F238E27FC236}">
                    <a16:creationId xmlns:a16="http://schemas.microsoft.com/office/drawing/2014/main" id="{6C002E4E-9AB0-45D5-AF1F-461F37149882}"/>
                  </a:ext>
                </a:extLst>
              </p:cNvPr>
              <p:cNvCxnSpPr>
                <a:stCxn id="141" idx="6"/>
                <a:endCxn id="156" idx="2"/>
              </p:cNvCxnSpPr>
              <p:nvPr/>
            </p:nvCxnSpPr>
            <p:spPr>
              <a:xfrm>
                <a:off x="3878848" y="4042143"/>
                <a:ext cx="1300855" cy="1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D5985546-02D9-44BD-8CED-C962112ED221}"/>
                  </a:ext>
                </a:extLst>
              </p:cNvPr>
              <p:cNvCxnSpPr>
                <a:stCxn id="141" idx="6"/>
                <a:endCxn id="158" idx="2"/>
              </p:cNvCxnSpPr>
              <p:nvPr/>
            </p:nvCxnSpPr>
            <p:spPr>
              <a:xfrm>
                <a:off x="3878848" y="4042143"/>
                <a:ext cx="1300855" cy="696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81546944-F9ED-493C-8CB8-F74227B8FF8B}"/>
                </a:ext>
              </a:extLst>
            </p:cNvPr>
            <p:cNvGrpSpPr/>
            <p:nvPr/>
          </p:nvGrpSpPr>
          <p:grpSpPr>
            <a:xfrm>
              <a:off x="3221038" y="1609725"/>
              <a:ext cx="5547968" cy="381000"/>
              <a:chOff x="3221038" y="1609725"/>
              <a:chExt cx="5547968" cy="381000"/>
            </a:xfrm>
          </p:grpSpPr>
          <p:graphicFrame>
            <p:nvGraphicFramePr>
              <p:cNvPr id="94" name="对象 93">
                <a:extLst>
                  <a:ext uri="{FF2B5EF4-FFF2-40B4-BE49-F238E27FC236}">
                    <a16:creationId xmlns:a16="http://schemas.microsoft.com/office/drawing/2014/main" id="{23BAA802-4F49-49AB-9890-4EF9D6CD120A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221038" y="1609725"/>
              <a:ext cx="30162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210" name="AxMath" r:id="rId5" imgW="150480" imgH="190440" progId="Equation.AxMath">
                      <p:embed/>
                    </p:oleObj>
                  </mc:Choice>
                  <mc:Fallback>
                    <p:oleObj name="AxMath" r:id="rId5" imgW="150480" imgH="190440" progId="Equation.AxMath">
                      <p:embed/>
                      <p:pic>
                        <p:nvPicPr>
                          <p:cNvPr id="20" name="对象 19">
                            <a:extLst>
                              <a:ext uri="{FF2B5EF4-FFF2-40B4-BE49-F238E27FC236}">
                                <a16:creationId xmlns:a16="http://schemas.microsoft.com/office/drawing/2014/main" id="{27E2E240-4999-4F65-9C41-E31C3E6048B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221038" y="1609725"/>
                            <a:ext cx="301625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5" name="对象 94">
                <a:extLst>
                  <a:ext uri="{FF2B5EF4-FFF2-40B4-BE49-F238E27FC236}">
                    <a16:creationId xmlns:a16="http://schemas.microsoft.com/office/drawing/2014/main" id="{AFD1C8C3-84B6-4079-9C57-326E97CA14D7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978400" y="1609725"/>
              <a:ext cx="300038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211" name="AxMath" r:id="rId7" imgW="142920" imgH="190440" progId="Equation.AxMath">
                      <p:embed/>
                    </p:oleObj>
                  </mc:Choice>
                  <mc:Fallback>
                    <p:oleObj name="AxMath" r:id="rId7" imgW="142920" imgH="190440" progId="Equation.AxMath">
                      <p:embed/>
                      <p:pic>
                        <p:nvPicPr>
                          <p:cNvPr id="22" name="对象 21">
                            <a:extLst>
                              <a:ext uri="{FF2B5EF4-FFF2-40B4-BE49-F238E27FC236}">
                                <a16:creationId xmlns:a16="http://schemas.microsoft.com/office/drawing/2014/main" id="{9624CD7E-2F5B-4F74-992D-B0C3AFCB3FD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978400" y="1609725"/>
                            <a:ext cx="300038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6" name="对象 95">
                <a:extLst>
                  <a:ext uri="{FF2B5EF4-FFF2-40B4-BE49-F238E27FC236}">
                    <a16:creationId xmlns:a16="http://schemas.microsoft.com/office/drawing/2014/main" id="{3AA86EA0-4A0A-430D-B1BC-B7BB607F2728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729413" y="1609725"/>
              <a:ext cx="312737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212" name="AxMath" r:id="rId9" imgW="149040" imgH="190440" progId="Equation.AxMath">
                      <p:embed/>
                    </p:oleObj>
                  </mc:Choice>
                  <mc:Fallback>
                    <p:oleObj name="AxMath" r:id="rId9" imgW="149040" imgH="190440" progId="Equation.AxMath">
                      <p:embed/>
                      <p:pic>
                        <p:nvPicPr>
                          <p:cNvPr id="23" name="对象 22">
                            <a:extLst>
                              <a:ext uri="{FF2B5EF4-FFF2-40B4-BE49-F238E27FC236}">
                                <a16:creationId xmlns:a16="http://schemas.microsoft.com/office/drawing/2014/main" id="{0A5AE826-E43D-45A3-9BB6-143EAAA808B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6729413" y="1609725"/>
                            <a:ext cx="312737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" name="对象 96">
                <a:extLst>
                  <a:ext uri="{FF2B5EF4-FFF2-40B4-BE49-F238E27FC236}">
                    <a16:creationId xmlns:a16="http://schemas.microsoft.com/office/drawing/2014/main" id="{C585E724-2897-4BC4-A264-190C096C7B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8741434"/>
                  </p:ext>
                </p:extLst>
              </p:nvPr>
            </p:nvGraphicFramePr>
            <p:xfrm>
              <a:off x="8541994" y="1611591"/>
              <a:ext cx="227012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213" name="AxMath" r:id="rId11" imgW="107640" imgH="189360" progId="Equation.AxMath">
                      <p:embed/>
                    </p:oleObj>
                  </mc:Choice>
                  <mc:Fallback>
                    <p:oleObj name="AxMath" r:id="rId11" imgW="107640" imgH="189360" progId="Equation.AxMath">
                      <p:embed/>
                      <p:pic>
                        <p:nvPicPr>
                          <p:cNvPr id="24" name="对象 23">
                            <a:extLst>
                              <a:ext uri="{FF2B5EF4-FFF2-40B4-BE49-F238E27FC236}">
                                <a16:creationId xmlns:a16="http://schemas.microsoft.com/office/drawing/2014/main" id="{AE234352-B543-4ECE-8676-11D1091183A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8541994" y="1611591"/>
                            <a:ext cx="227012" cy="3778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19471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Divide-and-Conquer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89E2E6B-AC22-4A09-A478-228471D8D915}"/>
              </a:ext>
            </a:extLst>
          </p:cNvPr>
          <p:cNvGrpSpPr/>
          <p:nvPr/>
        </p:nvGrpSpPr>
        <p:grpSpPr>
          <a:xfrm>
            <a:off x="765391" y="1642746"/>
            <a:ext cx="5062576" cy="2642408"/>
            <a:chOff x="2745474" y="1609725"/>
            <a:chExt cx="6682301" cy="369074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093013D-95C8-4303-B6BE-17AC48D24F3A}"/>
                </a:ext>
              </a:extLst>
            </p:cNvPr>
            <p:cNvGrpSpPr/>
            <p:nvPr/>
          </p:nvGrpSpPr>
          <p:grpSpPr>
            <a:xfrm>
              <a:off x="2745474" y="2137109"/>
              <a:ext cx="6682301" cy="3163356"/>
              <a:chOff x="3024606" y="2425867"/>
              <a:chExt cx="6682301" cy="3163356"/>
            </a:xfrm>
          </p:grpSpPr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5D1AC9C3-491C-47EC-85DA-83BDD6B2928E}"/>
                  </a:ext>
                </a:extLst>
              </p:cNvPr>
              <p:cNvCxnSpPr>
                <a:stCxn id="82" idx="6"/>
                <a:endCxn id="76" idx="2"/>
              </p:cNvCxnSpPr>
              <p:nvPr/>
            </p:nvCxnSpPr>
            <p:spPr>
              <a:xfrm>
                <a:off x="5636903" y="2654467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427E31D3-92A1-4981-B7C3-2B229FD476DA}"/>
                  </a:ext>
                </a:extLst>
              </p:cNvPr>
              <p:cNvCxnSpPr>
                <a:stCxn id="82" idx="6"/>
                <a:endCxn id="78" idx="2"/>
              </p:cNvCxnSpPr>
              <p:nvPr/>
            </p:nvCxnSpPr>
            <p:spPr>
              <a:xfrm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F6494232-2A7D-4393-B062-2EDE8B68A501}"/>
                  </a:ext>
                </a:extLst>
              </p:cNvPr>
              <p:cNvCxnSpPr>
                <a:stCxn id="82" idx="6"/>
                <a:endCxn id="77" idx="2"/>
              </p:cNvCxnSpPr>
              <p:nvPr/>
            </p:nvCxnSpPr>
            <p:spPr>
              <a:xfrm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C7282284-3E6C-4183-BD8C-23BB756C957B}"/>
                  </a:ext>
                </a:extLst>
              </p:cNvPr>
              <p:cNvCxnSpPr>
                <a:stCxn id="82" idx="6"/>
                <a:endCxn id="79" idx="2"/>
              </p:cNvCxnSpPr>
              <p:nvPr/>
            </p:nvCxnSpPr>
            <p:spPr>
              <a:xfrm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9579E781-83D2-4A01-9CBB-02D3957BA1FE}"/>
                  </a:ext>
                </a:extLst>
              </p:cNvPr>
              <p:cNvCxnSpPr>
                <a:stCxn id="84" idx="6"/>
                <a:endCxn id="76" idx="2"/>
              </p:cNvCxnSpPr>
              <p:nvPr/>
            </p:nvCxnSpPr>
            <p:spPr>
              <a:xfrm flipV="1"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5D068FAB-F956-44B8-AD47-B3D880C13966}"/>
                  </a:ext>
                </a:extLst>
              </p:cNvPr>
              <p:cNvCxnSpPr>
                <a:stCxn id="84" idx="6"/>
                <a:endCxn id="78" idx="2"/>
              </p:cNvCxnSpPr>
              <p:nvPr/>
            </p:nvCxnSpPr>
            <p:spPr>
              <a:xfrm>
                <a:off x="5636903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1461F06E-516B-4C99-9B07-78E980B5FFBD}"/>
                  </a:ext>
                </a:extLst>
              </p:cNvPr>
              <p:cNvCxnSpPr>
                <a:stCxn id="84" idx="6"/>
                <a:endCxn id="77" idx="2"/>
              </p:cNvCxnSpPr>
              <p:nvPr/>
            </p:nvCxnSpPr>
            <p:spPr>
              <a:xfrm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70817D93-F29F-4D80-8ACF-93472F4FDE82}"/>
                  </a:ext>
                </a:extLst>
              </p:cNvPr>
              <p:cNvCxnSpPr>
                <a:stCxn id="84" idx="6"/>
                <a:endCxn id="79" idx="2"/>
              </p:cNvCxnSpPr>
              <p:nvPr/>
            </p:nvCxnSpPr>
            <p:spPr>
              <a:xfrm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6B5E6605-9CAC-4CFF-AE0F-84978516CE2F}"/>
                  </a:ext>
                </a:extLst>
              </p:cNvPr>
              <p:cNvCxnSpPr>
                <a:stCxn id="83" idx="6"/>
                <a:endCxn id="76" idx="2"/>
              </p:cNvCxnSpPr>
              <p:nvPr/>
            </p:nvCxnSpPr>
            <p:spPr>
              <a:xfrm flipV="1"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E7DD2C5C-3D6F-4E44-B833-EF06370AD100}"/>
                  </a:ext>
                </a:extLst>
              </p:cNvPr>
              <p:cNvCxnSpPr>
                <a:stCxn id="83" idx="6"/>
                <a:endCxn id="78" idx="2"/>
              </p:cNvCxnSpPr>
              <p:nvPr/>
            </p:nvCxnSpPr>
            <p:spPr>
              <a:xfrm flipV="1"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B90AE4E3-4B83-4EBF-8688-A43F2875A3E1}"/>
                  </a:ext>
                </a:extLst>
              </p:cNvPr>
              <p:cNvCxnSpPr>
                <a:stCxn id="83" idx="6"/>
                <a:endCxn id="77" idx="2"/>
              </p:cNvCxnSpPr>
              <p:nvPr/>
            </p:nvCxnSpPr>
            <p:spPr>
              <a:xfrm>
                <a:off x="5636903" y="4043253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25CD92BC-68CE-4F09-A723-07C1965E4FAD}"/>
                  </a:ext>
                </a:extLst>
              </p:cNvPr>
              <p:cNvCxnSpPr>
                <a:stCxn id="85" idx="6"/>
                <a:endCxn id="79" idx="2"/>
              </p:cNvCxnSpPr>
              <p:nvPr/>
            </p:nvCxnSpPr>
            <p:spPr>
              <a:xfrm>
                <a:off x="5636903" y="4738201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BB67BBEF-D3FF-4B36-B650-C2B4C996DFCC}"/>
                  </a:ext>
                </a:extLst>
              </p:cNvPr>
              <p:cNvCxnSpPr>
                <a:stCxn id="83" idx="6"/>
                <a:endCxn id="79" idx="2"/>
              </p:cNvCxnSpPr>
              <p:nvPr/>
            </p:nvCxnSpPr>
            <p:spPr>
              <a:xfrm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922D33BC-240C-4723-9B0A-C5B0BE1E022D}"/>
                  </a:ext>
                </a:extLst>
              </p:cNvPr>
              <p:cNvCxnSpPr>
                <a:stCxn id="85" idx="6"/>
                <a:endCxn id="77" idx="2"/>
              </p:cNvCxnSpPr>
              <p:nvPr/>
            </p:nvCxnSpPr>
            <p:spPr>
              <a:xfrm flipV="1"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FE1995F2-CF12-46E8-A20F-7785C75AAAEB}"/>
                  </a:ext>
                </a:extLst>
              </p:cNvPr>
              <p:cNvCxnSpPr>
                <a:stCxn id="85" idx="6"/>
                <a:endCxn id="78" idx="2"/>
              </p:cNvCxnSpPr>
              <p:nvPr/>
            </p:nvCxnSpPr>
            <p:spPr>
              <a:xfrm flipV="1"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2CD69676-6D85-4B33-A54D-B2456466FB6A}"/>
                  </a:ext>
                </a:extLst>
              </p:cNvPr>
              <p:cNvCxnSpPr>
                <a:stCxn id="85" idx="6"/>
                <a:endCxn id="76" idx="2"/>
              </p:cNvCxnSpPr>
              <p:nvPr/>
            </p:nvCxnSpPr>
            <p:spPr>
              <a:xfrm flipV="1"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71F3C58C-75ED-456B-889F-3CBF32C701F8}"/>
                  </a:ext>
                </a:extLst>
              </p:cNvPr>
              <p:cNvCxnSpPr>
                <a:stCxn id="76" idx="6"/>
                <a:endCxn id="71" idx="2"/>
              </p:cNvCxnSpPr>
              <p:nvPr/>
            </p:nvCxnSpPr>
            <p:spPr>
              <a:xfrm>
                <a:off x="7394958" y="2654467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971DACAF-560B-46FF-8361-EF49054DF042}"/>
                  </a:ext>
                </a:extLst>
              </p:cNvPr>
              <p:cNvCxnSpPr>
                <a:stCxn id="76" idx="6"/>
                <a:endCxn id="73" idx="2"/>
              </p:cNvCxnSpPr>
              <p:nvPr/>
            </p:nvCxnSpPr>
            <p:spPr>
              <a:xfrm>
                <a:off x="7394958" y="2654467"/>
                <a:ext cx="1300855" cy="1040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B5CA40C7-C864-4368-B3A7-DCDC6BE23B87}"/>
                  </a:ext>
                </a:extLst>
              </p:cNvPr>
              <p:cNvCxnSpPr>
                <a:stCxn id="76" idx="6"/>
                <a:endCxn id="72" idx="2"/>
              </p:cNvCxnSpPr>
              <p:nvPr/>
            </p:nvCxnSpPr>
            <p:spPr>
              <a:xfrm>
                <a:off x="7394958" y="2654467"/>
                <a:ext cx="1300855" cy="1735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AA68F09D-6ED3-4E6F-A921-A5C9BE3ED66C}"/>
                  </a:ext>
                </a:extLst>
              </p:cNvPr>
              <p:cNvCxnSpPr>
                <a:stCxn id="78" idx="6"/>
                <a:endCxn id="71" idx="2"/>
              </p:cNvCxnSpPr>
              <p:nvPr/>
            </p:nvCxnSpPr>
            <p:spPr>
              <a:xfrm flipV="1">
                <a:off x="7394958" y="3001386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8CC5CE18-0EF3-40C8-BB5A-36E0B6AE2EDB}"/>
                  </a:ext>
                </a:extLst>
              </p:cNvPr>
              <p:cNvCxnSpPr>
                <a:stCxn id="78" idx="6"/>
                <a:endCxn id="73" idx="2"/>
              </p:cNvCxnSpPr>
              <p:nvPr/>
            </p:nvCxnSpPr>
            <p:spPr>
              <a:xfrm>
                <a:off x="7394958" y="3348305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53F0DE09-A057-4C1D-8817-57AFEBDDBA99}"/>
                  </a:ext>
                </a:extLst>
              </p:cNvPr>
              <p:cNvCxnSpPr>
                <a:stCxn id="78" idx="6"/>
                <a:endCxn id="72" idx="2"/>
              </p:cNvCxnSpPr>
              <p:nvPr/>
            </p:nvCxnSpPr>
            <p:spPr>
              <a:xfrm>
                <a:off x="7394958" y="3348305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D4133663-8E01-437F-960C-3DAAC647EED1}"/>
                  </a:ext>
                </a:extLst>
              </p:cNvPr>
              <p:cNvCxnSpPr>
                <a:stCxn id="77" idx="6"/>
                <a:endCxn id="71" idx="2"/>
              </p:cNvCxnSpPr>
              <p:nvPr/>
            </p:nvCxnSpPr>
            <p:spPr>
              <a:xfrm flipV="1">
                <a:off x="7394958" y="3001386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153FB326-D509-4DF4-B490-9FAD5694392B}"/>
                  </a:ext>
                </a:extLst>
              </p:cNvPr>
              <p:cNvCxnSpPr>
                <a:stCxn id="77" idx="6"/>
                <a:endCxn id="73" idx="2"/>
              </p:cNvCxnSpPr>
              <p:nvPr/>
            </p:nvCxnSpPr>
            <p:spPr>
              <a:xfrm flipV="1">
                <a:off x="7394958" y="3695224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416A17C8-5A4A-4DDA-883A-51A3855AF783}"/>
                  </a:ext>
                </a:extLst>
              </p:cNvPr>
              <p:cNvCxnSpPr>
                <a:stCxn id="79" idx="6"/>
                <a:endCxn id="73" idx="2"/>
              </p:cNvCxnSpPr>
              <p:nvPr/>
            </p:nvCxnSpPr>
            <p:spPr>
              <a:xfrm flipV="1">
                <a:off x="7394958" y="3695224"/>
                <a:ext cx="1300855" cy="1042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9C3D659C-C940-4DAD-BD49-1538AA13C10F}"/>
                  </a:ext>
                </a:extLst>
              </p:cNvPr>
              <p:cNvCxnSpPr>
                <a:stCxn id="77" idx="6"/>
                <a:endCxn id="72" idx="2"/>
              </p:cNvCxnSpPr>
              <p:nvPr/>
            </p:nvCxnSpPr>
            <p:spPr>
              <a:xfrm>
                <a:off x="7394958" y="4043253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035C9895-A39D-46A8-9216-71AECC4981F2}"/>
                  </a:ext>
                </a:extLst>
              </p:cNvPr>
              <p:cNvCxnSpPr>
                <a:stCxn id="79" idx="6"/>
                <a:endCxn id="72" idx="2"/>
              </p:cNvCxnSpPr>
              <p:nvPr/>
            </p:nvCxnSpPr>
            <p:spPr>
              <a:xfrm flipV="1">
                <a:off x="7394958" y="4390172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1386EB88-3487-4528-9469-3686BF09A3AF}"/>
                  </a:ext>
                </a:extLst>
              </p:cNvPr>
              <p:cNvCxnSpPr>
                <a:stCxn id="79" idx="6"/>
                <a:endCxn id="71" idx="2"/>
              </p:cNvCxnSpPr>
              <p:nvPr/>
            </p:nvCxnSpPr>
            <p:spPr>
              <a:xfrm flipV="1">
                <a:off x="7394958" y="3001386"/>
                <a:ext cx="1300855" cy="1736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5A96BF72-806C-498F-A168-A979A879AE99}"/>
                  </a:ext>
                </a:extLst>
              </p:cNvPr>
              <p:cNvGrpSpPr/>
              <p:nvPr/>
            </p:nvGrpSpPr>
            <p:grpSpPr>
              <a:xfrm>
                <a:off x="4621955" y="2425867"/>
                <a:ext cx="1572696" cy="3163356"/>
                <a:chOff x="3004910" y="2156359"/>
                <a:chExt cx="1572696" cy="3163356"/>
              </a:xfrm>
            </p:grpSpPr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95975121-AB8F-4909-9A78-994F0D5D8AD4}"/>
                    </a:ext>
                  </a:extLst>
                </p:cNvPr>
                <p:cNvGrpSpPr/>
                <p:nvPr/>
              </p:nvGrpSpPr>
              <p:grpSpPr>
                <a:xfrm>
                  <a:off x="3562658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82" name="流程图: 联系 4">
                    <a:extLst>
                      <a:ext uri="{FF2B5EF4-FFF2-40B4-BE49-F238E27FC236}">
                        <a16:creationId xmlns:a16="http://schemas.microsoft.com/office/drawing/2014/main" id="{13E4BD19-DE40-4BA3-AE5A-1E41EE318431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 dirty="0"/>
                  </a:p>
                </p:txBody>
              </p:sp>
              <p:sp>
                <p:nvSpPr>
                  <p:cNvPr id="83" name="流程图: 联系 8">
                    <a:extLst>
                      <a:ext uri="{FF2B5EF4-FFF2-40B4-BE49-F238E27FC236}">
                        <a16:creationId xmlns:a16="http://schemas.microsoft.com/office/drawing/2014/main" id="{1FB2B11A-5B2E-4575-9BC2-8E20A9AA2784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4" name="流程图: 联系 9">
                    <a:extLst>
                      <a:ext uri="{FF2B5EF4-FFF2-40B4-BE49-F238E27FC236}">
                        <a16:creationId xmlns:a16="http://schemas.microsoft.com/office/drawing/2014/main" id="{326D7B27-5597-41CE-974B-22501A2E25AC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5" name="流程图: 联系 10">
                    <a:extLst>
                      <a:ext uri="{FF2B5EF4-FFF2-40B4-BE49-F238E27FC236}">
                        <a16:creationId xmlns:a16="http://schemas.microsoft.com/office/drawing/2014/main" id="{E0C3C01B-F92E-4CA3-A2CC-39D5C91B2238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1EDDFDCB-2399-4886-8C9E-39D35DFA77C2}"/>
                    </a:ext>
                  </a:extLst>
                </p:cNvPr>
                <p:cNvSpPr txBox="1"/>
                <p:nvPr/>
              </p:nvSpPr>
              <p:spPr>
                <a:xfrm>
                  <a:off x="3004910" y="4932821"/>
                  <a:ext cx="1572696" cy="386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1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0BBFCAE8-710E-4C6A-8415-91DE1017F4BF}"/>
                  </a:ext>
                </a:extLst>
              </p:cNvPr>
              <p:cNvGrpSpPr/>
              <p:nvPr/>
            </p:nvGrpSpPr>
            <p:grpSpPr>
              <a:xfrm>
                <a:off x="6380009" y="2425867"/>
                <a:ext cx="1572696" cy="3163356"/>
                <a:chOff x="4762964" y="2156359"/>
                <a:chExt cx="1572696" cy="3163356"/>
              </a:xfrm>
            </p:grpSpPr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0E2EED4B-6890-4088-B53F-885B41FFE2D5}"/>
                    </a:ext>
                  </a:extLst>
                </p:cNvPr>
                <p:cNvGrpSpPr/>
                <p:nvPr/>
              </p:nvGrpSpPr>
              <p:grpSpPr>
                <a:xfrm>
                  <a:off x="5320713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76" name="流程图: 联系 14">
                    <a:extLst>
                      <a:ext uri="{FF2B5EF4-FFF2-40B4-BE49-F238E27FC236}">
                        <a16:creationId xmlns:a16="http://schemas.microsoft.com/office/drawing/2014/main" id="{57C4CC9A-6B8F-49D1-A991-348A617D6922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7" name="流程图: 联系 15">
                    <a:extLst>
                      <a:ext uri="{FF2B5EF4-FFF2-40B4-BE49-F238E27FC236}">
                        <a16:creationId xmlns:a16="http://schemas.microsoft.com/office/drawing/2014/main" id="{D64EC7D1-FEE7-4944-B5E3-350F756122E2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8" name="流程图: 联系 16">
                    <a:extLst>
                      <a:ext uri="{FF2B5EF4-FFF2-40B4-BE49-F238E27FC236}">
                        <a16:creationId xmlns:a16="http://schemas.microsoft.com/office/drawing/2014/main" id="{8A26BA48-8D4D-446A-BED4-C71A904B5DB0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9" name="流程图: 联系 17">
                    <a:extLst>
                      <a:ext uri="{FF2B5EF4-FFF2-40B4-BE49-F238E27FC236}">
                        <a16:creationId xmlns:a16="http://schemas.microsoft.com/office/drawing/2014/main" id="{52CA675B-DA86-44BD-BFA6-6C155B6C71F9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21DDFC1A-6A52-4DC8-9809-1217566BA912}"/>
                    </a:ext>
                  </a:extLst>
                </p:cNvPr>
                <p:cNvSpPr txBox="1"/>
                <p:nvPr/>
              </p:nvSpPr>
              <p:spPr>
                <a:xfrm>
                  <a:off x="4762964" y="4932821"/>
                  <a:ext cx="1572696" cy="386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2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42B80254-0DE2-4DDB-BFFB-0E2E88261342}"/>
                  </a:ext>
                </a:extLst>
              </p:cNvPr>
              <p:cNvGrpSpPr/>
              <p:nvPr/>
            </p:nvGrpSpPr>
            <p:grpSpPr>
              <a:xfrm>
                <a:off x="8294916" y="2772786"/>
                <a:ext cx="1411991" cy="2816437"/>
                <a:chOff x="6677871" y="2503278"/>
                <a:chExt cx="1411991" cy="2816437"/>
              </a:xfrm>
            </p:grpSpPr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E362E842-26FE-4C4B-8E93-867F92DD8F8E}"/>
                    </a:ext>
                  </a:extLst>
                </p:cNvPr>
                <p:cNvGrpSpPr/>
                <p:nvPr/>
              </p:nvGrpSpPr>
              <p:grpSpPr>
                <a:xfrm>
                  <a:off x="7078768" y="2503278"/>
                  <a:ext cx="457200" cy="1845986"/>
                  <a:chOff x="2690911" y="2589496"/>
                  <a:chExt cx="457200" cy="1845986"/>
                </a:xfrm>
              </p:grpSpPr>
              <p:sp>
                <p:nvSpPr>
                  <p:cNvPr id="71" name="流程图: 联系 53">
                    <a:extLst>
                      <a:ext uri="{FF2B5EF4-FFF2-40B4-BE49-F238E27FC236}">
                        <a16:creationId xmlns:a16="http://schemas.microsoft.com/office/drawing/2014/main" id="{85EB7514-BEE8-43B7-896A-265119D24F37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2" name="流程图: 联系 54">
                    <a:extLst>
                      <a:ext uri="{FF2B5EF4-FFF2-40B4-BE49-F238E27FC236}">
                        <a16:creationId xmlns:a16="http://schemas.microsoft.com/office/drawing/2014/main" id="{F8DFC6B1-61AE-4F9C-8327-E51DE9090D60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3" name="流程图: 联系 55">
                    <a:extLst>
                      <a:ext uri="{FF2B5EF4-FFF2-40B4-BE49-F238E27FC236}">
                        <a16:creationId xmlns:a16="http://schemas.microsoft.com/office/drawing/2014/main" id="{22845FF4-D940-4F55-A7C3-8C72EAE5E126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F87F3B71-2B3C-4A64-A3A2-1D2BAC65BF39}"/>
                    </a:ext>
                  </a:extLst>
                </p:cNvPr>
                <p:cNvSpPr txBox="1"/>
                <p:nvPr/>
              </p:nvSpPr>
              <p:spPr>
                <a:xfrm>
                  <a:off x="6677871" y="4932821"/>
                  <a:ext cx="1411991" cy="386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Output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C0A207F4-8D50-49E4-BC4D-8EB14C047341}"/>
                  </a:ext>
                </a:extLst>
              </p:cNvPr>
              <p:cNvGrpSpPr/>
              <p:nvPr/>
            </p:nvGrpSpPr>
            <p:grpSpPr>
              <a:xfrm>
                <a:off x="3024606" y="3119705"/>
                <a:ext cx="1251284" cy="2360733"/>
                <a:chOff x="1407561" y="2850197"/>
                <a:chExt cx="1251284" cy="2360733"/>
              </a:xfrm>
            </p:grpSpPr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6DDDE871-6B63-4615-A4E1-5F72BD64A532}"/>
                    </a:ext>
                  </a:extLst>
                </p:cNvPr>
                <p:cNvGrpSpPr/>
                <p:nvPr/>
              </p:nvGrpSpPr>
              <p:grpSpPr>
                <a:xfrm>
                  <a:off x="1804603" y="2850197"/>
                  <a:ext cx="457200" cy="1151038"/>
                  <a:chOff x="2690911" y="2589496"/>
                  <a:chExt cx="457200" cy="1151038"/>
                </a:xfrm>
              </p:grpSpPr>
              <p:sp>
                <p:nvSpPr>
                  <p:cNvPr id="67" name="流程图: 联系 90">
                    <a:extLst>
                      <a:ext uri="{FF2B5EF4-FFF2-40B4-BE49-F238E27FC236}">
                        <a16:creationId xmlns:a16="http://schemas.microsoft.com/office/drawing/2014/main" id="{AE9971CF-E1BD-4267-9925-1F82A9DC2B10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8" name="流程图: 联系 92">
                    <a:extLst>
                      <a:ext uri="{FF2B5EF4-FFF2-40B4-BE49-F238E27FC236}">
                        <a16:creationId xmlns:a16="http://schemas.microsoft.com/office/drawing/2014/main" id="{0A11DBF4-E1BD-4874-9F5C-7F5B1D8A6A08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F3EA42C0-F2B4-4C0E-B4E4-7BB1EF82D5E9}"/>
                    </a:ext>
                  </a:extLst>
                </p:cNvPr>
                <p:cNvSpPr txBox="1"/>
                <p:nvPr/>
              </p:nvSpPr>
              <p:spPr>
                <a:xfrm>
                  <a:off x="140756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Input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64F17643-E32D-4B90-8342-9F0603923B67}"/>
                  </a:ext>
                </a:extLst>
              </p:cNvPr>
              <p:cNvCxnSpPr>
                <a:stCxn id="67" idx="6"/>
                <a:endCxn id="82" idx="2"/>
              </p:cNvCxnSpPr>
              <p:nvPr/>
            </p:nvCxnSpPr>
            <p:spPr>
              <a:xfrm flipV="1">
                <a:off x="3878848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4E6A0B4E-CFAF-4000-9663-F76DDDA7984C}"/>
                  </a:ext>
                </a:extLst>
              </p:cNvPr>
              <p:cNvCxnSpPr>
                <a:stCxn id="67" idx="6"/>
                <a:endCxn id="84" idx="2"/>
              </p:cNvCxnSpPr>
              <p:nvPr/>
            </p:nvCxnSpPr>
            <p:spPr>
              <a:xfrm>
                <a:off x="3878848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E3333BBF-FF48-4F1B-9001-6DDB6D8AAA0A}"/>
                  </a:ext>
                </a:extLst>
              </p:cNvPr>
              <p:cNvCxnSpPr>
                <a:stCxn id="67" idx="6"/>
                <a:endCxn id="83" idx="2"/>
              </p:cNvCxnSpPr>
              <p:nvPr/>
            </p:nvCxnSpPr>
            <p:spPr>
              <a:xfrm>
                <a:off x="3878848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F0CC3D9E-3AA5-4D26-A8F6-A216F86FA9B8}"/>
                  </a:ext>
                </a:extLst>
              </p:cNvPr>
              <p:cNvCxnSpPr>
                <a:stCxn id="67" idx="6"/>
                <a:endCxn id="85" idx="2"/>
              </p:cNvCxnSpPr>
              <p:nvPr/>
            </p:nvCxnSpPr>
            <p:spPr>
              <a:xfrm>
                <a:off x="3878848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624D6641-5520-459C-81FB-5EFD489D63D3}"/>
                  </a:ext>
                </a:extLst>
              </p:cNvPr>
              <p:cNvCxnSpPr>
                <a:stCxn id="68" idx="6"/>
                <a:endCxn id="82" idx="2"/>
              </p:cNvCxnSpPr>
              <p:nvPr/>
            </p:nvCxnSpPr>
            <p:spPr>
              <a:xfrm flipV="1">
                <a:off x="3878848" y="2654467"/>
                <a:ext cx="1300855" cy="1387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A0E06B32-9928-4FDC-AB94-B8191E90DC2F}"/>
                  </a:ext>
                </a:extLst>
              </p:cNvPr>
              <p:cNvCxnSpPr>
                <a:stCxn id="68" idx="6"/>
                <a:endCxn id="84" idx="2"/>
              </p:cNvCxnSpPr>
              <p:nvPr/>
            </p:nvCxnSpPr>
            <p:spPr>
              <a:xfrm flipV="1">
                <a:off x="3878848" y="3348305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C45A3115-E9F9-42D7-BF72-4C4D1AEE9B3A}"/>
                  </a:ext>
                </a:extLst>
              </p:cNvPr>
              <p:cNvCxnSpPr>
                <a:stCxn id="68" idx="6"/>
                <a:endCxn id="83" idx="2"/>
              </p:cNvCxnSpPr>
              <p:nvPr/>
            </p:nvCxnSpPr>
            <p:spPr>
              <a:xfrm>
                <a:off x="3878848" y="4042143"/>
                <a:ext cx="1300855" cy="1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C642059F-427E-4059-B199-4B96C7C3633A}"/>
                  </a:ext>
                </a:extLst>
              </p:cNvPr>
              <p:cNvCxnSpPr>
                <a:stCxn id="68" idx="6"/>
                <a:endCxn id="85" idx="2"/>
              </p:cNvCxnSpPr>
              <p:nvPr/>
            </p:nvCxnSpPr>
            <p:spPr>
              <a:xfrm>
                <a:off x="3878848" y="4042143"/>
                <a:ext cx="1300855" cy="696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35532A0-AB35-4EE7-A537-7A90A7D1B0F1}"/>
                </a:ext>
              </a:extLst>
            </p:cNvPr>
            <p:cNvGrpSpPr/>
            <p:nvPr/>
          </p:nvGrpSpPr>
          <p:grpSpPr>
            <a:xfrm>
              <a:off x="3221038" y="1609725"/>
              <a:ext cx="5548444" cy="381000"/>
              <a:chOff x="3221038" y="1609725"/>
              <a:chExt cx="5548444" cy="381000"/>
            </a:xfrm>
          </p:grpSpPr>
          <p:graphicFrame>
            <p:nvGraphicFramePr>
              <p:cNvPr id="20" name="对象 19">
                <a:extLst>
                  <a:ext uri="{FF2B5EF4-FFF2-40B4-BE49-F238E27FC236}">
                    <a16:creationId xmlns:a16="http://schemas.microsoft.com/office/drawing/2014/main" id="{27E2E240-4999-4F65-9C41-E31C3E6048BB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221038" y="1609725"/>
              <a:ext cx="30162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558" name="AxMath" r:id="rId4" imgW="150480" imgH="190440" progId="Equation.AxMath">
                      <p:embed/>
                    </p:oleObj>
                  </mc:Choice>
                  <mc:Fallback>
                    <p:oleObj name="AxMath" r:id="rId4" imgW="150480" imgH="190440" progId="Equation.AxMath">
                      <p:embed/>
                      <p:pic>
                        <p:nvPicPr>
                          <p:cNvPr id="20" name="对象 19">
                            <a:extLst>
                              <a:ext uri="{FF2B5EF4-FFF2-40B4-BE49-F238E27FC236}">
                                <a16:creationId xmlns:a16="http://schemas.microsoft.com/office/drawing/2014/main" id="{27E2E240-4999-4F65-9C41-E31C3E6048B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221038" y="1609725"/>
                            <a:ext cx="301625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对象 21">
                <a:extLst>
                  <a:ext uri="{FF2B5EF4-FFF2-40B4-BE49-F238E27FC236}">
                    <a16:creationId xmlns:a16="http://schemas.microsoft.com/office/drawing/2014/main" id="{9624CD7E-2F5B-4F74-992D-B0C3AFCB3FD3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978400" y="1609725"/>
              <a:ext cx="300038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559" name="AxMath" r:id="rId6" imgW="142920" imgH="190440" progId="Equation.AxMath">
                      <p:embed/>
                    </p:oleObj>
                  </mc:Choice>
                  <mc:Fallback>
                    <p:oleObj name="AxMath" r:id="rId6" imgW="142920" imgH="190440" progId="Equation.AxMath">
                      <p:embed/>
                      <p:pic>
                        <p:nvPicPr>
                          <p:cNvPr id="22" name="对象 21">
                            <a:extLst>
                              <a:ext uri="{FF2B5EF4-FFF2-40B4-BE49-F238E27FC236}">
                                <a16:creationId xmlns:a16="http://schemas.microsoft.com/office/drawing/2014/main" id="{9624CD7E-2F5B-4F74-992D-B0C3AFCB3FD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978400" y="1609725"/>
                            <a:ext cx="300038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对象 22">
                <a:extLst>
                  <a:ext uri="{FF2B5EF4-FFF2-40B4-BE49-F238E27FC236}">
                    <a16:creationId xmlns:a16="http://schemas.microsoft.com/office/drawing/2014/main" id="{0A5AE826-E43D-45A3-9BB6-143EAAA808B2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729413" y="1609725"/>
              <a:ext cx="312737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560" name="AxMath" r:id="rId8" imgW="149040" imgH="190440" progId="Equation.AxMath">
                      <p:embed/>
                    </p:oleObj>
                  </mc:Choice>
                  <mc:Fallback>
                    <p:oleObj name="AxMath" r:id="rId8" imgW="149040" imgH="190440" progId="Equation.AxMath">
                      <p:embed/>
                      <p:pic>
                        <p:nvPicPr>
                          <p:cNvPr id="23" name="对象 22">
                            <a:extLst>
                              <a:ext uri="{FF2B5EF4-FFF2-40B4-BE49-F238E27FC236}">
                                <a16:creationId xmlns:a16="http://schemas.microsoft.com/office/drawing/2014/main" id="{0A5AE826-E43D-45A3-9BB6-143EAAA808B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6729413" y="1609725"/>
                            <a:ext cx="312737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对象 23">
                <a:extLst>
                  <a:ext uri="{FF2B5EF4-FFF2-40B4-BE49-F238E27FC236}">
                    <a16:creationId xmlns:a16="http://schemas.microsoft.com/office/drawing/2014/main" id="{AE234352-B543-4ECE-8676-11D1091183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8817925"/>
                  </p:ext>
                </p:extLst>
              </p:nvPr>
            </p:nvGraphicFramePr>
            <p:xfrm>
              <a:off x="8541082" y="1610168"/>
              <a:ext cx="228400" cy="379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561" name="AxMath" r:id="rId10" imgW="107640" imgH="189360" progId="Equation.AxMath">
                      <p:embed/>
                    </p:oleObj>
                  </mc:Choice>
                  <mc:Fallback>
                    <p:oleObj name="AxMath" r:id="rId10" imgW="107640" imgH="189360" progId="Equation.AxMath">
                      <p:embed/>
                      <p:pic>
                        <p:nvPicPr>
                          <p:cNvPr id="24" name="对象 23">
                            <a:extLst>
                              <a:ext uri="{FF2B5EF4-FFF2-40B4-BE49-F238E27FC236}">
                                <a16:creationId xmlns:a16="http://schemas.microsoft.com/office/drawing/2014/main" id="{AE234352-B543-4ECE-8676-11D1091183A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8541082" y="1610168"/>
                            <a:ext cx="228400" cy="3791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05BE21D-3E6E-4021-8ABD-522F89EA08DA}"/>
              </a:ext>
            </a:extLst>
          </p:cNvPr>
          <p:cNvSpPr txBox="1"/>
          <p:nvPr/>
        </p:nvSpPr>
        <p:spPr>
          <a:xfrm>
            <a:off x="831691" y="811310"/>
            <a:ext cx="10528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To get a more tighter lower bound, split the Unstable </a:t>
            </a:r>
            <a:r>
              <a:rPr lang="en-US" altLang="zh-CN" sz="2000" dirty="0" err="1"/>
              <a:t>ReLU</a:t>
            </a:r>
            <a:r>
              <a:rPr lang="en-US" altLang="zh-CN" sz="2000" dirty="0"/>
              <a:t> Neuron into two versions: always negative or always positive. (</a:t>
            </a:r>
            <a:r>
              <a:rPr lang="en-US" altLang="zh-CN" sz="2000" dirty="0">
                <a:solidFill>
                  <a:srgbClr val="FF0000"/>
                </a:solidFill>
              </a:rPr>
              <a:t>Back to the beginning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874982FC-FC91-4492-AB14-226D5DF052E5}"/>
              </a:ext>
            </a:extLst>
          </p:cNvPr>
          <p:cNvGrpSpPr/>
          <p:nvPr/>
        </p:nvGrpSpPr>
        <p:grpSpPr>
          <a:xfrm>
            <a:off x="6570556" y="1642746"/>
            <a:ext cx="5062576" cy="2642408"/>
            <a:chOff x="2745474" y="1609725"/>
            <a:chExt cx="6682301" cy="3690740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4C8BE162-EE83-4FEB-AFE3-A531D293C5A0}"/>
                </a:ext>
              </a:extLst>
            </p:cNvPr>
            <p:cNvGrpSpPr/>
            <p:nvPr/>
          </p:nvGrpSpPr>
          <p:grpSpPr>
            <a:xfrm>
              <a:off x="2745474" y="2137109"/>
              <a:ext cx="6682301" cy="3163356"/>
              <a:chOff x="3024606" y="2425867"/>
              <a:chExt cx="6682301" cy="3163356"/>
            </a:xfrm>
          </p:grpSpPr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04E1A547-5A47-4406-8149-003510B0F479}"/>
                  </a:ext>
                </a:extLst>
              </p:cNvPr>
              <p:cNvCxnSpPr>
                <a:stCxn id="155" idx="6"/>
                <a:endCxn id="149" idx="2"/>
              </p:cNvCxnSpPr>
              <p:nvPr/>
            </p:nvCxnSpPr>
            <p:spPr>
              <a:xfrm>
                <a:off x="5636903" y="2654467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E05B61CB-70A7-493D-9333-4DD337631F59}"/>
                  </a:ext>
                </a:extLst>
              </p:cNvPr>
              <p:cNvCxnSpPr>
                <a:stCxn id="155" idx="6"/>
                <a:endCxn id="151" idx="2"/>
              </p:cNvCxnSpPr>
              <p:nvPr/>
            </p:nvCxnSpPr>
            <p:spPr>
              <a:xfrm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632952EB-7097-4991-A3D5-7921A640A154}"/>
                  </a:ext>
                </a:extLst>
              </p:cNvPr>
              <p:cNvCxnSpPr>
                <a:stCxn id="155" idx="6"/>
                <a:endCxn id="150" idx="2"/>
              </p:cNvCxnSpPr>
              <p:nvPr/>
            </p:nvCxnSpPr>
            <p:spPr>
              <a:xfrm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22EB8CE3-097D-4A1D-B920-6F9B2BB3F175}"/>
                  </a:ext>
                </a:extLst>
              </p:cNvPr>
              <p:cNvCxnSpPr>
                <a:stCxn id="155" idx="6"/>
                <a:endCxn id="152" idx="2"/>
              </p:cNvCxnSpPr>
              <p:nvPr/>
            </p:nvCxnSpPr>
            <p:spPr>
              <a:xfrm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31FB23B5-F909-40BC-8753-AF60B6502A53}"/>
                  </a:ext>
                </a:extLst>
              </p:cNvPr>
              <p:cNvCxnSpPr>
                <a:stCxn id="157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3683FC23-92F4-454E-A703-2168B434C2C5}"/>
                  </a:ext>
                </a:extLst>
              </p:cNvPr>
              <p:cNvCxnSpPr>
                <a:stCxn id="157" idx="6"/>
                <a:endCxn id="151" idx="2"/>
              </p:cNvCxnSpPr>
              <p:nvPr/>
            </p:nvCxnSpPr>
            <p:spPr>
              <a:xfrm>
                <a:off x="5636903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>
                <a:extLst>
                  <a:ext uri="{FF2B5EF4-FFF2-40B4-BE49-F238E27FC236}">
                    <a16:creationId xmlns:a16="http://schemas.microsoft.com/office/drawing/2014/main" id="{ABEB1ABA-473C-427F-BC2C-5C3D3B0C0502}"/>
                  </a:ext>
                </a:extLst>
              </p:cNvPr>
              <p:cNvCxnSpPr>
                <a:stCxn id="157" idx="6"/>
                <a:endCxn id="150" idx="2"/>
              </p:cNvCxnSpPr>
              <p:nvPr/>
            </p:nvCxnSpPr>
            <p:spPr>
              <a:xfrm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8BBE7CBB-05E6-497E-9A49-436CA8DE3EB0}"/>
                  </a:ext>
                </a:extLst>
              </p:cNvPr>
              <p:cNvCxnSpPr>
                <a:stCxn id="157" idx="6"/>
                <a:endCxn id="152" idx="2"/>
              </p:cNvCxnSpPr>
              <p:nvPr/>
            </p:nvCxnSpPr>
            <p:spPr>
              <a:xfrm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C4FADDC8-6989-482A-8B03-BD5510870351}"/>
                  </a:ext>
                </a:extLst>
              </p:cNvPr>
              <p:cNvCxnSpPr>
                <a:stCxn id="156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FF730575-7472-4B98-ADA1-0A0DC3B99551}"/>
                  </a:ext>
                </a:extLst>
              </p:cNvPr>
              <p:cNvCxnSpPr>
                <a:stCxn id="156" idx="6"/>
                <a:endCxn id="151" idx="2"/>
              </p:cNvCxnSpPr>
              <p:nvPr/>
            </p:nvCxnSpPr>
            <p:spPr>
              <a:xfrm flipV="1"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BD4650E8-84F6-4BFD-AF25-1FDFCAE949DE}"/>
                  </a:ext>
                </a:extLst>
              </p:cNvPr>
              <p:cNvCxnSpPr>
                <a:stCxn id="156" idx="6"/>
                <a:endCxn id="150" idx="2"/>
              </p:cNvCxnSpPr>
              <p:nvPr/>
            </p:nvCxnSpPr>
            <p:spPr>
              <a:xfrm>
                <a:off x="5636903" y="4043253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040BCF28-39E0-4773-8D94-BD09520D6439}"/>
                  </a:ext>
                </a:extLst>
              </p:cNvPr>
              <p:cNvCxnSpPr>
                <a:stCxn id="158" idx="6"/>
                <a:endCxn id="152" idx="2"/>
              </p:cNvCxnSpPr>
              <p:nvPr/>
            </p:nvCxnSpPr>
            <p:spPr>
              <a:xfrm>
                <a:off x="5636903" y="4738201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C20D00FF-FC20-4112-AE2C-F218A518A1C3}"/>
                  </a:ext>
                </a:extLst>
              </p:cNvPr>
              <p:cNvCxnSpPr>
                <a:stCxn id="156" idx="6"/>
                <a:endCxn id="152" idx="2"/>
              </p:cNvCxnSpPr>
              <p:nvPr/>
            </p:nvCxnSpPr>
            <p:spPr>
              <a:xfrm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8DD589EC-596A-4A0C-93A4-69B57E697FF1}"/>
                  </a:ext>
                </a:extLst>
              </p:cNvPr>
              <p:cNvCxnSpPr>
                <a:stCxn id="158" idx="6"/>
                <a:endCxn id="150" idx="2"/>
              </p:cNvCxnSpPr>
              <p:nvPr/>
            </p:nvCxnSpPr>
            <p:spPr>
              <a:xfrm flipV="1"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>
                <a:extLst>
                  <a:ext uri="{FF2B5EF4-FFF2-40B4-BE49-F238E27FC236}">
                    <a16:creationId xmlns:a16="http://schemas.microsoft.com/office/drawing/2014/main" id="{45AD9C6C-147D-443B-B97A-0E4316A0EC62}"/>
                  </a:ext>
                </a:extLst>
              </p:cNvPr>
              <p:cNvCxnSpPr>
                <a:stCxn id="158" idx="6"/>
                <a:endCxn id="151" idx="2"/>
              </p:cNvCxnSpPr>
              <p:nvPr/>
            </p:nvCxnSpPr>
            <p:spPr>
              <a:xfrm flipV="1"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>
                <a:extLst>
                  <a:ext uri="{FF2B5EF4-FFF2-40B4-BE49-F238E27FC236}">
                    <a16:creationId xmlns:a16="http://schemas.microsoft.com/office/drawing/2014/main" id="{A89F511B-85A7-41F2-89FD-2AA31B9F83E2}"/>
                  </a:ext>
                </a:extLst>
              </p:cNvPr>
              <p:cNvCxnSpPr>
                <a:stCxn id="158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A3E7DC31-86B7-436F-B106-E8A2E2596B42}"/>
                  </a:ext>
                </a:extLst>
              </p:cNvPr>
              <p:cNvCxnSpPr>
                <a:stCxn id="149" idx="6"/>
                <a:endCxn id="144" idx="2"/>
              </p:cNvCxnSpPr>
              <p:nvPr/>
            </p:nvCxnSpPr>
            <p:spPr>
              <a:xfrm>
                <a:off x="7394958" y="2654467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>
                <a:extLst>
                  <a:ext uri="{FF2B5EF4-FFF2-40B4-BE49-F238E27FC236}">
                    <a16:creationId xmlns:a16="http://schemas.microsoft.com/office/drawing/2014/main" id="{CF9F2E88-6A14-4F7E-9B84-36879886E46D}"/>
                  </a:ext>
                </a:extLst>
              </p:cNvPr>
              <p:cNvCxnSpPr>
                <a:stCxn id="149" idx="6"/>
                <a:endCxn id="146" idx="2"/>
              </p:cNvCxnSpPr>
              <p:nvPr/>
            </p:nvCxnSpPr>
            <p:spPr>
              <a:xfrm>
                <a:off x="7394958" y="2654467"/>
                <a:ext cx="1300855" cy="1040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5A56F916-7409-4A59-BFD0-0E48769D1C24}"/>
                  </a:ext>
                </a:extLst>
              </p:cNvPr>
              <p:cNvCxnSpPr>
                <a:stCxn id="149" idx="6"/>
                <a:endCxn id="145" idx="2"/>
              </p:cNvCxnSpPr>
              <p:nvPr/>
            </p:nvCxnSpPr>
            <p:spPr>
              <a:xfrm>
                <a:off x="7394958" y="2654467"/>
                <a:ext cx="1300855" cy="1735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>
                <a:extLst>
                  <a:ext uri="{FF2B5EF4-FFF2-40B4-BE49-F238E27FC236}">
                    <a16:creationId xmlns:a16="http://schemas.microsoft.com/office/drawing/2014/main" id="{0C95D51D-FD50-4246-8E4A-4CBCA8CDF319}"/>
                  </a:ext>
                </a:extLst>
              </p:cNvPr>
              <p:cNvCxnSpPr>
                <a:stCxn id="151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CA33AF0B-0959-42B4-8676-1692CE572A9F}"/>
                  </a:ext>
                </a:extLst>
              </p:cNvPr>
              <p:cNvCxnSpPr>
                <a:stCxn id="151" idx="6"/>
                <a:endCxn id="146" idx="2"/>
              </p:cNvCxnSpPr>
              <p:nvPr/>
            </p:nvCxnSpPr>
            <p:spPr>
              <a:xfrm>
                <a:off x="7394958" y="3348305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>
                <a:extLst>
                  <a:ext uri="{FF2B5EF4-FFF2-40B4-BE49-F238E27FC236}">
                    <a16:creationId xmlns:a16="http://schemas.microsoft.com/office/drawing/2014/main" id="{ACA7D700-1F83-4B9B-BF30-DFC5310C052E}"/>
                  </a:ext>
                </a:extLst>
              </p:cNvPr>
              <p:cNvCxnSpPr>
                <a:stCxn id="151" idx="6"/>
                <a:endCxn id="145" idx="2"/>
              </p:cNvCxnSpPr>
              <p:nvPr/>
            </p:nvCxnSpPr>
            <p:spPr>
              <a:xfrm>
                <a:off x="7394958" y="3348305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5C130E71-BC36-4E7D-85C7-4DEF076CD5DA}"/>
                  </a:ext>
                </a:extLst>
              </p:cNvPr>
              <p:cNvCxnSpPr>
                <a:stCxn id="150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8223D839-CE68-47DD-827D-8C5100A0816E}"/>
                  </a:ext>
                </a:extLst>
              </p:cNvPr>
              <p:cNvCxnSpPr>
                <a:stCxn id="150" idx="6"/>
                <a:endCxn id="146" idx="2"/>
              </p:cNvCxnSpPr>
              <p:nvPr/>
            </p:nvCxnSpPr>
            <p:spPr>
              <a:xfrm flipV="1">
                <a:off x="7394958" y="3695224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902E195A-C8CF-4335-860B-57BDCC507465}"/>
                  </a:ext>
                </a:extLst>
              </p:cNvPr>
              <p:cNvCxnSpPr>
                <a:stCxn id="152" idx="6"/>
                <a:endCxn id="146" idx="2"/>
              </p:cNvCxnSpPr>
              <p:nvPr/>
            </p:nvCxnSpPr>
            <p:spPr>
              <a:xfrm flipV="1">
                <a:off x="7394958" y="3695224"/>
                <a:ext cx="1300855" cy="1042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DEE740FA-0638-496F-81AD-41529FC8963B}"/>
                  </a:ext>
                </a:extLst>
              </p:cNvPr>
              <p:cNvCxnSpPr>
                <a:stCxn id="150" idx="6"/>
                <a:endCxn id="145" idx="2"/>
              </p:cNvCxnSpPr>
              <p:nvPr/>
            </p:nvCxnSpPr>
            <p:spPr>
              <a:xfrm>
                <a:off x="7394958" y="4043253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>
                <a:extLst>
                  <a:ext uri="{FF2B5EF4-FFF2-40B4-BE49-F238E27FC236}">
                    <a16:creationId xmlns:a16="http://schemas.microsoft.com/office/drawing/2014/main" id="{1B060281-43C1-43A5-9EED-CE6A1BD2E1C5}"/>
                  </a:ext>
                </a:extLst>
              </p:cNvPr>
              <p:cNvCxnSpPr>
                <a:stCxn id="152" idx="6"/>
                <a:endCxn id="145" idx="2"/>
              </p:cNvCxnSpPr>
              <p:nvPr/>
            </p:nvCxnSpPr>
            <p:spPr>
              <a:xfrm flipV="1">
                <a:off x="7394958" y="4390172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F3AADDC2-6ED0-4C62-BF37-3DF37C9C51BC}"/>
                  </a:ext>
                </a:extLst>
              </p:cNvPr>
              <p:cNvCxnSpPr>
                <a:stCxn id="152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1736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59B0D501-A8B7-47AC-BCE1-AA805FDB57B4}"/>
                  </a:ext>
                </a:extLst>
              </p:cNvPr>
              <p:cNvGrpSpPr/>
              <p:nvPr/>
            </p:nvGrpSpPr>
            <p:grpSpPr>
              <a:xfrm>
                <a:off x="4621955" y="2425867"/>
                <a:ext cx="1572696" cy="3163356"/>
                <a:chOff x="3004910" y="2156359"/>
                <a:chExt cx="1572696" cy="3163356"/>
              </a:xfrm>
            </p:grpSpPr>
            <p:grpSp>
              <p:nvGrpSpPr>
                <p:cNvPr id="153" name="组合 152">
                  <a:extLst>
                    <a:ext uri="{FF2B5EF4-FFF2-40B4-BE49-F238E27FC236}">
                      <a16:creationId xmlns:a16="http://schemas.microsoft.com/office/drawing/2014/main" id="{D13F4176-EF1B-4D80-BD2D-E39453F992BD}"/>
                    </a:ext>
                  </a:extLst>
                </p:cNvPr>
                <p:cNvGrpSpPr/>
                <p:nvPr/>
              </p:nvGrpSpPr>
              <p:grpSpPr>
                <a:xfrm>
                  <a:off x="3562658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155" name="流程图: 联系 4">
                    <a:extLst>
                      <a:ext uri="{FF2B5EF4-FFF2-40B4-BE49-F238E27FC236}">
                        <a16:creationId xmlns:a16="http://schemas.microsoft.com/office/drawing/2014/main" id="{3E0DC052-FB70-44C8-94C4-85C6746C6DF5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 dirty="0"/>
                  </a:p>
                </p:txBody>
              </p:sp>
              <p:sp>
                <p:nvSpPr>
                  <p:cNvPr id="156" name="流程图: 联系 8">
                    <a:extLst>
                      <a:ext uri="{FF2B5EF4-FFF2-40B4-BE49-F238E27FC236}">
                        <a16:creationId xmlns:a16="http://schemas.microsoft.com/office/drawing/2014/main" id="{60F4D234-CFB8-49DD-BBB4-8FC0E6D637D2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7" name="流程图: 联系 9">
                    <a:extLst>
                      <a:ext uri="{FF2B5EF4-FFF2-40B4-BE49-F238E27FC236}">
                        <a16:creationId xmlns:a16="http://schemas.microsoft.com/office/drawing/2014/main" id="{F6F06A21-074C-403F-9FD6-0C19FBCD3071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8" name="流程图: 联系 10">
                    <a:extLst>
                      <a:ext uri="{FF2B5EF4-FFF2-40B4-BE49-F238E27FC236}">
                        <a16:creationId xmlns:a16="http://schemas.microsoft.com/office/drawing/2014/main" id="{2491DA9E-06DB-4F7F-B610-2F28F20F9D6D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5D08525E-6402-4959-84F9-60E3D71CBB22}"/>
                    </a:ext>
                  </a:extLst>
                </p:cNvPr>
                <p:cNvSpPr txBox="1"/>
                <p:nvPr/>
              </p:nvSpPr>
              <p:spPr>
                <a:xfrm>
                  <a:off x="3004910" y="4932821"/>
                  <a:ext cx="1572696" cy="386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1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9B85AA65-FBEB-4550-B08F-DF331206781C}"/>
                  </a:ext>
                </a:extLst>
              </p:cNvPr>
              <p:cNvGrpSpPr/>
              <p:nvPr/>
            </p:nvGrpSpPr>
            <p:grpSpPr>
              <a:xfrm>
                <a:off x="6380009" y="2425867"/>
                <a:ext cx="1572696" cy="3163356"/>
                <a:chOff x="4762964" y="2156359"/>
                <a:chExt cx="1572696" cy="3163356"/>
              </a:xfrm>
            </p:grpSpPr>
            <p:grpSp>
              <p:nvGrpSpPr>
                <p:cNvPr id="147" name="组合 146">
                  <a:extLst>
                    <a:ext uri="{FF2B5EF4-FFF2-40B4-BE49-F238E27FC236}">
                      <a16:creationId xmlns:a16="http://schemas.microsoft.com/office/drawing/2014/main" id="{430B2F40-3B50-48CF-8D9B-4C9C36746852}"/>
                    </a:ext>
                  </a:extLst>
                </p:cNvPr>
                <p:cNvGrpSpPr/>
                <p:nvPr/>
              </p:nvGrpSpPr>
              <p:grpSpPr>
                <a:xfrm>
                  <a:off x="5320713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149" name="流程图: 联系 14">
                    <a:extLst>
                      <a:ext uri="{FF2B5EF4-FFF2-40B4-BE49-F238E27FC236}">
                        <a16:creationId xmlns:a16="http://schemas.microsoft.com/office/drawing/2014/main" id="{66AD019C-032E-484C-8C92-7C160A597F9A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0" name="流程图: 联系 15">
                    <a:extLst>
                      <a:ext uri="{FF2B5EF4-FFF2-40B4-BE49-F238E27FC236}">
                        <a16:creationId xmlns:a16="http://schemas.microsoft.com/office/drawing/2014/main" id="{E464F98F-EDC9-4487-9FC9-20D6344C52D9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1" name="流程图: 联系 16">
                    <a:extLst>
                      <a:ext uri="{FF2B5EF4-FFF2-40B4-BE49-F238E27FC236}">
                        <a16:creationId xmlns:a16="http://schemas.microsoft.com/office/drawing/2014/main" id="{D035F448-7DBF-4BF4-8E3E-D9DA1433941C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2" name="流程图: 联系 17">
                    <a:extLst>
                      <a:ext uri="{FF2B5EF4-FFF2-40B4-BE49-F238E27FC236}">
                        <a16:creationId xmlns:a16="http://schemas.microsoft.com/office/drawing/2014/main" id="{B80873D9-C3FC-4EE0-B704-4839BDFB7F0B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5232415C-DC7F-4FC3-88A9-FBE2E376F8CD}"/>
                    </a:ext>
                  </a:extLst>
                </p:cNvPr>
                <p:cNvSpPr txBox="1"/>
                <p:nvPr/>
              </p:nvSpPr>
              <p:spPr>
                <a:xfrm>
                  <a:off x="4762964" y="4932821"/>
                  <a:ext cx="1572696" cy="386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2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8C47EA7E-9966-47F7-8F38-E85C7FFFD8C2}"/>
                  </a:ext>
                </a:extLst>
              </p:cNvPr>
              <p:cNvGrpSpPr/>
              <p:nvPr/>
            </p:nvGrpSpPr>
            <p:grpSpPr>
              <a:xfrm>
                <a:off x="8294916" y="2772786"/>
                <a:ext cx="1411991" cy="2816437"/>
                <a:chOff x="6677871" y="2503278"/>
                <a:chExt cx="1411991" cy="2816437"/>
              </a:xfrm>
            </p:grpSpPr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94CE695F-DB2F-49EF-A49C-B58B2C25AE76}"/>
                    </a:ext>
                  </a:extLst>
                </p:cNvPr>
                <p:cNvGrpSpPr/>
                <p:nvPr/>
              </p:nvGrpSpPr>
              <p:grpSpPr>
                <a:xfrm>
                  <a:off x="7078768" y="2503278"/>
                  <a:ext cx="457200" cy="1845986"/>
                  <a:chOff x="2690911" y="2589496"/>
                  <a:chExt cx="457200" cy="1845986"/>
                </a:xfrm>
              </p:grpSpPr>
              <p:sp>
                <p:nvSpPr>
                  <p:cNvPr id="144" name="流程图: 联系 53">
                    <a:extLst>
                      <a:ext uri="{FF2B5EF4-FFF2-40B4-BE49-F238E27FC236}">
                        <a16:creationId xmlns:a16="http://schemas.microsoft.com/office/drawing/2014/main" id="{50660FE0-CD51-4834-97D2-51DE45294DB5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5" name="流程图: 联系 54">
                    <a:extLst>
                      <a:ext uri="{FF2B5EF4-FFF2-40B4-BE49-F238E27FC236}">
                        <a16:creationId xmlns:a16="http://schemas.microsoft.com/office/drawing/2014/main" id="{B14B9549-B06C-4330-A0E0-F22426743FAD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6" name="流程图: 联系 55">
                    <a:extLst>
                      <a:ext uri="{FF2B5EF4-FFF2-40B4-BE49-F238E27FC236}">
                        <a16:creationId xmlns:a16="http://schemas.microsoft.com/office/drawing/2014/main" id="{39AE3496-9AC8-41F2-8CE3-9E00B3C16436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040A6292-BDCB-4FB3-AEF2-568B1704F706}"/>
                    </a:ext>
                  </a:extLst>
                </p:cNvPr>
                <p:cNvSpPr txBox="1"/>
                <p:nvPr/>
              </p:nvSpPr>
              <p:spPr>
                <a:xfrm>
                  <a:off x="6677871" y="4932821"/>
                  <a:ext cx="1411991" cy="386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Output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1385F7E6-197D-41A5-AEE2-B568B6AD367C}"/>
                  </a:ext>
                </a:extLst>
              </p:cNvPr>
              <p:cNvGrpSpPr/>
              <p:nvPr/>
            </p:nvGrpSpPr>
            <p:grpSpPr>
              <a:xfrm>
                <a:off x="3024606" y="3119705"/>
                <a:ext cx="1251284" cy="2360733"/>
                <a:chOff x="1407561" y="2850197"/>
                <a:chExt cx="1251284" cy="2360733"/>
              </a:xfrm>
            </p:grpSpPr>
            <p:grpSp>
              <p:nvGrpSpPr>
                <p:cNvPr id="138" name="组合 137">
                  <a:extLst>
                    <a:ext uri="{FF2B5EF4-FFF2-40B4-BE49-F238E27FC236}">
                      <a16:creationId xmlns:a16="http://schemas.microsoft.com/office/drawing/2014/main" id="{905142B8-ADF1-4AB8-B83E-3DA24A020701}"/>
                    </a:ext>
                  </a:extLst>
                </p:cNvPr>
                <p:cNvGrpSpPr/>
                <p:nvPr/>
              </p:nvGrpSpPr>
              <p:grpSpPr>
                <a:xfrm>
                  <a:off x="1804603" y="2850197"/>
                  <a:ext cx="457200" cy="1151038"/>
                  <a:chOff x="2690911" y="2589496"/>
                  <a:chExt cx="457200" cy="1151038"/>
                </a:xfrm>
              </p:grpSpPr>
              <p:sp>
                <p:nvSpPr>
                  <p:cNvPr id="140" name="流程图: 联系 90">
                    <a:extLst>
                      <a:ext uri="{FF2B5EF4-FFF2-40B4-BE49-F238E27FC236}">
                        <a16:creationId xmlns:a16="http://schemas.microsoft.com/office/drawing/2014/main" id="{C9C2C5BE-C871-424A-8279-CC2B91407ABB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1" name="流程图: 联系 92">
                    <a:extLst>
                      <a:ext uri="{FF2B5EF4-FFF2-40B4-BE49-F238E27FC236}">
                        <a16:creationId xmlns:a16="http://schemas.microsoft.com/office/drawing/2014/main" id="{CAD5EF80-9377-4B84-8F83-BC44A757E87E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A37A8634-2C50-4021-AACE-CAB7DCBA6E4C}"/>
                    </a:ext>
                  </a:extLst>
                </p:cNvPr>
                <p:cNvSpPr txBox="1"/>
                <p:nvPr/>
              </p:nvSpPr>
              <p:spPr>
                <a:xfrm>
                  <a:off x="140756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Input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cxnSp>
            <p:nvCxnSpPr>
              <p:cNvPr id="130" name="直接箭头连接符 129">
                <a:extLst>
                  <a:ext uri="{FF2B5EF4-FFF2-40B4-BE49-F238E27FC236}">
                    <a16:creationId xmlns:a16="http://schemas.microsoft.com/office/drawing/2014/main" id="{AFA2DFA0-43B4-4F1D-807B-F0DD9EBA3D4D}"/>
                  </a:ext>
                </a:extLst>
              </p:cNvPr>
              <p:cNvCxnSpPr>
                <a:stCxn id="140" idx="6"/>
                <a:endCxn id="155" idx="2"/>
              </p:cNvCxnSpPr>
              <p:nvPr/>
            </p:nvCxnSpPr>
            <p:spPr>
              <a:xfrm flipV="1">
                <a:off x="3878848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16D818BF-60F2-4A4A-964E-EAAE498FC77A}"/>
                  </a:ext>
                </a:extLst>
              </p:cNvPr>
              <p:cNvCxnSpPr>
                <a:stCxn id="140" idx="6"/>
                <a:endCxn id="157" idx="2"/>
              </p:cNvCxnSpPr>
              <p:nvPr/>
            </p:nvCxnSpPr>
            <p:spPr>
              <a:xfrm>
                <a:off x="3878848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0E54329A-05F8-4495-9E37-D9BE051561E6}"/>
                  </a:ext>
                </a:extLst>
              </p:cNvPr>
              <p:cNvCxnSpPr>
                <a:stCxn id="140" idx="6"/>
                <a:endCxn id="156" idx="2"/>
              </p:cNvCxnSpPr>
              <p:nvPr/>
            </p:nvCxnSpPr>
            <p:spPr>
              <a:xfrm>
                <a:off x="3878848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420D9D2C-1451-48A2-9864-C77EEA86DDBB}"/>
                  </a:ext>
                </a:extLst>
              </p:cNvPr>
              <p:cNvCxnSpPr>
                <a:stCxn id="140" idx="6"/>
                <a:endCxn id="158" idx="2"/>
              </p:cNvCxnSpPr>
              <p:nvPr/>
            </p:nvCxnSpPr>
            <p:spPr>
              <a:xfrm>
                <a:off x="3878848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箭头连接符 133">
                <a:extLst>
                  <a:ext uri="{FF2B5EF4-FFF2-40B4-BE49-F238E27FC236}">
                    <a16:creationId xmlns:a16="http://schemas.microsoft.com/office/drawing/2014/main" id="{204E20E5-48EF-490B-9440-791682F59057}"/>
                  </a:ext>
                </a:extLst>
              </p:cNvPr>
              <p:cNvCxnSpPr>
                <a:stCxn id="141" idx="6"/>
                <a:endCxn id="155" idx="2"/>
              </p:cNvCxnSpPr>
              <p:nvPr/>
            </p:nvCxnSpPr>
            <p:spPr>
              <a:xfrm flipV="1">
                <a:off x="3878848" y="2654467"/>
                <a:ext cx="1300855" cy="1387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>
                <a:extLst>
                  <a:ext uri="{FF2B5EF4-FFF2-40B4-BE49-F238E27FC236}">
                    <a16:creationId xmlns:a16="http://schemas.microsoft.com/office/drawing/2014/main" id="{15F334A6-15CD-4D80-B181-884DA657DB2C}"/>
                  </a:ext>
                </a:extLst>
              </p:cNvPr>
              <p:cNvCxnSpPr>
                <a:stCxn id="141" idx="6"/>
                <a:endCxn id="157" idx="2"/>
              </p:cNvCxnSpPr>
              <p:nvPr/>
            </p:nvCxnSpPr>
            <p:spPr>
              <a:xfrm flipV="1">
                <a:off x="3878848" y="3348305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>
                <a:extLst>
                  <a:ext uri="{FF2B5EF4-FFF2-40B4-BE49-F238E27FC236}">
                    <a16:creationId xmlns:a16="http://schemas.microsoft.com/office/drawing/2014/main" id="{E5B925A7-797D-42C6-99A2-7580E4F2C933}"/>
                  </a:ext>
                </a:extLst>
              </p:cNvPr>
              <p:cNvCxnSpPr>
                <a:stCxn id="141" idx="6"/>
                <a:endCxn id="156" idx="2"/>
              </p:cNvCxnSpPr>
              <p:nvPr/>
            </p:nvCxnSpPr>
            <p:spPr>
              <a:xfrm>
                <a:off x="3878848" y="4042143"/>
                <a:ext cx="1300855" cy="1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5D09263E-6C9B-45D0-AE4D-3BA599837CC8}"/>
                  </a:ext>
                </a:extLst>
              </p:cNvPr>
              <p:cNvCxnSpPr>
                <a:stCxn id="141" idx="6"/>
                <a:endCxn id="158" idx="2"/>
              </p:cNvCxnSpPr>
              <p:nvPr/>
            </p:nvCxnSpPr>
            <p:spPr>
              <a:xfrm>
                <a:off x="3878848" y="4042143"/>
                <a:ext cx="1300855" cy="696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1DAE3EF8-EB83-4F6F-B291-7C42E174489C}"/>
                </a:ext>
              </a:extLst>
            </p:cNvPr>
            <p:cNvGrpSpPr/>
            <p:nvPr/>
          </p:nvGrpSpPr>
          <p:grpSpPr>
            <a:xfrm>
              <a:off x="3221038" y="1609725"/>
              <a:ext cx="5548869" cy="381000"/>
              <a:chOff x="3221038" y="1609725"/>
              <a:chExt cx="5548869" cy="381000"/>
            </a:xfrm>
          </p:grpSpPr>
          <p:graphicFrame>
            <p:nvGraphicFramePr>
              <p:cNvPr id="94" name="对象 93">
                <a:extLst>
                  <a:ext uri="{FF2B5EF4-FFF2-40B4-BE49-F238E27FC236}">
                    <a16:creationId xmlns:a16="http://schemas.microsoft.com/office/drawing/2014/main" id="{FFF9870F-FCEC-4A19-9A25-13049297832F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221038" y="1609725"/>
              <a:ext cx="30162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562" name="AxMath" r:id="rId4" imgW="150480" imgH="190440" progId="Equation.AxMath">
                      <p:embed/>
                    </p:oleObj>
                  </mc:Choice>
                  <mc:Fallback>
                    <p:oleObj name="AxMath" r:id="rId4" imgW="150480" imgH="190440" progId="Equation.AxMath">
                      <p:embed/>
                      <p:pic>
                        <p:nvPicPr>
                          <p:cNvPr id="20" name="对象 19">
                            <a:extLst>
                              <a:ext uri="{FF2B5EF4-FFF2-40B4-BE49-F238E27FC236}">
                                <a16:creationId xmlns:a16="http://schemas.microsoft.com/office/drawing/2014/main" id="{27E2E240-4999-4F65-9C41-E31C3E6048B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221038" y="1609725"/>
                            <a:ext cx="301625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5" name="对象 94">
                <a:extLst>
                  <a:ext uri="{FF2B5EF4-FFF2-40B4-BE49-F238E27FC236}">
                    <a16:creationId xmlns:a16="http://schemas.microsoft.com/office/drawing/2014/main" id="{C1232546-4FB0-43EE-A2C0-970875EC5DE2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978400" y="1609725"/>
              <a:ext cx="300038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563" name="AxMath" r:id="rId12" imgW="142920" imgH="190440" progId="Equation.AxMath">
                      <p:embed/>
                    </p:oleObj>
                  </mc:Choice>
                  <mc:Fallback>
                    <p:oleObj name="AxMath" r:id="rId12" imgW="142920" imgH="190440" progId="Equation.AxMath">
                      <p:embed/>
                      <p:pic>
                        <p:nvPicPr>
                          <p:cNvPr id="22" name="对象 21">
                            <a:extLst>
                              <a:ext uri="{FF2B5EF4-FFF2-40B4-BE49-F238E27FC236}">
                                <a16:creationId xmlns:a16="http://schemas.microsoft.com/office/drawing/2014/main" id="{9624CD7E-2F5B-4F74-992D-B0C3AFCB3FD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978400" y="1609725"/>
                            <a:ext cx="300038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6" name="对象 95">
                <a:extLst>
                  <a:ext uri="{FF2B5EF4-FFF2-40B4-BE49-F238E27FC236}">
                    <a16:creationId xmlns:a16="http://schemas.microsoft.com/office/drawing/2014/main" id="{67C86F9D-7018-464E-9EFB-1889C13F0C9A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729413" y="1609725"/>
              <a:ext cx="312737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564" name="AxMath" r:id="rId13" imgW="149040" imgH="190440" progId="Equation.AxMath">
                      <p:embed/>
                    </p:oleObj>
                  </mc:Choice>
                  <mc:Fallback>
                    <p:oleObj name="AxMath" r:id="rId13" imgW="149040" imgH="190440" progId="Equation.AxMath">
                      <p:embed/>
                      <p:pic>
                        <p:nvPicPr>
                          <p:cNvPr id="23" name="对象 22">
                            <a:extLst>
                              <a:ext uri="{FF2B5EF4-FFF2-40B4-BE49-F238E27FC236}">
                                <a16:creationId xmlns:a16="http://schemas.microsoft.com/office/drawing/2014/main" id="{0A5AE826-E43D-45A3-9BB6-143EAAA808B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6729413" y="1609725"/>
                            <a:ext cx="312737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" name="对象 96">
                <a:extLst>
                  <a:ext uri="{FF2B5EF4-FFF2-40B4-BE49-F238E27FC236}">
                    <a16:creationId xmlns:a16="http://schemas.microsoft.com/office/drawing/2014/main" id="{36148666-290C-45B1-9FA5-3D65FE6865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7862779"/>
                  </p:ext>
                </p:extLst>
              </p:nvPr>
            </p:nvGraphicFramePr>
            <p:xfrm>
              <a:off x="8541508" y="1610168"/>
              <a:ext cx="228399" cy="379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565" name="AxMath" r:id="rId14" imgW="107640" imgH="189360" progId="Equation.AxMath">
                      <p:embed/>
                    </p:oleObj>
                  </mc:Choice>
                  <mc:Fallback>
                    <p:oleObj name="AxMath" r:id="rId14" imgW="107640" imgH="189360" progId="Equation.AxMath">
                      <p:embed/>
                      <p:pic>
                        <p:nvPicPr>
                          <p:cNvPr id="24" name="对象 23">
                            <a:extLst>
                              <a:ext uri="{FF2B5EF4-FFF2-40B4-BE49-F238E27FC236}">
                                <a16:creationId xmlns:a16="http://schemas.microsoft.com/office/drawing/2014/main" id="{AE234352-B543-4ECE-8676-11D1091183A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8541508" y="1610168"/>
                            <a:ext cx="228399" cy="3791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59" name="对象 158">
            <a:extLst>
              <a:ext uri="{FF2B5EF4-FFF2-40B4-BE49-F238E27FC236}">
                <a16:creationId xmlns:a16="http://schemas.microsoft.com/office/drawing/2014/main" id="{44782617-00C1-4053-9527-5C1EDB74E3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640567"/>
              </p:ext>
            </p:extLst>
          </p:nvPr>
        </p:nvGraphicFramePr>
        <p:xfrm>
          <a:off x="1943085" y="4452090"/>
          <a:ext cx="2447925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66" name="AxMath" r:id="rId15" imgW="1224000" imgH="1160280" progId="Equation.AxMath">
                  <p:embed/>
                </p:oleObj>
              </mc:Choice>
              <mc:Fallback>
                <p:oleObj name="AxMath" r:id="rId15" imgW="1224000" imgH="1160280" progId="Equation.AxMath">
                  <p:embed/>
                  <p:pic>
                    <p:nvPicPr>
                      <p:cNvPr id="113" name="对象 112">
                        <a:extLst>
                          <a:ext uri="{FF2B5EF4-FFF2-40B4-BE49-F238E27FC236}">
                            <a16:creationId xmlns:a16="http://schemas.microsoft.com/office/drawing/2014/main" id="{4F84AF40-94D5-4820-AE0F-534EF1ACF6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43085" y="4452090"/>
                        <a:ext cx="2447925" cy="232092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对象 159">
            <a:extLst>
              <a:ext uri="{FF2B5EF4-FFF2-40B4-BE49-F238E27FC236}">
                <a16:creationId xmlns:a16="http://schemas.microsoft.com/office/drawing/2014/main" id="{ADAF5180-2BD1-4C78-A7D9-04A7E134D5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581567"/>
              </p:ext>
            </p:extLst>
          </p:nvPr>
        </p:nvGraphicFramePr>
        <p:xfrm>
          <a:off x="7888679" y="4452090"/>
          <a:ext cx="2447925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67" name="AxMath" r:id="rId17" imgW="1224000" imgH="1160640" progId="Equation.AxMath">
                  <p:embed/>
                </p:oleObj>
              </mc:Choice>
              <mc:Fallback>
                <p:oleObj name="AxMath" r:id="rId17" imgW="1224000" imgH="1160640" progId="Equation.AxMath">
                  <p:embed/>
                  <p:pic>
                    <p:nvPicPr>
                      <p:cNvPr id="110" name="对象 109">
                        <a:extLst>
                          <a:ext uri="{FF2B5EF4-FFF2-40B4-BE49-F238E27FC236}">
                            <a16:creationId xmlns:a16="http://schemas.microsoft.com/office/drawing/2014/main" id="{DBABE23C-22EE-4FB1-93A4-E4E8F41FE1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888679" y="4452090"/>
                        <a:ext cx="2447925" cy="232092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800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Divide-and-Conquer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89E2E6B-AC22-4A09-A478-228471D8D915}"/>
              </a:ext>
            </a:extLst>
          </p:cNvPr>
          <p:cNvGrpSpPr/>
          <p:nvPr/>
        </p:nvGrpSpPr>
        <p:grpSpPr>
          <a:xfrm>
            <a:off x="765391" y="1642746"/>
            <a:ext cx="5062576" cy="2642408"/>
            <a:chOff x="2745474" y="1609725"/>
            <a:chExt cx="6682301" cy="369074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093013D-95C8-4303-B6BE-17AC48D24F3A}"/>
                </a:ext>
              </a:extLst>
            </p:cNvPr>
            <p:cNvGrpSpPr/>
            <p:nvPr/>
          </p:nvGrpSpPr>
          <p:grpSpPr>
            <a:xfrm>
              <a:off x="2745474" y="2137109"/>
              <a:ext cx="6682301" cy="3163356"/>
              <a:chOff x="3024606" y="2425867"/>
              <a:chExt cx="6682301" cy="3163356"/>
            </a:xfrm>
          </p:grpSpPr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5D1AC9C3-491C-47EC-85DA-83BDD6B2928E}"/>
                  </a:ext>
                </a:extLst>
              </p:cNvPr>
              <p:cNvCxnSpPr>
                <a:stCxn id="82" idx="6"/>
                <a:endCxn id="76" idx="2"/>
              </p:cNvCxnSpPr>
              <p:nvPr/>
            </p:nvCxnSpPr>
            <p:spPr>
              <a:xfrm>
                <a:off x="5636903" y="2654467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427E31D3-92A1-4981-B7C3-2B229FD476DA}"/>
                  </a:ext>
                </a:extLst>
              </p:cNvPr>
              <p:cNvCxnSpPr>
                <a:stCxn id="82" idx="6"/>
                <a:endCxn id="78" idx="2"/>
              </p:cNvCxnSpPr>
              <p:nvPr/>
            </p:nvCxnSpPr>
            <p:spPr>
              <a:xfrm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F6494232-2A7D-4393-B062-2EDE8B68A501}"/>
                  </a:ext>
                </a:extLst>
              </p:cNvPr>
              <p:cNvCxnSpPr>
                <a:stCxn id="82" idx="6"/>
                <a:endCxn id="77" idx="2"/>
              </p:cNvCxnSpPr>
              <p:nvPr/>
            </p:nvCxnSpPr>
            <p:spPr>
              <a:xfrm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C7282284-3E6C-4183-BD8C-23BB756C957B}"/>
                  </a:ext>
                </a:extLst>
              </p:cNvPr>
              <p:cNvCxnSpPr>
                <a:stCxn id="82" idx="6"/>
                <a:endCxn id="79" idx="2"/>
              </p:cNvCxnSpPr>
              <p:nvPr/>
            </p:nvCxnSpPr>
            <p:spPr>
              <a:xfrm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9579E781-83D2-4A01-9CBB-02D3957BA1FE}"/>
                  </a:ext>
                </a:extLst>
              </p:cNvPr>
              <p:cNvCxnSpPr>
                <a:stCxn id="84" idx="6"/>
                <a:endCxn id="76" idx="2"/>
              </p:cNvCxnSpPr>
              <p:nvPr/>
            </p:nvCxnSpPr>
            <p:spPr>
              <a:xfrm flipV="1"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5D068FAB-F956-44B8-AD47-B3D880C13966}"/>
                  </a:ext>
                </a:extLst>
              </p:cNvPr>
              <p:cNvCxnSpPr>
                <a:stCxn id="84" idx="6"/>
                <a:endCxn id="78" idx="2"/>
              </p:cNvCxnSpPr>
              <p:nvPr/>
            </p:nvCxnSpPr>
            <p:spPr>
              <a:xfrm>
                <a:off x="5636903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1461F06E-516B-4C99-9B07-78E980B5FFBD}"/>
                  </a:ext>
                </a:extLst>
              </p:cNvPr>
              <p:cNvCxnSpPr>
                <a:stCxn id="84" idx="6"/>
                <a:endCxn id="77" idx="2"/>
              </p:cNvCxnSpPr>
              <p:nvPr/>
            </p:nvCxnSpPr>
            <p:spPr>
              <a:xfrm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70817D93-F29F-4D80-8ACF-93472F4FDE82}"/>
                  </a:ext>
                </a:extLst>
              </p:cNvPr>
              <p:cNvCxnSpPr>
                <a:stCxn id="84" idx="6"/>
                <a:endCxn id="79" idx="2"/>
              </p:cNvCxnSpPr>
              <p:nvPr/>
            </p:nvCxnSpPr>
            <p:spPr>
              <a:xfrm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6B5E6605-9CAC-4CFF-AE0F-84978516CE2F}"/>
                  </a:ext>
                </a:extLst>
              </p:cNvPr>
              <p:cNvCxnSpPr>
                <a:stCxn id="83" idx="6"/>
                <a:endCxn id="76" idx="2"/>
              </p:cNvCxnSpPr>
              <p:nvPr/>
            </p:nvCxnSpPr>
            <p:spPr>
              <a:xfrm flipV="1"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E7DD2C5C-3D6F-4E44-B833-EF06370AD100}"/>
                  </a:ext>
                </a:extLst>
              </p:cNvPr>
              <p:cNvCxnSpPr>
                <a:stCxn id="83" idx="6"/>
                <a:endCxn id="78" idx="2"/>
              </p:cNvCxnSpPr>
              <p:nvPr/>
            </p:nvCxnSpPr>
            <p:spPr>
              <a:xfrm flipV="1"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B90AE4E3-4B83-4EBF-8688-A43F2875A3E1}"/>
                  </a:ext>
                </a:extLst>
              </p:cNvPr>
              <p:cNvCxnSpPr>
                <a:stCxn id="83" idx="6"/>
                <a:endCxn id="77" idx="2"/>
              </p:cNvCxnSpPr>
              <p:nvPr/>
            </p:nvCxnSpPr>
            <p:spPr>
              <a:xfrm>
                <a:off x="5636903" y="4043253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25CD92BC-68CE-4F09-A723-07C1965E4FAD}"/>
                  </a:ext>
                </a:extLst>
              </p:cNvPr>
              <p:cNvCxnSpPr>
                <a:stCxn id="85" idx="6"/>
                <a:endCxn id="79" idx="2"/>
              </p:cNvCxnSpPr>
              <p:nvPr/>
            </p:nvCxnSpPr>
            <p:spPr>
              <a:xfrm>
                <a:off x="5636903" y="4738201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BB67BBEF-D3FF-4B36-B650-C2B4C996DFCC}"/>
                  </a:ext>
                </a:extLst>
              </p:cNvPr>
              <p:cNvCxnSpPr>
                <a:stCxn id="83" idx="6"/>
                <a:endCxn id="79" idx="2"/>
              </p:cNvCxnSpPr>
              <p:nvPr/>
            </p:nvCxnSpPr>
            <p:spPr>
              <a:xfrm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922D33BC-240C-4723-9B0A-C5B0BE1E022D}"/>
                  </a:ext>
                </a:extLst>
              </p:cNvPr>
              <p:cNvCxnSpPr>
                <a:stCxn id="85" idx="6"/>
                <a:endCxn id="77" idx="2"/>
              </p:cNvCxnSpPr>
              <p:nvPr/>
            </p:nvCxnSpPr>
            <p:spPr>
              <a:xfrm flipV="1"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FE1995F2-CF12-46E8-A20F-7785C75AAAEB}"/>
                  </a:ext>
                </a:extLst>
              </p:cNvPr>
              <p:cNvCxnSpPr>
                <a:stCxn id="85" idx="6"/>
                <a:endCxn id="78" idx="2"/>
              </p:cNvCxnSpPr>
              <p:nvPr/>
            </p:nvCxnSpPr>
            <p:spPr>
              <a:xfrm flipV="1"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2CD69676-6D85-4B33-A54D-B2456466FB6A}"/>
                  </a:ext>
                </a:extLst>
              </p:cNvPr>
              <p:cNvCxnSpPr>
                <a:stCxn id="85" idx="6"/>
                <a:endCxn id="76" idx="2"/>
              </p:cNvCxnSpPr>
              <p:nvPr/>
            </p:nvCxnSpPr>
            <p:spPr>
              <a:xfrm flipV="1"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71F3C58C-75ED-456B-889F-3CBF32C701F8}"/>
                  </a:ext>
                </a:extLst>
              </p:cNvPr>
              <p:cNvCxnSpPr>
                <a:stCxn id="76" idx="6"/>
                <a:endCxn id="71" idx="2"/>
              </p:cNvCxnSpPr>
              <p:nvPr/>
            </p:nvCxnSpPr>
            <p:spPr>
              <a:xfrm>
                <a:off x="7394958" y="2654467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971DACAF-560B-46FF-8361-EF49054DF042}"/>
                  </a:ext>
                </a:extLst>
              </p:cNvPr>
              <p:cNvCxnSpPr>
                <a:stCxn id="76" idx="6"/>
                <a:endCxn id="73" idx="2"/>
              </p:cNvCxnSpPr>
              <p:nvPr/>
            </p:nvCxnSpPr>
            <p:spPr>
              <a:xfrm>
                <a:off x="7394958" y="2654467"/>
                <a:ext cx="1300855" cy="1040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B5CA40C7-C864-4368-B3A7-DCDC6BE23B87}"/>
                  </a:ext>
                </a:extLst>
              </p:cNvPr>
              <p:cNvCxnSpPr>
                <a:stCxn id="76" idx="6"/>
                <a:endCxn id="72" idx="2"/>
              </p:cNvCxnSpPr>
              <p:nvPr/>
            </p:nvCxnSpPr>
            <p:spPr>
              <a:xfrm>
                <a:off x="7394958" y="2654467"/>
                <a:ext cx="1300855" cy="1735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AA68F09D-6ED3-4E6F-A921-A5C9BE3ED66C}"/>
                  </a:ext>
                </a:extLst>
              </p:cNvPr>
              <p:cNvCxnSpPr>
                <a:stCxn id="78" idx="6"/>
                <a:endCxn id="71" idx="2"/>
              </p:cNvCxnSpPr>
              <p:nvPr/>
            </p:nvCxnSpPr>
            <p:spPr>
              <a:xfrm flipV="1">
                <a:off x="7394958" y="3001386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8CC5CE18-0EF3-40C8-BB5A-36E0B6AE2EDB}"/>
                  </a:ext>
                </a:extLst>
              </p:cNvPr>
              <p:cNvCxnSpPr>
                <a:stCxn id="78" idx="6"/>
                <a:endCxn id="73" idx="2"/>
              </p:cNvCxnSpPr>
              <p:nvPr/>
            </p:nvCxnSpPr>
            <p:spPr>
              <a:xfrm>
                <a:off x="7394958" y="3348305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53F0DE09-A057-4C1D-8817-57AFEBDDBA99}"/>
                  </a:ext>
                </a:extLst>
              </p:cNvPr>
              <p:cNvCxnSpPr>
                <a:stCxn id="78" idx="6"/>
                <a:endCxn id="72" idx="2"/>
              </p:cNvCxnSpPr>
              <p:nvPr/>
            </p:nvCxnSpPr>
            <p:spPr>
              <a:xfrm>
                <a:off x="7394958" y="3348305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D4133663-8E01-437F-960C-3DAAC647EED1}"/>
                  </a:ext>
                </a:extLst>
              </p:cNvPr>
              <p:cNvCxnSpPr>
                <a:stCxn id="77" idx="6"/>
                <a:endCxn id="71" idx="2"/>
              </p:cNvCxnSpPr>
              <p:nvPr/>
            </p:nvCxnSpPr>
            <p:spPr>
              <a:xfrm flipV="1">
                <a:off x="7394958" y="3001386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153FB326-D509-4DF4-B490-9FAD5694392B}"/>
                  </a:ext>
                </a:extLst>
              </p:cNvPr>
              <p:cNvCxnSpPr>
                <a:stCxn id="77" idx="6"/>
                <a:endCxn id="73" idx="2"/>
              </p:cNvCxnSpPr>
              <p:nvPr/>
            </p:nvCxnSpPr>
            <p:spPr>
              <a:xfrm flipV="1">
                <a:off x="7394958" y="3695224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416A17C8-5A4A-4DDA-883A-51A3855AF783}"/>
                  </a:ext>
                </a:extLst>
              </p:cNvPr>
              <p:cNvCxnSpPr>
                <a:stCxn id="79" idx="6"/>
                <a:endCxn id="73" idx="2"/>
              </p:cNvCxnSpPr>
              <p:nvPr/>
            </p:nvCxnSpPr>
            <p:spPr>
              <a:xfrm flipV="1">
                <a:off x="7394958" y="3695224"/>
                <a:ext cx="1300855" cy="1042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9C3D659C-C940-4DAD-BD49-1538AA13C10F}"/>
                  </a:ext>
                </a:extLst>
              </p:cNvPr>
              <p:cNvCxnSpPr>
                <a:stCxn id="77" idx="6"/>
                <a:endCxn id="72" idx="2"/>
              </p:cNvCxnSpPr>
              <p:nvPr/>
            </p:nvCxnSpPr>
            <p:spPr>
              <a:xfrm>
                <a:off x="7394958" y="4043253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035C9895-A39D-46A8-9216-71AECC4981F2}"/>
                  </a:ext>
                </a:extLst>
              </p:cNvPr>
              <p:cNvCxnSpPr>
                <a:stCxn id="79" idx="6"/>
                <a:endCxn id="72" idx="2"/>
              </p:cNvCxnSpPr>
              <p:nvPr/>
            </p:nvCxnSpPr>
            <p:spPr>
              <a:xfrm flipV="1">
                <a:off x="7394958" y="4390172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1386EB88-3487-4528-9469-3686BF09A3AF}"/>
                  </a:ext>
                </a:extLst>
              </p:cNvPr>
              <p:cNvCxnSpPr>
                <a:stCxn id="79" idx="6"/>
                <a:endCxn id="71" idx="2"/>
              </p:cNvCxnSpPr>
              <p:nvPr/>
            </p:nvCxnSpPr>
            <p:spPr>
              <a:xfrm flipV="1">
                <a:off x="7394958" y="3001386"/>
                <a:ext cx="1300855" cy="1736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5A96BF72-806C-498F-A168-A979A879AE99}"/>
                  </a:ext>
                </a:extLst>
              </p:cNvPr>
              <p:cNvGrpSpPr/>
              <p:nvPr/>
            </p:nvGrpSpPr>
            <p:grpSpPr>
              <a:xfrm>
                <a:off x="4621955" y="2425867"/>
                <a:ext cx="1572696" cy="3163356"/>
                <a:chOff x="3004910" y="2156359"/>
                <a:chExt cx="1572696" cy="3163356"/>
              </a:xfrm>
            </p:grpSpPr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95975121-AB8F-4909-9A78-994F0D5D8AD4}"/>
                    </a:ext>
                  </a:extLst>
                </p:cNvPr>
                <p:cNvGrpSpPr/>
                <p:nvPr/>
              </p:nvGrpSpPr>
              <p:grpSpPr>
                <a:xfrm>
                  <a:off x="3562658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82" name="流程图: 联系 4">
                    <a:extLst>
                      <a:ext uri="{FF2B5EF4-FFF2-40B4-BE49-F238E27FC236}">
                        <a16:creationId xmlns:a16="http://schemas.microsoft.com/office/drawing/2014/main" id="{13E4BD19-DE40-4BA3-AE5A-1E41EE318431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 dirty="0"/>
                  </a:p>
                </p:txBody>
              </p:sp>
              <p:sp>
                <p:nvSpPr>
                  <p:cNvPr id="83" name="流程图: 联系 8">
                    <a:extLst>
                      <a:ext uri="{FF2B5EF4-FFF2-40B4-BE49-F238E27FC236}">
                        <a16:creationId xmlns:a16="http://schemas.microsoft.com/office/drawing/2014/main" id="{1FB2B11A-5B2E-4575-9BC2-8E20A9AA2784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4" name="流程图: 联系 9">
                    <a:extLst>
                      <a:ext uri="{FF2B5EF4-FFF2-40B4-BE49-F238E27FC236}">
                        <a16:creationId xmlns:a16="http://schemas.microsoft.com/office/drawing/2014/main" id="{326D7B27-5597-41CE-974B-22501A2E25AC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5" name="流程图: 联系 10">
                    <a:extLst>
                      <a:ext uri="{FF2B5EF4-FFF2-40B4-BE49-F238E27FC236}">
                        <a16:creationId xmlns:a16="http://schemas.microsoft.com/office/drawing/2014/main" id="{E0C3C01B-F92E-4CA3-A2CC-39D5C91B2238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1EDDFDCB-2399-4886-8C9E-39D35DFA77C2}"/>
                    </a:ext>
                  </a:extLst>
                </p:cNvPr>
                <p:cNvSpPr txBox="1"/>
                <p:nvPr/>
              </p:nvSpPr>
              <p:spPr>
                <a:xfrm>
                  <a:off x="3004910" y="4932821"/>
                  <a:ext cx="1572696" cy="386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1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0BBFCAE8-710E-4C6A-8415-91DE1017F4BF}"/>
                  </a:ext>
                </a:extLst>
              </p:cNvPr>
              <p:cNvGrpSpPr/>
              <p:nvPr/>
            </p:nvGrpSpPr>
            <p:grpSpPr>
              <a:xfrm>
                <a:off x="6380009" y="2425867"/>
                <a:ext cx="1572696" cy="3163356"/>
                <a:chOff x="4762964" y="2156359"/>
                <a:chExt cx="1572696" cy="3163356"/>
              </a:xfrm>
            </p:grpSpPr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0E2EED4B-6890-4088-B53F-885B41FFE2D5}"/>
                    </a:ext>
                  </a:extLst>
                </p:cNvPr>
                <p:cNvGrpSpPr/>
                <p:nvPr/>
              </p:nvGrpSpPr>
              <p:grpSpPr>
                <a:xfrm>
                  <a:off x="5320713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76" name="流程图: 联系 14">
                    <a:extLst>
                      <a:ext uri="{FF2B5EF4-FFF2-40B4-BE49-F238E27FC236}">
                        <a16:creationId xmlns:a16="http://schemas.microsoft.com/office/drawing/2014/main" id="{57C4CC9A-6B8F-49D1-A991-348A617D6922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7" name="流程图: 联系 15">
                    <a:extLst>
                      <a:ext uri="{FF2B5EF4-FFF2-40B4-BE49-F238E27FC236}">
                        <a16:creationId xmlns:a16="http://schemas.microsoft.com/office/drawing/2014/main" id="{D64EC7D1-FEE7-4944-B5E3-350F756122E2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8" name="流程图: 联系 16">
                    <a:extLst>
                      <a:ext uri="{FF2B5EF4-FFF2-40B4-BE49-F238E27FC236}">
                        <a16:creationId xmlns:a16="http://schemas.microsoft.com/office/drawing/2014/main" id="{8A26BA48-8D4D-446A-BED4-C71A904B5DB0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9" name="流程图: 联系 17">
                    <a:extLst>
                      <a:ext uri="{FF2B5EF4-FFF2-40B4-BE49-F238E27FC236}">
                        <a16:creationId xmlns:a16="http://schemas.microsoft.com/office/drawing/2014/main" id="{52CA675B-DA86-44BD-BFA6-6C155B6C71F9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21DDFC1A-6A52-4DC8-9809-1217566BA912}"/>
                    </a:ext>
                  </a:extLst>
                </p:cNvPr>
                <p:cNvSpPr txBox="1"/>
                <p:nvPr/>
              </p:nvSpPr>
              <p:spPr>
                <a:xfrm>
                  <a:off x="4762964" y="4932821"/>
                  <a:ext cx="1572696" cy="386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2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42B80254-0DE2-4DDB-BFFB-0E2E88261342}"/>
                  </a:ext>
                </a:extLst>
              </p:cNvPr>
              <p:cNvGrpSpPr/>
              <p:nvPr/>
            </p:nvGrpSpPr>
            <p:grpSpPr>
              <a:xfrm>
                <a:off x="8294916" y="2772786"/>
                <a:ext cx="1411991" cy="2816437"/>
                <a:chOff x="6677871" y="2503278"/>
                <a:chExt cx="1411991" cy="2816437"/>
              </a:xfrm>
            </p:grpSpPr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E362E842-26FE-4C4B-8E93-867F92DD8F8E}"/>
                    </a:ext>
                  </a:extLst>
                </p:cNvPr>
                <p:cNvGrpSpPr/>
                <p:nvPr/>
              </p:nvGrpSpPr>
              <p:grpSpPr>
                <a:xfrm>
                  <a:off x="7078768" y="2503278"/>
                  <a:ext cx="457200" cy="1845986"/>
                  <a:chOff x="2690911" y="2589496"/>
                  <a:chExt cx="457200" cy="1845986"/>
                </a:xfrm>
              </p:grpSpPr>
              <p:sp>
                <p:nvSpPr>
                  <p:cNvPr id="71" name="流程图: 联系 53">
                    <a:extLst>
                      <a:ext uri="{FF2B5EF4-FFF2-40B4-BE49-F238E27FC236}">
                        <a16:creationId xmlns:a16="http://schemas.microsoft.com/office/drawing/2014/main" id="{85EB7514-BEE8-43B7-896A-265119D24F37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2" name="流程图: 联系 54">
                    <a:extLst>
                      <a:ext uri="{FF2B5EF4-FFF2-40B4-BE49-F238E27FC236}">
                        <a16:creationId xmlns:a16="http://schemas.microsoft.com/office/drawing/2014/main" id="{F8DFC6B1-61AE-4F9C-8327-E51DE9090D60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3" name="流程图: 联系 55">
                    <a:extLst>
                      <a:ext uri="{FF2B5EF4-FFF2-40B4-BE49-F238E27FC236}">
                        <a16:creationId xmlns:a16="http://schemas.microsoft.com/office/drawing/2014/main" id="{22845FF4-D940-4F55-A7C3-8C72EAE5E126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F87F3B71-2B3C-4A64-A3A2-1D2BAC65BF39}"/>
                    </a:ext>
                  </a:extLst>
                </p:cNvPr>
                <p:cNvSpPr txBox="1"/>
                <p:nvPr/>
              </p:nvSpPr>
              <p:spPr>
                <a:xfrm>
                  <a:off x="6677871" y="4932821"/>
                  <a:ext cx="1411991" cy="386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Output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C0A207F4-8D50-49E4-BC4D-8EB14C047341}"/>
                  </a:ext>
                </a:extLst>
              </p:cNvPr>
              <p:cNvGrpSpPr/>
              <p:nvPr/>
            </p:nvGrpSpPr>
            <p:grpSpPr>
              <a:xfrm>
                <a:off x="3024606" y="3119705"/>
                <a:ext cx="1251284" cy="2360733"/>
                <a:chOff x="1407561" y="2850197"/>
                <a:chExt cx="1251284" cy="2360733"/>
              </a:xfrm>
            </p:grpSpPr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6DDDE871-6B63-4615-A4E1-5F72BD64A532}"/>
                    </a:ext>
                  </a:extLst>
                </p:cNvPr>
                <p:cNvGrpSpPr/>
                <p:nvPr/>
              </p:nvGrpSpPr>
              <p:grpSpPr>
                <a:xfrm>
                  <a:off x="1804603" y="2850197"/>
                  <a:ext cx="457200" cy="1151038"/>
                  <a:chOff x="2690911" y="2589496"/>
                  <a:chExt cx="457200" cy="1151038"/>
                </a:xfrm>
              </p:grpSpPr>
              <p:sp>
                <p:nvSpPr>
                  <p:cNvPr id="67" name="流程图: 联系 90">
                    <a:extLst>
                      <a:ext uri="{FF2B5EF4-FFF2-40B4-BE49-F238E27FC236}">
                        <a16:creationId xmlns:a16="http://schemas.microsoft.com/office/drawing/2014/main" id="{AE9971CF-E1BD-4267-9925-1F82A9DC2B10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8" name="流程图: 联系 92">
                    <a:extLst>
                      <a:ext uri="{FF2B5EF4-FFF2-40B4-BE49-F238E27FC236}">
                        <a16:creationId xmlns:a16="http://schemas.microsoft.com/office/drawing/2014/main" id="{0A11DBF4-E1BD-4874-9F5C-7F5B1D8A6A08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F3EA42C0-F2B4-4C0E-B4E4-7BB1EF82D5E9}"/>
                    </a:ext>
                  </a:extLst>
                </p:cNvPr>
                <p:cNvSpPr txBox="1"/>
                <p:nvPr/>
              </p:nvSpPr>
              <p:spPr>
                <a:xfrm>
                  <a:off x="140756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Input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64F17643-E32D-4B90-8342-9F0603923B67}"/>
                  </a:ext>
                </a:extLst>
              </p:cNvPr>
              <p:cNvCxnSpPr>
                <a:stCxn id="67" idx="6"/>
                <a:endCxn id="82" idx="2"/>
              </p:cNvCxnSpPr>
              <p:nvPr/>
            </p:nvCxnSpPr>
            <p:spPr>
              <a:xfrm flipV="1">
                <a:off x="3878848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4E6A0B4E-CFAF-4000-9663-F76DDDA7984C}"/>
                  </a:ext>
                </a:extLst>
              </p:cNvPr>
              <p:cNvCxnSpPr>
                <a:stCxn id="67" idx="6"/>
                <a:endCxn id="84" idx="2"/>
              </p:cNvCxnSpPr>
              <p:nvPr/>
            </p:nvCxnSpPr>
            <p:spPr>
              <a:xfrm>
                <a:off x="3878848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E3333BBF-FF48-4F1B-9001-6DDB6D8AAA0A}"/>
                  </a:ext>
                </a:extLst>
              </p:cNvPr>
              <p:cNvCxnSpPr>
                <a:stCxn id="67" idx="6"/>
                <a:endCxn id="83" idx="2"/>
              </p:cNvCxnSpPr>
              <p:nvPr/>
            </p:nvCxnSpPr>
            <p:spPr>
              <a:xfrm>
                <a:off x="3878848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F0CC3D9E-3AA5-4D26-A8F6-A216F86FA9B8}"/>
                  </a:ext>
                </a:extLst>
              </p:cNvPr>
              <p:cNvCxnSpPr>
                <a:stCxn id="67" idx="6"/>
                <a:endCxn id="85" idx="2"/>
              </p:cNvCxnSpPr>
              <p:nvPr/>
            </p:nvCxnSpPr>
            <p:spPr>
              <a:xfrm>
                <a:off x="3878848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624D6641-5520-459C-81FB-5EFD489D63D3}"/>
                  </a:ext>
                </a:extLst>
              </p:cNvPr>
              <p:cNvCxnSpPr>
                <a:stCxn id="68" idx="6"/>
                <a:endCxn id="82" idx="2"/>
              </p:cNvCxnSpPr>
              <p:nvPr/>
            </p:nvCxnSpPr>
            <p:spPr>
              <a:xfrm flipV="1">
                <a:off x="3878848" y="2654467"/>
                <a:ext cx="1300855" cy="1387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A0E06B32-9928-4FDC-AB94-B8191E90DC2F}"/>
                  </a:ext>
                </a:extLst>
              </p:cNvPr>
              <p:cNvCxnSpPr>
                <a:stCxn id="68" idx="6"/>
                <a:endCxn id="84" idx="2"/>
              </p:cNvCxnSpPr>
              <p:nvPr/>
            </p:nvCxnSpPr>
            <p:spPr>
              <a:xfrm flipV="1">
                <a:off x="3878848" y="3348305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C45A3115-E9F9-42D7-BF72-4C4D1AEE9B3A}"/>
                  </a:ext>
                </a:extLst>
              </p:cNvPr>
              <p:cNvCxnSpPr>
                <a:stCxn id="68" idx="6"/>
                <a:endCxn id="83" idx="2"/>
              </p:cNvCxnSpPr>
              <p:nvPr/>
            </p:nvCxnSpPr>
            <p:spPr>
              <a:xfrm>
                <a:off x="3878848" y="4042143"/>
                <a:ext cx="1300855" cy="1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C642059F-427E-4059-B199-4B96C7C3633A}"/>
                  </a:ext>
                </a:extLst>
              </p:cNvPr>
              <p:cNvCxnSpPr>
                <a:stCxn id="68" idx="6"/>
                <a:endCxn id="85" idx="2"/>
              </p:cNvCxnSpPr>
              <p:nvPr/>
            </p:nvCxnSpPr>
            <p:spPr>
              <a:xfrm>
                <a:off x="3878848" y="4042143"/>
                <a:ext cx="1300855" cy="696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35532A0-AB35-4EE7-A537-7A90A7D1B0F1}"/>
                </a:ext>
              </a:extLst>
            </p:cNvPr>
            <p:cNvGrpSpPr/>
            <p:nvPr/>
          </p:nvGrpSpPr>
          <p:grpSpPr>
            <a:xfrm>
              <a:off x="3221038" y="1609725"/>
              <a:ext cx="5548444" cy="381000"/>
              <a:chOff x="3221038" y="1609725"/>
              <a:chExt cx="5548444" cy="381000"/>
            </a:xfrm>
          </p:grpSpPr>
          <p:graphicFrame>
            <p:nvGraphicFramePr>
              <p:cNvPr id="20" name="对象 19">
                <a:extLst>
                  <a:ext uri="{FF2B5EF4-FFF2-40B4-BE49-F238E27FC236}">
                    <a16:creationId xmlns:a16="http://schemas.microsoft.com/office/drawing/2014/main" id="{27E2E240-4999-4F65-9C41-E31C3E6048BB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221038" y="1609725"/>
              <a:ext cx="30162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596" name="AxMath" r:id="rId4" imgW="150480" imgH="190440" progId="Equation.AxMath">
                      <p:embed/>
                    </p:oleObj>
                  </mc:Choice>
                  <mc:Fallback>
                    <p:oleObj name="AxMath" r:id="rId4" imgW="150480" imgH="190440" progId="Equation.AxMath">
                      <p:embed/>
                      <p:pic>
                        <p:nvPicPr>
                          <p:cNvPr id="20" name="对象 19">
                            <a:extLst>
                              <a:ext uri="{FF2B5EF4-FFF2-40B4-BE49-F238E27FC236}">
                                <a16:creationId xmlns:a16="http://schemas.microsoft.com/office/drawing/2014/main" id="{27E2E240-4999-4F65-9C41-E31C3E6048B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221038" y="1609725"/>
                            <a:ext cx="301625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对象 21">
                <a:extLst>
                  <a:ext uri="{FF2B5EF4-FFF2-40B4-BE49-F238E27FC236}">
                    <a16:creationId xmlns:a16="http://schemas.microsoft.com/office/drawing/2014/main" id="{9624CD7E-2F5B-4F74-992D-B0C3AFCB3FD3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978400" y="1609725"/>
              <a:ext cx="300038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597" name="AxMath" r:id="rId6" imgW="142920" imgH="190440" progId="Equation.AxMath">
                      <p:embed/>
                    </p:oleObj>
                  </mc:Choice>
                  <mc:Fallback>
                    <p:oleObj name="AxMath" r:id="rId6" imgW="142920" imgH="190440" progId="Equation.AxMath">
                      <p:embed/>
                      <p:pic>
                        <p:nvPicPr>
                          <p:cNvPr id="22" name="对象 21">
                            <a:extLst>
                              <a:ext uri="{FF2B5EF4-FFF2-40B4-BE49-F238E27FC236}">
                                <a16:creationId xmlns:a16="http://schemas.microsoft.com/office/drawing/2014/main" id="{9624CD7E-2F5B-4F74-992D-B0C3AFCB3FD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978400" y="1609725"/>
                            <a:ext cx="300038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对象 22">
                <a:extLst>
                  <a:ext uri="{FF2B5EF4-FFF2-40B4-BE49-F238E27FC236}">
                    <a16:creationId xmlns:a16="http://schemas.microsoft.com/office/drawing/2014/main" id="{0A5AE826-E43D-45A3-9BB6-143EAAA808B2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729413" y="1609725"/>
              <a:ext cx="312737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598" name="AxMath" r:id="rId8" imgW="149040" imgH="190440" progId="Equation.AxMath">
                      <p:embed/>
                    </p:oleObj>
                  </mc:Choice>
                  <mc:Fallback>
                    <p:oleObj name="AxMath" r:id="rId8" imgW="149040" imgH="190440" progId="Equation.AxMath">
                      <p:embed/>
                      <p:pic>
                        <p:nvPicPr>
                          <p:cNvPr id="23" name="对象 22">
                            <a:extLst>
                              <a:ext uri="{FF2B5EF4-FFF2-40B4-BE49-F238E27FC236}">
                                <a16:creationId xmlns:a16="http://schemas.microsoft.com/office/drawing/2014/main" id="{0A5AE826-E43D-45A3-9BB6-143EAAA808B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6729413" y="1609725"/>
                            <a:ext cx="312737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对象 23">
                <a:extLst>
                  <a:ext uri="{FF2B5EF4-FFF2-40B4-BE49-F238E27FC236}">
                    <a16:creationId xmlns:a16="http://schemas.microsoft.com/office/drawing/2014/main" id="{AE234352-B543-4ECE-8676-11D1091183A7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541082" y="1610168"/>
              <a:ext cx="228400" cy="379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599" name="AxMath" r:id="rId10" imgW="107640" imgH="189360" progId="Equation.AxMath">
                      <p:embed/>
                    </p:oleObj>
                  </mc:Choice>
                  <mc:Fallback>
                    <p:oleObj name="AxMath" r:id="rId10" imgW="107640" imgH="189360" progId="Equation.AxMath">
                      <p:embed/>
                      <p:pic>
                        <p:nvPicPr>
                          <p:cNvPr id="24" name="对象 23">
                            <a:extLst>
                              <a:ext uri="{FF2B5EF4-FFF2-40B4-BE49-F238E27FC236}">
                                <a16:creationId xmlns:a16="http://schemas.microsoft.com/office/drawing/2014/main" id="{AE234352-B543-4ECE-8676-11D1091183A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8541082" y="1610168"/>
                            <a:ext cx="228400" cy="3791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05BE21D-3E6E-4021-8ABD-522F89EA08DA}"/>
              </a:ext>
            </a:extLst>
          </p:cNvPr>
          <p:cNvSpPr txBox="1"/>
          <p:nvPr/>
        </p:nvSpPr>
        <p:spPr>
          <a:xfrm>
            <a:off x="831691" y="937326"/>
            <a:ext cx="10528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When can we say that the model is </a:t>
            </a:r>
            <a:r>
              <a:rPr lang="en-US" altLang="zh-CN" sz="2400" dirty="0">
                <a:solidFill>
                  <a:srgbClr val="FF0000"/>
                </a:solidFill>
              </a:rPr>
              <a:t>not</a:t>
            </a:r>
            <a:r>
              <a:rPr lang="en-US" altLang="zh-CN" sz="2400" dirty="0"/>
              <a:t> robust?</a:t>
            </a:r>
            <a:endParaRPr lang="zh-CN" altLang="en-US" sz="2400" dirty="0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874982FC-FC91-4492-AB14-226D5DF052E5}"/>
              </a:ext>
            </a:extLst>
          </p:cNvPr>
          <p:cNvGrpSpPr/>
          <p:nvPr/>
        </p:nvGrpSpPr>
        <p:grpSpPr>
          <a:xfrm>
            <a:off x="6570556" y="1642746"/>
            <a:ext cx="5062576" cy="2642408"/>
            <a:chOff x="2745474" y="1609725"/>
            <a:chExt cx="6682301" cy="3690740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4C8BE162-EE83-4FEB-AFE3-A531D293C5A0}"/>
                </a:ext>
              </a:extLst>
            </p:cNvPr>
            <p:cNvGrpSpPr/>
            <p:nvPr/>
          </p:nvGrpSpPr>
          <p:grpSpPr>
            <a:xfrm>
              <a:off x="2745474" y="2137109"/>
              <a:ext cx="6682301" cy="3163356"/>
              <a:chOff x="3024606" y="2425867"/>
              <a:chExt cx="6682301" cy="3163356"/>
            </a:xfrm>
          </p:grpSpPr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04E1A547-5A47-4406-8149-003510B0F479}"/>
                  </a:ext>
                </a:extLst>
              </p:cNvPr>
              <p:cNvCxnSpPr>
                <a:stCxn id="155" idx="6"/>
                <a:endCxn id="149" idx="2"/>
              </p:cNvCxnSpPr>
              <p:nvPr/>
            </p:nvCxnSpPr>
            <p:spPr>
              <a:xfrm>
                <a:off x="5636903" y="2654467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E05B61CB-70A7-493D-9333-4DD337631F59}"/>
                  </a:ext>
                </a:extLst>
              </p:cNvPr>
              <p:cNvCxnSpPr>
                <a:stCxn id="155" idx="6"/>
                <a:endCxn id="151" idx="2"/>
              </p:cNvCxnSpPr>
              <p:nvPr/>
            </p:nvCxnSpPr>
            <p:spPr>
              <a:xfrm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632952EB-7097-4991-A3D5-7921A640A154}"/>
                  </a:ext>
                </a:extLst>
              </p:cNvPr>
              <p:cNvCxnSpPr>
                <a:stCxn id="155" idx="6"/>
                <a:endCxn id="150" idx="2"/>
              </p:cNvCxnSpPr>
              <p:nvPr/>
            </p:nvCxnSpPr>
            <p:spPr>
              <a:xfrm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22EB8CE3-097D-4A1D-B920-6F9B2BB3F175}"/>
                  </a:ext>
                </a:extLst>
              </p:cNvPr>
              <p:cNvCxnSpPr>
                <a:stCxn id="155" idx="6"/>
                <a:endCxn id="152" idx="2"/>
              </p:cNvCxnSpPr>
              <p:nvPr/>
            </p:nvCxnSpPr>
            <p:spPr>
              <a:xfrm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31FB23B5-F909-40BC-8753-AF60B6502A53}"/>
                  </a:ext>
                </a:extLst>
              </p:cNvPr>
              <p:cNvCxnSpPr>
                <a:stCxn id="157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3683FC23-92F4-454E-A703-2168B434C2C5}"/>
                  </a:ext>
                </a:extLst>
              </p:cNvPr>
              <p:cNvCxnSpPr>
                <a:stCxn id="157" idx="6"/>
                <a:endCxn id="151" idx="2"/>
              </p:cNvCxnSpPr>
              <p:nvPr/>
            </p:nvCxnSpPr>
            <p:spPr>
              <a:xfrm>
                <a:off x="5636903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>
                <a:extLst>
                  <a:ext uri="{FF2B5EF4-FFF2-40B4-BE49-F238E27FC236}">
                    <a16:creationId xmlns:a16="http://schemas.microsoft.com/office/drawing/2014/main" id="{ABEB1ABA-473C-427F-BC2C-5C3D3B0C0502}"/>
                  </a:ext>
                </a:extLst>
              </p:cNvPr>
              <p:cNvCxnSpPr>
                <a:stCxn id="157" idx="6"/>
                <a:endCxn id="150" idx="2"/>
              </p:cNvCxnSpPr>
              <p:nvPr/>
            </p:nvCxnSpPr>
            <p:spPr>
              <a:xfrm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8BBE7CBB-05E6-497E-9A49-436CA8DE3EB0}"/>
                  </a:ext>
                </a:extLst>
              </p:cNvPr>
              <p:cNvCxnSpPr>
                <a:stCxn id="157" idx="6"/>
                <a:endCxn id="152" idx="2"/>
              </p:cNvCxnSpPr>
              <p:nvPr/>
            </p:nvCxnSpPr>
            <p:spPr>
              <a:xfrm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C4FADDC8-6989-482A-8B03-BD5510870351}"/>
                  </a:ext>
                </a:extLst>
              </p:cNvPr>
              <p:cNvCxnSpPr>
                <a:stCxn id="156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FF730575-7472-4B98-ADA1-0A0DC3B99551}"/>
                  </a:ext>
                </a:extLst>
              </p:cNvPr>
              <p:cNvCxnSpPr>
                <a:stCxn id="156" idx="6"/>
                <a:endCxn id="151" idx="2"/>
              </p:cNvCxnSpPr>
              <p:nvPr/>
            </p:nvCxnSpPr>
            <p:spPr>
              <a:xfrm flipV="1"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BD4650E8-84F6-4BFD-AF25-1FDFCAE949DE}"/>
                  </a:ext>
                </a:extLst>
              </p:cNvPr>
              <p:cNvCxnSpPr>
                <a:stCxn id="156" idx="6"/>
                <a:endCxn id="150" idx="2"/>
              </p:cNvCxnSpPr>
              <p:nvPr/>
            </p:nvCxnSpPr>
            <p:spPr>
              <a:xfrm>
                <a:off x="5636903" y="4043253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040BCF28-39E0-4773-8D94-BD09520D6439}"/>
                  </a:ext>
                </a:extLst>
              </p:cNvPr>
              <p:cNvCxnSpPr>
                <a:stCxn id="158" idx="6"/>
                <a:endCxn id="152" idx="2"/>
              </p:cNvCxnSpPr>
              <p:nvPr/>
            </p:nvCxnSpPr>
            <p:spPr>
              <a:xfrm>
                <a:off x="5636903" y="4738201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C20D00FF-FC20-4112-AE2C-F218A518A1C3}"/>
                  </a:ext>
                </a:extLst>
              </p:cNvPr>
              <p:cNvCxnSpPr>
                <a:stCxn id="156" idx="6"/>
                <a:endCxn id="152" idx="2"/>
              </p:cNvCxnSpPr>
              <p:nvPr/>
            </p:nvCxnSpPr>
            <p:spPr>
              <a:xfrm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8DD589EC-596A-4A0C-93A4-69B57E697FF1}"/>
                  </a:ext>
                </a:extLst>
              </p:cNvPr>
              <p:cNvCxnSpPr>
                <a:stCxn id="158" idx="6"/>
                <a:endCxn id="150" idx="2"/>
              </p:cNvCxnSpPr>
              <p:nvPr/>
            </p:nvCxnSpPr>
            <p:spPr>
              <a:xfrm flipV="1"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>
                <a:extLst>
                  <a:ext uri="{FF2B5EF4-FFF2-40B4-BE49-F238E27FC236}">
                    <a16:creationId xmlns:a16="http://schemas.microsoft.com/office/drawing/2014/main" id="{45AD9C6C-147D-443B-B97A-0E4316A0EC62}"/>
                  </a:ext>
                </a:extLst>
              </p:cNvPr>
              <p:cNvCxnSpPr>
                <a:stCxn id="158" idx="6"/>
                <a:endCxn id="151" idx="2"/>
              </p:cNvCxnSpPr>
              <p:nvPr/>
            </p:nvCxnSpPr>
            <p:spPr>
              <a:xfrm flipV="1"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>
                <a:extLst>
                  <a:ext uri="{FF2B5EF4-FFF2-40B4-BE49-F238E27FC236}">
                    <a16:creationId xmlns:a16="http://schemas.microsoft.com/office/drawing/2014/main" id="{A89F511B-85A7-41F2-89FD-2AA31B9F83E2}"/>
                  </a:ext>
                </a:extLst>
              </p:cNvPr>
              <p:cNvCxnSpPr>
                <a:stCxn id="158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A3E7DC31-86B7-436F-B106-E8A2E2596B42}"/>
                  </a:ext>
                </a:extLst>
              </p:cNvPr>
              <p:cNvCxnSpPr>
                <a:stCxn id="149" idx="6"/>
                <a:endCxn id="144" idx="2"/>
              </p:cNvCxnSpPr>
              <p:nvPr/>
            </p:nvCxnSpPr>
            <p:spPr>
              <a:xfrm>
                <a:off x="7394958" y="2654467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>
                <a:extLst>
                  <a:ext uri="{FF2B5EF4-FFF2-40B4-BE49-F238E27FC236}">
                    <a16:creationId xmlns:a16="http://schemas.microsoft.com/office/drawing/2014/main" id="{CF9F2E88-6A14-4F7E-9B84-36879886E46D}"/>
                  </a:ext>
                </a:extLst>
              </p:cNvPr>
              <p:cNvCxnSpPr>
                <a:stCxn id="149" idx="6"/>
                <a:endCxn id="146" idx="2"/>
              </p:cNvCxnSpPr>
              <p:nvPr/>
            </p:nvCxnSpPr>
            <p:spPr>
              <a:xfrm>
                <a:off x="7394958" y="2654467"/>
                <a:ext cx="1300855" cy="1040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5A56F916-7409-4A59-BFD0-0E48769D1C24}"/>
                  </a:ext>
                </a:extLst>
              </p:cNvPr>
              <p:cNvCxnSpPr>
                <a:stCxn id="149" idx="6"/>
                <a:endCxn id="145" idx="2"/>
              </p:cNvCxnSpPr>
              <p:nvPr/>
            </p:nvCxnSpPr>
            <p:spPr>
              <a:xfrm>
                <a:off x="7394958" y="2654467"/>
                <a:ext cx="1300855" cy="1735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>
                <a:extLst>
                  <a:ext uri="{FF2B5EF4-FFF2-40B4-BE49-F238E27FC236}">
                    <a16:creationId xmlns:a16="http://schemas.microsoft.com/office/drawing/2014/main" id="{0C95D51D-FD50-4246-8E4A-4CBCA8CDF319}"/>
                  </a:ext>
                </a:extLst>
              </p:cNvPr>
              <p:cNvCxnSpPr>
                <a:stCxn id="151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CA33AF0B-0959-42B4-8676-1692CE572A9F}"/>
                  </a:ext>
                </a:extLst>
              </p:cNvPr>
              <p:cNvCxnSpPr>
                <a:stCxn id="151" idx="6"/>
                <a:endCxn id="146" idx="2"/>
              </p:cNvCxnSpPr>
              <p:nvPr/>
            </p:nvCxnSpPr>
            <p:spPr>
              <a:xfrm>
                <a:off x="7394958" y="3348305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>
                <a:extLst>
                  <a:ext uri="{FF2B5EF4-FFF2-40B4-BE49-F238E27FC236}">
                    <a16:creationId xmlns:a16="http://schemas.microsoft.com/office/drawing/2014/main" id="{ACA7D700-1F83-4B9B-BF30-DFC5310C052E}"/>
                  </a:ext>
                </a:extLst>
              </p:cNvPr>
              <p:cNvCxnSpPr>
                <a:stCxn id="151" idx="6"/>
                <a:endCxn id="145" idx="2"/>
              </p:cNvCxnSpPr>
              <p:nvPr/>
            </p:nvCxnSpPr>
            <p:spPr>
              <a:xfrm>
                <a:off x="7394958" y="3348305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5C130E71-BC36-4E7D-85C7-4DEF076CD5DA}"/>
                  </a:ext>
                </a:extLst>
              </p:cNvPr>
              <p:cNvCxnSpPr>
                <a:stCxn id="150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8223D839-CE68-47DD-827D-8C5100A0816E}"/>
                  </a:ext>
                </a:extLst>
              </p:cNvPr>
              <p:cNvCxnSpPr>
                <a:stCxn id="150" idx="6"/>
                <a:endCxn id="146" idx="2"/>
              </p:cNvCxnSpPr>
              <p:nvPr/>
            </p:nvCxnSpPr>
            <p:spPr>
              <a:xfrm flipV="1">
                <a:off x="7394958" y="3695224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902E195A-C8CF-4335-860B-57BDCC507465}"/>
                  </a:ext>
                </a:extLst>
              </p:cNvPr>
              <p:cNvCxnSpPr>
                <a:stCxn id="152" idx="6"/>
                <a:endCxn id="146" idx="2"/>
              </p:cNvCxnSpPr>
              <p:nvPr/>
            </p:nvCxnSpPr>
            <p:spPr>
              <a:xfrm flipV="1">
                <a:off x="7394958" y="3695224"/>
                <a:ext cx="1300855" cy="1042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DEE740FA-0638-496F-81AD-41529FC8963B}"/>
                  </a:ext>
                </a:extLst>
              </p:cNvPr>
              <p:cNvCxnSpPr>
                <a:stCxn id="150" idx="6"/>
                <a:endCxn id="145" idx="2"/>
              </p:cNvCxnSpPr>
              <p:nvPr/>
            </p:nvCxnSpPr>
            <p:spPr>
              <a:xfrm>
                <a:off x="7394958" y="4043253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>
                <a:extLst>
                  <a:ext uri="{FF2B5EF4-FFF2-40B4-BE49-F238E27FC236}">
                    <a16:creationId xmlns:a16="http://schemas.microsoft.com/office/drawing/2014/main" id="{1B060281-43C1-43A5-9EED-CE6A1BD2E1C5}"/>
                  </a:ext>
                </a:extLst>
              </p:cNvPr>
              <p:cNvCxnSpPr>
                <a:stCxn id="152" idx="6"/>
                <a:endCxn id="145" idx="2"/>
              </p:cNvCxnSpPr>
              <p:nvPr/>
            </p:nvCxnSpPr>
            <p:spPr>
              <a:xfrm flipV="1">
                <a:off x="7394958" y="4390172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F3AADDC2-6ED0-4C62-BF37-3DF37C9C51BC}"/>
                  </a:ext>
                </a:extLst>
              </p:cNvPr>
              <p:cNvCxnSpPr>
                <a:stCxn id="152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1736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59B0D501-A8B7-47AC-BCE1-AA805FDB57B4}"/>
                  </a:ext>
                </a:extLst>
              </p:cNvPr>
              <p:cNvGrpSpPr/>
              <p:nvPr/>
            </p:nvGrpSpPr>
            <p:grpSpPr>
              <a:xfrm>
                <a:off x="4621955" y="2425867"/>
                <a:ext cx="1572696" cy="3163356"/>
                <a:chOff x="3004910" y="2156359"/>
                <a:chExt cx="1572696" cy="3163356"/>
              </a:xfrm>
            </p:grpSpPr>
            <p:grpSp>
              <p:nvGrpSpPr>
                <p:cNvPr id="153" name="组合 152">
                  <a:extLst>
                    <a:ext uri="{FF2B5EF4-FFF2-40B4-BE49-F238E27FC236}">
                      <a16:creationId xmlns:a16="http://schemas.microsoft.com/office/drawing/2014/main" id="{D13F4176-EF1B-4D80-BD2D-E39453F992BD}"/>
                    </a:ext>
                  </a:extLst>
                </p:cNvPr>
                <p:cNvGrpSpPr/>
                <p:nvPr/>
              </p:nvGrpSpPr>
              <p:grpSpPr>
                <a:xfrm>
                  <a:off x="3562658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155" name="流程图: 联系 4">
                    <a:extLst>
                      <a:ext uri="{FF2B5EF4-FFF2-40B4-BE49-F238E27FC236}">
                        <a16:creationId xmlns:a16="http://schemas.microsoft.com/office/drawing/2014/main" id="{3E0DC052-FB70-44C8-94C4-85C6746C6DF5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 dirty="0"/>
                  </a:p>
                </p:txBody>
              </p:sp>
              <p:sp>
                <p:nvSpPr>
                  <p:cNvPr id="156" name="流程图: 联系 8">
                    <a:extLst>
                      <a:ext uri="{FF2B5EF4-FFF2-40B4-BE49-F238E27FC236}">
                        <a16:creationId xmlns:a16="http://schemas.microsoft.com/office/drawing/2014/main" id="{60F4D234-CFB8-49DD-BBB4-8FC0E6D637D2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7" name="流程图: 联系 9">
                    <a:extLst>
                      <a:ext uri="{FF2B5EF4-FFF2-40B4-BE49-F238E27FC236}">
                        <a16:creationId xmlns:a16="http://schemas.microsoft.com/office/drawing/2014/main" id="{F6F06A21-074C-403F-9FD6-0C19FBCD3071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8" name="流程图: 联系 10">
                    <a:extLst>
                      <a:ext uri="{FF2B5EF4-FFF2-40B4-BE49-F238E27FC236}">
                        <a16:creationId xmlns:a16="http://schemas.microsoft.com/office/drawing/2014/main" id="{2491DA9E-06DB-4F7F-B610-2F28F20F9D6D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5D08525E-6402-4959-84F9-60E3D71CBB22}"/>
                    </a:ext>
                  </a:extLst>
                </p:cNvPr>
                <p:cNvSpPr txBox="1"/>
                <p:nvPr/>
              </p:nvSpPr>
              <p:spPr>
                <a:xfrm>
                  <a:off x="3004910" y="4932821"/>
                  <a:ext cx="1572696" cy="386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1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9B85AA65-FBEB-4550-B08F-DF331206781C}"/>
                  </a:ext>
                </a:extLst>
              </p:cNvPr>
              <p:cNvGrpSpPr/>
              <p:nvPr/>
            </p:nvGrpSpPr>
            <p:grpSpPr>
              <a:xfrm>
                <a:off x="6380009" y="2425867"/>
                <a:ext cx="1572696" cy="3163356"/>
                <a:chOff x="4762964" y="2156359"/>
                <a:chExt cx="1572696" cy="3163356"/>
              </a:xfrm>
            </p:grpSpPr>
            <p:grpSp>
              <p:nvGrpSpPr>
                <p:cNvPr id="147" name="组合 146">
                  <a:extLst>
                    <a:ext uri="{FF2B5EF4-FFF2-40B4-BE49-F238E27FC236}">
                      <a16:creationId xmlns:a16="http://schemas.microsoft.com/office/drawing/2014/main" id="{430B2F40-3B50-48CF-8D9B-4C9C36746852}"/>
                    </a:ext>
                  </a:extLst>
                </p:cNvPr>
                <p:cNvGrpSpPr/>
                <p:nvPr/>
              </p:nvGrpSpPr>
              <p:grpSpPr>
                <a:xfrm>
                  <a:off x="5320713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149" name="流程图: 联系 14">
                    <a:extLst>
                      <a:ext uri="{FF2B5EF4-FFF2-40B4-BE49-F238E27FC236}">
                        <a16:creationId xmlns:a16="http://schemas.microsoft.com/office/drawing/2014/main" id="{66AD019C-032E-484C-8C92-7C160A597F9A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0" name="流程图: 联系 15">
                    <a:extLst>
                      <a:ext uri="{FF2B5EF4-FFF2-40B4-BE49-F238E27FC236}">
                        <a16:creationId xmlns:a16="http://schemas.microsoft.com/office/drawing/2014/main" id="{E464F98F-EDC9-4487-9FC9-20D6344C52D9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1" name="流程图: 联系 16">
                    <a:extLst>
                      <a:ext uri="{FF2B5EF4-FFF2-40B4-BE49-F238E27FC236}">
                        <a16:creationId xmlns:a16="http://schemas.microsoft.com/office/drawing/2014/main" id="{D035F448-7DBF-4BF4-8E3E-D9DA1433941C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2" name="流程图: 联系 17">
                    <a:extLst>
                      <a:ext uri="{FF2B5EF4-FFF2-40B4-BE49-F238E27FC236}">
                        <a16:creationId xmlns:a16="http://schemas.microsoft.com/office/drawing/2014/main" id="{B80873D9-C3FC-4EE0-B704-4839BDFB7F0B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5232415C-DC7F-4FC3-88A9-FBE2E376F8CD}"/>
                    </a:ext>
                  </a:extLst>
                </p:cNvPr>
                <p:cNvSpPr txBox="1"/>
                <p:nvPr/>
              </p:nvSpPr>
              <p:spPr>
                <a:xfrm>
                  <a:off x="4762964" y="4932821"/>
                  <a:ext cx="1572696" cy="386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2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8C47EA7E-9966-47F7-8F38-E85C7FFFD8C2}"/>
                  </a:ext>
                </a:extLst>
              </p:cNvPr>
              <p:cNvGrpSpPr/>
              <p:nvPr/>
            </p:nvGrpSpPr>
            <p:grpSpPr>
              <a:xfrm>
                <a:off x="8294916" y="2772786"/>
                <a:ext cx="1411991" cy="2816437"/>
                <a:chOff x="6677871" y="2503278"/>
                <a:chExt cx="1411991" cy="2816437"/>
              </a:xfrm>
            </p:grpSpPr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94CE695F-DB2F-49EF-A49C-B58B2C25AE76}"/>
                    </a:ext>
                  </a:extLst>
                </p:cNvPr>
                <p:cNvGrpSpPr/>
                <p:nvPr/>
              </p:nvGrpSpPr>
              <p:grpSpPr>
                <a:xfrm>
                  <a:off x="7078768" y="2503278"/>
                  <a:ext cx="457200" cy="1845986"/>
                  <a:chOff x="2690911" y="2589496"/>
                  <a:chExt cx="457200" cy="1845986"/>
                </a:xfrm>
              </p:grpSpPr>
              <p:sp>
                <p:nvSpPr>
                  <p:cNvPr id="144" name="流程图: 联系 53">
                    <a:extLst>
                      <a:ext uri="{FF2B5EF4-FFF2-40B4-BE49-F238E27FC236}">
                        <a16:creationId xmlns:a16="http://schemas.microsoft.com/office/drawing/2014/main" id="{50660FE0-CD51-4834-97D2-51DE45294DB5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5" name="流程图: 联系 54">
                    <a:extLst>
                      <a:ext uri="{FF2B5EF4-FFF2-40B4-BE49-F238E27FC236}">
                        <a16:creationId xmlns:a16="http://schemas.microsoft.com/office/drawing/2014/main" id="{B14B9549-B06C-4330-A0E0-F22426743FAD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6" name="流程图: 联系 55">
                    <a:extLst>
                      <a:ext uri="{FF2B5EF4-FFF2-40B4-BE49-F238E27FC236}">
                        <a16:creationId xmlns:a16="http://schemas.microsoft.com/office/drawing/2014/main" id="{39AE3496-9AC8-41F2-8CE3-9E00B3C16436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040A6292-BDCB-4FB3-AEF2-568B1704F706}"/>
                    </a:ext>
                  </a:extLst>
                </p:cNvPr>
                <p:cNvSpPr txBox="1"/>
                <p:nvPr/>
              </p:nvSpPr>
              <p:spPr>
                <a:xfrm>
                  <a:off x="6677871" y="4932821"/>
                  <a:ext cx="1411991" cy="386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Output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1385F7E6-197D-41A5-AEE2-B568B6AD367C}"/>
                  </a:ext>
                </a:extLst>
              </p:cNvPr>
              <p:cNvGrpSpPr/>
              <p:nvPr/>
            </p:nvGrpSpPr>
            <p:grpSpPr>
              <a:xfrm>
                <a:off x="3024606" y="3119705"/>
                <a:ext cx="1251284" cy="2360733"/>
                <a:chOff x="1407561" y="2850197"/>
                <a:chExt cx="1251284" cy="2360733"/>
              </a:xfrm>
            </p:grpSpPr>
            <p:grpSp>
              <p:nvGrpSpPr>
                <p:cNvPr id="138" name="组合 137">
                  <a:extLst>
                    <a:ext uri="{FF2B5EF4-FFF2-40B4-BE49-F238E27FC236}">
                      <a16:creationId xmlns:a16="http://schemas.microsoft.com/office/drawing/2014/main" id="{905142B8-ADF1-4AB8-B83E-3DA24A020701}"/>
                    </a:ext>
                  </a:extLst>
                </p:cNvPr>
                <p:cNvGrpSpPr/>
                <p:nvPr/>
              </p:nvGrpSpPr>
              <p:grpSpPr>
                <a:xfrm>
                  <a:off x="1804603" y="2850197"/>
                  <a:ext cx="457200" cy="1151038"/>
                  <a:chOff x="2690911" y="2589496"/>
                  <a:chExt cx="457200" cy="1151038"/>
                </a:xfrm>
              </p:grpSpPr>
              <p:sp>
                <p:nvSpPr>
                  <p:cNvPr id="140" name="流程图: 联系 90">
                    <a:extLst>
                      <a:ext uri="{FF2B5EF4-FFF2-40B4-BE49-F238E27FC236}">
                        <a16:creationId xmlns:a16="http://schemas.microsoft.com/office/drawing/2014/main" id="{C9C2C5BE-C871-424A-8279-CC2B91407ABB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1" name="流程图: 联系 92">
                    <a:extLst>
                      <a:ext uri="{FF2B5EF4-FFF2-40B4-BE49-F238E27FC236}">
                        <a16:creationId xmlns:a16="http://schemas.microsoft.com/office/drawing/2014/main" id="{CAD5EF80-9377-4B84-8F83-BC44A757E87E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A37A8634-2C50-4021-AACE-CAB7DCBA6E4C}"/>
                    </a:ext>
                  </a:extLst>
                </p:cNvPr>
                <p:cNvSpPr txBox="1"/>
                <p:nvPr/>
              </p:nvSpPr>
              <p:spPr>
                <a:xfrm>
                  <a:off x="140756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Input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cxnSp>
            <p:nvCxnSpPr>
              <p:cNvPr id="130" name="直接箭头连接符 129">
                <a:extLst>
                  <a:ext uri="{FF2B5EF4-FFF2-40B4-BE49-F238E27FC236}">
                    <a16:creationId xmlns:a16="http://schemas.microsoft.com/office/drawing/2014/main" id="{AFA2DFA0-43B4-4F1D-807B-F0DD9EBA3D4D}"/>
                  </a:ext>
                </a:extLst>
              </p:cNvPr>
              <p:cNvCxnSpPr>
                <a:stCxn id="140" idx="6"/>
                <a:endCxn id="155" idx="2"/>
              </p:cNvCxnSpPr>
              <p:nvPr/>
            </p:nvCxnSpPr>
            <p:spPr>
              <a:xfrm flipV="1">
                <a:off x="3878848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16D818BF-60F2-4A4A-964E-EAAE498FC77A}"/>
                  </a:ext>
                </a:extLst>
              </p:cNvPr>
              <p:cNvCxnSpPr>
                <a:stCxn id="140" idx="6"/>
                <a:endCxn id="157" idx="2"/>
              </p:cNvCxnSpPr>
              <p:nvPr/>
            </p:nvCxnSpPr>
            <p:spPr>
              <a:xfrm>
                <a:off x="3878848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0E54329A-05F8-4495-9E37-D9BE051561E6}"/>
                  </a:ext>
                </a:extLst>
              </p:cNvPr>
              <p:cNvCxnSpPr>
                <a:stCxn id="140" idx="6"/>
                <a:endCxn id="156" idx="2"/>
              </p:cNvCxnSpPr>
              <p:nvPr/>
            </p:nvCxnSpPr>
            <p:spPr>
              <a:xfrm>
                <a:off x="3878848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420D9D2C-1451-48A2-9864-C77EEA86DDBB}"/>
                  </a:ext>
                </a:extLst>
              </p:cNvPr>
              <p:cNvCxnSpPr>
                <a:stCxn id="140" idx="6"/>
                <a:endCxn id="158" idx="2"/>
              </p:cNvCxnSpPr>
              <p:nvPr/>
            </p:nvCxnSpPr>
            <p:spPr>
              <a:xfrm>
                <a:off x="3878848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箭头连接符 133">
                <a:extLst>
                  <a:ext uri="{FF2B5EF4-FFF2-40B4-BE49-F238E27FC236}">
                    <a16:creationId xmlns:a16="http://schemas.microsoft.com/office/drawing/2014/main" id="{204E20E5-48EF-490B-9440-791682F59057}"/>
                  </a:ext>
                </a:extLst>
              </p:cNvPr>
              <p:cNvCxnSpPr>
                <a:stCxn id="141" idx="6"/>
                <a:endCxn id="155" idx="2"/>
              </p:cNvCxnSpPr>
              <p:nvPr/>
            </p:nvCxnSpPr>
            <p:spPr>
              <a:xfrm flipV="1">
                <a:off x="3878848" y="2654467"/>
                <a:ext cx="1300855" cy="1387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>
                <a:extLst>
                  <a:ext uri="{FF2B5EF4-FFF2-40B4-BE49-F238E27FC236}">
                    <a16:creationId xmlns:a16="http://schemas.microsoft.com/office/drawing/2014/main" id="{15F334A6-15CD-4D80-B181-884DA657DB2C}"/>
                  </a:ext>
                </a:extLst>
              </p:cNvPr>
              <p:cNvCxnSpPr>
                <a:stCxn id="141" idx="6"/>
                <a:endCxn id="157" idx="2"/>
              </p:cNvCxnSpPr>
              <p:nvPr/>
            </p:nvCxnSpPr>
            <p:spPr>
              <a:xfrm flipV="1">
                <a:off x="3878848" y="3348305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>
                <a:extLst>
                  <a:ext uri="{FF2B5EF4-FFF2-40B4-BE49-F238E27FC236}">
                    <a16:creationId xmlns:a16="http://schemas.microsoft.com/office/drawing/2014/main" id="{E5B925A7-797D-42C6-99A2-7580E4F2C933}"/>
                  </a:ext>
                </a:extLst>
              </p:cNvPr>
              <p:cNvCxnSpPr>
                <a:stCxn id="141" idx="6"/>
                <a:endCxn id="156" idx="2"/>
              </p:cNvCxnSpPr>
              <p:nvPr/>
            </p:nvCxnSpPr>
            <p:spPr>
              <a:xfrm>
                <a:off x="3878848" y="4042143"/>
                <a:ext cx="1300855" cy="1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5D09263E-6C9B-45D0-AE4D-3BA599837CC8}"/>
                  </a:ext>
                </a:extLst>
              </p:cNvPr>
              <p:cNvCxnSpPr>
                <a:stCxn id="141" idx="6"/>
                <a:endCxn id="158" idx="2"/>
              </p:cNvCxnSpPr>
              <p:nvPr/>
            </p:nvCxnSpPr>
            <p:spPr>
              <a:xfrm>
                <a:off x="3878848" y="4042143"/>
                <a:ext cx="1300855" cy="696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1DAE3EF8-EB83-4F6F-B291-7C42E174489C}"/>
                </a:ext>
              </a:extLst>
            </p:cNvPr>
            <p:cNvGrpSpPr/>
            <p:nvPr/>
          </p:nvGrpSpPr>
          <p:grpSpPr>
            <a:xfrm>
              <a:off x="3221038" y="1609725"/>
              <a:ext cx="5548869" cy="381000"/>
              <a:chOff x="3221038" y="1609725"/>
              <a:chExt cx="5548869" cy="381000"/>
            </a:xfrm>
          </p:grpSpPr>
          <p:graphicFrame>
            <p:nvGraphicFramePr>
              <p:cNvPr id="94" name="对象 93">
                <a:extLst>
                  <a:ext uri="{FF2B5EF4-FFF2-40B4-BE49-F238E27FC236}">
                    <a16:creationId xmlns:a16="http://schemas.microsoft.com/office/drawing/2014/main" id="{FFF9870F-FCEC-4A19-9A25-13049297832F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221038" y="1609725"/>
              <a:ext cx="30162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600" name="AxMath" r:id="rId4" imgW="150480" imgH="190440" progId="Equation.AxMath">
                      <p:embed/>
                    </p:oleObj>
                  </mc:Choice>
                  <mc:Fallback>
                    <p:oleObj name="AxMath" r:id="rId4" imgW="150480" imgH="190440" progId="Equation.AxMath">
                      <p:embed/>
                      <p:pic>
                        <p:nvPicPr>
                          <p:cNvPr id="94" name="对象 93">
                            <a:extLst>
                              <a:ext uri="{FF2B5EF4-FFF2-40B4-BE49-F238E27FC236}">
                                <a16:creationId xmlns:a16="http://schemas.microsoft.com/office/drawing/2014/main" id="{FFF9870F-FCEC-4A19-9A25-13049297832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221038" y="1609725"/>
                            <a:ext cx="301625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5" name="对象 94">
                <a:extLst>
                  <a:ext uri="{FF2B5EF4-FFF2-40B4-BE49-F238E27FC236}">
                    <a16:creationId xmlns:a16="http://schemas.microsoft.com/office/drawing/2014/main" id="{C1232546-4FB0-43EE-A2C0-970875EC5DE2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978400" y="1609725"/>
              <a:ext cx="300038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601" name="AxMath" r:id="rId12" imgW="142920" imgH="190440" progId="Equation.AxMath">
                      <p:embed/>
                    </p:oleObj>
                  </mc:Choice>
                  <mc:Fallback>
                    <p:oleObj name="AxMath" r:id="rId12" imgW="142920" imgH="190440" progId="Equation.AxMath">
                      <p:embed/>
                      <p:pic>
                        <p:nvPicPr>
                          <p:cNvPr id="95" name="对象 94">
                            <a:extLst>
                              <a:ext uri="{FF2B5EF4-FFF2-40B4-BE49-F238E27FC236}">
                                <a16:creationId xmlns:a16="http://schemas.microsoft.com/office/drawing/2014/main" id="{C1232546-4FB0-43EE-A2C0-970875EC5DE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978400" y="1609725"/>
                            <a:ext cx="300038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6" name="对象 95">
                <a:extLst>
                  <a:ext uri="{FF2B5EF4-FFF2-40B4-BE49-F238E27FC236}">
                    <a16:creationId xmlns:a16="http://schemas.microsoft.com/office/drawing/2014/main" id="{67C86F9D-7018-464E-9EFB-1889C13F0C9A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729413" y="1609725"/>
              <a:ext cx="312737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602" name="AxMath" r:id="rId13" imgW="149040" imgH="190440" progId="Equation.AxMath">
                      <p:embed/>
                    </p:oleObj>
                  </mc:Choice>
                  <mc:Fallback>
                    <p:oleObj name="AxMath" r:id="rId13" imgW="149040" imgH="190440" progId="Equation.AxMath">
                      <p:embed/>
                      <p:pic>
                        <p:nvPicPr>
                          <p:cNvPr id="96" name="对象 95">
                            <a:extLst>
                              <a:ext uri="{FF2B5EF4-FFF2-40B4-BE49-F238E27FC236}">
                                <a16:creationId xmlns:a16="http://schemas.microsoft.com/office/drawing/2014/main" id="{67C86F9D-7018-464E-9EFB-1889C13F0C9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6729413" y="1609725"/>
                            <a:ext cx="312737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" name="对象 96">
                <a:extLst>
                  <a:ext uri="{FF2B5EF4-FFF2-40B4-BE49-F238E27FC236}">
                    <a16:creationId xmlns:a16="http://schemas.microsoft.com/office/drawing/2014/main" id="{36148666-290C-45B1-9FA5-3D65FE68650F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541508" y="1610168"/>
              <a:ext cx="228399" cy="379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603" name="AxMath" r:id="rId14" imgW="107640" imgH="189360" progId="Equation.AxMath">
                      <p:embed/>
                    </p:oleObj>
                  </mc:Choice>
                  <mc:Fallback>
                    <p:oleObj name="AxMath" r:id="rId14" imgW="107640" imgH="189360" progId="Equation.AxMath">
                      <p:embed/>
                      <p:pic>
                        <p:nvPicPr>
                          <p:cNvPr id="97" name="对象 96">
                            <a:extLst>
                              <a:ext uri="{FF2B5EF4-FFF2-40B4-BE49-F238E27FC236}">
                                <a16:creationId xmlns:a16="http://schemas.microsoft.com/office/drawing/2014/main" id="{36148666-290C-45B1-9FA5-3D65FE68650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8541508" y="1610168"/>
                            <a:ext cx="228399" cy="3791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59" name="对象 158">
            <a:extLst>
              <a:ext uri="{FF2B5EF4-FFF2-40B4-BE49-F238E27FC236}">
                <a16:creationId xmlns:a16="http://schemas.microsoft.com/office/drawing/2014/main" id="{44782617-00C1-4053-9527-5C1EDB74E35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943085" y="4452090"/>
          <a:ext cx="2447925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04" name="AxMath" r:id="rId15" imgW="1224000" imgH="1160280" progId="Equation.AxMath">
                  <p:embed/>
                </p:oleObj>
              </mc:Choice>
              <mc:Fallback>
                <p:oleObj name="AxMath" r:id="rId15" imgW="1224000" imgH="1160280" progId="Equation.AxMath">
                  <p:embed/>
                  <p:pic>
                    <p:nvPicPr>
                      <p:cNvPr id="159" name="对象 158">
                        <a:extLst>
                          <a:ext uri="{FF2B5EF4-FFF2-40B4-BE49-F238E27FC236}">
                            <a16:creationId xmlns:a16="http://schemas.microsoft.com/office/drawing/2014/main" id="{44782617-00C1-4053-9527-5C1EDB74E3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43085" y="4452090"/>
                        <a:ext cx="2447925" cy="232092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对象 159">
            <a:extLst>
              <a:ext uri="{FF2B5EF4-FFF2-40B4-BE49-F238E27FC236}">
                <a16:creationId xmlns:a16="http://schemas.microsoft.com/office/drawing/2014/main" id="{ADAF5180-2BD1-4C78-A7D9-04A7E134D52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888679" y="4452090"/>
          <a:ext cx="2447925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05" name="AxMath" r:id="rId17" imgW="1224000" imgH="1160640" progId="Equation.AxMath">
                  <p:embed/>
                </p:oleObj>
              </mc:Choice>
              <mc:Fallback>
                <p:oleObj name="AxMath" r:id="rId17" imgW="1224000" imgH="1160640" progId="Equation.AxMath">
                  <p:embed/>
                  <p:pic>
                    <p:nvPicPr>
                      <p:cNvPr id="160" name="对象 159">
                        <a:extLst>
                          <a:ext uri="{FF2B5EF4-FFF2-40B4-BE49-F238E27FC236}">
                            <a16:creationId xmlns:a16="http://schemas.microsoft.com/office/drawing/2014/main" id="{ADAF5180-2BD1-4C78-A7D9-04A7E134D5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888679" y="4452090"/>
                        <a:ext cx="2447925" cy="232092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2695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Divide-and-Conquer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89E2E6B-AC22-4A09-A478-228471D8D915}"/>
              </a:ext>
            </a:extLst>
          </p:cNvPr>
          <p:cNvGrpSpPr/>
          <p:nvPr/>
        </p:nvGrpSpPr>
        <p:grpSpPr>
          <a:xfrm>
            <a:off x="765391" y="1642746"/>
            <a:ext cx="5062576" cy="2642408"/>
            <a:chOff x="2745474" y="1609725"/>
            <a:chExt cx="6682301" cy="369074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093013D-95C8-4303-B6BE-17AC48D24F3A}"/>
                </a:ext>
              </a:extLst>
            </p:cNvPr>
            <p:cNvGrpSpPr/>
            <p:nvPr/>
          </p:nvGrpSpPr>
          <p:grpSpPr>
            <a:xfrm>
              <a:off x="2745474" y="2137109"/>
              <a:ext cx="6682301" cy="3163356"/>
              <a:chOff x="3024606" y="2425867"/>
              <a:chExt cx="6682301" cy="3163356"/>
            </a:xfrm>
          </p:grpSpPr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5D1AC9C3-491C-47EC-85DA-83BDD6B2928E}"/>
                  </a:ext>
                </a:extLst>
              </p:cNvPr>
              <p:cNvCxnSpPr>
                <a:stCxn id="82" idx="6"/>
                <a:endCxn id="76" idx="2"/>
              </p:cNvCxnSpPr>
              <p:nvPr/>
            </p:nvCxnSpPr>
            <p:spPr>
              <a:xfrm>
                <a:off x="5636903" y="2654467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427E31D3-92A1-4981-B7C3-2B229FD476DA}"/>
                  </a:ext>
                </a:extLst>
              </p:cNvPr>
              <p:cNvCxnSpPr>
                <a:stCxn id="82" idx="6"/>
                <a:endCxn id="78" idx="2"/>
              </p:cNvCxnSpPr>
              <p:nvPr/>
            </p:nvCxnSpPr>
            <p:spPr>
              <a:xfrm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F6494232-2A7D-4393-B062-2EDE8B68A501}"/>
                  </a:ext>
                </a:extLst>
              </p:cNvPr>
              <p:cNvCxnSpPr>
                <a:stCxn id="82" idx="6"/>
                <a:endCxn id="77" idx="2"/>
              </p:cNvCxnSpPr>
              <p:nvPr/>
            </p:nvCxnSpPr>
            <p:spPr>
              <a:xfrm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C7282284-3E6C-4183-BD8C-23BB756C957B}"/>
                  </a:ext>
                </a:extLst>
              </p:cNvPr>
              <p:cNvCxnSpPr>
                <a:stCxn id="82" idx="6"/>
                <a:endCxn id="79" idx="2"/>
              </p:cNvCxnSpPr>
              <p:nvPr/>
            </p:nvCxnSpPr>
            <p:spPr>
              <a:xfrm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9579E781-83D2-4A01-9CBB-02D3957BA1FE}"/>
                  </a:ext>
                </a:extLst>
              </p:cNvPr>
              <p:cNvCxnSpPr>
                <a:stCxn id="84" idx="6"/>
                <a:endCxn id="76" idx="2"/>
              </p:cNvCxnSpPr>
              <p:nvPr/>
            </p:nvCxnSpPr>
            <p:spPr>
              <a:xfrm flipV="1"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5D068FAB-F956-44B8-AD47-B3D880C13966}"/>
                  </a:ext>
                </a:extLst>
              </p:cNvPr>
              <p:cNvCxnSpPr>
                <a:stCxn id="84" idx="6"/>
                <a:endCxn id="78" idx="2"/>
              </p:cNvCxnSpPr>
              <p:nvPr/>
            </p:nvCxnSpPr>
            <p:spPr>
              <a:xfrm>
                <a:off x="5636903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1461F06E-516B-4C99-9B07-78E980B5FFBD}"/>
                  </a:ext>
                </a:extLst>
              </p:cNvPr>
              <p:cNvCxnSpPr>
                <a:stCxn id="84" idx="6"/>
                <a:endCxn id="77" idx="2"/>
              </p:cNvCxnSpPr>
              <p:nvPr/>
            </p:nvCxnSpPr>
            <p:spPr>
              <a:xfrm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70817D93-F29F-4D80-8ACF-93472F4FDE82}"/>
                  </a:ext>
                </a:extLst>
              </p:cNvPr>
              <p:cNvCxnSpPr>
                <a:stCxn id="84" idx="6"/>
                <a:endCxn id="79" idx="2"/>
              </p:cNvCxnSpPr>
              <p:nvPr/>
            </p:nvCxnSpPr>
            <p:spPr>
              <a:xfrm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6B5E6605-9CAC-4CFF-AE0F-84978516CE2F}"/>
                  </a:ext>
                </a:extLst>
              </p:cNvPr>
              <p:cNvCxnSpPr>
                <a:stCxn id="83" idx="6"/>
                <a:endCxn id="76" idx="2"/>
              </p:cNvCxnSpPr>
              <p:nvPr/>
            </p:nvCxnSpPr>
            <p:spPr>
              <a:xfrm flipV="1"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E7DD2C5C-3D6F-4E44-B833-EF06370AD100}"/>
                  </a:ext>
                </a:extLst>
              </p:cNvPr>
              <p:cNvCxnSpPr>
                <a:stCxn id="83" idx="6"/>
                <a:endCxn id="78" idx="2"/>
              </p:cNvCxnSpPr>
              <p:nvPr/>
            </p:nvCxnSpPr>
            <p:spPr>
              <a:xfrm flipV="1"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B90AE4E3-4B83-4EBF-8688-A43F2875A3E1}"/>
                  </a:ext>
                </a:extLst>
              </p:cNvPr>
              <p:cNvCxnSpPr>
                <a:stCxn id="83" idx="6"/>
                <a:endCxn id="77" idx="2"/>
              </p:cNvCxnSpPr>
              <p:nvPr/>
            </p:nvCxnSpPr>
            <p:spPr>
              <a:xfrm>
                <a:off x="5636903" y="4043253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25CD92BC-68CE-4F09-A723-07C1965E4FAD}"/>
                  </a:ext>
                </a:extLst>
              </p:cNvPr>
              <p:cNvCxnSpPr>
                <a:stCxn id="85" idx="6"/>
                <a:endCxn id="79" idx="2"/>
              </p:cNvCxnSpPr>
              <p:nvPr/>
            </p:nvCxnSpPr>
            <p:spPr>
              <a:xfrm>
                <a:off x="5636903" y="4738201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BB67BBEF-D3FF-4B36-B650-C2B4C996DFCC}"/>
                  </a:ext>
                </a:extLst>
              </p:cNvPr>
              <p:cNvCxnSpPr>
                <a:stCxn id="83" idx="6"/>
                <a:endCxn id="79" idx="2"/>
              </p:cNvCxnSpPr>
              <p:nvPr/>
            </p:nvCxnSpPr>
            <p:spPr>
              <a:xfrm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922D33BC-240C-4723-9B0A-C5B0BE1E022D}"/>
                  </a:ext>
                </a:extLst>
              </p:cNvPr>
              <p:cNvCxnSpPr>
                <a:stCxn id="85" idx="6"/>
                <a:endCxn id="77" idx="2"/>
              </p:cNvCxnSpPr>
              <p:nvPr/>
            </p:nvCxnSpPr>
            <p:spPr>
              <a:xfrm flipV="1"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FE1995F2-CF12-46E8-A20F-7785C75AAAEB}"/>
                  </a:ext>
                </a:extLst>
              </p:cNvPr>
              <p:cNvCxnSpPr>
                <a:stCxn id="85" idx="6"/>
                <a:endCxn id="78" idx="2"/>
              </p:cNvCxnSpPr>
              <p:nvPr/>
            </p:nvCxnSpPr>
            <p:spPr>
              <a:xfrm flipV="1"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2CD69676-6D85-4B33-A54D-B2456466FB6A}"/>
                  </a:ext>
                </a:extLst>
              </p:cNvPr>
              <p:cNvCxnSpPr>
                <a:stCxn id="85" idx="6"/>
                <a:endCxn id="76" idx="2"/>
              </p:cNvCxnSpPr>
              <p:nvPr/>
            </p:nvCxnSpPr>
            <p:spPr>
              <a:xfrm flipV="1"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71F3C58C-75ED-456B-889F-3CBF32C701F8}"/>
                  </a:ext>
                </a:extLst>
              </p:cNvPr>
              <p:cNvCxnSpPr>
                <a:stCxn id="76" idx="6"/>
                <a:endCxn id="71" idx="2"/>
              </p:cNvCxnSpPr>
              <p:nvPr/>
            </p:nvCxnSpPr>
            <p:spPr>
              <a:xfrm>
                <a:off x="7394958" y="2654467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971DACAF-560B-46FF-8361-EF49054DF042}"/>
                  </a:ext>
                </a:extLst>
              </p:cNvPr>
              <p:cNvCxnSpPr>
                <a:stCxn id="76" idx="6"/>
                <a:endCxn id="73" idx="2"/>
              </p:cNvCxnSpPr>
              <p:nvPr/>
            </p:nvCxnSpPr>
            <p:spPr>
              <a:xfrm>
                <a:off x="7394958" y="2654467"/>
                <a:ext cx="1300855" cy="1040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B5CA40C7-C864-4368-B3A7-DCDC6BE23B87}"/>
                  </a:ext>
                </a:extLst>
              </p:cNvPr>
              <p:cNvCxnSpPr>
                <a:stCxn id="76" idx="6"/>
                <a:endCxn id="72" idx="2"/>
              </p:cNvCxnSpPr>
              <p:nvPr/>
            </p:nvCxnSpPr>
            <p:spPr>
              <a:xfrm>
                <a:off x="7394958" y="2654467"/>
                <a:ext cx="1300855" cy="1735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AA68F09D-6ED3-4E6F-A921-A5C9BE3ED66C}"/>
                  </a:ext>
                </a:extLst>
              </p:cNvPr>
              <p:cNvCxnSpPr>
                <a:stCxn id="78" idx="6"/>
                <a:endCxn id="71" idx="2"/>
              </p:cNvCxnSpPr>
              <p:nvPr/>
            </p:nvCxnSpPr>
            <p:spPr>
              <a:xfrm flipV="1">
                <a:off x="7394958" y="3001386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8CC5CE18-0EF3-40C8-BB5A-36E0B6AE2EDB}"/>
                  </a:ext>
                </a:extLst>
              </p:cNvPr>
              <p:cNvCxnSpPr>
                <a:stCxn id="78" idx="6"/>
                <a:endCxn id="73" idx="2"/>
              </p:cNvCxnSpPr>
              <p:nvPr/>
            </p:nvCxnSpPr>
            <p:spPr>
              <a:xfrm>
                <a:off x="7394958" y="3348305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53F0DE09-A057-4C1D-8817-57AFEBDDBA99}"/>
                  </a:ext>
                </a:extLst>
              </p:cNvPr>
              <p:cNvCxnSpPr>
                <a:stCxn id="78" idx="6"/>
                <a:endCxn id="72" idx="2"/>
              </p:cNvCxnSpPr>
              <p:nvPr/>
            </p:nvCxnSpPr>
            <p:spPr>
              <a:xfrm>
                <a:off x="7394958" y="3348305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D4133663-8E01-437F-960C-3DAAC647EED1}"/>
                  </a:ext>
                </a:extLst>
              </p:cNvPr>
              <p:cNvCxnSpPr>
                <a:stCxn id="77" idx="6"/>
                <a:endCxn id="71" idx="2"/>
              </p:cNvCxnSpPr>
              <p:nvPr/>
            </p:nvCxnSpPr>
            <p:spPr>
              <a:xfrm flipV="1">
                <a:off x="7394958" y="3001386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153FB326-D509-4DF4-B490-9FAD5694392B}"/>
                  </a:ext>
                </a:extLst>
              </p:cNvPr>
              <p:cNvCxnSpPr>
                <a:stCxn id="77" idx="6"/>
                <a:endCxn id="73" idx="2"/>
              </p:cNvCxnSpPr>
              <p:nvPr/>
            </p:nvCxnSpPr>
            <p:spPr>
              <a:xfrm flipV="1">
                <a:off x="7394958" y="3695224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416A17C8-5A4A-4DDA-883A-51A3855AF783}"/>
                  </a:ext>
                </a:extLst>
              </p:cNvPr>
              <p:cNvCxnSpPr>
                <a:stCxn id="79" idx="6"/>
                <a:endCxn id="73" idx="2"/>
              </p:cNvCxnSpPr>
              <p:nvPr/>
            </p:nvCxnSpPr>
            <p:spPr>
              <a:xfrm flipV="1">
                <a:off x="7394958" y="3695224"/>
                <a:ext cx="1300855" cy="1042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9C3D659C-C940-4DAD-BD49-1538AA13C10F}"/>
                  </a:ext>
                </a:extLst>
              </p:cNvPr>
              <p:cNvCxnSpPr>
                <a:stCxn id="77" idx="6"/>
                <a:endCxn id="72" idx="2"/>
              </p:cNvCxnSpPr>
              <p:nvPr/>
            </p:nvCxnSpPr>
            <p:spPr>
              <a:xfrm>
                <a:off x="7394958" y="4043253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035C9895-A39D-46A8-9216-71AECC4981F2}"/>
                  </a:ext>
                </a:extLst>
              </p:cNvPr>
              <p:cNvCxnSpPr>
                <a:stCxn id="79" idx="6"/>
                <a:endCxn id="72" idx="2"/>
              </p:cNvCxnSpPr>
              <p:nvPr/>
            </p:nvCxnSpPr>
            <p:spPr>
              <a:xfrm flipV="1">
                <a:off x="7394958" y="4390172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1386EB88-3487-4528-9469-3686BF09A3AF}"/>
                  </a:ext>
                </a:extLst>
              </p:cNvPr>
              <p:cNvCxnSpPr>
                <a:stCxn id="79" idx="6"/>
                <a:endCxn id="71" idx="2"/>
              </p:cNvCxnSpPr>
              <p:nvPr/>
            </p:nvCxnSpPr>
            <p:spPr>
              <a:xfrm flipV="1">
                <a:off x="7394958" y="3001386"/>
                <a:ext cx="1300855" cy="1736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5A96BF72-806C-498F-A168-A979A879AE99}"/>
                  </a:ext>
                </a:extLst>
              </p:cNvPr>
              <p:cNvGrpSpPr/>
              <p:nvPr/>
            </p:nvGrpSpPr>
            <p:grpSpPr>
              <a:xfrm>
                <a:off x="4621955" y="2425867"/>
                <a:ext cx="1572696" cy="3163356"/>
                <a:chOff x="3004910" y="2156359"/>
                <a:chExt cx="1572696" cy="3163356"/>
              </a:xfrm>
            </p:grpSpPr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95975121-AB8F-4909-9A78-994F0D5D8AD4}"/>
                    </a:ext>
                  </a:extLst>
                </p:cNvPr>
                <p:cNvGrpSpPr/>
                <p:nvPr/>
              </p:nvGrpSpPr>
              <p:grpSpPr>
                <a:xfrm>
                  <a:off x="3562658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82" name="流程图: 联系 4">
                    <a:extLst>
                      <a:ext uri="{FF2B5EF4-FFF2-40B4-BE49-F238E27FC236}">
                        <a16:creationId xmlns:a16="http://schemas.microsoft.com/office/drawing/2014/main" id="{13E4BD19-DE40-4BA3-AE5A-1E41EE318431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 dirty="0"/>
                  </a:p>
                </p:txBody>
              </p:sp>
              <p:sp>
                <p:nvSpPr>
                  <p:cNvPr id="83" name="流程图: 联系 8">
                    <a:extLst>
                      <a:ext uri="{FF2B5EF4-FFF2-40B4-BE49-F238E27FC236}">
                        <a16:creationId xmlns:a16="http://schemas.microsoft.com/office/drawing/2014/main" id="{1FB2B11A-5B2E-4575-9BC2-8E20A9AA2784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4" name="流程图: 联系 9">
                    <a:extLst>
                      <a:ext uri="{FF2B5EF4-FFF2-40B4-BE49-F238E27FC236}">
                        <a16:creationId xmlns:a16="http://schemas.microsoft.com/office/drawing/2014/main" id="{326D7B27-5597-41CE-974B-22501A2E25AC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5" name="流程图: 联系 10">
                    <a:extLst>
                      <a:ext uri="{FF2B5EF4-FFF2-40B4-BE49-F238E27FC236}">
                        <a16:creationId xmlns:a16="http://schemas.microsoft.com/office/drawing/2014/main" id="{E0C3C01B-F92E-4CA3-A2CC-39D5C91B2238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1EDDFDCB-2399-4886-8C9E-39D35DFA77C2}"/>
                    </a:ext>
                  </a:extLst>
                </p:cNvPr>
                <p:cNvSpPr txBox="1"/>
                <p:nvPr/>
              </p:nvSpPr>
              <p:spPr>
                <a:xfrm>
                  <a:off x="3004910" y="4932821"/>
                  <a:ext cx="1572696" cy="386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1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0BBFCAE8-710E-4C6A-8415-91DE1017F4BF}"/>
                  </a:ext>
                </a:extLst>
              </p:cNvPr>
              <p:cNvGrpSpPr/>
              <p:nvPr/>
            </p:nvGrpSpPr>
            <p:grpSpPr>
              <a:xfrm>
                <a:off x="6380009" y="2425867"/>
                <a:ext cx="1572696" cy="3163356"/>
                <a:chOff x="4762964" y="2156359"/>
                <a:chExt cx="1572696" cy="3163356"/>
              </a:xfrm>
            </p:grpSpPr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0E2EED4B-6890-4088-B53F-885B41FFE2D5}"/>
                    </a:ext>
                  </a:extLst>
                </p:cNvPr>
                <p:cNvGrpSpPr/>
                <p:nvPr/>
              </p:nvGrpSpPr>
              <p:grpSpPr>
                <a:xfrm>
                  <a:off x="5320713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76" name="流程图: 联系 14">
                    <a:extLst>
                      <a:ext uri="{FF2B5EF4-FFF2-40B4-BE49-F238E27FC236}">
                        <a16:creationId xmlns:a16="http://schemas.microsoft.com/office/drawing/2014/main" id="{57C4CC9A-6B8F-49D1-A991-348A617D6922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7" name="流程图: 联系 15">
                    <a:extLst>
                      <a:ext uri="{FF2B5EF4-FFF2-40B4-BE49-F238E27FC236}">
                        <a16:creationId xmlns:a16="http://schemas.microsoft.com/office/drawing/2014/main" id="{D64EC7D1-FEE7-4944-B5E3-350F756122E2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8" name="流程图: 联系 16">
                    <a:extLst>
                      <a:ext uri="{FF2B5EF4-FFF2-40B4-BE49-F238E27FC236}">
                        <a16:creationId xmlns:a16="http://schemas.microsoft.com/office/drawing/2014/main" id="{8A26BA48-8D4D-446A-BED4-C71A904B5DB0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9" name="流程图: 联系 17">
                    <a:extLst>
                      <a:ext uri="{FF2B5EF4-FFF2-40B4-BE49-F238E27FC236}">
                        <a16:creationId xmlns:a16="http://schemas.microsoft.com/office/drawing/2014/main" id="{52CA675B-DA86-44BD-BFA6-6C155B6C71F9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21DDFC1A-6A52-4DC8-9809-1217566BA912}"/>
                    </a:ext>
                  </a:extLst>
                </p:cNvPr>
                <p:cNvSpPr txBox="1"/>
                <p:nvPr/>
              </p:nvSpPr>
              <p:spPr>
                <a:xfrm>
                  <a:off x="4762964" y="4932821"/>
                  <a:ext cx="1572696" cy="386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2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42B80254-0DE2-4DDB-BFFB-0E2E88261342}"/>
                  </a:ext>
                </a:extLst>
              </p:cNvPr>
              <p:cNvGrpSpPr/>
              <p:nvPr/>
            </p:nvGrpSpPr>
            <p:grpSpPr>
              <a:xfrm>
                <a:off x="8294916" y="2772786"/>
                <a:ext cx="1411991" cy="2816437"/>
                <a:chOff x="6677871" y="2503278"/>
                <a:chExt cx="1411991" cy="2816437"/>
              </a:xfrm>
            </p:grpSpPr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E362E842-26FE-4C4B-8E93-867F92DD8F8E}"/>
                    </a:ext>
                  </a:extLst>
                </p:cNvPr>
                <p:cNvGrpSpPr/>
                <p:nvPr/>
              </p:nvGrpSpPr>
              <p:grpSpPr>
                <a:xfrm>
                  <a:off x="7078768" y="2503278"/>
                  <a:ext cx="457200" cy="1845986"/>
                  <a:chOff x="2690911" y="2589496"/>
                  <a:chExt cx="457200" cy="1845986"/>
                </a:xfrm>
              </p:grpSpPr>
              <p:sp>
                <p:nvSpPr>
                  <p:cNvPr id="71" name="流程图: 联系 53">
                    <a:extLst>
                      <a:ext uri="{FF2B5EF4-FFF2-40B4-BE49-F238E27FC236}">
                        <a16:creationId xmlns:a16="http://schemas.microsoft.com/office/drawing/2014/main" id="{85EB7514-BEE8-43B7-896A-265119D24F37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2" name="流程图: 联系 54">
                    <a:extLst>
                      <a:ext uri="{FF2B5EF4-FFF2-40B4-BE49-F238E27FC236}">
                        <a16:creationId xmlns:a16="http://schemas.microsoft.com/office/drawing/2014/main" id="{F8DFC6B1-61AE-4F9C-8327-E51DE9090D60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3" name="流程图: 联系 55">
                    <a:extLst>
                      <a:ext uri="{FF2B5EF4-FFF2-40B4-BE49-F238E27FC236}">
                        <a16:creationId xmlns:a16="http://schemas.microsoft.com/office/drawing/2014/main" id="{22845FF4-D940-4F55-A7C3-8C72EAE5E126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F87F3B71-2B3C-4A64-A3A2-1D2BAC65BF39}"/>
                    </a:ext>
                  </a:extLst>
                </p:cNvPr>
                <p:cNvSpPr txBox="1"/>
                <p:nvPr/>
              </p:nvSpPr>
              <p:spPr>
                <a:xfrm>
                  <a:off x="6677871" y="4932821"/>
                  <a:ext cx="1411991" cy="386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Output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C0A207F4-8D50-49E4-BC4D-8EB14C047341}"/>
                  </a:ext>
                </a:extLst>
              </p:cNvPr>
              <p:cNvGrpSpPr/>
              <p:nvPr/>
            </p:nvGrpSpPr>
            <p:grpSpPr>
              <a:xfrm>
                <a:off x="3024606" y="3119705"/>
                <a:ext cx="1251284" cy="2360733"/>
                <a:chOff x="1407561" y="2850197"/>
                <a:chExt cx="1251284" cy="2360733"/>
              </a:xfrm>
            </p:grpSpPr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6DDDE871-6B63-4615-A4E1-5F72BD64A532}"/>
                    </a:ext>
                  </a:extLst>
                </p:cNvPr>
                <p:cNvGrpSpPr/>
                <p:nvPr/>
              </p:nvGrpSpPr>
              <p:grpSpPr>
                <a:xfrm>
                  <a:off x="1804603" y="2850197"/>
                  <a:ext cx="457200" cy="1151038"/>
                  <a:chOff x="2690911" y="2589496"/>
                  <a:chExt cx="457200" cy="1151038"/>
                </a:xfrm>
              </p:grpSpPr>
              <p:sp>
                <p:nvSpPr>
                  <p:cNvPr id="67" name="流程图: 联系 90">
                    <a:extLst>
                      <a:ext uri="{FF2B5EF4-FFF2-40B4-BE49-F238E27FC236}">
                        <a16:creationId xmlns:a16="http://schemas.microsoft.com/office/drawing/2014/main" id="{AE9971CF-E1BD-4267-9925-1F82A9DC2B10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8" name="流程图: 联系 92">
                    <a:extLst>
                      <a:ext uri="{FF2B5EF4-FFF2-40B4-BE49-F238E27FC236}">
                        <a16:creationId xmlns:a16="http://schemas.microsoft.com/office/drawing/2014/main" id="{0A11DBF4-E1BD-4874-9F5C-7F5B1D8A6A08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F3EA42C0-F2B4-4C0E-B4E4-7BB1EF82D5E9}"/>
                    </a:ext>
                  </a:extLst>
                </p:cNvPr>
                <p:cNvSpPr txBox="1"/>
                <p:nvPr/>
              </p:nvSpPr>
              <p:spPr>
                <a:xfrm>
                  <a:off x="140756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Input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64F17643-E32D-4B90-8342-9F0603923B67}"/>
                  </a:ext>
                </a:extLst>
              </p:cNvPr>
              <p:cNvCxnSpPr>
                <a:stCxn id="67" idx="6"/>
                <a:endCxn id="82" idx="2"/>
              </p:cNvCxnSpPr>
              <p:nvPr/>
            </p:nvCxnSpPr>
            <p:spPr>
              <a:xfrm flipV="1">
                <a:off x="3878848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4E6A0B4E-CFAF-4000-9663-F76DDDA7984C}"/>
                  </a:ext>
                </a:extLst>
              </p:cNvPr>
              <p:cNvCxnSpPr>
                <a:stCxn id="67" idx="6"/>
                <a:endCxn id="84" idx="2"/>
              </p:cNvCxnSpPr>
              <p:nvPr/>
            </p:nvCxnSpPr>
            <p:spPr>
              <a:xfrm>
                <a:off x="3878848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E3333BBF-FF48-4F1B-9001-6DDB6D8AAA0A}"/>
                  </a:ext>
                </a:extLst>
              </p:cNvPr>
              <p:cNvCxnSpPr>
                <a:stCxn id="67" idx="6"/>
                <a:endCxn id="83" idx="2"/>
              </p:cNvCxnSpPr>
              <p:nvPr/>
            </p:nvCxnSpPr>
            <p:spPr>
              <a:xfrm>
                <a:off x="3878848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F0CC3D9E-3AA5-4D26-A8F6-A216F86FA9B8}"/>
                  </a:ext>
                </a:extLst>
              </p:cNvPr>
              <p:cNvCxnSpPr>
                <a:stCxn id="67" idx="6"/>
                <a:endCxn id="85" idx="2"/>
              </p:cNvCxnSpPr>
              <p:nvPr/>
            </p:nvCxnSpPr>
            <p:spPr>
              <a:xfrm>
                <a:off x="3878848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624D6641-5520-459C-81FB-5EFD489D63D3}"/>
                  </a:ext>
                </a:extLst>
              </p:cNvPr>
              <p:cNvCxnSpPr>
                <a:stCxn id="68" idx="6"/>
                <a:endCxn id="82" idx="2"/>
              </p:cNvCxnSpPr>
              <p:nvPr/>
            </p:nvCxnSpPr>
            <p:spPr>
              <a:xfrm flipV="1">
                <a:off x="3878848" y="2654467"/>
                <a:ext cx="1300855" cy="1387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A0E06B32-9928-4FDC-AB94-B8191E90DC2F}"/>
                  </a:ext>
                </a:extLst>
              </p:cNvPr>
              <p:cNvCxnSpPr>
                <a:stCxn id="68" idx="6"/>
                <a:endCxn id="84" idx="2"/>
              </p:cNvCxnSpPr>
              <p:nvPr/>
            </p:nvCxnSpPr>
            <p:spPr>
              <a:xfrm flipV="1">
                <a:off x="3878848" y="3348305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C45A3115-E9F9-42D7-BF72-4C4D1AEE9B3A}"/>
                  </a:ext>
                </a:extLst>
              </p:cNvPr>
              <p:cNvCxnSpPr>
                <a:stCxn id="68" idx="6"/>
                <a:endCxn id="83" idx="2"/>
              </p:cNvCxnSpPr>
              <p:nvPr/>
            </p:nvCxnSpPr>
            <p:spPr>
              <a:xfrm>
                <a:off x="3878848" y="4042143"/>
                <a:ext cx="1300855" cy="1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C642059F-427E-4059-B199-4B96C7C3633A}"/>
                  </a:ext>
                </a:extLst>
              </p:cNvPr>
              <p:cNvCxnSpPr>
                <a:stCxn id="68" idx="6"/>
                <a:endCxn id="85" idx="2"/>
              </p:cNvCxnSpPr>
              <p:nvPr/>
            </p:nvCxnSpPr>
            <p:spPr>
              <a:xfrm>
                <a:off x="3878848" y="4042143"/>
                <a:ext cx="1300855" cy="696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35532A0-AB35-4EE7-A537-7A90A7D1B0F1}"/>
                </a:ext>
              </a:extLst>
            </p:cNvPr>
            <p:cNvGrpSpPr/>
            <p:nvPr/>
          </p:nvGrpSpPr>
          <p:grpSpPr>
            <a:xfrm>
              <a:off x="3221038" y="1609725"/>
              <a:ext cx="5548444" cy="381000"/>
              <a:chOff x="3221038" y="1609725"/>
              <a:chExt cx="5548444" cy="381000"/>
            </a:xfrm>
          </p:grpSpPr>
          <p:graphicFrame>
            <p:nvGraphicFramePr>
              <p:cNvPr id="20" name="对象 19">
                <a:extLst>
                  <a:ext uri="{FF2B5EF4-FFF2-40B4-BE49-F238E27FC236}">
                    <a16:creationId xmlns:a16="http://schemas.microsoft.com/office/drawing/2014/main" id="{27E2E240-4999-4F65-9C41-E31C3E6048BB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221038" y="1609725"/>
              <a:ext cx="30162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580" name="AxMath" r:id="rId4" imgW="150480" imgH="190440" progId="Equation.AxMath">
                      <p:embed/>
                    </p:oleObj>
                  </mc:Choice>
                  <mc:Fallback>
                    <p:oleObj name="AxMath" r:id="rId4" imgW="150480" imgH="190440" progId="Equation.AxMath">
                      <p:embed/>
                      <p:pic>
                        <p:nvPicPr>
                          <p:cNvPr id="20" name="对象 19">
                            <a:extLst>
                              <a:ext uri="{FF2B5EF4-FFF2-40B4-BE49-F238E27FC236}">
                                <a16:creationId xmlns:a16="http://schemas.microsoft.com/office/drawing/2014/main" id="{27E2E240-4999-4F65-9C41-E31C3E6048B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221038" y="1609725"/>
                            <a:ext cx="301625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对象 21">
                <a:extLst>
                  <a:ext uri="{FF2B5EF4-FFF2-40B4-BE49-F238E27FC236}">
                    <a16:creationId xmlns:a16="http://schemas.microsoft.com/office/drawing/2014/main" id="{9624CD7E-2F5B-4F74-992D-B0C3AFCB3FD3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978400" y="1609725"/>
              <a:ext cx="300038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581" name="AxMath" r:id="rId6" imgW="142920" imgH="190440" progId="Equation.AxMath">
                      <p:embed/>
                    </p:oleObj>
                  </mc:Choice>
                  <mc:Fallback>
                    <p:oleObj name="AxMath" r:id="rId6" imgW="142920" imgH="190440" progId="Equation.AxMath">
                      <p:embed/>
                      <p:pic>
                        <p:nvPicPr>
                          <p:cNvPr id="22" name="对象 21">
                            <a:extLst>
                              <a:ext uri="{FF2B5EF4-FFF2-40B4-BE49-F238E27FC236}">
                                <a16:creationId xmlns:a16="http://schemas.microsoft.com/office/drawing/2014/main" id="{9624CD7E-2F5B-4F74-992D-B0C3AFCB3FD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978400" y="1609725"/>
                            <a:ext cx="300038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对象 22">
                <a:extLst>
                  <a:ext uri="{FF2B5EF4-FFF2-40B4-BE49-F238E27FC236}">
                    <a16:creationId xmlns:a16="http://schemas.microsoft.com/office/drawing/2014/main" id="{0A5AE826-E43D-45A3-9BB6-143EAAA808B2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729413" y="1609725"/>
              <a:ext cx="312737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582" name="AxMath" r:id="rId8" imgW="149040" imgH="190440" progId="Equation.AxMath">
                      <p:embed/>
                    </p:oleObj>
                  </mc:Choice>
                  <mc:Fallback>
                    <p:oleObj name="AxMath" r:id="rId8" imgW="149040" imgH="190440" progId="Equation.AxMath">
                      <p:embed/>
                      <p:pic>
                        <p:nvPicPr>
                          <p:cNvPr id="23" name="对象 22">
                            <a:extLst>
                              <a:ext uri="{FF2B5EF4-FFF2-40B4-BE49-F238E27FC236}">
                                <a16:creationId xmlns:a16="http://schemas.microsoft.com/office/drawing/2014/main" id="{0A5AE826-E43D-45A3-9BB6-143EAAA808B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6729413" y="1609725"/>
                            <a:ext cx="312737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对象 23">
                <a:extLst>
                  <a:ext uri="{FF2B5EF4-FFF2-40B4-BE49-F238E27FC236}">
                    <a16:creationId xmlns:a16="http://schemas.microsoft.com/office/drawing/2014/main" id="{AE234352-B543-4ECE-8676-11D1091183A7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541082" y="1610168"/>
              <a:ext cx="228400" cy="379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583" name="AxMath" r:id="rId10" imgW="107640" imgH="189360" progId="Equation.AxMath">
                      <p:embed/>
                    </p:oleObj>
                  </mc:Choice>
                  <mc:Fallback>
                    <p:oleObj name="AxMath" r:id="rId10" imgW="107640" imgH="189360" progId="Equation.AxMath">
                      <p:embed/>
                      <p:pic>
                        <p:nvPicPr>
                          <p:cNvPr id="24" name="对象 23">
                            <a:extLst>
                              <a:ext uri="{FF2B5EF4-FFF2-40B4-BE49-F238E27FC236}">
                                <a16:creationId xmlns:a16="http://schemas.microsoft.com/office/drawing/2014/main" id="{AE234352-B543-4ECE-8676-11D1091183A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8541082" y="1610168"/>
                            <a:ext cx="228400" cy="3791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05BE21D-3E6E-4021-8ABD-522F89EA08DA}"/>
              </a:ext>
            </a:extLst>
          </p:cNvPr>
          <p:cNvSpPr txBox="1"/>
          <p:nvPr/>
        </p:nvSpPr>
        <p:spPr>
          <a:xfrm>
            <a:off x="831691" y="937326"/>
            <a:ext cx="10528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Complete</a:t>
            </a:r>
            <a:r>
              <a:rPr lang="en-US" altLang="zh-CN" sz="2400" dirty="0"/>
              <a:t>?  Yes!</a:t>
            </a:r>
            <a:endParaRPr lang="zh-CN" altLang="en-US" sz="2400" dirty="0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874982FC-FC91-4492-AB14-226D5DF052E5}"/>
              </a:ext>
            </a:extLst>
          </p:cNvPr>
          <p:cNvGrpSpPr/>
          <p:nvPr/>
        </p:nvGrpSpPr>
        <p:grpSpPr>
          <a:xfrm>
            <a:off x="6570556" y="1642746"/>
            <a:ext cx="5062576" cy="2642408"/>
            <a:chOff x="2745474" y="1609725"/>
            <a:chExt cx="6682301" cy="3690740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4C8BE162-EE83-4FEB-AFE3-A531D293C5A0}"/>
                </a:ext>
              </a:extLst>
            </p:cNvPr>
            <p:cNvGrpSpPr/>
            <p:nvPr/>
          </p:nvGrpSpPr>
          <p:grpSpPr>
            <a:xfrm>
              <a:off x="2745474" y="2137109"/>
              <a:ext cx="6682301" cy="3163356"/>
              <a:chOff x="3024606" y="2425867"/>
              <a:chExt cx="6682301" cy="3163356"/>
            </a:xfrm>
          </p:grpSpPr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04E1A547-5A47-4406-8149-003510B0F479}"/>
                  </a:ext>
                </a:extLst>
              </p:cNvPr>
              <p:cNvCxnSpPr>
                <a:stCxn id="155" idx="6"/>
                <a:endCxn id="149" idx="2"/>
              </p:cNvCxnSpPr>
              <p:nvPr/>
            </p:nvCxnSpPr>
            <p:spPr>
              <a:xfrm>
                <a:off x="5636903" y="2654467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E05B61CB-70A7-493D-9333-4DD337631F59}"/>
                  </a:ext>
                </a:extLst>
              </p:cNvPr>
              <p:cNvCxnSpPr>
                <a:stCxn id="155" idx="6"/>
                <a:endCxn id="151" idx="2"/>
              </p:cNvCxnSpPr>
              <p:nvPr/>
            </p:nvCxnSpPr>
            <p:spPr>
              <a:xfrm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632952EB-7097-4991-A3D5-7921A640A154}"/>
                  </a:ext>
                </a:extLst>
              </p:cNvPr>
              <p:cNvCxnSpPr>
                <a:stCxn id="155" idx="6"/>
                <a:endCxn id="150" idx="2"/>
              </p:cNvCxnSpPr>
              <p:nvPr/>
            </p:nvCxnSpPr>
            <p:spPr>
              <a:xfrm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22EB8CE3-097D-4A1D-B920-6F9B2BB3F175}"/>
                  </a:ext>
                </a:extLst>
              </p:cNvPr>
              <p:cNvCxnSpPr>
                <a:stCxn id="155" idx="6"/>
                <a:endCxn id="152" idx="2"/>
              </p:cNvCxnSpPr>
              <p:nvPr/>
            </p:nvCxnSpPr>
            <p:spPr>
              <a:xfrm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31FB23B5-F909-40BC-8753-AF60B6502A53}"/>
                  </a:ext>
                </a:extLst>
              </p:cNvPr>
              <p:cNvCxnSpPr>
                <a:stCxn id="157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3683FC23-92F4-454E-A703-2168B434C2C5}"/>
                  </a:ext>
                </a:extLst>
              </p:cNvPr>
              <p:cNvCxnSpPr>
                <a:stCxn id="157" idx="6"/>
                <a:endCxn id="151" idx="2"/>
              </p:cNvCxnSpPr>
              <p:nvPr/>
            </p:nvCxnSpPr>
            <p:spPr>
              <a:xfrm>
                <a:off x="5636903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>
                <a:extLst>
                  <a:ext uri="{FF2B5EF4-FFF2-40B4-BE49-F238E27FC236}">
                    <a16:creationId xmlns:a16="http://schemas.microsoft.com/office/drawing/2014/main" id="{ABEB1ABA-473C-427F-BC2C-5C3D3B0C0502}"/>
                  </a:ext>
                </a:extLst>
              </p:cNvPr>
              <p:cNvCxnSpPr>
                <a:stCxn id="157" idx="6"/>
                <a:endCxn id="150" idx="2"/>
              </p:cNvCxnSpPr>
              <p:nvPr/>
            </p:nvCxnSpPr>
            <p:spPr>
              <a:xfrm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8BBE7CBB-05E6-497E-9A49-436CA8DE3EB0}"/>
                  </a:ext>
                </a:extLst>
              </p:cNvPr>
              <p:cNvCxnSpPr>
                <a:stCxn id="157" idx="6"/>
                <a:endCxn id="152" idx="2"/>
              </p:cNvCxnSpPr>
              <p:nvPr/>
            </p:nvCxnSpPr>
            <p:spPr>
              <a:xfrm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C4FADDC8-6989-482A-8B03-BD5510870351}"/>
                  </a:ext>
                </a:extLst>
              </p:cNvPr>
              <p:cNvCxnSpPr>
                <a:stCxn id="156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FF730575-7472-4B98-ADA1-0A0DC3B99551}"/>
                  </a:ext>
                </a:extLst>
              </p:cNvPr>
              <p:cNvCxnSpPr>
                <a:stCxn id="156" idx="6"/>
                <a:endCxn id="151" idx="2"/>
              </p:cNvCxnSpPr>
              <p:nvPr/>
            </p:nvCxnSpPr>
            <p:spPr>
              <a:xfrm flipV="1"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BD4650E8-84F6-4BFD-AF25-1FDFCAE949DE}"/>
                  </a:ext>
                </a:extLst>
              </p:cNvPr>
              <p:cNvCxnSpPr>
                <a:stCxn id="156" idx="6"/>
                <a:endCxn id="150" idx="2"/>
              </p:cNvCxnSpPr>
              <p:nvPr/>
            </p:nvCxnSpPr>
            <p:spPr>
              <a:xfrm>
                <a:off x="5636903" y="4043253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040BCF28-39E0-4773-8D94-BD09520D6439}"/>
                  </a:ext>
                </a:extLst>
              </p:cNvPr>
              <p:cNvCxnSpPr>
                <a:stCxn id="158" idx="6"/>
                <a:endCxn id="152" idx="2"/>
              </p:cNvCxnSpPr>
              <p:nvPr/>
            </p:nvCxnSpPr>
            <p:spPr>
              <a:xfrm>
                <a:off x="5636903" y="4738201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C20D00FF-FC20-4112-AE2C-F218A518A1C3}"/>
                  </a:ext>
                </a:extLst>
              </p:cNvPr>
              <p:cNvCxnSpPr>
                <a:stCxn id="156" idx="6"/>
                <a:endCxn id="152" idx="2"/>
              </p:cNvCxnSpPr>
              <p:nvPr/>
            </p:nvCxnSpPr>
            <p:spPr>
              <a:xfrm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8DD589EC-596A-4A0C-93A4-69B57E697FF1}"/>
                  </a:ext>
                </a:extLst>
              </p:cNvPr>
              <p:cNvCxnSpPr>
                <a:stCxn id="158" idx="6"/>
                <a:endCxn id="150" idx="2"/>
              </p:cNvCxnSpPr>
              <p:nvPr/>
            </p:nvCxnSpPr>
            <p:spPr>
              <a:xfrm flipV="1"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>
                <a:extLst>
                  <a:ext uri="{FF2B5EF4-FFF2-40B4-BE49-F238E27FC236}">
                    <a16:creationId xmlns:a16="http://schemas.microsoft.com/office/drawing/2014/main" id="{45AD9C6C-147D-443B-B97A-0E4316A0EC62}"/>
                  </a:ext>
                </a:extLst>
              </p:cNvPr>
              <p:cNvCxnSpPr>
                <a:stCxn id="158" idx="6"/>
                <a:endCxn id="151" idx="2"/>
              </p:cNvCxnSpPr>
              <p:nvPr/>
            </p:nvCxnSpPr>
            <p:spPr>
              <a:xfrm flipV="1"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>
                <a:extLst>
                  <a:ext uri="{FF2B5EF4-FFF2-40B4-BE49-F238E27FC236}">
                    <a16:creationId xmlns:a16="http://schemas.microsoft.com/office/drawing/2014/main" id="{A89F511B-85A7-41F2-89FD-2AA31B9F83E2}"/>
                  </a:ext>
                </a:extLst>
              </p:cNvPr>
              <p:cNvCxnSpPr>
                <a:stCxn id="158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A3E7DC31-86B7-436F-B106-E8A2E2596B42}"/>
                  </a:ext>
                </a:extLst>
              </p:cNvPr>
              <p:cNvCxnSpPr>
                <a:stCxn id="149" idx="6"/>
                <a:endCxn id="144" idx="2"/>
              </p:cNvCxnSpPr>
              <p:nvPr/>
            </p:nvCxnSpPr>
            <p:spPr>
              <a:xfrm>
                <a:off x="7394958" y="2654467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>
                <a:extLst>
                  <a:ext uri="{FF2B5EF4-FFF2-40B4-BE49-F238E27FC236}">
                    <a16:creationId xmlns:a16="http://schemas.microsoft.com/office/drawing/2014/main" id="{CF9F2E88-6A14-4F7E-9B84-36879886E46D}"/>
                  </a:ext>
                </a:extLst>
              </p:cNvPr>
              <p:cNvCxnSpPr>
                <a:stCxn id="149" idx="6"/>
                <a:endCxn id="146" idx="2"/>
              </p:cNvCxnSpPr>
              <p:nvPr/>
            </p:nvCxnSpPr>
            <p:spPr>
              <a:xfrm>
                <a:off x="7394958" y="2654467"/>
                <a:ext cx="1300855" cy="1040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5A56F916-7409-4A59-BFD0-0E48769D1C24}"/>
                  </a:ext>
                </a:extLst>
              </p:cNvPr>
              <p:cNvCxnSpPr>
                <a:stCxn id="149" idx="6"/>
                <a:endCxn id="145" idx="2"/>
              </p:cNvCxnSpPr>
              <p:nvPr/>
            </p:nvCxnSpPr>
            <p:spPr>
              <a:xfrm>
                <a:off x="7394958" y="2654467"/>
                <a:ext cx="1300855" cy="1735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>
                <a:extLst>
                  <a:ext uri="{FF2B5EF4-FFF2-40B4-BE49-F238E27FC236}">
                    <a16:creationId xmlns:a16="http://schemas.microsoft.com/office/drawing/2014/main" id="{0C95D51D-FD50-4246-8E4A-4CBCA8CDF319}"/>
                  </a:ext>
                </a:extLst>
              </p:cNvPr>
              <p:cNvCxnSpPr>
                <a:stCxn id="151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CA33AF0B-0959-42B4-8676-1692CE572A9F}"/>
                  </a:ext>
                </a:extLst>
              </p:cNvPr>
              <p:cNvCxnSpPr>
                <a:stCxn id="151" idx="6"/>
                <a:endCxn id="146" idx="2"/>
              </p:cNvCxnSpPr>
              <p:nvPr/>
            </p:nvCxnSpPr>
            <p:spPr>
              <a:xfrm>
                <a:off x="7394958" y="3348305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>
                <a:extLst>
                  <a:ext uri="{FF2B5EF4-FFF2-40B4-BE49-F238E27FC236}">
                    <a16:creationId xmlns:a16="http://schemas.microsoft.com/office/drawing/2014/main" id="{ACA7D700-1F83-4B9B-BF30-DFC5310C052E}"/>
                  </a:ext>
                </a:extLst>
              </p:cNvPr>
              <p:cNvCxnSpPr>
                <a:stCxn id="151" idx="6"/>
                <a:endCxn id="145" idx="2"/>
              </p:cNvCxnSpPr>
              <p:nvPr/>
            </p:nvCxnSpPr>
            <p:spPr>
              <a:xfrm>
                <a:off x="7394958" y="3348305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5C130E71-BC36-4E7D-85C7-4DEF076CD5DA}"/>
                  </a:ext>
                </a:extLst>
              </p:cNvPr>
              <p:cNvCxnSpPr>
                <a:stCxn id="150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8223D839-CE68-47DD-827D-8C5100A0816E}"/>
                  </a:ext>
                </a:extLst>
              </p:cNvPr>
              <p:cNvCxnSpPr>
                <a:stCxn id="150" idx="6"/>
                <a:endCxn id="146" idx="2"/>
              </p:cNvCxnSpPr>
              <p:nvPr/>
            </p:nvCxnSpPr>
            <p:spPr>
              <a:xfrm flipV="1">
                <a:off x="7394958" y="3695224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902E195A-C8CF-4335-860B-57BDCC507465}"/>
                  </a:ext>
                </a:extLst>
              </p:cNvPr>
              <p:cNvCxnSpPr>
                <a:stCxn id="152" idx="6"/>
                <a:endCxn id="146" idx="2"/>
              </p:cNvCxnSpPr>
              <p:nvPr/>
            </p:nvCxnSpPr>
            <p:spPr>
              <a:xfrm flipV="1">
                <a:off x="7394958" y="3695224"/>
                <a:ext cx="1300855" cy="1042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DEE740FA-0638-496F-81AD-41529FC8963B}"/>
                  </a:ext>
                </a:extLst>
              </p:cNvPr>
              <p:cNvCxnSpPr>
                <a:stCxn id="150" idx="6"/>
                <a:endCxn id="145" idx="2"/>
              </p:cNvCxnSpPr>
              <p:nvPr/>
            </p:nvCxnSpPr>
            <p:spPr>
              <a:xfrm>
                <a:off x="7394958" y="4043253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>
                <a:extLst>
                  <a:ext uri="{FF2B5EF4-FFF2-40B4-BE49-F238E27FC236}">
                    <a16:creationId xmlns:a16="http://schemas.microsoft.com/office/drawing/2014/main" id="{1B060281-43C1-43A5-9EED-CE6A1BD2E1C5}"/>
                  </a:ext>
                </a:extLst>
              </p:cNvPr>
              <p:cNvCxnSpPr>
                <a:stCxn id="152" idx="6"/>
                <a:endCxn id="145" idx="2"/>
              </p:cNvCxnSpPr>
              <p:nvPr/>
            </p:nvCxnSpPr>
            <p:spPr>
              <a:xfrm flipV="1">
                <a:off x="7394958" y="4390172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F3AADDC2-6ED0-4C62-BF37-3DF37C9C51BC}"/>
                  </a:ext>
                </a:extLst>
              </p:cNvPr>
              <p:cNvCxnSpPr>
                <a:stCxn id="152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1736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59B0D501-A8B7-47AC-BCE1-AA805FDB57B4}"/>
                  </a:ext>
                </a:extLst>
              </p:cNvPr>
              <p:cNvGrpSpPr/>
              <p:nvPr/>
            </p:nvGrpSpPr>
            <p:grpSpPr>
              <a:xfrm>
                <a:off x="4621955" y="2425867"/>
                <a:ext cx="1572696" cy="3163356"/>
                <a:chOff x="3004910" y="2156359"/>
                <a:chExt cx="1572696" cy="3163356"/>
              </a:xfrm>
            </p:grpSpPr>
            <p:grpSp>
              <p:nvGrpSpPr>
                <p:cNvPr id="153" name="组合 152">
                  <a:extLst>
                    <a:ext uri="{FF2B5EF4-FFF2-40B4-BE49-F238E27FC236}">
                      <a16:creationId xmlns:a16="http://schemas.microsoft.com/office/drawing/2014/main" id="{D13F4176-EF1B-4D80-BD2D-E39453F992BD}"/>
                    </a:ext>
                  </a:extLst>
                </p:cNvPr>
                <p:cNvGrpSpPr/>
                <p:nvPr/>
              </p:nvGrpSpPr>
              <p:grpSpPr>
                <a:xfrm>
                  <a:off x="3562658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155" name="流程图: 联系 4">
                    <a:extLst>
                      <a:ext uri="{FF2B5EF4-FFF2-40B4-BE49-F238E27FC236}">
                        <a16:creationId xmlns:a16="http://schemas.microsoft.com/office/drawing/2014/main" id="{3E0DC052-FB70-44C8-94C4-85C6746C6DF5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 dirty="0"/>
                  </a:p>
                </p:txBody>
              </p:sp>
              <p:sp>
                <p:nvSpPr>
                  <p:cNvPr id="156" name="流程图: 联系 8">
                    <a:extLst>
                      <a:ext uri="{FF2B5EF4-FFF2-40B4-BE49-F238E27FC236}">
                        <a16:creationId xmlns:a16="http://schemas.microsoft.com/office/drawing/2014/main" id="{60F4D234-CFB8-49DD-BBB4-8FC0E6D637D2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7" name="流程图: 联系 9">
                    <a:extLst>
                      <a:ext uri="{FF2B5EF4-FFF2-40B4-BE49-F238E27FC236}">
                        <a16:creationId xmlns:a16="http://schemas.microsoft.com/office/drawing/2014/main" id="{F6F06A21-074C-403F-9FD6-0C19FBCD3071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8" name="流程图: 联系 10">
                    <a:extLst>
                      <a:ext uri="{FF2B5EF4-FFF2-40B4-BE49-F238E27FC236}">
                        <a16:creationId xmlns:a16="http://schemas.microsoft.com/office/drawing/2014/main" id="{2491DA9E-06DB-4F7F-B610-2F28F20F9D6D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5D08525E-6402-4959-84F9-60E3D71CBB22}"/>
                    </a:ext>
                  </a:extLst>
                </p:cNvPr>
                <p:cNvSpPr txBox="1"/>
                <p:nvPr/>
              </p:nvSpPr>
              <p:spPr>
                <a:xfrm>
                  <a:off x="3004910" y="4932821"/>
                  <a:ext cx="1572696" cy="386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1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9B85AA65-FBEB-4550-B08F-DF331206781C}"/>
                  </a:ext>
                </a:extLst>
              </p:cNvPr>
              <p:cNvGrpSpPr/>
              <p:nvPr/>
            </p:nvGrpSpPr>
            <p:grpSpPr>
              <a:xfrm>
                <a:off x="6380009" y="2425867"/>
                <a:ext cx="1572696" cy="3163356"/>
                <a:chOff x="4762964" y="2156359"/>
                <a:chExt cx="1572696" cy="3163356"/>
              </a:xfrm>
            </p:grpSpPr>
            <p:grpSp>
              <p:nvGrpSpPr>
                <p:cNvPr id="147" name="组合 146">
                  <a:extLst>
                    <a:ext uri="{FF2B5EF4-FFF2-40B4-BE49-F238E27FC236}">
                      <a16:creationId xmlns:a16="http://schemas.microsoft.com/office/drawing/2014/main" id="{430B2F40-3B50-48CF-8D9B-4C9C36746852}"/>
                    </a:ext>
                  </a:extLst>
                </p:cNvPr>
                <p:cNvGrpSpPr/>
                <p:nvPr/>
              </p:nvGrpSpPr>
              <p:grpSpPr>
                <a:xfrm>
                  <a:off x="5320713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149" name="流程图: 联系 14">
                    <a:extLst>
                      <a:ext uri="{FF2B5EF4-FFF2-40B4-BE49-F238E27FC236}">
                        <a16:creationId xmlns:a16="http://schemas.microsoft.com/office/drawing/2014/main" id="{66AD019C-032E-484C-8C92-7C160A597F9A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0" name="流程图: 联系 15">
                    <a:extLst>
                      <a:ext uri="{FF2B5EF4-FFF2-40B4-BE49-F238E27FC236}">
                        <a16:creationId xmlns:a16="http://schemas.microsoft.com/office/drawing/2014/main" id="{E464F98F-EDC9-4487-9FC9-20D6344C52D9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1" name="流程图: 联系 16">
                    <a:extLst>
                      <a:ext uri="{FF2B5EF4-FFF2-40B4-BE49-F238E27FC236}">
                        <a16:creationId xmlns:a16="http://schemas.microsoft.com/office/drawing/2014/main" id="{D035F448-7DBF-4BF4-8E3E-D9DA1433941C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2" name="流程图: 联系 17">
                    <a:extLst>
                      <a:ext uri="{FF2B5EF4-FFF2-40B4-BE49-F238E27FC236}">
                        <a16:creationId xmlns:a16="http://schemas.microsoft.com/office/drawing/2014/main" id="{B80873D9-C3FC-4EE0-B704-4839BDFB7F0B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5232415C-DC7F-4FC3-88A9-FBE2E376F8CD}"/>
                    </a:ext>
                  </a:extLst>
                </p:cNvPr>
                <p:cNvSpPr txBox="1"/>
                <p:nvPr/>
              </p:nvSpPr>
              <p:spPr>
                <a:xfrm>
                  <a:off x="4762964" y="4932821"/>
                  <a:ext cx="1572696" cy="386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2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8C47EA7E-9966-47F7-8F38-E85C7FFFD8C2}"/>
                  </a:ext>
                </a:extLst>
              </p:cNvPr>
              <p:cNvGrpSpPr/>
              <p:nvPr/>
            </p:nvGrpSpPr>
            <p:grpSpPr>
              <a:xfrm>
                <a:off x="8294916" y="2772786"/>
                <a:ext cx="1411991" cy="2816437"/>
                <a:chOff x="6677871" y="2503278"/>
                <a:chExt cx="1411991" cy="2816437"/>
              </a:xfrm>
            </p:grpSpPr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94CE695F-DB2F-49EF-A49C-B58B2C25AE76}"/>
                    </a:ext>
                  </a:extLst>
                </p:cNvPr>
                <p:cNvGrpSpPr/>
                <p:nvPr/>
              </p:nvGrpSpPr>
              <p:grpSpPr>
                <a:xfrm>
                  <a:off x="7078768" y="2503278"/>
                  <a:ext cx="457200" cy="1845986"/>
                  <a:chOff x="2690911" y="2589496"/>
                  <a:chExt cx="457200" cy="1845986"/>
                </a:xfrm>
              </p:grpSpPr>
              <p:sp>
                <p:nvSpPr>
                  <p:cNvPr id="144" name="流程图: 联系 53">
                    <a:extLst>
                      <a:ext uri="{FF2B5EF4-FFF2-40B4-BE49-F238E27FC236}">
                        <a16:creationId xmlns:a16="http://schemas.microsoft.com/office/drawing/2014/main" id="{50660FE0-CD51-4834-97D2-51DE45294DB5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5" name="流程图: 联系 54">
                    <a:extLst>
                      <a:ext uri="{FF2B5EF4-FFF2-40B4-BE49-F238E27FC236}">
                        <a16:creationId xmlns:a16="http://schemas.microsoft.com/office/drawing/2014/main" id="{B14B9549-B06C-4330-A0E0-F22426743FAD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6" name="流程图: 联系 55">
                    <a:extLst>
                      <a:ext uri="{FF2B5EF4-FFF2-40B4-BE49-F238E27FC236}">
                        <a16:creationId xmlns:a16="http://schemas.microsoft.com/office/drawing/2014/main" id="{39AE3496-9AC8-41F2-8CE3-9E00B3C16436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040A6292-BDCB-4FB3-AEF2-568B1704F706}"/>
                    </a:ext>
                  </a:extLst>
                </p:cNvPr>
                <p:cNvSpPr txBox="1"/>
                <p:nvPr/>
              </p:nvSpPr>
              <p:spPr>
                <a:xfrm>
                  <a:off x="6677871" y="4932821"/>
                  <a:ext cx="1411991" cy="386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Output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1385F7E6-197D-41A5-AEE2-B568B6AD367C}"/>
                  </a:ext>
                </a:extLst>
              </p:cNvPr>
              <p:cNvGrpSpPr/>
              <p:nvPr/>
            </p:nvGrpSpPr>
            <p:grpSpPr>
              <a:xfrm>
                <a:off x="3024606" y="3119705"/>
                <a:ext cx="1251284" cy="2360733"/>
                <a:chOff x="1407561" y="2850197"/>
                <a:chExt cx="1251284" cy="2360733"/>
              </a:xfrm>
            </p:grpSpPr>
            <p:grpSp>
              <p:nvGrpSpPr>
                <p:cNvPr id="138" name="组合 137">
                  <a:extLst>
                    <a:ext uri="{FF2B5EF4-FFF2-40B4-BE49-F238E27FC236}">
                      <a16:creationId xmlns:a16="http://schemas.microsoft.com/office/drawing/2014/main" id="{905142B8-ADF1-4AB8-B83E-3DA24A020701}"/>
                    </a:ext>
                  </a:extLst>
                </p:cNvPr>
                <p:cNvGrpSpPr/>
                <p:nvPr/>
              </p:nvGrpSpPr>
              <p:grpSpPr>
                <a:xfrm>
                  <a:off x="1804603" y="2850197"/>
                  <a:ext cx="457200" cy="1151038"/>
                  <a:chOff x="2690911" y="2589496"/>
                  <a:chExt cx="457200" cy="1151038"/>
                </a:xfrm>
              </p:grpSpPr>
              <p:sp>
                <p:nvSpPr>
                  <p:cNvPr id="140" name="流程图: 联系 90">
                    <a:extLst>
                      <a:ext uri="{FF2B5EF4-FFF2-40B4-BE49-F238E27FC236}">
                        <a16:creationId xmlns:a16="http://schemas.microsoft.com/office/drawing/2014/main" id="{C9C2C5BE-C871-424A-8279-CC2B91407ABB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1" name="流程图: 联系 92">
                    <a:extLst>
                      <a:ext uri="{FF2B5EF4-FFF2-40B4-BE49-F238E27FC236}">
                        <a16:creationId xmlns:a16="http://schemas.microsoft.com/office/drawing/2014/main" id="{CAD5EF80-9377-4B84-8F83-BC44A757E87E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A37A8634-2C50-4021-AACE-CAB7DCBA6E4C}"/>
                    </a:ext>
                  </a:extLst>
                </p:cNvPr>
                <p:cNvSpPr txBox="1"/>
                <p:nvPr/>
              </p:nvSpPr>
              <p:spPr>
                <a:xfrm>
                  <a:off x="140756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Input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cxnSp>
            <p:nvCxnSpPr>
              <p:cNvPr id="130" name="直接箭头连接符 129">
                <a:extLst>
                  <a:ext uri="{FF2B5EF4-FFF2-40B4-BE49-F238E27FC236}">
                    <a16:creationId xmlns:a16="http://schemas.microsoft.com/office/drawing/2014/main" id="{AFA2DFA0-43B4-4F1D-807B-F0DD9EBA3D4D}"/>
                  </a:ext>
                </a:extLst>
              </p:cNvPr>
              <p:cNvCxnSpPr>
                <a:stCxn id="140" idx="6"/>
                <a:endCxn id="155" idx="2"/>
              </p:cNvCxnSpPr>
              <p:nvPr/>
            </p:nvCxnSpPr>
            <p:spPr>
              <a:xfrm flipV="1">
                <a:off x="3878848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16D818BF-60F2-4A4A-964E-EAAE498FC77A}"/>
                  </a:ext>
                </a:extLst>
              </p:cNvPr>
              <p:cNvCxnSpPr>
                <a:stCxn id="140" idx="6"/>
                <a:endCxn id="157" idx="2"/>
              </p:cNvCxnSpPr>
              <p:nvPr/>
            </p:nvCxnSpPr>
            <p:spPr>
              <a:xfrm>
                <a:off x="3878848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0E54329A-05F8-4495-9E37-D9BE051561E6}"/>
                  </a:ext>
                </a:extLst>
              </p:cNvPr>
              <p:cNvCxnSpPr>
                <a:stCxn id="140" idx="6"/>
                <a:endCxn id="156" idx="2"/>
              </p:cNvCxnSpPr>
              <p:nvPr/>
            </p:nvCxnSpPr>
            <p:spPr>
              <a:xfrm>
                <a:off x="3878848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420D9D2C-1451-48A2-9864-C77EEA86DDBB}"/>
                  </a:ext>
                </a:extLst>
              </p:cNvPr>
              <p:cNvCxnSpPr>
                <a:stCxn id="140" idx="6"/>
                <a:endCxn id="158" idx="2"/>
              </p:cNvCxnSpPr>
              <p:nvPr/>
            </p:nvCxnSpPr>
            <p:spPr>
              <a:xfrm>
                <a:off x="3878848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箭头连接符 133">
                <a:extLst>
                  <a:ext uri="{FF2B5EF4-FFF2-40B4-BE49-F238E27FC236}">
                    <a16:creationId xmlns:a16="http://schemas.microsoft.com/office/drawing/2014/main" id="{204E20E5-48EF-490B-9440-791682F59057}"/>
                  </a:ext>
                </a:extLst>
              </p:cNvPr>
              <p:cNvCxnSpPr>
                <a:stCxn id="141" idx="6"/>
                <a:endCxn id="155" idx="2"/>
              </p:cNvCxnSpPr>
              <p:nvPr/>
            </p:nvCxnSpPr>
            <p:spPr>
              <a:xfrm flipV="1">
                <a:off x="3878848" y="2654467"/>
                <a:ext cx="1300855" cy="1387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>
                <a:extLst>
                  <a:ext uri="{FF2B5EF4-FFF2-40B4-BE49-F238E27FC236}">
                    <a16:creationId xmlns:a16="http://schemas.microsoft.com/office/drawing/2014/main" id="{15F334A6-15CD-4D80-B181-884DA657DB2C}"/>
                  </a:ext>
                </a:extLst>
              </p:cNvPr>
              <p:cNvCxnSpPr>
                <a:stCxn id="141" idx="6"/>
                <a:endCxn id="157" idx="2"/>
              </p:cNvCxnSpPr>
              <p:nvPr/>
            </p:nvCxnSpPr>
            <p:spPr>
              <a:xfrm flipV="1">
                <a:off x="3878848" y="3348305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>
                <a:extLst>
                  <a:ext uri="{FF2B5EF4-FFF2-40B4-BE49-F238E27FC236}">
                    <a16:creationId xmlns:a16="http://schemas.microsoft.com/office/drawing/2014/main" id="{E5B925A7-797D-42C6-99A2-7580E4F2C933}"/>
                  </a:ext>
                </a:extLst>
              </p:cNvPr>
              <p:cNvCxnSpPr>
                <a:stCxn id="141" idx="6"/>
                <a:endCxn id="156" idx="2"/>
              </p:cNvCxnSpPr>
              <p:nvPr/>
            </p:nvCxnSpPr>
            <p:spPr>
              <a:xfrm>
                <a:off x="3878848" y="4042143"/>
                <a:ext cx="1300855" cy="1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5D09263E-6C9B-45D0-AE4D-3BA599837CC8}"/>
                  </a:ext>
                </a:extLst>
              </p:cNvPr>
              <p:cNvCxnSpPr>
                <a:stCxn id="141" idx="6"/>
                <a:endCxn id="158" idx="2"/>
              </p:cNvCxnSpPr>
              <p:nvPr/>
            </p:nvCxnSpPr>
            <p:spPr>
              <a:xfrm>
                <a:off x="3878848" y="4042143"/>
                <a:ext cx="1300855" cy="696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1DAE3EF8-EB83-4F6F-B291-7C42E174489C}"/>
                </a:ext>
              </a:extLst>
            </p:cNvPr>
            <p:cNvGrpSpPr/>
            <p:nvPr/>
          </p:nvGrpSpPr>
          <p:grpSpPr>
            <a:xfrm>
              <a:off x="3221038" y="1609725"/>
              <a:ext cx="5548869" cy="381000"/>
              <a:chOff x="3221038" y="1609725"/>
              <a:chExt cx="5548869" cy="381000"/>
            </a:xfrm>
          </p:grpSpPr>
          <p:graphicFrame>
            <p:nvGraphicFramePr>
              <p:cNvPr id="94" name="对象 93">
                <a:extLst>
                  <a:ext uri="{FF2B5EF4-FFF2-40B4-BE49-F238E27FC236}">
                    <a16:creationId xmlns:a16="http://schemas.microsoft.com/office/drawing/2014/main" id="{FFF9870F-FCEC-4A19-9A25-13049297832F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221038" y="1609725"/>
              <a:ext cx="30162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584" name="AxMath" r:id="rId4" imgW="150480" imgH="190440" progId="Equation.AxMath">
                      <p:embed/>
                    </p:oleObj>
                  </mc:Choice>
                  <mc:Fallback>
                    <p:oleObj name="AxMath" r:id="rId4" imgW="150480" imgH="190440" progId="Equation.AxMath">
                      <p:embed/>
                      <p:pic>
                        <p:nvPicPr>
                          <p:cNvPr id="94" name="对象 93">
                            <a:extLst>
                              <a:ext uri="{FF2B5EF4-FFF2-40B4-BE49-F238E27FC236}">
                                <a16:creationId xmlns:a16="http://schemas.microsoft.com/office/drawing/2014/main" id="{FFF9870F-FCEC-4A19-9A25-13049297832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221038" y="1609725"/>
                            <a:ext cx="301625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5" name="对象 94">
                <a:extLst>
                  <a:ext uri="{FF2B5EF4-FFF2-40B4-BE49-F238E27FC236}">
                    <a16:creationId xmlns:a16="http://schemas.microsoft.com/office/drawing/2014/main" id="{C1232546-4FB0-43EE-A2C0-970875EC5DE2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978400" y="1609725"/>
              <a:ext cx="300038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585" name="AxMath" r:id="rId12" imgW="142920" imgH="190440" progId="Equation.AxMath">
                      <p:embed/>
                    </p:oleObj>
                  </mc:Choice>
                  <mc:Fallback>
                    <p:oleObj name="AxMath" r:id="rId12" imgW="142920" imgH="190440" progId="Equation.AxMath">
                      <p:embed/>
                      <p:pic>
                        <p:nvPicPr>
                          <p:cNvPr id="95" name="对象 94">
                            <a:extLst>
                              <a:ext uri="{FF2B5EF4-FFF2-40B4-BE49-F238E27FC236}">
                                <a16:creationId xmlns:a16="http://schemas.microsoft.com/office/drawing/2014/main" id="{C1232546-4FB0-43EE-A2C0-970875EC5DE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978400" y="1609725"/>
                            <a:ext cx="300038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6" name="对象 95">
                <a:extLst>
                  <a:ext uri="{FF2B5EF4-FFF2-40B4-BE49-F238E27FC236}">
                    <a16:creationId xmlns:a16="http://schemas.microsoft.com/office/drawing/2014/main" id="{67C86F9D-7018-464E-9EFB-1889C13F0C9A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729413" y="1609725"/>
              <a:ext cx="312737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586" name="AxMath" r:id="rId13" imgW="149040" imgH="190440" progId="Equation.AxMath">
                      <p:embed/>
                    </p:oleObj>
                  </mc:Choice>
                  <mc:Fallback>
                    <p:oleObj name="AxMath" r:id="rId13" imgW="149040" imgH="190440" progId="Equation.AxMath">
                      <p:embed/>
                      <p:pic>
                        <p:nvPicPr>
                          <p:cNvPr id="96" name="对象 95">
                            <a:extLst>
                              <a:ext uri="{FF2B5EF4-FFF2-40B4-BE49-F238E27FC236}">
                                <a16:creationId xmlns:a16="http://schemas.microsoft.com/office/drawing/2014/main" id="{67C86F9D-7018-464E-9EFB-1889C13F0C9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6729413" y="1609725"/>
                            <a:ext cx="312737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" name="对象 96">
                <a:extLst>
                  <a:ext uri="{FF2B5EF4-FFF2-40B4-BE49-F238E27FC236}">
                    <a16:creationId xmlns:a16="http://schemas.microsoft.com/office/drawing/2014/main" id="{36148666-290C-45B1-9FA5-3D65FE68650F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541508" y="1610168"/>
              <a:ext cx="228399" cy="379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587" name="AxMath" r:id="rId14" imgW="107640" imgH="189360" progId="Equation.AxMath">
                      <p:embed/>
                    </p:oleObj>
                  </mc:Choice>
                  <mc:Fallback>
                    <p:oleObj name="AxMath" r:id="rId14" imgW="107640" imgH="189360" progId="Equation.AxMath">
                      <p:embed/>
                      <p:pic>
                        <p:nvPicPr>
                          <p:cNvPr id="97" name="对象 96">
                            <a:extLst>
                              <a:ext uri="{FF2B5EF4-FFF2-40B4-BE49-F238E27FC236}">
                                <a16:creationId xmlns:a16="http://schemas.microsoft.com/office/drawing/2014/main" id="{36148666-290C-45B1-9FA5-3D65FE68650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8541508" y="1610168"/>
                            <a:ext cx="228399" cy="3791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59" name="对象 158">
            <a:extLst>
              <a:ext uri="{FF2B5EF4-FFF2-40B4-BE49-F238E27FC236}">
                <a16:creationId xmlns:a16="http://schemas.microsoft.com/office/drawing/2014/main" id="{44782617-00C1-4053-9527-5C1EDB74E35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943085" y="4452090"/>
          <a:ext cx="2447925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88" name="AxMath" r:id="rId15" imgW="1224000" imgH="1160280" progId="Equation.AxMath">
                  <p:embed/>
                </p:oleObj>
              </mc:Choice>
              <mc:Fallback>
                <p:oleObj name="AxMath" r:id="rId15" imgW="1224000" imgH="1160280" progId="Equation.AxMath">
                  <p:embed/>
                  <p:pic>
                    <p:nvPicPr>
                      <p:cNvPr id="159" name="对象 158">
                        <a:extLst>
                          <a:ext uri="{FF2B5EF4-FFF2-40B4-BE49-F238E27FC236}">
                            <a16:creationId xmlns:a16="http://schemas.microsoft.com/office/drawing/2014/main" id="{44782617-00C1-4053-9527-5C1EDB74E3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43085" y="4452090"/>
                        <a:ext cx="2447925" cy="232092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对象 159">
            <a:extLst>
              <a:ext uri="{FF2B5EF4-FFF2-40B4-BE49-F238E27FC236}">
                <a16:creationId xmlns:a16="http://schemas.microsoft.com/office/drawing/2014/main" id="{ADAF5180-2BD1-4C78-A7D9-04A7E134D52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888679" y="4452090"/>
          <a:ext cx="2447925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89" name="AxMath" r:id="rId17" imgW="1224000" imgH="1160640" progId="Equation.AxMath">
                  <p:embed/>
                </p:oleObj>
              </mc:Choice>
              <mc:Fallback>
                <p:oleObj name="AxMath" r:id="rId17" imgW="1224000" imgH="1160640" progId="Equation.AxMath">
                  <p:embed/>
                  <p:pic>
                    <p:nvPicPr>
                      <p:cNvPr id="160" name="对象 159">
                        <a:extLst>
                          <a:ext uri="{FF2B5EF4-FFF2-40B4-BE49-F238E27FC236}">
                            <a16:creationId xmlns:a16="http://schemas.microsoft.com/office/drawing/2014/main" id="{ADAF5180-2BD1-4C78-A7D9-04A7E134D5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888679" y="4452090"/>
                        <a:ext cx="2447925" cy="232092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904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Overview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722238" y="816867"/>
            <a:ext cx="5373761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What is the </a:t>
            </a:r>
            <a:r>
              <a:rPr lang="en-US" altLang="zh-CN" sz="2400" dirty="0">
                <a:solidFill>
                  <a:srgbClr val="FF0000"/>
                </a:solidFill>
              </a:rPr>
              <a:t>Adversarial Samples</a:t>
            </a:r>
            <a:r>
              <a:rPr lang="en-US" altLang="zh-CN" sz="2400" dirty="0"/>
              <a:t>?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400026" y="1589478"/>
            <a:ext cx="7391949" cy="4471186"/>
            <a:chOff x="2217876" y="1589478"/>
            <a:chExt cx="7391949" cy="4471186"/>
          </a:xfrm>
        </p:grpSpPr>
        <p:pic>
          <p:nvPicPr>
            <p:cNvPr id="1026" name="Picture 2" descr="alt text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9909"/>
            <a:stretch/>
          </p:blipFill>
          <p:spPr bwMode="auto">
            <a:xfrm>
              <a:off x="2217876" y="1589478"/>
              <a:ext cx="7391949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5820187" y="3825336"/>
            <a:ext cx="18732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38" name="AxMath" r:id="rId4" imgW="92880" imgH="189360" progId="Equation.AxMath">
                    <p:embed/>
                  </p:oleObj>
                </mc:Choice>
                <mc:Fallback>
                  <p:oleObj name="AxMath" r:id="rId4" imgW="92880" imgH="1893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820187" y="3825336"/>
                          <a:ext cx="187325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5500990"/>
                </p:ext>
              </p:extLst>
            </p:nvPr>
          </p:nvGraphicFramePr>
          <p:xfrm>
            <a:off x="2217876" y="4558889"/>
            <a:ext cx="3590925" cy="1501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39" name="AxMath" r:id="rId6" imgW="1795320" imgH="750600" progId="Equation.AxMath">
                    <p:embed/>
                  </p:oleObj>
                </mc:Choice>
                <mc:Fallback>
                  <p:oleObj name="AxMath" r:id="rId6" imgW="1795320" imgH="75060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217876" y="4558889"/>
                          <a:ext cx="3590925" cy="1501775"/>
                        </a:xfrm>
                        <a:prstGeom prst="rect">
                          <a:avLst/>
                        </a:prstGeom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51474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</a:t>
            </a:r>
            <a:endParaRPr lang="en-US" altLang="zh-CN" sz="2400" dirty="0">
              <a:solidFill>
                <a:schemeClr val="accent5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5BE21D-3E6E-4021-8ABD-522F89EA08DA}"/>
              </a:ext>
            </a:extLst>
          </p:cNvPr>
          <p:cNvSpPr txBox="1"/>
          <p:nvPr/>
        </p:nvSpPr>
        <p:spPr>
          <a:xfrm>
            <a:off x="831691" y="1159577"/>
            <a:ext cx="10528618" cy="299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Advantage: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We can know whether it is robust or not early.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More to do: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Apply with a fast Linear Programming Solver.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Apply with a good </a:t>
            </a:r>
            <a:r>
              <a:rPr lang="en-US" altLang="zh-CN" sz="2000" dirty="0" err="1"/>
              <a:t>ReLU</a:t>
            </a:r>
            <a:r>
              <a:rPr lang="en-US" altLang="zh-CN" sz="2000" dirty="0"/>
              <a:t> Splitter.</a:t>
            </a:r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556C46-F74C-442A-99BC-D4CF104EE611}"/>
              </a:ext>
            </a:extLst>
          </p:cNvPr>
          <p:cNvSpPr txBox="1"/>
          <p:nvPr/>
        </p:nvSpPr>
        <p:spPr>
          <a:xfrm>
            <a:off x="1879600" y="5021407"/>
            <a:ext cx="8432800" cy="166199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Any question above?</a:t>
            </a:r>
            <a:br>
              <a:rPr lang="en-US" altLang="zh-CN" sz="2800" dirty="0">
                <a:solidFill>
                  <a:srgbClr val="FF0000"/>
                </a:solidFill>
              </a:rPr>
            </a:br>
            <a:r>
              <a:rPr lang="en-US" altLang="zh-CN" sz="2800" dirty="0">
                <a:solidFill>
                  <a:srgbClr val="FF0000"/>
                </a:solidFill>
              </a:rPr>
              <a:t>/(</a:t>
            </a:r>
            <a:r>
              <a:rPr lang="zh-CN" altLang="en-US" sz="2800" dirty="0">
                <a:solidFill>
                  <a:srgbClr val="FF0000"/>
                </a:solidFill>
              </a:rPr>
              <a:t>ㄒ</a:t>
            </a:r>
            <a:r>
              <a:rPr lang="en-US" altLang="zh-CN" sz="2800" dirty="0">
                <a:solidFill>
                  <a:srgbClr val="FF0000"/>
                </a:solidFill>
              </a:rPr>
              <a:t>o</a:t>
            </a:r>
            <a:r>
              <a:rPr lang="zh-CN" altLang="en-US" sz="2800" dirty="0">
                <a:solidFill>
                  <a:srgbClr val="FF0000"/>
                </a:solidFill>
              </a:rPr>
              <a:t>ㄒ</a:t>
            </a:r>
            <a:r>
              <a:rPr lang="en-US" altLang="zh-CN" sz="2800" dirty="0">
                <a:solidFill>
                  <a:srgbClr val="FF0000"/>
                </a:solidFill>
              </a:rPr>
              <a:t>)/~~</a:t>
            </a:r>
          </a:p>
          <a:p>
            <a:pPr algn="ctr"/>
            <a:endParaRPr lang="en-US" altLang="zh-CN" sz="2800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/>
              <a:t>All beginnings are hard. Fortunately, the latter is easy to understand.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190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MILP-Based Approaches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B103EE-0952-44EB-B781-EE7F60F47726}"/>
              </a:ext>
            </a:extLst>
          </p:cNvPr>
          <p:cNvSpPr txBox="1"/>
          <p:nvPr/>
        </p:nvSpPr>
        <p:spPr>
          <a:xfrm>
            <a:off x="767010" y="941989"/>
            <a:ext cx="10325862" cy="904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Main Clues: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5"/>
                </a:solidFill>
              </a:rPr>
              <a:t>Mixed Integer Linear Programming </a:t>
            </a:r>
            <a:r>
              <a:rPr lang="en-US" altLang="zh-CN" sz="2000" dirty="0"/>
              <a:t>– Some value </a:t>
            </a:r>
            <a:r>
              <a:rPr lang="en-US" altLang="zh-CN" sz="2000" dirty="0">
                <a:solidFill>
                  <a:srgbClr val="FF0000"/>
                </a:solidFill>
              </a:rPr>
              <a:t>must be an integer</a:t>
            </a:r>
            <a:r>
              <a:rPr lang="en-US" altLang="zh-CN" sz="2000" dirty="0"/>
              <a:t>.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8EA8A7-A0AF-4CA7-8418-07A6CB75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8580"/>
            <a:ext cx="12192000" cy="447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24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MILP-Based Approaches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EFE5DE-E421-4E0D-8648-DA049B8C6443}"/>
              </a:ext>
            </a:extLst>
          </p:cNvPr>
          <p:cNvSpPr txBox="1"/>
          <p:nvPr/>
        </p:nvSpPr>
        <p:spPr>
          <a:xfrm>
            <a:off x="887411" y="873250"/>
            <a:ext cx="10611862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Review the Linear Programming part of Branch-and-Bound:</a:t>
            </a:r>
            <a:endParaRPr lang="en-US" altLang="zh-CN" b="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6A95CA-3624-4A8A-B465-6323EE689C74}"/>
              </a:ext>
            </a:extLst>
          </p:cNvPr>
          <p:cNvSpPr txBox="1"/>
          <p:nvPr/>
        </p:nvSpPr>
        <p:spPr>
          <a:xfrm>
            <a:off x="887411" y="4817210"/>
            <a:ext cx="10611862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Can we use a </a:t>
            </a:r>
            <a:r>
              <a:rPr lang="en-US" altLang="zh-CN" sz="2400" dirty="0">
                <a:solidFill>
                  <a:srgbClr val="0070C0"/>
                </a:solidFill>
              </a:rPr>
              <a:t>bool value </a:t>
            </a:r>
            <a:r>
              <a:rPr lang="en-US" altLang="zh-CN" sz="2400" dirty="0">
                <a:solidFill>
                  <a:schemeClr val="tx1"/>
                </a:solidFill>
              </a:rPr>
              <a:t>to stand the different state of </a:t>
            </a:r>
            <a:r>
              <a:rPr lang="en-US" altLang="zh-CN" sz="2400" dirty="0" err="1">
                <a:solidFill>
                  <a:schemeClr val="tx1"/>
                </a:solidFill>
              </a:rPr>
              <a:t>ReLU</a:t>
            </a:r>
            <a:r>
              <a:rPr lang="en-US" altLang="zh-CN" sz="2400" dirty="0">
                <a:solidFill>
                  <a:schemeClr val="tx1"/>
                </a:solidFill>
              </a:rPr>
              <a:t> Neuron?</a:t>
            </a:r>
            <a:endParaRPr lang="en-US" altLang="zh-CN" b="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BFE2D79-5766-43CC-9138-0B6DE9FC3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188805"/>
              </p:ext>
            </p:extLst>
          </p:nvPr>
        </p:nvGraphicFramePr>
        <p:xfrm>
          <a:off x="4021137" y="5575753"/>
          <a:ext cx="41497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25" name="AxMath" r:id="rId3" imgW="2074320" imgH="376200" progId="Equation.AxMath">
                  <p:embed/>
                </p:oleObj>
              </mc:Choice>
              <mc:Fallback>
                <p:oleObj name="AxMath" r:id="rId3" imgW="2074320" imgH="376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1137" y="5575753"/>
                        <a:ext cx="4149725" cy="75247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10AD649B-09E1-4F39-A859-95E1CBCAA4E6}"/>
              </a:ext>
            </a:extLst>
          </p:cNvPr>
          <p:cNvGrpSpPr/>
          <p:nvPr/>
        </p:nvGrpSpPr>
        <p:grpSpPr>
          <a:xfrm>
            <a:off x="965723" y="1486818"/>
            <a:ext cx="9817988" cy="2994025"/>
            <a:chOff x="965723" y="1997668"/>
            <a:chExt cx="9817988" cy="2994025"/>
          </a:xfrm>
        </p:grpSpPr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AD655631-CE6D-49DC-A095-E2DDDDD032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6451221"/>
                </p:ext>
              </p:extLst>
            </p:nvPr>
          </p:nvGraphicFramePr>
          <p:xfrm>
            <a:off x="7640461" y="1997668"/>
            <a:ext cx="3143250" cy="299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26" name="AxMath" r:id="rId5" imgW="1572120" imgH="1497600" progId="Equation.AxMath">
                    <p:embed/>
                  </p:oleObj>
                </mc:Choice>
                <mc:Fallback>
                  <p:oleObj name="AxMath" r:id="rId5" imgW="1572120" imgH="1497600" progId="Equation.AxMath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F522CA56-3E6C-4D0C-81E7-41EF178AB18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640461" y="1997668"/>
                          <a:ext cx="3143250" cy="2994025"/>
                        </a:xfrm>
                        <a:prstGeom prst="rect">
                          <a:avLst/>
                        </a:prstGeom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7706A1C-5873-4D5B-981E-67CAD3324A13}"/>
                </a:ext>
              </a:extLst>
            </p:cNvPr>
            <p:cNvGrpSpPr/>
            <p:nvPr/>
          </p:nvGrpSpPr>
          <p:grpSpPr>
            <a:xfrm>
              <a:off x="965723" y="2346882"/>
              <a:ext cx="5213405" cy="2495219"/>
              <a:chOff x="230909" y="2983345"/>
              <a:chExt cx="5213405" cy="2495219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069C899F-27BD-4660-8833-8220BA3A6AAA}"/>
                  </a:ext>
                </a:extLst>
              </p:cNvPr>
              <p:cNvCxnSpPr/>
              <p:nvPr/>
            </p:nvCxnSpPr>
            <p:spPr>
              <a:xfrm>
                <a:off x="2814869" y="3259155"/>
                <a:ext cx="0" cy="1911927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C337EF7C-6603-4BA4-869D-30FEF7F3AC23}"/>
                  </a:ext>
                </a:extLst>
              </p:cNvPr>
              <p:cNvGrpSpPr/>
              <p:nvPr/>
            </p:nvGrpSpPr>
            <p:grpSpPr>
              <a:xfrm>
                <a:off x="365125" y="3155950"/>
                <a:ext cx="2447925" cy="2320925"/>
                <a:chOff x="3015962" y="4514978"/>
                <a:chExt cx="2447925" cy="2320925"/>
              </a:xfrm>
            </p:grpSpPr>
            <p:graphicFrame>
              <p:nvGraphicFramePr>
                <p:cNvPr id="28" name="对象 27">
                  <a:extLst>
                    <a:ext uri="{FF2B5EF4-FFF2-40B4-BE49-F238E27FC236}">
                      <a16:creationId xmlns:a16="http://schemas.microsoft.com/office/drawing/2014/main" id="{7F0A61E1-6FA1-4FC6-85CA-A4BFEEEDE6A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015962" y="4514978"/>
                <a:ext cx="2447925" cy="23209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927" name="AxMath" r:id="rId7" imgW="1224000" imgH="1160280" progId="Equation.AxMath">
                        <p:embed/>
                      </p:oleObj>
                    </mc:Choice>
                    <mc:Fallback>
                      <p:oleObj name="AxMath" r:id="rId7" imgW="1224000" imgH="1160280" progId="Equation.AxMath">
                        <p:embed/>
                        <p:pic>
                          <p:nvPicPr>
                            <p:cNvPr id="15" name="对象 14">
                              <a:extLst>
                                <a:ext uri="{FF2B5EF4-FFF2-40B4-BE49-F238E27FC236}">
                                  <a16:creationId xmlns:a16="http://schemas.microsoft.com/office/drawing/2014/main" id="{0C8E9028-A580-422B-86D5-A2CF63D6DDB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15962" y="4514978"/>
                              <a:ext cx="2447925" cy="2320925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4726E3CF-16BE-4B5E-8E50-B4A22BE2D3D2}"/>
                    </a:ext>
                  </a:extLst>
                </p:cNvPr>
                <p:cNvSpPr/>
                <p:nvPr/>
              </p:nvSpPr>
              <p:spPr>
                <a:xfrm>
                  <a:off x="3182832" y="5675544"/>
                  <a:ext cx="1057092" cy="743729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aphicFrame>
            <p:nvGraphicFramePr>
              <p:cNvPr id="25" name="对象 24">
                <a:extLst>
                  <a:ext uri="{FF2B5EF4-FFF2-40B4-BE49-F238E27FC236}">
                    <a16:creationId xmlns:a16="http://schemas.microsoft.com/office/drawing/2014/main" id="{F43A888E-9F69-41CF-BCA0-17E6413BBE7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5613" y="3154363"/>
              <a:ext cx="2447925" cy="2320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28" name="AxMath" r:id="rId9" imgW="1224000" imgH="1160640" progId="Equation.AxMath">
                      <p:embed/>
                    </p:oleObj>
                  </mc:Choice>
                  <mc:Fallback>
                    <p:oleObj name="AxMath" r:id="rId9" imgW="1224000" imgH="1160640" progId="Equation.AxMath">
                      <p:embed/>
                      <p:pic>
                        <p:nvPicPr>
                          <p:cNvPr id="12" name="对象 11">
                            <a:extLst>
                              <a:ext uri="{FF2B5EF4-FFF2-40B4-BE49-F238E27FC236}">
                                <a16:creationId xmlns:a16="http://schemas.microsoft.com/office/drawing/2014/main" id="{B24544E0-5387-4E28-AD9B-DA4FD6276E2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995613" y="3154363"/>
                            <a:ext cx="2447925" cy="2320925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24A15A0-45B7-4BCD-A9B5-3CF3316E2276}"/>
                  </a:ext>
                </a:extLst>
              </p:cNvPr>
              <p:cNvSpPr/>
              <p:nvPr/>
            </p:nvSpPr>
            <p:spPr>
              <a:xfrm>
                <a:off x="3178144" y="4316516"/>
                <a:ext cx="1259784" cy="74372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B632A9A-74AE-407A-AEB5-BF33DF035319}"/>
                  </a:ext>
                </a:extLst>
              </p:cNvPr>
              <p:cNvSpPr/>
              <p:nvPr/>
            </p:nvSpPr>
            <p:spPr>
              <a:xfrm>
                <a:off x="230909" y="2983345"/>
                <a:ext cx="5213405" cy="2495219"/>
              </a:xfrm>
              <a:prstGeom prst="rect">
                <a:avLst/>
              </a:prstGeom>
              <a:noFill/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BA0A4DDB-A956-490F-9B43-457A8D981F05}"/>
                </a:ext>
              </a:extLst>
            </p:cNvPr>
            <p:cNvSpPr/>
            <p:nvPr/>
          </p:nvSpPr>
          <p:spPr>
            <a:xfrm>
              <a:off x="6364849" y="3300718"/>
              <a:ext cx="1089891" cy="387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1121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MILP-Based Approaches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6A95CA-3624-4A8A-B465-6323EE689C74}"/>
              </a:ext>
            </a:extLst>
          </p:cNvPr>
          <p:cNvSpPr txBox="1"/>
          <p:nvPr/>
        </p:nvSpPr>
        <p:spPr>
          <a:xfrm>
            <a:off x="887411" y="873283"/>
            <a:ext cx="10611862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Can we use a </a:t>
            </a:r>
            <a:r>
              <a:rPr lang="en-US" altLang="zh-CN" sz="2400" dirty="0">
                <a:solidFill>
                  <a:srgbClr val="0070C0"/>
                </a:solidFill>
              </a:rPr>
              <a:t>bool value </a:t>
            </a:r>
            <a:r>
              <a:rPr lang="en-US" altLang="zh-CN" sz="2400" dirty="0">
                <a:solidFill>
                  <a:schemeClr val="tx1"/>
                </a:solidFill>
              </a:rPr>
              <a:t>to stand the different state of </a:t>
            </a:r>
            <a:r>
              <a:rPr lang="en-US" altLang="zh-CN" sz="2400" dirty="0" err="1">
                <a:solidFill>
                  <a:schemeClr val="tx1"/>
                </a:solidFill>
              </a:rPr>
              <a:t>ReLU</a:t>
            </a:r>
            <a:r>
              <a:rPr lang="en-US" altLang="zh-CN" sz="2400" dirty="0">
                <a:solidFill>
                  <a:schemeClr val="tx1"/>
                </a:solidFill>
              </a:rPr>
              <a:t> Neuron?</a:t>
            </a:r>
            <a:endParaRPr lang="en-US" altLang="zh-CN" b="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BFE2D79-5766-43CC-9138-0B6DE9FC3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830321"/>
              </p:ext>
            </p:extLst>
          </p:nvPr>
        </p:nvGraphicFramePr>
        <p:xfrm>
          <a:off x="4021137" y="1508842"/>
          <a:ext cx="41497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17" name="AxMath" r:id="rId3" imgW="2074320" imgH="376200" progId="Equation.AxMath">
                  <p:embed/>
                </p:oleObj>
              </mc:Choice>
              <mc:Fallback>
                <p:oleObj name="AxMath" r:id="rId3" imgW="2074320" imgH="376200" progId="Equation.AxMath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8BFE2D79-5766-43CC-9138-0B6DE9FC30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1137" y="1508842"/>
                        <a:ext cx="4149725" cy="75247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8179202-4441-4D71-98D7-B265A50AE9E7}"/>
                  </a:ext>
                </a:extLst>
              </p:cNvPr>
              <p:cNvSpPr txBox="1"/>
              <p:nvPr/>
            </p:nvSpPr>
            <p:spPr>
              <a:xfrm>
                <a:off x="887411" y="2384301"/>
                <a:ext cx="10611862" cy="566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b="0" dirty="0"/>
                  <a:t>, then we have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8179202-4441-4D71-98D7-B265A50AE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11" y="2384301"/>
                <a:ext cx="10611862" cy="566245"/>
              </a:xfrm>
              <a:prstGeom prst="rect">
                <a:avLst/>
              </a:prstGeom>
              <a:blipFill>
                <a:blip r:embed="rId5"/>
                <a:stretch>
                  <a:fillRect l="-920" b="-18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02B69BC-C8F6-48E3-A305-D02DE40710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693246"/>
              </p:ext>
            </p:extLst>
          </p:nvPr>
        </p:nvGraphicFramePr>
        <p:xfrm>
          <a:off x="5218111" y="2950546"/>
          <a:ext cx="17557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18" name="AxMath" r:id="rId6" imgW="877320" imgH="376200" progId="Equation.AxMath">
                  <p:embed/>
                </p:oleObj>
              </mc:Choice>
              <mc:Fallback>
                <p:oleObj name="AxMath" r:id="rId6" imgW="877320" imgH="376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18111" y="2950546"/>
                        <a:ext cx="1755775" cy="75247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42BB88B-1710-4A6B-A6A3-B3FB7E629D5A}"/>
                  </a:ext>
                </a:extLst>
              </p:cNvPr>
              <p:cNvSpPr txBox="1"/>
              <p:nvPr/>
            </p:nvSpPr>
            <p:spPr>
              <a:xfrm>
                <a:off x="887411" y="3820555"/>
                <a:ext cx="10611862" cy="566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b="0" dirty="0"/>
                  <a:t>, then we have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42BB88B-1710-4A6B-A6A3-B3FB7E629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11" y="3820555"/>
                <a:ext cx="10611862" cy="566245"/>
              </a:xfrm>
              <a:prstGeom prst="rect">
                <a:avLst/>
              </a:prstGeom>
              <a:blipFill>
                <a:blip r:embed="rId8"/>
                <a:stretch>
                  <a:fillRect l="-920" b="-18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AD51030-AD58-4DCA-9EE9-66B0817E96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790970"/>
              </p:ext>
            </p:extLst>
          </p:nvPr>
        </p:nvGraphicFramePr>
        <p:xfrm>
          <a:off x="4595810" y="4386800"/>
          <a:ext cx="30003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19" name="AxMath" r:id="rId9" imgW="1499400" imgH="386280" progId="Equation.AxMath">
                  <p:embed/>
                </p:oleObj>
              </mc:Choice>
              <mc:Fallback>
                <p:oleObj name="AxMath" r:id="rId9" imgW="1499400" imgH="386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5810" y="4386800"/>
                        <a:ext cx="3000375" cy="77152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993DF5F-79BB-41CC-95DA-F8E39F80D6BC}"/>
                  </a:ext>
                </a:extLst>
              </p:cNvPr>
              <p:cNvSpPr txBox="1"/>
              <p:nvPr/>
            </p:nvSpPr>
            <p:spPr>
              <a:xfrm>
                <a:off x="887411" y="5281660"/>
                <a:ext cx="10611862" cy="885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/>
                  <a:t>, and it’s used to prevent conflict between the above two groups of inequalities.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993DF5F-79BB-41CC-95DA-F8E39F80D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11" y="5281660"/>
                <a:ext cx="10611862" cy="885820"/>
              </a:xfrm>
              <a:prstGeom prst="rect">
                <a:avLst/>
              </a:prstGeom>
              <a:blipFill>
                <a:blip r:embed="rId11"/>
                <a:stretch>
                  <a:fillRect l="-632" b="-10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72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MILP-Based Approaches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6A95CA-3624-4A8A-B465-6323EE689C74}"/>
              </a:ext>
            </a:extLst>
          </p:cNvPr>
          <p:cNvSpPr txBox="1"/>
          <p:nvPr/>
        </p:nvSpPr>
        <p:spPr>
          <a:xfrm>
            <a:off x="887411" y="873283"/>
            <a:ext cx="10611862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Put it together</a:t>
            </a:r>
            <a:endParaRPr lang="en-US" altLang="zh-CN" b="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04DCE78-2C6D-4D07-A7B6-6DEE902F7FA3}"/>
              </a:ext>
            </a:extLst>
          </p:cNvPr>
          <p:cNvGrpSpPr/>
          <p:nvPr/>
        </p:nvGrpSpPr>
        <p:grpSpPr>
          <a:xfrm>
            <a:off x="965723" y="1458913"/>
            <a:ext cx="9903890" cy="3051175"/>
            <a:chOff x="965723" y="1969763"/>
            <a:chExt cx="9903890" cy="3051175"/>
          </a:xfrm>
        </p:grpSpPr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02553DC1-CA44-4E50-84FC-1E2355FD7D7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6718877"/>
                </p:ext>
              </p:extLst>
            </p:nvPr>
          </p:nvGraphicFramePr>
          <p:xfrm>
            <a:off x="7554913" y="1969763"/>
            <a:ext cx="3314700" cy="305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36" name="AxMath" r:id="rId3" imgW="1656720" imgH="1525680" progId="Equation.AxMath">
                    <p:embed/>
                  </p:oleObj>
                </mc:Choice>
                <mc:Fallback>
                  <p:oleObj name="AxMath" r:id="rId3" imgW="1656720" imgH="1525680" progId="Equation.AxMath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F522CA56-3E6C-4D0C-81E7-41EF178AB18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554913" y="1969763"/>
                          <a:ext cx="3314700" cy="3051175"/>
                        </a:xfrm>
                        <a:prstGeom prst="rect">
                          <a:avLst/>
                        </a:prstGeom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DBF0EBE-6D23-4CF9-9C1E-D99AFF155F0D}"/>
                </a:ext>
              </a:extLst>
            </p:cNvPr>
            <p:cNvGrpSpPr/>
            <p:nvPr/>
          </p:nvGrpSpPr>
          <p:grpSpPr>
            <a:xfrm>
              <a:off x="965723" y="2346882"/>
              <a:ext cx="5213405" cy="2495219"/>
              <a:chOff x="230909" y="2983345"/>
              <a:chExt cx="5213405" cy="2495219"/>
            </a:xfrm>
          </p:grpSpPr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703FDD8B-3FB1-4A72-9AA7-8B50801CE4BD}"/>
                  </a:ext>
                </a:extLst>
              </p:cNvPr>
              <p:cNvCxnSpPr/>
              <p:nvPr/>
            </p:nvCxnSpPr>
            <p:spPr>
              <a:xfrm>
                <a:off x="2814869" y="3259155"/>
                <a:ext cx="0" cy="1911927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AFA5F3A2-BDFA-4982-9EAF-63336A3B40AF}"/>
                  </a:ext>
                </a:extLst>
              </p:cNvPr>
              <p:cNvGrpSpPr/>
              <p:nvPr/>
            </p:nvGrpSpPr>
            <p:grpSpPr>
              <a:xfrm>
                <a:off x="365125" y="3155950"/>
                <a:ext cx="2447925" cy="2320925"/>
                <a:chOff x="3015962" y="4514978"/>
                <a:chExt cx="2447925" cy="2320925"/>
              </a:xfrm>
            </p:grpSpPr>
            <p:graphicFrame>
              <p:nvGraphicFramePr>
                <p:cNvPr id="26" name="对象 25">
                  <a:extLst>
                    <a:ext uri="{FF2B5EF4-FFF2-40B4-BE49-F238E27FC236}">
                      <a16:creationId xmlns:a16="http://schemas.microsoft.com/office/drawing/2014/main" id="{D9B20684-BDCF-4A6D-BB3C-0478828AA70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015962" y="4514978"/>
                <a:ext cx="2447925" cy="23209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737" name="AxMath" r:id="rId5" imgW="1224000" imgH="1160280" progId="Equation.AxMath">
                        <p:embed/>
                      </p:oleObj>
                    </mc:Choice>
                    <mc:Fallback>
                      <p:oleObj name="AxMath" r:id="rId5" imgW="1224000" imgH="1160280" progId="Equation.AxMath">
                        <p:embed/>
                        <p:pic>
                          <p:nvPicPr>
                            <p:cNvPr id="15" name="对象 14">
                              <a:extLst>
                                <a:ext uri="{FF2B5EF4-FFF2-40B4-BE49-F238E27FC236}">
                                  <a16:creationId xmlns:a16="http://schemas.microsoft.com/office/drawing/2014/main" id="{0C8E9028-A580-422B-86D5-A2CF63D6DDB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15962" y="4514978"/>
                              <a:ext cx="2447925" cy="2320925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AC8616C0-3549-4D88-8C6B-6552344623B3}"/>
                    </a:ext>
                  </a:extLst>
                </p:cNvPr>
                <p:cNvSpPr/>
                <p:nvPr/>
              </p:nvSpPr>
              <p:spPr>
                <a:xfrm>
                  <a:off x="3182832" y="5675544"/>
                  <a:ext cx="1057092" cy="743729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aphicFrame>
            <p:nvGraphicFramePr>
              <p:cNvPr id="23" name="对象 22">
                <a:extLst>
                  <a:ext uri="{FF2B5EF4-FFF2-40B4-BE49-F238E27FC236}">
                    <a16:creationId xmlns:a16="http://schemas.microsoft.com/office/drawing/2014/main" id="{9D20AAAE-C6E8-4478-B168-3BE9D6DC399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5613" y="3154363"/>
              <a:ext cx="2447925" cy="2320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738" name="AxMath" r:id="rId7" imgW="1224000" imgH="1160640" progId="Equation.AxMath">
                      <p:embed/>
                    </p:oleObj>
                  </mc:Choice>
                  <mc:Fallback>
                    <p:oleObj name="AxMath" r:id="rId7" imgW="1224000" imgH="1160640" progId="Equation.AxMath">
                      <p:embed/>
                      <p:pic>
                        <p:nvPicPr>
                          <p:cNvPr id="12" name="对象 11">
                            <a:extLst>
                              <a:ext uri="{FF2B5EF4-FFF2-40B4-BE49-F238E27FC236}">
                                <a16:creationId xmlns:a16="http://schemas.microsoft.com/office/drawing/2014/main" id="{B24544E0-5387-4E28-AD9B-DA4FD6276E2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995613" y="3154363"/>
                            <a:ext cx="2447925" cy="2320925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1A9223B-6D6C-4BE9-BF5D-57EC51F2F5EA}"/>
                  </a:ext>
                </a:extLst>
              </p:cNvPr>
              <p:cNvSpPr/>
              <p:nvPr/>
            </p:nvSpPr>
            <p:spPr>
              <a:xfrm>
                <a:off x="3178144" y="4316516"/>
                <a:ext cx="1259784" cy="74372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76BEF1B-DA43-4B16-AFA7-EE9EEB2FBF69}"/>
                  </a:ext>
                </a:extLst>
              </p:cNvPr>
              <p:cNvSpPr/>
              <p:nvPr/>
            </p:nvSpPr>
            <p:spPr>
              <a:xfrm>
                <a:off x="230909" y="2983345"/>
                <a:ext cx="5213405" cy="2495219"/>
              </a:xfrm>
              <a:prstGeom prst="rect">
                <a:avLst/>
              </a:prstGeom>
              <a:noFill/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189AEB30-9645-4839-A9CB-8B764A57F690}"/>
                </a:ext>
              </a:extLst>
            </p:cNvPr>
            <p:cNvSpPr/>
            <p:nvPr/>
          </p:nvSpPr>
          <p:spPr>
            <a:xfrm>
              <a:off x="6364849" y="3300718"/>
              <a:ext cx="1089891" cy="387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3678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Linear Programming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82377E-2682-4BE0-921E-41A8F6E1C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6218"/>
            <a:ext cx="12192000" cy="453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01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Divide-and-Conquer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608FFABE-8B81-4232-B3C1-F700C2D6277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910789" y="1302091"/>
          <a:ext cx="3143250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0" name="AxMath" r:id="rId4" imgW="1572120" imgH="1497600" progId="Equation.AxMath">
                  <p:embed/>
                </p:oleObj>
              </mc:Choice>
              <mc:Fallback>
                <p:oleObj name="AxMath" r:id="rId4" imgW="1572120" imgH="1497600" progId="Equation.AxMath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608FFABE-8B81-4232-B3C1-F700C2D627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0789" y="1302091"/>
                        <a:ext cx="3143250" cy="299402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8DA3AE-3DA9-4DCC-B981-3DE2B8A6EA4F}"/>
                  </a:ext>
                </a:extLst>
              </p:cNvPr>
              <p:cNvSpPr txBox="1"/>
              <p:nvPr/>
            </p:nvSpPr>
            <p:spPr>
              <a:xfrm>
                <a:off x="1044429" y="4827114"/>
                <a:ext cx="10611862" cy="1792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Is this approach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complete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?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	</a:t>
                </a:r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dirty="0"/>
                  <a:t> be approximate value of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lim>
                    </m:limLow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,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400" dirty="0"/>
                  <a:t>	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dirty="0"/>
                  <a:t> , then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en-US" altLang="zh-CN" b="0" dirty="0"/>
                  <a:t> is robust at input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0" dirty="0"/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/>
                  <a:t>	But if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altLang="zh-CN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we 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can not say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5"/>
                    </a:solidFill>
                  </a:rPr>
                  <a:t> is not robust</a:t>
                </a:r>
                <a:r>
                  <a:rPr lang="en-US" altLang="zh-CN" dirty="0"/>
                  <a:t>.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8DA3AE-3DA9-4DCC-B981-3DE2B8A6E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29" y="4827114"/>
                <a:ext cx="10611862" cy="1792542"/>
              </a:xfrm>
              <a:prstGeom prst="rect">
                <a:avLst/>
              </a:prstGeom>
              <a:blipFill>
                <a:blip r:embed="rId6"/>
                <a:stretch>
                  <a:fillRect l="-862" b="-4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8E19018A-E47D-4DFE-9E4C-17FDDC730B32}"/>
              </a:ext>
            </a:extLst>
          </p:cNvPr>
          <p:cNvGrpSpPr/>
          <p:nvPr/>
        </p:nvGrpSpPr>
        <p:grpSpPr>
          <a:xfrm>
            <a:off x="7251684" y="1815161"/>
            <a:ext cx="3143250" cy="2085345"/>
            <a:chOff x="5892800" y="1175674"/>
            <a:chExt cx="5901308" cy="382899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ED6D966-164B-4A9B-9F64-902B8245D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92800" y="1175674"/>
              <a:ext cx="5901308" cy="3794696"/>
            </a:xfrm>
            <a:prstGeom prst="rect">
              <a:avLst/>
            </a:prstGeom>
          </p:spPr>
        </p:pic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006B19E7-472B-4184-A75A-5A81A02DC1D3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527925" y="4041820"/>
            <a:ext cx="332221" cy="949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31" name="AxMath" r:id="rId8" imgW="78480" imgH="221760" progId="Equation.AxMath">
                    <p:embed/>
                  </p:oleObj>
                </mc:Choice>
                <mc:Fallback>
                  <p:oleObj name="AxMath" r:id="rId8" imgW="78480" imgH="221760" progId="Equation.AxMath">
                    <p:embed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006B19E7-472B-4184-A75A-5A81A02DC1D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527925" y="4041820"/>
                          <a:ext cx="332221" cy="9492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831880DD-DA94-4C49-8D7A-C4D2A75A302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9101844" y="4042483"/>
            <a:ext cx="512042" cy="962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32" name="AxMath" r:id="rId10" imgW="101520" imgH="189720" progId="Equation.AxMath">
                    <p:embed/>
                  </p:oleObj>
                </mc:Choice>
                <mc:Fallback>
                  <p:oleObj name="AxMath" r:id="rId10" imgW="101520" imgH="189720" progId="Equation.AxMath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831880DD-DA94-4C49-8D7A-C4D2A75A302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101844" y="4042483"/>
                          <a:ext cx="512042" cy="962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0ABF0FB-BFE8-4CC3-97BF-C26ABA900E61}"/>
                </a:ext>
              </a:extLst>
            </p:cNvPr>
            <p:cNvCxnSpPr>
              <a:endCxn id="4" idx="0"/>
            </p:cNvCxnSpPr>
            <p:nvPr/>
          </p:nvCxnSpPr>
          <p:spPr>
            <a:xfrm>
              <a:off x="7694035" y="3888509"/>
              <a:ext cx="0" cy="1533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49A5431-5E5B-43F0-A5BF-CF4E3C597A8F}"/>
                </a:ext>
              </a:extLst>
            </p:cNvPr>
            <p:cNvCxnSpPr>
              <a:endCxn id="17" idx="0"/>
            </p:cNvCxnSpPr>
            <p:nvPr/>
          </p:nvCxnSpPr>
          <p:spPr>
            <a:xfrm>
              <a:off x="9357865" y="3429000"/>
              <a:ext cx="0" cy="613483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1AC01CC-91F5-4DAF-9C9D-5D17DAE09C7C}"/>
                </a:ext>
              </a:extLst>
            </p:cNvPr>
            <p:cNvCxnSpPr/>
            <p:nvPr/>
          </p:nvCxnSpPr>
          <p:spPr>
            <a:xfrm flipV="1">
              <a:off x="7694035" y="3429000"/>
              <a:ext cx="1663830" cy="612820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012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Linear Programming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E37B06D-4DAB-4367-9B80-AF5A34F15B4F}"/>
              </a:ext>
            </a:extLst>
          </p:cNvPr>
          <p:cNvGrpSpPr/>
          <p:nvPr/>
        </p:nvGrpSpPr>
        <p:grpSpPr>
          <a:xfrm>
            <a:off x="1187006" y="2899981"/>
            <a:ext cx="9817988" cy="2994025"/>
            <a:chOff x="965723" y="1997668"/>
            <a:chExt cx="9817988" cy="2994025"/>
          </a:xfrm>
        </p:grpSpPr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79D4D41C-BB13-4B18-961A-44C1BA6DF4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40461" y="1997668"/>
            <a:ext cx="3143250" cy="299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39" name="AxMath" r:id="rId3" imgW="1572120" imgH="1497600" progId="Equation.AxMath">
                    <p:embed/>
                  </p:oleObj>
                </mc:Choice>
                <mc:Fallback>
                  <p:oleObj name="AxMath" r:id="rId3" imgW="1572120" imgH="1497600" progId="Equation.AxMath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79D4D41C-BB13-4B18-961A-44C1BA6DF49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640461" y="1997668"/>
                          <a:ext cx="3143250" cy="2994025"/>
                        </a:xfrm>
                        <a:prstGeom prst="rect">
                          <a:avLst/>
                        </a:prstGeom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8F297B3-7195-4240-83B6-8355BAA30466}"/>
                </a:ext>
              </a:extLst>
            </p:cNvPr>
            <p:cNvGrpSpPr/>
            <p:nvPr/>
          </p:nvGrpSpPr>
          <p:grpSpPr>
            <a:xfrm>
              <a:off x="965723" y="2346882"/>
              <a:ext cx="5213405" cy="2495219"/>
              <a:chOff x="230909" y="2983345"/>
              <a:chExt cx="5213405" cy="2495219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AE4BC973-FA62-4DAA-B4AB-B9089EFEFFE1}"/>
                  </a:ext>
                </a:extLst>
              </p:cNvPr>
              <p:cNvCxnSpPr/>
              <p:nvPr/>
            </p:nvCxnSpPr>
            <p:spPr>
              <a:xfrm>
                <a:off x="2814869" y="3259155"/>
                <a:ext cx="0" cy="1911927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7C6F4B74-DCC1-49BE-84C1-33EA5E52F089}"/>
                  </a:ext>
                </a:extLst>
              </p:cNvPr>
              <p:cNvGrpSpPr/>
              <p:nvPr/>
            </p:nvGrpSpPr>
            <p:grpSpPr>
              <a:xfrm>
                <a:off x="365125" y="3155950"/>
                <a:ext cx="2447925" cy="2320925"/>
                <a:chOff x="3015962" y="4514978"/>
                <a:chExt cx="2447925" cy="2320925"/>
              </a:xfrm>
            </p:grpSpPr>
            <p:graphicFrame>
              <p:nvGraphicFramePr>
                <p:cNvPr id="14" name="对象 13">
                  <a:extLst>
                    <a:ext uri="{FF2B5EF4-FFF2-40B4-BE49-F238E27FC236}">
                      <a16:creationId xmlns:a16="http://schemas.microsoft.com/office/drawing/2014/main" id="{F9D8542F-E559-4418-9DCF-6C7B308F0C6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015962" y="4514978"/>
                <a:ext cx="2447925" cy="23209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740" name="AxMath" r:id="rId5" imgW="1224000" imgH="1160280" progId="Equation.AxMath">
                        <p:embed/>
                      </p:oleObj>
                    </mc:Choice>
                    <mc:Fallback>
                      <p:oleObj name="AxMath" r:id="rId5" imgW="1224000" imgH="1160280" progId="Equation.AxMath">
                        <p:embed/>
                        <p:pic>
                          <p:nvPicPr>
                            <p:cNvPr id="14" name="对象 13">
                              <a:extLst>
                                <a:ext uri="{FF2B5EF4-FFF2-40B4-BE49-F238E27FC236}">
                                  <a16:creationId xmlns:a16="http://schemas.microsoft.com/office/drawing/2014/main" id="{F9D8542F-E559-4418-9DCF-6C7B308F0C69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15962" y="4514978"/>
                              <a:ext cx="2447925" cy="2320925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52B36BC5-4FE0-4E95-9E49-0F7AB1C9103B}"/>
                    </a:ext>
                  </a:extLst>
                </p:cNvPr>
                <p:cNvSpPr/>
                <p:nvPr/>
              </p:nvSpPr>
              <p:spPr>
                <a:xfrm>
                  <a:off x="3182832" y="5675544"/>
                  <a:ext cx="1057092" cy="743729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aphicFrame>
            <p:nvGraphicFramePr>
              <p:cNvPr id="11" name="对象 10">
                <a:extLst>
                  <a:ext uri="{FF2B5EF4-FFF2-40B4-BE49-F238E27FC236}">
                    <a16:creationId xmlns:a16="http://schemas.microsoft.com/office/drawing/2014/main" id="{21C0E102-A42B-4201-BAB3-DC1573940A6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5613" y="3154363"/>
              <a:ext cx="2447925" cy="2320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741" name="AxMath" r:id="rId7" imgW="1224000" imgH="1160640" progId="Equation.AxMath">
                      <p:embed/>
                    </p:oleObj>
                  </mc:Choice>
                  <mc:Fallback>
                    <p:oleObj name="AxMath" r:id="rId7" imgW="1224000" imgH="1160640" progId="Equation.AxMath">
                      <p:embed/>
                      <p:pic>
                        <p:nvPicPr>
                          <p:cNvPr id="11" name="对象 10">
                            <a:extLst>
                              <a:ext uri="{FF2B5EF4-FFF2-40B4-BE49-F238E27FC236}">
                                <a16:creationId xmlns:a16="http://schemas.microsoft.com/office/drawing/2014/main" id="{21C0E102-A42B-4201-BAB3-DC1573940A6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995613" y="3154363"/>
                            <a:ext cx="2447925" cy="2320925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DBAE4B5-5230-4269-B152-C1A530BB1391}"/>
                  </a:ext>
                </a:extLst>
              </p:cNvPr>
              <p:cNvSpPr/>
              <p:nvPr/>
            </p:nvSpPr>
            <p:spPr>
              <a:xfrm>
                <a:off x="3178144" y="4316516"/>
                <a:ext cx="1259784" cy="74372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BE1D55A-F066-4228-B36B-FDA93DB4833B}"/>
                  </a:ext>
                </a:extLst>
              </p:cNvPr>
              <p:cNvSpPr/>
              <p:nvPr/>
            </p:nvSpPr>
            <p:spPr>
              <a:xfrm>
                <a:off x="230909" y="2983345"/>
                <a:ext cx="5213405" cy="2495219"/>
              </a:xfrm>
              <a:prstGeom prst="rect">
                <a:avLst/>
              </a:prstGeom>
              <a:noFill/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672DDE5F-09D5-4B13-B27A-F21AC0BC1033}"/>
                </a:ext>
              </a:extLst>
            </p:cNvPr>
            <p:cNvSpPr/>
            <p:nvPr/>
          </p:nvSpPr>
          <p:spPr>
            <a:xfrm>
              <a:off x="6364849" y="3300718"/>
              <a:ext cx="1089891" cy="387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6A77E319-93AD-4271-8EC5-490FDA62C7DC}"/>
              </a:ext>
            </a:extLst>
          </p:cNvPr>
          <p:cNvSpPr txBox="1"/>
          <p:nvPr/>
        </p:nvSpPr>
        <p:spPr>
          <a:xfrm>
            <a:off x="878175" y="1262671"/>
            <a:ext cx="10611862" cy="97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Branch-and-Bound without “divide-and-conquer”. So it’s a </a:t>
            </a:r>
            <a:r>
              <a:rPr lang="en-US" altLang="zh-CN" sz="2400" dirty="0">
                <a:solidFill>
                  <a:schemeClr val="accent6"/>
                </a:solidFill>
              </a:rPr>
              <a:t>incomplete approach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3537776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Linear Inequality Propagation &amp; Zonotopes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01AEDD-EFAA-4FB2-B379-851782CE81BB}"/>
              </a:ext>
            </a:extLst>
          </p:cNvPr>
          <p:cNvSpPr txBox="1"/>
          <p:nvPr/>
        </p:nvSpPr>
        <p:spPr>
          <a:xfrm>
            <a:off x="767010" y="941989"/>
            <a:ext cx="10325862" cy="1673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Main Clues: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5"/>
                </a:solidFill>
              </a:rPr>
              <a:t>Use only one inequality to stand the lower bound / Use a parallelogram region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5"/>
                </a:solidFill>
              </a:rPr>
              <a:t>The linear bounds can be propagated through the layers </a:t>
            </a:r>
            <a:r>
              <a:rPr lang="en-US" altLang="zh-CN" sz="2000" dirty="0"/>
              <a:t>instead of solving LP problem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710EA1-58DB-4B24-98B9-B99B347EF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4" y="2535617"/>
            <a:ext cx="11554691" cy="432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903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925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Linear Inequality Propagation - </a:t>
            </a:r>
            <a:r>
              <a:rPr lang="en-US" altLang="zh-CN" sz="2400" dirty="0">
                <a:solidFill>
                  <a:schemeClr val="accent5"/>
                </a:solidFill>
              </a:rPr>
              <a:t>only one inequality </a:t>
            </a:r>
            <a:endParaRPr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01AEDD-EFAA-4FB2-B379-851782CE81BB}"/>
              </a:ext>
            </a:extLst>
          </p:cNvPr>
          <p:cNvSpPr txBox="1"/>
          <p:nvPr/>
        </p:nvSpPr>
        <p:spPr>
          <a:xfrm>
            <a:off x="767010" y="941989"/>
            <a:ext cx="10325862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First, Using only one inequality to stand the lower bound:</a:t>
            </a:r>
            <a:endParaRPr lang="en-US" altLang="zh-CN" sz="20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B10CB20-77C8-459D-9E70-2ABE767BC6F0}"/>
              </a:ext>
            </a:extLst>
          </p:cNvPr>
          <p:cNvGrpSpPr/>
          <p:nvPr/>
        </p:nvGrpSpPr>
        <p:grpSpPr>
          <a:xfrm>
            <a:off x="2567752" y="4087453"/>
            <a:ext cx="6825673" cy="2587629"/>
            <a:chOff x="2683163" y="1747834"/>
            <a:chExt cx="6825673" cy="258762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9B83D11-4BEC-4FF1-A2EC-4A63992DB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3163" y="1747834"/>
              <a:ext cx="6825673" cy="1383793"/>
            </a:xfrm>
            <a:prstGeom prst="rect">
              <a:avLst/>
            </a:prstGeom>
          </p:spPr>
        </p:pic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9E0812EA-6F73-4224-93BE-66CEBB21FA2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7450338"/>
                </p:ext>
              </p:extLst>
            </p:nvPr>
          </p:nvGraphicFramePr>
          <p:xfrm>
            <a:off x="4267200" y="3265488"/>
            <a:ext cx="3657600" cy="1069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05" name="AxMath" r:id="rId4" imgW="1829160" imgH="534240" progId="Equation.AxMath">
                    <p:embed/>
                  </p:oleObj>
                </mc:Choice>
                <mc:Fallback>
                  <p:oleObj name="AxMath" r:id="rId4" imgW="1829160" imgH="53424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267200" y="3265488"/>
                          <a:ext cx="3657600" cy="1069975"/>
                        </a:xfrm>
                        <a:prstGeom prst="rect">
                          <a:avLst/>
                        </a:prstGeom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7A2DEFC-28EA-49FC-AFAA-CEE7FC0A6864}"/>
              </a:ext>
            </a:extLst>
          </p:cNvPr>
          <p:cNvGrpSpPr/>
          <p:nvPr/>
        </p:nvGrpSpPr>
        <p:grpSpPr>
          <a:xfrm>
            <a:off x="4633384" y="1374358"/>
            <a:ext cx="2694411" cy="1702067"/>
            <a:chOff x="5892800" y="1175674"/>
            <a:chExt cx="5901308" cy="382899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748AAD3-5CAC-4E74-96B8-52A033259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92800" y="1175674"/>
              <a:ext cx="5901308" cy="3794696"/>
            </a:xfrm>
            <a:prstGeom prst="rect">
              <a:avLst/>
            </a:prstGeom>
          </p:spPr>
        </p:pic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9FBC2BF6-C697-4078-8D3A-8796A900A23E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527925" y="4041820"/>
            <a:ext cx="332221" cy="949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06" name="AxMath" r:id="rId7" imgW="78480" imgH="221760" progId="Equation.AxMath">
                    <p:embed/>
                  </p:oleObj>
                </mc:Choice>
                <mc:Fallback>
                  <p:oleObj name="AxMath" r:id="rId7" imgW="78480" imgH="221760" progId="Equation.AxMath">
                    <p:embed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006B19E7-472B-4184-A75A-5A81A02DC1D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527925" y="4041820"/>
                          <a:ext cx="332221" cy="9492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5235A244-10D6-46C2-86C7-8F90B92AB3E2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9101844" y="4042483"/>
            <a:ext cx="512042" cy="962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07" name="AxMath" r:id="rId9" imgW="101520" imgH="189720" progId="Equation.AxMath">
                    <p:embed/>
                  </p:oleObj>
                </mc:Choice>
                <mc:Fallback>
                  <p:oleObj name="AxMath" r:id="rId9" imgW="101520" imgH="189720" progId="Equation.AxMath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831880DD-DA94-4C49-8D7A-C4D2A75A302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101844" y="4042483"/>
                          <a:ext cx="512042" cy="962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03F30ED-5624-4CC4-A76E-46960E8C2D11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7694035" y="3888509"/>
              <a:ext cx="0" cy="1533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3CEB6D1-7390-4B2B-A6BF-5FF7EF118AFE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9357865" y="3429000"/>
              <a:ext cx="0" cy="613483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7135523-7C8C-4AA5-8128-71FABA894C4F}"/>
                </a:ext>
              </a:extLst>
            </p:cNvPr>
            <p:cNvCxnSpPr/>
            <p:nvPr/>
          </p:nvCxnSpPr>
          <p:spPr>
            <a:xfrm flipV="1">
              <a:off x="7694035" y="3429000"/>
              <a:ext cx="1663830" cy="612820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箭头: 下 4">
            <a:extLst>
              <a:ext uri="{FF2B5EF4-FFF2-40B4-BE49-F238E27FC236}">
                <a16:creationId xmlns:a16="http://schemas.microsoft.com/office/drawing/2014/main" id="{76D5C69D-FECD-4E58-AAB0-505BB5E2BAE2}"/>
              </a:ext>
            </a:extLst>
          </p:cNvPr>
          <p:cNvSpPr/>
          <p:nvPr/>
        </p:nvSpPr>
        <p:spPr>
          <a:xfrm>
            <a:off x="5782906" y="3218571"/>
            <a:ext cx="395364" cy="801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Overview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704795" y="813875"/>
            <a:ext cx="10078223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How to </a:t>
            </a:r>
            <a:r>
              <a:rPr lang="en-US" altLang="zh-CN" sz="2400" dirty="0">
                <a:solidFill>
                  <a:srgbClr val="FF0000"/>
                </a:solidFill>
              </a:rPr>
              <a:t>defend</a:t>
            </a:r>
            <a:r>
              <a:rPr lang="en-US" altLang="zh-CN" sz="2400" dirty="0"/>
              <a:t> against the adversarial samples?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Based on </a:t>
            </a:r>
            <a:r>
              <a:rPr lang="en-US" altLang="zh-CN" sz="2000" dirty="0">
                <a:solidFill>
                  <a:srgbClr val="0070C0"/>
                </a:solidFill>
              </a:rPr>
              <a:t>Detection</a:t>
            </a:r>
            <a:r>
              <a:rPr lang="en-US" altLang="zh-CN" sz="2000" dirty="0"/>
              <a:t> and </a:t>
            </a:r>
            <a:r>
              <a:rPr lang="en-US" altLang="zh-CN" sz="2000" dirty="0">
                <a:solidFill>
                  <a:srgbClr val="0070C0"/>
                </a:solidFill>
              </a:rPr>
              <a:t>Preprocessing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Training a Detection Neural Network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Feature Distillation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… …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Based on </a:t>
            </a:r>
            <a:r>
              <a:rPr lang="en-US" altLang="zh-CN" sz="2000" dirty="0">
                <a:solidFill>
                  <a:srgbClr val="0070C0"/>
                </a:solidFill>
              </a:rPr>
              <a:t>Model Robustness Enhancement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Adversarial Training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Model Distillation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23912941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925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Linear Inequality Propagation – </a:t>
            </a:r>
            <a:r>
              <a:rPr lang="en-US" altLang="zh-CN" sz="2400" dirty="0">
                <a:solidFill>
                  <a:schemeClr val="accent5"/>
                </a:solidFill>
              </a:rPr>
              <a:t>propagate bound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601AEDD-EFAA-4FB2-B379-851782CE81BB}"/>
                  </a:ext>
                </a:extLst>
              </p:cNvPr>
              <p:cNvSpPr txBox="1"/>
              <p:nvPr/>
            </p:nvSpPr>
            <p:spPr>
              <a:xfrm>
                <a:off x="767010" y="941989"/>
                <a:ext cx="10325862" cy="485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We maintain the linear bound for any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/>
                  <a:t>: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601AEDD-EFAA-4FB2-B379-851782CE8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0" y="941989"/>
                <a:ext cx="10325862" cy="485902"/>
              </a:xfrm>
              <a:prstGeom prst="rect">
                <a:avLst/>
              </a:prstGeom>
              <a:blipFill>
                <a:blip r:embed="rId3"/>
                <a:stretch>
                  <a:fillRect l="-649" b="-17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569A57E-FFD3-4D4D-88BE-614DC1790FA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491038" y="1555750"/>
          <a:ext cx="32099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6" name="AxMath" r:id="rId4" imgW="1605600" imgH="190800" progId="Equation.AxMath">
                  <p:embed/>
                </p:oleObj>
              </mc:Choice>
              <mc:Fallback>
                <p:oleObj name="AxMath" r:id="rId4" imgW="1605600" imgH="19080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569A57E-FFD3-4D4D-88BE-614DC1790F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91038" y="1555750"/>
                        <a:ext cx="3209925" cy="38100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D6FFA6-C001-4810-862E-015527D035E0}"/>
                  </a:ext>
                </a:extLst>
              </p:cNvPr>
              <p:cNvSpPr txBox="1"/>
              <p:nvPr/>
            </p:nvSpPr>
            <p:spPr>
              <a:xfrm>
                <a:off x="767010" y="2065119"/>
                <a:ext cx="11009354" cy="454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Next layer, we can deduct the bound after affine mapping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zh-CN" sz="2000" dirty="0"/>
                  <a:t>: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D6FFA6-C001-4810-862E-015527D03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0" y="2065119"/>
                <a:ext cx="11009354" cy="454548"/>
              </a:xfrm>
              <a:prstGeom prst="rect">
                <a:avLst/>
              </a:prstGeom>
              <a:blipFill>
                <a:blip r:embed="rId6"/>
                <a:stretch>
                  <a:fillRect l="-609" b="-24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DD1E62B-6E27-452C-BC3E-005C0AFB8C2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470275" y="2559050"/>
          <a:ext cx="525145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7" name="AxMath" r:id="rId7" imgW="2626200" imgH="656640" progId="Equation.AxMath">
                  <p:embed/>
                </p:oleObj>
              </mc:Choice>
              <mc:Fallback>
                <p:oleObj name="AxMath" r:id="rId7" imgW="2626200" imgH="656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7DD1E62B-6E27-452C-BC3E-005C0AFB8C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70275" y="2559050"/>
                        <a:ext cx="5251450" cy="131445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983266-5827-4017-9343-929E862E7BDE}"/>
                  </a:ext>
                </a:extLst>
              </p:cNvPr>
              <p:cNvSpPr txBox="1"/>
              <p:nvPr/>
            </p:nvSpPr>
            <p:spPr>
              <a:xfrm>
                <a:off x="767010" y="3913055"/>
                <a:ext cx="11009354" cy="827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Then, we can compute the activation value bound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 </a:t>
                </a:r>
                <a:r>
                  <a:rPr lang="en-US" altLang="zh-CN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dirty="0"/>
                  <a:t>, and compute the linear bound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dirty="0"/>
                  <a:t>: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983266-5827-4017-9343-929E862E7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0" y="3913055"/>
                <a:ext cx="11009354" cy="827278"/>
              </a:xfrm>
              <a:prstGeom prst="rect">
                <a:avLst/>
              </a:prstGeom>
              <a:blipFill>
                <a:blip r:embed="rId9"/>
                <a:stretch>
                  <a:fillRect l="-609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2F9F0F9-03FA-4A34-A517-5EF9FFA63ED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152899" y="4955327"/>
          <a:ext cx="8039101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8" name="AxMath" r:id="rId10" imgW="4020120" imgH="811800" progId="Equation.AxMath">
                  <p:embed/>
                </p:oleObj>
              </mc:Choice>
              <mc:Fallback>
                <p:oleObj name="AxMath" r:id="rId10" imgW="4020120" imgH="811800" progId="Equation.AxMath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52F9F0F9-03FA-4A34-A517-5EF9FFA63E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52899" y="4955327"/>
                        <a:ext cx="8039101" cy="162242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弧形 10">
            <a:extLst>
              <a:ext uri="{FF2B5EF4-FFF2-40B4-BE49-F238E27FC236}">
                <a16:creationId xmlns:a16="http://schemas.microsoft.com/office/drawing/2014/main" id="{A3343431-5115-4649-92A8-4458D9F82EF9}"/>
              </a:ext>
            </a:extLst>
          </p:cNvPr>
          <p:cNvSpPr/>
          <p:nvPr/>
        </p:nvSpPr>
        <p:spPr>
          <a:xfrm>
            <a:off x="9162662" y="1083205"/>
            <a:ext cx="2992582" cy="4266140"/>
          </a:xfrm>
          <a:prstGeom prst="arc">
            <a:avLst>
              <a:gd name="adj1" fmla="val 18464675"/>
              <a:gd name="adj2" fmla="val 3451561"/>
            </a:avLst>
          </a:prstGeom>
          <a:ln w="28575" cap="rnd">
            <a:solidFill>
              <a:schemeClr val="accent1">
                <a:lumMod val="75000"/>
              </a:schemeClr>
            </a:solidFill>
            <a:round/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3B3175-193D-4B01-B14D-60066E5381FB}"/>
              </a:ext>
            </a:extLst>
          </p:cNvPr>
          <p:cNvSpPr/>
          <p:nvPr/>
        </p:nvSpPr>
        <p:spPr>
          <a:xfrm>
            <a:off x="9541542" y="3243513"/>
            <a:ext cx="2234822" cy="454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</a:rPr>
              <a:t>Linear Programming is not needed.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A98694A-C6F9-49C9-B69B-1E753E6AB0E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0" y="5266888"/>
          <a:ext cx="36576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9" name="AxMath" r:id="rId12" imgW="1829160" imgH="534240" progId="Equation.AxMath">
                  <p:embed/>
                </p:oleObj>
              </mc:Choice>
              <mc:Fallback>
                <p:oleObj name="AxMath" r:id="rId12" imgW="1829160" imgH="5342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1A98694A-C6F9-49C9-B69B-1E753E6AB0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5266888"/>
                        <a:ext cx="3657600" cy="106997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右 5">
            <a:extLst>
              <a:ext uri="{FF2B5EF4-FFF2-40B4-BE49-F238E27FC236}">
                <a16:creationId xmlns:a16="http://schemas.microsoft.com/office/drawing/2014/main" id="{1506B2B7-642F-4B3F-B78A-2FBE5CE427AA}"/>
              </a:ext>
            </a:extLst>
          </p:cNvPr>
          <p:cNvSpPr/>
          <p:nvPr/>
        </p:nvSpPr>
        <p:spPr>
          <a:xfrm>
            <a:off x="3657600" y="5624945"/>
            <a:ext cx="495299" cy="255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3551C9-89C6-48CA-9143-0905BD12A5B5}"/>
              </a:ext>
            </a:extLst>
          </p:cNvPr>
          <p:cNvSpPr txBox="1"/>
          <p:nvPr/>
        </p:nvSpPr>
        <p:spPr>
          <a:xfrm>
            <a:off x="323274" y="3065725"/>
            <a:ext cx="311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</a:rPr>
              <a:t>Using a sample to understand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142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925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Linear Inequality Propagation – </a:t>
            </a:r>
            <a:r>
              <a:rPr lang="en-US" altLang="zh-CN" sz="2400" dirty="0">
                <a:solidFill>
                  <a:schemeClr val="accent5"/>
                </a:solidFill>
              </a:rPr>
              <a:t>propagate bound</a:t>
            </a:r>
            <a:endParaRPr lang="en-US" altLang="zh-CN" sz="28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E5FF682-EF51-4BE6-A135-2B396C3F0E7D}"/>
              </a:ext>
            </a:extLst>
          </p:cNvPr>
          <p:cNvGrpSpPr/>
          <p:nvPr/>
        </p:nvGrpSpPr>
        <p:grpSpPr>
          <a:xfrm>
            <a:off x="1010436" y="2555693"/>
            <a:ext cx="3850593" cy="1746613"/>
            <a:chOff x="830668" y="4568462"/>
            <a:chExt cx="3850593" cy="1746613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E189F0B-E15B-44DE-985A-8B6B9B46D872}"/>
                </a:ext>
              </a:extLst>
            </p:cNvPr>
            <p:cNvGrpSpPr/>
            <p:nvPr/>
          </p:nvGrpSpPr>
          <p:grpSpPr>
            <a:xfrm>
              <a:off x="2018675" y="4651734"/>
              <a:ext cx="2138573" cy="1475123"/>
              <a:chOff x="3034676" y="4488213"/>
              <a:chExt cx="2138573" cy="1475123"/>
            </a:xfrm>
          </p:grpSpPr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7822D9FD-CE46-46F0-9301-CC6268B1BFB3}"/>
                  </a:ext>
                </a:extLst>
              </p:cNvPr>
              <p:cNvCxnSpPr>
                <a:stCxn id="33" idx="6"/>
                <a:endCxn id="28" idx="2"/>
              </p:cNvCxnSpPr>
              <p:nvPr/>
            </p:nvCxnSpPr>
            <p:spPr>
              <a:xfrm>
                <a:off x="3491876" y="4716813"/>
                <a:ext cx="1224173" cy="101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569F832D-1E19-473B-A533-DE10E6F39CE1}"/>
                  </a:ext>
                </a:extLst>
              </p:cNvPr>
              <p:cNvGrpSpPr/>
              <p:nvPr/>
            </p:nvGrpSpPr>
            <p:grpSpPr>
              <a:xfrm>
                <a:off x="3034676" y="4488213"/>
                <a:ext cx="2138573" cy="457200"/>
                <a:chOff x="3034676" y="4488213"/>
                <a:chExt cx="2138573" cy="457200"/>
              </a:xfrm>
            </p:grpSpPr>
            <p:sp>
              <p:nvSpPr>
                <p:cNvPr id="33" name="流程图: 联系 90">
                  <a:extLst>
                    <a:ext uri="{FF2B5EF4-FFF2-40B4-BE49-F238E27FC236}">
                      <a16:creationId xmlns:a16="http://schemas.microsoft.com/office/drawing/2014/main" id="{9154FDC4-0FAE-476F-A4E2-FB41D08EED20}"/>
                    </a:ext>
                  </a:extLst>
                </p:cNvPr>
                <p:cNvSpPr/>
                <p:nvPr/>
              </p:nvSpPr>
              <p:spPr>
                <a:xfrm>
                  <a:off x="3034676" y="4488213"/>
                  <a:ext cx="457200" cy="457200"/>
                </a:xfrm>
                <a:prstGeom prst="flowChartConnector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" name="流程图: 联系 90">
                  <a:extLst>
                    <a:ext uri="{FF2B5EF4-FFF2-40B4-BE49-F238E27FC236}">
                      <a16:creationId xmlns:a16="http://schemas.microsoft.com/office/drawing/2014/main" id="{D344D24F-2C4A-4506-974C-AD9008EA689E}"/>
                    </a:ext>
                  </a:extLst>
                </p:cNvPr>
                <p:cNvSpPr/>
                <p:nvPr/>
              </p:nvSpPr>
              <p:spPr>
                <a:xfrm>
                  <a:off x="4716049" y="4488213"/>
                  <a:ext cx="457200" cy="457200"/>
                </a:xfrm>
                <a:prstGeom prst="flowChartConnector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graphicFrame>
              <p:nvGraphicFramePr>
                <p:cNvPr id="35" name="对象 34">
                  <a:extLst>
                    <a:ext uri="{FF2B5EF4-FFF2-40B4-BE49-F238E27FC236}">
                      <a16:creationId xmlns:a16="http://schemas.microsoft.com/office/drawing/2014/main" id="{0044D589-1971-4730-A122-72813940E41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3129926" y="4520079"/>
                <a:ext cx="2667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9706" name="AxMath" r:id="rId3" imgW="132840" imgH="190800" progId="Equation.AxMath">
                        <p:embed/>
                      </p:oleObj>
                    </mc:Choice>
                    <mc:Fallback>
                      <p:oleObj name="AxMath" r:id="rId3" imgW="132840" imgH="190800" progId="Equation.AxMath">
                        <p:embed/>
                        <p:pic>
                          <p:nvPicPr>
                            <p:cNvPr id="35" name="对象 34">
                              <a:extLst>
                                <a:ext uri="{FF2B5EF4-FFF2-40B4-BE49-F238E27FC236}">
                                  <a16:creationId xmlns:a16="http://schemas.microsoft.com/office/drawing/2014/main" id="{0044D589-1971-4730-A122-72813940E41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29926" y="4520079"/>
                              <a:ext cx="2667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6" name="对象 35">
                  <a:extLst>
                    <a:ext uri="{FF2B5EF4-FFF2-40B4-BE49-F238E27FC236}">
                      <a16:creationId xmlns:a16="http://schemas.microsoft.com/office/drawing/2014/main" id="{E4321668-4263-42AE-959C-4A487B26107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26140033"/>
                    </p:ext>
                  </p:extLst>
                </p:nvPr>
              </p:nvGraphicFramePr>
              <p:xfrm>
                <a:off x="4805363" y="4519613"/>
                <a:ext cx="2794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9707" name="AxMath" r:id="rId5" imgW="140040" imgH="190800" progId="Equation.AxMath">
                        <p:embed/>
                      </p:oleObj>
                    </mc:Choice>
                    <mc:Fallback>
                      <p:oleObj name="AxMath" r:id="rId5" imgW="140040" imgH="190800" progId="Equation.AxMath">
                        <p:embed/>
                        <p:pic>
                          <p:nvPicPr>
                            <p:cNvPr id="36" name="对象 35">
                              <a:extLst>
                                <a:ext uri="{FF2B5EF4-FFF2-40B4-BE49-F238E27FC236}">
                                  <a16:creationId xmlns:a16="http://schemas.microsoft.com/office/drawing/2014/main" id="{E4321668-4263-42AE-959C-4A487B26107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05363" y="4519613"/>
                              <a:ext cx="2794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AB718C8E-F88D-4DDE-9F33-7CD2805269E2}"/>
                    </a:ext>
                  </a:extLst>
                </p:cNvPr>
                <p:cNvCxnSpPr>
                  <a:stCxn id="33" idx="6"/>
                  <a:endCxn id="34" idx="2"/>
                </p:cNvCxnSpPr>
                <p:nvPr/>
              </p:nvCxnSpPr>
              <p:spPr>
                <a:xfrm>
                  <a:off x="3491876" y="4716813"/>
                  <a:ext cx="12241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BC0558C8-71A9-4972-9E49-059F1564E870}"/>
                  </a:ext>
                </a:extLst>
              </p:cNvPr>
              <p:cNvCxnSpPr>
                <a:stCxn id="27" idx="6"/>
                <a:endCxn id="34" idx="2"/>
              </p:cNvCxnSpPr>
              <p:nvPr/>
            </p:nvCxnSpPr>
            <p:spPr>
              <a:xfrm flipV="1">
                <a:off x="3491876" y="4716813"/>
                <a:ext cx="1224173" cy="101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401A2352-B1E9-4B36-97EF-CB43C1D091D5}"/>
                  </a:ext>
                </a:extLst>
              </p:cNvPr>
              <p:cNvGrpSpPr/>
              <p:nvPr/>
            </p:nvGrpSpPr>
            <p:grpSpPr>
              <a:xfrm>
                <a:off x="3034676" y="5506136"/>
                <a:ext cx="2138573" cy="457200"/>
                <a:chOff x="3034676" y="5773988"/>
                <a:chExt cx="2138573" cy="457200"/>
              </a:xfrm>
            </p:grpSpPr>
            <p:sp>
              <p:nvSpPr>
                <p:cNvPr id="27" name="流程图: 联系 90">
                  <a:extLst>
                    <a:ext uri="{FF2B5EF4-FFF2-40B4-BE49-F238E27FC236}">
                      <a16:creationId xmlns:a16="http://schemas.microsoft.com/office/drawing/2014/main" id="{B27DA873-09A5-4BBC-86CE-B671D0D9BB64}"/>
                    </a:ext>
                  </a:extLst>
                </p:cNvPr>
                <p:cNvSpPr/>
                <p:nvPr/>
              </p:nvSpPr>
              <p:spPr>
                <a:xfrm>
                  <a:off x="3034676" y="5773988"/>
                  <a:ext cx="457200" cy="457200"/>
                </a:xfrm>
                <a:prstGeom prst="flowChartConnector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8" name="流程图: 联系 90">
                  <a:extLst>
                    <a:ext uri="{FF2B5EF4-FFF2-40B4-BE49-F238E27FC236}">
                      <a16:creationId xmlns:a16="http://schemas.microsoft.com/office/drawing/2014/main" id="{75F0272E-4C0E-466A-A322-326749A5F310}"/>
                    </a:ext>
                  </a:extLst>
                </p:cNvPr>
                <p:cNvSpPr/>
                <p:nvPr/>
              </p:nvSpPr>
              <p:spPr>
                <a:xfrm>
                  <a:off x="4716049" y="5773988"/>
                  <a:ext cx="457200" cy="457200"/>
                </a:xfrm>
                <a:prstGeom prst="flowChartConnector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9687AF62-9381-40D9-9C21-B139376356EC}"/>
                    </a:ext>
                  </a:extLst>
                </p:cNvPr>
                <p:cNvGrpSpPr/>
                <p:nvPr/>
              </p:nvGrpSpPr>
              <p:grpSpPr>
                <a:xfrm>
                  <a:off x="3124200" y="5811838"/>
                  <a:ext cx="1970088" cy="381000"/>
                  <a:chOff x="3124200" y="5811838"/>
                  <a:chExt cx="1970088" cy="381000"/>
                </a:xfrm>
              </p:grpSpPr>
              <p:graphicFrame>
                <p:nvGraphicFramePr>
                  <p:cNvPr id="30" name="对象 29">
                    <a:extLst>
                      <a:ext uri="{FF2B5EF4-FFF2-40B4-BE49-F238E27FC236}">
                        <a16:creationId xmlns:a16="http://schemas.microsoft.com/office/drawing/2014/main" id="{042EB314-4EFC-423B-932A-644F4A1174ED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3124200" y="5811838"/>
                  <a:ext cx="279400" cy="381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9708" name="AxMath" r:id="rId7" imgW="138960" imgH="190800" progId="Equation.AxMath">
                          <p:embed/>
                        </p:oleObj>
                      </mc:Choice>
                      <mc:Fallback>
                        <p:oleObj name="AxMath" r:id="rId7" imgW="138960" imgH="190800" progId="Equation.AxMath">
                          <p:embed/>
                          <p:pic>
                            <p:nvPicPr>
                              <p:cNvPr id="30" name="对象 29">
                                <a:extLst>
                                  <a:ext uri="{FF2B5EF4-FFF2-40B4-BE49-F238E27FC236}">
                                    <a16:creationId xmlns:a16="http://schemas.microsoft.com/office/drawing/2014/main" id="{042EB314-4EFC-423B-932A-644F4A1174ED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24200" y="5811838"/>
                                <a:ext cx="279400" cy="381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1" name="对象 30">
                    <a:extLst>
                      <a:ext uri="{FF2B5EF4-FFF2-40B4-BE49-F238E27FC236}">
                        <a16:creationId xmlns:a16="http://schemas.microsoft.com/office/drawing/2014/main" id="{1F597D02-10D2-4D7F-9707-F111B163A10C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808538" y="5811838"/>
                  <a:ext cx="285750" cy="381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9709" name="AxMath" r:id="rId9" imgW="142200" imgH="190800" progId="Equation.AxMath">
                          <p:embed/>
                        </p:oleObj>
                      </mc:Choice>
                      <mc:Fallback>
                        <p:oleObj name="AxMath" r:id="rId9" imgW="142200" imgH="190800" progId="Equation.AxMath">
                          <p:embed/>
                          <p:pic>
                            <p:nvPicPr>
                              <p:cNvPr id="31" name="对象 30">
                                <a:extLst>
                                  <a:ext uri="{FF2B5EF4-FFF2-40B4-BE49-F238E27FC236}">
                                    <a16:creationId xmlns:a16="http://schemas.microsoft.com/office/drawing/2014/main" id="{1F597D02-10D2-4D7F-9707-F111B163A10C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808538" y="5811838"/>
                                <a:ext cx="285750" cy="381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cxnSp>
                <p:nvCxnSpPr>
                  <p:cNvPr id="32" name="直接箭头连接符 31">
                    <a:extLst>
                      <a:ext uri="{FF2B5EF4-FFF2-40B4-BE49-F238E27FC236}">
                        <a16:creationId xmlns:a16="http://schemas.microsoft.com/office/drawing/2014/main" id="{317F250A-38DC-46B5-B825-CDDFC3D90BDC}"/>
                      </a:ext>
                    </a:extLst>
                  </p:cNvPr>
                  <p:cNvCxnSpPr>
                    <a:stCxn id="27" idx="6"/>
                    <a:endCxn id="28" idx="2"/>
                  </p:cNvCxnSpPr>
                  <p:nvPr/>
                </p:nvCxnSpPr>
                <p:spPr>
                  <a:xfrm>
                    <a:off x="3491876" y="6002588"/>
                    <a:ext cx="122417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3B42FD7F-7771-4A1B-AEB2-124B0FE4E103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056967" y="4568462"/>
            <a:ext cx="16827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710" name="AxMath" r:id="rId11" imgW="84600" imgH="189360" progId="Equation.AxMath">
                    <p:embed/>
                  </p:oleObj>
                </mc:Choice>
                <mc:Fallback>
                  <p:oleObj name="AxMath" r:id="rId11" imgW="84600" imgH="189360" progId="Equation.AxMath">
                    <p:embed/>
                    <p:pic>
                      <p:nvPicPr>
                        <p:cNvPr id="15" name="对象 14">
                          <a:extLst>
                            <a:ext uri="{FF2B5EF4-FFF2-40B4-BE49-F238E27FC236}">
                              <a16:creationId xmlns:a16="http://schemas.microsoft.com/office/drawing/2014/main" id="{3B42FD7F-7771-4A1B-AEB2-124B0FE4E10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056967" y="4568462"/>
                          <a:ext cx="168275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2F32A3C5-F73D-4731-A660-6150CA317D3A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673832" y="4972948"/>
            <a:ext cx="16827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711" name="AxMath" r:id="rId13" imgW="84600" imgH="189360" progId="Equation.AxMath">
                    <p:embed/>
                  </p:oleObj>
                </mc:Choice>
                <mc:Fallback>
                  <p:oleObj name="AxMath" r:id="rId13" imgW="84600" imgH="189360" progId="Equation.AxMath">
                    <p:embed/>
                    <p:pic>
                      <p:nvPicPr>
                        <p:cNvPr id="16" name="对象 15">
                          <a:extLst>
                            <a:ext uri="{FF2B5EF4-FFF2-40B4-BE49-F238E27FC236}">
                              <a16:creationId xmlns:a16="http://schemas.microsoft.com/office/drawing/2014/main" id="{2F32A3C5-F73D-4731-A660-6150CA317D3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673832" y="4972948"/>
                          <a:ext cx="168275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3BFC5219-EE14-46A8-ABBE-E5A7A392D28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664331" y="5489459"/>
            <a:ext cx="16827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712" name="AxMath" r:id="rId14" imgW="84600" imgH="189360" progId="Equation.AxMath">
                    <p:embed/>
                  </p:oleObj>
                </mc:Choice>
                <mc:Fallback>
                  <p:oleObj name="AxMath" r:id="rId14" imgW="84600" imgH="189360" progId="Equation.AxMath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3BFC5219-EE14-46A8-ABBE-E5A7A392D2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664331" y="5489459"/>
                          <a:ext cx="168275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C5EC8468-FB53-4A53-A38C-D19880AE2B00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941638" y="5937250"/>
            <a:ext cx="35560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713" name="AxMath" r:id="rId15" imgW="177840" imgH="189360" progId="Equation.AxMath">
                    <p:embed/>
                  </p:oleObj>
                </mc:Choice>
                <mc:Fallback>
                  <p:oleObj name="AxMath" r:id="rId15" imgW="177840" imgH="189360" progId="Equation.AxMath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C5EC8468-FB53-4A53-A38C-D19880AE2B0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941638" y="5937250"/>
                          <a:ext cx="35560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2BB7BE0E-7AED-4130-885A-F15D0DFFDEE8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980864" y="4714304"/>
            <a:ext cx="9493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714" name="AxMath" r:id="rId17" imgW="474120" imgH="196920" progId="Equation.AxMath">
                    <p:embed/>
                  </p:oleObj>
                </mc:Choice>
                <mc:Fallback>
                  <p:oleObj name="AxMath" r:id="rId17" imgW="474120" imgH="196920" progId="Equation.AxMath">
                    <p:embed/>
                    <p:pic>
                      <p:nvPicPr>
                        <p:cNvPr id="19" name="对象 18">
                          <a:extLst>
                            <a:ext uri="{FF2B5EF4-FFF2-40B4-BE49-F238E27FC236}">
                              <a16:creationId xmlns:a16="http://schemas.microsoft.com/office/drawing/2014/main" id="{2BB7BE0E-7AED-4130-885A-F15D0DFFDEE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980864" y="4714304"/>
                          <a:ext cx="9493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4882B07F-CF9F-4B3D-AF1A-CA84E2B3C24A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830668" y="5731896"/>
            <a:ext cx="12033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715" name="AxMath" r:id="rId19" imgW="601560" imgH="196920" progId="Equation.AxMath">
                    <p:embed/>
                  </p:oleObj>
                </mc:Choice>
                <mc:Fallback>
                  <p:oleObj name="AxMath" r:id="rId19" imgW="601560" imgH="196920" progId="Equation.AxMath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4882B07F-CF9F-4B3D-AF1A-CA84E2B3C24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830668" y="5731896"/>
                          <a:ext cx="12033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84FBF425-3FE7-4A67-9BF9-34AD25B274F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389161" y="4730179"/>
            <a:ext cx="29210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716" name="AxMath" r:id="rId21" imgW="146160" imgH="189360" progId="Equation.AxMath">
                    <p:embed/>
                  </p:oleObj>
                </mc:Choice>
                <mc:Fallback>
                  <p:oleObj name="AxMath" r:id="rId21" imgW="146160" imgH="189360" progId="Equation.AxMath">
                    <p:embed/>
                    <p:pic>
                      <p:nvPicPr>
                        <p:cNvPr id="21" name="对象 20">
                          <a:extLst>
                            <a:ext uri="{FF2B5EF4-FFF2-40B4-BE49-F238E27FC236}">
                              <a16:creationId xmlns:a16="http://schemas.microsoft.com/office/drawing/2014/main" id="{84FBF425-3FE7-4A67-9BF9-34AD25B274F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389161" y="4730179"/>
                          <a:ext cx="29210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C97D299D-94C7-4873-A6C1-B188EDAE640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383251" y="5739833"/>
            <a:ext cx="29210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717" name="AxMath" r:id="rId23" imgW="146160" imgH="189360" progId="Equation.AxMath">
                    <p:embed/>
                  </p:oleObj>
                </mc:Choice>
                <mc:Fallback>
                  <p:oleObj name="AxMath" r:id="rId23" imgW="146160" imgH="189360" progId="Equation.AxMath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C97D299D-94C7-4873-A6C1-B188EDAE640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383251" y="5739833"/>
                          <a:ext cx="29210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C150D28-913F-4069-9DC4-9AF1687B32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870866"/>
              </p:ext>
            </p:extLst>
          </p:nvPr>
        </p:nvGraphicFramePr>
        <p:xfrm>
          <a:off x="5568164" y="1680885"/>
          <a:ext cx="5613400" cy="327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18" name="AxMath" r:id="rId24" imgW="2806200" imgH="1636920" progId="Equation.AxMath">
                  <p:embed/>
                </p:oleObj>
              </mc:Choice>
              <mc:Fallback>
                <p:oleObj name="AxMath" r:id="rId24" imgW="2806200" imgH="163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568164" y="1680885"/>
                        <a:ext cx="5613400" cy="327342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4993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925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Linear Inequality Propagation – </a:t>
            </a:r>
            <a:r>
              <a:rPr lang="en-US" altLang="zh-CN" sz="2400" dirty="0">
                <a:solidFill>
                  <a:schemeClr val="accent5"/>
                </a:solidFill>
              </a:rPr>
              <a:t>propagate bound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601AEDD-EFAA-4FB2-B379-851782CE81BB}"/>
                  </a:ext>
                </a:extLst>
              </p:cNvPr>
              <p:cNvSpPr txBox="1"/>
              <p:nvPr/>
            </p:nvSpPr>
            <p:spPr>
              <a:xfrm>
                <a:off x="767010" y="941989"/>
                <a:ext cx="10325862" cy="485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We maintain the linear bound for any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/>
                  <a:t>: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601AEDD-EFAA-4FB2-B379-851782CE8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0" y="941989"/>
                <a:ext cx="10325862" cy="485902"/>
              </a:xfrm>
              <a:prstGeom prst="rect">
                <a:avLst/>
              </a:prstGeom>
              <a:blipFill>
                <a:blip r:embed="rId3"/>
                <a:stretch>
                  <a:fillRect l="-649" b="-17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569A57E-FFD3-4D4D-88BE-614DC1790FA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491038" y="1555750"/>
          <a:ext cx="32099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3" name="AxMath" r:id="rId4" imgW="1605600" imgH="190800" progId="Equation.AxMath">
                  <p:embed/>
                </p:oleObj>
              </mc:Choice>
              <mc:Fallback>
                <p:oleObj name="AxMath" r:id="rId4" imgW="1605600" imgH="19080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569A57E-FFD3-4D4D-88BE-614DC1790F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91038" y="1555750"/>
                        <a:ext cx="3209925" cy="38100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D6FFA6-C001-4810-862E-015527D035E0}"/>
                  </a:ext>
                </a:extLst>
              </p:cNvPr>
              <p:cNvSpPr txBox="1"/>
              <p:nvPr/>
            </p:nvSpPr>
            <p:spPr>
              <a:xfrm>
                <a:off x="767010" y="2065119"/>
                <a:ext cx="11009354" cy="454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Next layer, we can deduct the bound after affine mapping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zh-CN" sz="2000" dirty="0"/>
                  <a:t>: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D6FFA6-C001-4810-862E-015527D03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0" y="2065119"/>
                <a:ext cx="11009354" cy="454548"/>
              </a:xfrm>
              <a:prstGeom prst="rect">
                <a:avLst/>
              </a:prstGeom>
              <a:blipFill>
                <a:blip r:embed="rId6"/>
                <a:stretch>
                  <a:fillRect l="-609" b="-24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DD1E62B-6E27-452C-BC3E-005C0AFB8C2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470275" y="2559050"/>
          <a:ext cx="525145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4" name="AxMath" r:id="rId7" imgW="2626200" imgH="656640" progId="Equation.AxMath">
                  <p:embed/>
                </p:oleObj>
              </mc:Choice>
              <mc:Fallback>
                <p:oleObj name="AxMath" r:id="rId7" imgW="2626200" imgH="656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7DD1E62B-6E27-452C-BC3E-005C0AFB8C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70275" y="2559050"/>
                        <a:ext cx="5251450" cy="131445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983266-5827-4017-9343-929E862E7BDE}"/>
                  </a:ext>
                </a:extLst>
              </p:cNvPr>
              <p:cNvSpPr txBox="1"/>
              <p:nvPr/>
            </p:nvSpPr>
            <p:spPr>
              <a:xfrm>
                <a:off x="767010" y="3913055"/>
                <a:ext cx="11009354" cy="827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Then, we can compute the activation value bound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 </a:t>
                </a:r>
                <a:r>
                  <a:rPr lang="en-US" altLang="zh-CN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dirty="0"/>
                  <a:t>, and compute the linear bound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dirty="0"/>
                  <a:t>: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983266-5827-4017-9343-929E862E7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0" y="3913055"/>
                <a:ext cx="11009354" cy="827278"/>
              </a:xfrm>
              <a:prstGeom prst="rect">
                <a:avLst/>
              </a:prstGeom>
              <a:blipFill>
                <a:blip r:embed="rId9"/>
                <a:stretch>
                  <a:fillRect l="-609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2F9F0F9-03FA-4A34-A517-5EF9FFA63E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886486"/>
              </p:ext>
            </p:extLst>
          </p:nvPr>
        </p:nvGraphicFramePr>
        <p:xfrm>
          <a:off x="4152899" y="4955327"/>
          <a:ext cx="8039101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5" name="AxMath" r:id="rId10" imgW="4020120" imgH="811800" progId="Equation.AxMath">
                  <p:embed/>
                </p:oleObj>
              </mc:Choice>
              <mc:Fallback>
                <p:oleObj name="AxMath" r:id="rId10" imgW="4020120" imgH="811800" progId="Equation.AxMath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52F9F0F9-03FA-4A34-A517-5EF9FFA63E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52899" y="4955327"/>
                        <a:ext cx="8039101" cy="162242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弧形 10">
            <a:extLst>
              <a:ext uri="{FF2B5EF4-FFF2-40B4-BE49-F238E27FC236}">
                <a16:creationId xmlns:a16="http://schemas.microsoft.com/office/drawing/2014/main" id="{A3343431-5115-4649-92A8-4458D9F82EF9}"/>
              </a:ext>
            </a:extLst>
          </p:cNvPr>
          <p:cNvSpPr/>
          <p:nvPr/>
        </p:nvSpPr>
        <p:spPr>
          <a:xfrm>
            <a:off x="9162662" y="1083205"/>
            <a:ext cx="2992582" cy="4266140"/>
          </a:xfrm>
          <a:prstGeom prst="arc">
            <a:avLst>
              <a:gd name="adj1" fmla="val 18464675"/>
              <a:gd name="adj2" fmla="val 3451561"/>
            </a:avLst>
          </a:prstGeom>
          <a:ln w="28575" cap="rnd">
            <a:solidFill>
              <a:schemeClr val="accent1">
                <a:lumMod val="75000"/>
              </a:schemeClr>
            </a:solidFill>
            <a:round/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3B3175-193D-4B01-B14D-60066E5381FB}"/>
              </a:ext>
            </a:extLst>
          </p:cNvPr>
          <p:cNvSpPr/>
          <p:nvPr/>
        </p:nvSpPr>
        <p:spPr>
          <a:xfrm>
            <a:off x="9541542" y="3243513"/>
            <a:ext cx="2234822" cy="454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</a:rPr>
              <a:t>Linear Programming is not needed.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A98694A-C6F9-49C9-B69B-1E753E6AB0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08088"/>
              </p:ext>
            </p:extLst>
          </p:nvPr>
        </p:nvGraphicFramePr>
        <p:xfrm>
          <a:off x="0" y="5266888"/>
          <a:ext cx="36576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6" name="AxMath" r:id="rId12" imgW="1829160" imgH="534240" progId="Equation.AxMath">
                  <p:embed/>
                </p:oleObj>
              </mc:Choice>
              <mc:Fallback>
                <p:oleObj name="AxMath" r:id="rId12" imgW="1829160" imgH="53424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E0812EA-6F73-4224-93BE-66CEBB21FA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5266888"/>
                        <a:ext cx="3657600" cy="106997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右 5">
            <a:extLst>
              <a:ext uri="{FF2B5EF4-FFF2-40B4-BE49-F238E27FC236}">
                <a16:creationId xmlns:a16="http://schemas.microsoft.com/office/drawing/2014/main" id="{1506B2B7-642F-4B3F-B78A-2FBE5CE427AA}"/>
              </a:ext>
            </a:extLst>
          </p:cNvPr>
          <p:cNvSpPr/>
          <p:nvPr/>
        </p:nvSpPr>
        <p:spPr>
          <a:xfrm>
            <a:off x="3657600" y="5624945"/>
            <a:ext cx="495299" cy="255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575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925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Zonotopes – </a:t>
            </a:r>
            <a:r>
              <a:rPr lang="en-US" altLang="zh-CN" sz="2400" dirty="0">
                <a:solidFill>
                  <a:schemeClr val="accent5"/>
                </a:solidFill>
              </a:rPr>
              <a:t>parallelogram bound</a:t>
            </a:r>
            <a:endParaRPr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01AEDD-EFAA-4FB2-B379-851782CE81BB}"/>
              </a:ext>
            </a:extLst>
          </p:cNvPr>
          <p:cNvSpPr txBox="1"/>
          <p:nvPr/>
        </p:nvSpPr>
        <p:spPr>
          <a:xfrm>
            <a:off x="767010" y="941989"/>
            <a:ext cx="10325862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Using a parallelogram bound:</a:t>
            </a:r>
            <a:endParaRPr lang="en-US" altLang="zh-CN" sz="2000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E0812EA-6F73-4224-93BE-66CEBB21F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461447"/>
              </p:ext>
            </p:extLst>
          </p:nvPr>
        </p:nvGraphicFramePr>
        <p:xfrm>
          <a:off x="8147916" y="1801780"/>
          <a:ext cx="35623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86" name="AxMath" r:id="rId3" imgW="1780560" imgH="545040" progId="Equation.AxMath">
                  <p:embed/>
                </p:oleObj>
              </mc:Choice>
              <mc:Fallback>
                <p:oleObj name="AxMath" r:id="rId3" imgW="1780560" imgH="54504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E0812EA-6F73-4224-93BE-66CEBB21FA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47916" y="1801780"/>
                        <a:ext cx="3562350" cy="108902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1931971B-B9CC-4E19-BC65-9B55A7BC6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84" y="1582679"/>
            <a:ext cx="7015020" cy="15272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271BED0-8C2E-4B3C-9E4F-C95F935ACA2F}"/>
                  </a:ext>
                </a:extLst>
              </p:cNvPr>
              <p:cNvSpPr txBox="1"/>
              <p:nvPr/>
            </p:nvSpPr>
            <p:spPr>
              <a:xfrm>
                <a:off x="767010" y="3238020"/>
                <a:ext cx="11009354" cy="827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Compute the activation value bound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 </a:t>
                </a:r>
                <a:r>
                  <a:rPr lang="en-US" altLang="zh-CN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dirty="0"/>
                  <a:t>, and compute the linear bound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dirty="0"/>
                  <a:t>: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271BED0-8C2E-4B3C-9E4F-C95F935AC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0" y="3238020"/>
                <a:ext cx="11009354" cy="827278"/>
              </a:xfrm>
              <a:prstGeom prst="rect">
                <a:avLst/>
              </a:prstGeom>
              <a:blipFill>
                <a:blip r:embed="rId6"/>
                <a:stretch>
                  <a:fillRect l="-609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D4EDDCB-B3D7-432A-8CD8-933BA0BD6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734548"/>
              </p:ext>
            </p:extLst>
          </p:nvPr>
        </p:nvGraphicFramePr>
        <p:xfrm>
          <a:off x="2345799" y="5327650"/>
          <a:ext cx="7851775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87" name="AxMath" r:id="rId7" imgW="3926160" imgH="765720" progId="Equation.AxMath">
                  <p:embed/>
                </p:oleObj>
              </mc:Choice>
              <mc:Fallback>
                <p:oleObj name="AxMath" r:id="rId7" imgW="3926160" imgH="765720" progId="Equation.AxMath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52F9F0F9-03FA-4A34-A517-5EF9FFA63E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5799" y="5327650"/>
                        <a:ext cx="7851775" cy="153035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1776810-5C4B-4145-BB4D-79AFE3DDBA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984779"/>
              </p:ext>
            </p:extLst>
          </p:nvPr>
        </p:nvGraphicFramePr>
        <p:xfrm>
          <a:off x="3470275" y="3889086"/>
          <a:ext cx="525145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88" name="AxMath" r:id="rId9" imgW="2626200" imgH="656640" progId="Equation.AxMath">
                  <p:embed/>
                </p:oleObj>
              </mc:Choice>
              <mc:Fallback>
                <p:oleObj name="AxMath" r:id="rId9" imgW="2626200" imgH="656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7DD1E62B-6E27-452C-BC3E-005C0AFB8C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70275" y="3889086"/>
                        <a:ext cx="5251450" cy="131445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2C56140-BCC7-4C52-9A6C-C033596E4163}"/>
              </a:ext>
            </a:extLst>
          </p:cNvPr>
          <p:cNvSpPr txBox="1"/>
          <p:nvPr/>
        </p:nvSpPr>
        <p:spPr>
          <a:xfrm>
            <a:off x="8820727" y="4248727"/>
            <a:ext cx="20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Same as pre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98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Interval Bound Propagation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A5894C-4154-4BC2-BCF2-52378965E20F}"/>
              </a:ext>
            </a:extLst>
          </p:cNvPr>
          <p:cNvSpPr txBox="1"/>
          <p:nvPr/>
        </p:nvSpPr>
        <p:spPr>
          <a:xfrm>
            <a:off x="767010" y="941989"/>
            <a:ext cx="4663972" cy="904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Main Clues: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/>
                </a:solidFill>
              </a:rPr>
              <a:t>Propagate the bound interval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18B8BA-3606-4A85-9BB5-19F3FFD2E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9178"/>
            <a:ext cx="12192000" cy="449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41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Interval Bound Propagation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A5894C-4154-4BC2-BCF2-52378965E20F}"/>
              </a:ext>
            </a:extLst>
          </p:cNvPr>
          <p:cNvSpPr txBox="1"/>
          <p:nvPr/>
        </p:nvSpPr>
        <p:spPr>
          <a:xfrm>
            <a:off x="767010" y="941989"/>
            <a:ext cx="10325862" cy="442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The linear relaxation in IBP: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838411-B6C9-4361-AF33-01B009289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488" y="1146036"/>
            <a:ext cx="2255022" cy="1413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E1B79B8-35E4-4597-A0E6-DF3F324C967E}"/>
                  </a:ext>
                </a:extLst>
              </p:cNvPr>
              <p:cNvSpPr/>
              <p:nvPr/>
            </p:nvSpPr>
            <p:spPr>
              <a:xfrm>
                <a:off x="767010" y="3943428"/>
                <a:ext cx="10085717" cy="4124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We can deduct the bound after affine mapping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zh-CN" sz="2000" dirty="0"/>
                  <a:t>: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E1B79B8-35E4-4597-A0E6-DF3F324C9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0" y="3943428"/>
                <a:ext cx="10085717" cy="412485"/>
              </a:xfrm>
              <a:prstGeom prst="rect">
                <a:avLst/>
              </a:prstGeom>
              <a:blipFill>
                <a:blip r:embed="rId4"/>
                <a:stretch>
                  <a:fillRect l="-665" t="-588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F1F3D4-D43E-4467-A9FE-7A2C5C99FBD1}"/>
                  </a:ext>
                </a:extLst>
              </p:cNvPr>
              <p:cNvSpPr txBox="1"/>
              <p:nvPr/>
            </p:nvSpPr>
            <p:spPr>
              <a:xfrm>
                <a:off x="767010" y="2559961"/>
                <a:ext cx="10325862" cy="485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We maintain the linear bound for any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/>
                  <a:t>: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F1F3D4-D43E-4467-A9FE-7A2C5C99F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0" y="2559961"/>
                <a:ext cx="10325862" cy="485902"/>
              </a:xfrm>
              <a:prstGeom prst="rect">
                <a:avLst/>
              </a:prstGeom>
              <a:blipFill>
                <a:blip r:embed="rId5"/>
                <a:stretch>
                  <a:fillRect l="-649" b="-1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18F4C49-6FFD-4B3B-BF38-4E869A831C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659904"/>
              </p:ext>
            </p:extLst>
          </p:nvPr>
        </p:nvGraphicFramePr>
        <p:xfrm>
          <a:off x="5421310" y="3238500"/>
          <a:ext cx="1349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2" name="AxMath" r:id="rId6" imgW="674280" imgH="190800" progId="Equation.AxMath">
                  <p:embed/>
                </p:oleObj>
              </mc:Choice>
              <mc:Fallback>
                <p:oleObj name="AxMath" r:id="rId6" imgW="674280" imgH="19080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569A57E-FFD3-4D4D-88BE-614DC1790F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21310" y="3238500"/>
                        <a:ext cx="1349375" cy="38100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E1EBDC1-4EC1-4EE2-A9CA-CBAB7A2E66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68369"/>
              </p:ext>
            </p:extLst>
          </p:nvPr>
        </p:nvGraphicFramePr>
        <p:xfrm>
          <a:off x="4635497" y="4607064"/>
          <a:ext cx="2921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3" name="AxMath" r:id="rId8" imgW="1461240" imgH="552600" progId="Equation.AxMath">
                  <p:embed/>
                </p:oleObj>
              </mc:Choice>
              <mc:Fallback>
                <p:oleObj name="AxMath" r:id="rId8" imgW="1461240" imgH="552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35497" y="4607064"/>
                        <a:ext cx="2921000" cy="110490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8275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Interval Bound Propagation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A5894C-4154-4BC2-BCF2-52378965E20F}"/>
              </a:ext>
            </a:extLst>
          </p:cNvPr>
          <p:cNvSpPr txBox="1"/>
          <p:nvPr/>
        </p:nvSpPr>
        <p:spPr>
          <a:xfrm>
            <a:off x="767010" y="941989"/>
            <a:ext cx="10325862" cy="442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The linear relaxation in IBP: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838411-B6C9-4361-AF33-01B009289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488" y="1146036"/>
            <a:ext cx="2255022" cy="1413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E1B79B8-35E4-4597-A0E6-DF3F324C967E}"/>
                  </a:ext>
                </a:extLst>
              </p:cNvPr>
              <p:cNvSpPr/>
              <p:nvPr/>
            </p:nvSpPr>
            <p:spPr>
              <a:xfrm>
                <a:off x="767010" y="3943428"/>
                <a:ext cx="10085717" cy="4124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We can deduct the bound after affine mapping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zh-CN" sz="2000" dirty="0"/>
                  <a:t>: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E1B79B8-35E4-4597-A0E6-DF3F324C9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0" y="3943428"/>
                <a:ext cx="10085717" cy="412485"/>
              </a:xfrm>
              <a:prstGeom prst="rect">
                <a:avLst/>
              </a:prstGeom>
              <a:blipFill>
                <a:blip r:embed="rId4"/>
                <a:stretch>
                  <a:fillRect l="-665" t="-588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F1F3D4-D43E-4467-A9FE-7A2C5C99FBD1}"/>
                  </a:ext>
                </a:extLst>
              </p:cNvPr>
              <p:cNvSpPr txBox="1"/>
              <p:nvPr/>
            </p:nvSpPr>
            <p:spPr>
              <a:xfrm>
                <a:off x="767010" y="2559961"/>
                <a:ext cx="10325862" cy="485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We maintain the linear bound for any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/>
                  <a:t>: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F1F3D4-D43E-4467-A9FE-7A2C5C99F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0" y="2559961"/>
                <a:ext cx="10325862" cy="485902"/>
              </a:xfrm>
              <a:prstGeom prst="rect">
                <a:avLst/>
              </a:prstGeom>
              <a:blipFill>
                <a:blip r:embed="rId5"/>
                <a:stretch>
                  <a:fillRect l="-649" b="-1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18F4C49-6FFD-4B3B-BF38-4E869A831CF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421310" y="3238500"/>
          <a:ext cx="1349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9" name="AxMath" r:id="rId6" imgW="674280" imgH="190800" progId="Equation.AxMath">
                  <p:embed/>
                </p:oleObj>
              </mc:Choice>
              <mc:Fallback>
                <p:oleObj name="AxMath" r:id="rId6" imgW="674280" imgH="190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18F4C49-6FFD-4B3B-BF38-4E869A831C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21310" y="3238500"/>
                        <a:ext cx="1349375" cy="38100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E1EBDC1-4EC1-4EE2-A9CA-CBAB7A2E663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635497" y="4607064"/>
          <a:ext cx="2921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30" name="AxMath" r:id="rId8" imgW="1461240" imgH="552600" progId="Equation.AxMath">
                  <p:embed/>
                </p:oleObj>
              </mc:Choice>
              <mc:Fallback>
                <p:oleObj name="AxMath" r:id="rId8" imgW="1461240" imgH="55260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E1EBDC1-4EC1-4EE2-A9CA-CBAB7A2E66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35497" y="4607064"/>
                        <a:ext cx="2921000" cy="110490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BD07160-9304-44B1-972D-A2F189A775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794886"/>
              </p:ext>
            </p:extLst>
          </p:nvPr>
        </p:nvGraphicFramePr>
        <p:xfrm>
          <a:off x="6940550" y="-4665"/>
          <a:ext cx="525145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31" name="AxMath" r:id="rId10" imgW="2626200" imgH="656640" progId="Equation.AxMath">
                  <p:embed/>
                </p:oleObj>
              </mc:Choice>
              <mc:Fallback>
                <p:oleObj name="AxMath" r:id="rId10" imgW="2626200" imgH="6566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7BD07160-9304-44B1-972D-A2F189A775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940550" y="-4665"/>
                        <a:ext cx="5251450" cy="131445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39181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Interval Bound Propagation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A5894C-4154-4BC2-BCF2-52378965E20F}"/>
              </a:ext>
            </a:extLst>
          </p:cNvPr>
          <p:cNvSpPr txBox="1"/>
          <p:nvPr/>
        </p:nvSpPr>
        <p:spPr>
          <a:xfrm>
            <a:off x="767010" y="941989"/>
            <a:ext cx="10325862" cy="82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What’s the </a:t>
            </a:r>
            <a:r>
              <a:rPr lang="en-US" altLang="zh-CN" sz="2000" dirty="0">
                <a:solidFill>
                  <a:schemeClr val="accent1"/>
                </a:solidFill>
              </a:rPr>
              <a:t>difference</a:t>
            </a:r>
            <a:r>
              <a:rPr lang="en-US" altLang="zh-CN" sz="2000" dirty="0"/>
              <a:t> between Linear Inequality Propagation and Interval Bound Propagation?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75DA1B1-6F79-42CF-8774-484EF57A5959}"/>
              </a:ext>
            </a:extLst>
          </p:cNvPr>
          <p:cNvGrpSpPr/>
          <p:nvPr/>
        </p:nvGrpSpPr>
        <p:grpSpPr>
          <a:xfrm>
            <a:off x="844550" y="2048883"/>
            <a:ext cx="5251450" cy="1653004"/>
            <a:chOff x="444227" y="2223845"/>
            <a:chExt cx="5251450" cy="1653004"/>
          </a:xfrm>
        </p:grpSpPr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83C643A2-0E38-4031-BE66-D91E520FAF2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3233022"/>
                </p:ext>
              </p:extLst>
            </p:nvPr>
          </p:nvGraphicFramePr>
          <p:xfrm>
            <a:off x="444227" y="2562399"/>
            <a:ext cx="5251450" cy="1314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11" name="AxMath" r:id="rId3" imgW="2626200" imgH="656640" progId="Equation.AxMath">
                    <p:embed/>
                  </p:oleObj>
                </mc:Choice>
                <mc:Fallback>
                  <p:oleObj name="AxMath" r:id="rId3" imgW="2626200" imgH="656640" progId="Equation.AxMath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83C643A2-0E38-4031-BE66-D91E520FAF2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4227" y="2562399"/>
                          <a:ext cx="5251450" cy="1314450"/>
                        </a:xfrm>
                        <a:prstGeom prst="rect">
                          <a:avLst/>
                        </a:prstGeom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0B803A2-5528-4CAC-99CD-4F6F762AB973}"/>
                </a:ext>
              </a:extLst>
            </p:cNvPr>
            <p:cNvSpPr txBox="1"/>
            <p:nvPr/>
          </p:nvSpPr>
          <p:spPr>
            <a:xfrm>
              <a:off x="1655706" y="2223845"/>
              <a:ext cx="2828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Cambria" panose="02040503050406030204" pitchFamily="18" charset="0"/>
                  <a:ea typeface="Cambria" panose="02040503050406030204" pitchFamily="18" charset="0"/>
                </a:rPr>
                <a:t>Linear Inequality Propagation</a:t>
              </a:r>
              <a:endParaRPr lang="zh-CN" altLang="en-US" sz="1600" dirty="0">
                <a:latin typeface="Cambria" panose="02040503050406030204" pitchFamily="18" charset="0"/>
              </a:endParaRPr>
            </a:p>
          </p:txBody>
        </p:sp>
      </p:grp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0633DE81-FC45-40E7-96A7-9090883AF9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267054"/>
              </p:ext>
            </p:extLst>
          </p:nvPr>
        </p:nvGraphicFramePr>
        <p:xfrm>
          <a:off x="7119299" y="1802462"/>
          <a:ext cx="3733800" cy="470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12" name="AxMath" r:id="rId5" imgW="1867680" imgH="2352960" progId="Equation.AxMath">
                  <p:embed/>
                </p:oleObj>
              </mc:Choice>
              <mc:Fallback>
                <p:oleObj name="AxMath" r:id="rId5" imgW="1867680" imgH="2352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0633DE81-FC45-40E7-96A7-9090883AF9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19299" y="1802462"/>
                        <a:ext cx="3733800" cy="470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>
            <a:extLst>
              <a:ext uri="{FF2B5EF4-FFF2-40B4-BE49-F238E27FC236}">
                <a16:creationId xmlns:a16="http://schemas.microsoft.com/office/drawing/2014/main" id="{57CCAD9E-4524-496F-92A7-D6FEC1458A1B}"/>
              </a:ext>
            </a:extLst>
          </p:cNvPr>
          <p:cNvGrpSpPr/>
          <p:nvPr/>
        </p:nvGrpSpPr>
        <p:grpSpPr>
          <a:xfrm>
            <a:off x="2220762" y="4574635"/>
            <a:ext cx="2499025" cy="1020205"/>
            <a:chOff x="2400162" y="4295826"/>
            <a:chExt cx="2499025" cy="1020205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D44DCD0-EF4E-4CC5-82E4-543307BFF426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>
              <a:off x="2857362" y="4524426"/>
              <a:ext cx="1584625" cy="249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1604B70-2EAF-4790-B21D-F2C7AB71179E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 flipV="1">
              <a:off x="2857362" y="4773929"/>
              <a:ext cx="1584625" cy="313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CEBED975-2480-4090-A5B2-AEAAA62822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2182" y="4425442"/>
            <a:ext cx="142731" cy="283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13" name="AxMath" r:id="rId7" imgW="95760" imgH="189360" progId="Equation.AxMath">
                    <p:embed/>
                  </p:oleObj>
                </mc:Choice>
                <mc:Fallback>
                  <p:oleObj name="AxMath" r:id="rId7" imgW="95760" imgH="189360" progId="Equation.AxMath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CEBED975-2480-4090-A5B2-AEAAA62822D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602182" y="4425442"/>
                          <a:ext cx="142731" cy="283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EFF04CF-9470-4A02-9A53-CC0266E36BFD}"/>
                </a:ext>
              </a:extLst>
            </p:cNvPr>
            <p:cNvGrpSpPr/>
            <p:nvPr/>
          </p:nvGrpSpPr>
          <p:grpSpPr>
            <a:xfrm>
              <a:off x="2400162" y="4295826"/>
              <a:ext cx="457200" cy="457200"/>
              <a:chOff x="2400162" y="4295826"/>
              <a:chExt cx="457200" cy="457200"/>
            </a:xfrm>
          </p:grpSpPr>
          <p:sp>
            <p:nvSpPr>
              <p:cNvPr id="15" name="流程图: 联系 90">
                <a:extLst>
                  <a:ext uri="{FF2B5EF4-FFF2-40B4-BE49-F238E27FC236}">
                    <a16:creationId xmlns:a16="http://schemas.microsoft.com/office/drawing/2014/main" id="{0F9E2C86-6686-4627-B008-1F8380EEFC09}"/>
                  </a:ext>
                </a:extLst>
              </p:cNvPr>
              <p:cNvSpPr/>
              <p:nvPr/>
            </p:nvSpPr>
            <p:spPr>
              <a:xfrm>
                <a:off x="2400162" y="4295826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graphicFrame>
            <p:nvGraphicFramePr>
              <p:cNvPr id="24" name="对象 23">
                <a:extLst>
                  <a:ext uri="{FF2B5EF4-FFF2-40B4-BE49-F238E27FC236}">
                    <a16:creationId xmlns:a16="http://schemas.microsoft.com/office/drawing/2014/main" id="{7788E20B-7E9E-4186-A5CB-286BF946C3C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06822" y="4327576"/>
              <a:ext cx="25082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514" name="AxMath" r:id="rId9" imgW="124920" imgH="190800" progId="Equation.AxMath">
                      <p:embed/>
                    </p:oleObj>
                  </mc:Choice>
                  <mc:Fallback>
                    <p:oleObj name="AxMath" r:id="rId9" imgW="124920" imgH="190800" progId="Equation.AxMath">
                      <p:embed/>
                      <p:pic>
                        <p:nvPicPr>
                          <p:cNvPr id="24" name="对象 23">
                            <a:extLst>
                              <a:ext uri="{FF2B5EF4-FFF2-40B4-BE49-F238E27FC236}">
                                <a16:creationId xmlns:a16="http://schemas.microsoft.com/office/drawing/2014/main" id="{7788E20B-7E9E-4186-A5CB-286BF946C3C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506822" y="4327576"/>
                            <a:ext cx="250825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A94DE36-0E3F-49AE-B0E2-7E3156892380}"/>
                </a:ext>
              </a:extLst>
            </p:cNvPr>
            <p:cNvGrpSpPr/>
            <p:nvPr/>
          </p:nvGrpSpPr>
          <p:grpSpPr>
            <a:xfrm>
              <a:off x="2400162" y="4858831"/>
              <a:ext cx="457200" cy="457200"/>
              <a:chOff x="2400162" y="4858831"/>
              <a:chExt cx="457200" cy="457200"/>
            </a:xfrm>
          </p:grpSpPr>
          <p:sp>
            <p:nvSpPr>
              <p:cNvPr id="16" name="流程图: 联系 90">
                <a:extLst>
                  <a:ext uri="{FF2B5EF4-FFF2-40B4-BE49-F238E27FC236}">
                    <a16:creationId xmlns:a16="http://schemas.microsoft.com/office/drawing/2014/main" id="{6B36EFFA-7BE6-409C-A8E6-8CFF9316CFD6}"/>
                  </a:ext>
                </a:extLst>
              </p:cNvPr>
              <p:cNvSpPr/>
              <p:nvPr/>
            </p:nvSpPr>
            <p:spPr>
              <a:xfrm>
                <a:off x="2400162" y="4858831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graphicFrame>
            <p:nvGraphicFramePr>
              <p:cNvPr id="25" name="对象 24">
                <a:extLst>
                  <a:ext uri="{FF2B5EF4-FFF2-40B4-BE49-F238E27FC236}">
                    <a16:creationId xmlns:a16="http://schemas.microsoft.com/office/drawing/2014/main" id="{58578875-E773-4C08-8A38-064D2F40586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92375" y="4895850"/>
              <a:ext cx="27305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515" name="AxMath" r:id="rId11" imgW="136440" imgH="190800" progId="Equation.AxMath">
                      <p:embed/>
                    </p:oleObj>
                  </mc:Choice>
                  <mc:Fallback>
                    <p:oleObj name="AxMath" r:id="rId11" imgW="136440" imgH="190800" progId="Equation.AxMath">
                      <p:embed/>
                      <p:pic>
                        <p:nvPicPr>
                          <p:cNvPr id="25" name="对象 24">
                            <a:extLst>
                              <a:ext uri="{FF2B5EF4-FFF2-40B4-BE49-F238E27FC236}">
                                <a16:creationId xmlns:a16="http://schemas.microsoft.com/office/drawing/2014/main" id="{58578875-E773-4C08-8A38-064D2F40586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492375" y="4895850"/>
                            <a:ext cx="273050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01F8B81-0F47-4D14-9047-0F6AC39F9D57}"/>
                </a:ext>
              </a:extLst>
            </p:cNvPr>
            <p:cNvGrpSpPr/>
            <p:nvPr/>
          </p:nvGrpSpPr>
          <p:grpSpPr>
            <a:xfrm>
              <a:off x="4441987" y="4545329"/>
              <a:ext cx="457200" cy="457200"/>
              <a:chOff x="3416163" y="4550415"/>
              <a:chExt cx="457200" cy="457200"/>
            </a:xfrm>
          </p:grpSpPr>
          <p:sp>
            <p:nvSpPr>
              <p:cNvPr id="17" name="流程图: 联系 90">
                <a:extLst>
                  <a:ext uri="{FF2B5EF4-FFF2-40B4-BE49-F238E27FC236}">
                    <a16:creationId xmlns:a16="http://schemas.microsoft.com/office/drawing/2014/main" id="{8A325267-B7C4-4AE9-9000-56271E5CCE58}"/>
                  </a:ext>
                </a:extLst>
              </p:cNvPr>
              <p:cNvSpPr/>
              <p:nvPr/>
            </p:nvSpPr>
            <p:spPr>
              <a:xfrm>
                <a:off x="3416163" y="4550415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graphicFrame>
            <p:nvGraphicFramePr>
              <p:cNvPr id="26" name="对象 25">
                <a:extLst>
                  <a:ext uri="{FF2B5EF4-FFF2-40B4-BE49-F238E27FC236}">
                    <a16:creationId xmlns:a16="http://schemas.microsoft.com/office/drawing/2014/main" id="{729985AF-19B7-416A-B0A4-3282984D75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18645409"/>
                  </p:ext>
                </p:extLst>
              </p:nvPr>
            </p:nvGraphicFramePr>
            <p:xfrm>
              <a:off x="3521075" y="4587875"/>
              <a:ext cx="27940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516" name="AxMath" r:id="rId13" imgW="139320" imgH="190800" progId="Equation.AxMath">
                      <p:embed/>
                    </p:oleObj>
                  </mc:Choice>
                  <mc:Fallback>
                    <p:oleObj name="AxMath" r:id="rId13" imgW="139320" imgH="190800" progId="Equation.AxMath">
                      <p:embed/>
                      <p:pic>
                        <p:nvPicPr>
                          <p:cNvPr id="26" name="对象 25">
                            <a:extLst>
                              <a:ext uri="{FF2B5EF4-FFF2-40B4-BE49-F238E27FC236}">
                                <a16:creationId xmlns:a16="http://schemas.microsoft.com/office/drawing/2014/main" id="{729985AF-19B7-416A-B0A4-3282984D757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3521075" y="4587875"/>
                            <a:ext cx="279400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DEC3F273-E6F1-4521-92EE-B164F79B88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0589" y="4930680"/>
            <a:ext cx="149225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17" name="AxMath" r:id="rId15" imgW="99720" imgH="189360" progId="Equation.AxMath">
                    <p:embed/>
                  </p:oleObj>
                </mc:Choice>
                <mc:Fallback>
                  <p:oleObj name="AxMath" r:id="rId15" imgW="99720" imgH="189360" progId="Equation.AxMath">
                    <p:embed/>
                    <p:pic>
                      <p:nvPicPr>
                        <p:cNvPr id="31" name="对象 30">
                          <a:extLst>
                            <a:ext uri="{FF2B5EF4-FFF2-40B4-BE49-F238E27FC236}">
                              <a16:creationId xmlns:a16="http://schemas.microsoft.com/office/drawing/2014/main" id="{DEC3F273-E6F1-4521-92EE-B164F79B884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80589" y="4930680"/>
                          <a:ext cx="149225" cy="282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67078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Interval Bound Propagation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A5894C-4154-4BC2-BCF2-52378965E20F}"/>
              </a:ext>
            </a:extLst>
          </p:cNvPr>
          <p:cNvSpPr txBox="1"/>
          <p:nvPr/>
        </p:nvSpPr>
        <p:spPr>
          <a:xfrm>
            <a:off x="767010" y="941989"/>
            <a:ext cx="10325862" cy="82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What’s the </a:t>
            </a:r>
            <a:r>
              <a:rPr lang="en-US" altLang="zh-CN" sz="2000" dirty="0">
                <a:solidFill>
                  <a:schemeClr val="accent1"/>
                </a:solidFill>
              </a:rPr>
              <a:t>difference</a:t>
            </a:r>
            <a:r>
              <a:rPr lang="en-US" altLang="zh-CN" sz="2000" dirty="0"/>
              <a:t> between Linear Inequality Propagation and Interval Bound Propagation?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0633DE81-FC45-40E7-96A7-9090883AF9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44904"/>
              </p:ext>
            </p:extLst>
          </p:nvPr>
        </p:nvGraphicFramePr>
        <p:xfrm>
          <a:off x="6478588" y="1808163"/>
          <a:ext cx="5016500" cy="469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17" name="AxMath" r:id="rId3" imgW="2507760" imgH="2346840" progId="Equation.AxMath">
                  <p:embed/>
                </p:oleObj>
              </mc:Choice>
              <mc:Fallback>
                <p:oleObj name="AxMath" r:id="rId3" imgW="2507760" imgH="234684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0633DE81-FC45-40E7-96A7-9090883AF9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78588" y="1808163"/>
                        <a:ext cx="5016500" cy="469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>
            <a:extLst>
              <a:ext uri="{FF2B5EF4-FFF2-40B4-BE49-F238E27FC236}">
                <a16:creationId xmlns:a16="http://schemas.microsoft.com/office/drawing/2014/main" id="{57CCAD9E-4524-496F-92A7-D6FEC1458A1B}"/>
              </a:ext>
            </a:extLst>
          </p:cNvPr>
          <p:cNvGrpSpPr/>
          <p:nvPr/>
        </p:nvGrpSpPr>
        <p:grpSpPr>
          <a:xfrm>
            <a:off x="2220762" y="4574635"/>
            <a:ext cx="2499025" cy="1020205"/>
            <a:chOff x="2400162" y="4295826"/>
            <a:chExt cx="2499025" cy="1020205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D44DCD0-EF4E-4CC5-82E4-543307BFF426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>
              <a:off x="2857362" y="4524426"/>
              <a:ext cx="1584625" cy="249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1604B70-2EAF-4790-B21D-F2C7AB71179E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 flipV="1">
              <a:off x="2857362" y="4773929"/>
              <a:ext cx="1584625" cy="313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CEBED975-2480-4090-A5B2-AEAAA62822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2182" y="4425442"/>
            <a:ext cx="142731" cy="283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18" name="AxMath" r:id="rId5" imgW="95760" imgH="189360" progId="Equation.AxMath">
                    <p:embed/>
                  </p:oleObj>
                </mc:Choice>
                <mc:Fallback>
                  <p:oleObj name="AxMath" r:id="rId5" imgW="95760" imgH="189360" progId="Equation.AxMath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CEBED975-2480-4090-A5B2-AEAAA62822D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02182" y="4425442"/>
                          <a:ext cx="142731" cy="283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EFF04CF-9470-4A02-9A53-CC0266E36BFD}"/>
                </a:ext>
              </a:extLst>
            </p:cNvPr>
            <p:cNvGrpSpPr/>
            <p:nvPr/>
          </p:nvGrpSpPr>
          <p:grpSpPr>
            <a:xfrm>
              <a:off x="2400162" y="4295826"/>
              <a:ext cx="457200" cy="457200"/>
              <a:chOff x="2400162" y="4295826"/>
              <a:chExt cx="457200" cy="457200"/>
            </a:xfrm>
          </p:grpSpPr>
          <p:sp>
            <p:nvSpPr>
              <p:cNvPr id="15" name="流程图: 联系 90">
                <a:extLst>
                  <a:ext uri="{FF2B5EF4-FFF2-40B4-BE49-F238E27FC236}">
                    <a16:creationId xmlns:a16="http://schemas.microsoft.com/office/drawing/2014/main" id="{0F9E2C86-6686-4627-B008-1F8380EEFC09}"/>
                  </a:ext>
                </a:extLst>
              </p:cNvPr>
              <p:cNvSpPr/>
              <p:nvPr/>
            </p:nvSpPr>
            <p:spPr>
              <a:xfrm>
                <a:off x="2400162" y="4295826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graphicFrame>
            <p:nvGraphicFramePr>
              <p:cNvPr id="24" name="对象 23">
                <a:extLst>
                  <a:ext uri="{FF2B5EF4-FFF2-40B4-BE49-F238E27FC236}">
                    <a16:creationId xmlns:a16="http://schemas.microsoft.com/office/drawing/2014/main" id="{7788E20B-7E9E-4186-A5CB-286BF946C3C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06822" y="4327576"/>
              <a:ext cx="25082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519" name="AxMath" r:id="rId7" imgW="124920" imgH="190800" progId="Equation.AxMath">
                      <p:embed/>
                    </p:oleObj>
                  </mc:Choice>
                  <mc:Fallback>
                    <p:oleObj name="AxMath" r:id="rId7" imgW="124920" imgH="190800" progId="Equation.AxMath">
                      <p:embed/>
                      <p:pic>
                        <p:nvPicPr>
                          <p:cNvPr id="24" name="对象 23">
                            <a:extLst>
                              <a:ext uri="{FF2B5EF4-FFF2-40B4-BE49-F238E27FC236}">
                                <a16:creationId xmlns:a16="http://schemas.microsoft.com/office/drawing/2014/main" id="{7788E20B-7E9E-4186-A5CB-286BF946C3C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506822" y="4327576"/>
                            <a:ext cx="250825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A94DE36-0E3F-49AE-B0E2-7E3156892380}"/>
                </a:ext>
              </a:extLst>
            </p:cNvPr>
            <p:cNvGrpSpPr/>
            <p:nvPr/>
          </p:nvGrpSpPr>
          <p:grpSpPr>
            <a:xfrm>
              <a:off x="2400162" y="4858831"/>
              <a:ext cx="457200" cy="457200"/>
              <a:chOff x="2400162" y="4858831"/>
              <a:chExt cx="457200" cy="457200"/>
            </a:xfrm>
          </p:grpSpPr>
          <p:sp>
            <p:nvSpPr>
              <p:cNvPr id="16" name="流程图: 联系 90">
                <a:extLst>
                  <a:ext uri="{FF2B5EF4-FFF2-40B4-BE49-F238E27FC236}">
                    <a16:creationId xmlns:a16="http://schemas.microsoft.com/office/drawing/2014/main" id="{6B36EFFA-7BE6-409C-A8E6-8CFF9316CFD6}"/>
                  </a:ext>
                </a:extLst>
              </p:cNvPr>
              <p:cNvSpPr/>
              <p:nvPr/>
            </p:nvSpPr>
            <p:spPr>
              <a:xfrm>
                <a:off x="2400162" y="4858831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graphicFrame>
            <p:nvGraphicFramePr>
              <p:cNvPr id="25" name="对象 24">
                <a:extLst>
                  <a:ext uri="{FF2B5EF4-FFF2-40B4-BE49-F238E27FC236}">
                    <a16:creationId xmlns:a16="http://schemas.microsoft.com/office/drawing/2014/main" id="{58578875-E773-4C08-8A38-064D2F40586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92375" y="4895850"/>
              <a:ext cx="27305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520" name="AxMath" r:id="rId9" imgW="136440" imgH="190800" progId="Equation.AxMath">
                      <p:embed/>
                    </p:oleObj>
                  </mc:Choice>
                  <mc:Fallback>
                    <p:oleObj name="AxMath" r:id="rId9" imgW="136440" imgH="190800" progId="Equation.AxMath">
                      <p:embed/>
                      <p:pic>
                        <p:nvPicPr>
                          <p:cNvPr id="25" name="对象 24">
                            <a:extLst>
                              <a:ext uri="{FF2B5EF4-FFF2-40B4-BE49-F238E27FC236}">
                                <a16:creationId xmlns:a16="http://schemas.microsoft.com/office/drawing/2014/main" id="{58578875-E773-4C08-8A38-064D2F40586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492375" y="4895850"/>
                            <a:ext cx="273050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01F8B81-0F47-4D14-9047-0F6AC39F9D57}"/>
                </a:ext>
              </a:extLst>
            </p:cNvPr>
            <p:cNvGrpSpPr/>
            <p:nvPr/>
          </p:nvGrpSpPr>
          <p:grpSpPr>
            <a:xfrm>
              <a:off x="4441987" y="4545329"/>
              <a:ext cx="457200" cy="457200"/>
              <a:chOff x="3416163" y="4550415"/>
              <a:chExt cx="457200" cy="457200"/>
            </a:xfrm>
          </p:grpSpPr>
          <p:sp>
            <p:nvSpPr>
              <p:cNvPr id="17" name="流程图: 联系 90">
                <a:extLst>
                  <a:ext uri="{FF2B5EF4-FFF2-40B4-BE49-F238E27FC236}">
                    <a16:creationId xmlns:a16="http://schemas.microsoft.com/office/drawing/2014/main" id="{8A325267-B7C4-4AE9-9000-56271E5CCE58}"/>
                  </a:ext>
                </a:extLst>
              </p:cNvPr>
              <p:cNvSpPr/>
              <p:nvPr/>
            </p:nvSpPr>
            <p:spPr>
              <a:xfrm>
                <a:off x="3416163" y="4550415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graphicFrame>
            <p:nvGraphicFramePr>
              <p:cNvPr id="26" name="对象 25">
                <a:extLst>
                  <a:ext uri="{FF2B5EF4-FFF2-40B4-BE49-F238E27FC236}">
                    <a16:creationId xmlns:a16="http://schemas.microsoft.com/office/drawing/2014/main" id="{729985AF-19B7-416A-B0A4-3282984D757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21075" y="4587875"/>
              <a:ext cx="27940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521" name="AxMath" r:id="rId11" imgW="139320" imgH="190800" progId="Equation.AxMath">
                      <p:embed/>
                    </p:oleObj>
                  </mc:Choice>
                  <mc:Fallback>
                    <p:oleObj name="AxMath" r:id="rId11" imgW="139320" imgH="190800" progId="Equation.AxMath">
                      <p:embed/>
                      <p:pic>
                        <p:nvPicPr>
                          <p:cNvPr id="26" name="对象 25">
                            <a:extLst>
                              <a:ext uri="{FF2B5EF4-FFF2-40B4-BE49-F238E27FC236}">
                                <a16:creationId xmlns:a16="http://schemas.microsoft.com/office/drawing/2014/main" id="{729985AF-19B7-416A-B0A4-3282984D757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521075" y="4587875"/>
                            <a:ext cx="279400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DEC3F273-E6F1-4521-92EE-B164F79B88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0589" y="4930680"/>
            <a:ext cx="149225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22" name="AxMath" r:id="rId13" imgW="99720" imgH="189360" progId="Equation.AxMath">
                    <p:embed/>
                  </p:oleObj>
                </mc:Choice>
                <mc:Fallback>
                  <p:oleObj name="AxMath" r:id="rId13" imgW="99720" imgH="189360" progId="Equation.AxMath">
                    <p:embed/>
                    <p:pic>
                      <p:nvPicPr>
                        <p:cNvPr id="31" name="对象 30">
                          <a:extLst>
                            <a:ext uri="{FF2B5EF4-FFF2-40B4-BE49-F238E27FC236}">
                              <a16:creationId xmlns:a16="http://schemas.microsoft.com/office/drawing/2014/main" id="{DEC3F273-E6F1-4521-92EE-B164F79B884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580589" y="4930680"/>
                          <a:ext cx="149225" cy="282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0F1364A-89EF-47E4-9F6A-95D4239A5EE0}"/>
              </a:ext>
            </a:extLst>
          </p:cNvPr>
          <p:cNvGrpSpPr/>
          <p:nvPr/>
        </p:nvGrpSpPr>
        <p:grpSpPr>
          <a:xfrm>
            <a:off x="2033647" y="2118175"/>
            <a:ext cx="2921000" cy="1443454"/>
            <a:chOff x="7840516" y="2223845"/>
            <a:chExt cx="2921000" cy="1443454"/>
          </a:xfrm>
        </p:grpSpPr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B93DE119-4D78-4E32-BD74-D52E352AF0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1145795"/>
                </p:ext>
              </p:extLst>
            </p:nvPr>
          </p:nvGraphicFramePr>
          <p:xfrm>
            <a:off x="7840516" y="2562399"/>
            <a:ext cx="2921000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23" name="AxMath" r:id="rId15" imgW="1461240" imgH="552600" progId="Equation.AxMath">
                    <p:embed/>
                  </p:oleObj>
                </mc:Choice>
                <mc:Fallback>
                  <p:oleObj name="AxMath" r:id="rId15" imgW="1461240" imgH="552600" progId="Equation.AxMath">
                    <p:embed/>
                    <p:pic>
                      <p:nvPicPr>
                        <p:cNvPr id="9" name="对象 8">
                          <a:extLst>
                            <a:ext uri="{FF2B5EF4-FFF2-40B4-BE49-F238E27FC236}">
                              <a16:creationId xmlns:a16="http://schemas.microsoft.com/office/drawing/2014/main" id="{1E1EBDC1-4EC1-4EE2-A9CA-CBAB7A2E663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840516" y="2562399"/>
                          <a:ext cx="2921000" cy="1104900"/>
                        </a:xfrm>
                        <a:prstGeom prst="rect">
                          <a:avLst/>
                        </a:prstGeom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4ACEB3F-7A0F-407F-97C5-46C7135E447F}"/>
                </a:ext>
              </a:extLst>
            </p:cNvPr>
            <p:cNvSpPr txBox="1"/>
            <p:nvPr/>
          </p:nvSpPr>
          <p:spPr>
            <a:xfrm>
              <a:off x="7886770" y="2223845"/>
              <a:ext cx="2828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Cambria" panose="02040503050406030204" pitchFamily="18" charset="0"/>
                  <a:ea typeface="Cambria" panose="02040503050406030204" pitchFamily="18" charset="0"/>
                </a:rPr>
                <a:t>Interval Bound Propagation</a:t>
              </a:r>
              <a:endParaRPr lang="zh-CN" altLang="en-US" sz="1600" dirty="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6418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Summary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0A5894C-4154-4BC2-BCF2-52378965E20F}"/>
                  </a:ext>
                </a:extLst>
              </p:cNvPr>
              <p:cNvSpPr txBox="1"/>
              <p:nvPr/>
            </p:nvSpPr>
            <p:spPr>
              <a:xfrm>
                <a:off x="767010" y="813875"/>
                <a:ext cx="6945354" cy="1981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The 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tighter</a:t>
                </a:r>
                <a:r>
                  <a:rPr lang="en-US" altLang="zh-CN" sz="2000" dirty="0"/>
                  <a:t> the linear relaxation is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The 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more precise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sz="2000" dirty="0"/>
                  <a:t> obtained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The 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slower</a:t>
                </a:r>
                <a:r>
                  <a:rPr lang="en-US" altLang="zh-CN" sz="2000" dirty="0"/>
                  <a:t> the algorithm is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The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 less likely </a:t>
                </a:r>
                <a:r>
                  <a:rPr lang="en-US" altLang="zh-CN" sz="2000" dirty="0"/>
                  <a:t>it is to be used in large datasets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And the 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greater</a:t>
                </a:r>
                <a:r>
                  <a:rPr lang="en-US" altLang="zh-CN" sz="2000" dirty="0"/>
                  <a:t> the robustness boundary may be.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0A5894C-4154-4BC2-BCF2-52378965E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0" y="813875"/>
                <a:ext cx="6945354" cy="1981440"/>
              </a:xfrm>
              <a:prstGeom prst="rect">
                <a:avLst/>
              </a:prstGeom>
              <a:blipFill>
                <a:blip r:embed="rId2"/>
                <a:stretch>
                  <a:fillRect l="-966"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33D5586B-1D63-43EF-9E76-15F6FAF41789}"/>
              </a:ext>
            </a:extLst>
          </p:cNvPr>
          <p:cNvGrpSpPr/>
          <p:nvPr/>
        </p:nvGrpSpPr>
        <p:grpSpPr>
          <a:xfrm>
            <a:off x="78509" y="2955636"/>
            <a:ext cx="12034982" cy="3902364"/>
            <a:chOff x="0" y="2139124"/>
            <a:chExt cx="12192000" cy="3898968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ABE09EDA-53FB-44E5-9D46-E408BAE25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139124"/>
              <a:ext cx="12192000" cy="3821965"/>
            </a:xfrm>
            <a:prstGeom prst="rect">
              <a:avLst/>
            </a:prstGeom>
          </p:spPr>
        </p:pic>
        <p:sp>
          <p:nvSpPr>
            <p:cNvPr id="37" name="圆角矩形 7">
              <a:extLst>
                <a:ext uri="{FF2B5EF4-FFF2-40B4-BE49-F238E27FC236}">
                  <a16:creationId xmlns:a16="http://schemas.microsoft.com/office/drawing/2014/main" id="{CB06E26E-D4DC-4A9F-B946-2FD816B77FD6}"/>
                </a:ext>
              </a:extLst>
            </p:cNvPr>
            <p:cNvSpPr/>
            <p:nvPr/>
          </p:nvSpPr>
          <p:spPr>
            <a:xfrm>
              <a:off x="0" y="2751428"/>
              <a:ext cx="8412480" cy="3286664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775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Overview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704795" y="813875"/>
            <a:ext cx="1007822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How to </a:t>
            </a:r>
            <a:r>
              <a:rPr lang="en-US" altLang="zh-CN" sz="2400" dirty="0">
                <a:solidFill>
                  <a:srgbClr val="FF0000"/>
                </a:solidFill>
              </a:rPr>
              <a:t>defend</a:t>
            </a:r>
            <a:r>
              <a:rPr lang="en-US" altLang="zh-CN" sz="2400" dirty="0"/>
              <a:t> against the adversarial samples?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Based on </a:t>
            </a:r>
            <a:r>
              <a:rPr lang="en-US" altLang="zh-CN" sz="2000" dirty="0">
                <a:solidFill>
                  <a:srgbClr val="0070C0"/>
                </a:solidFill>
              </a:rPr>
              <a:t>Robustness Verification</a:t>
            </a:r>
            <a:endParaRPr lang="en-US" altLang="zh-CN" sz="20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2135036" y="2519692"/>
            <a:ext cx="2290316" cy="2481320"/>
            <a:chOff x="2135036" y="2459310"/>
            <a:chExt cx="2290316" cy="2481320"/>
          </a:xfrm>
        </p:grpSpPr>
        <p:grpSp>
          <p:nvGrpSpPr>
            <p:cNvPr id="10" name="组合 9"/>
            <p:cNvGrpSpPr/>
            <p:nvPr/>
          </p:nvGrpSpPr>
          <p:grpSpPr>
            <a:xfrm>
              <a:off x="2251495" y="2947927"/>
              <a:ext cx="2173857" cy="1992703"/>
              <a:chOff x="3174520" y="3994029"/>
              <a:chExt cx="1490440" cy="1374296"/>
            </a:xfrm>
          </p:grpSpPr>
          <p:sp>
            <p:nvSpPr>
              <p:cNvPr id="6" name="流程图: 联系 5"/>
              <p:cNvSpPr/>
              <p:nvPr/>
            </p:nvSpPr>
            <p:spPr>
              <a:xfrm>
                <a:off x="3174520" y="3994029"/>
                <a:ext cx="1224951" cy="1216325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流程图: 联系 6"/>
              <p:cNvSpPr/>
              <p:nvPr/>
            </p:nvSpPr>
            <p:spPr>
              <a:xfrm flipH="1">
                <a:off x="3764135" y="45793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8" name="对象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48724566"/>
                  </p:ext>
                </p:extLst>
              </p:nvPr>
            </p:nvGraphicFramePr>
            <p:xfrm>
              <a:off x="3564110" y="4413277"/>
              <a:ext cx="200025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242" name="AxMath" r:id="rId3" imgW="99720" imgH="189360" progId="Equation.AxMath">
                      <p:embed/>
                    </p:oleObj>
                  </mc:Choice>
                  <mc:Fallback>
                    <p:oleObj name="AxMath" r:id="rId3" imgW="99720" imgH="189360" progId="Equation.AxMath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564110" y="4413277"/>
                            <a:ext cx="200025" cy="3778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对象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3740702"/>
                  </p:ext>
                </p:extLst>
              </p:nvPr>
            </p:nvGraphicFramePr>
            <p:xfrm>
              <a:off x="4133981" y="5052383"/>
              <a:ext cx="530979" cy="3159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243" name="AxMath" r:id="rId5" imgW="317520" imgH="189360" progId="Equation.AxMath">
                      <p:embed/>
                    </p:oleObj>
                  </mc:Choice>
                  <mc:Fallback>
                    <p:oleObj name="AxMath" r:id="rId5" imgW="317520" imgH="189360" progId="Equation.AxMath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133981" y="5052383"/>
                            <a:ext cx="530979" cy="31594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" name="文本框 15"/>
            <p:cNvSpPr txBox="1"/>
            <p:nvPr/>
          </p:nvSpPr>
          <p:spPr>
            <a:xfrm>
              <a:off x="2135036" y="2459310"/>
              <a:ext cx="2019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Robust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221746" y="2518590"/>
            <a:ext cx="2290316" cy="2482422"/>
            <a:chOff x="2135036" y="2458208"/>
            <a:chExt cx="2290316" cy="2482422"/>
          </a:xfrm>
        </p:grpSpPr>
        <p:grpSp>
          <p:nvGrpSpPr>
            <p:cNvPr id="26" name="组合 25"/>
            <p:cNvGrpSpPr/>
            <p:nvPr/>
          </p:nvGrpSpPr>
          <p:grpSpPr>
            <a:xfrm>
              <a:off x="2251495" y="2947927"/>
              <a:ext cx="2173857" cy="1992703"/>
              <a:chOff x="3174520" y="3994029"/>
              <a:chExt cx="1490440" cy="1374296"/>
            </a:xfrm>
          </p:grpSpPr>
          <p:sp>
            <p:nvSpPr>
              <p:cNvPr id="28" name="流程图: 联系 27"/>
              <p:cNvSpPr/>
              <p:nvPr/>
            </p:nvSpPr>
            <p:spPr>
              <a:xfrm>
                <a:off x="3174520" y="3994029"/>
                <a:ext cx="1224951" cy="1216325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流程图: 联系 28"/>
              <p:cNvSpPr/>
              <p:nvPr/>
            </p:nvSpPr>
            <p:spPr>
              <a:xfrm flipH="1">
                <a:off x="3764135" y="45793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30" name="对象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78776609"/>
                  </p:ext>
                </p:extLst>
              </p:nvPr>
            </p:nvGraphicFramePr>
            <p:xfrm>
              <a:off x="3564110" y="4413277"/>
              <a:ext cx="200025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244" name="AxMath" r:id="rId7" imgW="99720" imgH="189360" progId="Equation.AxMath">
                      <p:embed/>
                    </p:oleObj>
                  </mc:Choice>
                  <mc:Fallback>
                    <p:oleObj name="AxMath" r:id="rId7" imgW="99720" imgH="189360" progId="Equation.AxMath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564110" y="4413277"/>
                            <a:ext cx="200025" cy="3778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对象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61587342"/>
                  </p:ext>
                </p:extLst>
              </p:nvPr>
            </p:nvGraphicFramePr>
            <p:xfrm>
              <a:off x="4133981" y="5052383"/>
              <a:ext cx="530979" cy="3159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245" name="AxMath" r:id="rId8" imgW="317520" imgH="189360" progId="Equation.AxMath">
                      <p:embed/>
                    </p:oleObj>
                  </mc:Choice>
                  <mc:Fallback>
                    <p:oleObj name="AxMath" r:id="rId8" imgW="317520" imgH="189360" progId="Equation.AxMath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133981" y="5052383"/>
                            <a:ext cx="530979" cy="31594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" name="文本框 26"/>
            <p:cNvSpPr txBox="1"/>
            <p:nvPr/>
          </p:nvSpPr>
          <p:spPr>
            <a:xfrm>
              <a:off x="2135036" y="2458208"/>
              <a:ext cx="2019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Not Robust</a:t>
              </a:r>
              <a:endParaRPr lang="zh-CN" altLang="en-US" dirty="0"/>
            </a:p>
          </p:txBody>
        </p:sp>
      </p:grp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742685"/>
              </p:ext>
            </p:extLst>
          </p:nvPr>
        </p:nvGraphicFramePr>
        <p:xfrm>
          <a:off x="1718697" y="5380306"/>
          <a:ext cx="313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6" name="AxMath" r:id="rId9" imgW="1568880" imgH="196920" progId="Equation.AxMath">
                  <p:embed/>
                </p:oleObj>
              </mc:Choice>
              <mc:Fallback>
                <p:oleObj name="AxMath" r:id="rId9" imgW="156888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18697" y="5380306"/>
                        <a:ext cx="3136900" cy="39370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椭圆 32"/>
          <p:cNvSpPr/>
          <p:nvPr/>
        </p:nvSpPr>
        <p:spPr>
          <a:xfrm>
            <a:off x="8532585" y="3438605"/>
            <a:ext cx="257845" cy="8367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822829"/>
              </p:ext>
            </p:extLst>
          </p:nvPr>
        </p:nvGraphicFramePr>
        <p:xfrm>
          <a:off x="6850722" y="5379859"/>
          <a:ext cx="317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7" name="AxMath" r:id="rId11" imgW="1587960" imgH="196920" progId="Equation.AxMath">
                  <p:embed/>
                </p:oleObj>
              </mc:Choice>
              <mc:Fallback>
                <p:oleObj name="AxMath" r:id="rId11" imgW="158796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50722" y="5379859"/>
                        <a:ext cx="3175000" cy="39370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458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Overview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704795" y="813875"/>
            <a:ext cx="1007822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How to </a:t>
            </a:r>
            <a:r>
              <a:rPr lang="en-US" altLang="zh-CN" sz="2400" dirty="0">
                <a:solidFill>
                  <a:srgbClr val="FF0000"/>
                </a:solidFill>
              </a:rPr>
              <a:t>defend</a:t>
            </a:r>
            <a:r>
              <a:rPr lang="en-US" altLang="zh-CN" sz="2400" dirty="0"/>
              <a:t> against the adversarial samples?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Based on </a:t>
            </a:r>
            <a:r>
              <a:rPr lang="en-US" altLang="zh-CN" sz="2000" dirty="0">
                <a:solidFill>
                  <a:srgbClr val="0070C0"/>
                </a:solidFill>
              </a:rPr>
              <a:t>Robustness Verification</a:t>
            </a:r>
            <a:endParaRPr lang="en-US" altLang="zh-CN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150995"/>
              </p:ext>
            </p:extLst>
          </p:nvPr>
        </p:nvGraphicFramePr>
        <p:xfrm>
          <a:off x="1494168" y="1757139"/>
          <a:ext cx="849947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" name="AxMath" r:id="rId3" imgW="4249440" imgH="578880" progId="Equation.AxMath">
                  <p:embed/>
                </p:oleObj>
              </mc:Choice>
              <mc:Fallback>
                <p:oleObj name="AxMath" r:id="rId3" imgW="4249440" imgH="578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4168" y="1757139"/>
                        <a:ext cx="8499475" cy="115887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959032"/>
            <a:ext cx="12192000" cy="3898968"/>
            <a:chOff x="0" y="2139124"/>
            <a:chExt cx="12192000" cy="389896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2139124"/>
              <a:ext cx="12192000" cy="3821965"/>
            </a:xfrm>
            <a:prstGeom prst="rect">
              <a:avLst/>
            </a:prstGeom>
          </p:spPr>
        </p:pic>
        <p:sp>
          <p:nvSpPr>
            <p:cNvPr id="8" name="圆角矩形 7"/>
            <p:cNvSpPr/>
            <p:nvPr/>
          </p:nvSpPr>
          <p:spPr>
            <a:xfrm>
              <a:off x="0" y="2751428"/>
              <a:ext cx="8412480" cy="3286664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163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Notations and Preliminaries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2" y="813875"/>
            <a:ext cx="1054404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We mainly focus on existing works on the </a:t>
            </a:r>
            <a:r>
              <a:rPr lang="en-US" altLang="zh-CN" dirty="0">
                <a:solidFill>
                  <a:srgbClr val="0070C0"/>
                </a:solidFill>
              </a:rPr>
              <a:t>classification task</a:t>
            </a:r>
            <a:r>
              <a:rPr lang="en-US" altLang="zh-CN" dirty="0"/>
              <a:t> with neural networks, and mostly is </a:t>
            </a:r>
            <a:r>
              <a:rPr lang="en-US" altLang="zh-CN" dirty="0">
                <a:solidFill>
                  <a:srgbClr val="0070C0"/>
                </a:solidFill>
              </a:rPr>
              <a:t>feed-forward </a:t>
            </a:r>
            <a:r>
              <a:rPr lang="en-US" altLang="zh-CN" dirty="0" err="1">
                <a:solidFill>
                  <a:srgbClr val="0070C0"/>
                </a:solidFill>
              </a:rPr>
              <a:t>ReLU</a:t>
            </a:r>
            <a:r>
              <a:rPr lang="en-US" altLang="zh-CN" dirty="0">
                <a:solidFill>
                  <a:srgbClr val="0070C0"/>
                </a:solidFill>
              </a:rPr>
              <a:t> networks</a:t>
            </a:r>
            <a:r>
              <a:rPr lang="en-US" altLang="zh-CN" dirty="0"/>
              <a:t>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 region of </a:t>
            </a:r>
            <a:r>
              <a:rPr lang="en-US" altLang="zh-CN" dirty="0">
                <a:solidFill>
                  <a:srgbClr val="0070C0"/>
                </a:solidFill>
              </a:rPr>
              <a:t>adversarial perturbation</a:t>
            </a:r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Transfer verification problem to an </a:t>
            </a:r>
            <a:r>
              <a:rPr lang="en-US" altLang="zh-CN" dirty="0">
                <a:solidFill>
                  <a:srgbClr val="0070C0"/>
                </a:solidFill>
              </a:rPr>
              <a:t>Optimization Problem</a:t>
            </a:r>
            <a:r>
              <a:rPr lang="en-US" altLang="zh-CN" dirty="0"/>
              <a:t>: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796311"/>
              </p:ext>
            </p:extLst>
          </p:nvPr>
        </p:nvGraphicFramePr>
        <p:xfrm>
          <a:off x="5436352" y="1552539"/>
          <a:ext cx="9271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2" name="AxMath" r:id="rId3" imgW="464040" imgH="199800" progId="Equation.AxMath">
                  <p:embed/>
                </p:oleObj>
              </mc:Choice>
              <mc:Fallback>
                <p:oleObj name="AxMath" r:id="rId3" imgW="46404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6352" y="1552539"/>
                        <a:ext cx="9271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608654"/>
              </p:ext>
            </p:extLst>
          </p:nvPr>
        </p:nvGraphicFramePr>
        <p:xfrm>
          <a:off x="4106026" y="2062480"/>
          <a:ext cx="35877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3" name="AxMath" r:id="rId5" imgW="1794600" imgH="199800" progId="Equation.AxMath">
                  <p:embed/>
                </p:oleObj>
              </mc:Choice>
              <mc:Fallback>
                <p:oleObj name="AxMath" r:id="rId5" imgW="179460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06026" y="2062480"/>
                        <a:ext cx="3587750" cy="40005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711083"/>
              </p:ext>
            </p:extLst>
          </p:nvPr>
        </p:nvGraphicFramePr>
        <p:xfrm>
          <a:off x="2893176" y="2983700"/>
          <a:ext cx="601345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6" name="AxMath" r:id="rId7" imgW="3007080" imgH="996480" progId="Equation.AxMath">
                  <p:embed/>
                </p:oleObj>
              </mc:Choice>
              <mc:Fallback>
                <p:oleObj name="AxMath" r:id="rId7" imgW="3007080" imgH="9964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3176" y="2983700"/>
                        <a:ext cx="6013450" cy="199390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992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Notations and Preliminaries</a:t>
            </a:r>
            <a:endParaRPr lang="zh-CN" altLang="en-US" sz="28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241185"/>
              </p:ext>
            </p:extLst>
          </p:nvPr>
        </p:nvGraphicFramePr>
        <p:xfrm>
          <a:off x="3089275" y="923925"/>
          <a:ext cx="601345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58" name="AxMath" r:id="rId3" imgW="3007080" imgH="996480" progId="Equation.AxMath">
                  <p:embed/>
                </p:oleObj>
              </mc:Choice>
              <mc:Fallback>
                <p:oleObj name="AxMath" r:id="rId3" imgW="3007080" imgH="9964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9275" y="923925"/>
                        <a:ext cx="6013450" cy="199390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702441" y="4407666"/>
            <a:ext cx="2173857" cy="1992703"/>
            <a:chOff x="3174520" y="3994029"/>
            <a:chExt cx="1490440" cy="1374296"/>
          </a:xfrm>
        </p:grpSpPr>
        <p:sp>
          <p:nvSpPr>
            <p:cNvPr id="12" name="流程图: 联系 11"/>
            <p:cNvSpPr/>
            <p:nvPr/>
          </p:nvSpPr>
          <p:spPr>
            <a:xfrm>
              <a:off x="3174520" y="3994029"/>
              <a:ext cx="1224951" cy="12163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联系 12"/>
            <p:cNvSpPr/>
            <p:nvPr/>
          </p:nvSpPr>
          <p:spPr>
            <a:xfrm flipH="1">
              <a:off x="3764135" y="457933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6808671"/>
                </p:ext>
              </p:extLst>
            </p:nvPr>
          </p:nvGraphicFramePr>
          <p:xfrm>
            <a:off x="3564110" y="4413277"/>
            <a:ext cx="20002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59" name="AxMath" r:id="rId5" imgW="99720" imgH="189360" progId="Equation.AxMath">
                    <p:embed/>
                  </p:oleObj>
                </mc:Choice>
                <mc:Fallback>
                  <p:oleObj name="AxMath" r:id="rId5" imgW="99720" imgH="1893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64110" y="4413277"/>
                          <a:ext cx="200025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5797776"/>
                </p:ext>
              </p:extLst>
            </p:nvPr>
          </p:nvGraphicFramePr>
          <p:xfrm>
            <a:off x="4133981" y="5052383"/>
            <a:ext cx="530979" cy="315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60" name="AxMath" r:id="rId7" imgW="317520" imgH="189360" progId="Equation.AxMath">
                    <p:embed/>
                  </p:oleObj>
                </mc:Choice>
                <mc:Fallback>
                  <p:oleObj name="AxMath" r:id="rId7" imgW="317520" imgH="1893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133981" y="5052383"/>
                          <a:ext cx="530979" cy="3159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8" name="直接箭头连接符 17"/>
          <p:cNvCxnSpPr/>
          <p:nvPr/>
        </p:nvCxnSpPr>
        <p:spPr>
          <a:xfrm flipV="1">
            <a:off x="2144805" y="4411093"/>
            <a:ext cx="1585938" cy="670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243489"/>
              </p:ext>
            </p:extLst>
          </p:nvPr>
        </p:nvGraphicFramePr>
        <p:xfrm>
          <a:off x="3432176" y="3148519"/>
          <a:ext cx="2174875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61" name="AxMath" r:id="rId9" imgW="1087560" imgH="1122840" progId="Equation.AxMath">
                  <p:embed/>
                </p:oleObj>
              </mc:Choice>
              <mc:Fallback>
                <p:oleObj name="AxMath" r:id="rId9" imgW="1087560" imgH="11228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32176" y="3148519"/>
                        <a:ext cx="2174875" cy="224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1944111" y="4572710"/>
            <a:ext cx="373063" cy="547688"/>
            <a:chOff x="2840284" y="4219102"/>
            <a:chExt cx="373063" cy="547688"/>
          </a:xfrm>
        </p:grpSpPr>
        <p:sp>
          <p:nvSpPr>
            <p:cNvPr id="16" name="流程图: 联系 15"/>
            <p:cNvSpPr/>
            <p:nvPr/>
          </p:nvSpPr>
          <p:spPr>
            <a:xfrm flipH="1">
              <a:off x="2980783" y="4693193"/>
              <a:ext cx="66683" cy="66292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0775814"/>
                </p:ext>
              </p:extLst>
            </p:nvPr>
          </p:nvGraphicFramePr>
          <p:xfrm>
            <a:off x="2840284" y="4219102"/>
            <a:ext cx="373063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62" name="AxMath" r:id="rId11" imgW="129240" imgH="189360" progId="Equation.AxMath">
                    <p:embed/>
                  </p:oleObj>
                </mc:Choice>
                <mc:Fallback>
                  <p:oleObj name="AxMath" r:id="rId11" imgW="129240" imgH="1893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840284" y="4219102"/>
                          <a:ext cx="373063" cy="5476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6323798" y="3436219"/>
                <a:ext cx="5342021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dirty="0"/>
                  <a:t> is the </a:t>
                </a:r>
                <a:r>
                  <a:rPr lang="en-US" altLang="zh-CN" sz="2000" dirty="0">
                    <a:solidFill>
                      <a:schemeClr val="accent5"/>
                    </a:solidFill>
                  </a:rPr>
                  <a:t>worst cast </a:t>
                </a:r>
                <a:r>
                  <a:rPr lang="en-US" altLang="zh-CN" sz="2000" dirty="0"/>
                  <a:t>in this region, and 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/>
                  <a:t>, 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zh-CN" sz="2000" dirty="0"/>
                  <a:t>,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So we call that :</a:t>
                </a:r>
              </a:p>
              <a:p>
                <a:r>
                  <a:rPr lang="en-US" altLang="zh-CN" sz="20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en-US" altLang="zh-CN" sz="2000" b="0" dirty="0"/>
                  <a:t> is robust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b="0" dirty="0"/>
                  <a:t> within radius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000" b="0" dirty="0"/>
                  <a:t>.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Then the problem is to calculate the lower bound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sz="2000" dirty="0"/>
                  <a:t>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798" y="3436219"/>
                <a:ext cx="5342021" cy="2554545"/>
              </a:xfrm>
              <a:prstGeom prst="rect">
                <a:avLst/>
              </a:prstGeom>
              <a:blipFill>
                <a:blip r:embed="rId13"/>
                <a:stretch>
                  <a:fillRect l="-1140" t="-1432" r="-1938" b="-3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07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Notations and Preliminaries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2" y="813875"/>
            <a:ext cx="105440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Why this problem so </a:t>
            </a:r>
            <a:r>
              <a:rPr lang="en-US" altLang="zh-CN" sz="2400" dirty="0">
                <a:solidFill>
                  <a:srgbClr val="FF0000"/>
                </a:solidFill>
              </a:rPr>
              <a:t>difficult</a:t>
            </a:r>
            <a:r>
              <a:rPr lang="en-US" altLang="zh-CN" sz="2400" dirty="0"/>
              <a:t>?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F9840DA-11EA-4335-953B-B43B52536770}"/>
              </a:ext>
            </a:extLst>
          </p:cNvPr>
          <p:cNvGrpSpPr/>
          <p:nvPr/>
        </p:nvGrpSpPr>
        <p:grpSpPr>
          <a:xfrm>
            <a:off x="739302" y="1608292"/>
            <a:ext cx="6525449" cy="3581955"/>
            <a:chOff x="2745474" y="1609725"/>
            <a:chExt cx="6525449" cy="3581955"/>
          </a:xfrm>
        </p:grpSpPr>
        <p:grpSp>
          <p:nvGrpSpPr>
            <p:cNvPr id="113" name="组合 112"/>
            <p:cNvGrpSpPr/>
            <p:nvPr/>
          </p:nvGrpSpPr>
          <p:grpSpPr>
            <a:xfrm>
              <a:off x="2745474" y="2137109"/>
              <a:ext cx="6525449" cy="3054571"/>
              <a:chOff x="3024606" y="2425867"/>
              <a:chExt cx="6525449" cy="3054571"/>
            </a:xfrm>
          </p:grpSpPr>
          <p:cxnSp>
            <p:nvCxnSpPr>
              <p:cNvPr id="20" name="直接箭头连接符 19"/>
              <p:cNvCxnSpPr>
                <a:stCxn id="5" idx="6"/>
                <a:endCxn id="15" idx="2"/>
              </p:cNvCxnSpPr>
              <p:nvPr/>
            </p:nvCxnSpPr>
            <p:spPr>
              <a:xfrm>
                <a:off x="5636903" y="2654467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5" idx="6"/>
                <a:endCxn id="17" idx="2"/>
              </p:cNvCxnSpPr>
              <p:nvPr/>
            </p:nvCxnSpPr>
            <p:spPr>
              <a:xfrm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5" idx="6"/>
                <a:endCxn id="16" idx="2"/>
              </p:cNvCxnSpPr>
              <p:nvPr/>
            </p:nvCxnSpPr>
            <p:spPr>
              <a:xfrm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5" idx="6"/>
                <a:endCxn id="18" idx="2"/>
              </p:cNvCxnSpPr>
              <p:nvPr/>
            </p:nvCxnSpPr>
            <p:spPr>
              <a:xfrm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10" idx="6"/>
                <a:endCxn id="15" idx="2"/>
              </p:cNvCxnSpPr>
              <p:nvPr/>
            </p:nvCxnSpPr>
            <p:spPr>
              <a:xfrm flipV="1"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10" idx="6"/>
                <a:endCxn id="17" idx="2"/>
              </p:cNvCxnSpPr>
              <p:nvPr/>
            </p:nvCxnSpPr>
            <p:spPr>
              <a:xfrm>
                <a:off x="5636903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10" idx="6"/>
                <a:endCxn id="16" idx="2"/>
              </p:cNvCxnSpPr>
              <p:nvPr/>
            </p:nvCxnSpPr>
            <p:spPr>
              <a:xfrm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10" idx="6"/>
                <a:endCxn id="18" idx="2"/>
              </p:cNvCxnSpPr>
              <p:nvPr/>
            </p:nvCxnSpPr>
            <p:spPr>
              <a:xfrm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stCxn id="9" idx="6"/>
                <a:endCxn id="15" idx="2"/>
              </p:cNvCxnSpPr>
              <p:nvPr/>
            </p:nvCxnSpPr>
            <p:spPr>
              <a:xfrm flipV="1"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>
                <a:stCxn id="9" idx="6"/>
                <a:endCxn id="17" idx="2"/>
              </p:cNvCxnSpPr>
              <p:nvPr/>
            </p:nvCxnSpPr>
            <p:spPr>
              <a:xfrm flipV="1"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9" idx="6"/>
                <a:endCxn id="16" idx="2"/>
              </p:cNvCxnSpPr>
              <p:nvPr/>
            </p:nvCxnSpPr>
            <p:spPr>
              <a:xfrm>
                <a:off x="5636903" y="4043253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11" idx="6"/>
                <a:endCxn id="18" idx="2"/>
              </p:cNvCxnSpPr>
              <p:nvPr/>
            </p:nvCxnSpPr>
            <p:spPr>
              <a:xfrm>
                <a:off x="5636903" y="4738201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9" idx="6"/>
                <a:endCxn id="18" idx="2"/>
              </p:cNvCxnSpPr>
              <p:nvPr/>
            </p:nvCxnSpPr>
            <p:spPr>
              <a:xfrm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1" idx="6"/>
                <a:endCxn id="16" idx="2"/>
              </p:cNvCxnSpPr>
              <p:nvPr/>
            </p:nvCxnSpPr>
            <p:spPr>
              <a:xfrm flipV="1"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11" idx="6"/>
                <a:endCxn id="17" idx="2"/>
              </p:cNvCxnSpPr>
              <p:nvPr/>
            </p:nvCxnSpPr>
            <p:spPr>
              <a:xfrm flipV="1"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11" idx="6"/>
                <a:endCxn id="15" idx="2"/>
              </p:cNvCxnSpPr>
              <p:nvPr/>
            </p:nvCxnSpPr>
            <p:spPr>
              <a:xfrm flipV="1"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>
                <a:stCxn id="15" idx="6"/>
                <a:endCxn id="54" idx="2"/>
              </p:cNvCxnSpPr>
              <p:nvPr/>
            </p:nvCxnSpPr>
            <p:spPr>
              <a:xfrm>
                <a:off x="7394958" y="2654467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/>
              <p:cNvCxnSpPr>
                <a:stCxn id="15" idx="6"/>
                <a:endCxn id="56" idx="2"/>
              </p:cNvCxnSpPr>
              <p:nvPr/>
            </p:nvCxnSpPr>
            <p:spPr>
              <a:xfrm>
                <a:off x="7394958" y="2654467"/>
                <a:ext cx="1300855" cy="1040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/>
              <p:cNvCxnSpPr>
                <a:stCxn id="15" idx="6"/>
                <a:endCxn id="55" idx="2"/>
              </p:cNvCxnSpPr>
              <p:nvPr/>
            </p:nvCxnSpPr>
            <p:spPr>
              <a:xfrm>
                <a:off x="7394958" y="2654467"/>
                <a:ext cx="1300855" cy="1735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/>
              <p:cNvCxnSpPr>
                <a:stCxn id="17" idx="6"/>
                <a:endCxn id="54" idx="2"/>
              </p:cNvCxnSpPr>
              <p:nvPr/>
            </p:nvCxnSpPr>
            <p:spPr>
              <a:xfrm flipV="1">
                <a:off x="7394958" y="3001386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>
                <a:stCxn id="17" idx="6"/>
                <a:endCxn id="56" idx="2"/>
              </p:cNvCxnSpPr>
              <p:nvPr/>
            </p:nvCxnSpPr>
            <p:spPr>
              <a:xfrm>
                <a:off x="7394958" y="3348305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/>
              <p:cNvCxnSpPr>
                <a:stCxn id="17" idx="6"/>
                <a:endCxn id="55" idx="2"/>
              </p:cNvCxnSpPr>
              <p:nvPr/>
            </p:nvCxnSpPr>
            <p:spPr>
              <a:xfrm>
                <a:off x="7394958" y="3348305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>
                <a:stCxn id="16" idx="6"/>
                <a:endCxn id="54" idx="2"/>
              </p:cNvCxnSpPr>
              <p:nvPr/>
            </p:nvCxnSpPr>
            <p:spPr>
              <a:xfrm flipV="1">
                <a:off x="7394958" y="3001386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/>
              <p:cNvCxnSpPr>
                <a:stCxn id="16" idx="6"/>
                <a:endCxn id="56" idx="2"/>
              </p:cNvCxnSpPr>
              <p:nvPr/>
            </p:nvCxnSpPr>
            <p:spPr>
              <a:xfrm flipV="1">
                <a:off x="7394958" y="3695224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>
                <a:stCxn id="18" idx="6"/>
                <a:endCxn id="56" idx="2"/>
              </p:cNvCxnSpPr>
              <p:nvPr/>
            </p:nvCxnSpPr>
            <p:spPr>
              <a:xfrm flipV="1">
                <a:off x="7394958" y="3695224"/>
                <a:ext cx="1300855" cy="1042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/>
              <p:cNvCxnSpPr>
                <a:stCxn id="16" idx="6"/>
                <a:endCxn id="55" idx="2"/>
              </p:cNvCxnSpPr>
              <p:nvPr/>
            </p:nvCxnSpPr>
            <p:spPr>
              <a:xfrm>
                <a:off x="7394958" y="4043253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/>
              <p:cNvCxnSpPr>
                <a:stCxn id="18" idx="6"/>
                <a:endCxn id="55" idx="2"/>
              </p:cNvCxnSpPr>
              <p:nvPr/>
            </p:nvCxnSpPr>
            <p:spPr>
              <a:xfrm flipV="1">
                <a:off x="7394958" y="4390172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/>
              <p:cNvCxnSpPr>
                <a:stCxn id="18" idx="6"/>
                <a:endCxn id="54" idx="2"/>
              </p:cNvCxnSpPr>
              <p:nvPr/>
            </p:nvCxnSpPr>
            <p:spPr>
              <a:xfrm flipV="1">
                <a:off x="7394958" y="3001386"/>
                <a:ext cx="1300855" cy="1736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组合 82"/>
              <p:cNvGrpSpPr/>
              <p:nvPr/>
            </p:nvGrpSpPr>
            <p:grpSpPr>
              <a:xfrm>
                <a:off x="4782661" y="2425867"/>
                <a:ext cx="1251284" cy="3054571"/>
                <a:chOff x="3165616" y="2156359"/>
                <a:chExt cx="1251284" cy="3054571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3562658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5" name="流程图: 联系 4"/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" name="流程图: 联系 8"/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" name="流程图: 联系 9"/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1" name="流程图: 联系 10"/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82" name="文本框 81"/>
                <p:cNvSpPr txBox="1"/>
                <p:nvPr/>
              </p:nvSpPr>
              <p:spPr>
                <a:xfrm>
                  <a:off x="3165616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1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6540716" y="2425867"/>
                <a:ext cx="1251284" cy="3054571"/>
                <a:chOff x="4923671" y="2156359"/>
                <a:chExt cx="1251284" cy="3054571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5320713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15" name="流程图: 联系 14"/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" name="流程图: 联系 15"/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" name="流程图: 联系 16"/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8" name="流程图: 联系 17"/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84" name="文本框 83"/>
                <p:cNvSpPr txBox="1"/>
                <p:nvPr/>
              </p:nvSpPr>
              <p:spPr>
                <a:xfrm>
                  <a:off x="492367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2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87" name="组合 86"/>
              <p:cNvGrpSpPr/>
              <p:nvPr/>
            </p:nvGrpSpPr>
            <p:grpSpPr>
              <a:xfrm>
                <a:off x="8298771" y="2772786"/>
                <a:ext cx="1251284" cy="2707652"/>
                <a:chOff x="6681726" y="2503278"/>
                <a:chExt cx="1251284" cy="2707652"/>
              </a:xfrm>
            </p:grpSpPr>
            <p:grpSp>
              <p:nvGrpSpPr>
                <p:cNvPr id="53" name="组合 52"/>
                <p:cNvGrpSpPr/>
                <p:nvPr/>
              </p:nvGrpSpPr>
              <p:grpSpPr>
                <a:xfrm>
                  <a:off x="7078768" y="2503278"/>
                  <a:ext cx="457200" cy="1845986"/>
                  <a:chOff x="2690911" y="2589496"/>
                  <a:chExt cx="457200" cy="1845986"/>
                </a:xfrm>
              </p:grpSpPr>
              <p:sp>
                <p:nvSpPr>
                  <p:cNvPr id="54" name="流程图: 联系 53"/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5" name="流程图: 联系 54"/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6" name="流程图: 联系 55"/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86" name="文本框 85"/>
                <p:cNvSpPr txBox="1"/>
                <p:nvPr/>
              </p:nvSpPr>
              <p:spPr>
                <a:xfrm>
                  <a:off x="6681726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Output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3024606" y="3119705"/>
                <a:ext cx="1251284" cy="2360733"/>
                <a:chOff x="1407561" y="2850197"/>
                <a:chExt cx="1251284" cy="2360733"/>
              </a:xfrm>
            </p:grpSpPr>
            <p:grpSp>
              <p:nvGrpSpPr>
                <p:cNvPr id="89" name="组合 88"/>
                <p:cNvGrpSpPr/>
                <p:nvPr/>
              </p:nvGrpSpPr>
              <p:grpSpPr>
                <a:xfrm>
                  <a:off x="1804603" y="2850197"/>
                  <a:ext cx="457200" cy="1151038"/>
                  <a:chOff x="2690911" y="2589496"/>
                  <a:chExt cx="457200" cy="1151038"/>
                </a:xfrm>
              </p:grpSpPr>
              <p:sp>
                <p:nvSpPr>
                  <p:cNvPr id="91" name="流程图: 联系 90"/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3" name="流程图: 联系 92"/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90" name="文本框 89"/>
                <p:cNvSpPr txBox="1"/>
                <p:nvPr/>
              </p:nvSpPr>
              <p:spPr>
                <a:xfrm>
                  <a:off x="140756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Input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cxnSp>
            <p:nvCxnSpPr>
              <p:cNvPr id="96" name="直接箭头连接符 95"/>
              <p:cNvCxnSpPr>
                <a:stCxn id="91" idx="6"/>
                <a:endCxn id="5" idx="2"/>
              </p:cNvCxnSpPr>
              <p:nvPr/>
            </p:nvCxnSpPr>
            <p:spPr>
              <a:xfrm flipV="1">
                <a:off x="3878848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>
                <a:stCxn id="91" idx="6"/>
                <a:endCxn id="10" idx="2"/>
              </p:cNvCxnSpPr>
              <p:nvPr/>
            </p:nvCxnSpPr>
            <p:spPr>
              <a:xfrm>
                <a:off x="3878848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>
                <a:stCxn id="91" idx="6"/>
                <a:endCxn id="9" idx="2"/>
              </p:cNvCxnSpPr>
              <p:nvPr/>
            </p:nvCxnSpPr>
            <p:spPr>
              <a:xfrm>
                <a:off x="3878848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/>
              <p:cNvCxnSpPr>
                <a:stCxn id="91" idx="6"/>
                <a:endCxn id="11" idx="2"/>
              </p:cNvCxnSpPr>
              <p:nvPr/>
            </p:nvCxnSpPr>
            <p:spPr>
              <a:xfrm>
                <a:off x="3878848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>
                <a:stCxn id="93" idx="6"/>
                <a:endCxn id="5" idx="2"/>
              </p:cNvCxnSpPr>
              <p:nvPr/>
            </p:nvCxnSpPr>
            <p:spPr>
              <a:xfrm flipV="1">
                <a:off x="3878848" y="2654467"/>
                <a:ext cx="1300855" cy="1387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/>
              <p:cNvCxnSpPr>
                <a:stCxn id="93" idx="6"/>
                <a:endCxn id="10" idx="2"/>
              </p:cNvCxnSpPr>
              <p:nvPr/>
            </p:nvCxnSpPr>
            <p:spPr>
              <a:xfrm flipV="1">
                <a:off x="3878848" y="3348305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>
                <a:stCxn id="93" idx="6"/>
                <a:endCxn id="9" idx="2"/>
              </p:cNvCxnSpPr>
              <p:nvPr/>
            </p:nvCxnSpPr>
            <p:spPr>
              <a:xfrm>
                <a:off x="3878848" y="4042143"/>
                <a:ext cx="1300855" cy="1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>
                <a:stCxn id="93" idx="6"/>
                <a:endCxn id="11" idx="2"/>
              </p:cNvCxnSpPr>
              <p:nvPr/>
            </p:nvCxnSpPr>
            <p:spPr>
              <a:xfrm>
                <a:off x="3878848" y="4042143"/>
                <a:ext cx="1300855" cy="696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54D679B-66D7-47B1-8D26-448F4FEB3BBF}"/>
                </a:ext>
              </a:extLst>
            </p:cNvPr>
            <p:cNvGrpSpPr/>
            <p:nvPr/>
          </p:nvGrpSpPr>
          <p:grpSpPr>
            <a:xfrm>
              <a:off x="3221038" y="1609725"/>
              <a:ext cx="5547884" cy="381000"/>
              <a:chOff x="3221038" y="1609725"/>
              <a:chExt cx="5547884" cy="381000"/>
            </a:xfrm>
          </p:grpSpPr>
          <p:graphicFrame>
            <p:nvGraphicFramePr>
              <p:cNvPr id="114" name="对象 1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64484087"/>
                  </p:ext>
                </p:extLst>
              </p:nvPr>
            </p:nvGraphicFramePr>
            <p:xfrm>
              <a:off x="3221038" y="1609725"/>
              <a:ext cx="30162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223" name="AxMath" r:id="rId3" imgW="150480" imgH="190440" progId="Equation.AxMath">
                      <p:embed/>
                    </p:oleObj>
                  </mc:Choice>
                  <mc:Fallback>
                    <p:oleObj name="AxMath" r:id="rId3" imgW="150480" imgH="190440" progId="Equation.AxMath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221038" y="1609725"/>
                            <a:ext cx="301625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" name="对象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8416984"/>
                  </p:ext>
                </p:extLst>
              </p:nvPr>
            </p:nvGraphicFramePr>
            <p:xfrm>
              <a:off x="4978400" y="1609725"/>
              <a:ext cx="300038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224" name="AxMath" r:id="rId5" imgW="142920" imgH="190440" progId="Equation.AxMath">
                      <p:embed/>
                    </p:oleObj>
                  </mc:Choice>
                  <mc:Fallback>
                    <p:oleObj name="AxMath" r:id="rId5" imgW="142920" imgH="190440" progId="Equation.AxMath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978400" y="1609725"/>
                            <a:ext cx="300038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" name="对象 67">
                <a:extLst>
                  <a:ext uri="{FF2B5EF4-FFF2-40B4-BE49-F238E27FC236}">
                    <a16:creationId xmlns:a16="http://schemas.microsoft.com/office/drawing/2014/main" id="{8652C4F5-92E5-4D69-984A-82D6B503911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05801174"/>
                  </p:ext>
                </p:extLst>
              </p:nvPr>
            </p:nvGraphicFramePr>
            <p:xfrm>
              <a:off x="6729413" y="1609725"/>
              <a:ext cx="312737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225" name="AxMath" r:id="rId7" imgW="149040" imgH="190440" progId="Equation.AxMath">
                      <p:embed/>
                    </p:oleObj>
                  </mc:Choice>
                  <mc:Fallback>
                    <p:oleObj name="AxMath" r:id="rId7" imgW="149040" imgH="190440" progId="Equation.AxMath">
                      <p:embed/>
                      <p:pic>
                        <p:nvPicPr>
                          <p:cNvPr id="6" name="对象 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6729413" y="1609725"/>
                            <a:ext cx="312737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" name="对象 69">
                <a:extLst>
                  <a:ext uri="{FF2B5EF4-FFF2-40B4-BE49-F238E27FC236}">
                    <a16:creationId xmlns:a16="http://schemas.microsoft.com/office/drawing/2014/main" id="{2877835C-9FCC-4C9B-8CC2-F3E948CAA0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5044517"/>
                  </p:ext>
                </p:extLst>
              </p:nvPr>
            </p:nvGraphicFramePr>
            <p:xfrm>
              <a:off x="8541910" y="1611158"/>
              <a:ext cx="227012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226" name="AxMath" r:id="rId9" imgW="107640" imgH="189360" progId="Equation.AxMath">
                      <p:embed/>
                    </p:oleObj>
                  </mc:Choice>
                  <mc:Fallback>
                    <p:oleObj name="AxMath" r:id="rId9" imgW="107640" imgH="189360" progId="Equation.AxMath">
                      <p:embed/>
                      <p:pic>
                        <p:nvPicPr>
                          <p:cNvPr id="68" name="对象 67">
                            <a:extLst>
                              <a:ext uri="{FF2B5EF4-FFF2-40B4-BE49-F238E27FC236}">
                                <a16:creationId xmlns:a16="http://schemas.microsoft.com/office/drawing/2014/main" id="{8652C4F5-92E5-4D69-984A-82D6B503911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8541910" y="1611158"/>
                            <a:ext cx="227012" cy="3778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8B2EB9A-1070-45CF-BAD1-A367A8EC01B0}"/>
                  </a:ext>
                </a:extLst>
              </p:cNvPr>
              <p:cNvSpPr txBox="1"/>
              <p:nvPr/>
            </p:nvSpPr>
            <p:spPr>
              <a:xfrm>
                <a:off x="960181" y="5430666"/>
                <a:ext cx="5851122" cy="121155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US" altLang="zh-CN" dirty="0"/>
                  <a:t>All of the network nets are a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affine transformation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We can get:</a:t>
                </a:r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8B2EB9A-1070-45CF-BAD1-A367A8EC0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81" y="5430666"/>
                <a:ext cx="5851122" cy="1211550"/>
              </a:xfrm>
              <a:prstGeom prst="rect">
                <a:avLst/>
              </a:prstGeom>
              <a:blipFill>
                <a:blip r:embed="rId11"/>
                <a:stretch>
                  <a:fillRect l="-938" t="-3015" b="-1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E19E9EA9-A761-4B97-B081-9B636F8356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519008"/>
              </p:ext>
            </p:extLst>
          </p:nvPr>
        </p:nvGraphicFramePr>
        <p:xfrm>
          <a:off x="8242300" y="2101850"/>
          <a:ext cx="3330575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27" name="AxMath" r:id="rId12" imgW="1665000" imgH="1264680" progId="Equation.AxMath">
                  <p:embed/>
                </p:oleObj>
              </mc:Choice>
              <mc:Fallback>
                <p:oleObj name="AxMath" r:id="rId12" imgW="1665000" imgH="1264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42300" y="2101850"/>
                        <a:ext cx="3330575" cy="253047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1620480E-5330-4141-B0BE-9824CB0EDB5F}"/>
              </a:ext>
            </a:extLst>
          </p:cNvPr>
          <p:cNvSpPr txBox="1"/>
          <p:nvPr/>
        </p:nvSpPr>
        <p:spPr>
          <a:xfrm>
            <a:off x="7772638" y="1696297"/>
            <a:ext cx="289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Given an example: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138E5111-7D73-4FCC-87E5-8F0C8D96458F}"/>
                  </a:ext>
                </a:extLst>
              </p:cNvPr>
              <p:cNvSpPr txBox="1"/>
              <p:nvPr/>
            </p:nvSpPr>
            <p:spPr>
              <a:xfrm>
                <a:off x="7771522" y="4632325"/>
                <a:ext cx="407083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So we can get the lower and upper bound directly. And verify the robustness of 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138E5111-7D73-4FCC-87E5-8F0C8D964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522" y="4632325"/>
                <a:ext cx="4070838" cy="923330"/>
              </a:xfrm>
              <a:prstGeom prst="rect">
                <a:avLst/>
              </a:prstGeom>
              <a:blipFill>
                <a:blip r:embed="rId14"/>
                <a:stretch>
                  <a:fillRect l="-1347" t="-3974" r="-1497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03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res">
      <a:majorFont>
        <a:latin typeface="Microsoft YaHei UI"/>
        <a:ea typeface="楷体"/>
        <a:cs typeface=""/>
      </a:majorFont>
      <a:minorFont>
        <a:latin typeface="Microsoft YaHei UI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1494</Words>
  <Application>Microsoft Office PowerPoint</Application>
  <PresentationFormat>宽屏</PresentationFormat>
  <Paragraphs>316</Paragraphs>
  <Slides>49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Microsoft YaHei UI</vt:lpstr>
      <vt:lpstr>等线</vt:lpstr>
      <vt:lpstr>楷体</vt:lpstr>
      <vt:lpstr>Arial</vt:lpstr>
      <vt:lpstr>Cambria</vt:lpstr>
      <vt:lpstr>Cambria Math</vt:lpstr>
      <vt:lpstr>Office 主题</vt:lpstr>
      <vt:lpstr>AxMath</vt:lpstr>
      <vt:lpstr>Equation.AxMath</vt:lpstr>
      <vt:lpstr>Model Robust Verification (1) Deterministic Approach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章 江山</cp:lastModifiedBy>
  <cp:revision>526</cp:revision>
  <dcterms:created xsi:type="dcterms:W3CDTF">2020-08-22T03:27:46Z</dcterms:created>
  <dcterms:modified xsi:type="dcterms:W3CDTF">2020-10-19T09:03:54Z</dcterms:modified>
</cp:coreProperties>
</file>