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  <p:sldMasterId id="2147483916" r:id="rId2"/>
  </p:sldMasterIdLst>
  <p:notesMasterIdLst>
    <p:notesMasterId r:id="rId19"/>
  </p:notesMasterIdLst>
  <p:sldIdLst>
    <p:sldId id="260" r:id="rId3"/>
    <p:sldId id="2144867183" r:id="rId4"/>
    <p:sldId id="1190" r:id="rId5"/>
    <p:sldId id="1193" r:id="rId6"/>
    <p:sldId id="2144867182" r:id="rId7"/>
    <p:sldId id="2144867184" r:id="rId8"/>
    <p:sldId id="2144867185" r:id="rId9"/>
    <p:sldId id="2144867186" r:id="rId10"/>
    <p:sldId id="2144867187" r:id="rId11"/>
    <p:sldId id="2144867189" r:id="rId12"/>
    <p:sldId id="2144867190" r:id="rId13"/>
    <p:sldId id="2144867191" r:id="rId14"/>
    <p:sldId id="2144867192" r:id="rId15"/>
    <p:sldId id="2144867193" r:id="rId16"/>
    <p:sldId id="2144867194" r:id="rId17"/>
    <p:sldId id="205951322" r:id="rId18"/>
  </p:sldIdLst>
  <p:sldSz cx="9144000" cy="5143500" type="screen16x9"/>
  <p:notesSz cx="7315200" cy="9601200"/>
  <p:defaultTextStyle>
    <a:defPPr>
      <a:defRPr lang="en-US"/>
    </a:defPPr>
    <a:lvl1pPr marL="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ta Salmon" initials="AS" lastIdx="1" clrIdx="0">
    <p:extLst>
      <p:ext uri="{19B8F6BF-5375-455C-9EA6-DF929625EA0E}">
        <p15:presenceInfo xmlns:p15="http://schemas.microsoft.com/office/powerpoint/2012/main" userId="S-1-5-21-592541541-3038525560-1254390659-1343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FFFF"/>
    <a:srgbClr val="33B8B9"/>
    <a:srgbClr val="F2F2F2"/>
    <a:srgbClr val="3381BD"/>
    <a:srgbClr val="33C073"/>
    <a:srgbClr val="8D59B3"/>
    <a:srgbClr val="0066FF"/>
    <a:srgbClr val="FF8B00"/>
    <a:srgbClr val="4196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8" autoAdjust="0"/>
    <p:restoredTop sz="96326" autoAdjust="0"/>
  </p:normalViewPr>
  <p:slideViewPr>
    <p:cSldViewPr snapToGrid="0" snapToObjects="1">
      <p:cViewPr varScale="1">
        <p:scale>
          <a:sx n="146" d="100"/>
          <a:sy n="146" d="100"/>
        </p:scale>
        <p:origin x="51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9" d="100"/>
        <a:sy n="15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C457-0E47-1C42-B6A5-B88E14CEEB97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FDAD6C3F-7FA3-5F4B-94B3-F27786BD38FA}">
      <dgm:prSet phldrT="[Text]" custT="1"/>
      <dgm:spPr>
        <a:solidFill>
          <a:srgbClr val="33B8B9"/>
        </a:solidFill>
        <a:ln>
          <a:noFill/>
        </a:ln>
      </dgm:spPr>
      <dgm:t>
        <a:bodyPr/>
        <a:lstStyle/>
        <a:p>
          <a:r>
            <a:rPr lang="en-US" sz="1050" dirty="0"/>
            <a:t>IC </a:t>
          </a:r>
          <a:r>
            <a:rPr lang="zh-CN" altLang="en-US" sz="1050" dirty="0"/>
            <a:t>设计</a:t>
          </a:r>
          <a:endParaRPr lang="en-US" sz="1050" dirty="0"/>
        </a:p>
      </dgm:t>
    </dgm:pt>
    <dgm:pt modelId="{96A5BFD6-69B9-AD4C-AEF2-A20D5E935E43}" type="parTrans" cxnId="{54DFF36F-4A49-C840-BA57-4E2B6E90867B}">
      <dgm:prSet/>
      <dgm:spPr/>
      <dgm:t>
        <a:bodyPr/>
        <a:lstStyle/>
        <a:p>
          <a:endParaRPr lang="en-US" sz="1200"/>
        </a:p>
      </dgm:t>
    </dgm:pt>
    <dgm:pt modelId="{0AB25AD0-A8DB-CE46-BF79-F16513E57554}" type="sibTrans" cxnId="{54DFF36F-4A49-C840-BA57-4E2B6E90867B}">
      <dgm:prSet/>
      <dgm:spPr/>
      <dgm:t>
        <a:bodyPr/>
        <a:lstStyle/>
        <a:p>
          <a:endParaRPr lang="en-US" sz="1200"/>
        </a:p>
      </dgm:t>
    </dgm:pt>
    <dgm:pt modelId="{9BC63CA5-BC22-3E41-951C-EE278237E486}">
      <dgm:prSet phldrT="[Text]" custT="1"/>
      <dgm:spPr>
        <a:solidFill>
          <a:srgbClr val="33B8B9"/>
        </a:solidFill>
        <a:ln>
          <a:noFill/>
        </a:ln>
      </dgm:spPr>
      <dgm:t>
        <a:bodyPr/>
        <a:lstStyle/>
        <a:p>
          <a:r>
            <a:rPr lang="zh-CN" altLang="en-US" sz="1050" dirty="0"/>
            <a:t>晶圆制造</a:t>
          </a:r>
          <a:endParaRPr lang="en-US" sz="1050" dirty="0"/>
        </a:p>
      </dgm:t>
    </dgm:pt>
    <dgm:pt modelId="{21389485-8C64-D441-921A-F763372752B0}" type="parTrans" cxnId="{D95DF3BB-D20D-7848-AC07-2B78C3E5E315}">
      <dgm:prSet/>
      <dgm:spPr/>
      <dgm:t>
        <a:bodyPr/>
        <a:lstStyle/>
        <a:p>
          <a:endParaRPr lang="en-US" sz="1200"/>
        </a:p>
      </dgm:t>
    </dgm:pt>
    <dgm:pt modelId="{8D8A4955-C3DA-8648-8BF4-97BB6224BD41}" type="sibTrans" cxnId="{D95DF3BB-D20D-7848-AC07-2B78C3E5E315}">
      <dgm:prSet/>
      <dgm:spPr/>
      <dgm:t>
        <a:bodyPr/>
        <a:lstStyle/>
        <a:p>
          <a:endParaRPr lang="en-US" sz="1200"/>
        </a:p>
      </dgm:t>
    </dgm:pt>
    <dgm:pt modelId="{8C29EA10-EA09-3346-B8B5-7C184673D1E4}">
      <dgm:prSet phldrT="[Text]" custT="1"/>
      <dgm:spPr>
        <a:solidFill>
          <a:srgbClr val="33B8B9"/>
        </a:solidFill>
        <a:ln>
          <a:noFill/>
        </a:ln>
      </dgm:spPr>
      <dgm:t>
        <a:bodyPr/>
        <a:lstStyle/>
        <a:p>
          <a:r>
            <a:rPr lang="zh-CN" altLang="en-US" sz="1050" dirty="0"/>
            <a:t>封装</a:t>
          </a:r>
          <a:endParaRPr lang="en-US" sz="1050" dirty="0"/>
        </a:p>
      </dgm:t>
    </dgm:pt>
    <dgm:pt modelId="{8AEE2226-9BD4-0745-8E76-08862EAAC0B6}" type="parTrans" cxnId="{7AB8BD06-AA39-8B41-AE35-A750867B82BD}">
      <dgm:prSet/>
      <dgm:spPr/>
      <dgm:t>
        <a:bodyPr/>
        <a:lstStyle/>
        <a:p>
          <a:endParaRPr lang="en-US" sz="1200"/>
        </a:p>
      </dgm:t>
    </dgm:pt>
    <dgm:pt modelId="{B8B994FB-91F5-A744-B8B3-6BED67E922B5}" type="sibTrans" cxnId="{7AB8BD06-AA39-8B41-AE35-A750867B82BD}">
      <dgm:prSet/>
      <dgm:spPr/>
      <dgm:t>
        <a:bodyPr/>
        <a:lstStyle/>
        <a:p>
          <a:endParaRPr lang="en-US" sz="1200"/>
        </a:p>
      </dgm:t>
    </dgm:pt>
    <dgm:pt modelId="{DCEDF18A-60C7-A144-A54E-D85BBA5B22A1}">
      <dgm:prSet phldrT="[Text]" custT="1"/>
      <dgm:spPr>
        <a:solidFill>
          <a:srgbClr val="33B8B9">
            <a:alpha val="20000"/>
          </a:srgbClr>
        </a:solidFill>
        <a:ln>
          <a:noFill/>
        </a:ln>
      </dgm:spPr>
      <dgm:t>
        <a:bodyPr/>
        <a:lstStyle/>
        <a:p>
          <a:r>
            <a:rPr lang="zh-CN" altLang="en-US" sz="1050" dirty="0"/>
            <a:t>封装芯片测试</a:t>
          </a:r>
          <a:endParaRPr lang="en-US" sz="1050" dirty="0"/>
        </a:p>
      </dgm:t>
    </dgm:pt>
    <dgm:pt modelId="{FCA69174-0B75-774A-BEA5-5B22E6937384}" type="parTrans" cxnId="{68A7668E-6A14-0A42-B326-D1AFAE560EE2}">
      <dgm:prSet/>
      <dgm:spPr/>
      <dgm:t>
        <a:bodyPr/>
        <a:lstStyle/>
        <a:p>
          <a:endParaRPr lang="en-US" sz="1200"/>
        </a:p>
      </dgm:t>
    </dgm:pt>
    <dgm:pt modelId="{A53B5D2E-F807-A241-BB74-910B835E7617}" type="sibTrans" cxnId="{68A7668E-6A14-0A42-B326-D1AFAE560EE2}">
      <dgm:prSet/>
      <dgm:spPr/>
      <dgm:t>
        <a:bodyPr/>
        <a:lstStyle/>
        <a:p>
          <a:endParaRPr lang="en-US" sz="1200"/>
        </a:p>
      </dgm:t>
    </dgm:pt>
    <dgm:pt modelId="{8B522DC1-0BA2-0C49-85EE-49094E54333A}">
      <dgm:prSet phldrT="[Text]" custT="1"/>
      <dgm:spPr>
        <a:solidFill>
          <a:srgbClr val="33B8B9"/>
        </a:solidFill>
        <a:ln>
          <a:noFill/>
        </a:ln>
      </dgm:spPr>
      <dgm:t>
        <a:bodyPr/>
        <a:lstStyle/>
        <a:p>
          <a:r>
            <a:rPr lang="zh-CN" altLang="en-US" sz="1050" dirty="0"/>
            <a:t>晶圆测试</a:t>
          </a:r>
          <a:endParaRPr lang="en-US" sz="1050" dirty="0"/>
        </a:p>
      </dgm:t>
    </dgm:pt>
    <dgm:pt modelId="{984E2232-2ED8-6845-85A3-87439A084253}" type="parTrans" cxnId="{10535A79-7646-0548-947D-80CE6F6967A7}">
      <dgm:prSet/>
      <dgm:spPr/>
      <dgm:t>
        <a:bodyPr/>
        <a:lstStyle/>
        <a:p>
          <a:endParaRPr lang="en-US" sz="1200"/>
        </a:p>
      </dgm:t>
    </dgm:pt>
    <dgm:pt modelId="{4A9CD612-8BCA-6C4F-8F03-E908F8736042}" type="sibTrans" cxnId="{10535A79-7646-0548-947D-80CE6F6967A7}">
      <dgm:prSet/>
      <dgm:spPr/>
      <dgm:t>
        <a:bodyPr/>
        <a:lstStyle/>
        <a:p>
          <a:endParaRPr lang="en-US" sz="1200"/>
        </a:p>
      </dgm:t>
    </dgm:pt>
    <dgm:pt modelId="{E5A4EC9F-7A8C-8944-AE1D-2E79EED5A264}">
      <dgm:prSet phldrT="[Text]" custT="1"/>
      <dgm:spPr>
        <a:solidFill>
          <a:srgbClr val="33B8B9"/>
        </a:solidFill>
        <a:ln>
          <a:noFill/>
        </a:ln>
      </dgm:spPr>
      <dgm:t>
        <a:bodyPr/>
        <a:lstStyle/>
        <a:p>
          <a:r>
            <a:rPr lang="zh-CN" altLang="en-US" sz="1050" dirty="0"/>
            <a:t>晶圆验收</a:t>
          </a:r>
          <a:endParaRPr lang="en-US" altLang="zh-CN" sz="1050" dirty="0"/>
        </a:p>
        <a:p>
          <a:r>
            <a:rPr lang="en-US" altLang="zh-CN" sz="1050" dirty="0"/>
            <a:t>&amp;</a:t>
          </a:r>
          <a:r>
            <a:rPr lang="zh-CN" altLang="en-US" sz="1050" dirty="0"/>
            <a:t>可靠性</a:t>
          </a:r>
          <a:endParaRPr lang="en-US" sz="1050" dirty="0"/>
        </a:p>
      </dgm:t>
    </dgm:pt>
    <dgm:pt modelId="{8B710F13-85D7-BF40-98D6-689C274EC4E8}" type="parTrans" cxnId="{75373476-DF69-374F-81BA-7F8954FD4DEA}">
      <dgm:prSet/>
      <dgm:spPr/>
      <dgm:t>
        <a:bodyPr/>
        <a:lstStyle/>
        <a:p>
          <a:endParaRPr lang="en-US" sz="1200"/>
        </a:p>
      </dgm:t>
    </dgm:pt>
    <dgm:pt modelId="{95A38E0F-9328-6146-8229-CB74D74F567F}" type="sibTrans" cxnId="{75373476-DF69-374F-81BA-7F8954FD4DEA}">
      <dgm:prSet/>
      <dgm:spPr/>
      <dgm:t>
        <a:bodyPr/>
        <a:lstStyle/>
        <a:p>
          <a:endParaRPr lang="en-US" sz="1200"/>
        </a:p>
      </dgm:t>
    </dgm:pt>
    <dgm:pt modelId="{8385F8A8-0857-124A-A77D-51DA1FED3FE1}">
      <dgm:prSet phldrT="[Text]" custT="1"/>
      <dgm:spPr>
        <a:solidFill>
          <a:srgbClr val="33B8B9">
            <a:alpha val="20000"/>
          </a:srgbClr>
        </a:solidFill>
        <a:ln>
          <a:noFill/>
        </a:ln>
      </dgm:spPr>
      <dgm:t>
        <a:bodyPr/>
        <a:lstStyle/>
        <a:p>
          <a:r>
            <a:rPr lang="zh-CN" altLang="en-US" sz="1050" dirty="0"/>
            <a:t>系统级测试</a:t>
          </a:r>
          <a:endParaRPr lang="en-US" sz="1050" dirty="0"/>
        </a:p>
      </dgm:t>
    </dgm:pt>
    <dgm:pt modelId="{F3D6A24E-A71C-D54B-B9E8-4663A21E39CA}" type="parTrans" cxnId="{F4100459-6B19-774B-963A-96E41A08A043}">
      <dgm:prSet/>
      <dgm:spPr/>
      <dgm:t>
        <a:bodyPr/>
        <a:lstStyle/>
        <a:p>
          <a:endParaRPr lang="en-US" sz="1200"/>
        </a:p>
      </dgm:t>
    </dgm:pt>
    <dgm:pt modelId="{0E870CC4-4713-994F-A8AC-9DBD812A7A5C}" type="sibTrans" cxnId="{F4100459-6B19-774B-963A-96E41A08A043}">
      <dgm:prSet/>
      <dgm:spPr/>
      <dgm:t>
        <a:bodyPr/>
        <a:lstStyle/>
        <a:p>
          <a:endParaRPr lang="en-US" sz="1200"/>
        </a:p>
      </dgm:t>
    </dgm:pt>
    <dgm:pt modelId="{A6A5ACD0-503A-B44D-988F-4E1CE3CAADA2}" type="pres">
      <dgm:prSet presAssocID="{E9FBC457-0E47-1C42-B6A5-B88E14CEEB97}" presName="Name0" presStyleCnt="0">
        <dgm:presLayoutVars>
          <dgm:dir/>
          <dgm:animLvl val="lvl"/>
          <dgm:resizeHandles val="exact"/>
        </dgm:presLayoutVars>
      </dgm:prSet>
      <dgm:spPr/>
    </dgm:pt>
    <dgm:pt modelId="{A6B5C05C-CC37-4B40-AEDD-93D3C220452D}" type="pres">
      <dgm:prSet presAssocID="{FDAD6C3F-7FA3-5F4B-94B3-F27786BD38FA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4D6C9E93-D7AB-2545-8ADE-714CCEF5CFC7}" type="pres">
      <dgm:prSet presAssocID="{0AB25AD0-A8DB-CE46-BF79-F16513E57554}" presName="parTxOnlySpace" presStyleCnt="0"/>
      <dgm:spPr/>
    </dgm:pt>
    <dgm:pt modelId="{E5ABEC83-6753-0744-A5A5-91BF6F078177}" type="pres">
      <dgm:prSet presAssocID="{9BC63CA5-BC22-3E41-951C-EE278237E48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2154FEE2-98A4-C041-9438-F76938B134BE}" type="pres">
      <dgm:prSet presAssocID="{8D8A4955-C3DA-8648-8BF4-97BB6224BD41}" presName="parTxOnlySpace" presStyleCnt="0"/>
      <dgm:spPr/>
    </dgm:pt>
    <dgm:pt modelId="{AC5E9B47-2338-034C-9C83-79774C5B2D5F}" type="pres">
      <dgm:prSet presAssocID="{E5A4EC9F-7A8C-8944-AE1D-2E79EED5A264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1FFB2F8-3B5B-1C4E-8C7A-E36979A90FAE}" type="pres">
      <dgm:prSet presAssocID="{95A38E0F-9328-6146-8229-CB74D74F567F}" presName="parTxOnlySpace" presStyleCnt="0"/>
      <dgm:spPr/>
    </dgm:pt>
    <dgm:pt modelId="{E9547AFA-50A7-644F-8CE0-80985805C036}" type="pres">
      <dgm:prSet presAssocID="{8B522DC1-0BA2-0C49-85EE-49094E54333A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4B83B45E-AC2A-AD47-9BFE-232D94E2251B}" type="pres">
      <dgm:prSet presAssocID="{4A9CD612-8BCA-6C4F-8F03-E908F8736042}" presName="parTxOnlySpace" presStyleCnt="0"/>
      <dgm:spPr/>
    </dgm:pt>
    <dgm:pt modelId="{C813F1DF-9472-344F-8277-05B8B7603B45}" type="pres">
      <dgm:prSet presAssocID="{8C29EA10-EA09-3346-B8B5-7C184673D1E4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E262A867-4BE6-BF42-B345-CADFE79AD94E}" type="pres">
      <dgm:prSet presAssocID="{B8B994FB-91F5-A744-B8B3-6BED67E922B5}" presName="parTxOnlySpace" presStyleCnt="0"/>
      <dgm:spPr/>
    </dgm:pt>
    <dgm:pt modelId="{81342181-49F8-7A43-B3BC-31445FE37A5A}" type="pres">
      <dgm:prSet presAssocID="{DCEDF18A-60C7-A144-A54E-D85BBA5B22A1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CB7BFAB6-634C-424D-896E-3E3FB26D063C}" type="pres">
      <dgm:prSet presAssocID="{A53B5D2E-F807-A241-BB74-910B835E7617}" presName="parTxOnlySpace" presStyleCnt="0"/>
      <dgm:spPr/>
    </dgm:pt>
    <dgm:pt modelId="{0651A80E-336B-0B49-AD75-91A964ECDC95}" type="pres">
      <dgm:prSet presAssocID="{8385F8A8-0857-124A-A77D-51DA1FED3FE1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7AB8BD06-AA39-8B41-AE35-A750867B82BD}" srcId="{E9FBC457-0E47-1C42-B6A5-B88E14CEEB97}" destId="{8C29EA10-EA09-3346-B8B5-7C184673D1E4}" srcOrd="4" destOrd="0" parTransId="{8AEE2226-9BD4-0745-8E76-08862EAAC0B6}" sibTransId="{B8B994FB-91F5-A744-B8B3-6BED67E922B5}"/>
    <dgm:cxn modelId="{7A5F0712-8D33-B74E-AD2D-5BBF95596338}" type="presOf" srcId="{FDAD6C3F-7FA3-5F4B-94B3-F27786BD38FA}" destId="{A6B5C05C-CC37-4B40-AEDD-93D3C220452D}" srcOrd="0" destOrd="0" presId="urn:microsoft.com/office/officeart/2005/8/layout/chevron1"/>
    <dgm:cxn modelId="{530DB668-D99B-ED4D-9992-C50A80394E47}" type="presOf" srcId="{DCEDF18A-60C7-A144-A54E-D85BBA5B22A1}" destId="{81342181-49F8-7A43-B3BC-31445FE37A5A}" srcOrd="0" destOrd="0" presId="urn:microsoft.com/office/officeart/2005/8/layout/chevron1"/>
    <dgm:cxn modelId="{2FBEF44B-99B7-2540-B6F2-3CBD5DFB4AD8}" type="presOf" srcId="{8C29EA10-EA09-3346-B8B5-7C184673D1E4}" destId="{C813F1DF-9472-344F-8277-05B8B7603B45}" srcOrd="0" destOrd="0" presId="urn:microsoft.com/office/officeart/2005/8/layout/chevron1"/>
    <dgm:cxn modelId="{A77A196E-666B-024A-B3F6-945DA4D5912D}" type="presOf" srcId="{E9FBC457-0E47-1C42-B6A5-B88E14CEEB97}" destId="{A6A5ACD0-503A-B44D-988F-4E1CE3CAADA2}" srcOrd="0" destOrd="0" presId="urn:microsoft.com/office/officeart/2005/8/layout/chevron1"/>
    <dgm:cxn modelId="{54DFF36F-4A49-C840-BA57-4E2B6E90867B}" srcId="{E9FBC457-0E47-1C42-B6A5-B88E14CEEB97}" destId="{FDAD6C3F-7FA3-5F4B-94B3-F27786BD38FA}" srcOrd="0" destOrd="0" parTransId="{96A5BFD6-69B9-AD4C-AEF2-A20D5E935E43}" sibTransId="{0AB25AD0-A8DB-CE46-BF79-F16513E57554}"/>
    <dgm:cxn modelId="{75373476-DF69-374F-81BA-7F8954FD4DEA}" srcId="{E9FBC457-0E47-1C42-B6A5-B88E14CEEB97}" destId="{E5A4EC9F-7A8C-8944-AE1D-2E79EED5A264}" srcOrd="2" destOrd="0" parTransId="{8B710F13-85D7-BF40-98D6-689C274EC4E8}" sibTransId="{95A38E0F-9328-6146-8229-CB74D74F567F}"/>
    <dgm:cxn modelId="{F4100459-6B19-774B-963A-96E41A08A043}" srcId="{E9FBC457-0E47-1C42-B6A5-B88E14CEEB97}" destId="{8385F8A8-0857-124A-A77D-51DA1FED3FE1}" srcOrd="6" destOrd="0" parTransId="{F3D6A24E-A71C-D54B-B9E8-4663A21E39CA}" sibTransId="{0E870CC4-4713-994F-A8AC-9DBD812A7A5C}"/>
    <dgm:cxn modelId="{10535A79-7646-0548-947D-80CE6F6967A7}" srcId="{E9FBC457-0E47-1C42-B6A5-B88E14CEEB97}" destId="{8B522DC1-0BA2-0C49-85EE-49094E54333A}" srcOrd="3" destOrd="0" parTransId="{984E2232-2ED8-6845-85A3-87439A084253}" sibTransId="{4A9CD612-8BCA-6C4F-8F03-E908F8736042}"/>
    <dgm:cxn modelId="{68A7668E-6A14-0A42-B326-D1AFAE560EE2}" srcId="{E9FBC457-0E47-1C42-B6A5-B88E14CEEB97}" destId="{DCEDF18A-60C7-A144-A54E-D85BBA5B22A1}" srcOrd="5" destOrd="0" parTransId="{FCA69174-0B75-774A-BEA5-5B22E6937384}" sibTransId="{A53B5D2E-F807-A241-BB74-910B835E7617}"/>
    <dgm:cxn modelId="{CEBF2090-9EA1-BB44-BD4E-A021521AEDAC}" type="presOf" srcId="{E5A4EC9F-7A8C-8944-AE1D-2E79EED5A264}" destId="{AC5E9B47-2338-034C-9C83-79774C5B2D5F}" srcOrd="0" destOrd="0" presId="urn:microsoft.com/office/officeart/2005/8/layout/chevron1"/>
    <dgm:cxn modelId="{65161493-9F2D-8045-B840-54282093D8C8}" type="presOf" srcId="{8385F8A8-0857-124A-A77D-51DA1FED3FE1}" destId="{0651A80E-336B-0B49-AD75-91A964ECDC95}" srcOrd="0" destOrd="0" presId="urn:microsoft.com/office/officeart/2005/8/layout/chevron1"/>
    <dgm:cxn modelId="{D95DF3BB-D20D-7848-AC07-2B78C3E5E315}" srcId="{E9FBC457-0E47-1C42-B6A5-B88E14CEEB97}" destId="{9BC63CA5-BC22-3E41-951C-EE278237E486}" srcOrd="1" destOrd="0" parTransId="{21389485-8C64-D441-921A-F763372752B0}" sibTransId="{8D8A4955-C3DA-8648-8BF4-97BB6224BD41}"/>
    <dgm:cxn modelId="{473DBDBC-2822-924C-9279-717B36AAF6C2}" type="presOf" srcId="{8B522DC1-0BA2-0C49-85EE-49094E54333A}" destId="{E9547AFA-50A7-644F-8CE0-80985805C036}" srcOrd="0" destOrd="0" presId="urn:microsoft.com/office/officeart/2005/8/layout/chevron1"/>
    <dgm:cxn modelId="{BD6271DC-F47D-F944-8440-C7431F4DEC01}" type="presOf" srcId="{9BC63CA5-BC22-3E41-951C-EE278237E486}" destId="{E5ABEC83-6753-0744-A5A5-91BF6F078177}" srcOrd="0" destOrd="0" presId="urn:microsoft.com/office/officeart/2005/8/layout/chevron1"/>
    <dgm:cxn modelId="{A7443C13-8582-A441-8D08-21C4B2EBAB50}" type="presParOf" srcId="{A6A5ACD0-503A-B44D-988F-4E1CE3CAADA2}" destId="{A6B5C05C-CC37-4B40-AEDD-93D3C220452D}" srcOrd="0" destOrd="0" presId="urn:microsoft.com/office/officeart/2005/8/layout/chevron1"/>
    <dgm:cxn modelId="{A5C3E410-FFFA-BD42-AAB8-019ECAE830B9}" type="presParOf" srcId="{A6A5ACD0-503A-B44D-988F-4E1CE3CAADA2}" destId="{4D6C9E93-D7AB-2545-8ADE-714CCEF5CFC7}" srcOrd="1" destOrd="0" presId="urn:microsoft.com/office/officeart/2005/8/layout/chevron1"/>
    <dgm:cxn modelId="{6D6BFC72-9BA9-3544-84FE-63058FAD2BFA}" type="presParOf" srcId="{A6A5ACD0-503A-B44D-988F-4E1CE3CAADA2}" destId="{E5ABEC83-6753-0744-A5A5-91BF6F078177}" srcOrd="2" destOrd="0" presId="urn:microsoft.com/office/officeart/2005/8/layout/chevron1"/>
    <dgm:cxn modelId="{3E1BCBA5-4CC3-1D42-AACB-9F0B7787D10B}" type="presParOf" srcId="{A6A5ACD0-503A-B44D-988F-4E1CE3CAADA2}" destId="{2154FEE2-98A4-C041-9438-F76938B134BE}" srcOrd="3" destOrd="0" presId="urn:microsoft.com/office/officeart/2005/8/layout/chevron1"/>
    <dgm:cxn modelId="{8557A883-1C8B-2740-A649-51F899BE2BE4}" type="presParOf" srcId="{A6A5ACD0-503A-B44D-988F-4E1CE3CAADA2}" destId="{AC5E9B47-2338-034C-9C83-79774C5B2D5F}" srcOrd="4" destOrd="0" presId="urn:microsoft.com/office/officeart/2005/8/layout/chevron1"/>
    <dgm:cxn modelId="{09A5D230-9928-5248-90E7-B7CB3D4F55AE}" type="presParOf" srcId="{A6A5ACD0-503A-B44D-988F-4E1CE3CAADA2}" destId="{51FFB2F8-3B5B-1C4E-8C7A-E36979A90FAE}" srcOrd="5" destOrd="0" presId="urn:microsoft.com/office/officeart/2005/8/layout/chevron1"/>
    <dgm:cxn modelId="{1F998B08-CDE5-8B40-AEB2-4BD53FD0E48D}" type="presParOf" srcId="{A6A5ACD0-503A-B44D-988F-4E1CE3CAADA2}" destId="{E9547AFA-50A7-644F-8CE0-80985805C036}" srcOrd="6" destOrd="0" presId="urn:microsoft.com/office/officeart/2005/8/layout/chevron1"/>
    <dgm:cxn modelId="{1A0ECE3F-F745-0A4E-A809-D77A237CDD81}" type="presParOf" srcId="{A6A5ACD0-503A-B44D-988F-4E1CE3CAADA2}" destId="{4B83B45E-AC2A-AD47-9BFE-232D94E2251B}" srcOrd="7" destOrd="0" presId="urn:microsoft.com/office/officeart/2005/8/layout/chevron1"/>
    <dgm:cxn modelId="{06136BBE-9F3E-D743-8CFA-A187B14A203D}" type="presParOf" srcId="{A6A5ACD0-503A-B44D-988F-4E1CE3CAADA2}" destId="{C813F1DF-9472-344F-8277-05B8B7603B45}" srcOrd="8" destOrd="0" presId="urn:microsoft.com/office/officeart/2005/8/layout/chevron1"/>
    <dgm:cxn modelId="{BEE77CFE-D4C4-0F40-AB7F-9BF635ECF3EE}" type="presParOf" srcId="{A6A5ACD0-503A-B44D-988F-4E1CE3CAADA2}" destId="{E262A867-4BE6-BF42-B345-CADFE79AD94E}" srcOrd="9" destOrd="0" presId="urn:microsoft.com/office/officeart/2005/8/layout/chevron1"/>
    <dgm:cxn modelId="{8243B68F-C6FD-4643-841E-795C0C5AA952}" type="presParOf" srcId="{A6A5ACD0-503A-B44D-988F-4E1CE3CAADA2}" destId="{81342181-49F8-7A43-B3BC-31445FE37A5A}" srcOrd="10" destOrd="0" presId="urn:microsoft.com/office/officeart/2005/8/layout/chevron1"/>
    <dgm:cxn modelId="{DCBB9D13-F28F-404E-AF4B-0237DA435D57}" type="presParOf" srcId="{A6A5ACD0-503A-B44D-988F-4E1CE3CAADA2}" destId="{CB7BFAB6-634C-424D-896E-3E3FB26D063C}" srcOrd="11" destOrd="0" presId="urn:microsoft.com/office/officeart/2005/8/layout/chevron1"/>
    <dgm:cxn modelId="{C2AD67F5-4D77-BA46-A873-5949CD2C9357}" type="presParOf" srcId="{A6A5ACD0-503A-B44D-988F-4E1CE3CAADA2}" destId="{0651A80E-336B-0B49-AD75-91A964ECDC95}" srcOrd="12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FBC457-0E47-1C42-B6A5-B88E14CEEB97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FDAD6C3F-7FA3-5F4B-94B3-F27786BD38FA}">
      <dgm:prSet phldrT="[Text]" custT="1"/>
      <dgm:spPr>
        <a:solidFill>
          <a:srgbClr val="33B8B9"/>
        </a:solidFill>
        <a:ln>
          <a:noFill/>
        </a:ln>
      </dgm:spPr>
      <dgm:t>
        <a:bodyPr/>
        <a:lstStyle/>
        <a:p>
          <a:r>
            <a:rPr lang="en-US" sz="1050" dirty="0"/>
            <a:t>IC </a:t>
          </a:r>
          <a:r>
            <a:rPr lang="zh-CN" altLang="en-US" sz="1050" dirty="0"/>
            <a:t>设计</a:t>
          </a:r>
          <a:endParaRPr lang="en-US" sz="1050" dirty="0"/>
        </a:p>
      </dgm:t>
    </dgm:pt>
    <dgm:pt modelId="{96A5BFD6-69B9-AD4C-AEF2-A20D5E935E43}" type="parTrans" cxnId="{54DFF36F-4A49-C840-BA57-4E2B6E90867B}">
      <dgm:prSet/>
      <dgm:spPr/>
      <dgm:t>
        <a:bodyPr/>
        <a:lstStyle/>
        <a:p>
          <a:endParaRPr lang="en-US" sz="1200"/>
        </a:p>
      </dgm:t>
    </dgm:pt>
    <dgm:pt modelId="{0AB25AD0-A8DB-CE46-BF79-F16513E57554}" type="sibTrans" cxnId="{54DFF36F-4A49-C840-BA57-4E2B6E90867B}">
      <dgm:prSet/>
      <dgm:spPr/>
      <dgm:t>
        <a:bodyPr/>
        <a:lstStyle/>
        <a:p>
          <a:endParaRPr lang="en-US" sz="1200"/>
        </a:p>
      </dgm:t>
    </dgm:pt>
    <dgm:pt modelId="{9BC63CA5-BC22-3E41-951C-EE278237E486}">
      <dgm:prSet phldrT="[Text]" custT="1"/>
      <dgm:spPr>
        <a:solidFill>
          <a:srgbClr val="33B8B9"/>
        </a:solidFill>
        <a:ln>
          <a:noFill/>
        </a:ln>
      </dgm:spPr>
      <dgm:t>
        <a:bodyPr/>
        <a:lstStyle/>
        <a:p>
          <a:r>
            <a:rPr lang="zh-CN" altLang="en-US" sz="1050" dirty="0"/>
            <a:t>晶圆制造</a:t>
          </a:r>
          <a:endParaRPr lang="en-US" sz="1050" dirty="0"/>
        </a:p>
      </dgm:t>
    </dgm:pt>
    <dgm:pt modelId="{21389485-8C64-D441-921A-F763372752B0}" type="parTrans" cxnId="{D95DF3BB-D20D-7848-AC07-2B78C3E5E315}">
      <dgm:prSet/>
      <dgm:spPr/>
      <dgm:t>
        <a:bodyPr/>
        <a:lstStyle/>
        <a:p>
          <a:endParaRPr lang="en-US" sz="1200"/>
        </a:p>
      </dgm:t>
    </dgm:pt>
    <dgm:pt modelId="{8D8A4955-C3DA-8648-8BF4-97BB6224BD41}" type="sibTrans" cxnId="{D95DF3BB-D20D-7848-AC07-2B78C3E5E315}">
      <dgm:prSet/>
      <dgm:spPr/>
      <dgm:t>
        <a:bodyPr/>
        <a:lstStyle/>
        <a:p>
          <a:endParaRPr lang="en-US" sz="1200"/>
        </a:p>
      </dgm:t>
    </dgm:pt>
    <dgm:pt modelId="{8C29EA10-EA09-3346-B8B5-7C184673D1E4}">
      <dgm:prSet phldrT="[Text]" custT="1"/>
      <dgm:spPr>
        <a:solidFill>
          <a:srgbClr val="33B8B9"/>
        </a:solidFill>
        <a:ln>
          <a:noFill/>
        </a:ln>
      </dgm:spPr>
      <dgm:t>
        <a:bodyPr/>
        <a:lstStyle/>
        <a:p>
          <a:r>
            <a:rPr lang="zh-CN" altLang="en-US" sz="1050" dirty="0"/>
            <a:t>封装</a:t>
          </a:r>
          <a:endParaRPr lang="en-US" sz="1050" dirty="0"/>
        </a:p>
      </dgm:t>
    </dgm:pt>
    <dgm:pt modelId="{8AEE2226-9BD4-0745-8E76-08862EAAC0B6}" type="parTrans" cxnId="{7AB8BD06-AA39-8B41-AE35-A750867B82BD}">
      <dgm:prSet/>
      <dgm:spPr/>
      <dgm:t>
        <a:bodyPr/>
        <a:lstStyle/>
        <a:p>
          <a:endParaRPr lang="en-US" sz="1200"/>
        </a:p>
      </dgm:t>
    </dgm:pt>
    <dgm:pt modelId="{B8B994FB-91F5-A744-B8B3-6BED67E922B5}" type="sibTrans" cxnId="{7AB8BD06-AA39-8B41-AE35-A750867B82BD}">
      <dgm:prSet/>
      <dgm:spPr/>
      <dgm:t>
        <a:bodyPr/>
        <a:lstStyle/>
        <a:p>
          <a:endParaRPr lang="en-US" sz="1200"/>
        </a:p>
      </dgm:t>
    </dgm:pt>
    <dgm:pt modelId="{DCEDF18A-60C7-A144-A54E-D85BBA5B22A1}">
      <dgm:prSet phldrT="[Text]" custT="1"/>
      <dgm:spPr>
        <a:solidFill>
          <a:srgbClr val="33B8B9">
            <a:alpha val="20000"/>
          </a:srgbClr>
        </a:solidFill>
        <a:ln>
          <a:noFill/>
        </a:ln>
      </dgm:spPr>
      <dgm:t>
        <a:bodyPr/>
        <a:lstStyle/>
        <a:p>
          <a:r>
            <a:rPr lang="zh-CN" altLang="en-US" sz="1050" dirty="0"/>
            <a:t>封装芯片测试</a:t>
          </a:r>
          <a:endParaRPr lang="en-US" sz="1050" dirty="0"/>
        </a:p>
      </dgm:t>
    </dgm:pt>
    <dgm:pt modelId="{FCA69174-0B75-774A-BEA5-5B22E6937384}" type="parTrans" cxnId="{68A7668E-6A14-0A42-B326-D1AFAE560EE2}">
      <dgm:prSet/>
      <dgm:spPr/>
      <dgm:t>
        <a:bodyPr/>
        <a:lstStyle/>
        <a:p>
          <a:endParaRPr lang="en-US" sz="1200"/>
        </a:p>
      </dgm:t>
    </dgm:pt>
    <dgm:pt modelId="{A53B5D2E-F807-A241-BB74-910B835E7617}" type="sibTrans" cxnId="{68A7668E-6A14-0A42-B326-D1AFAE560EE2}">
      <dgm:prSet/>
      <dgm:spPr/>
      <dgm:t>
        <a:bodyPr/>
        <a:lstStyle/>
        <a:p>
          <a:endParaRPr lang="en-US" sz="1200"/>
        </a:p>
      </dgm:t>
    </dgm:pt>
    <dgm:pt modelId="{8B522DC1-0BA2-0C49-85EE-49094E54333A}">
      <dgm:prSet phldrT="[Text]" custT="1"/>
      <dgm:spPr>
        <a:solidFill>
          <a:srgbClr val="33B8B9"/>
        </a:solidFill>
        <a:ln>
          <a:noFill/>
        </a:ln>
      </dgm:spPr>
      <dgm:t>
        <a:bodyPr/>
        <a:lstStyle/>
        <a:p>
          <a:r>
            <a:rPr lang="zh-CN" altLang="en-US" sz="1050" dirty="0"/>
            <a:t>晶圆测试</a:t>
          </a:r>
          <a:endParaRPr lang="en-US" sz="1050" dirty="0"/>
        </a:p>
      </dgm:t>
    </dgm:pt>
    <dgm:pt modelId="{984E2232-2ED8-6845-85A3-87439A084253}" type="parTrans" cxnId="{10535A79-7646-0548-947D-80CE6F6967A7}">
      <dgm:prSet/>
      <dgm:spPr/>
      <dgm:t>
        <a:bodyPr/>
        <a:lstStyle/>
        <a:p>
          <a:endParaRPr lang="en-US" sz="1200"/>
        </a:p>
      </dgm:t>
    </dgm:pt>
    <dgm:pt modelId="{4A9CD612-8BCA-6C4F-8F03-E908F8736042}" type="sibTrans" cxnId="{10535A79-7646-0548-947D-80CE6F6967A7}">
      <dgm:prSet/>
      <dgm:spPr/>
      <dgm:t>
        <a:bodyPr/>
        <a:lstStyle/>
        <a:p>
          <a:endParaRPr lang="en-US" sz="1200"/>
        </a:p>
      </dgm:t>
    </dgm:pt>
    <dgm:pt modelId="{E5A4EC9F-7A8C-8944-AE1D-2E79EED5A264}">
      <dgm:prSet phldrT="[Text]" custT="1"/>
      <dgm:spPr>
        <a:solidFill>
          <a:srgbClr val="33B8B9"/>
        </a:solidFill>
        <a:ln>
          <a:noFill/>
        </a:ln>
      </dgm:spPr>
      <dgm:t>
        <a:bodyPr/>
        <a:lstStyle/>
        <a:p>
          <a:r>
            <a:rPr lang="zh-CN" altLang="en-US" sz="1050" dirty="0"/>
            <a:t>晶圆验收</a:t>
          </a:r>
          <a:endParaRPr lang="en-US" altLang="zh-CN" sz="1050" dirty="0"/>
        </a:p>
        <a:p>
          <a:r>
            <a:rPr lang="en-US" altLang="zh-CN" sz="1050" dirty="0"/>
            <a:t>&amp;</a:t>
          </a:r>
          <a:r>
            <a:rPr lang="zh-CN" altLang="en-US" sz="1050" dirty="0"/>
            <a:t>可靠性</a:t>
          </a:r>
          <a:endParaRPr lang="en-US" sz="1050" dirty="0"/>
        </a:p>
      </dgm:t>
    </dgm:pt>
    <dgm:pt modelId="{8B710F13-85D7-BF40-98D6-689C274EC4E8}" type="parTrans" cxnId="{75373476-DF69-374F-81BA-7F8954FD4DEA}">
      <dgm:prSet/>
      <dgm:spPr/>
      <dgm:t>
        <a:bodyPr/>
        <a:lstStyle/>
        <a:p>
          <a:endParaRPr lang="en-US" sz="1200"/>
        </a:p>
      </dgm:t>
    </dgm:pt>
    <dgm:pt modelId="{95A38E0F-9328-6146-8229-CB74D74F567F}" type="sibTrans" cxnId="{75373476-DF69-374F-81BA-7F8954FD4DEA}">
      <dgm:prSet/>
      <dgm:spPr/>
      <dgm:t>
        <a:bodyPr/>
        <a:lstStyle/>
        <a:p>
          <a:endParaRPr lang="en-US" sz="1200"/>
        </a:p>
      </dgm:t>
    </dgm:pt>
    <dgm:pt modelId="{8385F8A8-0857-124A-A77D-51DA1FED3FE1}">
      <dgm:prSet phldrT="[Text]" custT="1"/>
      <dgm:spPr>
        <a:solidFill>
          <a:srgbClr val="33B8B9">
            <a:alpha val="20000"/>
          </a:srgbClr>
        </a:solidFill>
        <a:ln>
          <a:noFill/>
        </a:ln>
      </dgm:spPr>
      <dgm:t>
        <a:bodyPr/>
        <a:lstStyle/>
        <a:p>
          <a:r>
            <a:rPr lang="zh-CN" altLang="en-US" sz="1050" dirty="0"/>
            <a:t>系统级测试</a:t>
          </a:r>
          <a:endParaRPr lang="en-US" sz="1050" dirty="0"/>
        </a:p>
      </dgm:t>
    </dgm:pt>
    <dgm:pt modelId="{F3D6A24E-A71C-D54B-B9E8-4663A21E39CA}" type="parTrans" cxnId="{F4100459-6B19-774B-963A-96E41A08A043}">
      <dgm:prSet/>
      <dgm:spPr/>
      <dgm:t>
        <a:bodyPr/>
        <a:lstStyle/>
        <a:p>
          <a:endParaRPr lang="en-US" sz="1200"/>
        </a:p>
      </dgm:t>
    </dgm:pt>
    <dgm:pt modelId="{0E870CC4-4713-994F-A8AC-9DBD812A7A5C}" type="sibTrans" cxnId="{F4100459-6B19-774B-963A-96E41A08A043}">
      <dgm:prSet/>
      <dgm:spPr/>
      <dgm:t>
        <a:bodyPr/>
        <a:lstStyle/>
        <a:p>
          <a:endParaRPr lang="en-US" sz="1200"/>
        </a:p>
      </dgm:t>
    </dgm:pt>
    <dgm:pt modelId="{A6A5ACD0-503A-B44D-988F-4E1CE3CAADA2}" type="pres">
      <dgm:prSet presAssocID="{E9FBC457-0E47-1C42-B6A5-B88E14CEEB97}" presName="Name0" presStyleCnt="0">
        <dgm:presLayoutVars>
          <dgm:dir/>
          <dgm:animLvl val="lvl"/>
          <dgm:resizeHandles val="exact"/>
        </dgm:presLayoutVars>
      </dgm:prSet>
      <dgm:spPr/>
    </dgm:pt>
    <dgm:pt modelId="{A6B5C05C-CC37-4B40-AEDD-93D3C220452D}" type="pres">
      <dgm:prSet presAssocID="{FDAD6C3F-7FA3-5F4B-94B3-F27786BD38FA}" presName="parTxOnly" presStyleLbl="node1" presStyleIdx="0" presStyleCnt="7" custLinFactNeighborY="-368">
        <dgm:presLayoutVars>
          <dgm:chMax val="0"/>
          <dgm:chPref val="0"/>
          <dgm:bulletEnabled val="1"/>
        </dgm:presLayoutVars>
      </dgm:prSet>
      <dgm:spPr/>
    </dgm:pt>
    <dgm:pt modelId="{4D6C9E93-D7AB-2545-8ADE-714CCEF5CFC7}" type="pres">
      <dgm:prSet presAssocID="{0AB25AD0-A8DB-CE46-BF79-F16513E57554}" presName="parTxOnlySpace" presStyleCnt="0"/>
      <dgm:spPr/>
    </dgm:pt>
    <dgm:pt modelId="{E5ABEC83-6753-0744-A5A5-91BF6F078177}" type="pres">
      <dgm:prSet presAssocID="{9BC63CA5-BC22-3E41-951C-EE278237E48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2154FEE2-98A4-C041-9438-F76938B134BE}" type="pres">
      <dgm:prSet presAssocID="{8D8A4955-C3DA-8648-8BF4-97BB6224BD41}" presName="parTxOnlySpace" presStyleCnt="0"/>
      <dgm:spPr/>
    </dgm:pt>
    <dgm:pt modelId="{AC5E9B47-2338-034C-9C83-79774C5B2D5F}" type="pres">
      <dgm:prSet presAssocID="{E5A4EC9F-7A8C-8944-AE1D-2E79EED5A264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1FFB2F8-3B5B-1C4E-8C7A-E36979A90FAE}" type="pres">
      <dgm:prSet presAssocID="{95A38E0F-9328-6146-8229-CB74D74F567F}" presName="parTxOnlySpace" presStyleCnt="0"/>
      <dgm:spPr/>
    </dgm:pt>
    <dgm:pt modelId="{E9547AFA-50A7-644F-8CE0-80985805C036}" type="pres">
      <dgm:prSet presAssocID="{8B522DC1-0BA2-0C49-85EE-49094E54333A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4B83B45E-AC2A-AD47-9BFE-232D94E2251B}" type="pres">
      <dgm:prSet presAssocID="{4A9CD612-8BCA-6C4F-8F03-E908F8736042}" presName="parTxOnlySpace" presStyleCnt="0"/>
      <dgm:spPr/>
    </dgm:pt>
    <dgm:pt modelId="{C813F1DF-9472-344F-8277-05B8B7603B45}" type="pres">
      <dgm:prSet presAssocID="{8C29EA10-EA09-3346-B8B5-7C184673D1E4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E262A867-4BE6-BF42-B345-CADFE79AD94E}" type="pres">
      <dgm:prSet presAssocID="{B8B994FB-91F5-A744-B8B3-6BED67E922B5}" presName="parTxOnlySpace" presStyleCnt="0"/>
      <dgm:spPr/>
    </dgm:pt>
    <dgm:pt modelId="{81342181-49F8-7A43-B3BC-31445FE37A5A}" type="pres">
      <dgm:prSet presAssocID="{DCEDF18A-60C7-A144-A54E-D85BBA5B22A1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CB7BFAB6-634C-424D-896E-3E3FB26D063C}" type="pres">
      <dgm:prSet presAssocID="{A53B5D2E-F807-A241-BB74-910B835E7617}" presName="parTxOnlySpace" presStyleCnt="0"/>
      <dgm:spPr/>
    </dgm:pt>
    <dgm:pt modelId="{0651A80E-336B-0B49-AD75-91A964ECDC95}" type="pres">
      <dgm:prSet presAssocID="{8385F8A8-0857-124A-A77D-51DA1FED3FE1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7AB8BD06-AA39-8B41-AE35-A750867B82BD}" srcId="{E9FBC457-0E47-1C42-B6A5-B88E14CEEB97}" destId="{8C29EA10-EA09-3346-B8B5-7C184673D1E4}" srcOrd="4" destOrd="0" parTransId="{8AEE2226-9BD4-0745-8E76-08862EAAC0B6}" sibTransId="{B8B994FB-91F5-A744-B8B3-6BED67E922B5}"/>
    <dgm:cxn modelId="{7A5F0712-8D33-B74E-AD2D-5BBF95596338}" type="presOf" srcId="{FDAD6C3F-7FA3-5F4B-94B3-F27786BD38FA}" destId="{A6B5C05C-CC37-4B40-AEDD-93D3C220452D}" srcOrd="0" destOrd="0" presId="urn:microsoft.com/office/officeart/2005/8/layout/chevron1"/>
    <dgm:cxn modelId="{530DB668-D99B-ED4D-9992-C50A80394E47}" type="presOf" srcId="{DCEDF18A-60C7-A144-A54E-D85BBA5B22A1}" destId="{81342181-49F8-7A43-B3BC-31445FE37A5A}" srcOrd="0" destOrd="0" presId="urn:microsoft.com/office/officeart/2005/8/layout/chevron1"/>
    <dgm:cxn modelId="{2FBEF44B-99B7-2540-B6F2-3CBD5DFB4AD8}" type="presOf" srcId="{8C29EA10-EA09-3346-B8B5-7C184673D1E4}" destId="{C813F1DF-9472-344F-8277-05B8B7603B45}" srcOrd="0" destOrd="0" presId="urn:microsoft.com/office/officeart/2005/8/layout/chevron1"/>
    <dgm:cxn modelId="{A77A196E-666B-024A-B3F6-945DA4D5912D}" type="presOf" srcId="{E9FBC457-0E47-1C42-B6A5-B88E14CEEB97}" destId="{A6A5ACD0-503A-B44D-988F-4E1CE3CAADA2}" srcOrd="0" destOrd="0" presId="urn:microsoft.com/office/officeart/2005/8/layout/chevron1"/>
    <dgm:cxn modelId="{54DFF36F-4A49-C840-BA57-4E2B6E90867B}" srcId="{E9FBC457-0E47-1C42-B6A5-B88E14CEEB97}" destId="{FDAD6C3F-7FA3-5F4B-94B3-F27786BD38FA}" srcOrd="0" destOrd="0" parTransId="{96A5BFD6-69B9-AD4C-AEF2-A20D5E935E43}" sibTransId="{0AB25AD0-A8DB-CE46-BF79-F16513E57554}"/>
    <dgm:cxn modelId="{75373476-DF69-374F-81BA-7F8954FD4DEA}" srcId="{E9FBC457-0E47-1C42-B6A5-B88E14CEEB97}" destId="{E5A4EC9F-7A8C-8944-AE1D-2E79EED5A264}" srcOrd="2" destOrd="0" parTransId="{8B710F13-85D7-BF40-98D6-689C274EC4E8}" sibTransId="{95A38E0F-9328-6146-8229-CB74D74F567F}"/>
    <dgm:cxn modelId="{F4100459-6B19-774B-963A-96E41A08A043}" srcId="{E9FBC457-0E47-1C42-B6A5-B88E14CEEB97}" destId="{8385F8A8-0857-124A-A77D-51DA1FED3FE1}" srcOrd="6" destOrd="0" parTransId="{F3D6A24E-A71C-D54B-B9E8-4663A21E39CA}" sibTransId="{0E870CC4-4713-994F-A8AC-9DBD812A7A5C}"/>
    <dgm:cxn modelId="{10535A79-7646-0548-947D-80CE6F6967A7}" srcId="{E9FBC457-0E47-1C42-B6A5-B88E14CEEB97}" destId="{8B522DC1-0BA2-0C49-85EE-49094E54333A}" srcOrd="3" destOrd="0" parTransId="{984E2232-2ED8-6845-85A3-87439A084253}" sibTransId="{4A9CD612-8BCA-6C4F-8F03-E908F8736042}"/>
    <dgm:cxn modelId="{68A7668E-6A14-0A42-B326-D1AFAE560EE2}" srcId="{E9FBC457-0E47-1C42-B6A5-B88E14CEEB97}" destId="{DCEDF18A-60C7-A144-A54E-D85BBA5B22A1}" srcOrd="5" destOrd="0" parTransId="{FCA69174-0B75-774A-BEA5-5B22E6937384}" sibTransId="{A53B5D2E-F807-A241-BB74-910B835E7617}"/>
    <dgm:cxn modelId="{CEBF2090-9EA1-BB44-BD4E-A021521AEDAC}" type="presOf" srcId="{E5A4EC9F-7A8C-8944-AE1D-2E79EED5A264}" destId="{AC5E9B47-2338-034C-9C83-79774C5B2D5F}" srcOrd="0" destOrd="0" presId="urn:microsoft.com/office/officeart/2005/8/layout/chevron1"/>
    <dgm:cxn modelId="{65161493-9F2D-8045-B840-54282093D8C8}" type="presOf" srcId="{8385F8A8-0857-124A-A77D-51DA1FED3FE1}" destId="{0651A80E-336B-0B49-AD75-91A964ECDC95}" srcOrd="0" destOrd="0" presId="urn:microsoft.com/office/officeart/2005/8/layout/chevron1"/>
    <dgm:cxn modelId="{D95DF3BB-D20D-7848-AC07-2B78C3E5E315}" srcId="{E9FBC457-0E47-1C42-B6A5-B88E14CEEB97}" destId="{9BC63CA5-BC22-3E41-951C-EE278237E486}" srcOrd="1" destOrd="0" parTransId="{21389485-8C64-D441-921A-F763372752B0}" sibTransId="{8D8A4955-C3DA-8648-8BF4-97BB6224BD41}"/>
    <dgm:cxn modelId="{473DBDBC-2822-924C-9279-717B36AAF6C2}" type="presOf" srcId="{8B522DC1-0BA2-0C49-85EE-49094E54333A}" destId="{E9547AFA-50A7-644F-8CE0-80985805C036}" srcOrd="0" destOrd="0" presId="urn:microsoft.com/office/officeart/2005/8/layout/chevron1"/>
    <dgm:cxn modelId="{BD6271DC-F47D-F944-8440-C7431F4DEC01}" type="presOf" srcId="{9BC63CA5-BC22-3E41-951C-EE278237E486}" destId="{E5ABEC83-6753-0744-A5A5-91BF6F078177}" srcOrd="0" destOrd="0" presId="urn:microsoft.com/office/officeart/2005/8/layout/chevron1"/>
    <dgm:cxn modelId="{A7443C13-8582-A441-8D08-21C4B2EBAB50}" type="presParOf" srcId="{A6A5ACD0-503A-B44D-988F-4E1CE3CAADA2}" destId="{A6B5C05C-CC37-4B40-AEDD-93D3C220452D}" srcOrd="0" destOrd="0" presId="urn:microsoft.com/office/officeart/2005/8/layout/chevron1"/>
    <dgm:cxn modelId="{A5C3E410-FFFA-BD42-AAB8-019ECAE830B9}" type="presParOf" srcId="{A6A5ACD0-503A-B44D-988F-4E1CE3CAADA2}" destId="{4D6C9E93-D7AB-2545-8ADE-714CCEF5CFC7}" srcOrd="1" destOrd="0" presId="urn:microsoft.com/office/officeart/2005/8/layout/chevron1"/>
    <dgm:cxn modelId="{6D6BFC72-9BA9-3544-84FE-63058FAD2BFA}" type="presParOf" srcId="{A6A5ACD0-503A-B44D-988F-4E1CE3CAADA2}" destId="{E5ABEC83-6753-0744-A5A5-91BF6F078177}" srcOrd="2" destOrd="0" presId="urn:microsoft.com/office/officeart/2005/8/layout/chevron1"/>
    <dgm:cxn modelId="{3E1BCBA5-4CC3-1D42-AACB-9F0B7787D10B}" type="presParOf" srcId="{A6A5ACD0-503A-B44D-988F-4E1CE3CAADA2}" destId="{2154FEE2-98A4-C041-9438-F76938B134BE}" srcOrd="3" destOrd="0" presId="urn:microsoft.com/office/officeart/2005/8/layout/chevron1"/>
    <dgm:cxn modelId="{8557A883-1C8B-2740-A649-51F899BE2BE4}" type="presParOf" srcId="{A6A5ACD0-503A-B44D-988F-4E1CE3CAADA2}" destId="{AC5E9B47-2338-034C-9C83-79774C5B2D5F}" srcOrd="4" destOrd="0" presId="urn:microsoft.com/office/officeart/2005/8/layout/chevron1"/>
    <dgm:cxn modelId="{09A5D230-9928-5248-90E7-B7CB3D4F55AE}" type="presParOf" srcId="{A6A5ACD0-503A-B44D-988F-4E1CE3CAADA2}" destId="{51FFB2F8-3B5B-1C4E-8C7A-E36979A90FAE}" srcOrd="5" destOrd="0" presId="urn:microsoft.com/office/officeart/2005/8/layout/chevron1"/>
    <dgm:cxn modelId="{1F998B08-CDE5-8B40-AEB2-4BD53FD0E48D}" type="presParOf" srcId="{A6A5ACD0-503A-B44D-988F-4E1CE3CAADA2}" destId="{E9547AFA-50A7-644F-8CE0-80985805C036}" srcOrd="6" destOrd="0" presId="urn:microsoft.com/office/officeart/2005/8/layout/chevron1"/>
    <dgm:cxn modelId="{1A0ECE3F-F745-0A4E-A809-D77A237CDD81}" type="presParOf" srcId="{A6A5ACD0-503A-B44D-988F-4E1CE3CAADA2}" destId="{4B83B45E-AC2A-AD47-9BFE-232D94E2251B}" srcOrd="7" destOrd="0" presId="urn:microsoft.com/office/officeart/2005/8/layout/chevron1"/>
    <dgm:cxn modelId="{06136BBE-9F3E-D743-8CFA-A187B14A203D}" type="presParOf" srcId="{A6A5ACD0-503A-B44D-988F-4E1CE3CAADA2}" destId="{C813F1DF-9472-344F-8277-05B8B7603B45}" srcOrd="8" destOrd="0" presId="urn:microsoft.com/office/officeart/2005/8/layout/chevron1"/>
    <dgm:cxn modelId="{BEE77CFE-D4C4-0F40-AB7F-9BF635ECF3EE}" type="presParOf" srcId="{A6A5ACD0-503A-B44D-988F-4E1CE3CAADA2}" destId="{E262A867-4BE6-BF42-B345-CADFE79AD94E}" srcOrd="9" destOrd="0" presId="urn:microsoft.com/office/officeart/2005/8/layout/chevron1"/>
    <dgm:cxn modelId="{8243B68F-C6FD-4643-841E-795C0C5AA952}" type="presParOf" srcId="{A6A5ACD0-503A-B44D-988F-4E1CE3CAADA2}" destId="{81342181-49F8-7A43-B3BC-31445FE37A5A}" srcOrd="10" destOrd="0" presId="urn:microsoft.com/office/officeart/2005/8/layout/chevron1"/>
    <dgm:cxn modelId="{DCBB9D13-F28F-404E-AF4B-0237DA435D57}" type="presParOf" srcId="{A6A5ACD0-503A-B44D-988F-4E1CE3CAADA2}" destId="{CB7BFAB6-634C-424D-896E-3E3FB26D063C}" srcOrd="11" destOrd="0" presId="urn:microsoft.com/office/officeart/2005/8/layout/chevron1"/>
    <dgm:cxn modelId="{C2AD67F5-4D77-BA46-A873-5949CD2C9357}" type="presParOf" srcId="{A6A5ACD0-503A-B44D-988F-4E1CE3CAADA2}" destId="{0651A80E-336B-0B49-AD75-91A964ECDC95}" srcOrd="12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FBC457-0E47-1C42-B6A5-B88E14CEEB97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FDAD6C3F-7FA3-5F4B-94B3-F27786BD38FA}">
      <dgm:prSet phldrT="[Text]" custT="1"/>
      <dgm:spPr>
        <a:solidFill>
          <a:srgbClr val="33B8B9">
            <a:alpha val="20000"/>
          </a:srgbClr>
        </a:solidFill>
        <a:ln>
          <a:noFill/>
        </a:ln>
      </dgm:spPr>
      <dgm:t>
        <a:bodyPr/>
        <a:lstStyle/>
        <a:p>
          <a:r>
            <a:rPr lang="en-US" sz="1050" dirty="0"/>
            <a:t>IC </a:t>
          </a:r>
          <a:r>
            <a:rPr lang="zh-CN" altLang="en-US" sz="1050" dirty="0"/>
            <a:t>设计</a:t>
          </a:r>
          <a:endParaRPr lang="en-US" sz="1050" dirty="0"/>
        </a:p>
      </dgm:t>
    </dgm:pt>
    <dgm:pt modelId="{96A5BFD6-69B9-AD4C-AEF2-A20D5E935E43}" type="parTrans" cxnId="{54DFF36F-4A49-C840-BA57-4E2B6E90867B}">
      <dgm:prSet/>
      <dgm:spPr/>
      <dgm:t>
        <a:bodyPr/>
        <a:lstStyle/>
        <a:p>
          <a:endParaRPr lang="en-US" sz="1200"/>
        </a:p>
      </dgm:t>
    </dgm:pt>
    <dgm:pt modelId="{0AB25AD0-A8DB-CE46-BF79-F16513E57554}" type="sibTrans" cxnId="{54DFF36F-4A49-C840-BA57-4E2B6E90867B}">
      <dgm:prSet/>
      <dgm:spPr/>
      <dgm:t>
        <a:bodyPr/>
        <a:lstStyle/>
        <a:p>
          <a:endParaRPr lang="en-US" sz="1200"/>
        </a:p>
      </dgm:t>
    </dgm:pt>
    <dgm:pt modelId="{9BC63CA5-BC22-3E41-951C-EE278237E486}">
      <dgm:prSet phldrT="[Text]" custT="1"/>
      <dgm:spPr>
        <a:solidFill>
          <a:srgbClr val="33B8B9"/>
        </a:solidFill>
        <a:ln>
          <a:noFill/>
        </a:ln>
      </dgm:spPr>
      <dgm:t>
        <a:bodyPr/>
        <a:lstStyle/>
        <a:p>
          <a:r>
            <a:rPr lang="zh-CN" altLang="en-US" sz="1050" dirty="0"/>
            <a:t>晶圆制造</a:t>
          </a:r>
          <a:endParaRPr lang="en-US" sz="1050" dirty="0"/>
        </a:p>
      </dgm:t>
    </dgm:pt>
    <dgm:pt modelId="{21389485-8C64-D441-921A-F763372752B0}" type="parTrans" cxnId="{D95DF3BB-D20D-7848-AC07-2B78C3E5E315}">
      <dgm:prSet/>
      <dgm:spPr/>
      <dgm:t>
        <a:bodyPr/>
        <a:lstStyle/>
        <a:p>
          <a:endParaRPr lang="en-US" sz="1200"/>
        </a:p>
      </dgm:t>
    </dgm:pt>
    <dgm:pt modelId="{8D8A4955-C3DA-8648-8BF4-97BB6224BD41}" type="sibTrans" cxnId="{D95DF3BB-D20D-7848-AC07-2B78C3E5E315}">
      <dgm:prSet/>
      <dgm:spPr/>
      <dgm:t>
        <a:bodyPr/>
        <a:lstStyle/>
        <a:p>
          <a:endParaRPr lang="en-US" sz="1200"/>
        </a:p>
      </dgm:t>
    </dgm:pt>
    <dgm:pt modelId="{8C29EA10-EA09-3346-B8B5-7C184673D1E4}">
      <dgm:prSet phldrT="[Text]" custT="1"/>
      <dgm:spPr>
        <a:solidFill>
          <a:srgbClr val="33B8B9"/>
        </a:solidFill>
        <a:ln>
          <a:noFill/>
        </a:ln>
      </dgm:spPr>
      <dgm:t>
        <a:bodyPr/>
        <a:lstStyle/>
        <a:p>
          <a:r>
            <a:rPr lang="zh-CN" altLang="en-US" sz="1050" dirty="0"/>
            <a:t>封装</a:t>
          </a:r>
          <a:endParaRPr lang="en-US" sz="1050" dirty="0"/>
        </a:p>
      </dgm:t>
    </dgm:pt>
    <dgm:pt modelId="{8AEE2226-9BD4-0745-8E76-08862EAAC0B6}" type="parTrans" cxnId="{7AB8BD06-AA39-8B41-AE35-A750867B82BD}">
      <dgm:prSet/>
      <dgm:spPr/>
      <dgm:t>
        <a:bodyPr/>
        <a:lstStyle/>
        <a:p>
          <a:endParaRPr lang="en-US" sz="1200"/>
        </a:p>
      </dgm:t>
    </dgm:pt>
    <dgm:pt modelId="{B8B994FB-91F5-A744-B8B3-6BED67E922B5}" type="sibTrans" cxnId="{7AB8BD06-AA39-8B41-AE35-A750867B82BD}">
      <dgm:prSet/>
      <dgm:spPr/>
      <dgm:t>
        <a:bodyPr/>
        <a:lstStyle/>
        <a:p>
          <a:endParaRPr lang="en-US" sz="1200"/>
        </a:p>
      </dgm:t>
    </dgm:pt>
    <dgm:pt modelId="{DCEDF18A-60C7-A144-A54E-D85BBA5B22A1}">
      <dgm:prSet phldrT="[Text]" custT="1"/>
      <dgm:spPr>
        <a:solidFill>
          <a:srgbClr val="33B8B9"/>
        </a:solidFill>
        <a:ln>
          <a:noFill/>
        </a:ln>
      </dgm:spPr>
      <dgm:t>
        <a:bodyPr/>
        <a:lstStyle/>
        <a:p>
          <a:r>
            <a:rPr lang="zh-CN" altLang="en-US" sz="1050" dirty="0"/>
            <a:t>封装芯片测试</a:t>
          </a:r>
          <a:endParaRPr lang="en-US" sz="1050" dirty="0">
            <a:solidFill>
              <a:schemeClr val="bg1"/>
            </a:solidFill>
          </a:endParaRPr>
        </a:p>
      </dgm:t>
    </dgm:pt>
    <dgm:pt modelId="{FCA69174-0B75-774A-BEA5-5B22E6937384}" type="parTrans" cxnId="{68A7668E-6A14-0A42-B326-D1AFAE560EE2}">
      <dgm:prSet/>
      <dgm:spPr/>
      <dgm:t>
        <a:bodyPr/>
        <a:lstStyle/>
        <a:p>
          <a:endParaRPr lang="en-US" sz="1200"/>
        </a:p>
      </dgm:t>
    </dgm:pt>
    <dgm:pt modelId="{A53B5D2E-F807-A241-BB74-910B835E7617}" type="sibTrans" cxnId="{68A7668E-6A14-0A42-B326-D1AFAE560EE2}">
      <dgm:prSet/>
      <dgm:spPr/>
      <dgm:t>
        <a:bodyPr/>
        <a:lstStyle/>
        <a:p>
          <a:endParaRPr lang="en-US" sz="1200"/>
        </a:p>
      </dgm:t>
    </dgm:pt>
    <dgm:pt modelId="{8B522DC1-0BA2-0C49-85EE-49094E54333A}">
      <dgm:prSet phldrT="[Text]" custT="1"/>
      <dgm:spPr>
        <a:solidFill>
          <a:srgbClr val="33B8B9"/>
        </a:solidFill>
        <a:ln>
          <a:noFill/>
        </a:ln>
      </dgm:spPr>
      <dgm:t>
        <a:bodyPr/>
        <a:lstStyle/>
        <a:p>
          <a:r>
            <a:rPr lang="zh-CN" altLang="en-US" sz="1050" dirty="0"/>
            <a:t>晶圆测试</a:t>
          </a:r>
          <a:endParaRPr lang="en-US" sz="1050" dirty="0"/>
        </a:p>
      </dgm:t>
    </dgm:pt>
    <dgm:pt modelId="{984E2232-2ED8-6845-85A3-87439A084253}" type="parTrans" cxnId="{10535A79-7646-0548-947D-80CE6F6967A7}">
      <dgm:prSet/>
      <dgm:spPr/>
      <dgm:t>
        <a:bodyPr/>
        <a:lstStyle/>
        <a:p>
          <a:endParaRPr lang="en-US" sz="1200"/>
        </a:p>
      </dgm:t>
    </dgm:pt>
    <dgm:pt modelId="{4A9CD612-8BCA-6C4F-8F03-E908F8736042}" type="sibTrans" cxnId="{10535A79-7646-0548-947D-80CE6F6967A7}">
      <dgm:prSet/>
      <dgm:spPr/>
      <dgm:t>
        <a:bodyPr/>
        <a:lstStyle/>
        <a:p>
          <a:endParaRPr lang="en-US" sz="1200"/>
        </a:p>
      </dgm:t>
    </dgm:pt>
    <dgm:pt modelId="{E5A4EC9F-7A8C-8944-AE1D-2E79EED5A264}">
      <dgm:prSet phldrT="[Text]" custT="1"/>
      <dgm:spPr>
        <a:solidFill>
          <a:srgbClr val="33B8B9"/>
        </a:solidFill>
        <a:ln>
          <a:noFill/>
        </a:ln>
      </dgm:spPr>
      <dgm:t>
        <a:bodyPr/>
        <a:lstStyle/>
        <a:p>
          <a:r>
            <a:rPr lang="zh-CN" altLang="en-US" sz="1050" dirty="0"/>
            <a:t>晶圆验收</a:t>
          </a:r>
          <a:endParaRPr lang="en-US" altLang="zh-CN" sz="1050" dirty="0"/>
        </a:p>
        <a:p>
          <a:r>
            <a:rPr lang="en-US" altLang="zh-CN" sz="1050" dirty="0"/>
            <a:t>&amp;</a:t>
          </a:r>
          <a:r>
            <a:rPr lang="zh-CN" altLang="en-US" sz="1050" dirty="0"/>
            <a:t>可靠性</a:t>
          </a:r>
          <a:endParaRPr lang="en-US" sz="1050" dirty="0"/>
        </a:p>
      </dgm:t>
    </dgm:pt>
    <dgm:pt modelId="{8B710F13-85D7-BF40-98D6-689C274EC4E8}" type="parTrans" cxnId="{75373476-DF69-374F-81BA-7F8954FD4DEA}">
      <dgm:prSet/>
      <dgm:spPr/>
      <dgm:t>
        <a:bodyPr/>
        <a:lstStyle/>
        <a:p>
          <a:endParaRPr lang="en-US" sz="1200"/>
        </a:p>
      </dgm:t>
    </dgm:pt>
    <dgm:pt modelId="{95A38E0F-9328-6146-8229-CB74D74F567F}" type="sibTrans" cxnId="{75373476-DF69-374F-81BA-7F8954FD4DEA}">
      <dgm:prSet/>
      <dgm:spPr/>
      <dgm:t>
        <a:bodyPr/>
        <a:lstStyle/>
        <a:p>
          <a:endParaRPr lang="en-US" sz="1200"/>
        </a:p>
      </dgm:t>
    </dgm:pt>
    <dgm:pt modelId="{8385F8A8-0857-124A-A77D-51DA1FED3FE1}">
      <dgm:prSet phldrT="[Text]" custT="1"/>
      <dgm:spPr>
        <a:solidFill>
          <a:srgbClr val="33B8B9"/>
        </a:solidFill>
        <a:ln>
          <a:noFill/>
        </a:ln>
      </dgm:spPr>
      <dgm:t>
        <a:bodyPr/>
        <a:lstStyle/>
        <a:p>
          <a:r>
            <a:rPr lang="zh-CN" altLang="en-US" sz="1050" dirty="0"/>
            <a:t>系统级测试</a:t>
          </a:r>
          <a:endParaRPr lang="en-US" sz="1050" dirty="0"/>
        </a:p>
      </dgm:t>
    </dgm:pt>
    <dgm:pt modelId="{F3D6A24E-A71C-D54B-B9E8-4663A21E39CA}" type="parTrans" cxnId="{F4100459-6B19-774B-963A-96E41A08A043}">
      <dgm:prSet/>
      <dgm:spPr/>
      <dgm:t>
        <a:bodyPr/>
        <a:lstStyle/>
        <a:p>
          <a:endParaRPr lang="en-US" sz="1200"/>
        </a:p>
      </dgm:t>
    </dgm:pt>
    <dgm:pt modelId="{0E870CC4-4713-994F-A8AC-9DBD812A7A5C}" type="sibTrans" cxnId="{F4100459-6B19-774B-963A-96E41A08A043}">
      <dgm:prSet/>
      <dgm:spPr/>
      <dgm:t>
        <a:bodyPr/>
        <a:lstStyle/>
        <a:p>
          <a:endParaRPr lang="en-US" sz="1200"/>
        </a:p>
      </dgm:t>
    </dgm:pt>
    <dgm:pt modelId="{A6A5ACD0-503A-B44D-988F-4E1CE3CAADA2}" type="pres">
      <dgm:prSet presAssocID="{E9FBC457-0E47-1C42-B6A5-B88E14CEEB97}" presName="Name0" presStyleCnt="0">
        <dgm:presLayoutVars>
          <dgm:dir/>
          <dgm:animLvl val="lvl"/>
          <dgm:resizeHandles val="exact"/>
        </dgm:presLayoutVars>
      </dgm:prSet>
      <dgm:spPr/>
    </dgm:pt>
    <dgm:pt modelId="{A6B5C05C-CC37-4B40-AEDD-93D3C220452D}" type="pres">
      <dgm:prSet presAssocID="{FDAD6C3F-7FA3-5F4B-94B3-F27786BD38FA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4D6C9E93-D7AB-2545-8ADE-714CCEF5CFC7}" type="pres">
      <dgm:prSet presAssocID="{0AB25AD0-A8DB-CE46-BF79-F16513E57554}" presName="parTxOnlySpace" presStyleCnt="0"/>
      <dgm:spPr/>
    </dgm:pt>
    <dgm:pt modelId="{E5ABEC83-6753-0744-A5A5-91BF6F078177}" type="pres">
      <dgm:prSet presAssocID="{9BC63CA5-BC22-3E41-951C-EE278237E48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2154FEE2-98A4-C041-9438-F76938B134BE}" type="pres">
      <dgm:prSet presAssocID="{8D8A4955-C3DA-8648-8BF4-97BB6224BD41}" presName="parTxOnlySpace" presStyleCnt="0"/>
      <dgm:spPr/>
    </dgm:pt>
    <dgm:pt modelId="{AC5E9B47-2338-034C-9C83-79774C5B2D5F}" type="pres">
      <dgm:prSet presAssocID="{E5A4EC9F-7A8C-8944-AE1D-2E79EED5A264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1FFB2F8-3B5B-1C4E-8C7A-E36979A90FAE}" type="pres">
      <dgm:prSet presAssocID="{95A38E0F-9328-6146-8229-CB74D74F567F}" presName="parTxOnlySpace" presStyleCnt="0"/>
      <dgm:spPr/>
    </dgm:pt>
    <dgm:pt modelId="{E9547AFA-50A7-644F-8CE0-80985805C036}" type="pres">
      <dgm:prSet presAssocID="{8B522DC1-0BA2-0C49-85EE-49094E54333A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4B83B45E-AC2A-AD47-9BFE-232D94E2251B}" type="pres">
      <dgm:prSet presAssocID="{4A9CD612-8BCA-6C4F-8F03-E908F8736042}" presName="parTxOnlySpace" presStyleCnt="0"/>
      <dgm:spPr/>
    </dgm:pt>
    <dgm:pt modelId="{C813F1DF-9472-344F-8277-05B8B7603B45}" type="pres">
      <dgm:prSet presAssocID="{8C29EA10-EA09-3346-B8B5-7C184673D1E4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E262A867-4BE6-BF42-B345-CADFE79AD94E}" type="pres">
      <dgm:prSet presAssocID="{B8B994FB-91F5-A744-B8B3-6BED67E922B5}" presName="parTxOnlySpace" presStyleCnt="0"/>
      <dgm:spPr/>
    </dgm:pt>
    <dgm:pt modelId="{81342181-49F8-7A43-B3BC-31445FE37A5A}" type="pres">
      <dgm:prSet presAssocID="{DCEDF18A-60C7-A144-A54E-D85BBA5B22A1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CB7BFAB6-634C-424D-896E-3E3FB26D063C}" type="pres">
      <dgm:prSet presAssocID="{A53B5D2E-F807-A241-BB74-910B835E7617}" presName="parTxOnlySpace" presStyleCnt="0"/>
      <dgm:spPr/>
    </dgm:pt>
    <dgm:pt modelId="{0651A80E-336B-0B49-AD75-91A964ECDC95}" type="pres">
      <dgm:prSet presAssocID="{8385F8A8-0857-124A-A77D-51DA1FED3FE1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7AB8BD06-AA39-8B41-AE35-A750867B82BD}" srcId="{E9FBC457-0E47-1C42-B6A5-B88E14CEEB97}" destId="{8C29EA10-EA09-3346-B8B5-7C184673D1E4}" srcOrd="4" destOrd="0" parTransId="{8AEE2226-9BD4-0745-8E76-08862EAAC0B6}" sibTransId="{B8B994FB-91F5-A744-B8B3-6BED67E922B5}"/>
    <dgm:cxn modelId="{7A5F0712-8D33-B74E-AD2D-5BBF95596338}" type="presOf" srcId="{FDAD6C3F-7FA3-5F4B-94B3-F27786BD38FA}" destId="{A6B5C05C-CC37-4B40-AEDD-93D3C220452D}" srcOrd="0" destOrd="0" presId="urn:microsoft.com/office/officeart/2005/8/layout/chevron1"/>
    <dgm:cxn modelId="{530DB668-D99B-ED4D-9992-C50A80394E47}" type="presOf" srcId="{DCEDF18A-60C7-A144-A54E-D85BBA5B22A1}" destId="{81342181-49F8-7A43-B3BC-31445FE37A5A}" srcOrd="0" destOrd="0" presId="urn:microsoft.com/office/officeart/2005/8/layout/chevron1"/>
    <dgm:cxn modelId="{2FBEF44B-99B7-2540-B6F2-3CBD5DFB4AD8}" type="presOf" srcId="{8C29EA10-EA09-3346-B8B5-7C184673D1E4}" destId="{C813F1DF-9472-344F-8277-05B8B7603B45}" srcOrd="0" destOrd="0" presId="urn:microsoft.com/office/officeart/2005/8/layout/chevron1"/>
    <dgm:cxn modelId="{A77A196E-666B-024A-B3F6-945DA4D5912D}" type="presOf" srcId="{E9FBC457-0E47-1C42-B6A5-B88E14CEEB97}" destId="{A6A5ACD0-503A-B44D-988F-4E1CE3CAADA2}" srcOrd="0" destOrd="0" presId="urn:microsoft.com/office/officeart/2005/8/layout/chevron1"/>
    <dgm:cxn modelId="{54DFF36F-4A49-C840-BA57-4E2B6E90867B}" srcId="{E9FBC457-0E47-1C42-B6A5-B88E14CEEB97}" destId="{FDAD6C3F-7FA3-5F4B-94B3-F27786BD38FA}" srcOrd="0" destOrd="0" parTransId="{96A5BFD6-69B9-AD4C-AEF2-A20D5E935E43}" sibTransId="{0AB25AD0-A8DB-CE46-BF79-F16513E57554}"/>
    <dgm:cxn modelId="{75373476-DF69-374F-81BA-7F8954FD4DEA}" srcId="{E9FBC457-0E47-1C42-B6A5-B88E14CEEB97}" destId="{E5A4EC9F-7A8C-8944-AE1D-2E79EED5A264}" srcOrd="2" destOrd="0" parTransId="{8B710F13-85D7-BF40-98D6-689C274EC4E8}" sibTransId="{95A38E0F-9328-6146-8229-CB74D74F567F}"/>
    <dgm:cxn modelId="{F4100459-6B19-774B-963A-96E41A08A043}" srcId="{E9FBC457-0E47-1C42-B6A5-B88E14CEEB97}" destId="{8385F8A8-0857-124A-A77D-51DA1FED3FE1}" srcOrd="6" destOrd="0" parTransId="{F3D6A24E-A71C-D54B-B9E8-4663A21E39CA}" sibTransId="{0E870CC4-4713-994F-A8AC-9DBD812A7A5C}"/>
    <dgm:cxn modelId="{10535A79-7646-0548-947D-80CE6F6967A7}" srcId="{E9FBC457-0E47-1C42-B6A5-B88E14CEEB97}" destId="{8B522DC1-0BA2-0C49-85EE-49094E54333A}" srcOrd="3" destOrd="0" parTransId="{984E2232-2ED8-6845-85A3-87439A084253}" sibTransId="{4A9CD612-8BCA-6C4F-8F03-E908F8736042}"/>
    <dgm:cxn modelId="{68A7668E-6A14-0A42-B326-D1AFAE560EE2}" srcId="{E9FBC457-0E47-1C42-B6A5-B88E14CEEB97}" destId="{DCEDF18A-60C7-A144-A54E-D85BBA5B22A1}" srcOrd="5" destOrd="0" parTransId="{FCA69174-0B75-774A-BEA5-5B22E6937384}" sibTransId="{A53B5D2E-F807-A241-BB74-910B835E7617}"/>
    <dgm:cxn modelId="{CEBF2090-9EA1-BB44-BD4E-A021521AEDAC}" type="presOf" srcId="{E5A4EC9F-7A8C-8944-AE1D-2E79EED5A264}" destId="{AC5E9B47-2338-034C-9C83-79774C5B2D5F}" srcOrd="0" destOrd="0" presId="urn:microsoft.com/office/officeart/2005/8/layout/chevron1"/>
    <dgm:cxn modelId="{65161493-9F2D-8045-B840-54282093D8C8}" type="presOf" srcId="{8385F8A8-0857-124A-A77D-51DA1FED3FE1}" destId="{0651A80E-336B-0B49-AD75-91A964ECDC95}" srcOrd="0" destOrd="0" presId="urn:microsoft.com/office/officeart/2005/8/layout/chevron1"/>
    <dgm:cxn modelId="{D95DF3BB-D20D-7848-AC07-2B78C3E5E315}" srcId="{E9FBC457-0E47-1C42-B6A5-B88E14CEEB97}" destId="{9BC63CA5-BC22-3E41-951C-EE278237E486}" srcOrd="1" destOrd="0" parTransId="{21389485-8C64-D441-921A-F763372752B0}" sibTransId="{8D8A4955-C3DA-8648-8BF4-97BB6224BD41}"/>
    <dgm:cxn modelId="{473DBDBC-2822-924C-9279-717B36AAF6C2}" type="presOf" srcId="{8B522DC1-0BA2-0C49-85EE-49094E54333A}" destId="{E9547AFA-50A7-644F-8CE0-80985805C036}" srcOrd="0" destOrd="0" presId="urn:microsoft.com/office/officeart/2005/8/layout/chevron1"/>
    <dgm:cxn modelId="{BD6271DC-F47D-F944-8440-C7431F4DEC01}" type="presOf" srcId="{9BC63CA5-BC22-3E41-951C-EE278237E486}" destId="{E5ABEC83-6753-0744-A5A5-91BF6F078177}" srcOrd="0" destOrd="0" presId="urn:microsoft.com/office/officeart/2005/8/layout/chevron1"/>
    <dgm:cxn modelId="{A7443C13-8582-A441-8D08-21C4B2EBAB50}" type="presParOf" srcId="{A6A5ACD0-503A-B44D-988F-4E1CE3CAADA2}" destId="{A6B5C05C-CC37-4B40-AEDD-93D3C220452D}" srcOrd="0" destOrd="0" presId="urn:microsoft.com/office/officeart/2005/8/layout/chevron1"/>
    <dgm:cxn modelId="{A5C3E410-FFFA-BD42-AAB8-019ECAE830B9}" type="presParOf" srcId="{A6A5ACD0-503A-B44D-988F-4E1CE3CAADA2}" destId="{4D6C9E93-D7AB-2545-8ADE-714CCEF5CFC7}" srcOrd="1" destOrd="0" presId="urn:microsoft.com/office/officeart/2005/8/layout/chevron1"/>
    <dgm:cxn modelId="{6D6BFC72-9BA9-3544-84FE-63058FAD2BFA}" type="presParOf" srcId="{A6A5ACD0-503A-B44D-988F-4E1CE3CAADA2}" destId="{E5ABEC83-6753-0744-A5A5-91BF6F078177}" srcOrd="2" destOrd="0" presId="urn:microsoft.com/office/officeart/2005/8/layout/chevron1"/>
    <dgm:cxn modelId="{3E1BCBA5-4CC3-1D42-AACB-9F0B7787D10B}" type="presParOf" srcId="{A6A5ACD0-503A-B44D-988F-4E1CE3CAADA2}" destId="{2154FEE2-98A4-C041-9438-F76938B134BE}" srcOrd="3" destOrd="0" presId="urn:microsoft.com/office/officeart/2005/8/layout/chevron1"/>
    <dgm:cxn modelId="{8557A883-1C8B-2740-A649-51F899BE2BE4}" type="presParOf" srcId="{A6A5ACD0-503A-B44D-988F-4E1CE3CAADA2}" destId="{AC5E9B47-2338-034C-9C83-79774C5B2D5F}" srcOrd="4" destOrd="0" presId="urn:microsoft.com/office/officeart/2005/8/layout/chevron1"/>
    <dgm:cxn modelId="{09A5D230-9928-5248-90E7-B7CB3D4F55AE}" type="presParOf" srcId="{A6A5ACD0-503A-B44D-988F-4E1CE3CAADA2}" destId="{51FFB2F8-3B5B-1C4E-8C7A-E36979A90FAE}" srcOrd="5" destOrd="0" presId="urn:microsoft.com/office/officeart/2005/8/layout/chevron1"/>
    <dgm:cxn modelId="{1F998B08-CDE5-8B40-AEB2-4BD53FD0E48D}" type="presParOf" srcId="{A6A5ACD0-503A-B44D-988F-4E1CE3CAADA2}" destId="{E9547AFA-50A7-644F-8CE0-80985805C036}" srcOrd="6" destOrd="0" presId="urn:microsoft.com/office/officeart/2005/8/layout/chevron1"/>
    <dgm:cxn modelId="{1A0ECE3F-F745-0A4E-A809-D77A237CDD81}" type="presParOf" srcId="{A6A5ACD0-503A-B44D-988F-4E1CE3CAADA2}" destId="{4B83B45E-AC2A-AD47-9BFE-232D94E2251B}" srcOrd="7" destOrd="0" presId="urn:microsoft.com/office/officeart/2005/8/layout/chevron1"/>
    <dgm:cxn modelId="{06136BBE-9F3E-D743-8CFA-A187B14A203D}" type="presParOf" srcId="{A6A5ACD0-503A-B44D-988F-4E1CE3CAADA2}" destId="{C813F1DF-9472-344F-8277-05B8B7603B45}" srcOrd="8" destOrd="0" presId="urn:microsoft.com/office/officeart/2005/8/layout/chevron1"/>
    <dgm:cxn modelId="{BEE77CFE-D4C4-0F40-AB7F-9BF635ECF3EE}" type="presParOf" srcId="{A6A5ACD0-503A-B44D-988F-4E1CE3CAADA2}" destId="{E262A867-4BE6-BF42-B345-CADFE79AD94E}" srcOrd="9" destOrd="0" presId="urn:microsoft.com/office/officeart/2005/8/layout/chevron1"/>
    <dgm:cxn modelId="{8243B68F-C6FD-4643-841E-795C0C5AA952}" type="presParOf" srcId="{A6A5ACD0-503A-B44D-988F-4E1CE3CAADA2}" destId="{81342181-49F8-7A43-B3BC-31445FE37A5A}" srcOrd="10" destOrd="0" presId="urn:microsoft.com/office/officeart/2005/8/layout/chevron1"/>
    <dgm:cxn modelId="{DCBB9D13-F28F-404E-AF4B-0237DA435D57}" type="presParOf" srcId="{A6A5ACD0-503A-B44D-988F-4E1CE3CAADA2}" destId="{CB7BFAB6-634C-424D-896E-3E3FB26D063C}" srcOrd="11" destOrd="0" presId="urn:microsoft.com/office/officeart/2005/8/layout/chevron1"/>
    <dgm:cxn modelId="{C2AD67F5-4D77-BA46-A873-5949CD2C9357}" type="presParOf" srcId="{A6A5ACD0-503A-B44D-988F-4E1CE3CAADA2}" destId="{0651A80E-336B-0B49-AD75-91A964ECDC95}" srcOrd="12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FBC457-0E47-1C42-B6A5-B88E14CEEB97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FDAD6C3F-7FA3-5F4B-94B3-F27786BD38FA}">
      <dgm:prSet phldrT="[Text]" custT="1"/>
      <dgm:spPr>
        <a:solidFill>
          <a:srgbClr val="33B8B9">
            <a:alpha val="20000"/>
          </a:srgbClr>
        </a:solidFill>
        <a:ln>
          <a:noFill/>
        </a:ln>
      </dgm:spPr>
      <dgm:t>
        <a:bodyPr/>
        <a:lstStyle/>
        <a:p>
          <a:r>
            <a:rPr lang="en-US" sz="1050" dirty="0"/>
            <a:t>IC </a:t>
          </a:r>
          <a:r>
            <a:rPr lang="zh-CN" altLang="en-US" sz="1050" dirty="0"/>
            <a:t>设计</a:t>
          </a:r>
          <a:endParaRPr lang="en-US" sz="1050" dirty="0"/>
        </a:p>
      </dgm:t>
    </dgm:pt>
    <dgm:pt modelId="{96A5BFD6-69B9-AD4C-AEF2-A20D5E935E43}" type="parTrans" cxnId="{54DFF36F-4A49-C840-BA57-4E2B6E90867B}">
      <dgm:prSet/>
      <dgm:spPr/>
      <dgm:t>
        <a:bodyPr/>
        <a:lstStyle/>
        <a:p>
          <a:endParaRPr lang="en-US" sz="1200"/>
        </a:p>
      </dgm:t>
    </dgm:pt>
    <dgm:pt modelId="{0AB25AD0-A8DB-CE46-BF79-F16513E57554}" type="sibTrans" cxnId="{54DFF36F-4A49-C840-BA57-4E2B6E90867B}">
      <dgm:prSet/>
      <dgm:spPr/>
      <dgm:t>
        <a:bodyPr/>
        <a:lstStyle/>
        <a:p>
          <a:endParaRPr lang="en-US" sz="1200"/>
        </a:p>
      </dgm:t>
    </dgm:pt>
    <dgm:pt modelId="{9BC63CA5-BC22-3E41-951C-EE278237E486}">
      <dgm:prSet phldrT="[Text]" custT="1"/>
      <dgm:spPr>
        <a:solidFill>
          <a:srgbClr val="33B8B9">
            <a:alpha val="20000"/>
          </a:srgbClr>
        </a:solidFill>
        <a:ln>
          <a:noFill/>
        </a:ln>
      </dgm:spPr>
      <dgm:t>
        <a:bodyPr/>
        <a:lstStyle/>
        <a:p>
          <a:r>
            <a:rPr lang="zh-CN" altLang="en-US" sz="1050" dirty="0"/>
            <a:t>晶圆制造</a:t>
          </a:r>
          <a:endParaRPr lang="en-US" sz="1050" dirty="0"/>
        </a:p>
      </dgm:t>
    </dgm:pt>
    <dgm:pt modelId="{21389485-8C64-D441-921A-F763372752B0}" type="parTrans" cxnId="{D95DF3BB-D20D-7848-AC07-2B78C3E5E315}">
      <dgm:prSet/>
      <dgm:spPr/>
      <dgm:t>
        <a:bodyPr/>
        <a:lstStyle/>
        <a:p>
          <a:endParaRPr lang="en-US" sz="1200"/>
        </a:p>
      </dgm:t>
    </dgm:pt>
    <dgm:pt modelId="{8D8A4955-C3DA-8648-8BF4-97BB6224BD41}" type="sibTrans" cxnId="{D95DF3BB-D20D-7848-AC07-2B78C3E5E315}">
      <dgm:prSet/>
      <dgm:spPr/>
      <dgm:t>
        <a:bodyPr/>
        <a:lstStyle/>
        <a:p>
          <a:endParaRPr lang="en-US" sz="1200"/>
        </a:p>
      </dgm:t>
    </dgm:pt>
    <dgm:pt modelId="{8C29EA10-EA09-3346-B8B5-7C184673D1E4}">
      <dgm:prSet phldrT="[Text]" custT="1"/>
      <dgm:spPr>
        <a:solidFill>
          <a:srgbClr val="33B8B9">
            <a:alpha val="20000"/>
          </a:srgbClr>
        </a:solidFill>
        <a:ln>
          <a:noFill/>
        </a:ln>
      </dgm:spPr>
      <dgm:t>
        <a:bodyPr/>
        <a:lstStyle/>
        <a:p>
          <a:r>
            <a:rPr lang="zh-CN" altLang="en-US" sz="1050" dirty="0"/>
            <a:t>封装</a:t>
          </a:r>
          <a:endParaRPr lang="en-US" sz="1050" dirty="0"/>
        </a:p>
      </dgm:t>
    </dgm:pt>
    <dgm:pt modelId="{8AEE2226-9BD4-0745-8E76-08862EAAC0B6}" type="parTrans" cxnId="{7AB8BD06-AA39-8B41-AE35-A750867B82BD}">
      <dgm:prSet/>
      <dgm:spPr/>
      <dgm:t>
        <a:bodyPr/>
        <a:lstStyle/>
        <a:p>
          <a:endParaRPr lang="en-US" sz="1200"/>
        </a:p>
      </dgm:t>
    </dgm:pt>
    <dgm:pt modelId="{B8B994FB-91F5-A744-B8B3-6BED67E922B5}" type="sibTrans" cxnId="{7AB8BD06-AA39-8B41-AE35-A750867B82BD}">
      <dgm:prSet/>
      <dgm:spPr/>
      <dgm:t>
        <a:bodyPr/>
        <a:lstStyle/>
        <a:p>
          <a:endParaRPr lang="en-US" sz="1200"/>
        </a:p>
      </dgm:t>
    </dgm:pt>
    <dgm:pt modelId="{DCEDF18A-60C7-A144-A54E-D85BBA5B22A1}">
      <dgm:prSet phldrT="[Text]" custT="1"/>
      <dgm:spPr>
        <a:solidFill>
          <a:srgbClr val="33B8B9">
            <a:alpha val="20000"/>
          </a:srgbClr>
        </a:solidFill>
        <a:ln>
          <a:noFill/>
        </a:ln>
      </dgm:spPr>
      <dgm:t>
        <a:bodyPr/>
        <a:lstStyle/>
        <a:p>
          <a:r>
            <a:rPr lang="zh-CN" altLang="en-US" sz="1050" dirty="0"/>
            <a:t>封装芯片测试</a:t>
          </a:r>
          <a:endParaRPr lang="en-US" sz="1050" dirty="0"/>
        </a:p>
      </dgm:t>
    </dgm:pt>
    <dgm:pt modelId="{FCA69174-0B75-774A-BEA5-5B22E6937384}" type="parTrans" cxnId="{68A7668E-6A14-0A42-B326-D1AFAE560EE2}">
      <dgm:prSet/>
      <dgm:spPr/>
      <dgm:t>
        <a:bodyPr/>
        <a:lstStyle/>
        <a:p>
          <a:endParaRPr lang="en-US" sz="1200"/>
        </a:p>
      </dgm:t>
    </dgm:pt>
    <dgm:pt modelId="{A53B5D2E-F807-A241-BB74-910B835E7617}" type="sibTrans" cxnId="{68A7668E-6A14-0A42-B326-D1AFAE560EE2}">
      <dgm:prSet/>
      <dgm:spPr/>
      <dgm:t>
        <a:bodyPr/>
        <a:lstStyle/>
        <a:p>
          <a:endParaRPr lang="en-US" sz="1200"/>
        </a:p>
      </dgm:t>
    </dgm:pt>
    <dgm:pt modelId="{8B522DC1-0BA2-0C49-85EE-49094E54333A}">
      <dgm:prSet phldrT="[Text]" custT="1"/>
      <dgm:spPr>
        <a:solidFill>
          <a:srgbClr val="33B8B9"/>
        </a:solidFill>
        <a:ln>
          <a:noFill/>
        </a:ln>
      </dgm:spPr>
      <dgm:t>
        <a:bodyPr/>
        <a:lstStyle/>
        <a:p>
          <a:r>
            <a:rPr lang="zh-CN" altLang="en-US" sz="1050" dirty="0"/>
            <a:t>晶圆测试</a:t>
          </a:r>
          <a:endParaRPr lang="en-US" sz="1050" dirty="0"/>
        </a:p>
      </dgm:t>
    </dgm:pt>
    <dgm:pt modelId="{984E2232-2ED8-6845-85A3-87439A084253}" type="parTrans" cxnId="{10535A79-7646-0548-947D-80CE6F6967A7}">
      <dgm:prSet/>
      <dgm:spPr/>
      <dgm:t>
        <a:bodyPr/>
        <a:lstStyle/>
        <a:p>
          <a:endParaRPr lang="en-US" sz="1200"/>
        </a:p>
      </dgm:t>
    </dgm:pt>
    <dgm:pt modelId="{4A9CD612-8BCA-6C4F-8F03-E908F8736042}" type="sibTrans" cxnId="{10535A79-7646-0548-947D-80CE6F6967A7}">
      <dgm:prSet/>
      <dgm:spPr/>
      <dgm:t>
        <a:bodyPr/>
        <a:lstStyle/>
        <a:p>
          <a:endParaRPr lang="en-US" sz="1200"/>
        </a:p>
      </dgm:t>
    </dgm:pt>
    <dgm:pt modelId="{E5A4EC9F-7A8C-8944-AE1D-2E79EED5A264}">
      <dgm:prSet phldrT="[Text]" custT="1"/>
      <dgm:spPr>
        <a:solidFill>
          <a:srgbClr val="33B8B9"/>
        </a:solidFill>
        <a:ln>
          <a:noFill/>
        </a:ln>
      </dgm:spPr>
      <dgm:t>
        <a:bodyPr/>
        <a:lstStyle/>
        <a:p>
          <a:r>
            <a:rPr lang="zh-CN" altLang="en-US" sz="1050" dirty="0"/>
            <a:t>晶圆验收</a:t>
          </a:r>
          <a:endParaRPr lang="en-US" altLang="zh-CN" sz="1050" dirty="0"/>
        </a:p>
        <a:p>
          <a:r>
            <a:rPr lang="en-US" altLang="zh-CN" sz="1050" dirty="0"/>
            <a:t>&amp;</a:t>
          </a:r>
          <a:r>
            <a:rPr lang="zh-CN" altLang="en-US" sz="1050" dirty="0"/>
            <a:t>可靠性</a:t>
          </a:r>
          <a:endParaRPr lang="en-US" sz="1050" dirty="0"/>
        </a:p>
      </dgm:t>
    </dgm:pt>
    <dgm:pt modelId="{8B710F13-85D7-BF40-98D6-689C274EC4E8}" type="parTrans" cxnId="{75373476-DF69-374F-81BA-7F8954FD4DEA}">
      <dgm:prSet/>
      <dgm:spPr/>
      <dgm:t>
        <a:bodyPr/>
        <a:lstStyle/>
        <a:p>
          <a:endParaRPr lang="en-US" sz="1200"/>
        </a:p>
      </dgm:t>
    </dgm:pt>
    <dgm:pt modelId="{95A38E0F-9328-6146-8229-CB74D74F567F}" type="sibTrans" cxnId="{75373476-DF69-374F-81BA-7F8954FD4DEA}">
      <dgm:prSet/>
      <dgm:spPr/>
      <dgm:t>
        <a:bodyPr/>
        <a:lstStyle/>
        <a:p>
          <a:endParaRPr lang="en-US" sz="1200"/>
        </a:p>
      </dgm:t>
    </dgm:pt>
    <dgm:pt modelId="{8385F8A8-0857-124A-A77D-51DA1FED3FE1}">
      <dgm:prSet phldrT="[Text]" custT="1"/>
      <dgm:spPr>
        <a:solidFill>
          <a:srgbClr val="33B8B9">
            <a:alpha val="20000"/>
          </a:srgbClr>
        </a:solidFill>
        <a:ln>
          <a:noFill/>
        </a:ln>
      </dgm:spPr>
      <dgm:t>
        <a:bodyPr/>
        <a:lstStyle/>
        <a:p>
          <a:r>
            <a:rPr lang="zh-CN" altLang="en-US" sz="1050" dirty="0"/>
            <a:t>系统级测试</a:t>
          </a:r>
          <a:endParaRPr lang="en-US" sz="1050" dirty="0"/>
        </a:p>
      </dgm:t>
    </dgm:pt>
    <dgm:pt modelId="{F3D6A24E-A71C-D54B-B9E8-4663A21E39CA}" type="parTrans" cxnId="{F4100459-6B19-774B-963A-96E41A08A043}">
      <dgm:prSet/>
      <dgm:spPr/>
      <dgm:t>
        <a:bodyPr/>
        <a:lstStyle/>
        <a:p>
          <a:endParaRPr lang="en-US" sz="1200"/>
        </a:p>
      </dgm:t>
    </dgm:pt>
    <dgm:pt modelId="{0E870CC4-4713-994F-A8AC-9DBD812A7A5C}" type="sibTrans" cxnId="{F4100459-6B19-774B-963A-96E41A08A043}">
      <dgm:prSet/>
      <dgm:spPr/>
      <dgm:t>
        <a:bodyPr/>
        <a:lstStyle/>
        <a:p>
          <a:endParaRPr lang="en-US" sz="1200"/>
        </a:p>
      </dgm:t>
    </dgm:pt>
    <dgm:pt modelId="{A6A5ACD0-503A-B44D-988F-4E1CE3CAADA2}" type="pres">
      <dgm:prSet presAssocID="{E9FBC457-0E47-1C42-B6A5-B88E14CEEB97}" presName="Name0" presStyleCnt="0">
        <dgm:presLayoutVars>
          <dgm:dir/>
          <dgm:animLvl val="lvl"/>
          <dgm:resizeHandles val="exact"/>
        </dgm:presLayoutVars>
      </dgm:prSet>
      <dgm:spPr/>
    </dgm:pt>
    <dgm:pt modelId="{A6B5C05C-CC37-4B40-AEDD-93D3C220452D}" type="pres">
      <dgm:prSet presAssocID="{FDAD6C3F-7FA3-5F4B-94B3-F27786BD38FA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4D6C9E93-D7AB-2545-8ADE-714CCEF5CFC7}" type="pres">
      <dgm:prSet presAssocID="{0AB25AD0-A8DB-CE46-BF79-F16513E57554}" presName="parTxOnlySpace" presStyleCnt="0"/>
      <dgm:spPr/>
    </dgm:pt>
    <dgm:pt modelId="{E5ABEC83-6753-0744-A5A5-91BF6F078177}" type="pres">
      <dgm:prSet presAssocID="{9BC63CA5-BC22-3E41-951C-EE278237E48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2154FEE2-98A4-C041-9438-F76938B134BE}" type="pres">
      <dgm:prSet presAssocID="{8D8A4955-C3DA-8648-8BF4-97BB6224BD41}" presName="parTxOnlySpace" presStyleCnt="0"/>
      <dgm:spPr/>
    </dgm:pt>
    <dgm:pt modelId="{AC5E9B47-2338-034C-9C83-79774C5B2D5F}" type="pres">
      <dgm:prSet presAssocID="{E5A4EC9F-7A8C-8944-AE1D-2E79EED5A264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1FFB2F8-3B5B-1C4E-8C7A-E36979A90FAE}" type="pres">
      <dgm:prSet presAssocID="{95A38E0F-9328-6146-8229-CB74D74F567F}" presName="parTxOnlySpace" presStyleCnt="0"/>
      <dgm:spPr/>
    </dgm:pt>
    <dgm:pt modelId="{E9547AFA-50A7-644F-8CE0-80985805C036}" type="pres">
      <dgm:prSet presAssocID="{8B522DC1-0BA2-0C49-85EE-49094E54333A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4B83B45E-AC2A-AD47-9BFE-232D94E2251B}" type="pres">
      <dgm:prSet presAssocID="{4A9CD612-8BCA-6C4F-8F03-E908F8736042}" presName="parTxOnlySpace" presStyleCnt="0"/>
      <dgm:spPr/>
    </dgm:pt>
    <dgm:pt modelId="{C813F1DF-9472-344F-8277-05B8B7603B45}" type="pres">
      <dgm:prSet presAssocID="{8C29EA10-EA09-3346-B8B5-7C184673D1E4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E262A867-4BE6-BF42-B345-CADFE79AD94E}" type="pres">
      <dgm:prSet presAssocID="{B8B994FB-91F5-A744-B8B3-6BED67E922B5}" presName="parTxOnlySpace" presStyleCnt="0"/>
      <dgm:spPr/>
    </dgm:pt>
    <dgm:pt modelId="{81342181-49F8-7A43-B3BC-31445FE37A5A}" type="pres">
      <dgm:prSet presAssocID="{DCEDF18A-60C7-A144-A54E-D85BBA5B22A1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CB7BFAB6-634C-424D-896E-3E3FB26D063C}" type="pres">
      <dgm:prSet presAssocID="{A53B5D2E-F807-A241-BB74-910B835E7617}" presName="parTxOnlySpace" presStyleCnt="0"/>
      <dgm:spPr/>
    </dgm:pt>
    <dgm:pt modelId="{0651A80E-336B-0B49-AD75-91A964ECDC95}" type="pres">
      <dgm:prSet presAssocID="{8385F8A8-0857-124A-A77D-51DA1FED3FE1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7AB8BD06-AA39-8B41-AE35-A750867B82BD}" srcId="{E9FBC457-0E47-1C42-B6A5-B88E14CEEB97}" destId="{8C29EA10-EA09-3346-B8B5-7C184673D1E4}" srcOrd="4" destOrd="0" parTransId="{8AEE2226-9BD4-0745-8E76-08862EAAC0B6}" sibTransId="{B8B994FB-91F5-A744-B8B3-6BED67E922B5}"/>
    <dgm:cxn modelId="{7A5F0712-8D33-B74E-AD2D-5BBF95596338}" type="presOf" srcId="{FDAD6C3F-7FA3-5F4B-94B3-F27786BD38FA}" destId="{A6B5C05C-CC37-4B40-AEDD-93D3C220452D}" srcOrd="0" destOrd="0" presId="urn:microsoft.com/office/officeart/2005/8/layout/chevron1"/>
    <dgm:cxn modelId="{530DB668-D99B-ED4D-9992-C50A80394E47}" type="presOf" srcId="{DCEDF18A-60C7-A144-A54E-D85BBA5B22A1}" destId="{81342181-49F8-7A43-B3BC-31445FE37A5A}" srcOrd="0" destOrd="0" presId="urn:microsoft.com/office/officeart/2005/8/layout/chevron1"/>
    <dgm:cxn modelId="{2FBEF44B-99B7-2540-B6F2-3CBD5DFB4AD8}" type="presOf" srcId="{8C29EA10-EA09-3346-B8B5-7C184673D1E4}" destId="{C813F1DF-9472-344F-8277-05B8B7603B45}" srcOrd="0" destOrd="0" presId="urn:microsoft.com/office/officeart/2005/8/layout/chevron1"/>
    <dgm:cxn modelId="{A77A196E-666B-024A-B3F6-945DA4D5912D}" type="presOf" srcId="{E9FBC457-0E47-1C42-B6A5-B88E14CEEB97}" destId="{A6A5ACD0-503A-B44D-988F-4E1CE3CAADA2}" srcOrd="0" destOrd="0" presId="urn:microsoft.com/office/officeart/2005/8/layout/chevron1"/>
    <dgm:cxn modelId="{54DFF36F-4A49-C840-BA57-4E2B6E90867B}" srcId="{E9FBC457-0E47-1C42-B6A5-B88E14CEEB97}" destId="{FDAD6C3F-7FA3-5F4B-94B3-F27786BD38FA}" srcOrd="0" destOrd="0" parTransId="{96A5BFD6-69B9-AD4C-AEF2-A20D5E935E43}" sibTransId="{0AB25AD0-A8DB-CE46-BF79-F16513E57554}"/>
    <dgm:cxn modelId="{75373476-DF69-374F-81BA-7F8954FD4DEA}" srcId="{E9FBC457-0E47-1C42-B6A5-B88E14CEEB97}" destId="{E5A4EC9F-7A8C-8944-AE1D-2E79EED5A264}" srcOrd="2" destOrd="0" parTransId="{8B710F13-85D7-BF40-98D6-689C274EC4E8}" sibTransId="{95A38E0F-9328-6146-8229-CB74D74F567F}"/>
    <dgm:cxn modelId="{F4100459-6B19-774B-963A-96E41A08A043}" srcId="{E9FBC457-0E47-1C42-B6A5-B88E14CEEB97}" destId="{8385F8A8-0857-124A-A77D-51DA1FED3FE1}" srcOrd="6" destOrd="0" parTransId="{F3D6A24E-A71C-D54B-B9E8-4663A21E39CA}" sibTransId="{0E870CC4-4713-994F-A8AC-9DBD812A7A5C}"/>
    <dgm:cxn modelId="{10535A79-7646-0548-947D-80CE6F6967A7}" srcId="{E9FBC457-0E47-1C42-B6A5-B88E14CEEB97}" destId="{8B522DC1-0BA2-0C49-85EE-49094E54333A}" srcOrd="3" destOrd="0" parTransId="{984E2232-2ED8-6845-85A3-87439A084253}" sibTransId="{4A9CD612-8BCA-6C4F-8F03-E908F8736042}"/>
    <dgm:cxn modelId="{68A7668E-6A14-0A42-B326-D1AFAE560EE2}" srcId="{E9FBC457-0E47-1C42-B6A5-B88E14CEEB97}" destId="{DCEDF18A-60C7-A144-A54E-D85BBA5B22A1}" srcOrd="5" destOrd="0" parTransId="{FCA69174-0B75-774A-BEA5-5B22E6937384}" sibTransId="{A53B5D2E-F807-A241-BB74-910B835E7617}"/>
    <dgm:cxn modelId="{CEBF2090-9EA1-BB44-BD4E-A021521AEDAC}" type="presOf" srcId="{E5A4EC9F-7A8C-8944-AE1D-2E79EED5A264}" destId="{AC5E9B47-2338-034C-9C83-79774C5B2D5F}" srcOrd="0" destOrd="0" presId="urn:microsoft.com/office/officeart/2005/8/layout/chevron1"/>
    <dgm:cxn modelId="{65161493-9F2D-8045-B840-54282093D8C8}" type="presOf" srcId="{8385F8A8-0857-124A-A77D-51DA1FED3FE1}" destId="{0651A80E-336B-0B49-AD75-91A964ECDC95}" srcOrd="0" destOrd="0" presId="urn:microsoft.com/office/officeart/2005/8/layout/chevron1"/>
    <dgm:cxn modelId="{D95DF3BB-D20D-7848-AC07-2B78C3E5E315}" srcId="{E9FBC457-0E47-1C42-B6A5-B88E14CEEB97}" destId="{9BC63CA5-BC22-3E41-951C-EE278237E486}" srcOrd="1" destOrd="0" parTransId="{21389485-8C64-D441-921A-F763372752B0}" sibTransId="{8D8A4955-C3DA-8648-8BF4-97BB6224BD41}"/>
    <dgm:cxn modelId="{473DBDBC-2822-924C-9279-717B36AAF6C2}" type="presOf" srcId="{8B522DC1-0BA2-0C49-85EE-49094E54333A}" destId="{E9547AFA-50A7-644F-8CE0-80985805C036}" srcOrd="0" destOrd="0" presId="urn:microsoft.com/office/officeart/2005/8/layout/chevron1"/>
    <dgm:cxn modelId="{BD6271DC-F47D-F944-8440-C7431F4DEC01}" type="presOf" srcId="{9BC63CA5-BC22-3E41-951C-EE278237E486}" destId="{E5ABEC83-6753-0744-A5A5-91BF6F078177}" srcOrd="0" destOrd="0" presId="urn:microsoft.com/office/officeart/2005/8/layout/chevron1"/>
    <dgm:cxn modelId="{A7443C13-8582-A441-8D08-21C4B2EBAB50}" type="presParOf" srcId="{A6A5ACD0-503A-B44D-988F-4E1CE3CAADA2}" destId="{A6B5C05C-CC37-4B40-AEDD-93D3C220452D}" srcOrd="0" destOrd="0" presId="urn:microsoft.com/office/officeart/2005/8/layout/chevron1"/>
    <dgm:cxn modelId="{A5C3E410-FFFA-BD42-AAB8-019ECAE830B9}" type="presParOf" srcId="{A6A5ACD0-503A-B44D-988F-4E1CE3CAADA2}" destId="{4D6C9E93-D7AB-2545-8ADE-714CCEF5CFC7}" srcOrd="1" destOrd="0" presId="urn:microsoft.com/office/officeart/2005/8/layout/chevron1"/>
    <dgm:cxn modelId="{6D6BFC72-9BA9-3544-84FE-63058FAD2BFA}" type="presParOf" srcId="{A6A5ACD0-503A-B44D-988F-4E1CE3CAADA2}" destId="{E5ABEC83-6753-0744-A5A5-91BF6F078177}" srcOrd="2" destOrd="0" presId="urn:microsoft.com/office/officeart/2005/8/layout/chevron1"/>
    <dgm:cxn modelId="{3E1BCBA5-4CC3-1D42-AACB-9F0B7787D10B}" type="presParOf" srcId="{A6A5ACD0-503A-B44D-988F-4E1CE3CAADA2}" destId="{2154FEE2-98A4-C041-9438-F76938B134BE}" srcOrd="3" destOrd="0" presId="urn:microsoft.com/office/officeart/2005/8/layout/chevron1"/>
    <dgm:cxn modelId="{8557A883-1C8B-2740-A649-51F899BE2BE4}" type="presParOf" srcId="{A6A5ACD0-503A-B44D-988F-4E1CE3CAADA2}" destId="{AC5E9B47-2338-034C-9C83-79774C5B2D5F}" srcOrd="4" destOrd="0" presId="urn:microsoft.com/office/officeart/2005/8/layout/chevron1"/>
    <dgm:cxn modelId="{09A5D230-9928-5248-90E7-B7CB3D4F55AE}" type="presParOf" srcId="{A6A5ACD0-503A-B44D-988F-4E1CE3CAADA2}" destId="{51FFB2F8-3B5B-1C4E-8C7A-E36979A90FAE}" srcOrd="5" destOrd="0" presId="urn:microsoft.com/office/officeart/2005/8/layout/chevron1"/>
    <dgm:cxn modelId="{1F998B08-CDE5-8B40-AEB2-4BD53FD0E48D}" type="presParOf" srcId="{A6A5ACD0-503A-B44D-988F-4E1CE3CAADA2}" destId="{E9547AFA-50A7-644F-8CE0-80985805C036}" srcOrd="6" destOrd="0" presId="urn:microsoft.com/office/officeart/2005/8/layout/chevron1"/>
    <dgm:cxn modelId="{1A0ECE3F-F745-0A4E-A809-D77A237CDD81}" type="presParOf" srcId="{A6A5ACD0-503A-B44D-988F-4E1CE3CAADA2}" destId="{4B83B45E-AC2A-AD47-9BFE-232D94E2251B}" srcOrd="7" destOrd="0" presId="urn:microsoft.com/office/officeart/2005/8/layout/chevron1"/>
    <dgm:cxn modelId="{06136BBE-9F3E-D743-8CFA-A187B14A203D}" type="presParOf" srcId="{A6A5ACD0-503A-B44D-988F-4E1CE3CAADA2}" destId="{C813F1DF-9472-344F-8277-05B8B7603B45}" srcOrd="8" destOrd="0" presId="urn:microsoft.com/office/officeart/2005/8/layout/chevron1"/>
    <dgm:cxn modelId="{BEE77CFE-D4C4-0F40-AB7F-9BF635ECF3EE}" type="presParOf" srcId="{A6A5ACD0-503A-B44D-988F-4E1CE3CAADA2}" destId="{E262A867-4BE6-BF42-B345-CADFE79AD94E}" srcOrd="9" destOrd="0" presId="urn:microsoft.com/office/officeart/2005/8/layout/chevron1"/>
    <dgm:cxn modelId="{8243B68F-C6FD-4643-841E-795C0C5AA952}" type="presParOf" srcId="{A6A5ACD0-503A-B44D-988F-4E1CE3CAADA2}" destId="{81342181-49F8-7A43-B3BC-31445FE37A5A}" srcOrd="10" destOrd="0" presId="urn:microsoft.com/office/officeart/2005/8/layout/chevron1"/>
    <dgm:cxn modelId="{DCBB9D13-F28F-404E-AF4B-0237DA435D57}" type="presParOf" srcId="{A6A5ACD0-503A-B44D-988F-4E1CE3CAADA2}" destId="{CB7BFAB6-634C-424D-896E-3E3FB26D063C}" srcOrd="11" destOrd="0" presId="urn:microsoft.com/office/officeart/2005/8/layout/chevron1"/>
    <dgm:cxn modelId="{C2AD67F5-4D77-BA46-A873-5949CD2C9357}" type="presParOf" srcId="{A6A5ACD0-503A-B44D-988F-4E1CE3CAADA2}" destId="{0651A80E-336B-0B49-AD75-91A964ECDC95}" srcOrd="12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FBC457-0E47-1C42-B6A5-B88E14CEEB97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FDAD6C3F-7FA3-5F4B-94B3-F27786BD38FA}">
      <dgm:prSet phldrT="[Text]" custT="1"/>
      <dgm:spPr>
        <a:solidFill>
          <a:srgbClr val="33B8B9">
            <a:alpha val="20000"/>
          </a:srgbClr>
        </a:solidFill>
        <a:ln>
          <a:noFill/>
        </a:ln>
      </dgm:spPr>
      <dgm:t>
        <a:bodyPr/>
        <a:lstStyle/>
        <a:p>
          <a:r>
            <a:rPr lang="en-US" sz="1050" dirty="0"/>
            <a:t>IC </a:t>
          </a:r>
          <a:r>
            <a:rPr lang="zh-CN" altLang="en-US" sz="1050" dirty="0"/>
            <a:t>设计</a:t>
          </a:r>
          <a:endParaRPr lang="en-US" sz="1050" dirty="0"/>
        </a:p>
      </dgm:t>
    </dgm:pt>
    <dgm:pt modelId="{96A5BFD6-69B9-AD4C-AEF2-A20D5E935E43}" type="parTrans" cxnId="{54DFF36F-4A49-C840-BA57-4E2B6E90867B}">
      <dgm:prSet/>
      <dgm:spPr/>
      <dgm:t>
        <a:bodyPr/>
        <a:lstStyle/>
        <a:p>
          <a:endParaRPr lang="en-US" sz="1200"/>
        </a:p>
      </dgm:t>
    </dgm:pt>
    <dgm:pt modelId="{0AB25AD0-A8DB-CE46-BF79-F16513E57554}" type="sibTrans" cxnId="{54DFF36F-4A49-C840-BA57-4E2B6E90867B}">
      <dgm:prSet/>
      <dgm:spPr/>
      <dgm:t>
        <a:bodyPr/>
        <a:lstStyle/>
        <a:p>
          <a:endParaRPr lang="en-US" sz="1200"/>
        </a:p>
      </dgm:t>
    </dgm:pt>
    <dgm:pt modelId="{9BC63CA5-BC22-3E41-951C-EE278237E486}">
      <dgm:prSet phldrT="[Text]" custT="1"/>
      <dgm:spPr>
        <a:solidFill>
          <a:srgbClr val="33B8B9">
            <a:alpha val="20000"/>
          </a:srgbClr>
        </a:solidFill>
        <a:ln>
          <a:noFill/>
        </a:ln>
      </dgm:spPr>
      <dgm:t>
        <a:bodyPr/>
        <a:lstStyle/>
        <a:p>
          <a:r>
            <a:rPr lang="zh-CN" altLang="en-US" sz="1050" dirty="0"/>
            <a:t>晶圆制造</a:t>
          </a:r>
          <a:endParaRPr lang="en-US" sz="1050" dirty="0"/>
        </a:p>
      </dgm:t>
    </dgm:pt>
    <dgm:pt modelId="{21389485-8C64-D441-921A-F763372752B0}" type="parTrans" cxnId="{D95DF3BB-D20D-7848-AC07-2B78C3E5E315}">
      <dgm:prSet/>
      <dgm:spPr/>
      <dgm:t>
        <a:bodyPr/>
        <a:lstStyle/>
        <a:p>
          <a:endParaRPr lang="en-US" sz="1200"/>
        </a:p>
      </dgm:t>
    </dgm:pt>
    <dgm:pt modelId="{8D8A4955-C3DA-8648-8BF4-97BB6224BD41}" type="sibTrans" cxnId="{D95DF3BB-D20D-7848-AC07-2B78C3E5E315}">
      <dgm:prSet/>
      <dgm:spPr/>
      <dgm:t>
        <a:bodyPr/>
        <a:lstStyle/>
        <a:p>
          <a:endParaRPr lang="en-US" sz="1200"/>
        </a:p>
      </dgm:t>
    </dgm:pt>
    <dgm:pt modelId="{8C29EA10-EA09-3346-B8B5-7C184673D1E4}">
      <dgm:prSet phldrT="[Text]" custT="1"/>
      <dgm:spPr>
        <a:solidFill>
          <a:srgbClr val="33B8B9">
            <a:alpha val="20000"/>
          </a:srgbClr>
        </a:solidFill>
        <a:ln>
          <a:noFill/>
        </a:ln>
      </dgm:spPr>
      <dgm:t>
        <a:bodyPr/>
        <a:lstStyle/>
        <a:p>
          <a:r>
            <a:rPr lang="zh-CN" altLang="en-US" sz="1050" dirty="0"/>
            <a:t>封装</a:t>
          </a:r>
          <a:endParaRPr lang="en-US" sz="1050" dirty="0"/>
        </a:p>
      </dgm:t>
    </dgm:pt>
    <dgm:pt modelId="{8AEE2226-9BD4-0745-8E76-08862EAAC0B6}" type="parTrans" cxnId="{7AB8BD06-AA39-8B41-AE35-A750867B82BD}">
      <dgm:prSet/>
      <dgm:spPr/>
      <dgm:t>
        <a:bodyPr/>
        <a:lstStyle/>
        <a:p>
          <a:endParaRPr lang="en-US" sz="1200"/>
        </a:p>
      </dgm:t>
    </dgm:pt>
    <dgm:pt modelId="{B8B994FB-91F5-A744-B8B3-6BED67E922B5}" type="sibTrans" cxnId="{7AB8BD06-AA39-8B41-AE35-A750867B82BD}">
      <dgm:prSet/>
      <dgm:spPr/>
      <dgm:t>
        <a:bodyPr/>
        <a:lstStyle/>
        <a:p>
          <a:endParaRPr lang="en-US" sz="1200"/>
        </a:p>
      </dgm:t>
    </dgm:pt>
    <dgm:pt modelId="{DCEDF18A-60C7-A144-A54E-D85BBA5B22A1}">
      <dgm:prSet phldrT="[Text]" custT="1"/>
      <dgm:spPr>
        <a:solidFill>
          <a:srgbClr val="33B8B9">
            <a:alpha val="20000"/>
          </a:srgbClr>
        </a:solidFill>
        <a:ln>
          <a:noFill/>
        </a:ln>
      </dgm:spPr>
      <dgm:t>
        <a:bodyPr/>
        <a:lstStyle/>
        <a:p>
          <a:r>
            <a:rPr lang="zh-CN" altLang="en-US" sz="1050" dirty="0"/>
            <a:t>封装芯片测试</a:t>
          </a:r>
          <a:endParaRPr lang="en-US" sz="1050" dirty="0"/>
        </a:p>
      </dgm:t>
    </dgm:pt>
    <dgm:pt modelId="{FCA69174-0B75-774A-BEA5-5B22E6937384}" type="parTrans" cxnId="{68A7668E-6A14-0A42-B326-D1AFAE560EE2}">
      <dgm:prSet/>
      <dgm:spPr/>
      <dgm:t>
        <a:bodyPr/>
        <a:lstStyle/>
        <a:p>
          <a:endParaRPr lang="en-US" sz="1200"/>
        </a:p>
      </dgm:t>
    </dgm:pt>
    <dgm:pt modelId="{A53B5D2E-F807-A241-BB74-910B835E7617}" type="sibTrans" cxnId="{68A7668E-6A14-0A42-B326-D1AFAE560EE2}">
      <dgm:prSet/>
      <dgm:spPr/>
      <dgm:t>
        <a:bodyPr/>
        <a:lstStyle/>
        <a:p>
          <a:endParaRPr lang="en-US" sz="1200"/>
        </a:p>
      </dgm:t>
    </dgm:pt>
    <dgm:pt modelId="{8B522DC1-0BA2-0C49-85EE-49094E54333A}">
      <dgm:prSet phldrT="[Text]" custT="1"/>
      <dgm:spPr>
        <a:solidFill>
          <a:srgbClr val="33B8B9"/>
        </a:solidFill>
        <a:ln>
          <a:noFill/>
        </a:ln>
      </dgm:spPr>
      <dgm:t>
        <a:bodyPr/>
        <a:lstStyle/>
        <a:p>
          <a:r>
            <a:rPr lang="zh-CN" altLang="en-US" sz="1050" dirty="0"/>
            <a:t>晶圆测试</a:t>
          </a:r>
          <a:endParaRPr lang="en-US" sz="1050" dirty="0"/>
        </a:p>
      </dgm:t>
    </dgm:pt>
    <dgm:pt modelId="{984E2232-2ED8-6845-85A3-87439A084253}" type="parTrans" cxnId="{10535A79-7646-0548-947D-80CE6F6967A7}">
      <dgm:prSet/>
      <dgm:spPr/>
      <dgm:t>
        <a:bodyPr/>
        <a:lstStyle/>
        <a:p>
          <a:endParaRPr lang="en-US" sz="1200"/>
        </a:p>
      </dgm:t>
    </dgm:pt>
    <dgm:pt modelId="{4A9CD612-8BCA-6C4F-8F03-E908F8736042}" type="sibTrans" cxnId="{10535A79-7646-0548-947D-80CE6F6967A7}">
      <dgm:prSet/>
      <dgm:spPr/>
      <dgm:t>
        <a:bodyPr/>
        <a:lstStyle/>
        <a:p>
          <a:endParaRPr lang="en-US" sz="1200"/>
        </a:p>
      </dgm:t>
    </dgm:pt>
    <dgm:pt modelId="{E5A4EC9F-7A8C-8944-AE1D-2E79EED5A264}">
      <dgm:prSet phldrT="[Text]" custT="1"/>
      <dgm:spPr>
        <a:solidFill>
          <a:srgbClr val="33B8B9"/>
        </a:solidFill>
        <a:ln>
          <a:noFill/>
        </a:ln>
      </dgm:spPr>
      <dgm:t>
        <a:bodyPr/>
        <a:lstStyle/>
        <a:p>
          <a:r>
            <a:rPr lang="zh-CN" altLang="en-US" sz="1050" dirty="0"/>
            <a:t>晶圆验收</a:t>
          </a:r>
          <a:endParaRPr lang="en-US" altLang="zh-CN" sz="1050" dirty="0"/>
        </a:p>
        <a:p>
          <a:r>
            <a:rPr lang="en-US" altLang="zh-CN" sz="1050" dirty="0"/>
            <a:t>&amp;</a:t>
          </a:r>
          <a:r>
            <a:rPr lang="zh-CN" altLang="en-US" sz="1050" dirty="0"/>
            <a:t>可靠性</a:t>
          </a:r>
          <a:endParaRPr lang="en-US" sz="1050" dirty="0"/>
        </a:p>
      </dgm:t>
    </dgm:pt>
    <dgm:pt modelId="{8B710F13-85D7-BF40-98D6-689C274EC4E8}" type="parTrans" cxnId="{75373476-DF69-374F-81BA-7F8954FD4DEA}">
      <dgm:prSet/>
      <dgm:spPr/>
      <dgm:t>
        <a:bodyPr/>
        <a:lstStyle/>
        <a:p>
          <a:endParaRPr lang="en-US" sz="1200"/>
        </a:p>
      </dgm:t>
    </dgm:pt>
    <dgm:pt modelId="{95A38E0F-9328-6146-8229-CB74D74F567F}" type="sibTrans" cxnId="{75373476-DF69-374F-81BA-7F8954FD4DEA}">
      <dgm:prSet/>
      <dgm:spPr/>
      <dgm:t>
        <a:bodyPr/>
        <a:lstStyle/>
        <a:p>
          <a:endParaRPr lang="en-US" sz="1200"/>
        </a:p>
      </dgm:t>
    </dgm:pt>
    <dgm:pt modelId="{8385F8A8-0857-124A-A77D-51DA1FED3FE1}">
      <dgm:prSet phldrT="[Text]" custT="1"/>
      <dgm:spPr>
        <a:solidFill>
          <a:srgbClr val="33B8B9">
            <a:alpha val="20000"/>
          </a:srgbClr>
        </a:solidFill>
        <a:ln>
          <a:noFill/>
        </a:ln>
      </dgm:spPr>
      <dgm:t>
        <a:bodyPr/>
        <a:lstStyle/>
        <a:p>
          <a:r>
            <a:rPr lang="zh-CN" altLang="en-US" sz="1050" dirty="0"/>
            <a:t>系统级测试</a:t>
          </a:r>
          <a:endParaRPr lang="en-US" sz="1050" dirty="0"/>
        </a:p>
      </dgm:t>
    </dgm:pt>
    <dgm:pt modelId="{F3D6A24E-A71C-D54B-B9E8-4663A21E39CA}" type="parTrans" cxnId="{F4100459-6B19-774B-963A-96E41A08A043}">
      <dgm:prSet/>
      <dgm:spPr/>
      <dgm:t>
        <a:bodyPr/>
        <a:lstStyle/>
        <a:p>
          <a:endParaRPr lang="en-US" sz="1200"/>
        </a:p>
      </dgm:t>
    </dgm:pt>
    <dgm:pt modelId="{0E870CC4-4713-994F-A8AC-9DBD812A7A5C}" type="sibTrans" cxnId="{F4100459-6B19-774B-963A-96E41A08A043}">
      <dgm:prSet/>
      <dgm:spPr/>
      <dgm:t>
        <a:bodyPr/>
        <a:lstStyle/>
        <a:p>
          <a:endParaRPr lang="en-US" sz="1200"/>
        </a:p>
      </dgm:t>
    </dgm:pt>
    <dgm:pt modelId="{A6A5ACD0-503A-B44D-988F-4E1CE3CAADA2}" type="pres">
      <dgm:prSet presAssocID="{E9FBC457-0E47-1C42-B6A5-B88E14CEEB97}" presName="Name0" presStyleCnt="0">
        <dgm:presLayoutVars>
          <dgm:dir/>
          <dgm:animLvl val="lvl"/>
          <dgm:resizeHandles val="exact"/>
        </dgm:presLayoutVars>
      </dgm:prSet>
      <dgm:spPr/>
    </dgm:pt>
    <dgm:pt modelId="{A6B5C05C-CC37-4B40-AEDD-93D3C220452D}" type="pres">
      <dgm:prSet presAssocID="{FDAD6C3F-7FA3-5F4B-94B3-F27786BD38FA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4D6C9E93-D7AB-2545-8ADE-714CCEF5CFC7}" type="pres">
      <dgm:prSet presAssocID="{0AB25AD0-A8DB-CE46-BF79-F16513E57554}" presName="parTxOnlySpace" presStyleCnt="0"/>
      <dgm:spPr/>
    </dgm:pt>
    <dgm:pt modelId="{E5ABEC83-6753-0744-A5A5-91BF6F078177}" type="pres">
      <dgm:prSet presAssocID="{9BC63CA5-BC22-3E41-951C-EE278237E48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2154FEE2-98A4-C041-9438-F76938B134BE}" type="pres">
      <dgm:prSet presAssocID="{8D8A4955-C3DA-8648-8BF4-97BB6224BD41}" presName="parTxOnlySpace" presStyleCnt="0"/>
      <dgm:spPr/>
    </dgm:pt>
    <dgm:pt modelId="{AC5E9B47-2338-034C-9C83-79774C5B2D5F}" type="pres">
      <dgm:prSet presAssocID="{E5A4EC9F-7A8C-8944-AE1D-2E79EED5A264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1FFB2F8-3B5B-1C4E-8C7A-E36979A90FAE}" type="pres">
      <dgm:prSet presAssocID="{95A38E0F-9328-6146-8229-CB74D74F567F}" presName="parTxOnlySpace" presStyleCnt="0"/>
      <dgm:spPr/>
    </dgm:pt>
    <dgm:pt modelId="{E9547AFA-50A7-644F-8CE0-80985805C036}" type="pres">
      <dgm:prSet presAssocID="{8B522DC1-0BA2-0C49-85EE-49094E54333A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4B83B45E-AC2A-AD47-9BFE-232D94E2251B}" type="pres">
      <dgm:prSet presAssocID="{4A9CD612-8BCA-6C4F-8F03-E908F8736042}" presName="parTxOnlySpace" presStyleCnt="0"/>
      <dgm:spPr/>
    </dgm:pt>
    <dgm:pt modelId="{C813F1DF-9472-344F-8277-05B8B7603B45}" type="pres">
      <dgm:prSet presAssocID="{8C29EA10-EA09-3346-B8B5-7C184673D1E4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E262A867-4BE6-BF42-B345-CADFE79AD94E}" type="pres">
      <dgm:prSet presAssocID="{B8B994FB-91F5-A744-B8B3-6BED67E922B5}" presName="parTxOnlySpace" presStyleCnt="0"/>
      <dgm:spPr/>
    </dgm:pt>
    <dgm:pt modelId="{81342181-49F8-7A43-B3BC-31445FE37A5A}" type="pres">
      <dgm:prSet presAssocID="{DCEDF18A-60C7-A144-A54E-D85BBA5B22A1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CB7BFAB6-634C-424D-896E-3E3FB26D063C}" type="pres">
      <dgm:prSet presAssocID="{A53B5D2E-F807-A241-BB74-910B835E7617}" presName="parTxOnlySpace" presStyleCnt="0"/>
      <dgm:spPr/>
    </dgm:pt>
    <dgm:pt modelId="{0651A80E-336B-0B49-AD75-91A964ECDC95}" type="pres">
      <dgm:prSet presAssocID="{8385F8A8-0857-124A-A77D-51DA1FED3FE1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7AB8BD06-AA39-8B41-AE35-A750867B82BD}" srcId="{E9FBC457-0E47-1C42-B6A5-B88E14CEEB97}" destId="{8C29EA10-EA09-3346-B8B5-7C184673D1E4}" srcOrd="4" destOrd="0" parTransId="{8AEE2226-9BD4-0745-8E76-08862EAAC0B6}" sibTransId="{B8B994FB-91F5-A744-B8B3-6BED67E922B5}"/>
    <dgm:cxn modelId="{7A5F0712-8D33-B74E-AD2D-5BBF95596338}" type="presOf" srcId="{FDAD6C3F-7FA3-5F4B-94B3-F27786BD38FA}" destId="{A6B5C05C-CC37-4B40-AEDD-93D3C220452D}" srcOrd="0" destOrd="0" presId="urn:microsoft.com/office/officeart/2005/8/layout/chevron1"/>
    <dgm:cxn modelId="{530DB668-D99B-ED4D-9992-C50A80394E47}" type="presOf" srcId="{DCEDF18A-60C7-A144-A54E-D85BBA5B22A1}" destId="{81342181-49F8-7A43-B3BC-31445FE37A5A}" srcOrd="0" destOrd="0" presId="urn:microsoft.com/office/officeart/2005/8/layout/chevron1"/>
    <dgm:cxn modelId="{2FBEF44B-99B7-2540-B6F2-3CBD5DFB4AD8}" type="presOf" srcId="{8C29EA10-EA09-3346-B8B5-7C184673D1E4}" destId="{C813F1DF-9472-344F-8277-05B8B7603B45}" srcOrd="0" destOrd="0" presId="urn:microsoft.com/office/officeart/2005/8/layout/chevron1"/>
    <dgm:cxn modelId="{A77A196E-666B-024A-B3F6-945DA4D5912D}" type="presOf" srcId="{E9FBC457-0E47-1C42-B6A5-B88E14CEEB97}" destId="{A6A5ACD0-503A-B44D-988F-4E1CE3CAADA2}" srcOrd="0" destOrd="0" presId="urn:microsoft.com/office/officeart/2005/8/layout/chevron1"/>
    <dgm:cxn modelId="{54DFF36F-4A49-C840-BA57-4E2B6E90867B}" srcId="{E9FBC457-0E47-1C42-B6A5-B88E14CEEB97}" destId="{FDAD6C3F-7FA3-5F4B-94B3-F27786BD38FA}" srcOrd="0" destOrd="0" parTransId="{96A5BFD6-69B9-AD4C-AEF2-A20D5E935E43}" sibTransId="{0AB25AD0-A8DB-CE46-BF79-F16513E57554}"/>
    <dgm:cxn modelId="{75373476-DF69-374F-81BA-7F8954FD4DEA}" srcId="{E9FBC457-0E47-1C42-B6A5-B88E14CEEB97}" destId="{E5A4EC9F-7A8C-8944-AE1D-2E79EED5A264}" srcOrd="2" destOrd="0" parTransId="{8B710F13-85D7-BF40-98D6-689C274EC4E8}" sibTransId="{95A38E0F-9328-6146-8229-CB74D74F567F}"/>
    <dgm:cxn modelId="{F4100459-6B19-774B-963A-96E41A08A043}" srcId="{E9FBC457-0E47-1C42-B6A5-B88E14CEEB97}" destId="{8385F8A8-0857-124A-A77D-51DA1FED3FE1}" srcOrd="6" destOrd="0" parTransId="{F3D6A24E-A71C-D54B-B9E8-4663A21E39CA}" sibTransId="{0E870CC4-4713-994F-A8AC-9DBD812A7A5C}"/>
    <dgm:cxn modelId="{10535A79-7646-0548-947D-80CE6F6967A7}" srcId="{E9FBC457-0E47-1C42-B6A5-B88E14CEEB97}" destId="{8B522DC1-0BA2-0C49-85EE-49094E54333A}" srcOrd="3" destOrd="0" parTransId="{984E2232-2ED8-6845-85A3-87439A084253}" sibTransId="{4A9CD612-8BCA-6C4F-8F03-E908F8736042}"/>
    <dgm:cxn modelId="{68A7668E-6A14-0A42-B326-D1AFAE560EE2}" srcId="{E9FBC457-0E47-1C42-B6A5-B88E14CEEB97}" destId="{DCEDF18A-60C7-A144-A54E-D85BBA5B22A1}" srcOrd="5" destOrd="0" parTransId="{FCA69174-0B75-774A-BEA5-5B22E6937384}" sibTransId="{A53B5D2E-F807-A241-BB74-910B835E7617}"/>
    <dgm:cxn modelId="{CEBF2090-9EA1-BB44-BD4E-A021521AEDAC}" type="presOf" srcId="{E5A4EC9F-7A8C-8944-AE1D-2E79EED5A264}" destId="{AC5E9B47-2338-034C-9C83-79774C5B2D5F}" srcOrd="0" destOrd="0" presId="urn:microsoft.com/office/officeart/2005/8/layout/chevron1"/>
    <dgm:cxn modelId="{65161493-9F2D-8045-B840-54282093D8C8}" type="presOf" srcId="{8385F8A8-0857-124A-A77D-51DA1FED3FE1}" destId="{0651A80E-336B-0B49-AD75-91A964ECDC95}" srcOrd="0" destOrd="0" presId="urn:microsoft.com/office/officeart/2005/8/layout/chevron1"/>
    <dgm:cxn modelId="{D95DF3BB-D20D-7848-AC07-2B78C3E5E315}" srcId="{E9FBC457-0E47-1C42-B6A5-B88E14CEEB97}" destId="{9BC63CA5-BC22-3E41-951C-EE278237E486}" srcOrd="1" destOrd="0" parTransId="{21389485-8C64-D441-921A-F763372752B0}" sibTransId="{8D8A4955-C3DA-8648-8BF4-97BB6224BD41}"/>
    <dgm:cxn modelId="{473DBDBC-2822-924C-9279-717B36AAF6C2}" type="presOf" srcId="{8B522DC1-0BA2-0C49-85EE-49094E54333A}" destId="{E9547AFA-50A7-644F-8CE0-80985805C036}" srcOrd="0" destOrd="0" presId="urn:microsoft.com/office/officeart/2005/8/layout/chevron1"/>
    <dgm:cxn modelId="{BD6271DC-F47D-F944-8440-C7431F4DEC01}" type="presOf" srcId="{9BC63CA5-BC22-3E41-951C-EE278237E486}" destId="{E5ABEC83-6753-0744-A5A5-91BF6F078177}" srcOrd="0" destOrd="0" presId="urn:microsoft.com/office/officeart/2005/8/layout/chevron1"/>
    <dgm:cxn modelId="{A7443C13-8582-A441-8D08-21C4B2EBAB50}" type="presParOf" srcId="{A6A5ACD0-503A-B44D-988F-4E1CE3CAADA2}" destId="{A6B5C05C-CC37-4B40-AEDD-93D3C220452D}" srcOrd="0" destOrd="0" presId="urn:microsoft.com/office/officeart/2005/8/layout/chevron1"/>
    <dgm:cxn modelId="{A5C3E410-FFFA-BD42-AAB8-019ECAE830B9}" type="presParOf" srcId="{A6A5ACD0-503A-B44D-988F-4E1CE3CAADA2}" destId="{4D6C9E93-D7AB-2545-8ADE-714CCEF5CFC7}" srcOrd="1" destOrd="0" presId="urn:microsoft.com/office/officeart/2005/8/layout/chevron1"/>
    <dgm:cxn modelId="{6D6BFC72-9BA9-3544-84FE-63058FAD2BFA}" type="presParOf" srcId="{A6A5ACD0-503A-B44D-988F-4E1CE3CAADA2}" destId="{E5ABEC83-6753-0744-A5A5-91BF6F078177}" srcOrd="2" destOrd="0" presId="urn:microsoft.com/office/officeart/2005/8/layout/chevron1"/>
    <dgm:cxn modelId="{3E1BCBA5-4CC3-1D42-AACB-9F0B7787D10B}" type="presParOf" srcId="{A6A5ACD0-503A-B44D-988F-4E1CE3CAADA2}" destId="{2154FEE2-98A4-C041-9438-F76938B134BE}" srcOrd="3" destOrd="0" presId="urn:microsoft.com/office/officeart/2005/8/layout/chevron1"/>
    <dgm:cxn modelId="{8557A883-1C8B-2740-A649-51F899BE2BE4}" type="presParOf" srcId="{A6A5ACD0-503A-B44D-988F-4E1CE3CAADA2}" destId="{AC5E9B47-2338-034C-9C83-79774C5B2D5F}" srcOrd="4" destOrd="0" presId="urn:microsoft.com/office/officeart/2005/8/layout/chevron1"/>
    <dgm:cxn modelId="{09A5D230-9928-5248-90E7-B7CB3D4F55AE}" type="presParOf" srcId="{A6A5ACD0-503A-B44D-988F-4E1CE3CAADA2}" destId="{51FFB2F8-3B5B-1C4E-8C7A-E36979A90FAE}" srcOrd="5" destOrd="0" presId="urn:microsoft.com/office/officeart/2005/8/layout/chevron1"/>
    <dgm:cxn modelId="{1F998B08-CDE5-8B40-AEB2-4BD53FD0E48D}" type="presParOf" srcId="{A6A5ACD0-503A-B44D-988F-4E1CE3CAADA2}" destId="{E9547AFA-50A7-644F-8CE0-80985805C036}" srcOrd="6" destOrd="0" presId="urn:microsoft.com/office/officeart/2005/8/layout/chevron1"/>
    <dgm:cxn modelId="{1A0ECE3F-F745-0A4E-A809-D77A237CDD81}" type="presParOf" srcId="{A6A5ACD0-503A-B44D-988F-4E1CE3CAADA2}" destId="{4B83B45E-AC2A-AD47-9BFE-232D94E2251B}" srcOrd="7" destOrd="0" presId="urn:microsoft.com/office/officeart/2005/8/layout/chevron1"/>
    <dgm:cxn modelId="{06136BBE-9F3E-D743-8CFA-A187B14A203D}" type="presParOf" srcId="{A6A5ACD0-503A-B44D-988F-4E1CE3CAADA2}" destId="{C813F1DF-9472-344F-8277-05B8B7603B45}" srcOrd="8" destOrd="0" presId="urn:microsoft.com/office/officeart/2005/8/layout/chevron1"/>
    <dgm:cxn modelId="{BEE77CFE-D4C4-0F40-AB7F-9BF635ECF3EE}" type="presParOf" srcId="{A6A5ACD0-503A-B44D-988F-4E1CE3CAADA2}" destId="{E262A867-4BE6-BF42-B345-CADFE79AD94E}" srcOrd="9" destOrd="0" presId="urn:microsoft.com/office/officeart/2005/8/layout/chevron1"/>
    <dgm:cxn modelId="{8243B68F-C6FD-4643-841E-795C0C5AA952}" type="presParOf" srcId="{A6A5ACD0-503A-B44D-988F-4E1CE3CAADA2}" destId="{81342181-49F8-7A43-B3BC-31445FE37A5A}" srcOrd="10" destOrd="0" presId="urn:microsoft.com/office/officeart/2005/8/layout/chevron1"/>
    <dgm:cxn modelId="{DCBB9D13-F28F-404E-AF4B-0237DA435D57}" type="presParOf" srcId="{A6A5ACD0-503A-B44D-988F-4E1CE3CAADA2}" destId="{CB7BFAB6-634C-424D-896E-3E3FB26D063C}" srcOrd="11" destOrd="0" presId="urn:microsoft.com/office/officeart/2005/8/layout/chevron1"/>
    <dgm:cxn modelId="{C2AD67F5-4D77-BA46-A873-5949CD2C9357}" type="presParOf" srcId="{A6A5ACD0-503A-B44D-988F-4E1CE3CAADA2}" destId="{0651A80E-336B-0B49-AD75-91A964ECDC95}" srcOrd="12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9FBC457-0E47-1C42-B6A5-B88E14CEEB97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FDAD6C3F-7FA3-5F4B-94B3-F27786BD38FA}">
      <dgm:prSet phldrT="[Text]" custT="1"/>
      <dgm:spPr>
        <a:solidFill>
          <a:srgbClr val="33B8B9">
            <a:alpha val="20000"/>
          </a:srgbClr>
        </a:solidFill>
        <a:ln>
          <a:noFill/>
        </a:ln>
      </dgm:spPr>
      <dgm:t>
        <a:bodyPr/>
        <a:lstStyle/>
        <a:p>
          <a:r>
            <a:rPr lang="en-US" sz="1050" dirty="0"/>
            <a:t>IC </a:t>
          </a:r>
          <a:r>
            <a:rPr lang="zh-CN" altLang="en-US" sz="1050" dirty="0"/>
            <a:t>设计</a:t>
          </a:r>
          <a:endParaRPr lang="en-US" sz="1050" dirty="0"/>
        </a:p>
      </dgm:t>
    </dgm:pt>
    <dgm:pt modelId="{96A5BFD6-69B9-AD4C-AEF2-A20D5E935E43}" type="parTrans" cxnId="{54DFF36F-4A49-C840-BA57-4E2B6E90867B}">
      <dgm:prSet/>
      <dgm:spPr/>
      <dgm:t>
        <a:bodyPr/>
        <a:lstStyle/>
        <a:p>
          <a:endParaRPr lang="en-US" sz="1200"/>
        </a:p>
      </dgm:t>
    </dgm:pt>
    <dgm:pt modelId="{0AB25AD0-A8DB-CE46-BF79-F16513E57554}" type="sibTrans" cxnId="{54DFF36F-4A49-C840-BA57-4E2B6E90867B}">
      <dgm:prSet/>
      <dgm:spPr/>
      <dgm:t>
        <a:bodyPr/>
        <a:lstStyle/>
        <a:p>
          <a:endParaRPr lang="en-US" sz="1200"/>
        </a:p>
      </dgm:t>
    </dgm:pt>
    <dgm:pt modelId="{9BC63CA5-BC22-3E41-951C-EE278237E486}">
      <dgm:prSet phldrT="[Text]" custT="1"/>
      <dgm:spPr>
        <a:solidFill>
          <a:srgbClr val="33B8B9">
            <a:alpha val="20000"/>
          </a:srgbClr>
        </a:solidFill>
        <a:ln>
          <a:noFill/>
        </a:ln>
      </dgm:spPr>
      <dgm:t>
        <a:bodyPr/>
        <a:lstStyle/>
        <a:p>
          <a:r>
            <a:rPr lang="zh-CN" altLang="en-US" sz="1050" dirty="0"/>
            <a:t>晶圆制造</a:t>
          </a:r>
          <a:endParaRPr lang="en-US" sz="1050" dirty="0"/>
        </a:p>
      </dgm:t>
    </dgm:pt>
    <dgm:pt modelId="{21389485-8C64-D441-921A-F763372752B0}" type="parTrans" cxnId="{D95DF3BB-D20D-7848-AC07-2B78C3E5E315}">
      <dgm:prSet/>
      <dgm:spPr/>
      <dgm:t>
        <a:bodyPr/>
        <a:lstStyle/>
        <a:p>
          <a:endParaRPr lang="en-US" sz="1200"/>
        </a:p>
      </dgm:t>
    </dgm:pt>
    <dgm:pt modelId="{8D8A4955-C3DA-8648-8BF4-97BB6224BD41}" type="sibTrans" cxnId="{D95DF3BB-D20D-7848-AC07-2B78C3E5E315}">
      <dgm:prSet/>
      <dgm:spPr/>
      <dgm:t>
        <a:bodyPr/>
        <a:lstStyle/>
        <a:p>
          <a:endParaRPr lang="en-US" sz="1200"/>
        </a:p>
      </dgm:t>
    </dgm:pt>
    <dgm:pt modelId="{8C29EA10-EA09-3346-B8B5-7C184673D1E4}">
      <dgm:prSet phldrT="[Text]" custT="1"/>
      <dgm:spPr>
        <a:solidFill>
          <a:srgbClr val="33B8B9">
            <a:alpha val="20000"/>
          </a:srgbClr>
        </a:solidFill>
        <a:ln>
          <a:noFill/>
        </a:ln>
      </dgm:spPr>
      <dgm:t>
        <a:bodyPr/>
        <a:lstStyle/>
        <a:p>
          <a:r>
            <a:rPr lang="zh-CN" altLang="en-US" sz="1050" dirty="0"/>
            <a:t>封装</a:t>
          </a:r>
          <a:endParaRPr lang="en-US" sz="1050" dirty="0"/>
        </a:p>
      </dgm:t>
    </dgm:pt>
    <dgm:pt modelId="{8AEE2226-9BD4-0745-8E76-08862EAAC0B6}" type="parTrans" cxnId="{7AB8BD06-AA39-8B41-AE35-A750867B82BD}">
      <dgm:prSet/>
      <dgm:spPr/>
      <dgm:t>
        <a:bodyPr/>
        <a:lstStyle/>
        <a:p>
          <a:endParaRPr lang="en-US" sz="1200"/>
        </a:p>
      </dgm:t>
    </dgm:pt>
    <dgm:pt modelId="{B8B994FB-91F5-A744-B8B3-6BED67E922B5}" type="sibTrans" cxnId="{7AB8BD06-AA39-8B41-AE35-A750867B82BD}">
      <dgm:prSet/>
      <dgm:spPr/>
      <dgm:t>
        <a:bodyPr/>
        <a:lstStyle/>
        <a:p>
          <a:endParaRPr lang="en-US" sz="1200"/>
        </a:p>
      </dgm:t>
    </dgm:pt>
    <dgm:pt modelId="{DCEDF18A-60C7-A144-A54E-D85BBA5B22A1}">
      <dgm:prSet phldrT="[Text]" custT="1"/>
      <dgm:spPr>
        <a:solidFill>
          <a:srgbClr val="33B8B9"/>
        </a:solidFill>
        <a:ln>
          <a:noFill/>
        </a:ln>
      </dgm:spPr>
      <dgm:t>
        <a:bodyPr/>
        <a:lstStyle/>
        <a:p>
          <a:r>
            <a:rPr lang="zh-CN" altLang="en-US" sz="1050" dirty="0"/>
            <a:t>封装芯片测试</a:t>
          </a:r>
          <a:endParaRPr lang="en-US" sz="1050" dirty="0">
            <a:solidFill>
              <a:schemeClr val="bg1"/>
            </a:solidFill>
          </a:endParaRPr>
        </a:p>
      </dgm:t>
    </dgm:pt>
    <dgm:pt modelId="{FCA69174-0B75-774A-BEA5-5B22E6937384}" type="parTrans" cxnId="{68A7668E-6A14-0A42-B326-D1AFAE560EE2}">
      <dgm:prSet/>
      <dgm:spPr/>
      <dgm:t>
        <a:bodyPr/>
        <a:lstStyle/>
        <a:p>
          <a:endParaRPr lang="en-US" sz="1200"/>
        </a:p>
      </dgm:t>
    </dgm:pt>
    <dgm:pt modelId="{A53B5D2E-F807-A241-BB74-910B835E7617}" type="sibTrans" cxnId="{68A7668E-6A14-0A42-B326-D1AFAE560EE2}">
      <dgm:prSet/>
      <dgm:spPr/>
      <dgm:t>
        <a:bodyPr/>
        <a:lstStyle/>
        <a:p>
          <a:endParaRPr lang="en-US" sz="1200"/>
        </a:p>
      </dgm:t>
    </dgm:pt>
    <dgm:pt modelId="{8B522DC1-0BA2-0C49-85EE-49094E54333A}">
      <dgm:prSet phldrT="[Text]" custT="1"/>
      <dgm:spPr>
        <a:solidFill>
          <a:srgbClr val="33B8B9"/>
        </a:solidFill>
        <a:ln>
          <a:noFill/>
        </a:ln>
      </dgm:spPr>
      <dgm:t>
        <a:bodyPr/>
        <a:lstStyle/>
        <a:p>
          <a:r>
            <a:rPr lang="zh-CN" altLang="en-US" sz="1050" dirty="0"/>
            <a:t>晶圆测试</a:t>
          </a:r>
          <a:endParaRPr lang="en-US" sz="1050" dirty="0"/>
        </a:p>
      </dgm:t>
    </dgm:pt>
    <dgm:pt modelId="{984E2232-2ED8-6845-85A3-87439A084253}" type="parTrans" cxnId="{10535A79-7646-0548-947D-80CE6F6967A7}">
      <dgm:prSet/>
      <dgm:spPr/>
      <dgm:t>
        <a:bodyPr/>
        <a:lstStyle/>
        <a:p>
          <a:endParaRPr lang="en-US" sz="1200"/>
        </a:p>
      </dgm:t>
    </dgm:pt>
    <dgm:pt modelId="{4A9CD612-8BCA-6C4F-8F03-E908F8736042}" type="sibTrans" cxnId="{10535A79-7646-0548-947D-80CE6F6967A7}">
      <dgm:prSet/>
      <dgm:spPr/>
      <dgm:t>
        <a:bodyPr/>
        <a:lstStyle/>
        <a:p>
          <a:endParaRPr lang="en-US" sz="1200"/>
        </a:p>
      </dgm:t>
    </dgm:pt>
    <dgm:pt modelId="{E5A4EC9F-7A8C-8944-AE1D-2E79EED5A264}">
      <dgm:prSet phldrT="[Text]" custT="1"/>
      <dgm:spPr>
        <a:solidFill>
          <a:srgbClr val="33B8B9"/>
        </a:solidFill>
        <a:ln>
          <a:noFill/>
        </a:ln>
      </dgm:spPr>
      <dgm:t>
        <a:bodyPr/>
        <a:lstStyle/>
        <a:p>
          <a:r>
            <a:rPr lang="zh-CN" altLang="en-US" sz="1050" dirty="0"/>
            <a:t>晶圆验收</a:t>
          </a:r>
          <a:endParaRPr lang="en-US" altLang="zh-CN" sz="1050" dirty="0"/>
        </a:p>
        <a:p>
          <a:r>
            <a:rPr lang="en-US" altLang="zh-CN" sz="1050" dirty="0"/>
            <a:t>&amp;</a:t>
          </a:r>
          <a:r>
            <a:rPr lang="zh-CN" altLang="en-US" sz="1050" dirty="0"/>
            <a:t>可靠性</a:t>
          </a:r>
          <a:endParaRPr lang="en-US" sz="1050" dirty="0"/>
        </a:p>
      </dgm:t>
    </dgm:pt>
    <dgm:pt modelId="{8B710F13-85D7-BF40-98D6-689C274EC4E8}" type="parTrans" cxnId="{75373476-DF69-374F-81BA-7F8954FD4DEA}">
      <dgm:prSet/>
      <dgm:spPr/>
      <dgm:t>
        <a:bodyPr/>
        <a:lstStyle/>
        <a:p>
          <a:endParaRPr lang="en-US" sz="1200"/>
        </a:p>
      </dgm:t>
    </dgm:pt>
    <dgm:pt modelId="{95A38E0F-9328-6146-8229-CB74D74F567F}" type="sibTrans" cxnId="{75373476-DF69-374F-81BA-7F8954FD4DEA}">
      <dgm:prSet/>
      <dgm:spPr/>
      <dgm:t>
        <a:bodyPr/>
        <a:lstStyle/>
        <a:p>
          <a:endParaRPr lang="en-US" sz="1200"/>
        </a:p>
      </dgm:t>
    </dgm:pt>
    <dgm:pt modelId="{8385F8A8-0857-124A-A77D-51DA1FED3FE1}">
      <dgm:prSet phldrT="[Text]" custT="1"/>
      <dgm:spPr>
        <a:solidFill>
          <a:srgbClr val="33B8B9">
            <a:alpha val="20000"/>
          </a:srgbClr>
        </a:solidFill>
        <a:ln>
          <a:noFill/>
        </a:ln>
      </dgm:spPr>
      <dgm:t>
        <a:bodyPr/>
        <a:lstStyle/>
        <a:p>
          <a:r>
            <a:rPr lang="zh-CN" altLang="en-US" sz="1050" dirty="0"/>
            <a:t>系统级测试</a:t>
          </a:r>
          <a:endParaRPr lang="en-US" sz="1050" dirty="0"/>
        </a:p>
      </dgm:t>
    </dgm:pt>
    <dgm:pt modelId="{F3D6A24E-A71C-D54B-B9E8-4663A21E39CA}" type="parTrans" cxnId="{F4100459-6B19-774B-963A-96E41A08A043}">
      <dgm:prSet/>
      <dgm:spPr/>
      <dgm:t>
        <a:bodyPr/>
        <a:lstStyle/>
        <a:p>
          <a:endParaRPr lang="en-US" sz="1200"/>
        </a:p>
      </dgm:t>
    </dgm:pt>
    <dgm:pt modelId="{0E870CC4-4713-994F-A8AC-9DBD812A7A5C}" type="sibTrans" cxnId="{F4100459-6B19-774B-963A-96E41A08A043}">
      <dgm:prSet/>
      <dgm:spPr/>
      <dgm:t>
        <a:bodyPr/>
        <a:lstStyle/>
        <a:p>
          <a:endParaRPr lang="en-US" sz="1200"/>
        </a:p>
      </dgm:t>
    </dgm:pt>
    <dgm:pt modelId="{A6A5ACD0-503A-B44D-988F-4E1CE3CAADA2}" type="pres">
      <dgm:prSet presAssocID="{E9FBC457-0E47-1C42-B6A5-B88E14CEEB97}" presName="Name0" presStyleCnt="0">
        <dgm:presLayoutVars>
          <dgm:dir/>
          <dgm:animLvl val="lvl"/>
          <dgm:resizeHandles val="exact"/>
        </dgm:presLayoutVars>
      </dgm:prSet>
      <dgm:spPr/>
    </dgm:pt>
    <dgm:pt modelId="{A6B5C05C-CC37-4B40-AEDD-93D3C220452D}" type="pres">
      <dgm:prSet presAssocID="{FDAD6C3F-7FA3-5F4B-94B3-F27786BD38FA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4D6C9E93-D7AB-2545-8ADE-714CCEF5CFC7}" type="pres">
      <dgm:prSet presAssocID="{0AB25AD0-A8DB-CE46-BF79-F16513E57554}" presName="parTxOnlySpace" presStyleCnt="0"/>
      <dgm:spPr/>
    </dgm:pt>
    <dgm:pt modelId="{E5ABEC83-6753-0744-A5A5-91BF6F078177}" type="pres">
      <dgm:prSet presAssocID="{9BC63CA5-BC22-3E41-951C-EE278237E48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2154FEE2-98A4-C041-9438-F76938B134BE}" type="pres">
      <dgm:prSet presAssocID="{8D8A4955-C3DA-8648-8BF4-97BB6224BD41}" presName="parTxOnlySpace" presStyleCnt="0"/>
      <dgm:spPr/>
    </dgm:pt>
    <dgm:pt modelId="{AC5E9B47-2338-034C-9C83-79774C5B2D5F}" type="pres">
      <dgm:prSet presAssocID="{E5A4EC9F-7A8C-8944-AE1D-2E79EED5A264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1FFB2F8-3B5B-1C4E-8C7A-E36979A90FAE}" type="pres">
      <dgm:prSet presAssocID="{95A38E0F-9328-6146-8229-CB74D74F567F}" presName="parTxOnlySpace" presStyleCnt="0"/>
      <dgm:spPr/>
    </dgm:pt>
    <dgm:pt modelId="{E9547AFA-50A7-644F-8CE0-80985805C036}" type="pres">
      <dgm:prSet presAssocID="{8B522DC1-0BA2-0C49-85EE-49094E54333A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4B83B45E-AC2A-AD47-9BFE-232D94E2251B}" type="pres">
      <dgm:prSet presAssocID="{4A9CD612-8BCA-6C4F-8F03-E908F8736042}" presName="parTxOnlySpace" presStyleCnt="0"/>
      <dgm:spPr/>
    </dgm:pt>
    <dgm:pt modelId="{C813F1DF-9472-344F-8277-05B8B7603B45}" type="pres">
      <dgm:prSet presAssocID="{8C29EA10-EA09-3346-B8B5-7C184673D1E4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E262A867-4BE6-BF42-B345-CADFE79AD94E}" type="pres">
      <dgm:prSet presAssocID="{B8B994FB-91F5-A744-B8B3-6BED67E922B5}" presName="parTxOnlySpace" presStyleCnt="0"/>
      <dgm:spPr/>
    </dgm:pt>
    <dgm:pt modelId="{81342181-49F8-7A43-B3BC-31445FE37A5A}" type="pres">
      <dgm:prSet presAssocID="{DCEDF18A-60C7-A144-A54E-D85BBA5B22A1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CB7BFAB6-634C-424D-896E-3E3FB26D063C}" type="pres">
      <dgm:prSet presAssocID="{A53B5D2E-F807-A241-BB74-910B835E7617}" presName="parTxOnlySpace" presStyleCnt="0"/>
      <dgm:spPr/>
    </dgm:pt>
    <dgm:pt modelId="{0651A80E-336B-0B49-AD75-91A964ECDC95}" type="pres">
      <dgm:prSet presAssocID="{8385F8A8-0857-124A-A77D-51DA1FED3FE1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7AB8BD06-AA39-8B41-AE35-A750867B82BD}" srcId="{E9FBC457-0E47-1C42-B6A5-B88E14CEEB97}" destId="{8C29EA10-EA09-3346-B8B5-7C184673D1E4}" srcOrd="4" destOrd="0" parTransId="{8AEE2226-9BD4-0745-8E76-08862EAAC0B6}" sibTransId="{B8B994FB-91F5-A744-B8B3-6BED67E922B5}"/>
    <dgm:cxn modelId="{7A5F0712-8D33-B74E-AD2D-5BBF95596338}" type="presOf" srcId="{FDAD6C3F-7FA3-5F4B-94B3-F27786BD38FA}" destId="{A6B5C05C-CC37-4B40-AEDD-93D3C220452D}" srcOrd="0" destOrd="0" presId="urn:microsoft.com/office/officeart/2005/8/layout/chevron1"/>
    <dgm:cxn modelId="{530DB668-D99B-ED4D-9992-C50A80394E47}" type="presOf" srcId="{DCEDF18A-60C7-A144-A54E-D85BBA5B22A1}" destId="{81342181-49F8-7A43-B3BC-31445FE37A5A}" srcOrd="0" destOrd="0" presId="urn:microsoft.com/office/officeart/2005/8/layout/chevron1"/>
    <dgm:cxn modelId="{2FBEF44B-99B7-2540-B6F2-3CBD5DFB4AD8}" type="presOf" srcId="{8C29EA10-EA09-3346-B8B5-7C184673D1E4}" destId="{C813F1DF-9472-344F-8277-05B8B7603B45}" srcOrd="0" destOrd="0" presId="urn:microsoft.com/office/officeart/2005/8/layout/chevron1"/>
    <dgm:cxn modelId="{A77A196E-666B-024A-B3F6-945DA4D5912D}" type="presOf" srcId="{E9FBC457-0E47-1C42-B6A5-B88E14CEEB97}" destId="{A6A5ACD0-503A-B44D-988F-4E1CE3CAADA2}" srcOrd="0" destOrd="0" presId="urn:microsoft.com/office/officeart/2005/8/layout/chevron1"/>
    <dgm:cxn modelId="{54DFF36F-4A49-C840-BA57-4E2B6E90867B}" srcId="{E9FBC457-0E47-1C42-B6A5-B88E14CEEB97}" destId="{FDAD6C3F-7FA3-5F4B-94B3-F27786BD38FA}" srcOrd="0" destOrd="0" parTransId="{96A5BFD6-69B9-AD4C-AEF2-A20D5E935E43}" sibTransId="{0AB25AD0-A8DB-CE46-BF79-F16513E57554}"/>
    <dgm:cxn modelId="{75373476-DF69-374F-81BA-7F8954FD4DEA}" srcId="{E9FBC457-0E47-1C42-B6A5-B88E14CEEB97}" destId="{E5A4EC9F-7A8C-8944-AE1D-2E79EED5A264}" srcOrd="2" destOrd="0" parTransId="{8B710F13-85D7-BF40-98D6-689C274EC4E8}" sibTransId="{95A38E0F-9328-6146-8229-CB74D74F567F}"/>
    <dgm:cxn modelId="{F4100459-6B19-774B-963A-96E41A08A043}" srcId="{E9FBC457-0E47-1C42-B6A5-B88E14CEEB97}" destId="{8385F8A8-0857-124A-A77D-51DA1FED3FE1}" srcOrd="6" destOrd="0" parTransId="{F3D6A24E-A71C-D54B-B9E8-4663A21E39CA}" sibTransId="{0E870CC4-4713-994F-A8AC-9DBD812A7A5C}"/>
    <dgm:cxn modelId="{10535A79-7646-0548-947D-80CE6F6967A7}" srcId="{E9FBC457-0E47-1C42-B6A5-B88E14CEEB97}" destId="{8B522DC1-0BA2-0C49-85EE-49094E54333A}" srcOrd="3" destOrd="0" parTransId="{984E2232-2ED8-6845-85A3-87439A084253}" sibTransId="{4A9CD612-8BCA-6C4F-8F03-E908F8736042}"/>
    <dgm:cxn modelId="{68A7668E-6A14-0A42-B326-D1AFAE560EE2}" srcId="{E9FBC457-0E47-1C42-B6A5-B88E14CEEB97}" destId="{DCEDF18A-60C7-A144-A54E-D85BBA5B22A1}" srcOrd="5" destOrd="0" parTransId="{FCA69174-0B75-774A-BEA5-5B22E6937384}" sibTransId="{A53B5D2E-F807-A241-BB74-910B835E7617}"/>
    <dgm:cxn modelId="{CEBF2090-9EA1-BB44-BD4E-A021521AEDAC}" type="presOf" srcId="{E5A4EC9F-7A8C-8944-AE1D-2E79EED5A264}" destId="{AC5E9B47-2338-034C-9C83-79774C5B2D5F}" srcOrd="0" destOrd="0" presId="urn:microsoft.com/office/officeart/2005/8/layout/chevron1"/>
    <dgm:cxn modelId="{65161493-9F2D-8045-B840-54282093D8C8}" type="presOf" srcId="{8385F8A8-0857-124A-A77D-51DA1FED3FE1}" destId="{0651A80E-336B-0B49-AD75-91A964ECDC95}" srcOrd="0" destOrd="0" presId="urn:microsoft.com/office/officeart/2005/8/layout/chevron1"/>
    <dgm:cxn modelId="{D95DF3BB-D20D-7848-AC07-2B78C3E5E315}" srcId="{E9FBC457-0E47-1C42-B6A5-B88E14CEEB97}" destId="{9BC63CA5-BC22-3E41-951C-EE278237E486}" srcOrd="1" destOrd="0" parTransId="{21389485-8C64-D441-921A-F763372752B0}" sibTransId="{8D8A4955-C3DA-8648-8BF4-97BB6224BD41}"/>
    <dgm:cxn modelId="{473DBDBC-2822-924C-9279-717B36AAF6C2}" type="presOf" srcId="{8B522DC1-0BA2-0C49-85EE-49094E54333A}" destId="{E9547AFA-50A7-644F-8CE0-80985805C036}" srcOrd="0" destOrd="0" presId="urn:microsoft.com/office/officeart/2005/8/layout/chevron1"/>
    <dgm:cxn modelId="{BD6271DC-F47D-F944-8440-C7431F4DEC01}" type="presOf" srcId="{9BC63CA5-BC22-3E41-951C-EE278237E486}" destId="{E5ABEC83-6753-0744-A5A5-91BF6F078177}" srcOrd="0" destOrd="0" presId="urn:microsoft.com/office/officeart/2005/8/layout/chevron1"/>
    <dgm:cxn modelId="{A7443C13-8582-A441-8D08-21C4B2EBAB50}" type="presParOf" srcId="{A6A5ACD0-503A-B44D-988F-4E1CE3CAADA2}" destId="{A6B5C05C-CC37-4B40-AEDD-93D3C220452D}" srcOrd="0" destOrd="0" presId="urn:microsoft.com/office/officeart/2005/8/layout/chevron1"/>
    <dgm:cxn modelId="{A5C3E410-FFFA-BD42-AAB8-019ECAE830B9}" type="presParOf" srcId="{A6A5ACD0-503A-B44D-988F-4E1CE3CAADA2}" destId="{4D6C9E93-D7AB-2545-8ADE-714CCEF5CFC7}" srcOrd="1" destOrd="0" presId="urn:microsoft.com/office/officeart/2005/8/layout/chevron1"/>
    <dgm:cxn modelId="{6D6BFC72-9BA9-3544-84FE-63058FAD2BFA}" type="presParOf" srcId="{A6A5ACD0-503A-B44D-988F-4E1CE3CAADA2}" destId="{E5ABEC83-6753-0744-A5A5-91BF6F078177}" srcOrd="2" destOrd="0" presId="urn:microsoft.com/office/officeart/2005/8/layout/chevron1"/>
    <dgm:cxn modelId="{3E1BCBA5-4CC3-1D42-AACB-9F0B7787D10B}" type="presParOf" srcId="{A6A5ACD0-503A-B44D-988F-4E1CE3CAADA2}" destId="{2154FEE2-98A4-C041-9438-F76938B134BE}" srcOrd="3" destOrd="0" presId="urn:microsoft.com/office/officeart/2005/8/layout/chevron1"/>
    <dgm:cxn modelId="{8557A883-1C8B-2740-A649-51F899BE2BE4}" type="presParOf" srcId="{A6A5ACD0-503A-B44D-988F-4E1CE3CAADA2}" destId="{AC5E9B47-2338-034C-9C83-79774C5B2D5F}" srcOrd="4" destOrd="0" presId="urn:microsoft.com/office/officeart/2005/8/layout/chevron1"/>
    <dgm:cxn modelId="{09A5D230-9928-5248-90E7-B7CB3D4F55AE}" type="presParOf" srcId="{A6A5ACD0-503A-B44D-988F-4E1CE3CAADA2}" destId="{51FFB2F8-3B5B-1C4E-8C7A-E36979A90FAE}" srcOrd="5" destOrd="0" presId="urn:microsoft.com/office/officeart/2005/8/layout/chevron1"/>
    <dgm:cxn modelId="{1F998B08-CDE5-8B40-AEB2-4BD53FD0E48D}" type="presParOf" srcId="{A6A5ACD0-503A-B44D-988F-4E1CE3CAADA2}" destId="{E9547AFA-50A7-644F-8CE0-80985805C036}" srcOrd="6" destOrd="0" presId="urn:microsoft.com/office/officeart/2005/8/layout/chevron1"/>
    <dgm:cxn modelId="{1A0ECE3F-F745-0A4E-A809-D77A237CDD81}" type="presParOf" srcId="{A6A5ACD0-503A-B44D-988F-4E1CE3CAADA2}" destId="{4B83B45E-AC2A-AD47-9BFE-232D94E2251B}" srcOrd="7" destOrd="0" presId="urn:microsoft.com/office/officeart/2005/8/layout/chevron1"/>
    <dgm:cxn modelId="{06136BBE-9F3E-D743-8CFA-A187B14A203D}" type="presParOf" srcId="{A6A5ACD0-503A-B44D-988F-4E1CE3CAADA2}" destId="{C813F1DF-9472-344F-8277-05B8B7603B45}" srcOrd="8" destOrd="0" presId="urn:microsoft.com/office/officeart/2005/8/layout/chevron1"/>
    <dgm:cxn modelId="{BEE77CFE-D4C4-0F40-AB7F-9BF635ECF3EE}" type="presParOf" srcId="{A6A5ACD0-503A-B44D-988F-4E1CE3CAADA2}" destId="{E262A867-4BE6-BF42-B345-CADFE79AD94E}" srcOrd="9" destOrd="0" presId="urn:microsoft.com/office/officeart/2005/8/layout/chevron1"/>
    <dgm:cxn modelId="{8243B68F-C6FD-4643-841E-795C0C5AA952}" type="presParOf" srcId="{A6A5ACD0-503A-B44D-988F-4E1CE3CAADA2}" destId="{81342181-49F8-7A43-B3BC-31445FE37A5A}" srcOrd="10" destOrd="0" presId="urn:microsoft.com/office/officeart/2005/8/layout/chevron1"/>
    <dgm:cxn modelId="{DCBB9D13-F28F-404E-AF4B-0237DA435D57}" type="presParOf" srcId="{A6A5ACD0-503A-B44D-988F-4E1CE3CAADA2}" destId="{CB7BFAB6-634C-424D-896E-3E3FB26D063C}" srcOrd="11" destOrd="0" presId="urn:microsoft.com/office/officeart/2005/8/layout/chevron1"/>
    <dgm:cxn modelId="{C2AD67F5-4D77-BA46-A873-5949CD2C9357}" type="presParOf" srcId="{A6A5ACD0-503A-B44D-988F-4E1CE3CAADA2}" destId="{0651A80E-336B-0B49-AD75-91A964ECDC95}" srcOrd="12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5C05C-CC37-4B40-AEDD-93D3C220452D}">
      <dsp:nvSpPr>
        <dsp:cNvPr id="0" name=""/>
        <dsp:cNvSpPr/>
      </dsp:nvSpPr>
      <dsp:spPr>
        <a:xfrm>
          <a:off x="0" y="270921"/>
          <a:ext cx="1285874" cy="514349"/>
        </a:xfrm>
        <a:prstGeom prst="chevron">
          <a:avLst/>
        </a:prstGeom>
        <a:solidFill>
          <a:srgbClr val="33B8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IC </a:t>
          </a:r>
          <a:r>
            <a:rPr lang="zh-CN" altLang="en-US" sz="1050" kern="1200" dirty="0"/>
            <a:t>设计</a:t>
          </a:r>
          <a:endParaRPr lang="en-US" sz="1050" kern="1200" dirty="0"/>
        </a:p>
      </dsp:txBody>
      <dsp:txXfrm>
        <a:off x="257175" y="270921"/>
        <a:ext cx="771525" cy="514349"/>
      </dsp:txXfrm>
    </dsp:sp>
    <dsp:sp modelId="{E5ABEC83-6753-0744-A5A5-91BF6F078177}">
      <dsp:nvSpPr>
        <dsp:cNvPr id="0" name=""/>
        <dsp:cNvSpPr/>
      </dsp:nvSpPr>
      <dsp:spPr>
        <a:xfrm>
          <a:off x="1157287" y="270921"/>
          <a:ext cx="1285874" cy="514349"/>
        </a:xfrm>
        <a:prstGeom prst="chevron">
          <a:avLst/>
        </a:prstGeom>
        <a:solidFill>
          <a:srgbClr val="33B8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晶圆制造</a:t>
          </a:r>
          <a:endParaRPr lang="en-US" sz="1050" kern="1200" dirty="0"/>
        </a:p>
      </dsp:txBody>
      <dsp:txXfrm>
        <a:off x="1414462" y="270921"/>
        <a:ext cx="771525" cy="514349"/>
      </dsp:txXfrm>
    </dsp:sp>
    <dsp:sp modelId="{AC5E9B47-2338-034C-9C83-79774C5B2D5F}">
      <dsp:nvSpPr>
        <dsp:cNvPr id="0" name=""/>
        <dsp:cNvSpPr/>
      </dsp:nvSpPr>
      <dsp:spPr>
        <a:xfrm>
          <a:off x="2314575" y="270921"/>
          <a:ext cx="1285874" cy="514349"/>
        </a:xfrm>
        <a:prstGeom prst="chevron">
          <a:avLst/>
        </a:prstGeom>
        <a:solidFill>
          <a:srgbClr val="33B8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晶圆验收</a:t>
          </a:r>
          <a:endParaRPr lang="en-US" altLang="zh-CN" sz="1050" kern="1200" dirty="0"/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50" kern="1200" dirty="0"/>
            <a:t>&amp;</a:t>
          </a:r>
          <a:r>
            <a:rPr lang="zh-CN" altLang="en-US" sz="1050" kern="1200" dirty="0"/>
            <a:t>可靠性</a:t>
          </a:r>
          <a:endParaRPr lang="en-US" sz="1050" kern="1200" dirty="0"/>
        </a:p>
      </dsp:txBody>
      <dsp:txXfrm>
        <a:off x="2571750" y="270921"/>
        <a:ext cx="771525" cy="514349"/>
      </dsp:txXfrm>
    </dsp:sp>
    <dsp:sp modelId="{E9547AFA-50A7-644F-8CE0-80985805C036}">
      <dsp:nvSpPr>
        <dsp:cNvPr id="0" name=""/>
        <dsp:cNvSpPr/>
      </dsp:nvSpPr>
      <dsp:spPr>
        <a:xfrm>
          <a:off x="3471862" y="270921"/>
          <a:ext cx="1285874" cy="514349"/>
        </a:xfrm>
        <a:prstGeom prst="chevron">
          <a:avLst/>
        </a:prstGeom>
        <a:solidFill>
          <a:srgbClr val="33B8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晶圆测试</a:t>
          </a:r>
          <a:endParaRPr lang="en-US" sz="1050" kern="1200" dirty="0"/>
        </a:p>
      </dsp:txBody>
      <dsp:txXfrm>
        <a:off x="3729037" y="270921"/>
        <a:ext cx="771525" cy="514349"/>
      </dsp:txXfrm>
    </dsp:sp>
    <dsp:sp modelId="{C813F1DF-9472-344F-8277-05B8B7603B45}">
      <dsp:nvSpPr>
        <dsp:cNvPr id="0" name=""/>
        <dsp:cNvSpPr/>
      </dsp:nvSpPr>
      <dsp:spPr>
        <a:xfrm>
          <a:off x="4629150" y="270921"/>
          <a:ext cx="1285874" cy="514349"/>
        </a:xfrm>
        <a:prstGeom prst="chevron">
          <a:avLst/>
        </a:prstGeom>
        <a:solidFill>
          <a:srgbClr val="33B8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封装</a:t>
          </a:r>
          <a:endParaRPr lang="en-US" sz="1050" kern="1200" dirty="0"/>
        </a:p>
      </dsp:txBody>
      <dsp:txXfrm>
        <a:off x="4886325" y="270921"/>
        <a:ext cx="771525" cy="514349"/>
      </dsp:txXfrm>
    </dsp:sp>
    <dsp:sp modelId="{81342181-49F8-7A43-B3BC-31445FE37A5A}">
      <dsp:nvSpPr>
        <dsp:cNvPr id="0" name=""/>
        <dsp:cNvSpPr/>
      </dsp:nvSpPr>
      <dsp:spPr>
        <a:xfrm>
          <a:off x="5786437" y="270921"/>
          <a:ext cx="1285874" cy="514349"/>
        </a:xfrm>
        <a:prstGeom prst="chevron">
          <a:avLst/>
        </a:prstGeom>
        <a:solidFill>
          <a:srgbClr val="33B8B9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封装芯片测试</a:t>
          </a:r>
          <a:endParaRPr lang="en-US" sz="1050" kern="1200" dirty="0"/>
        </a:p>
      </dsp:txBody>
      <dsp:txXfrm>
        <a:off x="6043612" y="270921"/>
        <a:ext cx="771525" cy="514349"/>
      </dsp:txXfrm>
    </dsp:sp>
    <dsp:sp modelId="{0651A80E-336B-0B49-AD75-91A964ECDC95}">
      <dsp:nvSpPr>
        <dsp:cNvPr id="0" name=""/>
        <dsp:cNvSpPr/>
      </dsp:nvSpPr>
      <dsp:spPr>
        <a:xfrm>
          <a:off x="6943724" y="270921"/>
          <a:ext cx="1285874" cy="514349"/>
        </a:xfrm>
        <a:prstGeom prst="chevron">
          <a:avLst/>
        </a:prstGeom>
        <a:solidFill>
          <a:srgbClr val="33B8B9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系统级测试</a:t>
          </a:r>
          <a:endParaRPr lang="en-US" sz="1050" kern="1200" dirty="0"/>
        </a:p>
      </dsp:txBody>
      <dsp:txXfrm>
        <a:off x="7200899" y="270921"/>
        <a:ext cx="771525" cy="514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5C05C-CC37-4B40-AEDD-93D3C220452D}">
      <dsp:nvSpPr>
        <dsp:cNvPr id="0" name=""/>
        <dsp:cNvSpPr/>
      </dsp:nvSpPr>
      <dsp:spPr>
        <a:xfrm>
          <a:off x="0" y="269028"/>
          <a:ext cx="1285874" cy="514349"/>
        </a:xfrm>
        <a:prstGeom prst="chevron">
          <a:avLst/>
        </a:prstGeom>
        <a:solidFill>
          <a:srgbClr val="33B8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IC </a:t>
          </a:r>
          <a:r>
            <a:rPr lang="zh-CN" altLang="en-US" sz="1050" kern="1200" dirty="0"/>
            <a:t>设计</a:t>
          </a:r>
          <a:endParaRPr lang="en-US" sz="1050" kern="1200" dirty="0"/>
        </a:p>
      </dsp:txBody>
      <dsp:txXfrm>
        <a:off x="257175" y="269028"/>
        <a:ext cx="771525" cy="514349"/>
      </dsp:txXfrm>
    </dsp:sp>
    <dsp:sp modelId="{E5ABEC83-6753-0744-A5A5-91BF6F078177}">
      <dsp:nvSpPr>
        <dsp:cNvPr id="0" name=""/>
        <dsp:cNvSpPr/>
      </dsp:nvSpPr>
      <dsp:spPr>
        <a:xfrm>
          <a:off x="1157287" y="270921"/>
          <a:ext cx="1285874" cy="514349"/>
        </a:xfrm>
        <a:prstGeom prst="chevron">
          <a:avLst/>
        </a:prstGeom>
        <a:solidFill>
          <a:srgbClr val="33B8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晶圆制造</a:t>
          </a:r>
          <a:endParaRPr lang="en-US" sz="1050" kern="1200" dirty="0"/>
        </a:p>
      </dsp:txBody>
      <dsp:txXfrm>
        <a:off x="1414462" y="270921"/>
        <a:ext cx="771525" cy="514349"/>
      </dsp:txXfrm>
    </dsp:sp>
    <dsp:sp modelId="{AC5E9B47-2338-034C-9C83-79774C5B2D5F}">
      <dsp:nvSpPr>
        <dsp:cNvPr id="0" name=""/>
        <dsp:cNvSpPr/>
      </dsp:nvSpPr>
      <dsp:spPr>
        <a:xfrm>
          <a:off x="2314575" y="270921"/>
          <a:ext cx="1285874" cy="514349"/>
        </a:xfrm>
        <a:prstGeom prst="chevron">
          <a:avLst/>
        </a:prstGeom>
        <a:solidFill>
          <a:srgbClr val="33B8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晶圆验收</a:t>
          </a:r>
          <a:endParaRPr lang="en-US" altLang="zh-CN" sz="1050" kern="1200" dirty="0"/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50" kern="1200" dirty="0"/>
            <a:t>&amp;</a:t>
          </a:r>
          <a:r>
            <a:rPr lang="zh-CN" altLang="en-US" sz="1050" kern="1200" dirty="0"/>
            <a:t>可靠性</a:t>
          </a:r>
          <a:endParaRPr lang="en-US" sz="1050" kern="1200" dirty="0"/>
        </a:p>
      </dsp:txBody>
      <dsp:txXfrm>
        <a:off x="2571750" y="270921"/>
        <a:ext cx="771525" cy="514349"/>
      </dsp:txXfrm>
    </dsp:sp>
    <dsp:sp modelId="{E9547AFA-50A7-644F-8CE0-80985805C036}">
      <dsp:nvSpPr>
        <dsp:cNvPr id="0" name=""/>
        <dsp:cNvSpPr/>
      </dsp:nvSpPr>
      <dsp:spPr>
        <a:xfrm>
          <a:off x="3471862" y="270921"/>
          <a:ext cx="1285874" cy="514349"/>
        </a:xfrm>
        <a:prstGeom prst="chevron">
          <a:avLst/>
        </a:prstGeom>
        <a:solidFill>
          <a:srgbClr val="33B8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晶圆测试</a:t>
          </a:r>
          <a:endParaRPr lang="en-US" sz="1050" kern="1200" dirty="0"/>
        </a:p>
      </dsp:txBody>
      <dsp:txXfrm>
        <a:off x="3729037" y="270921"/>
        <a:ext cx="771525" cy="514349"/>
      </dsp:txXfrm>
    </dsp:sp>
    <dsp:sp modelId="{C813F1DF-9472-344F-8277-05B8B7603B45}">
      <dsp:nvSpPr>
        <dsp:cNvPr id="0" name=""/>
        <dsp:cNvSpPr/>
      </dsp:nvSpPr>
      <dsp:spPr>
        <a:xfrm>
          <a:off x="4629150" y="270921"/>
          <a:ext cx="1285874" cy="514349"/>
        </a:xfrm>
        <a:prstGeom prst="chevron">
          <a:avLst/>
        </a:prstGeom>
        <a:solidFill>
          <a:srgbClr val="33B8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封装</a:t>
          </a:r>
          <a:endParaRPr lang="en-US" sz="1050" kern="1200" dirty="0"/>
        </a:p>
      </dsp:txBody>
      <dsp:txXfrm>
        <a:off x="4886325" y="270921"/>
        <a:ext cx="771525" cy="514349"/>
      </dsp:txXfrm>
    </dsp:sp>
    <dsp:sp modelId="{81342181-49F8-7A43-B3BC-31445FE37A5A}">
      <dsp:nvSpPr>
        <dsp:cNvPr id="0" name=""/>
        <dsp:cNvSpPr/>
      </dsp:nvSpPr>
      <dsp:spPr>
        <a:xfrm>
          <a:off x="5786437" y="270921"/>
          <a:ext cx="1285874" cy="514349"/>
        </a:xfrm>
        <a:prstGeom prst="chevron">
          <a:avLst/>
        </a:prstGeom>
        <a:solidFill>
          <a:srgbClr val="33B8B9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封装芯片测试</a:t>
          </a:r>
          <a:endParaRPr lang="en-US" sz="1050" kern="1200" dirty="0"/>
        </a:p>
      </dsp:txBody>
      <dsp:txXfrm>
        <a:off x="6043612" y="270921"/>
        <a:ext cx="771525" cy="514349"/>
      </dsp:txXfrm>
    </dsp:sp>
    <dsp:sp modelId="{0651A80E-336B-0B49-AD75-91A964ECDC95}">
      <dsp:nvSpPr>
        <dsp:cNvPr id="0" name=""/>
        <dsp:cNvSpPr/>
      </dsp:nvSpPr>
      <dsp:spPr>
        <a:xfrm>
          <a:off x="6943724" y="270921"/>
          <a:ext cx="1285874" cy="514349"/>
        </a:xfrm>
        <a:prstGeom prst="chevron">
          <a:avLst/>
        </a:prstGeom>
        <a:solidFill>
          <a:srgbClr val="33B8B9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系统级测试</a:t>
          </a:r>
          <a:endParaRPr lang="en-US" sz="1050" kern="1200" dirty="0"/>
        </a:p>
      </dsp:txBody>
      <dsp:txXfrm>
        <a:off x="7200899" y="270921"/>
        <a:ext cx="771525" cy="5143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5C05C-CC37-4B40-AEDD-93D3C220452D}">
      <dsp:nvSpPr>
        <dsp:cNvPr id="0" name=""/>
        <dsp:cNvSpPr/>
      </dsp:nvSpPr>
      <dsp:spPr>
        <a:xfrm>
          <a:off x="0" y="270921"/>
          <a:ext cx="1285874" cy="514349"/>
        </a:xfrm>
        <a:prstGeom prst="chevron">
          <a:avLst/>
        </a:prstGeom>
        <a:solidFill>
          <a:srgbClr val="33B8B9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IC </a:t>
          </a:r>
          <a:r>
            <a:rPr lang="zh-CN" altLang="en-US" sz="1050" kern="1200" dirty="0"/>
            <a:t>设计</a:t>
          </a:r>
          <a:endParaRPr lang="en-US" sz="1050" kern="1200" dirty="0"/>
        </a:p>
      </dsp:txBody>
      <dsp:txXfrm>
        <a:off x="257175" y="270921"/>
        <a:ext cx="771525" cy="514349"/>
      </dsp:txXfrm>
    </dsp:sp>
    <dsp:sp modelId="{E5ABEC83-6753-0744-A5A5-91BF6F078177}">
      <dsp:nvSpPr>
        <dsp:cNvPr id="0" name=""/>
        <dsp:cNvSpPr/>
      </dsp:nvSpPr>
      <dsp:spPr>
        <a:xfrm>
          <a:off x="1157287" y="270921"/>
          <a:ext cx="1285874" cy="514349"/>
        </a:xfrm>
        <a:prstGeom prst="chevron">
          <a:avLst/>
        </a:prstGeom>
        <a:solidFill>
          <a:srgbClr val="33B8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晶圆制造</a:t>
          </a:r>
          <a:endParaRPr lang="en-US" sz="1050" kern="1200" dirty="0"/>
        </a:p>
      </dsp:txBody>
      <dsp:txXfrm>
        <a:off x="1414462" y="270921"/>
        <a:ext cx="771525" cy="514349"/>
      </dsp:txXfrm>
    </dsp:sp>
    <dsp:sp modelId="{AC5E9B47-2338-034C-9C83-79774C5B2D5F}">
      <dsp:nvSpPr>
        <dsp:cNvPr id="0" name=""/>
        <dsp:cNvSpPr/>
      </dsp:nvSpPr>
      <dsp:spPr>
        <a:xfrm>
          <a:off x="2314575" y="270921"/>
          <a:ext cx="1285874" cy="514349"/>
        </a:xfrm>
        <a:prstGeom prst="chevron">
          <a:avLst/>
        </a:prstGeom>
        <a:solidFill>
          <a:srgbClr val="33B8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晶圆验收</a:t>
          </a:r>
          <a:endParaRPr lang="en-US" altLang="zh-CN" sz="1050" kern="1200" dirty="0"/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50" kern="1200" dirty="0"/>
            <a:t>&amp;</a:t>
          </a:r>
          <a:r>
            <a:rPr lang="zh-CN" altLang="en-US" sz="1050" kern="1200" dirty="0"/>
            <a:t>可靠性</a:t>
          </a:r>
          <a:endParaRPr lang="en-US" sz="1050" kern="1200" dirty="0"/>
        </a:p>
      </dsp:txBody>
      <dsp:txXfrm>
        <a:off x="2571750" y="270921"/>
        <a:ext cx="771525" cy="514349"/>
      </dsp:txXfrm>
    </dsp:sp>
    <dsp:sp modelId="{E9547AFA-50A7-644F-8CE0-80985805C036}">
      <dsp:nvSpPr>
        <dsp:cNvPr id="0" name=""/>
        <dsp:cNvSpPr/>
      </dsp:nvSpPr>
      <dsp:spPr>
        <a:xfrm>
          <a:off x="3471862" y="270921"/>
          <a:ext cx="1285874" cy="514349"/>
        </a:xfrm>
        <a:prstGeom prst="chevron">
          <a:avLst/>
        </a:prstGeom>
        <a:solidFill>
          <a:srgbClr val="33B8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晶圆测试</a:t>
          </a:r>
          <a:endParaRPr lang="en-US" sz="1050" kern="1200" dirty="0"/>
        </a:p>
      </dsp:txBody>
      <dsp:txXfrm>
        <a:off x="3729037" y="270921"/>
        <a:ext cx="771525" cy="514349"/>
      </dsp:txXfrm>
    </dsp:sp>
    <dsp:sp modelId="{C813F1DF-9472-344F-8277-05B8B7603B45}">
      <dsp:nvSpPr>
        <dsp:cNvPr id="0" name=""/>
        <dsp:cNvSpPr/>
      </dsp:nvSpPr>
      <dsp:spPr>
        <a:xfrm>
          <a:off x="4629150" y="270921"/>
          <a:ext cx="1285874" cy="514349"/>
        </a:xfrm>
        <a:prstGeom prst="chevron">
          <a:avLst/>
        </a:prstGeom>
        <a:solidFill>
          <a:srgbClr val="33B8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封装</a:t>
          </a:r>
          <a:endParaRPr lang="en-US" sz="1050" kern="1200" dirty="0"/>
        </a:p>
      </dsp:txBody>
      <dsp:txXfrm>
        <a:off x="4886325" y="270921"/>
        <a:ext cx="771525" cy="514349"/>
      </dsp:txXfrm>
    </dsp:sp>
    <dsp:sp modelId="{81342181-49F8-7A43-B3BC-31445FE37A5A}">
      <dsp:nvSpPr>
        <dsp:cNvPr id="0" name=""/>
        <dsp:cNvSpPr/>
      </dsp:nvSpPr>
      <dsp:spPr>
        <a:xfrm>
          <a:off x="5786437" y="270921"/>
          <a:ext cx="1285874" cy="514349"/>
        </a:xfrm>
        <a:prstGeom prst="chevron">
          <a:avLst/>
        </a:prstGeom>
        <a:solidFill>
          <a:srgbClr val="33B8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封装芯片测试</a:t>
          </a:r>
          <a:endParaRPr lang="en-US" sz="1050" kern="1200" dirty="0">
            <a:solidFill>
              <a:schemeClr val="bg1"/>
            </a:solidFill>
          </a:endParaRPr>
        </a:p>
      </dsp:txBody>
      <dsp:txXfrm>
        <a:off x="6043612" y="270921"/>
        <a:ext cx="771525" cy="514349"/>
      </dsp:txXfrm>
    </dsp:sp>
    <dsp:sp modelId="{0651A80E-336B-0B49-AD75-91A964ECDC95}">
      <dsp:nvSpPr>
        <dsp:cNvPr id="0" name=""/>
        <dsp:cNvSpPr/>
      </dsp:nvSpPr>
      <dsp:spPr>
        <a:xfrm>
          <a:off x="6943724" y="270921"/>
          <a:ext cx="1285874" cy="514349"/>
        </a:xfrm>
        <a:prstGeom prst="chevron">
          <a:avLst/>
        </a:prstGeom>
        <a:solidFill>
          <a:srgbClr val="33B8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系统级测试</a:t>
          </a:r>
          <a:endParaRPr lang="en-US" sz="1050" kern="1200" dirty="0"/>
        </a:p>
      </dsp:txBody>
      <dsp:txXfrm>
        <a:off x="7200899" y="270921"/>
        <a:ext cx="771525" cy="5143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5C05C-CC37-4B40-AEDD-93D3C220452D}">
      <dsp:nvSpPr>
        <dsp:cNvPr id="0" name=""/>
        <dsp:cNvSpPr/>
      </dsp:nvSpPr>
      <dsp:spPr>
        <a:xfrm>
          <a:off x="0" y="270921"/>
          <a:ext cx="1285874" cy="514349"/>
        </a:xfrm>
        <a:prstGeom prst="chevron">
          <a:avLst/>
        </a:prstGeom>
        <a:solidFill>
          <a:srgbClr val="33B8B9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IC </a:t>
          </a:r>
          <a:r>
            <a:rPr lang="zh-CN" altLang="en-US" sz="1050" kern="1200" dirty="0"/>
            <a:t>设计</a:t>
          </a:r>
          <a:endParaRPr lang="en-US" sz="1050" kern="1200" dirty="0"/>
        </a:p>
      </dsp:txBody>
      <dsp:txXfrm>
        <a:off x="257175" y="270921"/>
        <a:ext cx="771525" cy="514349"/>
      </dsp:txXfrm>
    </dsp:sp>
    <dsp:sp modelId="{E5ABEC83-6753-0744-A5A5-91BF6F078177}">
      <dsp:nvSpPr>
        <dsp:cNvPr id="0" name=""/>
        <dsp:cNvSpPr/>
      </dsp:nvSpPr>
      <dsp:spPr>
        <a:xfrm>
          <a:off x="1157287" y="270921"/>
          <a:ext cx="1285874" cy="514349"/>
        </a:xfrm>
        <a:prstGeom prst="chevron">
          <a:avLst/>
        </a:prstGeom>
        <a:solidFill>
          <a:srgbClr val="33B8B9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晶圆制造</a:t>
          </a:r>
          <a:endParaRPr lang="en-US" sz="1050" kern="1200" dirty="0"/>
        </a:p>
      </dsp:txBody>
      <dsp:txXfrm>
        <a:off x="1414462" y="270921"/>
        <a:ext cx="771525" cy="514349"/>
      </dsp:txXfrm>
    </dsp:sp>
    <dsp:sp modelId="{AC5E9B47-2338-034C-9C83-79774C5B2D5F}">
      <dsp:nvSpPr>
        <dsp:cNvPr id="0" name=""/>
        <dsp:cNvSpPr/>
      </dsp:nvSpPr>
      <dsp:spPr>
        <a:xfrm>
          <a:off x="2314575" y="270921"/>
          <a:ext cx="1285874" cy="514349"/>
        </a:xfrm>
        <a:prstGeom prst="chevron">
          <a:avLst/>
        </a:prstGeom>
        <a:solidFill>
          <a:srgbClr val="33B8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晶圆验收</a:t>
          </a:r>
          <a:endParaRPr lang="en-US" altLang="zh-CN" sz="1050" kern="1200" dirty="0"/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50" kern="1200" dirty="0"/>
            <a:t>&amp;</a:t>
          </a:r>
          <a:r>
            <a:rPr lang="zh-CN" altLang="en-US" sz="1050" kern="1200" dirty="0"/>
            <a:t>可靠性</a:t>
          </a:r>
          <a:endParaRPr lang="en-US" sz="1050" kern="1200" dirty="0"/>
        </a:p>
      </dsp:txBody>
      <dsp:txXfrm>
        <a:off x="2571750" y="270921"/>
        <a:ext cx="771525" cy="514349"/>
      </dsp:txXfrm>
    </dsp:sp>
    <dsp:sp modelId="{E9547AFA-50A7-644F-8CE0-80985805C036}">
      <dsp:nvSpPr>
        <dsp:cNvPr id="0" name=""/>
        <dsp:cNvSpPr/>
      </dsp:nvSpPr>
      <dsp:spPr>
        <a:xfrm>
          <a:off x="3471862" y="270921"/>
          <a:ext cx="1285874" cy="514349"/>
        </a:xfrm>
        <a:prstGeom prst="chevron">
          <a:avLst/>
        </a:prstGeom>
        <a:solidFill>
          <a:srgbClr val="33B8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晶圆测试</a:t>
          </a:r>
          <a:endParaRPr lang="en-US" sz="1050" kern="1200" dirty="0"/>
        </a:p>
      </dsp:txBody>
      <dsp:txXfrm>
        <a:off x="3729037" y="270921"/>
        <a:ext cx="771525" cy="514349"/>
      </dsp:txXfrm>
    </dsp:sp>
    <dsp:sp modelId="{C813F1DF-9472-344F-8277-05B8B7603B45}">
      <dsp:nvSpPr>
        <dsp:cNvPr id="0" name=""/>
        <dsp:cNvSpPr/>
      </dsp:nvSpPr>
      <dsp:spPr>
        <a:xfrm>
          <a:off x="4629150" y="270921"/>
          <a:ext cx="1285874" cy="514349"/>
        </a:xfrm>
        <a:prstGeom prst="chevron">
          <a:avLst/>
        </a:prstGeom>
        <a:solidFill>
          <a:srgbClr val="33B8B9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封装</a:t>
          </a:r>
          <a:endParaRPr lang="en-US" sz="1050" kern="1200" dirty="0"/>
        </a:p>
      </dsp:txBody>
      <dsp:txXfrm>
        <a:off x="4886325" y="270921"/>
        <a:ext cx="771525" cy="514349"/>
      </dsp:txXfrm>
    </dsp:sp>
    <dsp:sp modelId="{81342181-49F8-7A43-B3BC-31445FE37A5A}">
      <dsp:nvSpPr>
        <dsp:cNvPr id="0" name=""/>
        <dsp:cNvSpPr/>
      </dsp:nvSpPr>
      <dsp:spPr>
        <a:xfrm>
          <a:off x="5786437" y="270921"/>
          <a:ext cx="1285874" cy="514349"/>
        </a:xfrm>
        <a:prstGeom prst="chevron">
          <a:avLst/>
        </a:prstGeom>
        <a:solidFill>
          <a:srgbClr val="33B8B9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封装芯片测试</a:t>
          </a:r>
          <a:endParaRPr lang="en-US" sz="1050" kern="1200" dirty="0"/>
        </a:p>
      </dsp:txBody>
      <dsp:txXfrm>
        <a:off x="6043612" y="270921"/>
        <a:ext cx="771525" cy="514349"/>
      </dsp:txXfrm>
    </dsp:sp>
    <dsp:sp modelId="{0651A80E-336B-0B49-AD75-91A964ECDC95}">
      <dsp:nvSpPr>
        <dsp:cNvPr id="0" name=""/>
        <dsp:cNvSpPr/>
      </dsp:nvSpPr>
      <dsp:spPr>
        <a:xfrm>
          <a:off x="6943724" y="270921"/>
          <a:ext cx="1285874" cy="514349"/>
        </a:xfrm>
        <a:prstGeom prst="chevron">
          <a:avLst/>
        </a:prstGeom>
        <a:solidFill>
          <a:srgbClr val="33B8B9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系统级测试</a:t>
          </a:r>
          <a:endParaRPr lang="en-US" sz="1050" kern="1200" dirty="0"/>
        </a:p>
      </dsp:txBody>
      <dsp:txXfrm>
        <a:off x="7200899" y="270921"/>
        <a:ext cx="771525" cy="5143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5C05C-CC37-4B40-AEDD-93D3C220452D}">
      <dsp:nvSpPr>
        <dsp:cNvPr id="0" name=""/>
        <dsp:cNvSpPr/>
      </dsp:nvSpPr>
      <dsp:spPr>
        <a:xfrm>
          <a:off x="0" y="270921"/>
          <a:ext cx="1285874" cy="514349"/>
        </a:xfrm>
        <a:prstGeom prst="chevron">
          <a:avLst/>
        </a:prstGeom>
        <a:solidFill>
          <a:srgbClr val="33B8B9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IC </a:t>
          </a:r>
          <a:r>
            <a:rPr lang="zh-CN" altLang="en-US" sz="1050" kern="1200" dirty="0"/>
            <a:t>设计</a:t>
          </a:r>
          <a:endParaRPr lang="en-US" sz="1050" kern="1200" dirty="0"/>
        </a:p>
      </dsp:txBody>
      <dsp:txXfrm>
        <a:off x="257175" y="270921"/>
        <a:ext cx="771525" cy="514349"/>
      </dsp:txXfrm>
    </dsp:sp>
    <dsp:sp modelId="{E5ABEC83-6753-0744-A5A5-91BF6F078177}">
      <dsp:nvSpPr>
        <dsp:cNvPr id="0" name=""/>
        <dsp:cNvSpPr/>
      </dsp:nvSpPr>
      <dsp:spPr>
        <a:xfrm>
          <a:off x="1157287" y="270921"/>
          <a:ext cx="1285874" cy="514349"/>
        </a:xfrm>
        <a:prstGeom prst="chevron">
          <a:avLst/>
        </a:prstGeom>
        <a:solidFill>
          <a:srgbClr val="33B8B9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晶圆制造</a:t>
          </a:r>
          <a:endParaRPr lang="en-US" sz="1050" kern="1200" dirty="0"/>
        </a:p>
      </dsp:txBody>
      <dsp:txXfrm>
        <a:off x="1414462" y="270921"/>
        <a:ext cx="771525" cy="514349"/>
      </dsp:txXfrm>
    </dsp:sp>
    <dsp:sp modelId="{AC5E9B47-2338-034C-9C83-79774C5B2D5F}">
      <dsp:nvSpPr>
        <dsp:cNvPr id="0" name=""/>
        <dsp:cNvSpPr/>
      </dsp:nvSpPr>
      <dsp:spPr>
        <a:xfrm>
          <a:off x="2314575" y="270921"/>
          <a:ext cx="1285874" cy="514349"/>
        </a:xfrm>
        <a:prstGeom prst="chevron">
          <a:avLst/>
        </a:prstGeom>
        <a:solidFill>
          <a:srgbClr val="33B8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晶圆验收</a:t>
          </a:r>
          <a:endParaRPr lang="en-US" altLang="zh-CN" sz="1050" kern="1200" dirty="0"/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50" kern="1200" dirty="0"/>
            <a:t>&amp;</a:t>
          </a:r>
          <a:r>
            <a:rPr lang="zh-CN" altLang="en-US" sz="1050" kern="1200" dirty="0"/>
            <a:t>可靠性</a:t>
          </a:r>
          <a:endParaRPr lang="en-US" sz="1050" kern="1200" dirty="0"/>
        </a:p>
      </dsp:txBody>
      <dsp:txXfrm>
        <a:off x="2571750" y="270921"/>
        <a:ext cx="771525" cy="514349"/>
      </dsp:txXfrm>
    </dsp:sp>
    <dsp:sp modelId="{E9547AFA-50A7-644F-8CE0-80985805C036}">
      <dsp:nvSpPr>
        <dsp:cNvPr id="0" name=""/>
        <dsp:cNvSpPr/>
      </dsp:nvSpPr>
      <dsp:spPr>
        <a:xfrm>
          <a:off x="3471862" y="270921"/>
          <a:ext cx="1285874" cy="514349"/>
        </a:xfrm>
        <a:prstGeom prst="chevron">
          <a:avLst/>
        </a:prstGeom>
        <a:solidFill>
          <a:srgbClr val="33B8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晶圆测试</a:t>
          </a:r>
          <a:endParaRPr lang="en-US" sz="1050" kern="1200" dirty="0"/>
        </a:p>
      </dsp:txBody>
      <dsp:txXfrm>
        <a:off x="3729037" y="270921"/>
        <a:ext cx="771525" cy="514349"/>
      </dsp:txXfrm>
    </dsp:sp>
    <dsp:sp modelId="{C813F1DF-9472-344F-8277-05B8B7603B45}">
      <dsp:nvSpPr>
        <dsp:cNvPr id="0" name=""/>
        <dsp:cNvSpPr/>
      </dsp:nvSpPr>
      <dsp:spPr>
        <a:xfrm>
          <a:off x="4629150" y="270921"/>
          <a:ext cx="1285874" cy="514349"/>
        </a:xfrm>
        <a:prstGeom prst="chevron">
          <a:avLst/>
        </a:prstGeom>
        <a:solidFill>
          <a:srgbClr val="33B8B9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封装</a:t>
          </a:r>
          <a:endParaRPr lang="en-US" sz="1050" kern="1200" dirty="0"/>
        </a:p>
      </dsp:txBody>
      <dsp:txXfrm>
        <a:off x="4886325" y="270921"/>
        <a:ext cx="771525" cy="514349"/>
      </dsp:txXfrm>
    </dsp:sp>
    <dsp:sp modelId="{81342181-49F8-7A43-B3BC-31445FE37A5A}">
      <dsp:nvSpPr>
        <dsp:cNvPr id="0" name=""/>
        <dsp:cNvSpPr/>
      </dsp:nvSpPr>
      <dsp:spPr>
        <a:xfrm>
          <a:off x="5786437" y="270921"/>
          <a:ext cx="1285874" cy="514349"/>
        </a:xfrm>
        <a:prstGeom prst="chevron">
          <a:avLst/>
        </a:prstGeom>
        <a:solidFill>
          <a:srgbClr val="33B8B9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封装芯片测试</a:t>
          </a:r>
          <a:endParaRPr lang="en-US" sz="1050" kern="1200" dirty="0"/>
        </a:p>
      </dsp:txBody>
      <dsp:txXfrm>
        <a:off x="6043612" y="270921"/>
        <a:ext cx="771525" cy="514349"/>
      </dsp:txXfrm>
    </dsp:sp>
    <dsp:sp modelId="{0651A80E-336B-0B49-AD75-91A964ECDC95}">
      <dsp:nvSpPr>
        <dsp:cNvPr id="0" name=""/>
        <dsp:cNvSpPr/>
      </dsp:nvSpPr>
      <dsp:spPr>
        <a:xfrm>
          <a:off x="6943724" y="270921"/>
          <a:ext cx="1285874" cy="514349"/>
        </a:xfrm>
        <a:prstGeom prst="chevron">
          <a:avLst/>
        </a:prstGeom>
        <a:solidFill>
          <a:srgbClr val="33B8B9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系统级测试</a:t>
          </a:r>
          <a:endParaRPr lang="en-US" sz="1050" kern="1200" dirty="0"/>
        </a:p>
      </dsp:txBody>
      <dsp:txXfrm>
        <a:off x="7200899" y="270921"/>
        <a:ext cx="771525" cy="5143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5C05C-CC37-4B40-AEDD-93D3C220452D}">
      <dsp:nvSpPr>
        <dsp:cNvPr id="0" name=""/>
        <dsp:cNvSpPr/>
      </dsp:nvSpPr>
      <dsp:spPr>
        <a:xfrm>
          <a:off x="0" y="270921"/>
          <a:ext cx="1285874" cy="514349"/>
        </a:xfrm>
        <a:prstGeom prst="chevron">
          <a:avLst/>
        </a:prstGeom>
        <a:solidFill>
          <a:srgbClr val="33B8B9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IC </a:t>
          </a:r>
          <a:r>
            <a:rPr lang="zh-CN" altLang="en-US" sz="1050" kern="1200" dirty="0"/>
            <a:t>设计</a:t>
          </a:r>
          <a:endParaRPr lang="en-US" sz="1050" kern="1200" dirty="0"/>
        </a:p>
      </dsp:txBody>
      <dsp:txXfrm>
        <a:off x="257175" y="270921"/>
        <a:ext cx="771525" cy="514349"/>
      </dsp:txXfrm>
    </dsp:sp>
    <dsp:sp modelId="{E5ABEC83-6753-0744-A5A5-91BF6F078177}">
      <dsp:nvSpPr>
        <dsp:cNvPr id="0" name=""/>
        <dsp:cNvSpPr/>
      </dsp:nvSpPr>
      <dsp:spPr>
        <a:xfrm>
          <a:off x="1157287" y="270921"/>
          <a:ext cx="1285874" cy="514349"/>
        </a:xfrm>
        <a:prstGeom prst="chevron">
          <a:avLst/>
        </a:prstGeom>
        <a:solidFill>
          <a:srgbClr val="33B8B9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晶圆制造</a:t>
          </a:r>
          <a:endParaRPr lang="en-US" sz="1050" kern="1200" dirty="0"/>
        </a:p>
      </dsp:txBody>
      <dsp:txXfrm>
        <a:off x="1414462" y="270921"/>
        <a:ext cx="771525" cy="514349"/>
      </dsp:txXfrm>
    </dsp:sp>
    <dsp:sp modelId="{AC5E9B47-2338-034C-9C83-79774C5B2D5F}">
      <dsp:nvSpPr>
        <dsp:cNvPr id="0" name=""/>
        <dsp:cNvSpPr/>
      </dsp:nvSpPr>
      <dsp:spPr>
        <a:xfrm>
          <a:off x="2314575" y="270921"/>
          <a:ext cx="1285874" cy="514349"/>
        </a:xfrm>
        <a:prstGeom prst="chevron">
          <a:avLst/>
        </a:prstGeom>
        <a:solidFill>
          <a:srgbClr val="33B8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晶圆验收</a:t>
          </a:r>
          <a:endParaRPr lang="en-US" altLang="zh-CN" sz="1050" kern="1200" dirty="0"/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50" kern="1200" dirty="0"/>
            <a:t>&amp;</a:t>
          </a:r>
          <a:r>
            <a:rPr lang="zh-CN" altLang="en-US" sz="1050" kern="1200" dirty="0"/>
            <a:t>可靠性</a:t>
          </a:r>
          <a:endParaRPr lang="en-US" sz="1050" kern="1200" dirty="0"/>
        </a:p>
      </dsp:txBody>
      <dsp:txXfrm>
        <a:off x="2571750" y="270921"/>
        <a:ext cx="771525" cy="514349"/>
      </dsp:txXfrm>
    </dsp:sp>
    <dsp:sp modelId="{E9547AFA-50A7-644F-8CE0-80985805C036}">
      <dsp:nvSpPr>
        <dsp:cNvPr id="0" name=""/>
        <dsp:cNvSpPr/>
      </dsp:nvSpPr>
      <dsp:spPr>
        <a:xfrm>
          <a:off x="3471862" y="270921"/>
          <a:ext cx="1285874" cy="514349"/>
        </a:xfrm>
        <a:prstGeom prst="chevron">
          <a:avLst/>
        </a:prstGeom>
        <a:solidFill>
          <a:srgbClr val="33B8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晶圆测试</a:t>
          </a:r>
          <a:endParaRPr lang="en-US" sz="1050" kern="1200" dirty="0"/>
        </a:p>
      </dsp:txBody>
      <dsp:txXfrm>
        <a:off x="3729037" y="270921"/>
        <a:ext cx="771525" cy="514349"/>
      </dsp:txXfrm>
    </dsp:sp>
    <dsp:sp modelId="{C813F1DF-9472-344F-8277-05B8B7603B45}">
      <dsp:nvSpPr>
        <dsp:cNvPr id="0" name=""/>
        <dsp:cNvSpPr/>
      </dsp:nvSpPr>
      <dsp:spPr>
        <a:xfrm>
          <a:off x="4629150" y="270921"/>
          <a:ext cx="1285874" cy="514349"/>
        </a:xfrm>
        <a:prstGeom prst="chevron">
          <a:avLst/>
        </a:prstGeom>
        <a:solidFill>
          <a:srgbClr val="33B8B9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封装</a:t>
          </a:r>
          <a:endParaRPr lang="en-US" sz="1050" kern="1200" dirty="0"/>
        </a:p>
      </dsp:txBody>
      <dsp:txXfrm>
        <a:off x="4886325" y="270921"/>
        <a:ext cx="771525" cy="514349"/>
      </dsp:txXfrm>
    </dsp:sp>
    <dsp:sp modelId="{81342181-49F8-7A43-B3BC-31445FE37A5A}">
      <dsp:nvSpPr>
        <dsp:cNvPr id="0" name=""/>
        <dsp:cNvSpPr/>
      </dsp:nvSpPr>
      <dsp:spPr>
        <a:xfrm>
          <a:off x="5786437" y="270921"/>
          <a:ext cx="1285874" cy="514349"/>
        </a:xfrm>
        <a:prstGeom prst="chevron">
          <a:avLst/>
        </a:prstGeom>
        <a:solidFill>
          <a:srgbClr val="33B8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封装芯片测试</a:t>
          </a:r>
          <a:endParaRPr lang="en-US" sz="1050" kern="1200" dirty="0">
            <a:solidFill>
              <a:schemeClr val="bg1"/>
            </a:solidFill>
          </a:endParaRPr>
        </a:p>
      </dsp:txBody>
      <dsp:txXfrm>
        <a:off x="6043612" y="270921"/>
        <a:ext cx="771525" cy="514349"/>
      </dsp:txXfrm>
    </dsp:sp>
    <dsp:sp modelId="{0651A80E-336B-0B49-AD75-91A964ECDC95}">
      <dsp:nvSpPr>
        <dsp:cNvPr id="0" name=""/>
        <dsp:cNvSpPr/>
      </dsp:nvSpPr>
      <dsp:spPr>
        <a:xfrm>
          <a:off x="6943724" y="270921"/>
          <a:ext cx="1285874" cy="514349"/>
        </a:xfrm>
        <a:prstGeom prst="chevron">
          <a:avLst/>
        </a:prstGeom>
        <a:solidFill>
          <a:srgbClr val="33B8B9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系统级测试</a:t>
          </a:r>
          <a:endParaRPr lang="en-US" sz="1050" kern="1200" dirty="0"/>
        </a:p>
      </dsp:txBody>
      <dsp:txXfrm>
        <a:off x="7200899" y="270921"/>
        <a:ext cx="771525" cy="514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BDD7F-39F0-994B-B822-183990148EFC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4C6CA-46A1-5B48-B1AE-7D6F4B7A3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97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B1B8-2799-427C-81E2-5E78D1D47E1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08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4B1B8-2799-427C-81E2-5E78D1D47E1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93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4497" y="0"/>
            <a:ext cx="9152994" cy="5143500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DFD67A8-1BAD-4272-B718-CA564F2773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711" t="14591" r="67526"/>
          <a:stretch/>
        </p:blipFill>
        <p:spPr>
          <a:xfrm>
            <a:off x="-4497" y="238530"/>
            <a:ext cx="3529343" cy="446953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9963E91-354C-4252-99F4-DBF4289EA7E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54286" y="972003"/>
            <a:ext cx="4406445" cy="1790700"/>
          </a:xfrm>
        </p:spPr>
        <p:txBody>
          <a:bodyPr anchor="b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2C7D50-694A-4240-97D7-59DDD85E75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54286" y="2762703"/>
            <a:ext cx="4406446" cy="568325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7BD77B94-B8D5-46AC-852A-A0107EBA298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54286" y="3604077"/>
            <a:ext cx="4406446" cy="3111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FB71CDAF-D8F1-4DF3-89D9-4DD77F69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54286" y="3915228"/>
            <a:ext cx="4406446" cy="3476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97F610A-F48D-43BB-AE42-FAE71A31B04D}"/>
              </a:ext>
            </a:extLst>
          </p:cNvPr>
          <p:cNvCxnSpPr>
            <a:cxnSpLocks/>
          </p:cNvCxnSpPr>
          <p:nvPr userDrawn="1"/>
        </p:nvCxnSpPr>
        <p:spPr>
          <a:xfrm>
            <a:off x="4354286" y="3445329"/>
            <a:ext cx="4406446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1E9AA3E9-07A2-48DA-B5D2-869F41297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65156" y="34857"/>
            <a:ext cx="1779014" cy="732358"/>
          </a:xfrm>
          <a:prstGeom prst="rect">
            <a:avLst/>
          </a:prstGeom>
        </p:spPr>
      </p:pic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F05D191F-151E-4C5C-9B38-B6642D14E8C9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bg1"/>
                </a:solidFill>
              </a:rPr>
              <a:t>iecube.com.cn</a:t>
            </a:r>
          </a:p>
        </p:txBody>
      </p:sp>
    </p:spTree>
    <p:extLst>
      <p:ext uri="{BB962C8B-B14F-4D97-AF65-F5344CB8AC3E}">
        <p14:creationId xmlns:p14="http://schemas.microsoft.com/office/powerpoint/2010/main" val="420150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50292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5" y="760095"/>
            <a:ext cx="5029200" cy="36632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719664" y="-8606"/>
            <a:ext cx="3429000" cy="515210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59D2C5-F9DE-429D-9529-246F3872E0DE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" y="4578752"/>
            <a:ext cx="1232535" cy="42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7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0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60655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429000" cy="51435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ED99D94-EAFA-4434-A386-E2E6A815E683}"/>
              </a:ext>
            </a:extLst>
          </p:cNvPr>
          <p:cNvPicPr/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" y="4578752"/>
            <a:ext cx="1232535" cy="427990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594BC64-1843-4C00-B6C5-0CD005AECDC6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iecube.com.cn</a:t>
            </a:r>
          </a:p>
        </p:txBody>
      </p:sp>
    </p:spTree>
    <p:extLst>
      <p:ext uri="{BB962C8B-B14F-4D97-AF65-F5344CB8AC3E}">
        <p14:creationId xmlns:p14="http://schemas.microsoft.com/office/powerpoint/2010/main" val="142170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3A8F12E-588A-4497-B5E9-213320440503}"/>
              </a:ext>
            </a:extLst>
          </p:cNvPr>
          <p:cNvSpPr/>
          <p:nvPr userDrawn="1"/>
        </p:nvSpPr>
        <p:spPr>
          <a:xfrm>
            <a:off x="0" y="0"/>
            <a:ext cx="3429000" cy="5143500"/>
          </a:xfrm>
          <a:prstGeom prst="rect">
            <a:avLst/>
          </a:prstGeom>
          <a:solidFill>
            <a:srgbClr val="33B8B9"/>
          </a:solidFill>
          <a:ln w="12700"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1D45F21-E108-4B53-A85C-1BFEBBAC8FEB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8639" y="4490108"/>
            <a:ext cx="1231200" cy="506842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6FD1EF01-99F7-4D1F-9517-5EFB0B9FA849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iecube.com.cn</a:t>
            </a:r>
          </a:p>
        </p:txBody>
      </p:sp>
    </p:spTree>
    <p:extLst>
      <p:ext uri="{BB962C8B-B14F-4D97-AF65-F5344CB8AC3E}">
        <p14:creationId xmlns:p14="http://schemas.microsoft.com/office/powerpoint/2010/main" val="3768895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1502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571503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B089FE-696D-4928-B6DF-B718335636D4}"/>
              </a:ext>
            </a:extLst>
          </p:cNvPr>
          <p:cNvPicPr/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" y="4578752"/>
            <a:ext cx="1232535" cy="427990"/>
          </a:xfrm>
          <a:prstGeom prst="rect">
            <a:avLst/>
          </a:prstGeom>
        </p:spPr>
      </p:pic>
      <p:sp>
        <p:nvSpPr>
          <p:cNvPr id="3" name="流程图: 数据 2">
            <a:extLst>
              <a:ext uri="{FF2B5EF4-FFF2-40B4-BE49-F238E27FC236}">
                <a16:creationId xmlns:a16="http://schemas.microsoft.com/office/drawing/2014/main" id="{525B384C-5006-49E6-8554-3895A8480063}"/>
              </a:ext>
            </a:extLst>
          </p:cNvPr>
          <p:cNvSpPr/>
          <p:nvPr userDrawn="1"/>
        </p:nvSpPr>
        <p:spPr>
          <a:xfrm>
            <a:off x="6109447" y="73151"/>
            <a:ext cx="3034553" cy="2503081"/>
          </a:xfrm>
          <a:prstGeom prst="flowChartInputOutput">
            <a:avLst/>
          </a:prstGeom>
          <a:solidFill>
            <a:srgbClr val="8D59B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流程图: 数据 8">
            <a:extLst>
              <a:ext uri="{FF2B5EF4-FFF2-40B4-BE49-F238E27FC236}">
                <a16:creationId xmlns:a16="http://schemas.microsoft.com/office/drawing/2014/main" id="{DADC6083-3A45-4AFF-BFCE-363C496D9CBA}"/>
              </a:ext>
            </a:extLst>
          </p:cNvPr>
          <p:cNvSpPr/>
          <p:nvPr userDrawn="1"/>
        </p:nvSpPr>
        <p:spPr>
          <a:xfrm>
            <a:off x="6109446" y="2576233"/>
            <a:ext cx="3034553" cy="2569502"/>
          </a:xfrm>
          <a:prstGeom prst="flowChartInputOutput">
            <a:avLst/>
          </a:prstGeom>
          <a:solidFill>
            <a:srgbClr val="8D59B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EE7CB2C-56AE-44C4-BCDF-ECEE70885EFC}"/>
              </a:ext>
            </a:extLst>
          </p:cNvPr>
          <p:cNvCxnSpPr>
            <a:cxnSpLocks/>
          </p:cNvCxnSpPr>
          <p:nvPr userDrawn="1"/>
        </p:nvCxnSpPr>
        <p:spPr>
          <a:xfrm>
            <a:off x="6889376" y="2576233"/>
            <a:ext cx="1503803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933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1502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571503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B089FE-696D-4928-B6DF-B718335636D4}"/>
              </a:ext>
            </a:extLst>
          </p:cNvPr>
          <p:cNvPicPr/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" y="4578752"/>
            <a:ext cx="1232535" cy="427990"/>
          </a:xfrm>
          <a:prstGeom prst="rect">
            <a:avLst/>
          </a:prstGeom>
        </p:spPr>
      </p:pic>
      <p:sp>
        <p:nvSpPr>
          <p:cNvPr id="3" name="流程图: 数据 2">
            <a:extLst>
              <a:ext uri="{FF2B5EF4-FFF2-40B4-BE49-F238E27FC236}">
                <a16:creationId xmlns:a16="http://schemas.microsoft.com/office/drawing/2014/main" id="{525B384C-5006-49E6-8554-3895A8480063}"/>
              </a:ext>
            </a:extLst>
          </p:cNvPr>
          <p:cNvSpPr/>
          <p:nvPr userDrawn="1"/>
        </p:nvSpPr>
        <p:spPr>
          <a:xfrm>
            <a:off x="6109447" y="73151"/>
            <a:ext cx="3034553" cy="2503081"/>
          </a:xfrm>
          <a:prstGeom prst="flowChartInputOutput">
            <a:avLst/>
          </a:prstGeom>
          <a:solidFill>
            <a:srgbClr val="33C07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流程图: 数据 8">
            <a:extLst>
              <a:ext uri="{FF2B5EF4-FFF2-40B4-BE49-F238E27FC236}">
                <a16:creationId xmlns:a16="http://schemas.microsoft.com/office/drawing/2014/main" id="{DADC6083-3A45-4AFF-BFCE-363C496D9CBA}"/>
              </a:ext>
            </a:extLst>
          </p:cNvPr>
          <p:cNvSpPr/>
          <p:nvPr userDrawn="1"/>
        </p:nvSpPr>
        <p:spPr>
          <a:xfrm>
            <a:off x="6109446" y="2576233"/>
            <a:ext cx="3034553" cy="2569502"/>
          </a:xfrm>
          <a:prstGeom prst="flowChartInputOutput">
            <a:avLst/>
          </a:prstGeom>
          <a:solidFill>
            <a:srgbClr val="33C07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2F91333-0262-4BE4-A9C6-FC8F56AF7FC2}"/>
              </a:ext>
            </a:extLst>
          </p:cNvPr>
          <p:cNvCxnSpPr>
            <a:cxnSpLocks/>
          </p:cNvCxnSpPr>
          <p:nvPr userDrawn="1"/>
        </p:nvCxnSpPr>
        <p:spPr>
          <a:xfrm>
            <a:off x="6889376" y="2576233"/>
            <a:ext cx="1503803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248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1502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571503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B089FE-696D-4928-B6DF-B718335636D4}"/>
              </a:ext>
            </a:extLst>
          </p:cNvPr>
          <p:cNvPicPr/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" y="4578752"/>
            <a:ext cx="1232535" cy="427990"/>
          </a:xfrm>
          <a:prstGeom prst="rect">
            <a:avLst/>
          </a:prstGeom>
        </p:spPr>
      </p:pic>
      <p:sp>
        <p:nvSpPr>
          <p:cNvPr id="3" name="流程图: 数据 2">
            <a:extLst>
              <a:ext uri="{FF2B5EF4-FFF2-40B4-BE49-F238E27FC236}">
                <a16:creationId xmlns:a16="http://schemas.microsoft.com/office/drawing/2014/main" id="{525B384C-5006-49E6-8554-3895A8480063}"/>
              </a:ext>
            </a:extLst>
          </p:cNvPr>
          <p:cNvSpPr/>
          <p:nvPr userDrawn="1"/>
        </p:nvSpPr>
        <p:spPr>
          <a:xfrm>
            <a:off x="6109447" y="73151"/>
            <a:ext cx="3034553" cy="2503081"/>
          </a:xfrm>
          <a:prstGeom prst="flowChartInputOutput">
            <a:avLst/>
          </a:prstGeom>
          <a:solidFill>
            <a:srgbClr val="3381BD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流程图: 数据 8">
            <a:extLst>
              <a:ext uri="{FF2B5EF4-FFF2-40B4-BE49-F238E27FC236}">
                <a16:creationId xmlns:a16="http://schemas.microsoft.com/office/drawing/2014/main" id="{DADC6083-3A45-4AFF-BFCE-363C496D9CBA}"/>
              </a:ext>
            </a:extLst>
          </p:cNvPr>
          <p:cNvSpPr/>
          <p:nvPr userDrawn="1"/>
        </p:nvSpPr>
        <p:spPr>
          <a:xfrm>
            <a:off x="6109446" y="2576233"/>
            <a:ext cx="3034553" cy="2569502"/>
          </a:xfrm>
          <a:prstGeom prst="flowChartInputOutput">
            <a:avLst/>
          </a:prstGeom>
          <a:solidFill>
            <a:srgbClr val="3381BD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DDE12F-620F-4A32-9C7D-921F0AF64BA8}"/>
              </a:ext>
            </a:extLst>
          </p:cNvPr>
          <p:cNvCxnSpPr>
            <a:cxnSpLocks/>
          </p:cNvCxnSpPr>
          <p:nvPr userDrawn="1"/>
        </p:nvCxnSpPr>
        <p:spPr>
          <a:xfrm>
            <a:off x="6889376" y="2576233"/>
            <a:ext cx="1503803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2567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3A8F12E-588A-4497-B5E9-213320440503}"/>
              </a:ext>
            </a:extLst>
          </p:cNvPr>
          <p:cNvSpPr/>
          <p:nvPr userDrawn="1"/>
        </p:nvSpPr>
        <p:spPr>
          <a:xfrm>
            <a:off x="0" y="0"/>
            <a:ext cx="2142565" cy="5143500"/>
          </a:xfrm>
          <a:prstGeom prst="rect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9070" y="292608"/>
            <a:ext cx="6040904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2649071" y="732080"/>
            <a:ext cx="6040904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1D45F21-E108-4B53-A85C-1BFEBBAC8FEB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5192" y="4490108"/>
            <a:ext cx="1231200" cy="506842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E9166DC-ACAB-48DD-A0F4-F2AA6179A2BB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iecube.com.cn</a:t>
            </a:r>
          </a:p>
        </p:txBody>
      </p:sp>
    </p:spTree>
    <p:extLst>
      <p:ext uri="{BB962C8B-B14F-4D97-AF65-F5344CB8AC3E}">
        <p14:creationId xmlns:p14="http://schemas.microsoft.com/office/powerpoint/2010/main" val="1874396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429000" cy="5143500"/>
          </a:xfrm>
          <a:solidFill>
            <a:srgbClr val="33B8B9"/>
          </a:solidFill>
          <a:ln>
            <a:solidFill>
              <a:srgbClr val="33B8B9"/>
            </a:solidFill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1D45F21-E108-4B53-A85C-1BFEBBAC8FEB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8639" y="4490108"/>
            <a:ext cx="1231200" cy="506842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C93190F-5036-4DCE-84CF-6A1B14703CEC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iecube.com.cn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50292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5" y="731520"/>
            <a:ext cx="5029200" cy="36632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719664" y="274320"/>
            <a:ext cx="2979168" cy="412044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400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A64DA45-6DCC-4FA8-A8FF-EDAB849CB241}"/>
              </a:ext>
            </a:extLst>
          </p:cNvPr>
          <p:cNvPicPr/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" y="4578752"/>
            <a:ext cx="1232535" cy="427990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C36ADBB-B5AC-4F3C-AE1C-CAFD55921722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iecube.com.cn</a:t>
            </a:r>
          </a:p>
        </p:txBody>
      </p:sp>
    </p:spTree>
    <p:extLst>
      <p:ext uri="{BB962C8B-B14F-4D97-AF65-F5344CB8AC3E}">
        <p14:creationId xmlns:p14="http://schemas.microsoft.com/office/powerpoint/2010/main" val="646109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60655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445168" y="302313"/>
            <a:ext cx="2983832" cy="4335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85750" indent="-285750" algn="ctr">
              <a:buFont typeface="Arial" charset="0"/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3DB4CAC-CACB-4EBD-B1BD-694CFC480AF5}"/>
              </a:ext>
            </a:extLst>
          </p:cNvPr>
          <p:cNvPicPr/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" y="4578752"/>
            <a:ext cx="1232535" cy="427990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D284D75-DB03-4511-8CBE-FBAF55A8B9F5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iecube.com.cn</a:t>
            </a:r>
          </a:p>
        </p:txBody>
      </p:sp>
    </p:spTree>
    <p:extLst>
      <p:ext uri="{BB962C8B-B14F-4D97-AF65-F5344CB8AC3E}">
        <p14:creationId xmlns:p14="http://schemas.microsoft.com/office/powerpoint/2010/main" val="1213218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-5120"/>
            <a:ext cx="9152994" cy="5143500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453FC1-1BB7-4E92-A58A-9D14E3D4F7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21036" y="2055092"/>
            <a:ext cx="2297548" cy="94582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DDFF635-9DBB-4EA3-BC56-4B8282990ECA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bg1"/>
                </a:solidFill>
              </a:rPr>
              <a:t>iecube.com.cn</a:t>
            </a:r>
          </a:p>
        </p:txBody>
      </p:sp>
    </p:spTree>
    <p:extLst>
      <p:ext uri="{BB962C8B-B14F-4D97-AF65-F5344CB8AC3E}">
        <p14:creationId xmlns:p14="http://schemas.microsoft.com/office/powerpoint/2010/main" val="1997497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243836"/>
            <a:ext cx="8235949" cy="4320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2712974"/>
            <a:ext cx="8235951" cy="155465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73152"/>
            <a:ext cx="9144000" cy="20701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FontTx/>
              <a:buNone/>
              <a:defRPr lang="en-US" sz="1400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B5BAC7A-23D7-4CE5-8947-1CA7A16EF424}"/>
              </a:ext>
            </a:extLst>
          </p:cNvPr>
          <p:cNvPicPr/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" y="4578752"/>
            <a:ext cx="1232535" cy="427990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7F01924E-B1E6-4690-89CE-4D6C480F1A10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iecube.com.cn</a:t>
            </a:r>
          </a:p>
        </p:txBody>
      </p:sp>
    </p:spTree>
    <p:extLst>
      <p:ext uri="{BB962C8B-B14F-4D97-AF65-F5344CB8AC3E}">
        <p14:creationId xmlns:p14="http://schemas.microsoft.com/office/powerpoint/2010/main" val="392863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09" userDrawn="1">
          <p15:clr>
            <a:srgbClr val="FBAE40"/>
          </p15:clr>
        </p15:guide>
        <p15:guide id="2" orient="horz" pos="185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207798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077989"/>
            <a:ext cx="9144000" cy="306551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235493"/>
            <a:ext cx="8235949" cy="4320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2710982"/>
            <a:ext cx="8235951" cy="192633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9133C2B-BC73-4FDF-9CA7-CC3D41CE9195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8639" y="4490108"/>
            <a:ext cx="1231200" cy="506842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8696EFC-37B5-40D1-BA5B-4359A89B9D97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bg1"/>
                </a:solidFill>
              </a:rPr>
              <a:t>iecube.com.cn</a:t>
            </a:r>
          </a:p>
        </p:txBody>
      </p:sp>
    </p:spTree>
    <p:extLst>
      <p:ext uri="{BB962C8B-B14F-4D97-AF65-F5344CB8AC3E}">
        <p14:creationId xmlns:p14="http://schemas.microsoft.com/office/powerpoint/2010/main" val="6672742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3020292"/>
            <a:ext cx="9144000" cy="2123208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302029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FontTx/>
              <a:buNone/>
              <a:defRPr lang="en-US" sz="1400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3246120"/>
            <a:ext cx="8235951" cy="12746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37300" y="3591329"/>
            <a:ext cx="2781300" cy="250923"/>
          </a:xfrm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 sz="12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E6C6A6-380F-482B-8F0F-0BBFD9719F93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8639" y="4490108"/>
            <a:ext cx="1231200" cy="506842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EB070826-F08E-417D-A68E-08B8F0C08A2E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bg1"/>
                </a:solidFill>
              </a:rPr>
              <a:t>iecube.com.cn</a:t>
            </a:r>
          </a:p>
        </p:txBody>
      </p:sp>
    </p:spTree>
    <p:extLst>
      <p:ext uri="{BB962C8B-B14F-4D97-AF65-F5344CB8AC3E}">
        <p14:creationId xmlns:p14="http://schemas.microsoft.com/office/powerpoint/2010/main" val="2109242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74863"/>
            <a:ext cx="9153525" cy="83185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 sz="24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857CE5E-A6E8-4CF6-8293-890D1C6102D4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8639" y="4490108"/>
            <a:ext cx="1231200" cy="506842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36EFAA15-80BB-414B-9E05-0CFFEBD94966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bg1"/>
                </a:solidFill>
              </a:rPr>
              <a:t>iecube.com.cn</a:t>
            </a:r>
          </a:p>
        </p:txBody>
      </p:sp>
    </p:spTree>
    <p:extLst>
      <p:ext uri="{BB962C8B-B14F-4D97-AF65-F5344CB8AC3E}">
        <p14:creationId xmlns:p14="http://schemas.microsoft.com/office/powerpoint/2010/main" val="989607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74863"/>
            <a:ext cx="9153525" cy="831850"/>
          </a:xfrm>
        </p:spPr>
        <p:txBody>
          <a:bodyPr anchor="ctr"/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bg1"/>
                </a:solidFill>
              </a:rPr>
              <a:t>iecube.com.cn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5C3B31B-FB89-4874-9F8A-4DF72F9B4E03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8639" y="4490108"/>
            <a:ext cx="1231200" cy="50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41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fidenti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52994" cy="3281629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025" y="841375"/>
            <a:ext cx="8235949" cy="1790700"/>
          </a:xfrm>
        </p:spPr>
        <p:txBody>
          <a:bodyPr anchor="b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4025" y="2632075"/>
            <a:ext cx="8235950" cy="568325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3473449"/>
            <a:ext cx="8235950" cy="3111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3784600"/>
            <a:ext cx="8235950" cy="3476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/>
              <a:t>ni.com</a:t>
            </a:r>
            <a:endParaRPr lang="en-US" sz="10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BB9E1CF-C5E8-4ECF-9B1E-74A1DCBB7D84}"/>
              </a:ext>
            </a:extLst>
          </p:cNvPr>
          <p:cNvPicPr/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" y="4578752"/>
            <a:ext cx="1232535" cy="42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48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Ex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7360" y="690916"/>
            <a:ext cx="8229600" cy="1873691"/>
          </a:xfrm>
        </p:spPr>
        <p:txBody>
          <a:bodyPr anchor="b">
            <a:noAutofit/>
          </a:bodyPr>
          <a:lstStyle>
            <a:lvl1pPr algn="ctr">
              <a:lnSpc>
                <a:spcPts val="3374"/>
              </a:lnSpc>
              <a:defRPr sz="2625" spc="-113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359" y="2577320"/>
            <a:ext cx="8229600" cy="578456"/>
          </a:xfrm>
        </p:spPr>
        <p:txBody>
          <a:bodyPr>
            <a:noAutofit/>
          </a:bodyPr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489" y="4748213"/>
            <a:ext cx="5036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7264345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731521"/>
            <a:ext cx="8229600" cy="3672205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70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4497" y="0"/>
            <a:ext cx="9152994" cy="5143500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DFD67A8-1BAD-4272-B718-CA564F2773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711" t="14591" r="67526"/>
          <a:stretch/>
        </p:blipFill>
        <p:spPr>
          <a:xfrm>
            <a:off x="-4497" y="238530"/>
            <a:ext cx="3529343" cy="446953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9963E91-354C-4252-99F4-DBF4289EA7E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54286" y="972003"/>
            <a:ext cx="4406445" cy="1790700"/>
          </a:xfrm>
        </p:spPr>
        <p:txBody>
          <a:bodyPr anchor="b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2C7D50-694A-4240-97D7-59DDD85E75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54286" y="2762703"/>
            <a:ext cx="4406446" cy="568325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7BD77B94-B8D5-46AC-852A-A0107EBA298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54286" y="3604077"/>
            <a:ext cx="4406446" cy="3111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FB71CDAF-D8F1-4DF3-89D9-4DD77F69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54286" y="3915228"/>
            <a:ext cx="4406446" cy="3476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97F610A-F48D-43BB-AE42-FAE71A31B04D}"/>
              </a:ext>
            </a:extLst>
          </p:cNvPr>
          <p:cNvCxnSpPr>
            <a:cxnSpLocks/>
          </p:cNvCxnSpPr>
          <p:nvPr userDrawn="1"/>
        </p:nvCxnSpPr>
        <p:spPr>
          <a:xfrm>
            <a:off x="4354286" y="3445329"/>
            <a:ext cx="4406446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1E9AA3E9-07A2-48DA-B5D2-869F41297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65156" y="34857"/>
            <a:ext cx="1779014" cy="732358"/>
          </a:xfrm>
          <a:prstGeom prst="rect">
            <a:avLst/>
          </a:prstGeom>
        </p:spPr>
      </p:pic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05376682-2BB6-4099-9C9E-A23AE3DA3D04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bg1"/>
                </a:solidFill>
              </a:rPr>
              <a:t>iecube.com.cn</a:t>
            </a:r>
          </a:p>
        </p:txBody>
      </p:sp>
    </p:spTree>
    <p:extLst>
      <p:ext uri="{BB962C8B-B14F-4D97-AF65-F5344CB8AC3E}">
        <p14:creationId xmlns:p14="http://schemas.microsoft.com/office/powerpoint/2010/main" val="3846254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-5120"/>
            <a:ext cx="9152994" cy="5143500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5C909B61-540B-4142-ABB1-01CB11BE307A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bg1"/>
                </a:solidFill>
              </a:rPr>
              <a:t>iecube.com.cn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E89599-B187-406F-84D4-861CD18113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13264" y="2140955"/>
            <a:ext cx="4517472" cy="84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76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52994" cy="3281629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025" y="841375"/>
            <a:ext cx="8235949" cy="1790700"/>
          </a:xfrm>
        </p:spPr>
        <p:txBody>
          <a:bodyPr anchor="b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4025" y="2632075"/>
            <a:ext cx="8235950" cy="568325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3473449"/>
            <a:ext cx="8235950" cy="3111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3784600"/>
            <a:ext cx="8235950" cy="3476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330EEBE-B5B9-4349-9E71-99061D97EECD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" y="4578752"/>
            <a:ext cx="1232535" cy="427990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0B382D7-BEFC-4734-8917-BB2600717D55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iecube.com.cn</a:t>
            </a:r>
          </a:p>
        </p:txBody>
      </p:sp>
    </p:spTree>
    <p:extLst>
      <p:ext uri="{BB962C8B-B14F-4D97-AF65-F5344CB8AC3E}">
        <p14:creationId xmlns:p14="http://schemas.microsoft.com/office/powerpoint/2010/main" val="8131016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52994" cy="3281629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025" y="841375"/>
            <a:ext cx="8235949" cy="1790700"/>
          </a:xfrm>
        </p:spPr>
        <p:txBody>
          <a:bodyPr anchor="b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4025" y="2632075"/>
            <a:ext cx="8235950" cy="568325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3473449"/>
            <a:ext cx="8235950" cy="3111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3784600"/>
            <a:ext cx="8235950" cy="3476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B8975-FF9A-4168-B886-ABFB6DA83596}"/>
              </a:ext>
            </a:extLst>
          </p:cNvPr>
          <p:cNvSpPr txBox="1">
            <a:spLocks/>
          </p:cNvSpPr>
          <p:nvPr userDrawn="1"/>
        </p:nvSpPr>
        <p:spPr>
          <a:xfrm>
            <a:off x="7806519" y="4794504"/>
            <a:ext cx="890553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univ.ciciec.com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37DEF9-3F7F-4464-9024-28CA095CB8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194" y="4616936"/>
            <a:ext cx="2063692" cy="38240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D524939-0D05-4AD4-B83D-83FC26DE79A5}"/>
              </a:ext>
            </a:extLst>
          </p:cNvPr>
          <p:cNvSpPr txBox="1"/>
          <p:nvPr userDrawn="1"/>
        </p:nvSpPr>
        <p:spPr>
          <a:xfrm>
            <a:off x="6532727" y="4771746"/>
            <a:ext cx="1189061" cy="24622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iecube.com</a:t>
            </a:r>
            <a:r>
              <a:rPr lang="zh-CN" altLang="en-US" dirty="0"/>
              <a:t>.cn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9291ECC-E8F2-44AB-B7A6-1B1C615F96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1598" y="4650926"/>
            <a:ext cx="2753731" cy="34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276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52994" cy="3281629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025" y="841374"/>
            <a:ext cx="8235949" cy="2111375"/>
          </a:xfrm>
        </p:spPr>
        <p:txBody>
          <a:bodyPr anchor="b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3473449"/>
            <a:ext cx="8235950" cy="3111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3784600"/>
            <a:ext cx="8235950" cy="3476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47389ECA-3E69-40BB-8ED9-2E824F272280}"/>
              </a:ext>
            </a:extLst>
          </p:cNvPr>
          <p:cNvSpPr txBox="1">
            <a:spLocks/>
          </p:cNvSpPr>
          <p:nvPr userDrawn="1"/>
        </p:nvSpPr>
        <p:spPr>
          <a:xfrm>
            <a:off x="7806519" y="4794504"/>
            <a:ext cx="890553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univ.ciciec.com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759A9A3-F45E-4F09-A20B-41956A4418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194" y="4616936"/>
            <a:ext cx="2063692" cy="38240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A64B4BC-88AF-4013-842E-65F7868F1CAB}"/>
              </a:ext>
            </a:extLst>
          </p:cNvPr>
          <p:cNvSpPr txBox="1"/>
          <p:nvPr userDrawn="1"/>
        </p:nvSpPr>
        <p:spPr>
          <a:xfrm>
            <a:off x="6532727" y="4771746"/>
            <a:ext cx="1189061" cy="24622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iecube.com</a:t>
            </a:r>
            <a:r>
              <a:rPr lang="zh-CN" altLang="en-US" dirty="0"/>
              <a:t>.cn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64D8D5D-5502-4A36-88DD-E4FE749069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1598" y="4650926"/>
            <a:ext cx="2753731" cy="34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0504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731520"/>
            <a:ext cx="8229600" cy="3672205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F3B921D6-F7F7-432B-A47A-FDE14096BDF2}"/>
              </a:ext>
            </a:extLst>
          </p:cNvPr>
          <p:cNvSpPr txBox="1">
            <a:spLocks/>
          </p:cNvSpPr>
          <p:nvPr userDrawn="1"/>
        </p:nvSpPr>
        <p:spPr>
          <a:xfrm>
            <a:off x="7806519" y="4794504"/>
            <a:ext cx="890553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univ.ciciec.com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AF4E9B8-5E86-4EE1-8D59-4CDCE334E6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194" y="4616936"/>
            <a:ext cx="2063692" cy="38240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871CAFE-89A4-44A1-AEAA-E7079B5C88FA}"/>
              </a:ext>
            </a:extLst>
          </p:cNvPr>
          <p:cNvSpPr txBox="1"/>
          <p:nvPr userDrawn="1"/>
        </p:nvSpPr>
        <p:spPr>
          <a:xfrm>
            <a:off x="6532727" y="4771746"/>
            <a:ext cx="1189061" cy="24622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iecube.com</a:t>
            </a:r>
            <a:r>
              <a:rPr lang="zh-CN" altLang="en-US" dirty="0"/>
              <a:t>.cn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CBF98C4-C35F-4DA6-BD86-2D089F086A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1598" y="4650926"/>
            <a:ext cx="2753731" cy="34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96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731520"/>
            <a:ext cx="8229600" cy="3672205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01ACC67B-6718-4E86-BECB-83D2330D6DE4}"/>
              </a:ext>
            </a:extLst>
          </p:cNvPr>
          <p:cNvSpPr txBox="1">
            <a:spLocks/>
          </p:cNvSpPr>
          <p:nvPr userDrawn="1"/>
        </p:nvSpPr>
        <p:spPr>
          <a:xfrm>
            <a:off x="7806519" y="4794504"/>
            <a:ext cx="890553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univ.ciciec.com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CBC7163-63C5-4901-9253-527F650387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194" y="4616936"/>
            <a:ext cx="2063692" cy="38240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8E80CF5-3CE5-41B0-A297-B4E1A550FA59}"/>
              </a:ext>
            </a:extLst>
          </p:cNvPr>
          <p:cNvSpPr txBox="1"/>
          <p:nvPr userDrawn="1"/>
        </p:nvSpPr>
        <p:spPr>
          <a:xfrm>
            <a:off x="6532727" y="4771746"/>
            <a:ext cx="1189061" cy="24622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iecube.com</a:t>
            </a:r>
            <a:r>
              <a:rPr lang="zh-CN" altLang="en-US" dirty="0"/>
              <a:t>.cn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419A135-943C-4FD4-A268-0C771F1B737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1598" y="4650926"/>
            <a:ext cx="2753731" cy="34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01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57175"/>
            <a:ext cx="8229600" cy="82778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097660"/>
            <a:ext cx="8229600" cy="3325107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299FE960-7920-493F-B34A-5F06B131D764}"/>
              </a:ext>
            </a:extLst>
          </p:cNvPr>
          <p:cNvSpPr txBox="1">
            <a:spLocks/>
          </p:cNvSpPr>
          <p:nvPr userDrawn="1"/>
        </p:nvSpPr>
        <p:spPr>
          <a:xfrm>
            <a:off x="7806519" y="4794504"/>
            <a:ext cx="890553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univ.ciciec.com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8805B47-A0F1-47F0-90A6-1A8BCDCCE0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194" y="4616936"/>
            <a:ext cx="2063692" cy="38240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1C92F98-A004-4B14-B5C0-9C93E14F914B}"/>
              </a:ext>
            </a:extLst>
          </p:cNvPr>
          <p:cNvSpPr txBox="1"/>
          <p:nvPr userDrawn="1"/>
        </p:nvSpPr>
        <p:spPr>
          <a:xfrm>
            <a:off x="6532727" y="4771746"/>
            <a:ext cx="1189061" cy="24622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iecube.com</a:t>
            </a:r>
            <a:r>
              <a:rPr lang="zh-CN" altLang="en-US" dirty="0"/>
              <a:t>.cn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BF01CD3-4107-40C5-9F3A-AB527B6A25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1598" y="4650926"/>
            <a:ext cx="2753731" cy="34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990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024890"/>
            <a:ext cx="8229600" cy="320940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6" y="731520"/>
            <a:ext cx="8229600" cy="27432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DE897406-B951-4529-A3EB-F5E954874715}"/>
              </a:ext>
            </a:extLst>
          </p:cNvPr>
          <p:cNvSpPr txBox="1">
            <a:spLocks/>
          </p:cNvSpPr>
          <p:nvPr userDrawn="1"/>
        </p:nvSpPr>
        <p:spPr>
          <a:xfrm>
            <a:off x="7806519" y="4794504"/>
            <a:ext cx="890553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univ.ciciec.com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F98B6ED-9351-46EA-B916-3469596DC7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194" y="4616936"/>
            <a:ext cx="2063692" cy="38240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DF617F5-54F3-41D0-8ABF-CD8D5D4CC906}"/>
              </a:ext>
            </a:extLst>
          </p:cNvPr>
          <p:cNvSpPr txBox="1"/>
          <p:nvPr userDrawn="1"/>
        </p:nvSpPr>
        <p:spPr>
          <a:xfrm>
            <a:off x="6532727" y="4771746"/>
            <a:ext cx="1189061" cy="24622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iecube.com</a:t>
            </a:r>
            <a:r>
              <a:rPr lang="zh-CN" altLang="en-US" dirty="0"/>
              <a:t>.cn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C4296BE-343F-4064-81D3-1F6C74C93C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1598" y="4650926"/>
            <a:ext cx="2753731" cy="34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25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62001"/>
            <a:ext cx="8229600" cy="82296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375156"/>
            <a:ext cx="8229600" cy="2998671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12319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6" y="1084961"/>
            <a:ext cx="8229600" cy="27432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2A10C984-F7BA-4A27-AB14-3CEB05986654}"/>
              </a:ext>
            </a:extLst>
          </p:cNvPr>
          <p:cNvSpPr txBox="1">
            <a:spLocks/>
          </p:cNvSpPr>
          <p:nvPr userDrawn="1"/>
        </p:nvSpPr>
        <p:spPr>
          <a:xfrm>
            <a:off x="7806519" y="4794504"/>
            <a:ext cx="890553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univ.ciciec.com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B795DAA-9D38-4F83-8C35-AA50A925AD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194" y="4616936"/>
            <a:ext cx="2063692" cy="38240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53D6A6D-C223-4298-9F6D-3D1B87AB5B3E}"/>
              </a:ext>
            </a:extLst>
          </p:cNvPr>
          <p:cNvSpPr txBox="1"/>
          <p:nvPr userDrawn="1"/>
        </p:nvSpPr>
        <p:spPr>
          <a:xfrm>
            <a:off x="6532727" y="4771746"/>
            <a:ext cx="1189061" cy="24622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iecube.com</a:t>
            </a:r>
            <a:r>
              <a:rPr lang="zh-CN" altLang="en-US" dirty="0"/>
              <a:t>.cn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4E0526A-C570-4E71-9C52-F634C264278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1598" y="4650926"/>
            <a:ext cx="2753731" cy="34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706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4025" y="731520"/>
            <a:ext cx="4041775" cy="3900805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199" y="731520"/>
            <a:ext cx="4041775" cy="3900805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2839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50292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5" y="760095"/>
            <a:ext cx="5029200" cy="36632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719664" y="-8606"/>
            <a:ext cx="3429000" cy="515210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8829E57-E9CE-423C-808E-31862DC3A9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12121" y="4612806"/>
            <a:ext cx="2063692" cy="3824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C6A1795-1AF9-4F5D-ABB1-538F6AEB04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6840" t="31980" r="6039" b="32857"/>
          <a:stretch/>
        </p:blipFill>
        <p:spPr>
          <a:xfrm>
            <a:off x="446928" y="4582105"/>
            <a:ext cx="1683224" cy="49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49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60655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429000" cy="51435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115D8D5D-E326-4FE8-864C-E488C9B2A8D8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iecube.com.cn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43ABF6-93F7-448E-BD7F-88B7464B3856}"/>
              </a:ext>
            </a:extLst>
          </p:cNvPr>
          <p:cNvSpPr txBox="1"/>
          <p:nvPr userDrawn="1"/>
        </p:nvSpPr>
        <p:spPr>
          <a:xfrm>
            <a:off x="6532727" y="4771746"/>
            <a:ext cx="1189061" cy="24622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sme.xidian.edu.cn</a:t>
            </a:r>
          </a:p>
        </p:txBody>
      </p:sp>
    </p:spTree>
    <p:extLst>
      <p:ext uri="{BB962C8B-B14F-4D97-AF65-F5344CB8AC3E}">
        <p14:creationId xmlns:p14="http://schemas.microsoft.com/office/powerpoint/2010/main" val="2779418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52994" cy="3281629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025" y="841374"/>
            <a:ext cx="8235949" cy="2111375"/>
          </a:xfrm>
        </p:spPr>
        <p:txBody>
          <a:bodyPr anchor="b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3473449"/>
            <a:ext cx="8235950" cy="3111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3784600"/>
            <a:ext cx="8235950" cy="3476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B85C27E-1DF4-4FF5-B7BB-FF7516928078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" y="4578752"/>
            <a:ext cx="1232535" cy="427990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8875F069-F54E-4CCB-A04E-059FEA9A7B0E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iecube.com.cn</a:t>
            </a:r>
          </a:p>
        </p:txBody>
      </p:sp>
    </p:spTree>
    <p:extLst>
      <p:ext uri="{BB962C8B-B14F-4D97-AF65-F5344CB8AC3E}">
        <p14:creationId xmlns:p14="http://schemas.microsoft.com/office/powerpoint/2010/main" val="275914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3A8F12E-588A-4497-B5E9-213320440503}"/>
              </a:ext>
            </a:extLst>
          </p:cNvPr>
          <p:cNvSpPr/>
          <p:nvPr userDrawn="1"/>
        </p:nvSpPr>
        <p:spPr>
          <a:xfrm>
            <a:off x="0" y="0"/>
            <a:ext cx="3429000" cy="5143500"/>
          </a:xfrm>
          <a:prstGeom prst="rect">
            <a:avLst/>
          </a:prstGeom>
          <a:solidFill>
            <a:srgbClr val="33B8B9"/>
          </a:solidFill>
          <a:ln w="12700"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2DCD430D-32E6-4E9D-89FA-E092BFA066C2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iecube.com.cn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22C62CF-E1EC-41C1-80B0-BEED3A9D57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224" y="4612806"/>
            <a:ext cx="2078243" cy="38702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043ABF6-93F7-448E-BD7F-88B7464B3856}"/>
              </a:ext>
            </a:extLst>
          </p:cNvPr>
          <p:cNvSpPr txBox="1"/>
          <p:nvPr userDrawn="1"/>
        </p:nvSpPr>
        <p:spPr>
          <a:xfrm>
            <a:off x="6532727" y="4771746"/>
            <a:ext cx="1189061" cy="24622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sme.xidian.edu.cn</a:t>
            </a:r>
          </a:p>
        </p:txBody>
      </p:sp>
    </p:spTree>
    <p:extLst>
      <p:ext uri="{BB962C8B-B14F-4D97-AF65-F5344CB8AC3E}">
        <p14:creationId xmlns:p14="http://schemas.microsoft.com/office/powerpoint/2010/main" val="949248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1502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571503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3" name="流程图: 数据 2">
            <a:extLst>
              <a:ext uri="{FF2B5EF4-FFF2-40B4-BE49-F238E27FC236}">
                <a16:creationId xmlns:a16="http://schemas.microsoft.com/office/drawing/2014/main" id="{525B384C-5006-49E6-8554-3895A8480063}"/>
              </a:ext>
            </a:extLst>
          </p:cNvPr>
          <p:cNvSpPr/>
          <p:nvPr userDrawn="1"/>
        </p:nvSpPr>
        <p:spPr>
          <a:xfrm>
            <a:off x="6109447" y="73151"/>
            <a:ext cx="3034553" cy="2503081"/>
          </a:xfrm>
          <a:prstGeom prst="flowChartInputOutput">
            <a:avLst/>
          </a:prstGeom>
          <a:solidFill>
            <a:srgbClr val="8D59B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流程图: 数据 8">
            <a:extLst>
              <a:ext uri="{FF2B5EF4-FFF2-40B4-BE49-F238E27FC236}">
                <a16:creationId xmlns:a16="http://schemas.microsoft.com/office/drawing/2014/main" id="{DADC6083-3A45-4AFF-BFCE-363C496D9CBA}"/>
              </a:ext>
            </a:extLst>
          </p:cNvPr>
          <p:cNvSpPr/>
          <p:nvPr userDrawn="1"/>
        </p:nvSpPr>
        <p:spPr>
          <a:xfrm>
            <a:off x="6109446" y="2576233"/>
            <a:ext cx="3034553" cy="2569502"/>
          </a:xfrm>
          <a:prstGeom prst="flowChartInputOutput">
            <a:avLst/>
          </a:prstGeom>
          <a:solidFill>
            <a:srgbClr val="8D59B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EE7CB2C-56AE-44C4-BCDF-ECEE70885EFC}"/>
              </a:ext>
            </a:extLst>
          </p:cNvPr>
          <p:cNvCxnSpPr>
            <a:cxnSpLocks/>
          </p:cNvCxnSpPr>
          <p:nvPr userDrawn="1"/>
        </p:nvCxnSpPr>
        <p:spPr>
          <a:xfrm>
            <a:off x="6889376" y="2576233"/>
            <a:ext cx="1503803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843F275A-72C2-471F-987E-F7B74D061A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194" y="4616936"/>
            <a:ext cx="2063692" cy="3824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F0A5859-CE35-45C9-A100-3C7E481A5E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1598" y="4650926"/>
            <a:ext cx="2753731" cy="34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57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1502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571503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3" name="流程图: 数据 2">
            <a:extLst>
              <a:ext uri="{FF2B5EF4-FFF2-40B4-BE49-F238E27FC236}">
                <a16:creationId xmlns:a16="http://schemas.microsoft.com/office/drawing/2014/main" id="{525B384C-5006-49E6-8554-3895A8480063}"/>
              </a:ext>
            </a:extLst>
          </p:cNvPr>
          <p:cNvSpPr/>
          <p:nvPr userDrawn="1"/>
        </p:nvSpPr>
        <p:spPr>
          <a:xfrm>
            <a:off x="6109447" y="73151"/>
            <a:ext cx="3034553" cy="2503081"/>
          </a:xfrm>
          <a:prstGeom prst="flowChartInputOutput">
            <a:avLst/>
          </a:prstGeom>
          <a:solidFill>
            <a:srgbClr val="33C07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流程图: 数据 8">
            <a:extLst>
              <a:ext uri="{FF2B5EF4-FFF2-40B4-BE49-F238E27FC236}">
                <a16:creationId xmlns:a16="http://schemas.microsoft.com/office/drawing/2014/main" id="{DADC6083-3A45-4AFF-BFCE-363C496D9CBA}"/>
              </a:ext>
            </a:extLst>
          </p:cNvPr>
          <p:cNvSpPr/>
          <p:nvPr userDrawn="1"/>
        </p:nvSpPr>
        <p:spPr>
          <a:xfrm>
            <a:off x="6109446" y="2576233"/>
            <a:ext cx="3034553" cy="2569502"/>
          </a:xfrm>
          <a:prstGeom prst="flowChartInputOutput">
            <a:avLst/>
          </a:prstGeom>
          <a:solidFill>
            <a:srgbClr val="33C07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2F91333-0262-4BE4-A9C6-FC8F56AF7FC2}"/>
              </a:ext>
            </a:extLst>
          </p:cNvPr>
          <p:cNvCxnSpPr>
            <a:cxnSpLocks/>
          </p:cNvCxnSpPr>
          <p:nvPr userDrawn="1"/>
        </p:nvCxnSpPr>
        <p:spPr>
          <a:xfrm>
            <a:off x="6889376" y="2576233"/>
            <a:ext cx="1503803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6DE92A4C-7B11-403A-ADA5-CBD7B126EE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194" y="4616936"/>
            <a:ext cx="2063692" cy="38240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C953FDE-012F-48FE-AA71-6BCC27A88A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1598" y="4650926"/>
            <a:ext cx="2753731" cy="34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23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1502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571503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3" name="流程图: 数据 2">
            <a:extLst>
              <a:ext uri="{FF2B5EF4-FFF2-40B4-BE49-F238E27FC236}">
                <a16:creationId xmlns:a16="http://schemas.microsoft.com/office/drawing/2014/main" id="{525B384C-5006-49E6-8554-3895A8480063}"/>
              </a:ext>
            </a:extLst>
          </p:cNvPr>
          <p:cNvSpPr/>
          <p:nvPr userDrawn="1"/>
        </p:nvSpPr>
        <p:spPr>
          <a:xfrm>
            <a:off x="6109447" y="73151"/>
            <a:ext cx="3034553" cy="2503081"/>
          </a:xfrm>
          <a:prstGeom prst="flowChartInputOutput">
            <a:avLst/>
          </a:prstGeom>
          <a:solidFill>
            <a:srgbClr val="3381BD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流程图: 数据 8">
            <a:extLst>
              <a:ext uri="{FF2B5EF4-FFF2-40B4-BE49-F238E27FC236}">
                <a16:creationId xmlns:a16="http://schemas.microsoft.com/office/drawing/2014/main" id="{DADC6083-3A45-4AFF-BFCE-363C496D9CBA}"/>
              </a:ext>
            </a:extLst>
          </p:cNvPr>
          <p:cNvSpPr/>
          <p:nvPr userDrawn="1"/>
        </p:nvSpPr>
        <p:spPr>
          <a:xfrm>
            <a:off x="6109446" y="2576233"/>
            <a:ext cx="3034553" cy="2569502"/>
          </a:xfrm>
          <a:prstGeom prst="flowChartInputOutput">
            <a:avLst/>
          </a:prstGeom>
          <a:solidFill>
            <a:srgbClr val="3381BD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DDE12F-620F-4A32-9C7D-921F0AF64BA8}"/>
              </a:ext>
            </a:extLst>
          </p:cNvPr>
          <p:cNvCxnSpPr>
            <a:cxnSpLocks/>
          </p:cNvCxnSpPr>
          <p:nvPr userDrawn="1"/>
        </p:nvCxnSpPr>
        <p:spPr>
          <a:xfrm>
            <a:off x="6889376" y="2576233"/>
            <a:ext cx="1503803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42A495CF-AEFD-4332-8CD0-0AF0E3A6CD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194" y="4616936"/>
            <a:ext cx="2063692" cy="38240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C04A4F4-8FC0-4BF2-9214-5F86AE7FCF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1598" y="4650926"/>
            <a:ext cx="2753731" cy="34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52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3A8F12E-588A-4497-B5E9-213320440503}"/>
              </a:ext>
            </a:extLst>
          </p:cNvPr>
          <p:cNvSpPr/>
          <p:nvPr userDrawn="1"/>
        </p:nvSpPr>
        <p:spPr>
          <a:xfrm>
            <a:off x="0" y="0"/>
            <a:ext cx="2142565" cy="5143500"/>
          </a:xfrm>
          <a:prstGeom prst="rect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9070" y="292608"/>
            <a:ext cx="6040904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2649071" y="732080"/>
            <a:ext cx="6040904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4B1A6F4-541F-4894-841B-5ABD55C0B4AC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iecube.com.cn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43ABF6-93F7-448E-BD7F-88B7464B3856}"/>
              </a:ext>
            </a:extLst>
          </p:cNvPr>
          <p:cNvSpPr txBox="1"/>
          <p:nvPr userDrawn="1"/>
        </p:nvSpPr>
        <p:spPr>
          <a:xfrm>
            <a:off x="6532727" y="4771746"/>
            <a:ext cx="1189061" cy="24622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sme.xidian.edu.cn</a:t>
            </a:r>
          </a:p>
        </p:txBody>
      </p:sp>
    </p:spTree>
    <p:extLst>
      <p:ext uri="{BB962C8B-B14F-4D97-AF65-F5344CB8AC3E}">
        <p14:creationId xmlns:p14="http://schemas.microsoft.com/office/powerpoint/2010/main" val="1705114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429000" cy="5143500"/>
          </a:xfrm>
          <a:solidFill>
            <a:srgbClr val="33B8B9"/>
          </a:solidFill>
          <a:ln>
            <a:solidFill>
              <a:srgbClr val="33B8B9"/>
            </a:solidFill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ED851393-99D8-4CA8-9218-BD0840FC3BB9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iecube.com.cn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43ABF6-93F7-448E-BD7F-88B7464B3856}"/>
              </a:ext>
            </a:extLst>
          </p:cNvPr>
          <p:cNvSpPr txBox="1"/>
          <p:nvPr userDrawn="1"/>
        </p:nvSpPr>
        <p:spPr>
          <a:xfrm>
            <a:off x="6532727" y="4771746"/>
            <a:ext cx="1189061" cy="24622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sme.xidian.edu.cn</a:t>
            </a:r>
          </a:p>
        </p:txBody>
      </p:sp>
    </p:spTree>
    <p:extLst>
      <p:ext uri="{BB962C8B-B14F-4D97-AF65-F5344CB8AC3E}">
        <p14:creationId xmlns:p14="http://schemas.microsoft.com/office/powerpoint/2010/main" val="864917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50292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5" y="731520"/>
            <a:ext cx="5029200" cy="36632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719664" y="274320"/>
            <a:ext cx="2979168" cy="412044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400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DEBCE9BF-AD9A-4008-B075-23D378A7F1A1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iecube.com.cn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7B147B3-D554-487F-9913-558552ACFE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928" y="4612806"/>
            <a:ext cx="2063692" cy="38240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043ABF6-93F7-448E-BD7F-88B7464B3856}"/>
              </a:ext>
            </a:extLst>
          </p:cNvPr>
          <p:cNvSpPr txBox="1"/>
          <p:nvPr userDrawn="1"/>
        </p:nvSpPr>
        <p:spPr>
          <a:xfrm>
            <a:off x="6532727" y="4771746"/>
            <a:ext cx="1189061" cy="24622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sme.xidian.edu.cn</a:t>
            </a:r>
          </a:p>
        </p:txBody>
      </p:sp>
    </p:spTree>
    <p:extLst>
      <p:ext uri="{BB962C8B-B14F-4D97-AF65-F5344CB8AC3E}">
        <p14:creationId xmlns:p14="http://schemas.microsoft.com/office/powerpoint/2010/main" val="2544500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60655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445168" y="302313"/>
            <a:ext cx="2983832" cy="4335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85750" indent="-285750" algn="ctr">
              <a:buFont typeface="Arial" charset="0"/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E8283E20-8A30-4A9E-B1DA-3F2C9D716FF7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iecube.com.cn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43ABF6-93F7-448E-BD7F-88B7464B3856}"/>
              </a:ext>
            </a:extLst>
          </p:cNvPr>
          <p:cNvSpPr txBox="1"/>
          <p:nvPr userDrawn="1"/>
        </p:nvSpPr>
        <p:spPr>
          <a:xfrm>
            <a:off x="6532727" y="4771746"/>
            <a:ext cx="1189061" cy="24622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sme.xidian.edu.cn</a:t>
            </a:r>
          </a:p>
        </p:txBody>
      </p:sp>
    </p:spTree>
    <p:extLst>
      <p:ext uri="{BB962C8B-B14F-4D97-AF65-F5344CB8AC3E}">
        <p14:creationId xmlns:p14="http://schemas.microsoft.com/office/powerpoint/2010/main" val="2461726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243836"/>
            <a:ext cx="8235949" cy="4320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2712974"/>
            <a:ext cx="8235951" cy="155465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73152"/>
            <a:ext cx="9144000" cy="20701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FontTx/>
              <a:buNone/>
              <a:defRPr lang="en-US" sz="1400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DE4E8C93-97E6-465A-A870-D190D17F5317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iecube.com.cn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6F4FBC-60A9-419D-A403-0D41D605C9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928" y="4612806"/>
            <a:ext cx="2063692" cy="38240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043ABF6-93F7-448E-BD7F-88B7464B3856}"/>
              </a:ext>
            </a:extLst>
          </p:cNvPr>
          <p:cNvSpPr txBox="1"/>
          <p:nvPr userDrawn="1"/>
        </p:nvSpPr>
        <p:spPr>
          <a:xfrm>
            <a:off x="6532727" y="4771746"/>
            <a:ext cx="1189061" cy="24622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sme.xidian.edu.cn</a:t>
            </a:r>
          </a:p>
        </p:txBody>
      </p:sp>
    </p:spTree>
    <p:extLst>
      <p:ext uri="{BB962C8B-B14F-4D97-AF65-F5344CB8AC3E}">
        <p14:creationId xmlns:p14="http://schemas.microsoft.com/office/powerpoint/2010/main" val="37055431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207798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077989"/>
            <a:ext cx="9144000" cy="306551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235493"/>
            <a:ext cx="8235949" cy="4320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2710982"/>
            <a:ext cx="8235951" cy="192633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12E21396-7857-486A-8514-E47AD229C5D2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solidFill>
                  <a:schemeClr val="bg1"/>
                </a:solidFill>
              </a:rPr>
              <a:t>iecube</a:t>
            </a:r>
            <a:r>
              <a:rPr lang="en-US" sz="1000" dirty="0">
                <a:solidFill>
                  <a:schemeClr val="bg1"/>
                </a:solidFill>
              </a:rPr>
              <a:t>.com.cn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43ABF6-93F7-448E-BD7F-88B7464B3856}"/>
              </a:ext>
            </a:extLst>
          </p:cNvPr>
          <p:cNvSpPr txBox="1"/>
          <p:nvPr userDrawn="1"/>
        </p:nvSpPr>
        <p:spPr>
          <a:xfrm>
            <a:off x="6532727" y="4771746"/>
            <a:ext cx="1189061" cy="24622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sme.xidian.edu.cn</a:t>
            </a:r>
          </a:p>
        </p:txBody>
      </p:sp>
    </p:spTree>
    <p:extLst>
      <p:ext uri="{BB962C8B-B14F-4D97-AF65-F5344CB8AC3E}">
        <p14:creationId xmlns:p14="http://schemas.microsoft.com/office/powerpoint/2010/main" val="286582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731520"/>
            <a:ext cx="8229600" cy="3672205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4403FD-C9A0-4936-8602-42F6493E948A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" y="4578752"/>
            <a:ext cx="1232535" cy="427990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7A3AE1F-EF46-406E-8CE7-B8C83E638B89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iecube.com.cn</a:t>
            </a:r>
          </a:p>
        </p:txBody>
      </p:sp>
    </p:spTree>
    <p:extLst>
      <p:ext uri="{BB962C8B-B14F-4D97-AF65-F5344CB8AC3E}">
        <p14:creationId xmlns:p14="http://schemas.microsoft.com/office/powerpoint/2010/main" val="418205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3020292"/>
            <a:ext cx="9144000" cy="2123208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302029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FontTx/>
              <a:buNone/>
              <a:defRPr lang="en-US" sz="1400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3246120"/>
            <a:ext cx="8235951" cy="12746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37300" y="3591329"/>
            <a:ext cx="2781300" cy="250923"/>
          </a:xfrm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 sz="12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bg1"/>
                </a:solidFill>
              </a:rPr>
              <a:t>iecube.com.cn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043ABF6-93F7-448E-BD7F-88B7464B3856}"/>
              </a:ext>
            </a:extLst>
          </p:cNvPr>
          <p:cNvSpPr txBox="1"/>
          <p:nvPr userDrawn="1"/>
        </p:nvSpPr>
        <p:spPr>
          <a:xfrm>
            <a:off x="6532727" y="4771746"/>
            <a:ext cx="1189061" cy="24622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sme.xidian.edu.cn</a:t>
            </a:r>
          </a:p>
        </p:txBody>
      </p:sp>
    </p:spTree>
    <p:extLst>
      <p:ext uri="{BB962C8B-B14F-4D97-AF65-F5344CB8AC3E}">
        <p14:creationId xmlns:p14="http://schemas.microsoft.com/office/powerpoint/2010/main" val="17541189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74863"/>
            <a:ext cx="9153525" cy="83185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 sz="24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/>
            </a:pPr>
            <a:r>
              <a:rPr lang="en-US" dirty="0"/>
              <a:t>Topic Divider</a:t>
            </a:r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bg1"/>
                </a:solidFill>
              </a:rPr>
              <a:t>iecube.com.cn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BAC1B1B-7B71-4D80-A42B-76D609D374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224" y="4612806"/>
            <a:ext cx="2078243" cy="38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701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74863"/>
            <a:ext cx="9153525" cy="831850"/>
          </a:xfrm>
        </p:spPr>
        <p:txBody>
          <a:bodyPr anchor="ctr"/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solidFill>
                  <a:schemeClr val="bg1"/>
                </a:solidFill>
              </a:rPr>
              <a:t>iecube</a:t>
            </a:r>
            <a:r>
              <a:rPr lang="en-US" sz="1000" dirty="0">
                <a:solidFill>
                  <a:schemeClr val="bg1"/>
                </a:solidFill>
              </a:rPr>
              <a:t>.com.cn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49081D0-36BD-4CDD-98EF-C64397CFB7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224" y="4612806"/>
            <a:ext cx="2078243" cy="38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38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74863"/>
            <a:ext cx="9153525" cy="831850"/>
          </a:xfrm>
        </p:spPr>
        <p:txBody>
          <a:bodyPr anchor="ctr"/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</p:spTree>
    <p:extLst>
      <p:ext uri="{BB962C8B-B14F-4D97-AF65-F5344CB8AC3E}">
        <p14:creationId xmlns:p14="http://schemas.microsoft.com/office/powerpoint/2010/main" val="1068418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fidenti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52994" cy="3281629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025" y="841375"/>
            <a:ext cx="8235949" cy="1790700"/>
          </a:xfrm>
        </p:spPr>
        <p:txBody>
          <a:bodyPr anchor="b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4025" y="2632075"/>
            <a:ext cx="8235950" cy="568325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3473449"/>
            <a:ext cx="8235950" cy="3111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3784600"/>
            <a:ext cx="8235950" cy="3476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iecube.com.cn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F7275F-6099-4DEC-8A68-50C323D41B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928" y="4612806"/>
            <a:ext cx="2063692" cy="38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4137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占位符 1">
            <a:extLst>
              <a:ext uri="{FF2B5EF4-FFF2-40B4-BE49-F238E27FC236}">
                <a16:creationId xmlns:a16="http://schemas.microsoft.com/office/drawing/2014/main" id="{B75C9880-B49B-487F-B3A3-9ED116599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3993"/>
            <a:ext cx="7886700" cy="41415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algn="ctr">
              <a:defRPr/>
            </a:lvl1pPr>
          </a:lstStyle>
          <a:p>
            <a:pPr marL="0" lvl="0" algn="ctr"/>
            <a:r>
              <a:rPr lang="zh-CN" altLang="en-US" dirty="0"/>
              <a:t>单击此处编辑母版标题样式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25A7F67-6D6D-4DB4-8196-380D42568632}"/>
              </a:ext>
            </a:extLst>
          </p:cNvPr>
          <p:cNvGrpSpPr/>
          <p:nvPr userDrawn="1"/>
        </p:nvGrpSpPr>
        <p:grpSpPr>
          <a:xfrm>
            <a:off x="4094629" y="4817170"/>
            <a:ext cx="5049371" cy="326330"/>
            <a:chOff x="585540" y="6128270"/>
            <a:chExt cx="11606460" cy="729730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1BCF8B14-7A64-4EDD-AF90-B7D822DB09B4}"/>
                </a:ext>
              </a:extLst>
            </p:cNvPr>
            <p:cNvGrpSpPr/>
            <p:nvPr/>
          </p:nvGrpSpPr>
          <p:grpSpPr>
            <a:xfrm>
              <a:off x="585540" y="6128270"/>
              <a:ext cx="11606460" cy="729730"/>
              <a:chOff x="640405" y="6128270"/>
              <a:chExt cx="11606460" cy="729730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0FAEE303-77DE-4FB0-9CB5-0263AA70FAC7}"/>
                  </a:ext>
                </a:extLst>
              </p:cNvPr>
              <p:cNvGrpSpPr/>
              <p:nvPr/>
            </p:nvGrpSpPr>
            <p:grpSpPr>
              <a:xfrm>
                <a:off x="640405" y="6128270"/>
                <a:ext cx="10947600" cy="729730"/>
                <a:chOff x="1243517" y="6128270"/>
                <a:chExt cx="10948483" cy="729730"/>
              </a:xfrm>
            </p:grpSpPr>
            <p:pic>
              <p:nvPicPr>
                <p:cNvPr id="24" name="图片 23">
                  <a:extLst>
                    <a:ext uri="{FF2B5EF4-FFF2-40B4-BE49-F238E27FC236}">
                      <a16:creationId xmlns:a16="http://schemas.microsoft.com/office/drawing/2014/main" id="{3F522862-6670-4EB8-959A-9666F11520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43517" y="6128270"/>
                  <a:ext cx="5400000" cy="729730"/>
                </a:xfrm>
                <a:prstGeom prst="rect">
                  <a:avLst/>
                </a:prstGeom>
              </p:spPr>
            </p:pic>
            <p:pic>
              <p:nvPicPr>
                <p:cNvPr id="25" name="图片 24">
                  <a:extLst>
                    <a:ext uri="{FF2B5EF4-FFF2-40B4-BE49-F238E27FC236}">
                      <a16:creationId xmlns:a16="http://schemas.microsoft.com/office/drawing/2014/main" id="{8D3B87EE-5E19-41C2-8125-F723C1E3D1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90592" y="6128270"/>
                  <a:ext cx="3905850" cy="729730"/>
                </a:xfrm>
                <a:prstGeom prst="rect">
                  <a:avLst/>
                </a:prstGeom>
              </p:spPr>
            </p:pic>
            <p:pic>
              <p:nvPicPr>
                <p:cNvPr id="26" name="图片 25">
                  <a:extLst>
                    <a:ext uri="{FF2B5EF4-FFF2-40B4-BE49-F238E27FC236}">
                      <a16:creationId xmlns:a16="http://schemas.microsoft.com/office/drawing/2014/main" id="{0A0D505C-160C-4F87-B925-2527A79F7C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84674" y="6128270"/>
                  <a:ext cx="3905850" cy="729730"/>
                </a:xfrm>
                <a:prstGeom prst="rect">
                  <a:avLst/>
                </a:prstGeom>
              </p:spPr>
            </p:pic>
            <p:pic>
              <p:nvPicPr>
                <p:cNvPr id="27" name="图片 26">
                  <a:extLst>
                    <a:ext uri="{FF2B5EF4-FFF2-40B4-BE49-F238E27FC236}">
                      <a16:creationId xmlns:a16="http://schemas.microsoft.com/office/drawing/2014/main" id="{ED570143-66FC-4181-A803-CC3F93BC1D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286150" y="6128270"/>
                  <a:ext cx="3905850" cy="729730"/>
                </a:xfrm>
                <a:prstGeom prst="rect">
                  <a:avLst/>
                </a:prstGeom>
              </p:spPr>
            </p:pic>
          </p:grpSp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E071F9E8-4500-4129-AB4C-BDC9FDAA68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1330" y="6128270"/>
                <a:ext cx="3905535" cy="729730"/>
              </a:xfrm>
              <a:prstGeom prst="rect">
                <a:avLst/>
              </a:prstGeom>
            </p:spPr>
          </p:pic>
        </p:grp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CD7F49D1-6AB3-4115-B122-53165C8EA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45905" y="6128270"/>
              <a:ext cx="1653706" cy="662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552496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xtern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680258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57175"/>
            <a:ext cx="8229600" cy="82778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097660"/>
            <a:ext cx="8229600" cy="3325107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74CBEDC-E71C-4828-8F85-273516E7308B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" y="4578752"/>
            <a:ext cx="1232535" cy="427990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91DBA24-2E6B-4A08-836B-619AD18D2989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iecube.com.cn</a:t>
            </a:r>
          </a:p>
        </p:txBody>
      </p:sp>
    </p:spTree>
    <p:extLst>
      <p:ext uri="{BB962C8B-B14F-4D97-AF65-F5344CB8AC3E}">
        <p14:creationId xmlns:p14="http://schemas.microsoft.com/office/powerpoint/2010/main" val="828240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 userDrawn="1">
          <p15:clr>
            <a:srgbClr val="FBAE40"/>
          </p15:clr>
        </p15:guide>
        <p15:guide id="4" orient="horz" pos="8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024890"/>
            <a:ext cx="8229600" cy="320940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6" y="731520"/>
            <a:ext cx="8229600" cy="27432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4755CB-4A35-485A-9203-8CA96B9F383E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" y="4578752"/>
            <a:ext cx="1232535" cy="427990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CEE8DC0-8F74-4946-A622-C39C152C7A37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iecube.com.cn</a:t>
            </a:r>
          </a:p>
        </p:txBody>
      </p:sp>
    </p:spTree>
    <p:extLst>
      <p:ext uri="{BB962C8B-B14F-4D97-AF65-F5344CB8AC3E}">
        <p14:creationId xmlns:p14="http://schemas.microsoft.com/office/powerpoint/2010/main" val="954331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62001"/>
            <a:ext cx="8229600" cy="82296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375156"/>
            <a:ext cx="8229600" cy="2998671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12319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6" y="1084961"/>
            <a:ext cx="8229600" cy="27432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3504F6-2F1B-42BC-B1FD-A0686ABBC1F1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" y="4578752"/>
            <a:ext cx="1232535" cy="427990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31271E5-FD11-429B-9A67-C07D5E06400F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iecube.com.cn</a:t>
            </a:r>
          </a:p>
        </p:txBody>
      </p:sp>
    </p:spTree>
    <p:extLst>
      <p:ext uri="{BB962C8B-B14F-4D97-AF65-F5344CB8AC3E}">
        <p14:creationId xmlns:p14="http://schemas.microsoft.com/office/powerpoint/2010/main" val="39437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4025" y="731520"/>
            <a:ext cx="4041775" cy="3900805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199" y="731520"/>
            <a:ext cx="4041775" cy="3900805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2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29" Type="http://schemas.openxmlformats.org/officeDocument/2006/relationships/slideLayout" Target="../slideLayouts/slideLayout56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28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slideLayout" Target="../slideLayouts/slideLayout54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025" y="731520"/>
            <a:ext cx="8229600" cy="3672204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>
              <a:latin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86C375-A08B-4D18-9D37-9DD37279B34E}"/>
              </a:ext>
            </a:extLst>
          </p:cNvPr>
          <p:cNvPicPr/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" y="4578752"/>
            <a:ext cx="1232535" cy="427990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79451AE-72C4-41AF-AD71-BDAC1C703573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iecube.com.cn</a:t>
            </a:r>
          </a:p>
        </p:txBody>
      </p:sp>
    </p:spTree>
    <p:extLst>
      <p:ext uri="{BB962C8B-B14F-4D97-AF65-F5344CB8AC3E}">
        <p14:creationId xmlns:p14="http://schemas.microsoft.com/office/powerpoint/2010/main" val="74654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726" r:id="rId2"/>
    <p:sldLayoutId id="2147483727" r:id="rId3"/>
    <p:sldLayoutId id="2147483784" r:id="rId4"/>
    <p:sldLayoutId id="2147483748" r:id="rId5"/>
    <p:sldLayoutId id="2147483729" r:id="rId6"/>
    <p:sldLayoutId id="2147483730" r:id="rId7"/>
    <p:sldLayoutId id="2147483749" r:id="rId8"/>
    <p:sldLayoutId id="2147483736" r:id="rId9"/>
    <p:sldLayoutId id="2147483737" r:id="rId10"/>
    <p:sldLayoutId id="2147483738" r:id="rId11"/>
    <p:sldLayoutId id="2147483909" r:id="rId12"/>
    <p:sldLayoutId id="2147483910" r:id="rId13"/>
    <p:sldLayoutId id="2147483911" r:id="rId14"/>
    <p:sldLayoutId id="2147483912" r:id="rId15"/>
    <p:sldLayoutId id="2147483913" r:id="rId16"/>
    <p:sldLayoutId id="2147483845" r:id="rId17"/>
    <p:sldLayoutId id="2147483739" r:id="rId18"/>
    <p:sldLayoutId id="2147483740" r:id="rId19"/>
    <p:sldLayoutId id="2147483743" r:id="rId20"/>
    <p:sldLayoutId id="2147483744" r:id="rId21"/>
    <p:sldLayoutId id="2147483745" r:id="rId22"/>
    <p:sldLayoutId id="2147483746" r:id="rId23"/>
    <p:sldLayoutId id="2147483747" r:id="rId24"/>
    <p:sldLayoutId id="2147483906" r:id="rId25"/>
    <p:sldLayoutId id="2147483915" r:id="rId26"/>
    <p:sldLayoutId id="2147483946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182880" marR="0" indent="-182880" algn="l" defTabSz="914400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182880" algn="l"/>
        </a:tabLst>
        <a:defRPr lang="en-US" sz="18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2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 userDrawn="1">
          <p15:clr>
            <a:srgbClr val="F26B43"/>
          </p15:clr>
        </p15:guide>
        <p15:guide id="5" orient="horz" pos="630" userDrawn="1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 userDrawn="1">
          <p15:clr>
            <a:srgbClr val="F26B43"/>
          </p15:clr>
        </p15:guide>
        <p15:guide id="8" orient="horz" pos="29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025" y="731520"/>
            <a:ext cx="8229600" cy="3672204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33B8B9"/>
          </a:solidFill>
          <a:ln>
            <a:solidFill>
              <a:srgbClr val="33B8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3FF77-935F-4B6B-A5C0-F2FEEFB2CF0D}"/>
              </a:ext>
            </a:extLst>
          </p:cNvPr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iecube.com.cn</a:t>
            </a:r>
          </a:p>
        </p:txBody>
      </p:sp>
    </p:spTree>
    <p:extLst>
      <p:ext uri="{BB962C8B-B14F-4D97-AF65-F5344CB8AC3E}">
        <p14:creationId xmlns:p14="http://schemas.microsoft.com/office/powerpoint/2010/main" val="415988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  <p:sldLayoutId id="2147483933" r:id="rId17"/>
    <p:sldLayoutId id="2147483934" r:id="rId18"/>
    <p:sldLayoutId id="2147483935" r:id="rId19"/>
    <p:sldLayoutId id="2147483936" r:id="rId20"/>
    <p:sldLayoutId id="2147483937" r:id="rId21"/>
    <p:sldLayoutId id="2147483938" r:id="rId22"/>
    <p:sldLayoutId id="2147483939" r:id="rId23"/>
    <p:sldLayoutId id="2147483940" r:id="rId24"/>
    <p:sldLayoutId id="2147483941" r:id="rId25"/>
    <p:sldLayoutId id="2147483942" r:id="rId26"/>
    <p:sldLayoutId id="2147483943" r:id="rId27"/>
    <p:sldLayoutId id="2147483944" r:id="rId28"/>
    <p:sldLayoutId id="2147483945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182880" marR="0" indent="-182880" algn="l" defTabSz="914400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182880" algn="l"/>
        </a:tabLst>
        <a:defRPr lang="en-US" sz="18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2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Data" Target="../diagrams/data6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72A0FE0-D55E-4F09-B4D3-7FAF0674F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656" y="972003"/>
            <a:ext cx="5068110" cy="1790700"/>
          </a:xfrm>
        </p:spPr>
        <p:txBody>
          <a:bodyPr/>
          <a:lstStyle/>
          <a:p>
            <a:r>
              <a:rPr lang="en-US" altLang="zh-CN" dirty="0">
                <a:ea typeface="+mn-ea"/>
              </a:rPr>
              <a:t>ADC</a:t>
            </a:r>
            <a:r>
              <a:rPr lang="zh-CN" altLang="en-US" dirty="0">
                <a:ea typeface="+mn-ea"/>
              </a:rPr>
              <a:t>参数测试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46169B-E898-6656-296F-A0671DF553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9B38EF-705A-362E-3BB0-FB035382A4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965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90B26-C3B9-7CCA-675B-1D5D8CEB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+mn-ea"/>
              </a:rPr>
              <a:t>ADC</a:t>
            </a:r>
            <a:r>
              <a:rPr lang="zh-CN" altLang="en-US" dirty="0">
                <a:ea typeface="+mn-ea"/>
              </a:rPr>
              <a:t>测试典型参数</a:t>
            </a: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9A1CD1E0-6901-46FA-75E1-429562C3A8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2378554"/>
              </p:ext>
            </p:extLst>
          </p:nvPr>
        </p:nvGraphicFramePr>
        <p:xfrm>
          <a:off x="904399" y="1105849"/>
          <a:ext cx="7181215" cy="3148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125">
                  <a:extLst>
                    <a:ext uri="{9D8B030D-6E8A-4147-A177-3AD203B41FA5}">
                      <a16:colId xmlns:a16="http://schemas.microsoft.com/office/drawing/2014/main" val="1495977417"/>
                    </a:ext>
                  </a:extLst>
                </a:gridCol>
                <a:gridCol w="1706405">
                  <a:extLst>
                    <a:ext uri="{9D8B030D-6E8A-4147-A177-3AD203B41FA5}">
                      <a16:colId xmlns:a16="http://schemas.microsoft.com/office/drawing/2014/main" val="2520820426"/>
                    </a:ext>
                  </a:extLst>
                </a:gridCol>
                <a:gridCol w="1939765">
                  <a:extLst>
                    <a:ext uri="{9D8B030D-6E8A-4147-A177-3AD203B41FA5}">
                      <a16:colId xmlns:a16="http://schemas.microsoft.com/office/drawing/2014/main" val="81772825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072944327"/>
                    </a:ext>
                  </a:extLst>
                </a:gridCol>
              </a:tblGrid>
              <a:tr h="467334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静态参数</a:t>
                      </a:r>
                    </a:p>
                  </a:txBody>
                  <a:tcPr anchor="ctr">
                    <a:solidFill>
                      <a:srgbClr val="33B8B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动态参数</a:t>
                      </a:r>
                    </a:p>
                  </a:txBody>
                  <a:tcPr anchor="ctr">
                    <a:solidFill>
                      <a:srgbClr val="33B8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834485"/>
                  </a:ext>
                </a:extLst>
              </a:tr>
              <a:tr h="5565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/>
                        <a:t>表征</a:t>
                      </a:r>
                      <a:r>
                        <a:rPr lang="en-US" altLang="zh-CN" sz="1100" dirty="0"/>
                        <a:t>ADC</a:t>
                      </a:r>
                      <a:r>
                        <a:rPr lang="zh-CN" altLang="en-US" sz="1100" dirty="0"/>
                        <a:t>在低速或直流条件下的性能表现</a:t>
                      </a:r>
                      <a:endParaRPr lang="en-US" altLang="zh-CN" sz="1100" b="0" i="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/>
                        <a:t>表征</a:t>
                      </a:r>
                      <a:r>
                        <a:rPr lang="en-US" altLang="zh-CN" sz="1100" dirty="0"/>
                        <a:t>ADC</a:t>
                      </a:r>
                      <a:r>
                        <a:rPr lang="zh-CN" altLang="en-US" sz="1100" dirty="0"/>
                        <a:t>在交流条件下的性能表现</a:t>
                      </a:r>
                      <a:endParaRPr lang="en-US" altLang="zh-CN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56960"/>
                  </a:ext>
                </a:extLst>
              </a:tr>
              <a:tr h="620678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典型静态测试参数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最低有效位和满量程范围（</a:t>
                      </a:r>
                      <a:r>
                        <a:rPr lang="en-US" altLang="zh-CN" sz="1050" dirty="0"/>
                        <a:t>LSB&amp;FSR</a:t>
                      </a:r>
                      <a:r>
                        <a:rPr lang="zh-CN" altLang="en-US" sz="1050" dirty="0"/>
                        <a:t>）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典型动态测试参数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/>
                        <a:t>总谐波失真（</a:t>
                      </a:r>
                      <a:r>
                        <a:rPr lang="en-US" altLang="zh-CN" sz="1100" dirty="0"/>
                        <a:t>THD</a:t>
                      </a:r>
                      <a:r>
                        <a:rPr lang="zh-CN" altLang="en-US" sz="1100" dirty="0"/>
                        <a:t>）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903945"/>
                  </a:ext>
                </a:extLst>
              </a:tr>
              <a:tr h="545223"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ADC DUT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板卡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失调误差和增益误差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zh-CN" altLang="en-US" sz="1050" dirty="0"/>
                        <a:t>（</a:t>
                      </a:r>
                      <a:r>
                        <a:rPr lang="en-US" altLang="zh-CN" sz="1050" dirty="0"/>
                        <a:t>Offset &amp; Gain Errors</a:t>
                      </a:r>
                      <a:r>
                        <a:rPr lang="zh-CN" altLang="en-US" sz="1050" dirty="0"/>
                        <a:t>）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IECUBE-3100</a:t>
                      </a: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集成电路参数测试实验软件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/>
                        <a:t>无杂散信号动态范围（</a:t>
                      </a:r>
                      <a:r>
                        <a:rPr lang="en-US" altLang="zh-CN" sz="1100" dirty="0"/>
                        <a:t>SFDR</a:t>
                      </a:r>
                      <a:r>
                        <a:rPr lang="zh-CN" altLang="en-US" sz="1100" dirty="0"/>
                        <a:t>）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34845"/>
                  </a:ext>
                </a:extLst>
              </a:tr>
              <a:tr h="479099">
                <a:tc vMerge="1"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测试附件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积分非线性和差分非线性</a:t>
                      </a:r>
                      <a:endParaRPr lang="en-US" altLang="zh-CN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INL &amp; DNL</a:t>
                      </a:r>
                      <a:r>
                        <a:rPr lang="zh-CN" alt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/>
                        <a:t>信纳比（</a:t>
                      </a:r>
                      <a:r>
                        <a:rPr lang="en-US" altLang="zh-CN" sz="1100" dirty="0"/>
                        <a:t>SINAD</a:t>
                      </a:r>
                      <a:r>
                        <a:rPr lang="zh-CN" altLang="en-US" sz="1100" dirty="0"/>
                        <a:t>）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27584"/>
                  </a:ext>
                </a:extLst>
              </a:tr>
              <a:tr h="479099">
                <a:tc vMerge="1"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元器件</a:t>
                      </a:r>
                      <a:endParaRPr lang="en-US" altLang="zh-CN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（用于</a:t>
                      </a:r>
                      <a:r>
                        <a:rPr lang="en-US" altLang="zh-CN" sz="1100" dirty="0"/>
                        <a:t>ADC</a:t>
                      </a:r>
                      <a:r>
                        <a:rPr lang="zh-CN" altLang="en-US" sz="1100" dirty="0"/>
                        <a:t>手动测试实验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CN" sz="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</a:rPr>
                        <a:t>TLC0820ACN  </a:t>
                      </a:r>
                      <a:r>
                        <a:rPr lang="zh-CN" altLang="zh-CN" sz="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</a:rPr>
                        <a:t>（</a:t>
                      </a:r>
                      <a:r>
                        <a:rPr lang="en-US" altLang="zh-CN" sz="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</a:rPr>
                        <a:t>ADC</a:t>
                      </a:r>
                      <a:r>
                        <a:rPr lang="zh-CN" altLang="zh-CN" sz="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</a:rPr>
                        <a:t>）</a:t>
                      </a:r>
                      <a:endParaRPr lang="en-US" altLang="zh-CN" sz="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  <a:p>
                      <a:pPr algn="ctr"/>
                      <a:r>
                        <a:rPr lang="en-US" altLang="zh-CN" sz="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</a:rPr>
                        <a:t>NE555</a:t>
                      </a:r>
                      <a:r>
                        <a:rPr lang="zh-CN" altLang="en-US" sz="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</a:rPr>
                        <a:t>（计时器芯片）</a:t>
                      </a:r>
                      <a:endParaRPr lang="en-US" altLang="zh-CN" sz="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</a:rPr>
                        <a:t>1N4007</a:t>
                      </a:r>
                      <a:r>
                        <a:rPr lang="zh-CN" altLang="en-US" sz="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</a:rPr>
                        <a:t>（二极管）</a:t>
                      </a:r>
                      <a:endParaRPr lang="en-US" altLang="zh-CN" sz="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  <a:p>
                      <a:pPr algn="ctr"/>
                      <a:r>
                        <a:rPr lang="zh-CN" altLang="en-US" sz="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</a:rPr>
                        <a:t>电阻包</a:t>
                      </a:r>
                      <a:endParaRPr lang="en-US" altLang="zh-CN" sz="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  <a:p>
                      <a:pPr algn="ctr"/>
                      <a:r>
                        <a:rPr lang="zh-CN" altLang="en-US" sz="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</a:rPr>
                        <a:t>电容包</a:t>
                      </a:r>
                      <a:endParaRPr lang="en-US" altLang="zh-CN" sz="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  <a:p>
                      <a:pPr algn="ctr"/>
                      <a:r>
                        <a:rPr lang="zh-CN" altLang="en-US" sz="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</a:rPr>
                        <a:t>杜邦线若干</a:t>
                      </a:r>
                      <a:endParaRPr lang="en-US" altLang="zh-CN" sz="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100" dirty="0"/>
                        <a:t>信噪比（</a:t>
                      </a:r>
                      <a:r>
                        <a:rPr lang="en-US" altLang="zh-CN" sz="1100" dirty="0"/>
                        <a:t>SNR</a:t>
                      </a:r>
                      <a:r>
                        <a:rPr lang="zh-CN" altLang="en-US" sz="1100" dirty="0"/>
                        <a:t>）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68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301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16F5D1-966C-DC50-B3AC-5B6CC54D59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ea typeface="+mn-ea"/>
              </a:rPr>
              <a:t>ADC</a:t>
            </a:r>
            <a:r>
              <a:rPr lang="zh-CN" altLang="en-US" dirty="0">
                <a:ea typeface="+mn-ea"/>
              </a:rPr>
              <a:t>参数测试实验</a:t>
            </a:r>
          </a:p>
        </p:txBody>
      </p:sp>
    </p:spTree>
    <p:extLst>
      <p:ext uri="{BB962C8B-B14F-4D97-AF65-F5344CB8AC3E}">
        <p14:creationId xmlns:p14="http://schemas.microsoft.com/office/powerpoint/2010/main" val="2727666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3CD91-0518-242C-E85E-1D9901661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+mn-ea"/>
              </a:rPr>
              <a:t>实验准备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381ED34-A5B0-5AD1-35E8-D2A3DE1562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581823"/>
              </p:ext>
            </p:extLst>
          </p:nvPr>
        </p:nvGraphicFramePr>
        <p:xfrm>
          <a:off x="915987" y="1143000"/>
          <a:ext cx="7181215" cy="2253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125">
                  <a:extLst>
                    <a:ext uri="{9D8B030D-6E8A-4147-A177-3AD203B41FA5}">
                      <a16:colId xmlns:a16="http://schemas.microsoft.com/office/drawing/2014/main" val="1495977417"/>
                    </a:ext>
                  </a:extLst>
                </a:gridCol>
                <a:gridCol w="1704135">
                  <a:extLst>
                    <a:ext uri="{9D8B030D-6E8A-4147-A177-3AD203B41FA5}">
                      <a16:colId xmlns:a16="http://schemas.microsoft.com/office/drawing/2014/main" val="2520820426"/>
                    </a:ext>
                  </a:extLst>
                </a:gridCol>
                <a:gridCol w="1942035">
                  <a:extLst>
                    <a:ext uri="{9D8B030D-6E8A-4147-A177-3AD203B41FA5}">
                      <a16:colId xmlns:a16="http://schemas.microsoft.com/office/drawing/2014/main" val="81772825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072944327"/>
                    </a:ext>
                  </a:extLst>
                </a:gridCol>
              </a:tblGrid>
              <a:tr h="331154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硬件</a:t>
                      </a:r>
                    </a:p>
                  </a:txBody>
                  <a:tcPr anchor="ctr">
                    <a:solidFill>
                      <a:srgbClr val="33B8B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软件</a:t>
                      </a:r>
                    </a:p>
                  </a:txBody>
                  <a:tcPr anchor="ctr">
                    <a:solidFill>
                      <a:srgbClr val="33B8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834485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IECUBE-3839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LabVIEW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903945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ADC DUT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板卡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IECUBE-3839</a:t>
                      </a: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测试仪器软面板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34845"/>
                  </a:ext>
                </a:extLst>
              </a:tr>
              <a:tr h="3749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测试附件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600" b="0" dirty="0">
                          <a:latin typeface="+mn-ea"/>
                          <a:ea typeface="+mn-ea"/>
                          <a:cs typeface="+mn-ea"/>
                          <a:sym typeface="+mn-lt"/>
                        </a:rPr>
                        <a:t>示波器探头（</a:t>
                      </a:r>
                      <a:r>
                        <a:rPr lang="en-US" altLang="zh-CN" sz="600" b="0" dirty="0">
                          <a:latin typeface="+mn-ea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r>
                        <a:rPr lang="zh-CN" altLang="en-US" sz="600" b="0" dirty="0">
                          <a:latin typeface="+mn-ea"/>
                          <a:ea typeface="+mn-ea"/>
                          <a:cs typeface="+mn-ea"/>
                          <a:sym typeface="+mn-lt"/>
                        </a:rPr>
                        <a:t>个）</a:t>
                      </a:r>
                      <a:endParaRPr lang="en-US" altLang="zh-CN" sz="600" b="0" dirty="0"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600" b="0" dirty="0">
                          <a:latin typeface="+mn-ea"/>
                          <a:ea typeface="+mn-ea"/>
                          <a:cs typeface="+mn-ea"/>
                          <a:sym typeface="+mn-lt"/>
                        </a:rPr>
                        <a:t>数字万用表探头（</a:t>
                      </a:r>
                      <a:r>
                        <a:rPr lang="en-US" altLang="zh-CN" sz="600" b="0" dirty="0">
                          <a:latin typeface="+mn-ea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r>
                        <a:rPr lang="zh-CN" altLang="en-US" sz="600" b="0" dirty="0">
                          <a:latin typeface="+mn-ea"/>
                          <a:ea typeface="+mn-ea"/>
                          <a:cs typeface="+mn-ea"/>
                          <a:sym typeface="+mn-lt"/>
                        </a:rPr>
                        <a:t>个）</a:t>
                      </a:r>
                      <a:endParaRPr lang="en-US" altLang="zh-CN" sz="600" b="0" dirty="0"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600" b="0" dirty="0">
                          <a:latin typeface="+mn-ea"/>
                          <a:ea typeface="+mn-ea"/>
                          <a:cs typeface="+mn-ea"/>
                          <a:sym typeface="+mn-lt"/>
                        </a:rPr>
                        <a:t>40-pin</a:t>
                      </a:r>
                      <a:r>
                        <a:rPr lang="zh-CN" altLang="en-US" sz="600" b="0" dirty="0">
                          <a:latin typeface="+mn-ea"/>
                          <a:ea typeface="+mn-ea"/>
                          <a:cs typeface="+mn-ea"/>
                          <a:sym typeface="+mn-lt"/>
                        </a:rPr>
                        <a:t>逻辑分析仪输入线缆（</a:t>
                      </a:r>
                      <a:r>
                        <a:rPr lang="en-US" altLang="zh-CN" sz="600" b="0" dirty="0">
                          <a:latin typeface="+mn-ea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r>
                        <a:rPr lang="zh-CN" altLang="en-US" sz="600" b="0" dirty="0">
                          <a:latin typeface="+mn-ea"/>
                          <a:ea typeface="+mn-ea"/>
                          <a:cs typeface="+mn-ea"/>
                          <a:sym typeface="+mn-lt"/>
                        </a:rPr>
                        <a:t>根）</a:t>
                      </a:r>
                      <a:endParaRPr lang="en-US" altLang="zh-CN" sz="600" b="0" dirty="0"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600" b="0" dirty="0">
                          <a:latin typeface="+mn-ea"/>
                          <a:ea typeface="+mn-ea"/>
                          <a:cs typeface="+mn-ea"/>
                          <a:sym typeface="+mn-lt"/>
                        </a:rPr>
                        <a:t>USB</a:t>
                      </a:r>
                      <a:r>
                        <a:rPr lang="zh-CN" altLang="en-US" sz="600" b="0" dirty="0">
                          <a:latin typeface="+mn-ea"/>
                          <a:ea typeface="+mn-ea"/>
                          <a:cs typeface="+mn-ea"/>
                          <a:sym typeface="+mn-lt"/>
                        </a:rPr>
                        <a:t>线缆（</a:t>
                      </a:r>
                      <a:r>
                        <a:rPr lang="en-US" altLang="zh-CN" sz="600" b="0" dirty="0">
                          <a:latin typeface="+mn-ea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r>
                        <a:rPr lang="zh-CN" altLang="en-US" sz="600" b="0" dirty="0">
                          <a:latin typeface="+mn-ea"/>
                          <a:ea typeface="+mn-ea"/>
                          <a:cs typeface="+mn-ea"/>
                          <a:sym typeface="+mn-lt"/>
                        </a:rPr>
                        <a:t>根）</a:t>
                      </a:r>
                      <a:endParaRPr lang="en-US" altLang="zh-CN" sz="600" b="0" dirty="0"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600" b="0" dirty="0">
                          <a:latin typeface="+mn-ea"/>
                          <a:ea typeface="+mn-ea"/>
                          <a:cs typeface="+mn-ea"/>
                          <a:sym typeface="+mn-lt"/>
                        </a:rPr>
                        <a:t>220V</a:t>
                      </a:r>
                      <a:r>
                        <a:rPr lang="zh-CN" altLang="en-US" sz="600" b="0" dirty="0">
                          <a:latin typeface="+mn-ea"/>
                          <a:ea typeface="+mn-ea"/>
                          <a:cs typeface="+mn-ea"/>
                          <a:sym typeface="+mn-lt"/>
                        </a:rPr>
                        <a:t>电源线（</a:t>
                      </a:r>
                      <a:r>
                        <a:rPr lang="en-US" altLang="zh-CN" sz="600" b="0" dirty="0">
                          <a:latin typeface="+mn-ea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r>
                        <a:rPr lang="zh-CN" altLang="en-US" sz="600" b="0" dirty="0">
                          <a:latin typeface="+mn-ea"/>
                          <a:ea typeface="+mn-ea"/>
                          <a:cs typeface="+mn-ea"/>
                          <a:sym typeface="+mn-lt"/>
                        </a:rPr>
                        <a:t>根）</a:t>
                      </a:r>
                      <a:endParaRPr lang="en-US" altLang="zh-CN" sz="600" b="0" dirty="0">
                        <a:latin typeface="+mn-ea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IECUBE-3839</a:t>
                      </a: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集成电路参数测试实验软件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27584"/>
                  </a:ext>
                </a:extLst>
              </a:tr>
              <a:tr h="3749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元器件</a:t>
                      </a:r>
                      <a:endParaRPr lang="en-US" altLang="zh-CN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（用于</a:t>
                      </a:r>
                      <a:r>
                        <a:rPr lang="en-US" altLang="zh-CN" sz="1100" dirty="0"/>
                        <a:t>ADC</a:t>
                      </a:r>
                      <a:r>
                        <a:rPr lang="zh-CN" altLang="en-US" sz="1100" dirty="0"/>
                        <a:t>手动测试实验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ea"/>
                        </a:rPr>
                        <a:t>TLC0820ACN</a:t>
                      </a:r>
                      <a:r>
                        <a:rPr lang="zh-CN" altLang="zh-CN" sz="6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ea"/>
                        </a:rPr>
                        <a:t>（</a:t>
                      </a:r>
                      <a:r>
                        <a:rPr lang="en-US" altLang="zh-CN" sz="6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ea"/>
                        </a:rPr>
                        <a:t>ADC</a:t>
                      </a:r>
                      <a:r>
                        <a:rPr lang="zh-CN" altLang="zh-CN" sz="6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ea"/>
                        </a:rPr>
                        <a:t>）</a:t>
                      </a:r>
                      <a:endParaRPr lang="en-US" altLang="zh-CN" sz="6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ea"/>
                      </a:endParaRPr>
                    </a:p>
                    <a:p>
                      <a:pPr algn="ctr"/>
                      <a:r>
                        <a:rPr lang="zh-CN" altLang="en-US" sz="6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ea"/>
                        </a:rPr>
                        <a:t>电容</a:t>
                      </a:r>
                      <a:endParaRPr lang="en-US" altLang="zh-CN" sz="6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ea"/>
                      </a:endParaRPr>
                    </a:p>
                    <a:p>
                      <a:pPr algn="ctr"/>
                      <a:r>
                        <a:rPr lang="zh-CN" altLang="en-US" sz="6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ea"/>
                        </a:rPr>
                        <a:t>杜邦线若干</a:t>
                      </a:r>
                      <a:endParaRPr lang="en-US" altLang="zh-CN" sz="6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68713"/>
                  </a:ext>
                </a:extLst>
              </a:tr>
            </a:tbl>
          </a:graphicData>
        </a:graphic>
      </p:graphicFrame>
      <p:pic>
        <p:nvPicPr>
          <p:cNvPr id="25" name="图片 24">
            <a:extLst>
              <a:ext uri="{FF2B5EF4-FFF2-40B4-BE49-F238E27FC236}">
                <a16:creationId xmlns:a16="http://schemas.microsoft.com/office/drawing/2014/main" id="{2F7FE9D0-1744-EA7F-41AB-A02E4B34C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756" y="1660315"/>
            <a:ext cx="1209569" cy="209094"/>
          </a:xfrm>
          <a:prstGeom prst="rect">
            <a:avLst/>
          </a:prstGeom>
        </p:spPr>
      </p:pic>
      <p:pic>
        <p:nvPicPr>
          <p:cNvPr id="27" name="图片 26" descr="图标&#10;&#10;描述已自动生成">
            <a:extLst>
              <a:ext uri="{FF2B5EF4-FFF2-40B4-BE49-F238E27FC236}">
                <a16:creationId xmlns:a16="http://schemas.microsoft.com/office/drawing/2014/main" id="{F621B1C0-1F1B-D50A-9890-FFFC94D0B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551" y="2486229"/>
            <a:ext cx="413975" cy="412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0D28D66-63A0-3ADC-FBAA-D5A90A142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556" y="1522056"/>
            <a:ext cx="681616" cy="4183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9D17C66-C6FC-375A-B34D-65074FC260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452" y="2037015"/>
            <a:ext cx="508171" cy="34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79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1D25B-6952-8680-D6CA-A9F514C6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ea typeface="+mn-ea"/>
              </a:rPr>
              <a:t>验证实验：</a:t>
            </a:r>
            <a:r>
              <a:rPr lang="en-US" altLang="zh-CN" sz="2400" dirty="0">
                <a:ea typeface="+mn-ea"/>
              </a:rPr>
              <a:t>ADC</a:t>
            </a:r>
            <a:r>
              <a:rPr lang="zh-CN" altLang="en-US" sz="2400" dirty="0">
                <a:ea typeface="+mn-ea"/>
              </a:rPr>
              <a:t>参数测试</a:t>
            </a:r>
            <a:endParaRPr lang="zh-CN" altLang="en-US" dirty="0"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8DF8BE-5E1B-BB18-4BEA-3E3E78369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+mn-ea"/>
              </a:rPr>
              <a:t>实验目的：</a:t>
            </a:r>
            <a:endParaRPr lang="en-US" altLang="zh-CN" dirty="0">
              <a:ea typeface="+mn-ea"/>
            </a:endParaRPr>
          </a:p>
          <a:p>
            <a:pPr lvl="1"/>
            <a:r>
              <a:rPr lang="zh-CN" altLang="en-US" dirty="0"/>
              <a:t>学习</a:t>
            </a:r>
            <a:r>
              <a:rPr lang="en-US" altLang="zh-CN" dirty="0"/>
              <a:t>ADC</a:t>
            </a:r>
            <a:r>
              <a:rPr lang="zh-CN" altLang="en-US" sz="1600" dirty="0"/>
              <a:t>的典型参数意义及测试方法</a:t>
            </a:r>
            <a:endParaRPr lang="en-US" altLang="zh-CN" dirty="0"/>
          </a:p>
          <a:p>
            <a:r>
              <a:rPr lang="zh-CN" altLang="en-US" dirty="0">
                <a:ea typeface="+mn-ea"/>
              </a:rPr>
              <a:t>主要软硬件：</a:t>
            </a:r>
            <a:endParaRPr lang="en-US" altLang="zh-CN" dirty="0">
              <a:ea typeface="+mn-ea"/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>
                <a:ea typeface="+mn-ea"/>
              </a:rPr>
              <a:t>实验过程：</a:t>
            </a:r>
            <a:endParaRPr lang="en-US" altLang="zh-CN" dirty="0">
              <a:ea typeface="+mn-ea"/>
            </a:endParaRPr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ADC DUT</a:t>
            </a:r>
            <a:r>
              <a:rPr lang="zh-CN" altLang="en-US" dirty="0"/>
              <a:t>板卡插在</a:t>
            </a:r>
            <a:r>
              <a:rPr lang="en-US" altLang="zh-CN" dirty="0"/>
              <a:t>IECUBE-3839</a:t>
            </a:r>
            <a:r>
              <a:rPr lang="zh-CN" altLang="en-US" dirty="0"/>
              <a:t>顶部插槽上；</a:t>
            </a:r>
            <a:endParaRPr lang="en-US" altLang="zh-CN" dirty="0"/>
          </a:p>
          <a:p>
            <a:pPr lvl="1"/>
            <a:r>
              <a:rPr lang="zh-CN" altLang="en-US" dirty="0"/>
              <a:t>打开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cs typeface="Arial" charset="0"/>
              </a:rPr>
              <a:t>IECUBE-3839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Arial" charset="0"/>
              </a:rPr>
              <a:t>集成电路参数测试实验软件；</a:t>
            </a:r>
            <a:endParaRPr lang="en-US" altLang="zh-CN" dirty="0">
              <a:solidFill>
                <a:schemeClr val="bg2">
                  <a:lumMod val="25000"/>
                </a:schemeClr>
              </a:solidFill>
              <a:cs typeface="Arial" charset="0"/>
            </a:endParaRPr>
          </a:p>
          <a:p>
            <a:pPr lvl="1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Arial" charset="0"/>
              </a:rPr>
              <a:t>按照实验指导书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cs typeface="Arial" charset="0"/>
              </a:rPr>
              <a:t>ADC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Arial" charset="0"/>
              </a:rPr>
              <a:t>参数测试实验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cs typeface="Arial" charset="0"/>
              </a:rPr>
              <a:t>1-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Arial" charset="0"/>
              </a:rPr>
              <a:t>实验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cs typeface="Arial" charset="0"/>
              </a:rPr>
              <a:t>7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Arial" charset="0"/>
              </a:rPr>
              <a:t>的步骤完成实验。</a:t>
            </a:r>
            <a:endParaRPr lang="zh-CN" altLang="en-US" dirty="0"/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2EA45749-8C1B-EC48-1955-B32423BDEC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3313262"/>
              </p:ext>
            </p:extLst>
          </p:nvPr>
        </p:nvGraphicFramePr>
        <p:xfrm>
          <a:off x="649287" y="1730984"/>
          <a:ext cx="7181216" cy="1061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88">
                  <a:extLst>
                    <a:ext uri="{9D8B030D-6E8A-4147-A177-3AD203B41FA5}">
                      <a16:colId xmlns:a16="http://schemas.microsoft.com/office/drawing/2014/main" val="1495977417"/>
                    </a:ext>
                  </a:extLst>
                </a:gridCol>
                <a:gridCol w="1646331">
                  <a:extLst>
                    <a:ext uri="{9D8B030D-6E8A-4147-A177-3AD203B41FA5}">
                      <a16:colId xmlns:a16="http://schemas.microsoft.com/office/drawing/2014/main" val="1715025641"/>
                    </a:ext>
                  </a:extLst>
                </a:gridCol>
                <a:gridCol w="1944277">
                  <a:extLst>
                    <a:ext uri="{9D8B030D-6E8A-4147-A177-3AD203B41FA5}">
                      <a16:colId xmlns:a16="http://schemas.microsoft.com/office/drawing/2014/main" val="81772825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930419729"/>
                    </a:ext>
                  </a:extLst>
                </a:gridCol>
              </a:tblGrid>
              <a:tr h="323997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硬件</a:t>
                      </a:r>
                    </a:p>
                  </a:txBody>
                  <a:tcPr anchor="ctr">
                    <a:solidFill>
                      <a:srgbClr val="33B8B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软件</a:t>
                      </a:r>
                    </a:p>
                  </a:txBody>
                  <a:tcPr anchor="ctr">
                    <a:solidFill>
                      <a:srgbClr val="33B8B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834485"/>
                  </a:ext>
                </a:extLst>
              </a:tr>
              <a:tr h="3915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/>
                          </a:solidFill>
                        </a:rPr>
                        <a:t>IECUBE-3839</a:t>
                      </a:r>
                      <a:endParaRPr lang="zh-CN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chemeClr val="bg2">
                              <a:lumMod val="25000"/>
                            </a:schemeClr>
                          </a:solidFill>
                          <a:cs typeface="Arial" charset="0"/>
                        </a:rPr>
                        <a:t>IECUBE-3839</a:t>
                      </a:r>
                      <a:r>
                        <a:rPr lang="zh-CN" alt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  <a:cs typeface="Arial" charset="0"/>
                        </a:rPr>
                        <a:t>集成电路参数测试实验软件</a:t>
                      </a:r>
                      <a:endParaRPr lang="en-US" altLang="zh-CN" sz="1100" dirty="0">
                        <a:solidFill>
                          <a:schemeClr val="bg2">
                            <a:lumMod val="25000"/>
                          </a:schemeClr>
                        </a:solidFill>
                        <a:cs typeface="Arial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56960"/>
                  </a:ext>
                </a:extLst>
              </a:tr>
              <a:tr h="3046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ADC DUT 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板卡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03945"/>
                  </a:ext>
                </a:extLst>
              </a:tr>
            </a:tbl>
          </a:graphicData>
        </a:graphic>
      </p:graphicFrame>
      <p:pic>
        <p:nvPicPr>
          <p:cNvPr id="10" name="图片 9" descr="图标&#10;&#10;描述已自动生成">
            <a:extLst>
              <a:ext uri="{FF2B5EF4-FFF2-40B4-BE49-F238E27FC236}">
                <a16:creationId xmlns:a16="http://schemas.microsoft.com/office/drawing/2014/main" id="{27440DD5-929C-3C3F-DA2C-F809A2C9D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816" y="2205585"/>
            <a:ext cx="468513" cy="46695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25FF8D1-A14B-E94F-C7B4-9A791D66A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936" y="2103353"/>
            <a:ext cx="681616" cy="41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948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F4E30-4204-4D79-547C-BE81BE59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ea typeface="+mn-ea"/>
              </a:rPr>
              <a:t>综合实验：</a:t>
            </a:r>
            <a:r>
              <a:rPr lang="en-US" altLang="zh-CN" sz="2400" dirty="0">
                <a:ea typeface="+mn-ea"/>
              </a:rPr>
              <a:t>ADC</a:t>
            </a:r>
            <a:r>
              <a:rPr lang="zh-CN" altLang="en-US" sz="2400" dirty="0">
                <a:ea typeface="+mn-ea"/>
              </a:rPr>
              <a:t>手动测试实验</a:t>
            </a:r>
            <a:endParaRPr lang="zh-CN" altLang="en-US" dirty="0"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E6DF2B-8F01-E9C6-D4CA-D292F0E8A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25" y="731520"/>
            <a:ext cx="8229600" cy="3601745"/>
          </a:xfrm>
        </p:spPr>
        <p:txBody>
          <a:bodyPr/>
          <a:lstStyle/>
          <a:p>
            <a:r>
              <a:rPr lang="zh-CN" altLang="en-US" dirty="0">
                <a:ea typeface="+mn-ea"/>
              </a:rPr>
              <a:t>实验目的：</a:t>
            </a:r>
            <a:endParaRPr lang="en-US" altLang="zh-CN" dirty="0">
              <a:ea typeface="+mn-ea"/>
            </a:endParaRPr>
          </a:p>
          <a:p>
            <a:pPr lvl="1"/>
            <a:r>
              <a:rPr lang="zh-CN" altLang="en-US" dirty="0"/>
              <a:t>学习</a:t>
            </a:r>
            <a:r>
              <a:rPr lang="en-US" altLang="zh-CN" dirty="0"/>
              <a:t>ADC</a:t>
            </a:r>
            <a:r>
              <a:rPr lang="zh-CN" altLang="en-US" dirty="0"/>
              <a:t>测试电路搭建及测试测量仪器使用</a:t>
            </a:r>
          </a:p>
          <a:p>
            <a:r>
              <a:rPr lang="zh-CN" altLang="en-US" dirty="0">
                <a:ea typeface="+mn-ea"/>
              </a:rPr>
              <a:t>主要软硬件：</a:t>
            </a:r>
            <a:endParaRPr lang="en-US" altLang="zh-CN" dirty="0">
              <a:ea typeface="+mn-ea"/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274320" lvl="1" indent="0">
              <a:buNone/>
            </a:pPr>
            <a:endParaRPr lang="en-US" altLang="zh-CN" dirty="0"/>
          </a:p>
          <a:p>
            <a:pPr marL="274320" lvl="1" indent="0">
              <a:buNone/>
            </a:pPr>
            <a:endParaRPr lang="en-US" altLang="zh-CN" dirty="0"/>
          </a:p>
          <a:p>
            <a:r>
              <a:rPr lang="zh-CN" altLang="en-US" dirty="0">
                <a:ea typeface="+mn-ea"/>
              </a:rPr>
              <a:t>实验过程：</a:t>
            </a:r>
            <a:endParaRPr lang="en-US" altLang="zh-CN" dirty="0">
              <a:ea typeface="+mn-ea"/>
            </a:endParaRPr>
          </a:p>
          <a:p>
            <a:pPr lvl="1"/>
            <a:r>
              <a:rPr lang="zh-CN" altLang="en-US" dirty="0"/>
              <a:t>按照实验指导书中的电路原理图在</a:t>
            </a:r>
            <a:r>
              <a:rPr lang="en-US" altLang="zh-CN" dirty="0"/>
              <a:t>IECUBE-3839</a:t>
            </a:r>
            <a:r>
              <a:rPr lang="zh-CN" altLang="en-US" dirty="0"/>
              <a:t>的面包板上搭建测试电路；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IECUBE-3839</a:t>
            </a:r>
            <a:r>
              <a:rPr lang="zh-CN" altLang="en-US" dirty="0"/>
              <a:t>测试仪器软面板完成手动测试。</a:t>
            </a:r>
            <a:endParaRPr lang="en-US" altLang="zh-CN" dirty="0"/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BA61D8DA-1512-FE48-8AB7-5CE4BBFB48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203499"/>
              </p:ext>
            </p:extLst>
          </p:nvPr>
        </p:nvGraphicFramePr>
        <p:xfrm>
          <a:off x="683016" y="1697616"/>
          <a:ext cx="7181216" cy="1446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88">
                  <a:extLst>
                    <a:ext uri="{9D8B030D-6E8A-4147-A177-3AD203B41FA5}">
                      <a16:colId xmlns:a16="http://schemas.microsoft.com/office/drawing/2014/main" val="1495977417"/>
                    </a:ext>
                  </a:extLst>
                </a:gridCol>
                <a:gridCol w="1648461">
                  <a:extLst>
                    <a:ext uri="{9D8B030D-6E8A-4147-A177-3AD203B41FA5}">
                      <a16:colId xmlns:a16="http://schemas.microsoft.com/office/drawing/2014/main" val="1715025641"/>
                    </a:ext>
                  </a:extLst>
                </a:gridCol>
                <a:gridCol w="1942147">
                  <a:extLst>
                    <a:ext uri="{9D8B030D-6E8A-4147-A177-3AD203B41FA5}">
                      <a16:colId xmlns:a16="http://schemas.microsoft.com/office/drawing/2014/main" val="81772825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930419729"/>
                    </a:ext>
                  </a:extLst>
                </a:gridCol>
              </a:tblGrid>
              <a:tr h="329258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硬件</a:t>
                      </a:r>
                    </a:p>
                  </a:txBody>
                  <a:tcPr anchor="ctr">
                    <a:solidFill>
                      <a:srgbClr val="33B8B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软件</a:t>
                      </a:r>
                    </a:p>
                  </a:txBody>
                  <a:tcPr anchor="ctr">
                    <a:solidFill>
                      <a:srgbClr val="33B8B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834485"/>
                  </a:ext>
                </a:extLst>
              </a:tr>
              <a:tr h="504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/>
                          </a:solidFill>
                        </a:rPr>
                        <a:t>IECUBE-3839</a:t>
                      </a:r>
                      <a:endParaRPr lang="zh-CN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chemeClr val="bg2">
                              <a:lumMod val="25000"/>
                            </a:schemeClr>
                          </a:solidFill>
                          <a:cs typeface="Arial" charset="0"/>
                        </a:rPr>
                        <a:t>IECUBE-3839</a:t>
                      </a:r>
                      <a:r>
                        <a:rPr lang="zh-CN" altLang="en-US" sz="1100" dirty="0">
                          <a:solidFill>
                            <a:schemeClr val="bg2">
                              <a:lumMod val="25000"/>
                            </a:schemeClr>
                          </a:solidFill>
                          <a:cs typeface="Arial" charset="0"/>
                        </a:rPr>
                        <a:t>测试仪器软面板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56960"/>
                  </a:ext>
                </a:extLst>
              </a:tr>
              <a:tr h="5762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元器件</a:t>
                      </a:r>
                      <a:endParaRPr lang="en-US" altLang="zh-CN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ea"/>
                        </a:rPr>
                        <a:t>TLC0820ACN</a:t>
                      </a:r>
                      <a:r>
                        <a:rPr lang="zh-CN" altLang="zh-CN" sz="6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ea"/>
                        </a:rPr>
                        <a:t>（</a:t>
                      </a:r>
                      <a:r>
                        <a:rPr lang="en-US" altLang="zh-CN" sz="6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ea"/>
                        </a:rPr>
                        <a:t>ADC</a:t>
                      </a:r>
                      <a:r>
                        <a:rPr lang="zh-CN" altLang="zh-CN" sz="6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ea"/>
                        </a:rPr>
                        <a:t>）</a:t>
                      </a:r>
                      <a:endParaRPr lang="en-US" altLang="zh-CN" sz="6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ea"/>
                      </a:endParaRPr>
                    </a:p>
                    <a:p>
                      <a:pPr algn="ctr"/>
                      <a:r>
                        <a:rPr lang="zh-CN" altLang="en-US" sz="6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ea"/>
                        </a:rPr>
                        <a:t>电容</a:t>
                      </a:r>
                      <a:endParaRPr lang="en-US" altLang="zh-CN" sz="6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ea"/>
                      </a:endParaRPr>
                    </a:p>
                    <a:p>
                      <a:pPr algn="ctr"/>
                      <a:r>
                        <a:rPr lang="zh-CN" altLang="en-US" sz="6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ea"/>
                        </a:rPr>
                        <a:t>杜邦线若干</a:t>
                      </a:r>
                      <a:endParaRPr lang="en-US" altLang="zh-CN" sz="6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dirty="0">
                        <a:solidFill>
                          <a:schemeClr val="bg2">
                            <a:lumMod val="25000"/>
                          </a:schemeClr>
                        </a:solidFill>
                        <a:cs typeface="Arial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133072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286BF90E-C19E-9CCF-6560-EB7736772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677" y="2106382"/>
            <a:ext cx="681616" cy="4183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8FFF360-8E22-4107-F6E6-792773053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366" y="2140712"/>
            <a:ext cx="508171" cy="34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11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1715B-066C-63F5-42C1-0247BEBF3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ea typeface="+mn-ea"/>
              </a:rPr>
              <a:t>综合实验：</a:t>
            </a:r>
            <a:r>
              <a:rPr lang="en-US" altLang="zh-CN" sz="2400" dirty="0">
                <a:ea typeface="+mn-ea"/>
              </a:rPr>
              <a:t>ADC</a:t>
            </a:r>
            <a:r>
              <a:rPr lang="zh-CN" altLang="en-US" sz="2400" dirty="0">
                <a:ea typeface="+mn-ea"/>
              </a:rPr>
              <a:t>自动测试实验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F0636842-1725-6AD4-CB28-7FB0B16ED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25" y="731520"/>
            <a:ext cx="8229600" cy="3182833"/>
          </a:xfrm>
        </p:spPr>
        <p:txBody>
          <a:bodyPr/>
          <a:lstStyle/>
          <a:p>
            <a:r>
              <a:rPr lang="zh-CN" altLang="en-US" dirty="0">
                <a:ea typeface="+mn-ea"/>
              </a:rPr>
              <a:t>实验目的：</a:t>
            </a:r>
            <a:endParaRPr lang="en-US" altLang="zh-CN" dirty="0">
              <a:ea typeface="+mn-ea"/>
            </a:endParaRPr>
          </a:p>
          <a:p>
            <a:pPr lvl="1"/>
            <a:r>
              <a:rPr lang="zh-CN" altLang="en-US" dirty="0"/>
              <a:t>学习</a:t>
            </a:r>
            <a:r>
              <a:rPr lang="en-US" altLang="zh-CN" dirty="0"/>
              <a:t>ADC</a:t>
            </a:r>
            <a:r>
              <a:rPr lang="zh-CN" altLang="en-US" dirty="0"/>
              <a:t>测试开发流程及测试程序代码编写</a:t>
            </a:r>
            <a:endParaRPr lang="en-US" altLang="zh-CN" dirty="0"/>
          </a:p>
          <a:p>
            <a:r>
              <a:rPr lang="zh-CN" altLang="en-US" dirty="0">
                <a:ea typeface="+mn-ea"/>
              </a:rPr>
              <a:t>主要软硬件：</a:t>
            </a:r>
            <a:endParaRPr lang="en-US" altLang="zh-CN" dirty="0">
              <a:ea typeface="+mn-ea"/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>
                <a:ea typeface="+mn-ea"/>
              </a:rPr>
              <a:t>实验过程：</a:t>
            </a:r>
            <a:endParaRPr lang="en-US" altLang="zh-CN" dirty="0">
              <a:ea typeface="+mn-ea"/>
            </a:endParaRPr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ADC DUT</a:t>
            </a:r>
            <a:r>
              <a:rPr lang="zh-CN" altLang="en-US" dirty="0"/>
              <a:t>板卡插在</a:t>
            </a:r>
            <a:r>
              <a:rPr lang="en-US" altLang="zh-CN" dirty="0"/>
              <a:t>IECUBE-3839</a:t>
            </a:r>
            <a:r>
              <a:rPr lang="zh-CN" altLang="en-US" dirty="0"/>
              <a:t>顶部插槽上；</a:t>
            </a:r>
            <a:endParaRPr lang="en-US" altLang="zh-CN" dirty="0"/>
          </a:p>
          <a:p>
            <a:pPr lvl="1"/>
            <a:r>
              <a:rPr lang="zh-CN" altLang="en-US" dirty="0"/>
              <a:t>基于实验指导书及提供的</a:t>
            </a:r>
            <a:r>
              <a:rPr lang="en-US" altLang="zh-CN" dirty="0"/>
              <a:t>ADC</a:t>
            </a:r>
            <a:r>
              <a:rPr lang="zh-CN" altLang="en-US" dirty="0"/>
              <a:t>自动化测试程序代码框架完成测试系统开发。</a:t>
            </a:r>
            <a:endParaRPr lang="en-US" altLang="zh-CN" dirty="0"/>
          </a:p>
        </p:txBody>
      </p:sp>
      <p:graphicFrame>
        <p:nvGraphicFramePr>
          <p:cNvPr id="18" name="表格 4">
            <a:extLst>
              <a:ext uri="{FF2B5EF4-FFF2-40B4-BE49-F238E27FC236}">
                <a16:creationId xmlns:a16="http://schemas.microsoft.com/office/drawing/2014/main" id="{22AC273F-31BC-3913-B79A-5CA53CA447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853129"/>
              </p:ext>
            </p:extLst>
          </p:nvPr>
        </p:nvGraphicFramePr>
        <p:xfrm>
          <a:off x="715962" y="1706505"/>
          <a:ext cx="7181216" cy="1061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88">
                  <a:extLst>
                    <a:ext uri="{9D8B030D-6E8A-4147-A177-3AD203B41FA5}">
                      <a16:colId xmlns:a16="http://schemas.microsoft.com/office/drawing/2014/main" val="1495977417"/>
                    </a:ext>
                  </a:extLst>
                </a:gridCol>
                <a:gridCol w="1646891">
                  <a:extLst>
                    <a:ext uri="{9D8B030D-6E8A-4147-A177-3AD203B41FA5}">
                      <a16:colId xmlns:a16="http://schemas.microsoft.com/office/drawing/2014/main" val="1715025641"/>
                    </a:ext>
                  </a:extLst>
                </a:gridCol>
                <a:gridCol w="1943717">
                  <a:extLst>
                    <a:ext uri="{9D8B030D-6E8A-4147-A177-3AD203B41FA5}">
                      <a16:colId xmlns:a16="http://schemas.microsoft.com/office/drawing/2014/main" val="81772825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930419729"/>
                    </a:ext>
                  </a:extLst>
                </a:gridCol>
              </a:tblGrid>
              <a:tr h="323997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硬件</a:t>
                      </a:r>
                    </a:p>
                  </a:txBody>
                  <a:tcPr anchor="ctr">
                    <a:solidFill>
                      <a:srgbClr val="33B8B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软件</a:t>
                      </a:r>
                    </a:p>
                  </a:txBody>
                  <a:tcPr anchor="ctr">
                    <a:solidFill>
                      <a:srgbClr val="33B8B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834485"/>
                  </a:ext>
                </a:extLst>
              </a:tr>
              <a:tr h="3915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/>
                          </a:solidFill>
                        </a:rPr>
                        <a:t>IECUBE-3839</a:t>
                      </a:r>
                      <a:endParaRPr lang="zh-CN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chemeClr val="bg2">
                              <a:lumMod val="25000"/>
                            </a:schemeClr>
                          </a:solidFill>
                          <a:cs typeface="Arial" charset="0"/>
                        </a:rPr>
                        <a:t>LabVIEW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56960"/>
                  </a:ext>
                </a:extLst>
              </a:tr>
              <a:tr h="3046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ADC DUT 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板卡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03945"/>
                  </a:ext>
                </a:extLst>
              </a:tr>
            </a:tbl>
          </a:graphicData>
        </a:graphic>
      </p:graphicFrame>
      <p:pic>
        <p:nvPicPr>
          <p:cNvPr id="22" name="图片 21">
            <a:extLst>
              <a:ext uri="{FF2B5EF4-FFF2-40B4-BE49-F238E27FC236}">
                <a16:creationId xmlns:a16="http://schemas.microsoft.com/office/drawing/2014/main" id="{372292F8-2DAB-7E3B-7788-8E10D8968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530" y="2308247"/>
            <a:ext cx="1327058" cy="22940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B966835-7587-4C46-B48F-546E6EECE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002" y="2053769"/>
            <a:ext cx="681616" cy="41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75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63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16F5D1-966C-DC50-B3AC-5B6CC54D59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实验项目目标与计划</a:t>
            </a:r>
          </a:p>
        </p:txBody>
      </p:sp>
    </p:spTree>
    <p:extLst>
      <p:ext uri="{BB962C8B-B14F-4D97-AF65-F5344CB8AC3E}">
        <p14:creationId xmlns:p14="http://schemas.microsoft.com/office/powerpoint/2010/main" val="135186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E3075221-C543-3940-A7A9-517B23106A89}"/>
              </a:ext>
            </a:extLst>
          </p:cNvPr>
          <p:cNvSpPr/>
          <p:nvPr/>
        </p:nvSpPr>
        <p:spPr>
          <a:xfrm>
            <a:off x="5174734" y="1068489"/>
            <a:ext cx="3523904" cy="3741961"/>
          </a:xfrm>
          <a:prstGeom prst="roundRect">
            <a:avLst>
              <a:gd name="adj" fmla="val 6283"/>
            </a:avLst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封装厂商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99AF187-E91D-9A41-B7C2-0380144BE9DF}"/>
              </a:ext>
            </a:extLst>
          </p:cNvPr>
          <p:cNvSpPr/>
          <p:nvPr/>
        </p:nvSpPr>
        <p:spPr>
          <a:xfrm>
            <a:off x="1612592" y="1074493"/>
            <a:ext cx="3516176" cy="3741961"/>
          </a:xfrm>
          <a:prstGeom prst="roundRect">
            <a:avLst>
              <a:gd name="adj" fmla="val 6283"/>
            </a:avLst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芯片制造厂商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D0A0A2-906E-3F47-85EB-339B047244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0484989"/>
              </p:ext>
            </p:extLst>
          </p:nvPr>
        </p:nvGraphicFramePr>
        <p:xfrm>
          <a:off x="478631" y="1139547"/>
          <a:ext cx="8229600" cy="1056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F409A6C-FF3C-2344-8905-16F63F45529C}"/>
              </a:ext>
            </a:extLst>
          </p:cNvPr>
          <p:cNvSpPr/>
          <p:nvPr/>
        </p:nvSpPr>
        <p:spPr>
          <a:xfrm>
            <a:off x="475457" y="757409"/>
            <a:ext cx="1078706" cy="44719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</a:rPr>
              <a:t>设计团队</a:t>
            </a:r>
            <a:endParaRPr lang="en-US" altLang="zh-CN" sz="9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初始设计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DF40AB-2AD4-CD48-81FF-D405DF04C3D6}"/>
              </a:ext>
            </a:extLst>
          </p:cNvPr>
          <p:cNvCxnSpPr>
            <a:cxnSpLocks/>
          </p:cNvCxnSpPr>
          <p:nvPr/>
        </p:nvCxnSpPr>
        <p:spPr>
          <a:xfrm>
            <a:off x="1017984" y="1204608"/>
            <a:ext cx="2" cy="218428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BD138DC-FC86-C442-8CAB-9DCA1A6862E3}"/>
              </a:ext>
            </a:extLst>
          </p:cNvPr>
          <p:cNvSpPr/>
          <p:nvPr/>
        </p:nvSpPr>
        <p:spPr>
          <a:xfrm>
            <a:off x="2933864" y="2083939"/>
            <a:ext cx="1078706" cy="44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</a:rPr>
              <a:t>验证团队</a:t>
            </a:r>
            <a:endParaRPr lang="en-US" altLang="zh-CN" sz="9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测量芯片性能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803EBC5-648D-4544-A51B-F6A686D31DB4}"/>
              </a:ext>
            </a:extLst>
          </p:cNvPr>
          <p:cNvCxnSpPr>
            <a:cxnSpLocks/>
            <a:stCxn id="56" idx="2"/>
            <a:endCxn id="28" idx="3"/>
          </p:cNvCxnSpPr>
          <p:nvPr/>
        </p:nvCxnSpPr>
        <p:spPr>
          <a:xfrm rot="5400000">
            <a:off x="4649936" y="1285733"/>
            <a:ext cx="384442" cy="1659172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56D2038-CA79-A647-9140-B82418669EE0}"/>
              </a:ext>
            </a:extLst>
          </p:cNvPr>
          <p:cNvSpPr/>
          <p:nvPr/>
        </p:nvSpPr>
        <p:spPr>
          <a:xfrm>
            <a:off x="1489042" y="2083941"/>
            <a:ext cx="1078706" cy="44719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</a:rPr>
              <a:t>设计团队</a:t>
            </a:r>
            <a:endParaRPr lang="en-US" altLang="zh-CN" sz="9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更新推动新设计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EA5DFA-A571-0549-8359-435C354E7701}"/>
              </a:ext>
            </a:extLst>
          </p:cNvPr>
          <p:cNvCxnSpPr>
            <a:cxnSpLocks/>
            <a:stCxn id="28" idx="1"/>
            <a:endCxn id="42" idx="3"/>
          </p:cNvCxnSpPr>
          <p:nvPr/>
        </p:nvCxnSpPr>
        <p:spPr>
          <a:xfrm flipH="1">
            <a:off x="2567748" y="2307540"/>
            <a:ext cx="366116" cy="1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Content Placeholder 3">
            <a:extLst>
              <a:ext uri="{FF2B5EF4-FFF2-40B4-BE49-F238E27FC236}">
                <a16:creationId xmlns:a16="http://schemas.microsoft.com/office/drawing/2014/main" id="{CFD66610-103C-3A49-B980-B96F202F65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5754098"/>
              </p:ext>
            </p:extLst>
          </p:nvPr>
        </p:nvGraphicFramePr>
        <p:xfrm>
          <a:off x="478631" y="2432013"/>
          <a:ext cx="8229600" cy="1056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A7F0C5E9-1D27-F84C-A4E2-9FD04ACA5168}"/>
              </a:ext>
            </a:extLst>
          </p:cNvPr>
          <p:cNvCxnSpPr>
            <a:cxnSpLocks/>
            <a:stCxn id="42" idx="1"/>
            <a:endCxn id="51" idx="0"/>
          </p:cNvCxnSpPr>
          <p:nvPr/>
        </p:nvCxnSpPr>
        <p:spPr>
          <a:xfrm rot="10800000" flipV="1">
            <a:off x="1077119" y="2307540"/>
            <a:ext cx="411923" cy="405913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5419774-41B7-2B4E-AB6E-818801E6D5F2}"/>
              </a:ext>
            </a:extLst>
          </p:cNvPr>
          <p:cNvSpPr/>
          <p:nvPr/>
        </p:nvSpPr>
        <p:spPr>
          <a:xfrm>
            <a:off x="939801" y="2713453"/>
            <a:ext cx="274637" cy="493312"/>
          </a:xfrm>
          <a:prstGeom prst="round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12756BFA-1180-8B46-92A0-DF4701150BFE}"/>
              </a:ext>
            </a:extLst>
          </p:cNvPr>
          <p:cNvSpPr/>
          <p:nvPr/>
        </p:nvSpPr>
        <p:spPr>
          <a:xfrm>
            <a:off x="5534423" y="1421106"/>
            <a:ext cx="274637" cy="501992"/>
          </a:xfrm>
          <a:prstGeom prst="round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B10D7A-67A6-E644-AD5B-0F73DD8E4756}"/>
              </a:ext>
            </a:extLst>
          </p:cNvPr>
          <p:cNvSpPr txBox="1"/>
          <p:nvPr/>
        </p:nvSpPr>
        <p:spPr>
          <a:xfrm>
            <a:off x="-1" y="2780778"/>
            <a:ext cx="588894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900" dirty="0"/>
              <a:t>第二次</a:t>
            </a:r>
            <a:endParaRPr lang="en-US" altLang="zh-CN" sz="900" dirty="0"/>
          </a:p>
          <a:p>
            <a:pPr algn="ctr"/>
            <a:r>
              <a:rPr lang="zh-CN" altLang="en-US" sz="900" dirty="0"/>
              <a:t>流片</a:t>
            </a:r>
            <a:endParaRPr lang="en-US" sz="900" dirty="0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EFAE04DD-2C75-264E-9DD8-B7B8381F20A9}"/>
              </a:ext>
            </a:extLst>
          </p:cNvPr>
          <p:cNvSpPr/>
          <p:nvPr/>
        </p:nvSpPr>
        <p:spPr>
          <a:xfrm>
            <a:off x="3823167" y="3389047"/>
            <a:ext cx="1523823" cy="4711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r>
              <a:rPr lang="zh-CN" altLang="en-US" sz="900" b="1" i="0" dirty="0">
                <a:solidFill>
                  <a:srgbClr val="2A2B2E"/>
                </a:solidFill>
                <a:effectLst/>
              </a:rPr>
              <a:t>产品工程团队</a:t>
            </a:r>
            <a:endParaRPr lang="en-US" altLang="zh-CN" sz="900" b="1" i="0" dirty="0">
              <a:solidFill>
                <a:srgbClr val="2A2B2E"/>
              </a:solidFill>
              <a:effectLst/>
            </a:endParaRPr>
          </a:p>
          <a:p>
            <a:pPr algn="ctr"/>
            <a:r>
              <a:rPr lang="zh-CN" altLang="en-US" sz="900" b="0" i="0" dirty="0">
                <a:solidFill>
                  <a:srgbClr val="2A2B2E"/>
                </a:solidFill>
                <a:effectLst/>
              </a:rPr>
              <a:t>负责芯片的特性和规格表的开发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19813111-E249-5E42-A2D4-C987D1E1AD11}"/>
              </a:ext>
            </a:extLst>
          </p:cNvPr>
          <p:cNvSpPr/>
          <p:nvPr/>
        </p:nvSpPr>
        <p:spPr>
          <a:xfrm>
            <a:off x="5534423" y="2701042"/>
            <a:ext cx="274637" cy="505723"/>
          </a:xfrm>
          <a:prstGeom prst="round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A91298C4-9EA6-5B44-8347-A14B40C9A7B3}"/>
              </a:ext>
            </a:extLst>
          </p:cNvPr>
          <p:cNvSpPr/>
          <p:nvPr/>
        </p:nvSpPr>
        <p:spPr>
          <a:xfrm>
            <a:off x="6282797" y="3389047"/>
            <a:ext cx="1232502" cy="4773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</a:rPr>
              <a:t>测试团队</a:t>
            </a:r>
            <a:endParaRPr lang="en-US" altLang="zh-CN" sz="9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900" b="0" i="0" dirty="0">
                <a:solidFill>
                  <a:srgbClr val="2A2B2E"/>
                </a:solidFill>
                <a:effectLst/>
              </a:rPr>
              <a:t>制定</a:t>
            </a:r>
            <a:r>
              <a:rPr lang="en-US" altLang="zh-CN" sz="900" b="0" i="0" dirty="0">
                <a:solidFill>
                  <a:srgbClr val="2A2B2E"/>
                </a:solidFill>
                <a:effectLst/>
              </a:rPr>
              <a:t>Test Plan</a:t>
            </a:r>
            <a:endParaRPr 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85" name="Content Placeholder 3">
            <a:extLst>
              <a:ext uri="{FF2B5EF4-FFF2-40B4-BE49-F238E27FC236}">
                <a16:creationId xmlns:a16="http://schemas.microsoft.com/office/drawing/2014/main" id="{B972E5F7-B198-AE48-ABE3-46523578F0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7484708"/>
              </p:ext>
            </p:extLst>
          </p:nvPr>
        </p:nvGraphicFramePr>
        <p:xfrm>
          <a:off x="478631" y="3804987"/>
          <a:ext cx="8229600" cy="1056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B5588B90-EDA4-1844-944D-4929A321ECA0}"/>
              </a:ext>
            </a:extLst>
          </p:cNvPr>
          <p:cNvSpPr/>
          <p:nvPr/>
        </p:nvSpPr>
        <p:spPr>
          <a:xfrm>
            <a:off x="2461707" y="4409758"/>
            <a:ext cx="274637" cy="493312"/>
          </a:xfrm>
          <a:prstGeom prst="round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D96A639D-A707-FA40-81AC-2F4D40A53ECB}"/>
              </a:ext>
            </a:extLst>
          </p:cNvPr>
          <p:cNvSpPr/>
          <p:nvPr/>
        </p:nvSpPr>
        <p:spPr>
          <a:xfrm>
            <a:off x="5534423" y="4043194"/>
            <a:ext cx="274637" cy="501992"/>
          </a:xfrm>
          <a:prstGeom prst="round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0655CB59-693B-A34D-95BF-FCB22E6268E6}"/>
              </a:ext>
            </a:extLst>
          </p:cNvPr>
          <p:cNvCxnSpPr>
            <a:cxnSpLocks/>
            <a:stCxn id="68" idx="2"/>
            <a:endCxn id="65" idx="3"/>
          </p:cNvCxnSpPr>
          <p:nvPr/>
        </p:nvCxnSpPr>
        <p:spPr>
          <a:xfrm rot="5400000">
            <a:off x="5300427" y="3253328"/>
            <a:ext cx="417880" cy="324752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FF22F81F-AC3E-D044-B48D-0A805CF4006C}"/>
              </a:ext>
            </a:extLst>
          </p:cNvPr>
          <p:cNvSpPr/>
          <p:nvPr/>
        </p:nvSpPr>
        <p:spPr>
          <a:xfrm>
            <a:off x="4400056" y="1415787"/>
            <a:ext cx="274637" cy="992275"/>
          </a:xfrm>
          <a:prstGeom prst="round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25DCA546-9E7F-394E-A1EB-2E657A5E7CE2}"/>
              </a:ext>
            </a:extLst>
          </p:cNvPr>
          <p:cNvSpPr/>
          <p:nvPr/>
        </p:nvSpPr>
        <p:spPr>
          <a:xfrm>
            <a:off x="4400056" y="1113214"/>
            <a:ext cx="274637" cy="803873"/>
          </a:xfrm>
          <a:prstGeom prst="round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C126DDD8-0B4A-1548-9E00-B98F38C75A2D}"/>
              </a:ext>
            </a:extLst>
          </p:cNvPr>
          <p:cNvCxnSpPr>
            <a:cxnSpLocks/>
            <a:stCxn id="120" idx="2"/>
            <a:endCxn id="28" idx="3"/>
          </p:cNvCxnSpPr>
          <p:nvPr/>
        </p:nvCxnSpPr>
        <p:spPr>
          <a:xfrm rot="5400000">
            <a:off x="4079747" y="1849910"/>
            <a:ext cx="390452" cy="524805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hevron 126">
            <a:extLst>
              <a:ext uri="{FF2B5EF4-FFF2-40B4-BE49-F238E27FC236}">
                <a16:creationId xmlns:a16="http://schemas.microsoft.com/office/drawing/2014/main" id="{3157F2C7-2380-454B-81EC-BED8AE78177C}"/>
              </a:ext>
            </a:extLst>
          </p:cNvPr>
          <p:cNvSpPr/>
          <p:nvPr/>
        </p:nvSpPr>
        <p:spPr>
          <a:xfrm>
            <a:off x="1496496" y="4022060"/>
            <a:ext cx="3803546" cy="616578"/>
          </a:xfrm>
          <a:prstGeom prst="chevron">
            <a:avLst/>
          </a:prstGeom>
          <a:noFill/>
          <a:ln w="12700">
            <a:solidFill>
              <a:srgbClr val="33B8B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30" name="Chevron 129">
            <a:extLst>
              <a:ext uri="{FF2B5EF4-FFF2-40B4-BE49-F238E27FC236}">
                <a16:creationId xmlns:a16="http://schemas.microsoft.com/office/drawing/2014/main" id="{19C294E0-A44B-5C40-9922-E3DE4DEAC42C}"/>
              </a:ext>
            </a:extLst>
          </p:cNvPr>
          <p:cNvSpPr/>
          <p:nvPr/>
        </p:nvSpPr>
        <p:spPr>
          <a:xfrm>
            <a:off x="5002543" y="4022060"/>
            <a:ext cx="3802328" cy="616578"/>
          </a:xfrm>
          <a:prstGeom prst="chevron">
            <a:avLst/>
          </a:prstGeom>
          <a:noFill/>
          <a:ln w="12700">
            <a:solidFill>
              <a:srgbClr val="33B8B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1EE08FE-DFC0-C64C-BBAA-E831E630F724}"/>
              </a:ext>
            </a:extLst>
          </p:cNvPr>
          <p:cNvCxnSpPr>
            <a:cxnSpLocks/>
          </p:cNvCxnSpPr>
          <p:nvPr/>
        </p:nvCxnSpPr>
        <p:spPr>
          <a:xfrm>
            <a:off x="3421544" y="1923098"/>
            <a:ext cx="0" cy="160842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FBDC1257-4513-434A-9C0A-490651A969A3}"/>
              </a:ext>
            </a:extLst>
          </p:cNvPr>
          <p:cNvSpPr/>
          <p:nvPr/>
        </p:nvSpPr>
        <p:spPr>
          <a:xfrm>
            <a:off x="2125767" y="4096105"/>
            <a:ext cx="274637" cy="803873"/>
          </a:xfrm>
          <a:prstGeom prst="round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F5E6979-DEE0-3F4B-A740-A2E5A913ECF5}"/>
              </a:ext>
            </a:extLst>
          </p:cNvPr>
          <p:cNvCxnSpPr>
            <a:cxnSpLocks/>
          </p:cNvCxnSpPr>
          <p:nvPr/>
        </p:nvCxnSpPr>
        <p:spPr>
          <a:xfrm>
            <a:off x="6899047" y="3868664"/>
            <a:ext cx="2" cy="218428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B3DCAAE-0ED5-214A-B659-04B293E4645A}"/>
              </a:ext>
            </a:extLst>
          </p:cNvPr>
          <p:cNvCxnSpPr>
            <a:cxnSpLocks/>
          </p:cNvCxnSpPr>
          <p:nvPr/>
        </p:nvCxnSpPr>
        <p:spPr>
          <a:xfrm>
            <a:off x="5346990" y="3725835"/>
            <a:ext cx="935807" cy="1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48434724-E436-6342-B27E-9041927A2C2B}"/>
              </a:ext>
            </a:extLst>
          </p:cNvPr>
          <p:cNvSpPr txBox="1"/>
          <p:nvPr/>
        </p:nvSpPr>
        <p:spPr>
          <a:xfrm>
            <a:off x="5566351" y="3720466"/>
            <a:ext cx="384721" cy="20774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750" dirty="0"/>
              <a:t>测试范围</a:t>
            </a:r>
            <a:endParaRPr lang="en-US" sz="750" dirty="0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0649216-6752-D549-8218-7D935CB07D82}"/>
              </a:ext>
            </a:extLst>
          </p:cNvPr>
          <p:cNvCxnSpPr>
            <a:cxnSpLocks/>
          </p:cNvCxnSpPr>
          <p:nvPr/>
        </p:nvCxnSpPr>
        <p:spPr>
          <a:xfrm flipH="1">
            <a:off x="4585079" y="3862714"/>
            <a:ext cx="1" cy="224378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E262D3F4-078F-9943-89CF-7A6D531A4BC4}"/>
              </a:ext>
            </a:extLst>
          </p:cNvPr>
          <p:cNvSpPr/>
          <p:nvPr/>
        </p:nvSpPr>
        <p:spPr>
          <a:xfrm>
            <a:off x="3761160" y="3338748"/>
            <a:ext cx="3804637" cy="558121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AFA7C18-D39F-274A-978F-2EACA1DE4C02}"/>
              </a:ext>
            </a:extLst>
          </p:cNvPr>
          <p:cNvSpPr txBox="1"/>
          <p:nvPr/>
        </p:nvSpPr>
        <p:spPr>
          <a:xfrm>
            <a:off x="7605735" y="3338748"/>
            <a:ext cx="855929" cy="2077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sz="750" i="1" dirty="0"/>
              <a:t>互相结合</a:t>
            </a:r>
            <a:endParaRPr lang="en-US" sz="750" i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F803051-408F-A843-82E2-5D028B88088F}"/>
              </a:ext>
            </a:extLst>
          </p:cNvPr>
          <p:cNvSpPr txBox="1"/>
          <p:nvPr/>
        </p:nvSpPr>
        <p:spPr>
          <a:xfrm>
            <a:off x="5833" y="1471149"/>
            <a:ext cx="588894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900" dirty="0"/>
              <a:t>第一次</a:t>
            </a:r>
            <a:endParaRPr lang="en-US" altLang="zh-CN" sz="900" dirty="0"/>
          </a:p>
          <a:p>
            <a:pPr algn="ctr"/>
            <a:r>
              <a:rPr lang="zh-CN" altLang="en-US" sz="900" dirty="0"/>
              <a:t>流片</a:t>
            </a:r>
            <a:endParaRPr lang="en-US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381F3E-4A4C-5247-AC22-B18950C99518}"/>
              </a:ext>
            </a:extLst>
          </p:cNvPr>
          <p:cNvSpPr txBox="1"/>
          <p:nvPr/>
        </p:nvSpPr>
        <p:spPr>
          <a:xfrm>
            <a:off x="0" y="4215249"/>
            <a:ext cx="588894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900" dirty="0"/>
              <a:t>量产</a:t>
            </a:r>
            <a:endParaRPr lang="en-US" sz="900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8FED394-0C82-9043-BDB6-8F777206E26F}"/>
              </a:ext>
            </a:extLst>
          </p:cNvPr>
          <p:cNvSpPr/>
          <p:nvPr/>
        </p:nvSpPr>
        <p:spPr>
          <a:xfrm>
            <a:off x="7463643" y="4790927"/>
            <a:ext cx="1140113" cy="2846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</a:rPr>
              <a:t>完成产品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B4D11CE-3BA6-8D41-82AA-D34C24E724FD}"/>
              </a:ext>
            </a:extLst>
          </p:cNvPr>
          <p:cNvCxnSpPr>
            <a:cxnSpLocks/>
          </p:cNvCxnSpPr>
          <p:nvPr/>
        </p:nvCxnSpPr>
        <p:spPr>
          <a:xfrm>
            <a:off x="8034718" y="4576407"/>
            <a:ext cx="2" cy="218428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>
            <a:extLst>
              <a:ext uri="{FF2B5EF4-FFF2-40B4-BE49-F238E27FC236}">
                <a16:creationId xmlns:a16="http://schemas.microsoft.com/office/drawing/2014/main" id="{9E101DF2-3B43-A639-BDE4-4A4CD1CD7B7E}"/>
              </a:ext>
            </a:extLst>
          </p:cNvPr>
          <p:cNvSpPr txBox="1">
            <a:spLocks/>
          </p:cNvSpPr>
          <p:nvPr/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zh-CN" altLang="en-US" sz="2400" dirty="0">
                <a:ea typeface="+mn-ea"/>
              </a:rPr>
              <a:t>新芯片需要进行多次测试</a:t>
            </a:r>
            <a:endParaRPr lang="en-US" altLang="zh-CN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025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D0A0A2-906E-3F47-85EB-339B047244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702971"/>
              </p:ext>
            </p:extLst>
          </p:nvPr>
        </p:nvGraphicFramePr>
        <p:xfrm>
          <a:off x="454025" y="1139667"/>
          <a:ext cx="8229600" cy="1056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F409A6C-FF3C-2344-8905-16F63F45529C}"/>
              </a:ext>
            </a:extLst>
          </p:cNvPr>
          <p:cNvSpPr/>
          <p:nvPr/>
        </p:nvSpPr>
        <p:spPr>
          <a:xfrm>
            <a:off x="475457" y="757409"/>
            <a:ext cx="1078706" cy="447199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</a:rPr>
              <a:t>设计团队</a:t>
            </a:r>
            <a:endParaRPr lang="en-US" altLang="zh-CN" sz="9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初始设计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DF40AB-2AD4-CD48-81FF-D405DF04C3D6}"/>
              </a:ext>
            </a:extLst>
          </p:cNvPr>
          <p:cNvCxnSpPr>
            <a:cxnSpLocks/>
          </p:cNvCxnSpPr>
          <p:nvPr/>
        </p:nvCxnSpPr>
        <p:spPr>
          <a:xfrm>
            <a:off x="1017984" y="1204608"/>
            <a:ext cx="2" cy="21842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BD138DC-FC86-C442-8CAB-9DCA1A6862E3}"/>
              </a:ext>
            </a:extLst>
          </p:cNvPr>
          <p:cNvSpPr/>
          <p:nvPr/>
        </p:nvSpPr>
        <p:spPr>
          <a:xfrm>
            <a:off x="2933864" y="2083939"/>
            <a:ext cx="1078706" cy="44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</a:rPr>
              <a:t>验证团队</a:t>
            </a:r>
            <a:endParaRPr lang="en-US" altLang="zh-CN" sz="9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测量芯片性能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803EBC5-648D-4544-A51B-F6A686D31DB4}"/>
              </a:ext>
            </a:extLst>
          </p:cNvPr>
          <p:cNvCxnSpPr>
            <a:cxnSpLocks/>
            <a:stCxn id="56" idx="2"/>
            <a:endCxn id="28" idx="3"/>
          </p:cNvCxnSpPr>
          <p:nvPr/>
        </p:nvCxnSpPr>
        <p:spPr>
          <a:xfrm rot="5400000">
            <a:off x="4649936" y="1285733"/>
            <a:ext cx="384442" cy="1659172"/>
          </a:xfrm>
          <a:prstGeom prst="bentConnector2">
            <a:avLst/>
          </a:prstGeom>
          <a:ln w="12700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56D2038-CA79-A647-9140-B82418669EE0}"/>
              </a:ext>
            </a:extLst>
          </p:cNvPr>
          <p:cNvSpPr/>
          <p:nvPr/>
        </p:nvSpPr>
        <p:spPr>
          <a:xfrm>
            <a:off x="1489042" y="2083941"/>
            <a:ext cx="1078706" cy="447199"/>
          </a:xfrm>
          <a:prstGeom prst="roundRect">
            <a:avLst/>
          </a:prstGeom>
          <a:solidFill>
            <a:schemeClr val="bg1">
              <a:lumMod val="85000"/>
              <a:alpha val="2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</a:rPr>
              <a:t>设计团队</a:t>
            </a:r>
            <a:endParaRPr lang="en-US" altLang="zh-CN" sz="9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更新推动新设计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EA5DFA-A571-0549-8359-435C354E7701}"/>
              </a:ext>
            </a:extLst>
          </p:cNvPr>
          <p:cNvCxnSpPr>
            <a:cxnSpLocks/>
            <a:stCxn id="28" idx="1"/>
            <a:endCxn id="42" idx="3"/>
          </p:cNvCxnSpPr>
          <p:nvPr/>
        </p:nvCxnSpPr>
        <p:spPr>
          <a:xfrm flipH="1">
            <a:off x="2567748" y="2307540"/>
            <a:ext cx="366116" cy="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Content Placeholder 3">
            <a:extLst>
              <a:ext uri="{FF2B5EF4-FFF2-40B4-BE49-F238E27FC236}">
                <a16:creationId xmlns:a16="http://schemas.microsoft.com/office/drawing/2014/main" id="{CFD66610-103C-3A49-B980-B96F202F65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9951562"/>
              </p:ext>
            </p:extLst>
          </p:nvPr>
        </p:nvGraphicFramePr>
        <p:xfrm>
          <a:off x="478631" y="2432013"/>
          <a:ext cx="8229600" cy="1056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A7F0C5E9-1D27-F84C-A4E2-9FD04ACA5168}"/>
              </a:ext>
            </a:extLst>
          </p:cNvPr>
          <p:cNvCxnSpPr>
            <a:cxnSpLocks/>
            <a:stCxn id="42" idx="1"/>
            <a:endCxn id="51" idx="0"/>
          </p:cNvCxnSpPr>
          <p:nvPr/>
        </p:nvCxnSpPr>
        <p:spPr>
          <a:xfrm rot="10800000" flipV="1">
            <a:off x="1077119" y="2307540"/>
            <a:ext cx="411923" cy="405913"/>
          </a:xfrm>
          <a:prstGeom prst="bentConnector2">
            <a:avLst/>
          </a:prstGeom>
          <a:ln w="12700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5419774-41B7-2B4E-AB6E-818801E6D5F2}"/>
              </a:ext>
            </a:extLst>
          </p:cNvPr>
          <p:cNvSpPr/>
          <p:nvPr/>
        </p:nvSpPr>
        <p:spPr>
          <a:xfrm>
            <a:off x="939801" y="2713453"/>
            <a:ext cx="274637" cy="493312"/>
          </a:xfrm>
          <a:prstGeom prst="round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12756BFA-1180-8B46-92A0-DF4701150BFE}"/>
              </a:ext>
            </a:extLst>
          </p:cNvPr>
          <p:cNvSpPr/>
          <p:nvPr/>
        </p:nvSpPr>
        <p:spPr>
          <a:xfrm>
            <a:off x="5534423" y="1421106"/>
            <a:ext cx="274637" cy="501992"/>
          </a:xfrm>
          <a:prstGeom prst="round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EFAE04DD-2C75-264E-9DD8-B7B8381F20A9}"/>
              </a:ext>
            </a:extLst>
          </p:cNvPr>
          <p:cNvSpPr/>
          <p:nvPr/>
        </p:nvSpPr>
        <p:spPr>
          <a:xfrm>
            <a:off x="3823167" y="3389047"/>
            <a:ext cx="1523823" cy="4711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r>
              <a:rPr lang="zh-CN" altLang="en-US" sz="900" b="1" i="0" dirty="0">
                <a:solidFill>
                  <a:srgbClr val="2A2B2E"/>
                </a:solidFill>
                <a:effectLst/>
              </a:rPr>
              <a:t>产品工程团队</a:t>
            </a:r>
            <a:endParaRPr lang="en-US" altLang="zh-CN" sz="900" b="1" i="0" dirty="0">
              <a:solidFill>
                <a:srgbClr val="2A2B2E"/>
              </a:solidFill>
              <a:effectLst/>
            </a:endParaRPr>
          </a:p>
          <a:p>
            <a:pPr algn="ctr"/>
            <a:r>
              <a:rPr lang="zh-CN" altLang="en-US" sz="900" b="0" i="0" dirty="0">
                <a:solidFill>
                  <a:srgbClr val="2A2B2E"/>
                </a:solidFill>
                <a:effectLst/>
              </a:rPr>
              <a:t>负责芯片的特性和规格表的开发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19813111-E249-5E42-A2D4-C987D1E1AD11}"/>
              </a:ext>
            </a:extLst>
          </p:cNvPr>
          <p:cNvSpPr/>
          <p:nvPr/>
        </p:nvSpPr>
        <p:spPr>
          <a:xfrm>
            <a:off x="5534423" y="2701042"/>
            <a:ext cx="274637" cy="505723"/>
          </a:xfrm>
          <a:prstGeom prst="round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A91298C4-9EA6-5B44-8347-A14B40C9A7B3}"/>
              </a:ext>
            </a:extLst>
          </p:cNvPr>
          <p:cNvSpPr/>
          <p:nvPr/>
        </p:nvSpPr>
        <p:spPr>
          <a:xfrm>
            <a:off x="6282797" y="3389047"/>
            <a:ext cx="1232502" cy="4773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</a:rPr>
              <a:t>测试团队</a:t>
            </a:r>
            <a:endParaRPr lang="en-US" altLang="zh-CN" sz="9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900" b="0" i="0" dirty="0">
                <a:solidFill>
                  <a:srgbClr val="2A2B2E"/>
                </a:solidFill>
                <a:effectLst/>
              </a:rPr>
              <a:t>制定</a:t>
            </a:r>
            <a:r>
              <a:rPr lang="en-US" altLang="zh-CN" sz="900" b="0" i="0" dirty="0">
                <a:solidFill>
                  <a:srgbClr val="2A2B2E"/>
                </a:solidFill>
                <a:effectLst/>
              </a:rPr>
              <a:t>Test Plan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graphicFrame>
        <p:nvGraphicFramePr>
          <p:cNvPr id="85" name="Content Placeholder 3">
            <a:extLst>
              <a:ext uri="{FF2B5EF4-FFF2-40B4-BE49-F238E27FC236}">
                <a16:creationId xmlns:a16="http://schemas.microsoft.com/office/drawing/2014/main" id="{B972E5F7-B198-AE48-ABE3-46523578F0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7622229"/>
              </p:ext>
            </p:extLst>
          </p:nvPr>
        </p:nvGraphicFramePr>
        <p:xfrm>
          <a:off x="478631" y="3804987"/>
          <a:ext cx="8229600" cy="1056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B5588B90-EDA4-1844-944D-4929A321ECA0}"/>
              </a:ext>
            </a:extLst>
          </p:cNvPr>
          <p:cNvSpPr/>
          <p:nvPr/>
        </p:nvSpPr>
        <p:spPr>
          <a:xfrm>
            <a:off x="2461707" y="4409758"/>
            <a:ext cx="274637" cy="493312"/>
          </a:xfrm>
          <a:prstGeom prst="round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D96A639D-A707-FA40-81AC-2F4D40A53ECB}"/>
              </a:ext>
            </a:extLst>
          </p:cNvPr>
          <p:cNvSpPr/>
          <p:nvPr/>
        </p:nvSpPr>
        <p:spPr>
          <a:xfrm>
            <a:off x="5534423" y="4043194"/>
            <a:ext cx="274637" cy="501992"/>
          </a:xfrm>
          <a:prstGeom prst="round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0655CB59-693B-A34D-95BF-FCB22E6268E6}"/>
              </a:ext>
            </a:extLst>
          </p:cNvPr>
          <p:cNvCxnSpPr>
            <a:cxnSpLocks/>
            <a:stCxn id="68" idx="2"/>
            <a:endCxn id="65" idx="3"/>
          </p:cNvCxnSpPr>
          <p:nvPr/>
        </p:nvCxnSpPr>
        <p:spPr>
          <a:xfrm rot="5400000">
            <a:off x="5300427" y="3253328"/>
            <a:ext cx="417880" cy="324752"/>
          </a:xfrm>
          <a:prstGeom prst="bentConnector2">
            <a:avLst/>
          </a:prstGeom>
          <a:ln w="12700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FF22F81F-AC3E-D044-B48D-0A805CF4006C}"/>
              </a:ext>
            </a:extLst>
          </p:cNvPr>
          <p:cNvSpPr/>
          <p:nvPr/>
        </p:nvSpPr>
        <p:spPr>
          <a:xfrm>
            <a:off x="4400056" y="1415787"/>
            <a:ext cx="274637" cy="992275"/>
          </a:xfrm>
          <a:prstGeom prst="round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25DCA546-9E7F-394E-A1EB-2E657A5E7CE2}"/>
              </a:ext>
            </a:extLst>
          </p:cNvPr>
          <p:cNvSpPr/>
          <p:nvPr/>
        </p:nvSpPr>
        <p:spPr>
          <a:xfrm>
            <a:off x="4400056" y="1113214"/>
            <a:ext cx="274637" cy="803873"/>
          </a:xfrm>
          <a:prstGeom prst="round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C126DDD8-0B4A-1548-9E00-B98F38C75A2D}"/>
              </a:ext>
            </a:extLst>
          </p:cNvPr>
          <p:cNvCxnSpPr>
            <a:cxnSpLocks/>
            <a:stCxn id="120" idx="2"/>
            <a:endCxn id="28" idx="3"/>
          </p:cNvCxnSpPr>
          <p:nvPr/>
        </p:nvCxnSpPr>
        <p:spPr>
          <a:xfrm rot="5400000">
            <a:off x="4079747" y="1849910"/>
            <a:ext cx="390452" cy="524805"/>
          </a:xfrm>
          <a:prstGeom prst="bentConnector2">
            <a:avLst/>
          </a:prstGeom>
          <a:ln w="12700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1EE08FE-DFC0-C64C-BBAA-E831E630F724}"/>
              </a:ext>
            </a:extLst>
          </p:cNvPr>
          <p:cNvCxnSpPr>
            <a:cxnSpLocks/>
          </p:cNvCxnSpPr>
          <p:nvPr/>
        </p:nvCxnSpPr>
        <p:spPr>
          <a:xfrm>
            <a:off x="3421544" y="1923098"/>
            <a:ext cx="0" cy="16084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FBDC1257-4513-434A-9C0A-490651A969A3}"/>
              </a:ext>
            </a:extLst>
          </p:cNvPr>
          <p:cNvSpPr/>
          <p:nvPr/>
        </p:nvSpPr>
        <p:spPr>
          <a:xfrm>
            <a:off x="2125767" y="4096105"/>
            <a:ext cx="274637" cy="803873"/>
          </a:xfrm>
          <a:prstGeom prst="round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F5E6979-DEE0-3F4B-A740-A2E5A913ECF5}"/>
              </a:ext>
            </a:extLst>
          </p:cNvPr>
          <p:cNvCxnSpPr>
            <a:cxnSpLocks/>
          </p:cNvCxnSpPr>
          <p:nvPr/>
        </p:nvCxnSpPr>
        <p:spPr>
          <a:xfrm>
            <a:off x="6899047" y="3868664"/>
            <a:ext cx="2" cy="218428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B3DCAAE-0ED5-214A-B659-04B293E4645A}"/>
              </a:ext>
            </a:extLst>
          </p:cNvPr>
          <p:cNvCxnSpPr>
            <a:cxnSpLocks/>
          </p:cNvCxnSpPr>
          <p:nvPr/>
        </p:nvCxnSpPr>
        <p:spPr>
          <a:xfrm>
            <a:off x="5346990" y="3725835"/>
            <a:ext cx="935807" cy="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48434724-E436-6342-B27E-9041927A2C2B}"/>
              </a:ext>
            </a:extLst>
          </p:cNvPr>
          <p:cNvSpPr txBox="1"/>
          <p:nvPr/>
        </p:nvSpPr>
        <p:spPr>
          <a:xfrm>
            <a:off x="5566351" y="3720466"/>
            <a:ext cx="384721" cy="20774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750" dirty="0">
                <a:solidFill>
                  <a:schemeClr val="bg1">
                    <a:lumMod val="85000"/>
                  </a:schemeClr>
                </a:solidFill>
              </a:rPr>
              <a:t>测试范围</a:t>
            </a:r>
            <a:endParaRPr lang="en-US" sz="75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0649216-6752-D549-8218-7D935CB07D82}"/>
              </a:ext>
            </a:extLst>
          </p:cNvPr>
          <p:cNvCxnSpPr>
            <a:cxnSpLocks/>
          </p:cNvCxnSpPr>
          <p:nvPr/>
        </p:nvCxnSpPr>
        <p:spPr>
          <a:xfrm flipH="1">
            <a:off x="4585079" y="3862714"/>
            <a:ext cx="1" cy="22437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E262D3F4-078F-9943-89CF-7A6D531A4BC4}"/>
              </a:ext>
            </a:extLst>
          </p:cNvPr>
          <p:cNvSpPr/>
          <p:nvPr/>
        </p:nvSpPr>
        <p:spPr>
          <a:xfrm>
            <a:off x="3761160" y="3338748"/>
            <a:ext cx="3804637" cy="558121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C85B3E2-96DC-A844-861E-25713F753AFC}"/>
              </a:ext>
            </a:extLst>
          </p:cNvPr>
          <p:cNvCxnSpPr>
            <a:cxnSpLocks/>
          </p:cNvCxnSpPr>
          <p:nvPr/>
        </p:nvCxnSpPr>
        <p:spPr>
          <a:xfrm>
            <a:off x="8135851" y="4568197"/>
            <a:ext cx="2" cy="218428"/>
          </a:xfrm>
          <a:prstGeom prst="straightConnector1">
            <a:avLst/>
          </a:prstGeom>
          <a:ln w="12700">
            <a:solidFill>
              <a:schemeClr val="bg2">
                <a:lumMod val="25000"/>
                <a:alpha val="2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48">
            <a:extLst>
              <a:ext uri="{FF2B5EF4-FFF2-40B4-BE49-F238E27FC236}">
                <a16:creationId xmlns:a16="http://schemas.microsoft.com/office/drawing/2014/main" id="{F98CAA31-0483-5B6B-2341-046455266569}"/>
              </a:ext>
            </a:extLst>
          </p:cNvPr>
          <p:cNvSpPr/>
          <p:nvPr/>
        </p:nvSpPr>
        <p:spPr>
          <a:xfrm>
            <a:off x="7565797" y="4784929"/>
            <a:ext cx="1140113" cy="28468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完成产品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B72A151-8E5E-227F-3364-A53C21AD88CB}"/>
              </a:ext>
            </a:extLst>
          </p:cNvPr>
          <p:cNvSpPr txBox="1">
            <a:spLocks/>
          </p:cNvSpPr>
          <p:nvPr/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zh-CN" altLang="en-US" sz="2400" dirty="0">
                <a:ea typeface="+mn-ea"/>
              </a:rPr>
              <a:t>哪个环节需要用到测试</a:t>
            </a:r>
            <a:r>
              <a:rPr lang="en-US" altLang="zh-CN" sz="2400" dirty="0">
                <a:ea typeface="+mn-ea"/>
              </a:rPr>
              <a:t>?</a:t>
            </a:r>
            <a:endParaRPr lang="en-US" altLang="zh-CN" dirty="0">
              <a:ea typeface="+mn-ea"/>
            </a:endParaRPr>
          </a:p>
        </p:txBody>
      </p:sp>
      <p:sp>
        <p:nvSpPr>
          <p:cNvPr id="7" name="Rounded Rectangle 27">
            <a:extLst>
              <a:ext uri="{FF2B5EF4-FFF2-40B4-BE49-F238E27FC236}">
                <a16:creationId xmlns:a16="http://schemas.microsoft.com/office/drawing/2014/main" id="{3E49C1D2-7729-40B3-1225-4C1403030F15}"/>
              </a:ext>
            </a:extLst>
          </p:cNvPr>
          <p:cNvSpPr/>
          <p:nvPr/>
        </p:nvSpPr>
        <p:spPr>
          <a:xfrm>
            <a:off x="5998290" y="1972268"/>
            <a:ext cx="2226806" cy="670542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</a:rPr>
              <a:t>集成电路测试人才的技能和知识要求：</a:t>
            </a:r>
            <a:endParaRPr lang="en-US" altLang="zh-CN" sz="900" b="1" dirty="0">
              <a:solidFill>
                <a:schemeClr val="tx1"/>
              </a:solidFill>
            </a:endParaRPr>
          </a:p>
          <a:p>
            <a:r>
              <a:rPr lang="zh-CN" altLang="en-US" sz="700" dirty="0">
                <a:solidFill>
                  <a:schemeClr val="tx1"/>
                </a:solidFill>
              </a:rPr>
              <a:t>知识：测试器件的参数意义及测试方法</a:t>
            </a:r>
            <a:endParaRPr lang="en-US" altLang="zh-CN" sz="700" dirty="0">
              <a:solidFill>
                <a:schemeClr val="tx1"/>
              </a:solidFill>
            </a:endParaRPr>
          </a:p>
          <a:p>
            <a:r>
              <a:rPr lang="zh-CN" altLang="en-US" sz="700" dirty="0">
                <a:solidFill>
                  <a:schemeClr val="tx1"/>
                </a:solidFill>
              </a:rPr>
              <a:t>技能：测试电路搭建</a:t>
            </a:r>
            <a:endParaRPr lang="en-US" altLang="zh-CN" sz="700" dirty="0">
              <a:solidFill>
                <a:schemeClr val="tx1"/>
              </a:solidFill>
            </a:endParaRPr>
          </a:p>
          <a:p>
            <a:r>
              <a:rPr lang="zh-CN" altLang="en-US" sz="700" dirty="0">
                <a:solidFill>
                  <a:schemeClr val="tx1"/>
                </a:solidFill>
              </a:rPr>
              <a:t>           测试测量仪器使用</a:t>
            </a:r>
            <a:endParaRPr lang="en-US" altLang="zh-CN" sz="700" dirty="0">
              <a:solidFill>
                <a:schemeClr val="tx1"/>
              </a:solidFill>
            </a:endParaRPr>
          </a:p>
          <a:p>
            <a:r>
              <a:rPr lang="zh-CN" altLang="en-US" sz="700" dirty="0">
                <a:solidFill>
                  <a:schemeClr val="tx1"/>
                </a:solidFill>
              </a:rPr>
              <a:t>           测试开发流程</a:t>
            </a:r>
            <a:endParaRPr lang="en-US" altLang="zh-CN" sz="700" dirty="0">
              <a:solidFill>
                <a:schemeClr val="tx1"/>
              </a:solidFill>
            </a:endParaRPr>
          </a:p>
          <a:p>
            <a:r>
              <a:rPr lang="zh-CN" altLang="en-US" sz="700" dirty="0">
                <a:solidFill>
                  <a:schemeClr val="tx1"/>
                </a:solidFill>
              </a:rPr>
              <a:t>           测试程序代码编写</a:t>
            </a:r>
            <a:endParaRPr lang="en-US" altLang="zh-CN" sz="7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63EC6B1-C418-D0E3-176E-3CA62A71E160}"/>
              </a:ext>
            </a:extLst>
          </p:cNvPr>
          <p:cNvCxnSpPr>
            <a:cxnSpLocks/>
          </p:cNvCxnSpPr>
          <p:nvPr/>
        </p:nvCxnSpPr>
        <p:spPr>
          <a:xfrm>
            <a:off x="4012570" y="2432013"/>
            <a:ext cx="1985720" cy="0"/>
          </a:xfrm>
          <a:prstGeom prst="straightConnector1">
            <a:avLst/>
          </a:prstGeom>
          <a:ln w="1905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84C63AB-BB57-8C29-7724-008481C2DCA1}"/>
              </a:ext>
            </a:extLst>
          </p:cNvPr>
          <p:cNvCxnSpPr>
            <a:cxnSpLocks/>
          </p:cNvCxnSpPr>
          <p:nvPr/>
        </p:nvCxnSpPr>
        <p:spPr>
          <a:xfrm flipV="1">
            <a:off x="7332710" y="2642810"/>
            <a:ext cx="0" cy="695938"/>
          </a:xfrm>
          <a:prstGeom prst="straightConnector1">
            <a:avLst/>
          </a:prstGeom>
          <a:ln w="1905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213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3B96E-1E22-C4E6-4777-F87A67E4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+mn-ea"/>
              </a:rPr>
              <a:t>目标：学习</a:t>
            </a:r>
            <a:r>
              <a:rPr lang="en-US" altLang="zh-CN" dirty="0">
                <a:ea typeface="+mn-ea"/>
              </a:rPr>
              <a:t>ADC</a:t>
            </a:r>
            <a:r>
              <a:rPr lang="zh-CN" altLang="en-US" dirty="0">
                <a:ea typeface="+mn-ea"/>
              </a:rPr>
              <a:t>参数测试所需的知识和技能</a:t>
            </a: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C0A580A4-1298-DB06-535F-85B3DF406B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286870"/>
              </p:ext>
            </p:extLst>
          </p:nvPr>
        </p:nvGraphicFramePr>
        <p:xfrm>
          <a:off x="454025" y="921040"/>
          <a:ext cx="8089901" cy="330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6261">
                  <a:extLst>
                    <a:ext uri="{9D8B030D-6E8A-4147-A177-3AD203B41FA5}">
                      <a16:colId xmlns:a16="http://schemas.microsoft.com/office/drawing/2014/main" val="4019352216"/>
                    </a:ext>
                  </a:extLst>
                </a:gridCol>
                <a:gridCol w="3056261">
                  <a:extLst>
                    <a:ext uri="{9D8B030D-6E8A-4147-A177-3AD203B41FA5}">
                      <a16:colId xmlns:a16="http://schemas.microsoft.com/office/drawing/2014/main" val="2351583430"/>
                    </a:ext>
                  </a:extLst>
                </a:gridCol>
                <a:gridCol w="1977379">
                  <a:extLst>
                    <a:ext uri="{9D8B030D-6E8A-4147-A177-3AD203B41FA5}">
                      <a16:colId xmlns:a16="http://schemas.microsoft.com/office/drawing/2014/main" val="4061115124"/>
                    </a:ext>
                  </a:extLst>
                </a:gridCol>
              </a:tblGrid>
              <a:tr h="5158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知识和技能</a:t>
                      </a:r>
                    </a:p>
                  </a:txBody>
                  <a:tcPr anchor="ctr">
                    <a:solidFill>
                      <a:srgbClr val="33B8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实验环节</a:t>
                      </a:r>
                    </a:p>
                  </a:txBody>
                  <a:tcPr anchor="ctr">
                    <a:solidFill>
                      <a:srgbClr val="33B8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学时</a:t>
                      </a:r>
                    </a:p>
                  </a:txBody>
                  <a:tcPr anchor="ctr">
                    <a:solidFill>
                      <a:srgbClr val="33B8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47132"/>
                  </a:ext>
                </a:extLst>
              </a:tr>
              <a:tr h="9285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测试器件的参数意义及测试方法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验证实验：</a:t>
                      </a:r>
                      <a:r>
                        <a:rPr lang="en-US" altLang="zh-CN" sz="1400" dirty="0"/>
                        <a:t>ADC</a:t>
                      </a:r>
                      <a:r>
                        <a:rPr lang="zh-CN" altLang="en-US" sz="1400" dirty="0"/>
                        <a:t>参数测试</a:t>
                      </a:r>
                      <a:endParaRPr lang="en-US" altLang="zh-CN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  <a:p>
                      <a:pPr algn="ctr"/>
                      <a:r>
                        <a:rPr lang="zh-CN" altLang="en-US" sz="1050" i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指导书</a:t>
                      </a:r>
                      <a:r>
                        <a:rPr lang="en-US" altLang="zh-CN" sz="1050" i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p21-p70</a:t>
                      </a:r>
                      <a:endParaRPr lang="zh-CN" altLang="en-US" sz="105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4</a:t>
                      </a:r>
                      <a:endParaRPr lang="zh-CN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813240"/>
                  </a:ext>
                </a:extLst>
              </a:tr>
              <a:tr h="9285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测试电路搭建</a:t>
                      </a:r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测试测量仪器使用</a:t>
                      </a:r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综合实验：</a:t>
                      </a:r>
                      <a:r>
                        <a:rPr lang="en-US" altLang="zh-CN" sz="1400" dirty="0"/>
                        <a:t>ADC</a:t>
                      </a:r>
                      <a:r>
                        <a:rPr lang="zh-CN" altLang="en-US" sz="1400" dirty="0"/>
                        <a:t>手动测试实验</a:t>
                      </a:r>
                      <a:endParaRPr lang="en-US" altLang="zh-CN" sz="1400" dirty="0"/>
                    </a:p>
                    <a:p>
                      <a:pPr algn="ctr"/>
                      <a:endParaRPr lang="en-US" altLang="zh-CN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指导书</a:t>
                      </a:r>
                      <a:r>
                        <a:rPr lang="en-US" altLang="zh-CN" sz="105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p71-p78</a:t>
                      </a:r>
                      <a:endParaRPr lang="zh-CN" altLang="en-US" sz="1050" i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139865"/>
                  </a:ext>
                </a:extLst>
              </a:tr>
              <a:tr h="9285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测试开发流程</a:t>
                      </a:r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测试程序代码编写</a:t>
                      </a:r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综合实验：</a:t>
                      </a:r>
                      <a:r>
                        <a:rPr lang="en-US" altLang="zh-CN" sz="1400" dirty="0"/>
                        <a:t>ADC</a:t>
                      </a:r>
                      <a:r>
                        <a:rPr lang="zh-CN" altLang="en-US" sz="1400" dirty="0"/>
                        <a:t>自动测试实验</a:t>
                      </a:r>
                      <a:endParaRPr lang="en-US" altLang="zh-CN" sz="1400" dirty="0"/>
                    </a:p>
                    <a:p>
                      <a:pPr algn="ctr"/>
                      <a:endParaRPr lang="en-US" altLang="zh-CN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指导书</a:t>
                      </a:r>
                      <a:r>
                        <a:rPr lang="en-US" altLang="zh-CN" sz="105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p79-p84</a:t>
                      </a:r>
                      <a:endParaRPr lang="zh-CN" altLang="en-US" sz="1050" i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104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738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16F5D1-966C-DC50-B3AC-5B6CC54D59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ea typeface="+mn-ea"/>
              </a:rPr>
              <a:t>ADC</a:t>
            </a:r>
            <a:r>
              <a:rPr lang="zh-CN" altLang="en-US" dirty="0">
                <a:ea typeface="+mn-ea"/>
              </a:rPr>
              <a:t>基本概念</a:t>
            </a:r>
          </a:p>
        </p:txBody>
      </p:sp>
    </p:spTree>
    <p:extLst>
      <p:ext uri="{BB962C8B-B14F-4D97-AF65-F5344CB8AC3E}">
        <p14:creationId xmlns:p14="http://schemas.microsoft.com/office/powerpoint/2010/main" val="304333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1C89965-B5E5-D89E-FCFB-A07312B8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+mn-ea"/>
              </a:rPr>
              <a:t>什么是</a:t>
            </a:r>
            <a:r>
              <a:rPr lang="en-US" altLang="zh-CN" dirty="0">
                <a:ea typeface="+mn-ea"/>
              </a:rPr>
              <a:t>ADC</a:t>
            </a:r>
            <a:r>
              <a:rPr lang="zh-CN" altLang="en-US" dirty="0">
                <a:ea typeface="+mn-ea"/>
              </a:rPr>
              <a:t>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807BE3-68B4-DC44-DDA7-FCEEF7FDF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1400" dirty="0"/>
          </a:p>
          <a:p>
            <a:r>
              <a:rPr lang="zh-CN" altLang="en-US" sz="1600" dirty="0">
                <a:ea typeface="+mn-ea"/>
              </a:rPr>
              <a:t>模数转换是将输入的模拟信号转换为数字信号的过程，模数转换器（</a:t>
            </a:r>
            <a:r>
              <a:rPr lang="en-US" altLang="zh-CN" sz="1600" dirty="0">
                <a:ea typeface="+mn-ea"/>
              </a:rPr>
              <a:t>ADC</a:t>
            </a:r>
            <a:r>
              <a:rPr lang="zh-CN" altLang="en-US" sz="1600" dirty="0">
                <a:ea typeface="+mn-ea"/>
              </a:rPr>
              <a:t>）就是实现这一过程的器件。</a:t>
            </a:r>
            <a:endParaRPr lang="zh-CN" altLang="en-US" dirty="0">
              <a:ea typeface="+mn-ea"/>
            </a:endParaRPr>
          </a:p>
        </p:txBody>
      </p:sp>
      <p:pic>
        <p:nvPicPr>
          <p:cNvPr id="6" name="图片 5" descr="形状&#10;&#10;描述已自动生成">
            <a:extLst>
              <a:ext uri="{FF2B5EF4-FFF2-40B4-BE49-F238E27FC236}">
                <a16:creationId xmlns:a16="http://schemas.microsoft.com/office/drawing/2014/main" id="{F4E67304-3976-3E27-48A4-5A7C9754A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459" y="2283748"/>
            <a:ext cx="4042642" cy="126731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B886017-637C-5BC2-D467-510F76EDA41B}"/>
              </a:ext>
            </a:extLst>
          </p:cNvPr>
          <p:cNvSpPr txBox="1"/>
          <p:nvPr/>
        </p:nvSpPr>
        <p:spPr>
          <a:xfrm>
            <a:off x="3983807" y="3654665"/>
            <a:ext cx="1079946" cy="215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en-US" altLang="zh-CN" sz="800" i="1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ADC</a:t>
            </a:r>
            <a:r>
              <a:rPr lang="zh-CN" altLang="en-US" sz="800" i="1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的信号转换示意</a:t>
            </a:r>
            <a:endParaRPr lang="zh-CN" altLang="zh-CN" sz="800" i="1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15BD2C-8535-06AF-569C-AC821C6B4097}"/>
              </a:ext>
            </a:extLst>
          </p:cNvPr>
          <p:cNvSpPr txBox="1"/>
          <p:nvPr/>
        </p:nvSpPr>
        <p:spPr>
          <a:xfrm>
            <a:off x="1820930" y="2812335"/>
            <a:ext cx="1079946" cy="215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zh-CN" altLang="en-US" sz="800" i="1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模拟信号</a:t>
            </a:r>
            <a:endParaRPr lang="zh-CN" altLang="zh-CN" sz="800" i="1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EFB4FA-DE1F-7BE7-52E8-B49231BB5972}"/>
              </a:ext>
            </a:extLst>
          </p:cNvPr>
          <p:cNvSpPr txBox="1"/>
          <p:nvPr/>
        </p:nvSpPr>
        <p:spPr>
          <a:xfrm>
            <a:off x="6241278" y="2812335"/>
            <a:ext cx="1079946" cy="215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zh-CN" altLang="en-US" sz="800" i="1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数字信号</a:t>
            </a:r>
            <a:endParaRPr lang="zh-CN" altLang="zh-CN" sz="800" i="1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3453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83251-AA12-6129-625E-C64277CE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+mn-ea"/>
              </a:rPr>
              <a:t>转换过程：采样和量化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FA28A-E28F-4E4C-5266-240CAF1D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4796" y="1646933"/>
            <a:ext cx="3925126" cy="1929587"/>
          </a:xfrm>
        </p:spPr>
        <p:txBody>
          <a:bodyPr/>
          <a:lstStyle/>
          <a:p>
            <a:r>
              <a:rPr lang="zh-CN" altLang="en-US" sz="1600" dirty="0">
                <a:ea typeface="+mn-ea"/>
              </a:rPr>
              <a:t>将连续模拟信号转换成其瞬时值序列（采样点）的过程称为采样（如图</a:t>
            </a:r>
            <a:r>
              <a:rPr lang="en-US" altLang="zh-CN" sz="1600" dirty="0">
                <a:ea typeface="+mn-ea"/>
              </a:rPr>
              <a:t>a</a:t>
            </a:r>
            <a:r>
              <a:rPr lang="zh-CN" altLang="en-US" sz="1600" dirty="0">
                <a:ea typeface="+mn-ea"/>
              </a:rPr>
              <a:t>和</a:t>
            </a:r>
            <a:r>
              <a:rPr lang="en-US" altLang="zh-CN" sz="1600" dirty="0">
                <a:ea typeface="+mn-ea"/>
              </a:rPr>
              <a:t>b</a:t>
            </a:r>
            <a:r>
              <a:rPr lang="zh-CN" altLang="en-US" sz="1600" dirty="0">
                <a:ea typeface="+mn-ea"/>
              </a:rPr>
              <a:t>）</a:t>
            </a:r>
            <a:endParaRPr lang="en-US" altLang="zh-CN" sz="1600" dirty="0">
              <a:ea typeface="+mn-ea"/>
            </a:endParaRPr>
          </a:p>
          <a:p>
            <a:pPr marL="0" indent="0">
              <a:buNone/>
            </a:pPr>
            <a:endParaRPr lang="en-US" altLang="zh-CN" sz="1600" dirty="0">
              <a:ea typeface="+mn-ea"/>
            </a:endParaRPr>
          </a:p>
          <a:p>
            <a:r>
              <a:rPr lang="zh-CN" altLang="en-US" sz="1600" dirty="0">
                <a:ea typeface="+mn-ea"/>
              </a:rPr>
              <a:t>测定采样点的数值称为量化（如图</a:t>
            </a:r>
            <a:r>
              <a:rPr lang="en-US" altLang="zh-CN" sz="1600" dirty="0">
                <a:ea typeface="+mn-ea"/>
              </a:rPr>
              <a:t>c</a:t>
            </a:r>
            <a:r>
              <a:rPr lang="zh-CN" altLang="en-US" sz="1600" dirty="0">
                <a:ea typeface="+mn-ea"/>
              </a:rPr>
              <a:t>），将被转换信号的幅度变化全范围划分为数个量化水平，其数量由所使用的</a:t>
            </a:r>
            <a:r>
              <a:rPr lang="en-US" altLang="zh-CN" sz="1600" dirty="0">
                <a:ea typeface="+mn-ea"/>
              </a:rPr>
              <a:t>ADC</a:t>
            </a:r>
            <a:r>
              <a:rPr lang="zh-CN" altLang="en-US" sz="1600" dirty="0">
                <a:ea typeface="+mn-ea"/>
              </a:rPr>
              <a:t>分辨率决定</a:t>
            </a:r>
          </a:p>
          <a:p>
            <a:endParaRPr lang="zh-CN" altLang="en-US" sz="1600" dirty="0">
              <a:ea typeface="+mn-ea"/>
            </a:endParaRPr>
          </a:p>
        </p:txBody>
      </p:sp>
      <p:pic>
        <p:nvPicPr>
          <p:cNvPr id="4" name="内容占位符 3" descr="图表&#10;&#10;描述已自动生成">
            <a:extLst>
              <a:ext uri="{FF2B5EF4-FFF2-40B4-BE49-F238E27FC236}">
                <a16:creationId xmlns:a16="http://schemas.microsoft.com/office/drawing/2014/main" id="{12B85089-40A1-83F6-3451-C17CB55A5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96" y="1122005"/>
            <a:ext cx="3429274" cy="28994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DB95B0B-8317-A9BD-66A7-5D98B748FF1E}"/>
              </a:ext>
            </a:extLst>
          </p:cNvPr>
          <p:cNvSpPr txBox="1"/>
          <p:nvPr/>
        </p:nvSpPr>
        <p:spPr>
          <a:xfrm>
            <a:off x="1340780" y="4038825"/>
            <a:ext cx="1997145" cy="215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zh-CN" altLang="en-US" sz="800" i="1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模拟信号转换为离散数字编码</a:t>
            </a:r>
            <a:endParaRPr lang="zh-CN" altLang="zh-CN" sz="800" i="1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3669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D8195-DFA1-D1F7-55C0-D84EE9AA8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ADC</a:t>
            </a:r>
            <a:r>
              <a:rPr lang="zh-CN" altLang="en-US" dirty="0"/>
              <a:t>转换特性举例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8D527-FE7A-1E20-7792-7C68E94A7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9" y="1756410"/>
            <a:ext cx="3815256" cy="1468764"/>
          </a:xfrm>
        </p:spPr>
        <p:txBody>
          <a:bodyPr/>
          <a:lstStyle/>
          <a:p>
            <a:r>
              <a:rPr lang="zh-CN" altLang="en-US" sz="1600" dirty="0"/>
              <a:t>左图是一个理想的</a:t>
            </a:r>
            <a:r>
              <a:rPr lang="en-US" altLang="zh-CN" sz="1600" dirty="0"/>
              <a:t>3</a:t>
            </a:r>
            <a:r>
              <a:rPr lang="zh-CN" altLang="en-US" sz="1600" dirty="0"/>
              <a:t>位无符号</a:t>
            </a:r>
            <a:r>
              <a:rPr lang="en-US" altLang="zh-CN" sz="1600" dirty="0"/>
              <a:t>ADC</a:t>
            </a:r>
            <a:r>
              <a:rPr lang="zh-CN" altLang="en-US" sz="1600" dirty="0"/>
              <a:t>的转换特性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一个具有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3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位分辨率的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ADC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可以将模拟信号编码成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8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个不同的离散值（因为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2^3= 8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PingFang SC"/>
              </a:rPr>
              <a:t>）</a:t>
            </a:r>
            <a:endParaRPr lang="zh-CN" altLang="en-US" sz="16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内容占位符 3" descr="图表, 折线图&#10;&#10;描述已自动生成">
            <a:extLst>
              <a:ext uri="{FF2B5EF4-FFF2-40B4-BE49-F238E27FC236}">
                <a16:creationId xmlns:a16="http://schemas.microsoft.com/office/drawing/2014/main" id="{7DD9C057-DED5-266F-6611-1A1CEBF94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93" y="1218255"/>
            <a:ext cx="3471163" cy="270698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18CF050-5B3E-EC67-1A38-B5A3083ABC2D}"/>
              </a:ext>
            </a:extLst>
          </p:cNvPr>
          <p:cNvSpPr txBox="1"/>
          <p:nvPr/>
        </p:nvSpPr>
        <p:spPr>
          <a:xfrm>
            <a:off x="1542948" y="3978648"/>
            <a:ext cx="1666851" cy="215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en-US" altLang="zh-CN" sz="800" i="1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sz="800" i="1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位</a:t>
            </a:r>
            <a:r>
              <a:rPr lang="en-US" altLang="zh-CN" sz="800" i="1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ADC</a:t>
            </a:r>
            <a:r>
              <a:rPr lang="zh-CN" altLang="en-US" sz="800" i="1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转换特性（偏移半个</a:t>
            </a:r>
            <a:r>
              <a:rPr lang="en-US" altLang="zh-CN" sz="800" i="1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LSB</a:t>
            </a:r>
            <a:r>
              <a:rPr lang="zh-CN" altLang="en-US" sz="800" i="1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endParaRPr lang="zh-CN" altLang="zh-CN" sz="800" i="1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4976006"/>
      </p:ext>
    </p:extLst>
  </p:cSld>
  <p:clrMapOvr>
    <a:masterClrMapping/>
  </p:clrMapOvr>
</p:sld>
</file>

<file path=ppt/theme/theme1.xml><?xml version="1.0" encoding="utf-8"?>
<a:theme xmlns:a="http://schemas.openxmlformats.org/drawingml/2006/main" name="External_Corporate Template_2017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rporate Template 2017_16x9_Final" id="{1F111908-436F-0D42-AA21-E9D36981E079}" vid="{10DF4805-3C6F-704C-B850-BC1CFED2AB60}"/>
    </a:ext>
  </a:extLst>
</a:theme>
</file>

<file path=ppt/theme/theme2.xml><?xml version="1.0" encoding="utf-8"?>
<a:theme xmlns:a="http://schemas.openxmlformats.org/drawingml/2006/main" name="1_External_Corporate Template_2017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rporate Template 2017_16x9_Final" id="{1F111908-436F-0D42-AA21-E9D36981E079}" vid="{10DF4805-3C6F-704C-B850-BC1CFED2AB6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8937</TotalTime>
  <Words>876</Words>
  <Application>Microsoft Office PowerPoint</Application>
  <PresentationFormat>全屏显示(16:9)</PresentationFormat>
  <Paragraphs>222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-apple-system</vt:lpstr>
      <vt:lpstr>Helvetica Neue Light</vt:lpstr>
      <vt:lpstr>PingFang SC</vt:lpstr>
      <vt:lpstr>宋体</vt:lpstr>
      <vt:lpstr>微软雅黑</vt:lpstr>
      <vt:lpstr>Arial</vt:lpstr>
      <vt:lpstr>Calibri</vt:lpstr>
      <vt:lpstr>Wingdings</vt:lpstr>
      <vt:lpstr>External_Corporate Template_2017</vt:lpstr>
      <vt:lpstr>1_External_Corporate Template_2017</vt:lpstr>
      <vt:lpstr>ADC参数测试</vt:lpstr>
      <vt:lpstr>PowerPoint 演示文稿</vt:lpstr>
      <vt:lpstr>PowerPoint 演示文稿</vt:lpstr>
      <vt:lpstr>PowerPoint 演示文稿</vt:lpstr>
      <vt:lpstr>目标：学习ADC参数测试所需的知识和技能</vt:lpstr>
      <vt:lpstr>PowerPoint 演示文稿</vt:lpstr>
      <vt:lpstr>什么是ADC？</vt:lpstr>
      <vt:lpstr>转换过程：采样和量化</vt:lpstr>
      <vt:lpstr>ADC转换特性举例</vt:lpstr>
      <vt:lpstr>ADC测试典型参数</vt:lpstr>
      <vt:lpstr>PowerPoint 演示文稿</vt:lpstr>
      <vt:lpstr>实验准备</vt:lpstr>
      <vt:lpstr>验证实验：ADC参数测试</vt:lpstr>
      <vt:lpstr>综合实验：ADC手动测试实验</vt:lpstr>
      <vt:lpstr>综合实验：ADC自动测试实验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IECUBE-3100 Introduction and Successful Case Sharing</dc:title>
  <dc:creator>Jindong Liu</dc:creator>
  <cp:lastModifiedBy>Zhen Kou</cp:lastModifiedBy>
  <cp:revision>190</cp:revision>
  <dcterms:created xsi:type="dcterms:W3CDTF">2019-06-28T04:23:24Z</dcterms:created>
  <dcterms:modified xsi:type="dcterms:W3CDTF">2024-08-25T04:20:09Z</dcterms:modified>
</cp:coreProperties>
</file>