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 id="2147483916" r:id="rId2"/>
  </p:sldMasterIdLst>
  <p:notesMasterIdLst>
    <p:notesMasterId r:id="rId19"/>
  </p:notesMasterIdLst>
  <p:sldIdLst>
    <p:sldId id="260" r:id="rId3"/>
    <p:sldId id="2144867183" r:id="rId4"/>
    <p:sldId id="1190" r:id="rId5"/>
    <p:sldId id="1193" r:id="rId6"/>
    <p:sldId id="2144867182" r:id="rId7"/>
    <p:sldId id="2144867184" r:id="rId8"/>
    <p:sldId id="2144867185" r:id="rId9"/>
    <p:sldId id="2144867186" r:id="rId10"/>
    <p:sldId id="2144867187" r:id="rId11"/>
    <p:sldId id="2144867189" r:id="rId12"/>
    <p:sldId id="2144867190" r:id="rId13"/>
    <p:sldId id="2144867195" r:id="rId14"/>
    <p:sldId id="2144867192" r:id="rId15"/>
    <p:sldId id="2144867193" r:id="rId16"/>
    <p:sldId id="2144867194" r:id="rId17"/>
    <p:sldId id="205951322" r:id="rId18"/>
  </p:sldIdLst>
  <p:sldSz cx="9144000" cy="5143500" type="screen16x9"/>
  <p:notesSz cx="7315200" cy="9601200"/>
  <p:defaultText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F547F2B-3CC9-D51C-5416-EF6FB648B0F8}" name="Ning Li" initials="NL" userId="S::ning.li@iecube.com.cn::2944e6cc-fe73-4d6e-b26f-bc9a6d51b6b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ita Salmon" initials="AS" lastIdx="1" clrIdx="0">
    <p:extLst>
      <p:ext uri="{19B8F6BF-5375-455C-9EA6-DF929625EA0E}">
        <p15:presenceInfo xmlns:p15="http://schemas.microsoft.com/office/powerpoint/2012/main" userId="S-1-5-21-592541541-3038525560-1254390659-13434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FFFFFF"/>
    <a:srgbClr val="33B8B9"/>
    <a:srgbClr val="F2F2F2"/>
    <a:srgbClr val="3381BD"/>
    <a:srgbClr val="33C073"/>
    <a:srgbClr val="8D59B3"/>
    <a:srgbClr val="0066FF"/>
    <a:srgbClr val="FF8B00"/>
    <a:srgbClr val="4196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68" autoAdjust="0"/>
    <p:restoredTop sz="96326" autoAdjust="0"/>
  </p:normalViewPr>
  <p:slideViewPr>
    <p:cSldViewPr snapToGrid="0" snapToObjects="1">
      <p:cViewPr varScale="1">
        <p:scale>
          <a:sx n="146" d="100"/>
          <a:sy n="146" d="100"/>
        </p:scale>
        <p:origin x="510" y="108"/>
      </p:cViewPr>
      <p:guideLst/>
    </p:cSldViewPr>
  </p:slideViewPr>
  <p:notesTextViewPr>
    <p:cViewPr>
      <p:scale>
        <a:sx n="3" d="2"/>
        <a:sy n="3" d="2"/>
      </p:scale>
      <p:origin x="0" y="0"/>
    </p:cViewPr>
  </p:notesTextViewPr>
  <p:sorterViewPr>
    <p:cViewPr>
      <p:scale>
        <a:sx n="159" d="100"/>
        <a:sy n="15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C457-0E47-1C42-B6A5-B88E14CEEB97}" type="doc">
      <dgm:prSet loTypeId="urn:microsoft.com/office/officeart/2005/8/layout/chevron1" loCatId="" qsTypeId="urn:microsoft.com/office/officeart/2005/8/quickstyle/simple1" qsCatId="simple" csTypeId="urn:microsoft.com/office/officeart/2005/8/colors/accent1_2" csCatId="accent1" phldr="1"/>
      <dgm:spPr/>
    </dgm:pt>
    <dgm:pt modelId="{FDAD6C3F-7FA3-5F4B-94B3-F27786BD38FA}">
      <dgm:prSet phldrT="[Text]" custT="1"/>
      <dgm:spPr>
        <a:solidFill>
          <a:srgbClr val="33B8B9"/>
        </a:solidFill>
        <a:ln>
          <a:noFill/>
        </a:ln>
      </dgm:spPr>
      <dgm:t>
        <a:bodyPr/>
        <a:lstStyle/>
        <a:p>
          <a:r>
            <a:rPr lang="en-US" sz="1050" dirty="0"/>
            <a:t>IC </a:t>
          </a:r>
          <a:r>
            <a:rPr lang="zh-CN" altLang="en-US" sz="1050" dirty="0"/>
            <a:t>设计</a:t>
          </a:r>
          <a:endParaRPr lang="en-US" sz="1050" dirty="0"/>
        </a:p>
      </dgm:t>
    </dgm:pt>
    <dgm:pt modelId="{96A5BFD6-69B9-AD4C-AEF2-A20D5E935E43}" type="parTrans" cxnId="{54DFF36F-4A49-C840-BA57-4E2B6E90867B}">
      <dgm:prSet/>
      <dgm:spPr/>
      <dgm:t>
        <a:bodyPr/>
        <a:lstStyle/>
        <a:p>
          <a:endParaRPr lang="en-US" sz="1200"/>
        </a:p>
      </dgm:t>
    </dgm:pt>
    <dgm:pt modelId="{0AB25AD0-A8DB-CE46-BF79-F16513E57554}" type="sibTrans" cxnId="{54DFF36F-4A49-C840-BA57-4E2B6E90867B}">
      <dgm:prSet/>
      <dgm:spPr/>
      <dgm:t>
        <a:bodyPr/>
        <a:lstStyle/>
        <a:p>
          <a:endParaRPr lang="en-US" sz="1200"/>
        </a:p>
      </dgm:t>
    </dgm:pt>
    <dgm:pt modelId="{9BC63CA5-BC22-3E41-951C-EE278237E486}">
      <dgm:prSet phldrT="[Text]" custT="1"/>
      <dgm:spPr>
        <a:solidFill>
          <a:srgbClr val="33B8B9"/>
        </a:solidFill>
        <a:ln>
          <a:noFill/>
        </a:ln>
      </dgm:spPr>
      <dgm:t>
        <a:bodyPr/>
        <a:lstStyle/>
        <a:p>
          <a:r>
            <a:rPr lang="zh-CN" altLang="en-US" sz="1050" dirty="0"/>
            <a:t>晶圆制造</a:t>
          </a:r>
          <a:endParaRPr lang="en-US" sz="1050" dirty="0"/>
        </a:p>
      </dgm:t>
    </dgm:pt>
    <dgm:pt modelId="{21389485-8C64-D441-921A-F763372752B0}" type="parTrans" cxnId="{D95DF3BB-D20D-7848-AC07-2B78C3E5E315}">
      <dgm:prSet/>
      <dgm:spPr/>
      <dgm:t>
        <a:bodyPr/>
        <a:lstStyle/>
        <a:p>
          <a:endParaRPr lang="en-US" sz="1200"/>
        </a:p>
      </dgm:t>
    </dgm:pt>
    <dgm:pt modelId="{8D8A4955-C3DA-8648-8BF4-97BB6224BD41}" type="sibTrans" cxnId="{D95DF3BB-D20D-7848-AC07-2B78C3E5E315}">
      <dgm:prSet/>
      <dgm:spPr/>
      <dgm:t>
        <a:bodyPr/>
        <a:lstStyle/>
        <a:p>
          <a:endParaRPr lang="en-US" sz="1200"/>
        </a:p>
      </dgm:t>
    </dgm:pt>
    <dgm:pt modelId="{8C29EA10-EA09-3346-B8B5-7C184673D1E4}">
      <dgm:prSet phldrT="[Text]" custT="1"/>
      <dgm:spPr>
        <a:solidFill>
          <a:srgbClr val="33B8B9"/>
        </a:solidFill>
        <a:ln>
          <a:noFill/>
        </a:ln>
      </dgm:spPr>
      <dgm:t>
        <a:bodyPr/>
        <a:lstStyle/>
        <a:p>
          <a:r>
            <a:rPr lang="zh-CN" altLang="en-US" sz="1050" dirty="0"/>
            <a:t>封装</a:t>
          </a:r>
          <a:endParaRPr lang="en-US" sz="1050" dirty="0"/>
        </a:p>
      </dgm:t>
    </dgm:pt>
    <dgm:pt modelId="{8AEE2226-9BD4-0745-8E76-08862EAAC0B6}" type="parTrans" cxnId="{7AB8BD06-AA39-8B41-AE35-A750867B82BD}">
      <dgm:prSet/>
      <dgm:spPr/>
      <dgm:t>
        <a:bodyPr/>
        <a:lstStyle/>
        <a:p>
          <a:endParaRPr lang="en-US" sz="1200"/>
        </a:p>
      </dgm:t>
    </dgm:pt>
    <dgm:pt modelId="{B8B994FB-91F5-A744-B8B3-6BED67E922B5}" type="sibTrans" cxnId="{7AB8BD06-AA39-8B41-AE35-A750867B82BD}">
      <dgm:prSet/>
      <dgm:spPr/>
      <dgm:t>
        <a:bodyPr/>
        <a:lstStyle/>
        <a:p>
          <a:endParaRPr lang="en-US" sz="1200"/>
        </a:p>
      </dgm:t>
    </dgm:pt>
    <dgm:pt modelId="{DCEDF18A-60C7-A144-A54E-D85BBA5B22A1}">
      <dgm:prSet phldrT="[Text]" custT="1"/>
      <dgm:spPr>
        <a:solidFill>
          <a:srgbClr val="33B8B9">
            <a:alpha val="20000"/>
          </a:srgbClr>
        </a:solidFill>
        <a:ln>
          <a:noFill/>
        </a:ln>
      </dgm:spPr>
      <dgm:t>
        <a:bodyPr/>
        <a:lstStyle/>
        <a:p>
          <a:r>
            <a:rPr lang="zh-CN" altLang="en-US" sz="1050" dirty="0"/>
            <a:t>封装芯片测试</a:t>
          </a:r>
          <a:endParaRPr lang="en-US" sz="1050" dirty="0"/>
        </a:p>
      </dgm:t>
    </dgm:pt>
    <dgm:pt modelId="{FCA69174-0B75-774A-BEA5-5B22E6937384}" type="parTrans" cxnId="{68A7668E-6A14-0A42-B326-D1AFAE560EE2}">
      <dgm:prSet/>
      <dgm:spPr/>
      <dgm:t>
        <a:bodyPr/>
        <a:lstStyle/>
        <a:p>
          <a:endParaRPr lang="en-US" sz="1200"/>
        </a:p>
      </dgm:t>
    </dgm:pt>
    <dgm:pt modelId="{A53B5D2E-F807-A241-BB74-910B835E7617}" type="sibTrans" cxnId="{68A7668E-6A14-0A42-B326-D1AFAE560EE2}">
      <dgm:prSet/>
      <dgm:spPr/>
      <dgm:t>
        <a:bodyPr/>
        <a:lstStyle/>
        <a:p>
          <a:endParaRPr lang="en-US" sz="1200"/>
        </a:p>
      </dgm:t>
    </dgm:pt>
    <dgm:pt modelId="{8B522DC1-0BA2-0C49-85EE-49094E54333A}">
      <dgm:prSet phldrT="[Text]" custT="1"/>
      <dgm:spPr>
        <a:solidFill>
          <a:srgbClr val="33B8B9"/>
        </a:solidFill>
        <a:ln>
          <a:noFill/>
        </a:ln>
      </dgm:spPr>
      <dgm:t>
        <a:bodyPr/>
        <a:lstStyle/>
        <a:p>
          <a:r>
            <a:rPr lang="zh-CN" altLang="en-US" sz="1050" dirty="0"/>
            <a:t>晶圆测试</a:t>
          </a:r>
          <a:endParaRPr lang="en-US" sz="1050" dirty="0"/>
        </a:p>
      </dgm:t>
    </dgm:pt>
    <dgm:pt modelId="{984E2232-2ED8-6845-85A3-87439A084253}" type="parTrans" cxnId="{10535A79-7646-0548-947D-80CE6F6967A7}">
      <dgm:prSet/>
      <dgm:spPr/>
      <dgm:t>
        <a:bodyPr/>
        <a:lstStyle/>
        <a:p>
          <a:endParaRPr lang="en-US" sz="1200"/>
        </a:p>
      </dgm:t>
    </dgm:pt>
    <dgm:pt modelId="{4A9CD612-8BCA-6C4F-8F03-E908F8736042}" type="sibTrans" cxnId="{10535A79-7646-0548-947D-80CE6F6967A7}">
      <dgm:prSet/>
      <dgm:spPr/>
      <dgm:t>
        <a:bodyPr/>
        <a:lstStyle/>
        <a:p>
          <a:endParaRPr lang="en-US" sz="1200"/>
        </a:p>
      </dgm:t>
    </dgm:pt>
    <dgm:pt modelId="{E5A4EC9F-7A8C-8944-AE1D-2E79EED5A264}">
      <dgm:prSet phldrT="[Text]" custT="1"/>
      <dgm:spPr>
        <a:solidFill>
          <a:srgbClr val="33B8B9"/>
        </a:solidFill>
        <a:ln>
          <a:noFill/>
        </a:ln>
      </dgm:spPr>
      <dgm:t>
        <a:bodyPr/>
        <a:lstStyle/>
        <a:p>
          <a:r>
            <a:rPr lang="zh-CN" altLang="en-US" sz="1050" dirty="0"/>
            <a:t>晶圆验收</a:t>
          </a:r>
          <a:endParaRPr lang="en-US" altLang="zh-CN" sz="1050" dirty="0"/>
        </a:p>
        <a:p>
          <a:r>
            <a:rPr lang="en-US" altLang="zh-CN" sz="1050" dirty="0"/>
            <a:t>&amp;</a:t>
          </a:r>
          <a:r>
            <a:rPr lang="zh-CN" altLang="en-US" sz="1050" dirty="0"/>
            <a:t>可靠性</a:t>
          </a:r>
          <a:endParaRPr lang="en-US" sz="1050" dirty="0"/>
        </a:p>
      </dgm:t>
    </dgm:pt>
    <dgm:pt modelId="{8B710F13-85D7-BF40-98D6-689C274EC4E8}" type="parTrans" cxnId="{75373476-DF69-374F-81BA-7F8954FD4DEA}">
      <dgm:prSet/>
      <dgm:spPr/>
      <dgm:t>
        <a:bodyPr/>
        <a:lstStyle/>
        <a:p>
          <a:endParaRPr lang="en-US" sz="1200"/>
        </a:p>
      </dgm:t>
    </dgm:pt>
    <dgm:pt modelId="{95A38E0F-9328-6146-8229-CB74D74F567F}" type="sibTrans" cxnId="{75373476-DF69-374F-81BA-7F8954FD4DEA}">
      <dgm:prSet/>
      <dgm:spPr/>
      <dgm:t>
        <a:bodyPr/>
        <a:lstStyle/>
        <a:p>
          <a:endParaRPr lang="en-US" sz="1200"/>
        </a:p>
      </dgm:t>
    </dgm:pt>
    <dgm:pt modelId="{8385F8A8-0857-124A-A77D-51DA1FED3FE1}">
      <dgm:prSet phldrT="[Text]" custT="1"/>
      <dgm:spPr>
        <a:solidFill>
          <a:srgbClr val="33B8B9">
            <a:alpha val="20000"/>
          </a:srgbClr>
        </a:solidFill>
        <a:ln>
          <a:noFill/>
        </a:ln>
      </dgm:spPr>
      <dgm:t>
        <a:bodyPr/>
        <a:lstStyle/>
        <a:p>
          <a:r>
            <a:rPr lang="zh-CN" altLang="en-US" sz="1050" dirty="0"/>
            <a:t>系统级测试</a:t>
          </a:r>
          <a:endParaRPr lang="en-US" sz="1050" dirty="0"/>
        </a:p>
      </dgm:t>
    </dgm:pt>
    <dgm:pt modelId="{F3D6A24E-A71C-D54B-B9E8-4663A21E39CA}" type="parTrans" cxnId="{F4100459-6B19-774B-963A-96E41A08A043}">
      <dgm:prSet/>
      <dgm:spPr/>
      <dgm:t>
        <a:bodyPr/>
        <a:lstStyle/>
        <a:p>
          <a:endParaRPr lang="en-US" sz="1200"/>
        </a:p>
      </dgm:t>
    </dgm:pt>
    <dgm:pt modelId="{0E870CC4-4713-994F-A8AC-9DBD812A7A5C}" type="sibTrans" cxnId="{F4100459-6B19-774B-963A-96E41A08A043}">
      <dgm:prSet/>
      <dgm:spPr/>
      <dgm:t>
        <a:bodyPr/>
        <a:lstStyle/>
        <a:p>
          <a:endParaRPr lang="en-US" sz="1200"/>
        </a:p>
      </dgm:t>
    </dgm:pt>
    <dgm:pt modelId="{A6A5ACD0-503A-B44D-988F-4E1CE3CAADA2}" type="pres">
      <dgm:prSet presAssocID="{E9FBC457-0E47-1C42-B6A5-B88E14CEEB97}" presName="Name0" presStyleCnt="0">
        <dgm:presLayoutVars>
          <dgm:dir/>
          <dgm:animLvl val="lvl"/>
          <dgm:resizeHandles val="exact"/>
        </dgm:presLayoutVars>
      </dgm:prSet>
      <dgm:spPr/>
    </dgm:pt>
    <dgm:pt modelId="{A6B5C05C-CC37-4B40-AEDD-93D3C220452D}" type="pres">
      <dgm:prSet presAssocID="{FDAD6C3F-7FA3-5F4B-94B3-F27786BD38FA}" presName="parTxOnly" presStyleLbl="node1" presStyleIdx="0" presStyleCnt="7">
        <dgm:presLayoutVars>
          <dgm:chMax val="0"/>
          <dgm:chPref val="0"/>
          <dgm:bulletEnabled val="1"/>
        </dgm:presLayoutVars>
      </dgm:prSet>
      <dgm:spPr/>
    </dgm:pt>
    <dgm:pt modelId="{4D6C9E93-D7AB-2545-8ADE-714CCEF5CFC7}" type="pres">
      <dgm:prSet presAssocID="{0AB25AD0-A8DB-CE46-BF79-F16513E57554}" presName="parTxOnlySpace" presStyleCnt="0"/>
      <dgm:spPr/>
    </dgm:pt>
    <dgm:pt modelId="{E5ABEC83-6753-0744-A5A5-91BF6F078177}" type="pres">
      <dgm:prSet presAssocID="{9BC63CA5-BC22-3E41-951C-EE278237E486}" presName="parTxOnly" presStyleLbl="node1" presStyleIdx="1" presStyleCnt="7">
        <dgm:presLayoutVars>
          <dgm:chMax val="0"/>
          <dgm:chPref val="0"/>
          <dgm:bulletEnabled val="1"/>
        </dgm:presLayoutVars>
      </dgm:prSet>
      <dgm:spPr/>
    </dgm:pt>
    <dgm:pt modelId="{2154FEE2-98A4-C041-9438-F76938B134BE}" type="pres">
      <dgm:prSet presAssocID="{8D8A4955-C3DA-8648-8BF4-97BB6224BD41}" presName="parTxOnlySpace" presStyleCnt="0"/>
      <dgm:spPr/>
    </dgm:pt>
    <dgm:pt modelId="{AC5E9B47-2338-034C-9C83-79774C5B2D5F}" type="pres">
      <dgm:prSet presAssocID="{E5A4EC9F-7A8C-8944-AE1D-2E79EED5A264}" presName="parTxOnly" presStyleLbl="node1" presStyleIdx="2" presStyleCnt="7">
        <dgm:presLayoutVars>
          <dgm:chMax val="0"/>
          <dgm:chPref val="0"/>
          <dgm:bulletEnabled val="1"/>
        </dgm:presLayoutVars>
      </dgm:prSet>
      <dgm:spPr/>
    </dgm:pt>
    <dgm:pt modelId="{51FFB2F8-3B5B-1C4E-8C7A-E36979A90FAE}" type="pres">
      <dgm:prSet presAssocID="{95A38E0F-9328-6146-8229-CB74D74F567F}" presName="parTxOnlySpace" presStyleCnt="0"/>
      <dgm:spPr/>
    </dgm:pt>
    <dgm:pt modelId="{E9547AFA-50A7-644F-8CE0-80985805C036}" type="pres">
      <dgm:prSet presAssocID="{8B522DC1-0BA2-0C49-85EE-49094E54333A}" presName="parTxOnly" presStyleLbl="node1" presStyleIdx="3" presStyleCnt="7">
        <dgm:presLayoutVars>
          <dgm:chMax val="0"/>
          <dgm:chPref val="0"/>
          <dgm:bulletEnabled val="1"/>
        </dgm:presLayoutVars>
      </dgm:prSet>
      <dgm:spPr/>
    </dgm:pt>
    <dgm:pt modelId="{4B83B45E-AC2A-AD47-9BFE-232D94E2251B}" type="pres">
      <dgm:prSet presAssocID="{4A9CD612-8BCA-6C4F-8F03-E908F8736042}" presName="parTxOnlySpace" presStyleCnt="0"/>
      <dgm:spPr/>
    </dgm:pt>
    <dgm:pt modelId="{C813F1DF-9472-344F-8277-05B8B7603B45}" type="pres">
      <dgm:prSet presAssocID="{8C29EA10-EA09-3346-B8B5-7C184673D1E4}" presName="parTxOnly" presStyleLbl="node1" presStyleIdx="4" presStyleCnt="7">
        <dgm:presLayoutVars>
          <dgm:chMax val="0"/>
          <dgm:chPref val="0"/>
          <dgm:bulletEnabled val="1"/>
        </dgm:presLayoutVars>
      </dgm:prSet>
      <dgm:spPr/>
    </dgm:pt>
    <dgm:pt modelId="{E262A867-4BE6-BF42-B345-CADFE79AD94E}" type="pres">
      <dgm:prSet presAssocID="{B8B994FB-91F5-A744-B8B3-6BED67E922B5}" presName="parTxOnlySpace" presStyleCnt="0"/>
      <dgm:spPr/>
    </dgm:pt>
    <dgm:pt modelId="{81342181-49F8-7A43-B3BC-31445FE37A5A}" type="pres">
      <dgm:prSet presAssocID="{DCEDF18A-60C7-A144-A54E-D85BBA5B22A1}" presName="parTxOnly" presStyleLbl="node1" presStyleIdx="5" presStyleCnt="7">
        <dgm:presLayoutVars>
          <dgm:chMax val="0"/>
          <dgm:chPref val="0"/>
          <dgm:bulletEnabled val="1"/>
        </dgm:presLayoutVars>
      </dgm:prSet>
      <dgm:spPr/>
    </dgm:pt>
    <dgm:pt modelId="{CB7BFAB6-634C-424D-896E-3E3FB26D063C}" type="pres">
      <dgm:prSet presAssocID="{A53B5D2E-F807-A241-BB74-910B835E7617}" presName="parTxOnlySpace" presStyleCnt="0"/>
      <dgm:spPr/>
    </dgm:pt>
    <dgm:pt modelId="{0651A80E-336B-0B49-AD75-91A964ECDC95}" type="pres">
      <dgm:prSet presAssocID="{8385F8A8-0857-124A-A77D-51DA1FED3FE1}" presName="parTxOnly" presStyleLbl="node1" presStyleIdx="6" presStyleCnt="7">
        <dgm:presLayoutVars>
          <dgm:chMax val="0"/>
          <dgm:chPref val="0"/>
          <dgm:bulletEnabled val="1"/>
        </dgm:presLayoutVars>
      </dgm:prSet>
      <dgm:spPr/>
    </dgm:pt>
  </dgm:ptLst>
  <dgm:cxnLst>
    <dgm:cxn modelId="{7AB8BD06-AA39-8B41-AE35-A750867B82BD}" srcId="{E9FBC457-0E47-1C42-B6A5-B88E14CEEB97}" destId="{8C29EA10-EA09-3346-B8B5-7C184673D1E4}" srcOrd="4" destOrd="0" parTransId="{8AEE2226-9BD4-0745-8E76-08862EAAC0B6}" sibTransId="{B8B994FB-91F5-A744-B8B3-6BED67E922B5}"/>
    <dgm:cxn modelId="{7A5F0712-8D33-B74E-AD2D-5BBF95596338}" type="presOf" srcId="{FDAD6C3F-7FA3-5F4B-94B3-F27786BD38FA}" destId="{A6B5C05C-CC37-4B40-AEDD-93D3C220452D}" srcOrd="0" destOrd="0" presId="urn:microsoft.com/office/officeart/2005/8/layout/chevron1"/>
    <dgm:cxn modelId="{530DB668-D99B-ED4D-9992-C50A80394E47}" type="presOf" srcId="{DCEDF18A-60C7-A144-A54E-D85BBA5B22A1}" destId="{81342181-49F8-7A43-B3BC-31445FE37A5A}" srcOrd="0" destOrd="0" presId="urn:microsoft.com/office/officeart/2005/8/layout/chevron1"/>
    <dgm:cxn modelId="{2FBEF44B-99B7-2540-B6F2-3CBD5DFB4AD8}" type="presOf" srcId="{8C29EA10-EA09-3346-B8B5-7C184673D1E4}" destId="{C813F1DF-9472-344F-8277-05B8B7603B45}" srcOrd="0" destOrd="0" presId="urn:microsoft.com/office/officeart/2005/8/layout/chevron1"/>
    <dgm:cxn modelId="{A77A196E-666B-024A-B3F6-945DA4D5912D}" type="presOf" srcId="{E9FBC457-0E47-1C42-B6A5-B88E14CEEB97}" destId="{A6A5ACD0-503A-B44D-988F-4E1CE3CAADA2}" srcOrd="0" destOrd="0" presId="urn:microsoft.com/office/officeart/2005/8/layout/chevron1"/>
    <dgm:cxn modelId="{54DFF36F-4A49-C840-BA57-4E2B6E90867B}" srcId="{E9FBC457-0E47-1C42-B6A5-B88E14CEEB97}" destId="{FDAD6C3F-7FA3-5F4B-94B3-F27786BD38FA}" srcOrd="0" destOrd="0" parTransId="{96A5BFD6-69B9-AD4C-AEF2-A20D5E935E43}" sibTransId="{0AB25AD0-A8DB-CE46-BF79-F16513E57554}"/>
    <dgm:cxn modelId="{75373476-DF69-374F-81BA-7F8954FD4DEA}" srcId="{E9FBC457-0E47-1C42-B6A5-B88E14CEEB97}" destId="{E5A4EC9F-7A8C-8944-AE1D-2E79EED5A264}" srcOrd="2" destOrd="0" parTransId="{8B710F13-85D7-BF40-98D6-689C274EC4E8}" sibTransId="{95A38E0F-9328-6146-8229-CB74D74F567F}"/>
    <dgm:cxn modelId="{F4100459-6B19-774B-963A-96E41A08A043}" srcId="{E9FBC457-0E47-1C42-B6A5-B88E14CEEB97}" destId="{8385F8A8-0857-124A-A77D-51DA1FED3FE1}" srcOrd="6" destOrd="0" parTransId="{F3D6A24E-A71C-D54B-B9E8-4663A21E39CA}" sibTransId="{0E870CC4-4713-994F-A8AC-9DBD812A7A5C}"/>
    <dgm:cxn modelId="{10535A79-7646-0548-947D-80CE6F6967A7}" srcId="{E9FBC457-0E47-1C42-B6A5-B88E14CEEB97}" destId="{8B522DC1-0BA2-0C49-85EE-49094E54333A}" srcOrd="3" destOrd="0" parTransId="{984E2232-2ED8-6845-85A3-87439A084253}" sibTransId="{4A9CD612-8BCA-6C4F-8F03-E908F8736042}"/>
    <dgm:cxn modelId="{68A7668E-6A14-0A42-B326-D1AFAE560EE2}" srcId="{E9FBC457-0E47-1C42-B6A5-B88E14CEEB97}" destId="{DCEDF18A-60C7-A144-A54E-D85BBA5B22A1}" srcOrd="5" destOrd="0" parTransId="{FCA69174-0B75-774A-BEA5-5B22E6937384}" sibTransId="{A53B5D2E-F807-A241-BB74-910B835E7617}"/>
    <dgm:cxn modelId="{CEBF2090-9EA1-BB44-BD4E-A021521AEDAC}" type="presOf" srcId="{E5A4EC9F-7A8C-8944-AE1D-2E79EED5A264}" destId="{AC5E9B47-2338-034C-9C83-79774C5B2D5F}" srcOrd="0" destOrd="0" presId="urn:microsoft.com/office/officeart/2005/8/layout/chevron1"/>
    <dgm:cxn modelId="{65161493-9F2D-8045-B840-54282093D8C8}" type="presOf" srcId="{8385F8A8-0857-124A-A77D-51DA1FED3FE1}" destId="{0651A80E-336B-0B49-AD75-91A964ECDC95}" srcOrd="0" destOrd="0" presId="urn:microsoft.com/office/officeart/2005/8/layout/chevron1"/>
    <dgm:cxn modelId="{D95DF3BB-D20D-7848-AC07-2B78C3E5E315}" srcId="{E9FBC457-0E47-1C42-B6A5-B88E14CEEB97}" destId="{9BC63CA5-BC22-3E41-951C-EE278237E486}" srcOrd="1" destOrd="0" parTransId="{21389485-8C64-D441-921A-F763372752B0}" sibTransId="{8D8A4955-C3DA-8648-8BF4-97BB6224BD41}"/>
    <dgm:cxn modelId="{473DBDBC-2822-924C-9279-717B36AAF6C2}" type="presOf" srcId="{8B522DC1-0BA2-0C49-85EE-49094E54333A}" destId="{E9547AFA-50A7-644F-8CE0-80985805C036}" srcOrd="0" destOrd="0" presId="urn:microsoft.com/office/officeart/2005/8/layout/chevron1"/>
    <dgm:cxn modelId="{BD6271DC-F47D-F944-8440-C7431F4DEC01}" type="presOf" srcId="{9BC63CA5-BC22-3E41-951C-EE278237E486}" destId="{E5ABEC83-6753-0744-A5A5-91BF6F078177}" srcOrd="0" destOrd="0" presId="urn:microsoft.com/office/officeart/2005/8/layout/chevron1"/>
    <dgm:cxn modelId="{A7443C13-8582-A441-8D08-21C4B2EBAB50}" type="presParOf" srcId="{A6A5ACD0-503A-B44D-988F-4E1CE3CAADA2}" destId="{A6B5C05C-CC37-4B40-AEDD-93D3C220452D}" srcOrd="0" destOrd="0" presId="urn:microsoft.com/office/officeart/2005/8/layout/chevron1"/>
    <dgm:cxn modelId="{A5C3E410-FFFA-BD42-AAB8-019ECAE830B9}" type="presParOf" srcId="{A6A5ACD0-503A-B44D-988F-4E1CE3CAADA2}" destId="{4D6C9E93-D7AB-2545-8ADE-714CCEF5CFC7}" srcOrd="1" destOrd="0" presId="urn:microsoft.com/office/officeart/2005/8/layout/chevron1"/>
    <dgm:cxn modelId="{6D6BFC72-9BA9-3544-84FE-63058FAD2BFA}" type="presParOf" srcId="{A6A5ACD0-503A-B44D-988F-4E1CE3CAADA2}" destId="{E5ABEC83-6753-0744-A5A5-91BF6F078177}" srcOrd="2" destOrd="0" presId="urn:microsoft.com/office/officeart/2005/8/layout/chevron1"/>
    <dgm:cxn modelId="{3E1BCBA5-4CC3-1D42-AACB-9F0B7787D10B}" type="presParOf" srcId="{A6A5ACD0-503A-B44D-988F-4E1CE3CAADA2}" destId="{2154FEE2-98A4-C041-9438-F76938B134BE}" srcOrd="3" destOrd="0" presId="urn:microsoft.com/office/officeart/2005/8/layout/chevron1"/>
    <dgm:cxn modelId="{8557A883-1C8B-2740-A649-51F899BE2BE4}" type="presParOf" srcId="{A6A5ACD0-503A-B44D-988F-4E1CE3CAADA2}" destId="{AC5E9B47-2338-034C-9C83-79774C5B2D5F}" srcOrd="4" destOrd="0" presId="urn:microsoft.com/office/officeart/2005/8/layout/chevron1"/>
    <dgm:cxn modelId="{09A5D230-9928-5248-90E7-B7CB3D4F55AE}" type="presParOf" srcId="{A6A5ACD0-503A-B44D-988F-4E1CE3CAADA2}" destId="{51FFB2F8-3B5B-1C4E-8C7A-E36979A90FAE}" srcOrd="5" destOrd="0" presId="urn:microsoft.com/office/officeart/2005/8/layout/chevron1"/>
    <dgm:cxn modelId="{1F998B08-CDE5-8B40-AEB2-4BD53FD0E48D}" type="presParOf" srcId="{A6A5ACD0-503A-B44D-988F-4E1CE3CAADA2}" destId="{E9547AFA-50A7-644F-8CE0-80985805C036}" srcOrd="6" destOrd="0" presId="urn:microsoft.com/office/officeart/2005/8/layout/chevron1"/>
    <dgm:cxn modelId="{1A0ECE3F-F745-0A4E-A809-D77A237CDD81}" type="presParOf" srcId="{A6A5ACD0-503A-B44D-988F-4E1CE3CAADA2}" destId="{4B83B45E-AC2A-AD47-9BFE-232D94E2251B}" srcOrd="7" destOrd="0" presId="urn:microsoft.com/office/officeart/2005/8/layout/chevron1"/>
    <dgm:cxn modelId="{06136BBE-9F3E-D743-8CFA-A187B14A203D}" type="presParOf" srcId="{A6A5ACD0-503A-B44D-988F-4E1CE3CAADA2}" destId="{C813F1DF-9472-344F-8277-05B8B7603B45}" srcOrd="8" destOrd="0" presId="urn:microsoft.com/office/officeart/2005/8/layout/chevron1"/>
    <dgm:cxn modelId="{BEE77CFE-D4C4-0F40-AB7F-9BF635ECF3EE}" type="presParOf" srcId="{A6A5ACD0-503A-B44D-988F-4E1CE3CAADA2}" destId="{E262A867-4BE6-BF42-B345-CADFE79AD94E}" srcOrd="9" destOrd="0" presId="urn:microsoft.com/office/officeart/2005/8/layout/chevron1"/>
    <dgm:cxn modelId="{8243B68F-C6FD-4643-841E-795C0C5AA952}" type="presParOf" srcId="{A6A5ACD0-503A-B44D-988F-4E1CE3CAADA2}" destId="{81342181-49F8-7A43-B3BC-31445FE37A5A}" srcOrd="10" destOrd="0" presId="urn:microsoft.com/office/officeart/2005/8/layout/chevron1"/>
    <dgm:cxn modelId="{DCBB9D13-F28F-404E-AF4B-0237DA435D57}" type="presParOf" srcId="{A6A5ACD0-503A-B44D-988F-4E1CE3CAADA2}" destId="{CB7BFAB6-634C-424D-896E-3E3FB26D063C}" srcOrd="11" destOrd="0" presId="urn:microsoft.com/office/officeart/2005/8/layout/chevron1"/>
    <dgm:cxn modelId="{C2AD67F5-4D77-BA46-A873-5949CD2C9357}" type="presParOf" srcId="{A6A5ACD0-503A-B44D-988F-4E1CE3CAADA2}" destId="{0651A80E-336B-0B49-AD75-91A964ECDC95}" srcOrd="1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9FBC457-0E47-1C42-B6A5-B88E14CEEB97}" type="doc">
      <dgm:prSet loTypeId="urn:microsoft.com/office/officeart/2005/8/layout/chevron1" loCatId="" qsTypeId="urn:microsoft.com/office/officeart/2005/8/quickstyle/simple1" qsCatId="simple" csTypeId="urn:microsoft.com/office/officeart/2005/8/colors/accent1_2" csCatId="accent1" phldr="1"/>
      <dgm:spPr/>
    </dgm:pt>
    <dgm:pt modelId="{FDAD6C3F-7FA3-5F4B-94B3-F27786BD38FA}">
      <dgm:prSet phldrT="[Text]" custT="1"/>
      <dgm:spPr>
        <a:solidFill>
          <a:srgbClr val="33B8B9"/>
        </a:solidFill>
        <a:ln>
          <a:noFill/>
        </a:ln>
      </dgm:spPr>
      <dgm:t>
        <a:bodyPr/>
        <a:lstStyle/>
        <a:p>
          <a:r>
            <a:rPr lang="en-US" sz="1050" dirty="0"/>
            <a:t>IC </a:t>
          </a:r>
          <a:r>
            <a:rPr lang="zh-CN" altLang="en-US" sz="1050" dirty="0"/>
            <a:t>设计</a:t>
          </a:r>
          <a:endParaRPr lang="en-US" sz="1050" dirty="0"/>
        </a:p>
      </dgm:t>
    </dgm:pt>
    <dgm:pt modelId="{96A5BFD6-69B9-AD4C-AEF2-A20D5E935E43}" type="parTrans" cxnId="{54DFF36F-4A49-C840-BA57-4E2B6E90867B}">
      <dgm:prSet/>
      <dgm:spPr/>
      <dgm:t>
        <a:bodyPr/>
        <a:lstStyle/>
        <a:p>
          <a:endParaRPr lang="en-US" sz="1200"/>
        </a:p>
      </dgm:t>
    </dgm:pt>
    <dgm:pt modelId="{0AB25AD0-A8DB-CE46-BF79-F16513E57554}" type="sibTrans" cxnId="{54DFF36F-4A49-C840-BA57-4E2B6E90867B}">
      <dgm:prSet/>
      <dgm:spPr/>
      <dgm:t>
        <a:bodyPr/>
        <a:lstStyle/>
        <a:p>
          <a:endParaRPr lang="en-US" sz="1200"/>
        </a:p>
      </dgm:t>
    </dgm:pt>
    <dgm:pt modelId="{9BC63CA5-BC22-3E41-951C-EE278237E486}">
      <dgm:prSet phldrT="[Text]" custT="1"/>
      <dgm:spPr>
        <a:solidFill>
          <a:srgbClr val="33B8B9"/>
        </a:solidFill>
        <a:ln>
          <a:noFill/>
        </a:ln>
      </dgm:spPr>
      <dgm:t>
        <a:bodyPr/>
        <a:lstStyle/>
        <a:p>
          <a:r>
            <a:rPr lang="zh-CN" altLang="en-US" sz="1050" dirty="0"/>
            <a:t>晶圆制造</a:t>
          </a:r>
          <a:endParaRPr lang="en-US" sz="1050" dirty="0"/>
        </a:p>
      </dgm:t>
    </dgm:pt>
    <dgm:pt modelId="{21389485-8C64-D441-921A-F763372752B0}" type="parTrans" cxnId="{D95DF3BB-D20D-7848-AC07-2B78C3E5E315}">
      <dgm:prSet/>
      <dgm:spPr/>
      <dgm:t>
        <a:bodyPr/>
        <a:lstStyle/>
        <a:p>
          <a:endParaRPr lang="en-US" sz="1200"/>
        </a:p>
      </dgm:t>
    </dgm:pt>
    <dgm:pt modelId="{8D8A4955-C3DA-8648-8BF4-97BB6224BD41}" type="sibTrans" cxnId="{D95DF3BB-D20D-7848-AC07-2B78C3E5E315}">
      <dgm:prSet/>
      <dgm:spPr/>
      <dgm:t>
        <a:bodyPr/>
        <a:lstStyle/>
        <a:p>
          <a:endParaRPr lang="en-US" sz="1200"/>
        </a:p>
      </dgm:t>
    </dgm:pt>
    <dgm:pt modelId="{8C29EA10-EA09-3346-B8B5-7C184673D1E4}">
      <dgm:prSet phldrT="[Text]" custT="1"/>
      <dgm:spPr>
        <a:solidFill>
          <a:srgbClr val="33B8B9"/>
        </a:solidFill>
        <a:ln>
          <a:noFill/>
        </a:ln>
      </dgm:spPr>
      <dgm:t>
        <a:bodyPr/>
        <a:lstStyle/>
        <a:p>
          <a:r>
            <a:rPr lang="zh-CN" altLang="en-US" sz="1050" dirty="0"/>
            <a:t>封装</a:t>
          </a:r>
          <a:endParaRPr lang="en-US" sz="1050" dirty="0"/>
        </a:p>
      </dgm:t>
    </dgm:pt>
    <dgm:pt modelId="{8AEE2226-9BD4-0745-8E76-08862EAAC0B6}" type="parTrans" cxnId="{7AB8BD06-AA39-8B41-AE35-A750867B82BD}">
      <dgm:prSet/>
      <dgm:spPr/>
      <dgm:t>
        <a:bodyPr/>
        <a:lstStyle/>
        <a:p>
          <a:endParaRPr lang="en-US" sz="1200"/>
        </a:p>
      </dgm:t>
    </dgm:pt>
    <dgm:pt modelId="{B8B994FB-91F5-A744-B8B3-6BED67E922B5}" type="sibTrans" cxnId="{7AB8BD06-AA39-8B41-AE35-A750867B82BD}">
      <dgm:prSet/>
      <dgm:spPr/>
      <dgm:t>
        <a:bodyPr/>
        <a:lstStyle/>
        <a:p>
          <a:endParaRPr lang="en-US" sz="1200"/>
        </a:p>
      </dgm:t>
    </dgm:pt>
    <dgm:pt modelId="{DCEDF18A-60C7-A144-A54E-D85BBA5B22A1}">
      <dgm:prSet phldrT="[Text]" custT="1"/>
      <dgm:spPr>
        <a:solidFill>
          <a:srgbClr val="33B8B9">
            <a:alpha val="20000"/>
          </a:srgbClr>
        </a:solidFill>
        <a:ln>
          <a:noFill/>
        </a:ln>
      </dgm:spPr>
      <dgm:t>
        <a:bodyPr/>
        <a:lstStyle/>
        <a:p>
          <a:r>
            <a:rPr lang="zh-CN" altLang="en-US" sz="1050" dirty="0"/>
            <a:t>封装芯片测试</a:t>
          </a:r>
          <a:endParaRPr lang="en-US" sz="1050" dirty="0"/>
        </a:p>
      </dgm:t>
    </dgm:pt>
    <dgm:pt modelId="{FCA69174-0B75-774A-BEA5-5B22E6937384}" type="parTrans" cxnId="{68A7668E-6A14-0A42-B326-D1AFAE560EE2}">
      <dgm:prSet/>
      <dgm:spPr/>
      <dgm:t>
        <a:bodyPr/>
        <a:lstStyle/>
        <a:p>
          <a:endParaRPr lang="en-US" sz="1200"/>
        </a:p>
      </dgm:t>
    </dgm:pt>
    <dgm:pt modelId="{A53B5D2E-F807-A241-BB74-910B835E7617}" type="sibTrans" cxnId="{68A7668E-6A14-0A42-B326-D1AFAE560EE2}">
      <dgm:prSet/>
      <dgm:spPr/>
      <dgm:t>
        <a:bodyPr/>
        <a:lstStyle/>
        <a:p>
          <a:endParaRPr lang="en-US" sz="1200"/>
        </a:p>
      </dgm:t>
    </dgm:pt>
    <dgm:pt modelId="{8B522DC1-0BA2-0C49-85EE-49094E54333A}">
      <dgm:prSet phldrT="[Text]" custT="1"/>
      <dgm:spPr>
        <a:solidFill>
          <a:srgbClr val="33B8B9"/>
        </a:solidFill>
        <a:ln>
          <a:noFill/>
        </a:ln>
      </dgm:spPr>
      <dgm:t>
        <a:bodyPr/>
        <a:lstStyle/>
        <a:p>
          <a:r>
            <a:rPr lang="zh-CN" altLang="en-US" sz="1050" dirty="0"/>
            <a:t>晶圆测试</a:t>
          </a:r>
          <a:endParaRPr lang="en-US" sz="1050" dirty="0"/>
        </a:p>
      </dgm:t>
    </dgm:pt>
    <dgm:pt modelId="{984E2232-2ED8-6845-85A3-87439A084253}" type="parTrans" cxnId="{10535A79-7646-0548-947D-80CE6F6967A7}">
      <dgm:prSet/>
      <dgm:spPr/>
      <dgm:t>
        <a:bodyPr/>
        <a:lstStyle/>
        <a:p>
          <a:endParaRPr lang="en-US" sz="1200"/>
        </a:p>
      </dgm:t>
    </dgm:pt>
    <dgm:pt modelId="{4A9CD612-8BCA-6C4F-8F03-E908F8736042}" type="sibTrans" cxnId="{10535A79-7646-0548-947D-80CE6F6967A7}">
      <dgm:prSet/>
      <dgm:spPr/>
      <dgm:t>
        <a:bodyPr/>
        <a:lstStyle/>
        <a:p>
          <a:endParaRPr lang="en-US" sz="1200"/>
        </a:p>
      </dgm:t>
    </dgm:pt>
    <dgm:pt modelId="{E5A4EC9F-7A8C-8944-AE1D-2E79EED5A264}">
      <dgm:prSet phldrT="[Text]" custT="1"/>
      <dgm:spPr>
        <a:solidFill>
          <a:srgbClr val="33B8B9"/>
        </a:solidFill>
        <a:ln>
          <a:noFill/>
        </a:ln>
      </dgm:spPr>
      <dgm:t>
        <a:bodyPr/>
        <a:lstStyle/>
        <a:p>
          <a:r>
            <a:rPr lang="zh-CN" altLang="en-US" sz="1050" dirty="0"/>
            <a:t>晶圆验收</a:t>
          </a:r>
          <a:endParaRPr lang="en-US" altLang="zh-CN" sz="1050" dirty="0"/>
        </a:p>
        <a:p>
          <a:r>
            <a:rPr lang="en-US" altLang="zh-CN" sz="1050" dirty="0"/>
            <a:t>&amp;</a:t>
          </a:r>
          <a:r>
            <a:rPr lang="zh-CN" altLang="en-US" sz="1050" dirty="0"/>
            <a:t>可靠性</a:t>
          </a:r>
          <a:endParaRPr lang="en-US" sz="1050" dirty="0"/>
        </a:p>
      </dgm:t>
    </dgm:pt>
    <dgm:pt modelId="{8B710F13-85D7-BF40-98D6-689C274EC4E8}" type="parTrans" cxnId="{75373476-DF69-374F-81BA-7F8954FD4DEA}">
      <dgm:prSet/>
      <dgm:spPr/>
      <dgm:t>
        <a:bodyPr/>
        <a:lstStyle/>
        <a:p>
          <a:endParaRPr lang="en-US" sz="1200"/>
        </a:p>
      </dgm:t>
    </dgm:pt>
    <dgm:pt modelId="{95A38E0F-9328-6146-8229-CB74D74F567F}" type="sibTrans" cxnId="{75373476-DF69-374F-81BA-7F8954FD4DEA}">
      <dgm:prSet/>
      <dgm:spPr/>
      <dgm:t>
        <a:bodyPr/>
        <a:lstStyle/>
        <a:p>
          <a:endParaRPr lang="en-US" sz="1200"/>
        </a:p>
      </dgm:t>
    </dgm:pt>
    <dgm:pt modelId="{8385F8A8-0857-124A-A77D-51DA1FED3FE1}">
      <dgm:prSet phldrT="[Text]" custT="1"/>
      <dgm:spPr>
        <a:solidFill>
          <a:srgbClr val="33B8B9">
            <a:alpha val="20000"/>
          </a:srgbClr>
        </a:solidFill>
        <a:ln>
          <a:noFill/>
        </a:ln>
      </dgm:spPr>
      <dgm:t>
        <a:bodyPr/>
        <a:lstStyle/>
        <a:p>
          <a:r>
            <a:rPr lang="zh-CN" altLang="en-US" sz="1050" dirty="0"/>
            <a:t>系统级测试</a:t>
          </a:r>
          <a:endParaRPr lang="en-US" sz="1050" dirty="0"/>
        </a:p>
      </dgm:t>
    </dgm:pt>
    <dgm:pt modelId="{F3D6A24E-A71C-D54B-B9E8-4663A21E39CA}" type="parTrans" cxnId="{F4100459-6B19-774B-963A-96E41A08A043}">
      <dgm:prSet/>
      <dgm:spPr/>
      <dgm:t>
        <a:bodyPr/>
        <a:lstStyle/>
        <a:p>
          <a:endParaRPr lang="en-US" sz="1200"/>
        </a:p>
      </dgm:t>
    </dgm:pt>
    <dgm:pt modelId="{0E870CC4-4713-994F-A8AC-9DBD812A7A5C}" type="sibTrans" cxnId="{F4100459-6B19-774B-963A-96E41A08A043}">
      <dgm:prSet/>
      <dgm:spPr/>
      <dgm:t>
        <a:bodyPr/>
        <a:lstStyle/>
        <a:p>
          <a:endParaRPr lang="en-US" sz="1200"/>
        </a:p>
      </dgm:t>
    </dgm:pt>
    <dgm:pt modelId="{A6A5ACD0-503A-B44D-988F-4E1CE3CAADA2}" type="pres">
      <dgm:prSet presAssocID="{E9FBC457-0E47-1C42-B6A5-B88E14CEEB97}" presName="Name0" presStyleCnt="0">
        <dgm:presLayoutVars>
          <dgm:dir/>
          <dgm:animLvl val="lvl"/>
          <dgm:resizeHandles val="exact"/>
        </dgm:presLayoutVars>
      </dgm:prSet>
      <dgm:spPr/>
    </dgm:pt>
    <dgm:pt modelId="{A6B5C05C-CC37-4B40-AEDD-93D3C220452D}" type="pres">
      <dgm:prSet presAssocID="{FDAD6C3F-7FA3-5F4B-94B3-F27786BD38FA}" presName="parTxOnly" presStyleLbl="node1" presStyleIdx="0" presStyleCnt="7" custLinFactNeighborY="-368">
        <dgm:presLayoutVars>
          <dgm:chMax val="0"/>
          <dgm:chPref val="0"/>
          <dgm:bulletEnabled val="1"/>
        </dgm:presLayoutVars>
      </dgm:prSet>
      <dgm:spPr/>
    </dgm:pt>
    <dgm:pt modelId="{4D6C9E93-D7AB-2545-8ADE-714CCEF5CFC7}" type="pres">
      <dgm:prSet presAssocID="{0AB25AD0-A8DB-CE46-BF79-F16513E57554}" presName="parTxOnlySpace" presStyleCnt="0"/>
      <dgm:spPr/>
    </dgm:pt>
    <dgm:pt modelId="{E5ABEC83-6753-0744-A5A5-91BF6F078177}" type="pres">
      <dgm:prSet presAssocID="{9BC63CA5-BC22-3E41-951C-EE278237E486}" presName="parTxOnly" presStyleLbl="node1" presStyleIdx="1" presStyleCnt="7">
        <dgm:presLayoutVars>
          <dgm:chMax val="0"/>
          <dgm:chPref val="0"/>
          <dgm:bulletEnabled val="1"/>
        </dgm:presLayoutVars>
      </dgm:prSet>
      <dgm:spPr/>
    </dgm:pt>
    <dgm:pt modelId="{2154FEE2-98A4-C041-9438-F76938B134BE}" type="pres">
      <dgm:prSet presAssocID="{8D8A4955-C3DA-8648-8BF4-97BB6224BD41}" presName="parTxOnlySpace" presStyleCnt="0"/>
      <dgm:spPr/>
    </dgm:pt>
    <dgm:pt modelId="{AC5E9B47-2338-034C-9C83-79774C5B2D5F}" type="pres">
      <dgm:prSet presAssocID="{E5A4EC9F-7A8C-8944-AE1D-2E79EED5A264}" presName="parTxOnly" presStyleLbl="node1" presStyleIdx="2" presStyleCnt="7">
        <dgm:presLayoutVars>
          <dgm:chMax val="0"/>
          <dgm:chPref val="0"/>
          <dgm:bulletEnabled val="1"/>
        </dgm:presLayoutVars>
      </dgm:prSet>
      <dgm:spPr/>
    </dgm:pt>
    <dgm:pt modelId="{51FFB2F8-3B5B-1C4E-8C7A-E36979A90FAE}" type="pres">
      <dgm:prSet presAssocID="{95A38E0F-9328-6146-8229-CB74D74F567F}" presName="parTxOnlySpace" presStyleCnt="0"/>
      <dgm:spPr/>
    </dgm:pt>
    <dgm:pt modelId="{E9547AFA-50A7-644F-8CE0-80985805C036}" type="pres">
      <dgm:prSet presAssocID="{8B522DC1-0BA2-0C49-85EE-49094E54333A}" presName="parTxOnly" presStyleLbl="node1" presStyleIdx="3" presStyleCnt="7">
        <dgm:presLayoutVars>
          <dgm:chMax val="0"/>
          <dgm:chPref val="0"/>
          <dgm:bulletEnabled val="1"/>
        </dgm:presLayoutVars>
      </dgm:prSet>
      <dgm:spPr/>
    </dgm:pt>
    <dgm:pt modelId="{4B83B45E-AC2A-AD47-9BFE-232D94E2251B}" type="pres">
      <dgm:prSet presAssocID="{4A9CD612-8BCA-6C4F-8F03-E908F8736042}" presName="parTxOnlySpace" presStyleCnt="0"/>
      <dgm:spPr/>
    </dgm:pt>
    <dgm:pt modelId="{C813F1DF-9472-344F-8277-05B8B7603B45}" type="pres">
      <dgm:prSet presAssocID="{8C29EA10-EA09-3346-B8B5-7C184673D1E4}" presName="parTxOnly" presStyleLbl="node1" presStyleIdx="4" presStyleCnt="7">
        <dgm:presLayoutVars>
          <dgm:chMax val="0"/>
          <dgm:chPref val="0"/>
          <dgm:bulletEnabled val="1"/>
        </dgm:presLayoutVars>
      </dgm:prSet>
      <dgm:spPr/>
    </dgm:pt>
    <dgm:pt modelId="{E262A867-4BE6-BF42-B345-CADFE79AD94E}" type="pres">
      <dgm:prSet presAssocID="{B8B994FB-91F5-A744-B8B3-6BED67E922B5}" presName="parTxOnlySpace" presStyleCnt="0"/>
      <dgm:spPr/>
    </dgm:pt>
    <dgm:pt modelId="{81342181-49F8-7A43-B3BC-31445FE37A5A}" type="pres">
      <dgm:prSet presAssocID="{DCEDF18A-60C7-A144-A54E-D85BBA5B22A1}" presName="parTxOnly" presStyleLbl="node1" presStyleIdx="5" presStyleCnt="7">
        <dgm:presLayoutVars>
          <dgm:chMax val="0"/>
          <dgm:chPref val="0"/>
          <dgm:bulletEnabled val="1"/>
        </dgm:presLayoutVars>
      </dgm:prSet>
      <dgm:spPr/>
    </dgm:pt>
    <dgm:pt modelId="{CB7BFAB6-634C-424D-896E-3E3FB26D063C}" type="pres">
      <dgm:prSet presAssocID="{A53B5D2E-F807-A241-BB74-910B835E7617}" presName="parTxOnlySpace" presStyleCnt="0"/>
      <dgm:spPr/>
    </dgm:pt>
    <dgm:pt modelId="{0651A80E-336B-0B49-AD75-91A964ECDC95}" type="pres">
      <dgm:prSet presAssocID="{8385F8A8-0857-124A-A77D-51DA1FED3FE1}" presName="parTxOnly" presStyleLbl="node1" presStyleIdx="6" presStyleCnt="7">
        <dgm:presLayoutVars>
          <dgm:chMax val="0"/>
          <dgm:chPref val="0"/>
          <dgm:bulletEnabled val="1"/>
        </dgm:presLayoutVars>
      </dgm:prSet>
      <dgm:spPr/>
    </dgm:pt>
  </dgm:ptLst>
  <dgm:cxnLst>
    <dgm:cxn modelId="{7AB8BD06-AA39-8B41-AE35-A750867B82BD}" srcId="{E9FBC457-0E47-1C42-B6A5-B88E14CEEB97}" destId="{8C29EA10-EA09-3346-B8B5-7C184673D1E4}" srcOrd="4" destOrd="0" parTransId="{8AEE2226-9BD4-0745-8E76-08862EAAC0B6}" sibTransId="{B8B994FB-91F5-A744-B8B3-6BED67E922B5}"/>
    <dgm:cxn modelId="{7A5F0712-8D33-B74E-AD2D-5BBF95596338}" type="presOf" srcId="{FDAD6C3F-7FA3-5F4B-94B3-F27786BD38FA}" destId="{A6B5C05C-CC37-4B40-AEDD-93D3C220452D}" srcOrd="0" destOrd="0" presId="urn:microsoft.com/office/officeart/2005/8/layout/chevron1"/>
    <dgm:cxn modelId="{530DB668-D99B-ED4D-9992-C50A80394E47}" type="presOf" srcId="{DCEDF18A-60C7-A144-A54E-D85BBA5B22A1}" destId="{81342181-49F8-7A43-B3BC-31445FE37A5A}" srcOrd="0" destOrd="0" presId="urn:microsoft.com/office/officeart/2005/8/layout/chevron1"/>
    <dgm:cxn modelId="{2FBEF44B-99B7-2540-B6F2-3CBD5DFB4AD8}" type="presOf" srcId="{8C29EA10-EA09-3346-B8B5-7C184673D1E4}" destId="{C813F1DF-9472-344F-8277-05B8B7603B45}" srcOrd="0" destOrd="0" presId="urn:microsoft.com/office/officeart/2005/8/layout/chevron1"/>
    <dgm:cxn modelId="{A77A196E-666B-024A-B3F6-945DA4D5912D}" type="presOf" srcId="{E9FBC457-0E47-1C42-B6A5-B88E14CEEB97}" destId="{A6A5ACD0-503A-B44D-988F-4E1CE3CAADA2}" srcOrd="0" destOrd="0" presId="urn:microsoft.com/office/officeart/2005/8/layout/chevron1"/>
    <dgm:cxn modelId="{54DFF36F-4A49-C840-BA57-4E2B6E90867B}" srcId="{E9FBC457-0E47-1C42-B6A5-B88E14CEEB97}" destId="{FDAD6C3F-7FA3-5F4B-94B3-F27786BD38FA}" srcOrd="0" destOrd="0" parTransId="{96A5BFD6-69B9-AD4C-AEF2-A20D5E935E43}" sibTransId="{0AB25AD0-A8DB-CE46-BF79-F16513E57554}"/>
    <dgm:cxn modelId="{75373476-DF69-374F-81BA-7F8954FD4DEA}" srcId="{E9FBC457-0E47-1C42-B6A5-B88E14CEEB97}" destId="{E5A4EC9F-7A8C-8944-AE1D-2E79EED5A264}" srcOrd="2" destOrd="0" parTransId="{8B710F13-85D7-BF40-98D6-689C274EC4E8}" sibTransId="{95A38E0F-9328-6146-8229-CB74D74F567F}"/>
    <dgm:cxn modelId="{F4100459-6B19-774B-963A-96E41A08A043}" srcId="{E9FBC457-0E47-1C42-B6A5-B88E14CEEB97}" destId="{8385F8A8-0857-124A-A77D-51DA1FED3FE1}" srcOrd="6" destOrd="0" parTransId="{F3D6A24E-A71C-D54B-B9E8-4663A21E39CA}" sibTransId="{0E870CC4-4713-994F-A8AC-9DBD812A7A5C}"/>
    <dgm:cxn modelId="{10535A79-7646-0548-947D-80CE6F6967A7}" srcId="{E9FBC457-0E47-1C42-B6A5-B88E14CEEB97}" destId="{8B522DC1-0BA2-0C49-85EE-49094E54333A}" srcOrd="3" destOrd="0" parTransId="{984E2232-2ED8-6845-85A3-87439A084253}" sibTransId="{4A9CD612-8BCA-6C4F-8F03-E908F8736042}"/>
    <dgm:cxn modelId="{68A7668E-6A14-0A42-B326-D1AFAE560EE2}" srcId="{E9FBC457-0E47-1C42-B6A5-B88E14CEEB97}" destId="{DCEDF18A-60C7-A144-A54E-D85BBA5B22A1}" srcOrd="5" destOrd="0" parTransId="{FCA69174-0B75-774A-BEA5-5B22E6937384}" sibTransId="{A53B5D2E-F807-A241-BB74-910B835E7617}"/>
    <dgm:cxn modelId="{CEBF2090-9EA1-BB44-BD4E-A021521AEDAC}" type="presOf" srcId="{E5A4EC9F-7A8C-8944-AE1D-2E79EED5A264}" destId="{AC5E9B47-2338-034C-9C83-79774C5B2D5F}" srcOrd="0" destOrd="0" presId="urn:microsoft.com/office/officeart/2005/8/layout/chevron1"/>
    <dgm:cxn modelId="{65161493-9F2D-8045-B840-54282093D8C8}" type="presOf" srcId="{8385F8A8-0857-124A-A77D-51DA1FED3FE1}" destId="{0651A80E-336B-0B49-AD75-91A964ECDC95}" srcOrd="0" destOrd="0" presId="urn:microsoft.com/office/officeart/2005/8/layout/chevron1"/>
    <dgm:cxn modelId="{D95DF3BB-D20D-7848-AC07-2B78C3E5E315}" srcId="{E9FBC457-0E47-1C42-B6A5-B88E14CEEB97}" destId="{9BC63CA5-BC22-3E41-951C-EE278237E486}" srcOrd="1" destOrd="0" parTransId="{21389485-8C64-D441-921A-F763372752B0}" sibTransId="{8D8A4955-C3DA-8648-8BF4-97BB6224BD41}"/>
    <dgm:cxn modelId="{473DBDBC-2822-924C-9279-717B36AAF6C2}" type="presOf" srcId="{8B522DC1-0BA2-0C49-85EE-49094E54333A}" destId="{E9547AFA-50A7-644F-8CE0-80985805C036}" srcOrd="0" destOrd="0" presId="urn:microsoft.com/office/officeart/2005/8/layout/chevron1"/>
    <dgm:cxn modelId="{BD6271DC-F47D-F944-8440-C7431F4DEC01}" type="presOf" srcId="{9BC63CA5-BC22-3E41-951C-EE278237E486}" destId="{E5ABEC83-6753-0744-A5A5-91BF6F078177}" srcOrd="0" destOrd="0" presId="urn:microsoft.com/office/officeart/2005/8/layout/chevron1"/>
    <dgm:cxn modelId="{A7443C13-8582-A441-8D08-21C4B2EBAB50}" type="presParOf" srcId="{A6A5ACD0-503A-B44D-988F-4E1CE3CAADA2}" destId="{A6B5C05C-CC37-4B40-AEDD-93D3C220452D}" srcOrd="0" destOrd="0" presId="urn:microsoft.com/office/officeart/2005/8/layout/chevron1"/>
    <dgm:cxn modelId="{A5C3E410-FFFA-BD42-AAB8-019ECAE830B9}" type="presParOf" srcId="{A6A5ACD0-503A-B44D-988F-4E1CE3CAADA2}" destId="{4D6C9E93-D7AB-2545-8ADE-714CCEF5CFC7}" srcOrd="1" destOrd="0" presId="urn:microsoft.com/office/officeart/2005/8/layout/chevron1"/>
    <dgm:cxn modelId="{6D6BFC72-9BA9-3544-84FE-63058FAD2BFA}" type="presParOf" srcId="{A6A5ACD0-503A-B44D-988F-4E1CE3CAADA2}" destId="{E5ABEC83-6753-0744-A5A5-91BF6F078177}" srcOrd="2" destOrd="0" presId="urn:microsoft.com/office/officeart/2005/8/layout/chevron1"/>
    <dgm:cxn modelId="{3E1BCBA5-4CC3-1D42-AACB-9F0B7787D10B}" type="presParOf" srcId="{A6A5ACD0-503A-B44D-988F-4E1CE3CAADA2}" destId="{2154FEE2-98A4-C041-9438-F76938B134BE}" srcOrd="3" destOrd="0" presId="urn:microsoft.com/office/officeart/2005/8/layout/chevron1"/>
    <dgm:cxn modelId="{8557A883-1C8B-2740-A649-51F899BE2BE4}" type="presParOf" srcId="{A6A5ACD0-503A-B44D-988F-4E1CE3CAADA2}" destId="{AC5E9B47-2338-034C-9C83-79774C5B2D5F}" srcOrd="4" destOrd="0" presId="urn:microsoft.com/office/officeart/2005/8/layout/chevron1"/>
    <dgm:cxn modelId="{09A5D230-9928-5248-90E7-B7CB3D4F55AE}" type="presParOf" srcId="{A6A5ACD0-503A-B44D-988F-4E1CE3CAADA2}" destId="{51FFB2F8-3B5B-1C4E-8C7A-E36979A90FAE}" srcOrd="5" destOrd="0" presId="urn:microsoft.com/office/officeart/2005/8/layout/chevron1"/>
    <dgm:cxn modelId="{1F998B08-CDE5-8B40-AEB2-4BD53FD0E48D}" type="presParOf" srcId="{A6A5ACD0-503A-B44D-988F-4E1CE3CAADA2}" destId="{E9547AFA-50A7-644F-8CE0-80985805C036}" srcOrd="6" destOrd="0" presId="urn:microsoft.com/office/officeart/2005/8/layout/chevron1"/>
    <dgm:cxn modelId="{1A0ECE3F-F745-0A4E-A809-D77A237CDD81}" type="presParOf" srcId="{A6A5ACD0-503A-B44D-988F-4E1CE3CAADA2}" destId="{4B83B45E-AC2A-AD47-9BFE-232D94E2251B}" srcOrd="7" destOrd="0" presId="urn:microsoft.com/office/officeart/2005/8/layout/chevron1"/>
    <dgm:cxn modelId="{06136BBE-9F3E-D743-8CFA-A187B14A203D}" type="presParOf" srcId="{A6A5ACD0-503A-B44D-988F-4E1CE3CAADA2}" destId="{C813F1DF-9472-344F-8277-05B8B7603B45}" srcOrd="8" destOrd="0" presId="urn:microsoft.com/office/officeart/2005/8/layout/chevron1"/>
    <dgm:cxn modelId="{BEE77CFE-D4C4-0F40-AB7F-9BF635ECF3EE}" type="presParOf" srcId="{A6A5ACD0-503A-B44D-988F-4E1CE3CAADA2}" destId="{E262A867-4BE6-BF42-B345-CADFE79AD94E}" srcOrd="9" destOrd="0" presId="urn:microsoft.com/office/officeart/2005/8/layout/chevron1"/>
    <dgm:cxn modelId="{8243B68F-C6FD-4643-841E-795C0C5AA952}" type="presParOf" srcId="{A6A5ACD0-503A-B44D-988F-4E1CE3CAADA2}" destId="{81342181-49F8-7A43-B3BC-31445FE37A5A}" srcOrd="10" destOrd="0" presId="urn:microsoft.com/office/officeart/2005/8/layout/chevron1"/>
    <dgm:cxn modelId="{DCBB9D13-F28F-404E-AF4B-0237DA435D57}" type="presParOf" srcId="{A6A5ACD0-503A-B44D-988F-4E1CE3CAADA2}" destId="{CB7BFAB6-634C-424D-896E-3E3FB26D063C}" srcOrd="11" destOrd="0" presId="urn:microsoft.com/office/officeart/2005/8/layout/chevron1"/>
    <dgm:cxn modelId="{C2AD67F5-4D77-BA46-A873-5949CD2C9357}" type="presParOf" srcId="{A6A5ACD0-503A-B44D-988F-4E1CE3CAADA2}" destId="{0651A80E-336B-0B49-AD75-91A964ECDC95}" srcOrd="12"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FBC457-0E47-1C42-B6A5-B88E14CEEB97}" type="doc">
      <dgm:prSet loTypeId="urn:microsoft.com/office/officeart/2005/8/layout/chevron1" loCatId="" qsTypeId="urn:microsoft.com/office/officeart/2005/8/quickstyle/simple1" qsCatId="simple" csTypeId="urn:microsoft.com/office/officeart/2005/8/colors/accent1_2" csCatId="accent1" phldr="1"/>
      <dgm:spPr/>
    </dgm:pt>
    <dgm:pt modelId="{FDAD6C3F-7FA3-5F4B-94B3-F27786BD38FA}">
      <dgm:prSet phldrT="[Text]" custT="1"/>
      <dgm:spPr>
        <a:solidFill>
          <a:srgbClr val="33B8B9">
            <a:alpha val="20000"/>
          </a:srgbClr>
        </a:solidFill>
        <a:ln>
          <a:noFill/>
        </a:ln>
      </dgm:spPr>
      <dgm:t>
        <a:bodyPr/>
        <a:lstStyle/>
        <a:p>
          <a:r>
            <a:rPr lang="en-US" sz="1050" dirty="0"/>
            <a:t>IC </a:t>
          </a:r>
          <a:r>
            <a:rPr lang="zh-CN" altLang="en-US" sz="1050" dirty="0"/>
            <a:t>设计</a:t>
          </a:r>
          <a:endParaRPr lang="en-US" sz="1050" dirty="0"/>
        </a:p>
      </dgm:t>
    </dgm:pt>
    <dgm:pt modelId="{96A5BFD6-69B9-AD4C-AEF2-A20D5E935E43}" type="parTrans" cxnId="{54DFF36F-4A49-C840-BA57-4E2B6E90867B}">
      <dgm:prSet/>
      <dgm:spPr/>
      <dgm:t>
        <a:bodyPr/>
        <a:lstStyle/>
        <a:p>
          <a:endParaRPr lang="en-US" sz="1200"/>
        </a:p>
      </dgm:t>
    </dgm:pt>
    <dgm:pt modelId="{0AB25AD0-A8DB-CE46-BF79-F16513E57554}" type="sibTrans" cxnId="{54DFF36F-4A49-C840-BA57-4E2B6E90867B}">
      <dgm:prSet/>
      <dgm:spPr/>
      <dgm:t>
        <a:bodyPr/>
        <a:lstStyle/>
        <a:p>
          <a:endParaRPr lang="en-US" sz="1200"/>
        </a:p>
      </dgm:t>
    </dgm:pt>
    <dgm:pt modelId="{9BC63CA5-BC22-3E41-951C-EE278237E486}">
      <dgm:prSet phldrT="[Text]" custT="1"/>
      <dgm:spPr>
        <a:solidFill>
          <a:srgbClr val="33B8B9"/>
        </a:solidFill>
        <a:ln>
          <a:noFill/>
        </a:ln>
      </dgm:spPr>
      <dgm:t>
        <a:bodyPr/>
        <a:lstStyle/>
        <a:p>
          <a:r>
            <a:rPr lang="zh-CN" altLang="en-US" sz="1050" dirty="0"/>
            <a:t>晶圆制造</a:t>
          </a:r>
          <a:endParaRPr lang="en-US" sz="1050" dirty="0"/>
        </a:p>
      </dgm:t>
    </dgm:pt>
    <dgm:pt modelId="{21389485-8C64-D441-921A-F763372752B0}" type="parTrans" cxnId="{D95DF3BB-D20D-7848-AC07-2B78C3E5E315}">
      <dgm:prSet/>
      <dgm:spPr/>
      <dgm:t>
        <a:bodyPr/>
        <a:lstStyle/>
        <a:p>
          <a:endParaRPr lang="en-US" sz="1200"/>
        </a:p>
      </dgm:t>
    </dgm:pt>
    <dgm:pt modelId="{8D8A4955-C3DA-8648-8BF4-97BB6224BD41}" type="sibTrans" cxnId="{D95DF3BB-D20D-7848-AC07-2B78C3E5E315}">
      <dgm:prSet/>
      <dgm:spPr/>
      <dgm:t>
        <a:bodyPr/>
        <a:lstStyle/>
        <a:p>
          <a:endParaRPr lang="en-US" sz="1200"/>
        </a:p>
      </dgm:t>
    </dgm:pt>
    <dgm:pt modelId="{8C29EA10-EA09-3346-B8B5-7C184673D1E4}">
      <dgm:prSet phldrT="[Text]" custT="1"/>
      <dgm:spPr>
        <a:solidFill>
          <a:srgbClr val="33B8B9"/>
        </a:solidFill>
        <a:ln>
          <a:noFill/>
        </a:ln>
      </dgm:spPr>
      <dgm:t>
        <a:bodyPr/>
        <a:lstStyle/>
        <a:p>
          <a:r>
            <a:rPr lang="zh-CN" altLang="en-US" sz="1050" dirty="0"/>
            <a:t>封装</a:t>
          </a:r>
          <a:endParaRPr lang="en-US" sz="1050" dirty="0"/>
        </a:p>
      </dgm:t>
    </dgm:pt>
    <dgm:pt modelId="{8AEE2226-9BD4-0745-8E76-08862EAAC0B6}" type="parTrans" cxnId="{7AB8BD06-AA39-8B41-AE35-A750867B82BD}">
      <dgm:prSet/>
      <dgm:spPr/>
      <dgm:t>
        <a:bodyPr/>
        <a:lstStyle/>
        <a:p>
          <a:endParaRPr lang="en-US" sz="1200"/>
        </a:p>
      </dgm:t>
    </dgm:pt>
    <dgm:pt modelId="{B8B994FB-91F5-A744-B8B3-6BED67E922B5}" type="sibTrans" cxnId="{7AB8BD06-AA39-8B41-AE35-A750867B82BD}">
      <dgm:prSet/>
      <dgm:spPr/>
      <dgm:t>
        <a:bodyPr/>
        <a:lstStyle/>
        <a:p>
          <a:endParaRPr lang="en-US" sz="1200"/>
        </a:p>
      </dgm:t>
    </dgm:pt>
    <dgm:pt modelId="{DCEDF18A-60C7-A144-A54E-D85BBA5B22A1}">
      <dgm:prSet phldrT="[Text]" custT="1"/>
      <dgm:spPr>
        <a:solidFill>
          <a:srgbClr val="33B8B9"/>
        </a:solidFill>
        <a:ln>
          <a:noFill/>
        </a:ln>
      </dgm:spPr>
      <dgm:t>
        <a:bodyPr/>
        <a:lstStyle/>
        <a:p>
          <a:r>
            <a:rPr lang="zh-CN" altLang="en-US" sz="1050" dirty="0"/>
            <a:t>封装芯片测试</a:t>
          </a:r>
          <a:endParaRPr lang="en-US" sz="1050" dirty="0">
            <a:solidFill>
              <a:schemeClr val="bg1"/>
            </a:solidFill>
          </a:endParaRPr>
        </a:p>
      </dgm:t>
    </dgm:pt>
    <dgm:pt modelId="{FCA69174-0B75-774A-BEA5-5B22E6937384}" type="parTrans" cxnId="{68A7668E-6A14-0A42-B326-D1AFAE560EE2}">
      <dgm:prSet/>
      <dgm:spPr/>
      <dgm:t>
        <a:bodyPr/>
        <a:lstStyle/>
        <a:p>
          <a:endParaRPr lang="en-US" sz="1200"/>
        </a:p>
      </dgm:t>
    </dgm:pt>
    <dgm:pt modelId="{A53B5D2E-F807-A241-BB74-910B835E7617}" type="sibTrans" cxnId="{68A7668E-6A14-0A42-B326-D1AFAE560EE2}">
      <dgm:prSet/>
      <dgm:spPr/>
      <dgm:t>
        <a:bodyPr/>
        <a:lstStyle/>
        <a:p>
          <a:endParaRPr lang="en-US" sz="1200"/>
        </a:p>
      </dgm:t>
    </dgm:pt>
    <dgm:pt modelId="{8B522DC1-0BA2-0C49-85EE-49094E54333A}">
      <dgm:prSet phldrT="[Text]" custT="1"/>
      <dgm:spPr>
        <a:solidFill>
          <a:srgbClr val="33B8B9"/>
        </a:solidFill>
        <a:ln>
          <a:noFill/>
        </a:ln>
      </dgm:spPr>
      <dgm:t>
        <a:bodyPr/>
        <a:lstStyle/>
        <a:p>
          <a:r>
            <a:rPr lang="zh-CN" altLang="en-US" sz="1050" dirty="0"/>
            <a:t>晶圆测试</a:t>
          </a:r>
          <a:endParaRPr lang="en-US" sz="1050" dirty="0"/>
        </a:p>
      </dgm:t>
    </dgm:pt>
    <dgm:pt modelId="{984E2232-2ED8-6845-85A3-87439A084253}" type="parTrans" cxnId="{10535A79-7646-0548-947D-80CE6F6967A7}">
      <dgm:prSet/>
      <dgm:spPr/>
      <dgm:t>
        <a:bodyPr/>
        <a:lstStyle/>
        <a:p>
          <a:endParaRPr lang="en-US" sz="1200"/>
        </a:p>
      </dgm:t>
    </dgm:pt>
    <dgm:pt modelId="{4A9CD612-8BCA-6C4F-8F03-E908F8736042}" type="sibTrans" cxnId="{10535A79-7646-0548-947D-80CE6F6967A7}">
      <dgm:prSet/>
      <dgm:spPr/>
      <dgm:t>
        <a:bodyPr/>
        <a:lstStyle/>
        <a:p>
          <a:endParaRPr lang="en-US" sz="1200"/>
        </a:p>
      </dgm:t>
    </dgm:pt>
    <dgm:pt modelId="{E5A4EC9F-7A8C-8944-AE1D-2E79EED5A264}">
      <dgm:prSet phldrT="[Text]" custT="1"/>
      <dgm:spPr>
        <a:solidFill>
          <a:srgbClr val="33B8B9"/>
        </a:solidFill>
        <a:ln>
          <a:noFill/>
        </a:ln>
      </dgm:spPr>
      <dgm:t>
        <a:bodyPr/>
        <a:lstStyle/>
        <a:p>
          <a:r>
            <a:rPr lang="zh-CN" altLang="en-US" sz="1050" dirty="0"/>
            <a:t>晶圆验收</a:t>
          </a:r>
          <a:endParaRPr lang="en-US" altLang="zh-CN" sz="1050" dirty="0"/>
        </a:p>
        <a:p>
          <a:r>
            <a:rPr lang="en-US" altLang="zh-CN" sz="1050" dirty="0"/>
            <a:t>&amp;</a:t>
          </a:r>
          <a:r>
            <a:rPr lang="zh-CN" altLang="en-US" sz="1050" dirty="0"/>
            <a:t>可靠性</a:t>
          </a:r>
          <a:endParaRPr lang="en-US" sz="1050" dirty="0"/>
        </a:p>
      </dgm:t>
    </dgm:pt>
    <dgm:pt modelId="{8B710F13-85D7-BF40-98D6-689C274EC4E8}" type="parTrans" cxnId="{75373476-DF69-374F-81BA-7F8954FD4DEA}">
      <dgm:prSet/>
      <dgm:spPr/>
      <dgm:t>
        <a:bodyPr/>
        <a:lstStyle/>
        <a:p>
          <a:endParaRPr lang="en-US" sz="1200"/>
        </a:p>
      </dgm:t>
    </dgm:pt>
    <dgm:pt modelId="{95A38E0F-9328-6146-8229-CB74D74F567F}" type="sibTrans" cxnId="{75373476-DF69-374F-81BA-7F8954FD4DEA}">
      <dgm:prSet/>
      <dgm:spPr/>
      <dgm:t>
        <a:bodyPr/>
        <a:lstStyle/>
        <a:p>
          <a:endParaRPr lang="en-US" sz="1200"/>
        </a:p>
      </dgm:t>
    </dgm:pt>
    <dgm:pt modelId="{8385F8A8-0857-124A-A77D-51DA1FED3FE1}">
      <dgm:prSet phldrT="[Text]" custT="1"/>
      <dgm:spPr>
        <a:solidFill>
          <a:srgbClr val="33B8B9"/>
        </a:solidFill>
        <a:ln>
          <a:noFill/>
        </a:ln>
      </dgm:spPr>
      <dgm:t>
        <a:bodyPr/>
        <a:lstStyle/>
        <a:p>
          <a:r>
            <a:rPr lang="zh-CN" altLang="en-US" sz="1050" dirty="0"/>
            <a:t>系统级测试</a:t>
          </a:r>
          <a:endParaRPr lang="en-US" sz="1050" dirty="0"/>
        </a:p>
      </dgm:t>
    </dgm:pt>
    <dgm:pt modelId="{F3D6A24E-A71C-D54B-B9E8-4663A21E39CA}" type="parTrans" cxnId="{F4100459-6B19-774B-963A-96E41A08A043}">
      <dgm:prSet/>
      <dgm:spPr/>
      <dgm:t>
        <a:bodyPr/>
        <a:lstStyle/>
        <a:p>
          <a:endParaRPr lang="en-US" sz="1200"/>
        </a:p>
      </dgm:t>
    </dgm:pt>
    <dgm:pt modelId="{0E870CC4-4713-994F-A8AC-9DBD812A7A5C}" type="sibTrans" cxnId="{F4100459-6B19-774B-963A-96E41A08A043}">
      <dgm:prSet/>
      <dgm:spPr/>
      <dgm:t>
        <a:bodyPr/>
        <a:lstStyle/>
        <a:p>
          <a:endParaRPr lang="en-US" sz="1200"/>
        </a:p>
      </dgm:t>
    </dgm:pt>
    <dgm:pt modelId="{A6A5ACD0-503A-B44D-988F-4E1CE3CAADA2}" type="pres">
      <dgm:prSet presAssocID="{E9FBC457-0E47-1C42-B6A5-B88E14CEEB97}" presName="Name0" presStyleCnt="0">
        <dgm:presLayoutVars>
          <dgm:dir/>
          <dgm:animLvl val="lvl"/>
          <dgm:resizeHandles val="exact"/>
        </dgm:presLayoutVars>
      </dgm:prSet>
      <dgm:spPr/>
    </dgm:pt>
    <dgm:pt modelId="{A6B5C05C-CC37-4B40-AEDD-93D3C220452D}" type="pres">
      <dgm:prSet presAssocID="{FDAD6C3F-7FA3-5F4B-94B3-F27786BD38FA}" presName="parTxOnly" presStyleLbl="node1" presStyleIdx="0" presStyleCnt="7">
        <dgm:presLayoutVars>
          <dgm:chMax val="0"/>
          <dgm:chPref val="0"/>
          <dgm:bulletEnabled val="1"/>
        </dgm:presLayoutVars>
      </dgm:prSet>
      <dgm:spPr/>
    </dgm:pt>
    <dgm:pt modelId="{4D6C9E93-D7AB-2545-8ADE-714CCEF5CFC7}" type="pres">
      <dgm:prSet presAssocID="{0AB25AD0-A8DB-CE46-BF79-F16513E57554}" presName="parTxOnlySpace" presStyleCnt="0"/>
      <dgm:spPr/>
    </dgm:pt>
    <dgm:pt modelId="{E5ABEC83-6753-0744-A5A5-91BF6F078177}" type="pres">
      <dgm:prSet presAssocID="{9BC63CA5-BC22-3E41-951C-EE278237E486}" presName="parTxOnly" presStyleLbl="node1" presStyleIdx="1" presStyleCnt="7">
        <dgm:presLayoutVars>
          <dgm:chMax val="0"/>
          <dgm:chPref val="0"/>
          <dgm:bulletEnabled val="1"/>
        </dgm:presLayoutVars>
      </dgm:prSet>
      <dgm:spPr/>
    </dgm:pt>
    <dgm:pt modelId="{2154FEE2-98A4-C041-9438-F76938B134BE}" type="pres">
      <dgm:prSet presAssocID="{8D8A4955-C3DA-8648-8BF4-97BB6224BD41}" presName="parTxOnlySpace" presStyleCnt="0"/>
      <dgm:spPr/>
    </dgm:pt>
    <dgm:pt modelId="{AC5E9B47-2338-034C-9C83-79774C5B2D5F}" type="pres">
      <dgm:prSet presAssocID="{E5A4EC9F-7A8C-8944-AE1D-2E79EED5A264}" presName="parTxOnly" presStyleLbl="node1" presStyleIdx="2" presStyleCnt="7">
        <dgm:presLayoutVars>
          <dgm:chMax val="0"/>
          <dgm:chPref val="0"/>
          <dgm:bulletEnabled val="1"/>
        </dgm:presLayoutVars>
      </dgm:prSet>
      <dgm:spPr/>
    </dgm:pt>
    <dgm:pt modelId="{51FFB2F8-3B5B-1C4E-8C7A-E36979A90FAE}" type="pres">
      <dgm:prSet presAssocID="{95A38E0F-9328-6146-8229-CB74D74F567F}" presName="parTxOnlySpace" presStyleCnt="0"/>
      <dgm:spPr/>
    </dgm:pt>
    <dgm:pt modelId="{E9547AFA-50A7-644F-8CE0-80985805C036}" type="pres">
      <dgm:prSet presAssocID="{8B522DC1-0BA2-0C49-85EE-49094E54333A}" presName="parTxOnly" presStyleLbl="node1" presStyleIdx="3" presStyleCnt="7">
        <dgm:presLayoutVars>
          <dgm:chMax val="0"/>
          <dgm:chPref val="0"/>
          <dgm:bulletEnabled val="1"/>
        </dgm:presLayoutVars>
      </dgm:prSet>
      <dgm:spPr/>
    </dgm:pt>
    <dgm:pt modelId="{4B83B45E-AC2A-AD47-9BFE-232D94E2251B}" type="pres">
      <dgm:prSet presAssocID="{4A9CD612-8BCA-6C4F-8F03-E908F8736042}" presName="parTxOnlySpace" presStyleCnt="0"/>
      <dgm:spPr/>
    </dgm:pt>
    <dgm:pt modelId="{C813F1DF-9472-344F-8277-05B8B7603B45}" type="pres">
      <dgm:prSet presAssocID="{8C29EA10-EA09-3346-B8B5-7C184673D1E4}" presName="parTxOnly" presStyleLbl="node1" presStyleIdx="4" presStyleCnt="7">
        <dgm:presLayoutVars>
          <dgm:chMax val="0"/>
          <dgm:chPref val="0"/>
          <dgm:bulletEnabled val="1"/>
        </dgm:presLayoutVars>
      </dgm:prSet>
      <dgm:spPr/>
    </dgm:pt>
    <dgm:pt modelId="{E262A867-4BE6-BF42-B345-CADFE79AD94E}" type="pres">
      <dgm:prSet presAssocID="{B8B994FB-91F5-A744-B8B3-6BED67E922B5}" presName="parTxOnlySpace" presStyleCnt="0"/>
      <dgm:spPr/>
    </dgm:pt>
    <dgm:pt modelId="{81342181-49F8-7A43-B3BC-31445FE37A5A}" type="pres">
      <dgm:prSet presAssocID="{DCEDF18A-60C7-A144-A54E-D85BBA5B22A1}" presName="parTxOnly" presStyleLbl="node1" presStyleIdx="5" presStyleCnt="7">
        <dgm:presLayoutVars>
          <dgm:chMax val="0"/>
          <dgm:chPref val="0"/>
          <dgm:bulletEnabled val="1"/>
        </dgm:presLayoutVars>
      </dgm:prSet>
      <dgm:spPr/>
    </dgm:pt>
    <dgm:pt modelId="{CB7BFAB6-634C-424D-896E-3E3FB26D063C}" type="pres">
      <dgm:prSet presAssocID="{A53B5D2E-F807-A241-BB74-910B835E7617}" presName="parTxOnlySpace" presStyleCnt="0"/>
      <dgm:spPr/>
    </dgm:pt>
    <dgm:pt modelId="{0651A80E-336B-0B49-AD75-91A964ECDC95}" type="pres">
      <dgm:prSet presAssocID="{8385F8A8-0857-124A-A77D-51DA1FED3FE1}" presName="parTxOnly" presStyleLbl="node1" presStyleIdx="6" presStyleCnt="7">
        <dgm:presLayoutVars>
          <dgm:chMax val="0"/>
          <dgm:chPref val="0"/>
          <dgm:bulletEnabled val="1"/>
        </dgm:presLayoutVars>
      </dgm:prSet>
      <dgm:spPr/>
    </dgm:pt>
  </dgm:ptLst>
  <dgm:cxnLst>
    <dgm:cxn modelId="{7AB8BD06-AA39-8B41-AE35-A750867B82BD}" srcId="{E9FBC457-0E47-1C42-B6A5-B88E14CEEB97}" destId="{8C29EA10-EA09-3346-B8B5-7C184673D1E4}" srcOrd="4" destOrd="0" parTransId="{8AEE2226-9BD4-0745-8E76-08862EAAC0B6}" sibTransId="{B8B994FB-91F5-A744-B8B3-6BED67E922B5}"/>
    <dgm:cxn modelId="{7A5F0712-8D33-B74E-AD2D-5BBF95596338}" type="presOf" srcId="{FDAD6C3F-7FA3-5F4B-94B3-F27786BD38FA}" destId="{A6B5C05C-CC37-4B40-AEDD-93D3C220452D}" srcOrd="0" destOrd="0" presId="urn:microsoft.com/office/officeart/2005/8/layout/chevron1"/>
    <dgm:cxn modelId="{530DB668-D99B-ED4D-9992-C50A80394E47}" type="presOf" srcId="{DCEDF18A-60C7-A144-A54E-D85BBA5B22A1}" destId="{81342181-49F8-7A43-B3BC-31445FE37A5A}" srcOrd="0" destOrd="0" presId="urn:microsoft.com/office/officeart/2005/8/layout/chevron1"/>
    <dgm:cxn modelId="{2FBEF44B-99B7-2540-B6F2-3CBD5DFB4AD8}" type="presOf" srcId="{8C29EA10-EA09-3346-B8B5-7C184673D1E4}" destId="{C813F1DF-9472-344F-8277-05B8B7603B45}" srcOrd="0" destOrd="0" presId="urn:microsoft.com/office/officeart/2005/8/layout/chevron1"/>
    <dgm:cxn modelId="{A77A196E-666B-024A-B3F6-945DA4D5912D}" type="presOf" srcId="{E9FBC457-0E47-1C42-B6A5-B88E14CEEB97}" destId="{A6A5ACD0-503A-B44D-988F-4E1CE3CAADA2}" srcOrd="0" destOrd="0" presId="urn:microsoft.com/office/officeart/2005/8/layout/chevron1"/>
    <dgm:cxn modelId="{54DFF36F-4A49-C840-BA57-4E2B6E90867B}" srcId="{E9FBC457-0E47-1C42-B6A5-B88E14CEEB97}" destId="{FDAD6C3F-7FA3-5F4B-94B3-F27786BD38FA}" srcOrd="0" destOrd="0" parTransId="{96A5BFD6-69B9-AD4C-AEF2-A20D5E935E43}" sibTransId="{0AB25AD0-A8DB-CE46-BF79-F16513E57554}"/>
    <dgm:cxn modelId="{75373476-DF69-374F-81BA-7F8954FD4DEA}" srcId="{E9FBC457-0E47-1C42-B6A5-B88E14CEEB97}" destId="{E5A4EC9F-7A8C-8944-AE1D-2E79EED5A264}" srcOrd="2" destOrd="0" parTransId="{8B710F13-85D7-BF40-98D6-689C274EC4E8}" sibTransId="{95A38E0F-9328-6146-8229-CB74D74F567F}"/>
    <dgm:cxn modelId="{F4100459-6B19-774B-963A-96E41A08A043}" srcId="{E9FBC457-0E47-1C42-B6A5-B88E14CEEB97}" destId="{8385F8A8-0857-124A-A77D-51DA1FED3FE1}" srcOrd="6" destOrd="0" parTransId="{F3D6A24E-A71C-D54B-B9E8-4663A21E39CA}" sibTransId="{0E870CC4-4713-994F-A8AC-9DBD812A7A5C}"/>
    <dgm:cxn modelId="{10535A79-7646-0548-947D-80CE6F6967A7}" srcId="{E9FBC457-0E47-1C42-B6A5-B88E14CEEB97}" destId="{8B522DC1-0BA2-0C49-85EE-49094E54333A}" srcOrd="3" destOrd="0" parTransId="{984E2232-2ED8-6845-85A3-87439A084253}" sibTransId="{4A9CD612-8BCA-6C4F-8F03-E908F8736042}"/>
    <dgm:cxn modelId="{68A7668E-6A14-0A42-B326-D1AFAE560EE2}" srcId="{E9FBC457-0E47-1C42-B6A5-B88E14CEEB97}" destId="{DCEDF18A-60C7-A144-A54E-D85BBA5B22A1}" srcOrd="5" destOrd="0" parTransId="{FCA69174-0B75-774A-BEA5-5B22E6937384}" sibTransId="{A53B5D2E-F807-A241-BB74-910B835E7617}"/>
    <dgm:cxn modelId="{CEBF2090-9EA1-BB44-BD4E-A021521AEDAC}" type="presOf" srcId="{E5A4EC9F-7A8C-8944-AE1D-2E79EED5A264}" destId="{AC5E9B47-2338-034C-9C83-79774C5B2D5F}" srcOrd="0" destOrd="0" presId="urn:microsoft.com/office/officeart/2005/8/layout/chevron1"/>
    <dgm:cxn modelId="{65161493-9F2D-8045-B840-54282093D8C8}" type="presOf" srcId="{8385F8A8-0857-124A-A77D-51DA1FED3FE1}" destId="{0651A80E-336B-0B49-AD75-91A964ECDC95}" srcOrd="0" destOrd="0" presId="urn:microsoft.com/office/officeart/2005/8/layout/chevron1"/>
    <dgm:cxn modelId="{D95DF3BB-D20D-7848-AC07-2B78C3E5E315}" srcId="{E9FBC457-0E47-1C42-B6A5-B88E14CEEB97}" destId="{9BC63CA5-BC22-3E41-951C-EE278237E486}" srcOrd="1" destOrd="0" parTransId="{21389485-8C64-D441-921A-F763372752B0}" sibTransId="{8D8A4955-C3DA-8648-8BF4-97BB6224BD41}"/>
    <dgm:cxn modelId="{473DBDBC-2822-924C-9279-717B36AAF6C2}" type="presOf" srcId="{8B522DC1-0BA2-0C49-85EE-49094E54333A}" destId="{E9547AFA-50A7-644F-8CE0-80985805C036}" srcOrd="0" destOrd="0" presId="urn:microsoft.com/office/officeart/2005/8/layout/chevron1"/>
    <dgm:cxn modelId="{BD6271DC-F47D-F944-8440-C7431F4DEC01}" type="presOf" srcId="{9BC63CA5-BC22-3E41-951C-EE278237E486}" destId="{E5ABEC83-6753-0744-A5A5-91BF6F078177}" srcOrd="0" destOrd="0" presId="urn:microsoft.com/office/officeart/2005/8/layout/chevron1"/>
    <dgm:cxn modelId="{A7443C13-8582-A441-8D08-21C4B2EBAB50}" type="presParOf" srcId="{A6A5ACD0-503A-B44D-988F-4E1CE3CAADA2}" destId="{A6B5C05C-CC37-4B40-AEDD-93D3C220452D}" srcOrd="0" destOrd="0" presId="urn:microsoft.com/office/officeart/2005/8/layout/chevron1"/>
    <dgm:cxn modelId="{A5C3E410-FFFA-BD42-AAB8-019ECAE830B9}" type="presParOf" srcId="{A6A5ACD0-503A-B44D-988F-4E1CE3CAADA2}" destId="{4D6C9E93-D7AB-2545-8ADE-714CCEF5CFC7}" srcOrd="1" destOrd="0" presId="urn:microsoft.com/office/officeart/2005/8/layout/chevron1"/>
    <dgm:cxn modelId="{6D6BFC72-9BA9-3544-84FE-63058FAD2BFA}" type="presParOf" srcId="{A6A5ACD0-503A-B44D-988F-4E1CE3CAADA2}" destId="{E5ABEC83-6753-0744-A5A5-91BF6F078177}" srcOrd="2" destOrd="0" presId="urn:microsoft.com/office/officeart/2005/8/layout/chevron1"/>
    <dgm:cxn modelId="{3E1BCBA5-4CC3-1D42-AACB-9F0B7787D10B}" type="presParOf" srcId="{A6A5ACD0-503A-B44D-988F-4E1CE3CAADA2}" destId="{2154FEE2-98A4-C041-9438-F76938B134BE}" srcOrd="3" destOrd="0" presId="urn:microsoft.com/office/officeart/2005/8/layout/chevron1"/>
    <dgm:cxn modelId="{8557A883-1C8B-2740-A649-51F899BE2BE4}" type="presParOf" srcId="{A6A5ACD0-503A-B44D-988F-4E1CE3CAADA2}" destId="{AC5E9B47-2338-034C-9C83-79774C5B2D5F}" srcOrd="4" destOrd="0" presId="urn:microsoft.com/office/officeart/2005/8/layout/chevron1"/>
    <dgm:cxn modelId="{09A5D230-9928-5248-90E7-B7CB3D4F55AE}" type="presParOf" srcId="{A6A5ACD0-503A-B44D-988F-4E1CE3CAADA2}" destId="{51FFB2F8-3B5B-1C4E-8C7A-E36979A90FAE}" srcOrd="5" destOrd="0" presId="urn:microsoft.com/office/officeart/2005/8/layout/chevron1"/>
    <dgm:cxn modelId="{1F998B08-CDE5-8B40-AEB2-4BD53FD0E48D}" type="presParOf" srcId="{A6A5ACD0-503A-B44D-988F-4E1CE3CAADA2}" destId="{E9547AFA-50A7-644F-8CE0-80985805C036}" srcOrd="6" destOrd="0" presId="urn:microsoft.com/office/officeart/2005/8/layout/chevron1"/>
    <dgm:cxn modelId="{1A0ECE3F-F745-0A4E-A809-D77A237CDD81}" type="presParOf" srcId="{A6A5ACD0-503A-B44D-988F-4E1CE3CAADA2}" destId="{4B83B45E-AC2A-AD47-9BFE-232D94E2251B}" srcOrd="7" destOrd="0" presId="urn:microsoft.com/office/officeart/2005/8/layout/chevron1"/>
    <dgm:cxn modelId="{06136BBE-9F3E-D743-8CFA-A187B14A203D}" type="presParOf" srcId="{A6A5ACD0-503A-B44D-988F-4E1CE3CAADA2}" destId="{C813F1DF-9472-344F-8277-05B8B7603B45}" srcOrd="8" destOrd="0" presId="urn:microsoft.com/office/officeart/2005/8/layout/chevron1"/>
    <dgm:cxn modelId="{BEE77CFE-D4C4-0F40-AB7F-9BF635ECF3EE}" type="presParOf" srcId="{A6A5ACD0-503A-B44D-988F-4E1CE3CAADA2}" destId="{E262A867-4BE6-BF42-B345-CADFE79AD94E}" srcOrd="9" destOrd="0" presId="urn:microsoft.com/office/officeart/2005/8/layout/chevron1"/>
    <dgm:cxn modelId="{8243B68F-C6FD-4643-841E-795C0C5AA952}" type="presParOf" srcId="{A6A5ACD0-503A-B44D-988F-4E1CE3CAADA2}" destId="{81342181-49F8-7A43-B3BC-31445FE37A5A}" srcOrd="10" destOrd="0" presId="urn:microsoft.com/office/officeart/2005/8/layout/chevron1"/>
    <dgm:cxn modelId="{DCBB9D13-F28F-404E-AF4B-0237DA435D57}" type="presParOf" srcId="{A6A5ACD0-503A-B44D-988F-4E1CE3CAADA2}" destId="{CB7BFAB6-634C-424D-896E-3E3FB26D063C}" srcOrd="11" destOrd="0" presId="urn:microsoft.com/office/officeart/2005/8/layout/chevron1"/>
    <dgm:cxn modelId="{C2AD67F5-4D77-BA46-A873-5949CD2C9357}" type="presParOf" srcId="{A6A5ACD0-503A-B44D-988F-4E1CE3CAADA2}" destId="{0651A80E-336B-0B49-AD75-91A964ECDC95}" srcOrd="12"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FBC457-0E47-1C42-B6A5-B88E14CEEB97}" type="doc">
      <dgm:prSet loTypeId="urn:microsoft.com/office/officeart/2005/8/layout/chevron1" loCatId="" qsTypeId="urn:microsoft.com/office/officeart/2005/8/quickstyle/simple1" qsCatId="simple" csTypeId="urn:microsoft.com/office/officeart/2005/8/colors/accent1_2" csCatId="accent1" phldr="1"/>
      <dgm:spPr/>
    </dgm:pt>
    <dgm:pt modelId="{FDAD6C3F-7FA3-5F4B-94B3-F27786BD38FA}">
      <dgm:prSet phldrT="[Text]" custT="1"/>
      <dgm:spPr>
        <a:solidFill>
          <a:srgbClr val="33B8B9">
            <a:alpha val="20000"/>
          </a:srgbClr>
        </a:solidFill>
        <a:ln>
          <a:noFill/>
        </a:ln>
      </dgm:spPr>
      <dgm:t>
        <a:bodyPr/>
        <a:lstStyle/>
        <a:p>
          <a:r>
            <a:rPr lang="en-US" sz="1050" dirty="0"/>
            <a:t>IC </a:t>
          </a:r>
          <a:r>
            <a:rPr lang="zh-CN" altLang="en-US" sz="1050" dirty="0"/>
            <a:t>设计</a:t>
          </a:r>
          <a:endParaRPr lang="en-US" sz="1050" dirty="0"/>
        </a:p>
      </dgm:t>
    </dgm:pt>
    <dgm:pt modelId="{96A5BFD6-69B9-AD4C-AEF2-A20D5E935E43}" type="parTrans" cxnId="{54DFF36F-4A49-C840-BA57-4E2B6E90867B}">
      <dgm:prSet/>
      <dgm:spPr/>
      <dgm:t>
        <a:bodyPr/>
        <a:lstStyle/>
        <a:p>
          <a:endParaRPr lang="en-US" sz="1200"/>
        </a:p>
      </dgm:t>
    </dgm:pt>
    <dgm:pt modelId="{0AB25AD0-A8DB-CE46-BF79-F16513E57554}" type="sibTrans" cxnId="{54DFF36F-4A49-C840-BA57-4E2B6E90867B}">
      <dgm:prSet/>
      <dgm:spPr/>
      <dgm:t>
        <a:bodyPr/>
        <a:lstStyle/>
        <a:p>
          <a:endParaRPr lang="en-US" sz="1200"/>
        </a:p>
      </dgm:t>
    </dgm:pt>
    <dgm:pt modelId="{9BC63CA5-BC22-3E41-951C-EE278237E486}">
      <dgm:prSet phldrT="[Text]" custT="1"/>
      <dgm:spPr>
        <a:solidFill>
          <a:srgbClr val="33B8B9">
            <a:alpha val="20000"/>
          </a:srgbClr>
        </a:solidFill>
        <a:ln>
          <a:noFill/>
        </a:ln>
      </dgm:spPr>
      <dgm:t>
        <a:bodyPr/>
        <a:lstStyle/>
        <a:p>
          <a:r>
            <a:rPr lang="zh-CN" altLang="en-US" sz="1050" dirty="0"/>
            <a:t>晶圆制造</a:t>
          </a:r>
          <a:endParaRPr lang="en-US" sz="1050" dirty="0"/>
        </a:p>
      </dgm:t>
    </dgm:pt>
    <dgm:pt modelId="{21389485-8C64-D441-921A-F763372752B0}" type="parTrans" cxnId="{D95DF3BB-D20D-7848-AC07-2B78C3E5E315}">
      <dgm:prSet/>
      <dgm:spPr/>
      <dgm:t>
        <a:bodyPr/>
        <a:lstStyle/>
        <a:p>
          <a:endParaRPr lang="en-US" sz="1200"/>
        </a:p>
      </dgm:t>
    </dgm:pt>
    <dgm:pt modelId="{8D8A4955-C3DA-8648-8BF4-97BB6224BD41}" type="sibTrans" cxnId="{D95DF3BB-D20D-7848-AC07-2B78C3E5E315}">
      <dgm:prSet/>
      <dgm:spPr/>
      <dgm:t>
        <a:bodyPr/>
        <a:lstStyle/>
        <a:p>
          <a:endParaRPr lang="en-US" sz="1200"/>
        </a:p>
      </dgm:t>
    </dgm:pt>
    <dgm:pt modelId="{8C29EA10-EA09-3346-B8B5-7C184673D1E4}">
      <dgm:prSet phldrT="[Text]" custT="1"/>
      <dgm:spPr>
        <a:solidFill>
          <a:srgbClr val="33B8B9">
            <a:alpha val="20000"/>
          </a:srgbClr>
        </a:solidFill>
        <a:ln>
          <a:noFill/>
        </a:ln>
      </dgm:spPr>
      <dgm:t>
        <a:bodyPr/>
        <a:lstStyle/>
        <a:p>
          <a:r>
            <a:rPr lang="zh-CN" altLang="en-US" sz="1050" dirty="0"/>
            <a:t>封装</a:t>
          </a:r>
          <a:endParaRPr lang="en-US" sz="1050" dirty="0"/>
        </a:p>
      </dgm:t>
    </dgm:pt>
    <dgm:pt modelId="{8AEE2226-9BD4-0745-8E76-08862EAAC0B6}" type="parTrans" cxnId="{7AB8BD06-AA39-8B41-AE35-A750867B82BD}">
      <dgm:prSet/>
      <dgm:spPr/>
      <dgm:t>
        <a:bodyPr/>
        <a:lstStyle/>
        <a:p>
          <a:endParaRPr lang="en-US" sz="1200"/>
        </a:p>
      </dgm:t>
    </dgm:pt>
    <dgm:pt modelId="{B8B994FB-91F5-A744-B8B3-6BED67E922B5}" type="sibTrans" cxnId="{7AB8BD06-AA39-8B41-AE35-A750867B82BD}">
      <dgm:prSet/>
      <dgm:spPr/>
      <dgm:t>
        <a:bodyPr/>
        <a:lstStyle/>
        <a:p>
          <a:endParaRPr lang="en-US" sz="1200"/>
        </a:p>
      </dgm:t>
    </dgm:pt>
    <dgm:pt modelId="{DCEDF18A-60C7-A144-A54E-D85BBA5B22A1}">
      <dgm:prSet phldrT="[Text]" custT="1"/>
      <dgm:spPr>
        <a:solidFill>
          <a:srgbClr val="33B8B9">
            <a:alpha val="20000"/>
          </a:srgbClr>
        </a:solidFill>
        <a:ln>
          <a:noFill/>
        </a:ln>
      </dgm:spPr>
      <dgm:t>
        <a:bodyPr/>
        <a:lstStyle/>
        <a:p>
          <a:r>
            <a:rPr lang="zh-CN" altLang="en-US" sz="1050" dirty="0"/>
            <a:t>封装芯片测试</a:t>
          </a:r>
          <a:endParaRPr lang="en-US" sz="1050" dirty="0"/>
        </a:p>
      </dgm:t>
    </dgm:pt>
    <dgm:pt modelId="{FCA69174-0B75-774A-BEA5-5B22E6937384}" type="parTrans" cxnId="{68A7668E-6A14-0A42-B326-D1AFAE560EE2}">
      <dgm:prSet/>
      <dgm:spPr/>
      <dgm:t>
        <a:bodyPr/>
        <a:lstStyle/>
        <a:p>
          <a:endParaRPr lang="en-US" sz="1200"/>
        </a:p>
      </dgm:t>
    </dgm:pt>
    <dgm:pt modelId="{A53B5D2E-F807-A241-BB74-910B835E7617}" type="sibTrans" cxnId="{68A7668E-6A14-0A42-B326-D1AFAE560EE2}">
      <dgm:prSet/>
      <dgm:spPr/>
      <dgm:t>
        <a:bodyPr/>
        <a:lstStyle/>
        <a:p>
          <a:endParaRPr lang="en-US" sz="1200"/>
        </a:p>
      </dgm:t>
    </dgm:pt>
    <dgm:pt modelId="{8B522DC1-0BA2-0C49-85EE-49094E54333A}">
      <dgm:prSet phldrT="[Text]" custT="1"/>
      <dgm:spPr>
        <a:solidFill>
          <a:srgbClr val="33B8B9"/>
        </a:solidFill>
        <a:ln>
          <a:noFill/>
        </a:ln>
      </dgm:spPr>
      <dgm:t>
        <a:bodyPr/>
        <a:lstStyle/>
        <a:p>
          <a:r>
            <a:rPr lang="zh-CN" altLang="en-US" sz="1050" dirty="0"/>
            <a:t>晶圆测试</a:t>
          </a:r>
          <a:endParaRPr lang="en-US" sz="1050" dirty="0"/>
        </a:p>
      </dgm:t>
    </dgm:pt>
    <dgm:pt modelId="{984E2232-2ED8-6845-85A3-87439A084253}" type="parTrans" cxnId="{10535A79-7646-0548-947D-80CE6F6967A7}">
      <dgm:prSet/>
      <dgm:spPr/>
      <dgm:t>
        <a:bodyPr/>
        <a:lstStyle/>
        <a:p>
          <a:endParaRPr lang="en-US" sz="1200"/>
        </a:p>
      </dgm:t>
    </dgm:pt>
    <dgm:pt modelId="{4A9CD612-8BCA-6C4F-8F03-E908F8736042}" type="sibTrans" cxnId="{10535A79-7646-0548-947D-80CE6F6967A7}">
      <dgm:prSet/>
      <dgm:spPr/>
      <dgm:t>
        <a:bodyPr/>
        <a:lstStyle/>
        <a:p>
          <a:endParaRPr lang="en-US" sz="1200"/>
        </a:p>
      </dgm:t>
    </dgm:pt>
    <dgm:pt modelId="{E5A4EC9F-7A8C-8944-AE1D-2E79EED5A264}">
      <dgm:prSet phldrT="[Text]" custT="1"/>
      <dgm:spPr>
        <a:solidFill>
          <a:srgbClr val="33B8B9"/>
        </a:solidFill>
        <a:ln>
          <a:noFill/>
        </a:ln>
      </dgm:spPr>
      <dgm:t>
        <a:bodyPr/>
        <a:lstStyle/>
        <a:p>
          <a:r>
            <a:rPr lang="zh-CN" altLang="en-US" sz="1050" dirty="0"/>
            <a:t>晶圆验收</a:t>
          </a:r>
          <a:endParaRPr lang="en-US" altLang="zh-CN" sz="1050" dirty="0"/>
        </a:p>
        <a:p>
          <a:r>
            <a:rPr lang="en-US" altLang="zh-CN" sz="1050" dirty="0"/>
            <a:t>&amp;</a:t>
          </a:r>
          <a:r>
            <a:rPr lang="zh-CN" altLang="en-US" sz="1050" dirty="0"/>
            <a:t>可靠性</a:t>
          </a:r>
          <a:endParaRPr lang="en-US" sz="1050" dirty="0"/>
        </a:p>
      </dgm:t>
    </dgm:pt>
    <dgm:pt modelId="{8B710F13-85D7-BF40-98D6-689C274EC4E8}" type="parTrans" cxnId="{75373476-DF69-374F-81BA-7F8954FD4DEA}">
      <dgm:prSet/>
      <dgm:spPr/>
      <dgm:t>
        <a:bodyPr/>
        <a:lstStyle/>
        <a:p>
          <a:endParaRPr lang="en-US" sz="1200"/>
        </a:p>
      </dgm:t>
    </dgm:pt>
    <dgm:pt modelId="{95A38E0F-9328-6146-8229-CB74D74F567F}" type="sibTrans" cxnId="{75373476-DF69-374F-81BA-7F8954FD4DEA}">
      <dgm:prSet/>
      <dgm:spPr/>
      <dgm:t>
        <a:bodyPr/>
        <a:lstStyle/>
        <a:p>
          <a:endParaRPr lang="en-US" sz="1200"/>
        </a:p>
      </dgm:t>
    </dgm:pt>
    <dgm:pt modelId="{8385F8A8-0857-124A-A77D-51DA1FED3FE1}">
      <dgm:prSet phldrT="[Text]" custT="1"/>
      <dgm:spPr>
        <a:solidFill>
          <a:srgbClr val="33B8B9">
            <a:alpha val="20000"/>
          </a:srgbClr>
        </a:solidFill>
        <a:ln>
          <a:noFill/>
        </a:ln>
      </dgm:spPr>
      <dgm:t>
        <a:bodyPr/>
        <a:lstStyle/>
        <a:p>
          <a:r>
            <a:rPr lang="zh-CN" altLang="en-US" sz="1050" dirty="0"/>
            <a:t>系统级测试</a:t>
          </a:r>
          <a:endParaRPr lang="en-US" sz="1050" dirty="0"/>
        </a:p>
      </dgm:t>
    </dgm:pt>
    <dgm:pt modelId="{F3D6A24E-A71C-D54B-B9E8-4663A21E39CA}" type="parTrans" cxnId="{F4100459-6B19-774B-963A-96E41A08A043}">
      <dgm:prSet/>
      <dgm:spPr/>
      <dgm:t>
        <a:bodyPr/>
        <a:lstStyle/>
        <a:p>
          <a:endParaRPr lang="en-US" sz="1200"/>
        </a:p>
      </dgm:t>
    </dgm:pt>
    <dgm:pt modelId="{0E870CC4-4713-994F-A8AC-9DBD812A7A5C}" type="sibTrans" cxnId="{F4100459-6B19-774B-963A-96E41A08A043}">
      <dgm:prSet/>
      <dgm:spPr/>
      <dgm:t>
        <a:bodyPr/>
        <a:lstStyle/>
        <a:p>
          <a:endParaRPr lang="en-US" sz="1200"/>
        </a:p>
      </dgm:t>
    </dgm:pt>
    <dgm:pt modelId="{A6A5ACD0-503A-B44D-988F-4E1CE3CAADA2}" type="pres">
      <dgm:prSet presAssocID="{E9FBC457-0E47-1C42-B6A5-B88E14CEEB97}" presName="Name0" presStyleCnt="0">
        <dgm:presLayoutVars>
          <dgm:dir/>
          <dgm:animLvl val="lvl"/>
          <dgm:resizeHandles val="exact"/>
        </dgm:presLayoutVars>
      </dgm:prSet>
      <dgm:spPr/>
    </dgm:pt>
    <dgm:pt modelId="{A6B5C05C-CC37-4B40-AEDD-93D3C220452D}" type="pres">
      <dgm:prSet presAssocID="{FDAD6C3F-7FA3-5F4B-94B3-F27786BD38FA}" presName="parTxOnly" presStyleLbl="node1" presStyleIdx="0" presStyleCnt="7">
        <dgm:presLayoutVars>
          <dgm:chMax val="0"/>
          <dgm:chPref val="0"/>
          <dgm:bulletEnabled val="1"/>
        </dgm:presLayoutVars>
      </dgm:prSet>
      <dgm:spPr/>
    </dgm:pt>
    <dgm:pt modelId="{4D6C9E93-D7AB-2545-8ADE-714CCEF5CFC7}" type="pres">
      <dgm:prSet presAssocID="{0AB25AD0-A8DB-CE46-BF79-F16513E57554}" presName="parTxOnlySpace" presStyleCnt="0"/>
      <dgm:spPr/>
    </dgm:pt>
    <dgm:pt modelId="{E5ABEC83-6753-0744-A5A5-91BF6F078177}" type="pres">
      <dgm:prSet presAssocID="{9BC63CA5-BC22-3E41-951C-EE278237E486}" presName="parTxOnly" presStyleLbl="node1" presStyleIdx="1" presStyleCnt="7">
        <dgm:presLayoutVars>
          <dgm:chMax val="0"/>
          <dgm:chPref val="0"/>
          <dgm:bulletEnabled val="1"/>
        </dgm:presLayoutVars>
      </dgm:prSet>
      <dgm:spPr/>
    </dgm:pt>
    <dgm:pt modelId="{2154FEE2-98A4-C041-9438-F76938B134BE}" type="pres">
      <dgm:prSet presAssocID="{8D8A4955-C3DA-8648-8BF4-97BB6224BD41}" presName="parTxOnlySpace" presStyleCnt="0"/>
      <dgm:spPr/>
    </dgm:pt>
    <dgm:pt modelId="{AC5E9B47-2338-034C-9C83-79774C5B2D5F}" type="pres">
      <dgm:prSet presAssocID="{E5A4EC9F-7A8C-8944-AE1D-2E79EED5A264}" presName="parTxOnly" presStyleLbl="node1" presStyleIdx="2" presStyleCnt="7">
        <dgm:presLayoutVars>
          <dgm:chMax val="0"/>
          <dgm:chPref val="0"/>
          <dgm:bulletEnabled val="1"/>
        </dgm:presLayoutVars>
      </dgm:prSet>
      <dgm:spPr/>
    </dgm:pt>
    <dgm:pt modelId="{51FFB2F8-3B5B-1C4E-8C7A-E36979A90FAE}" type="pres">
      <dgm:prSet presAssocID="{95A38E0F-9328-6146-8229-CB74D74F567F}" presName="parTxOnlySpace" presStyleCnt="0"/>
      <dgm:spPr/>
    </dgm:pt>
    <dgm:pt modelId="{E9547AFA-50A7-644F-8CE0-80985805C036}" type="pres">
      <dgm:prSet presAssocID="{8B522DC1-0BA2-0C49-85EE-49094E54333A}" presName="parTxOnly" presStyleLbl="node1" presStyleIdx="3" presStyleCnt="7">
        <dgm:presLayoutVars>
          <dgm:chMax val="0"/>
          <dgm:chPref val="0"/>
          <dgm:bulletEnabled val="1"/>
        </dgm:presLayoutVars>
      </dgm:prSet>
      <dgm:spPr/>
    </dgm:pt>
    <dgm:pt modelId="{4B83B45E-AC2A-AD47-9BFE-232D94E2251B}" type="pres">
      <dgm:prSet presAssocID="{4A9CD612-8BCA-6C4F-8F03-E908F8736042}" presName="parTxOnlySpace" presStyleCnt="0"/>
      <dgm:spPr/>
    </dgm:pt>
    <dgm:pt modelId="{C813F1DF-9472-344F-8277-05B8B7603B45}" type="pres">
      <dgm:prSet presAssocID="{8C29EA10-EA09-3346-B8B5-7C184673D1E4}" presName="parTxOnly" presStyleLbl="node1" presStyleIdx="4" presStyleCnt="7">
        <dgm:presLayoutVars>
          <dgm:chMax val="0"/>
          <dgm:chPref val="0"/>
          <dgm:bulletEnabled val="1"/>
        </dgm:presLayoutVars>
      </dgm:prSet>
      <dgm:spPr/>
    </dgm:pt>
    <dgm:pt modelId="{E262A867-4BE6-BF42-B345-CADFE79AD94E}" type="pres">
      <dgm:prSet presAssocID="{B8B994FB-91F5-A744-B8B3-6BED67E922B5}" presName="parTxOnlySpace" presStyleCnt="0"/>
      <dgm:spPr/>
    </dgm:pt>
    <dgm:pt modelId="{81342181-49F8-7A43-B3BC-31445FE37A5A}" type="pres">
      <dgm:prSet presAssocID="{DCEDF18A-60C7-A144-A54E-D85BBA5B22A1}" presName="parTxOnly" presStyleLbl="node1" presStyleIdx="5" presStyleCnt="7">
        <dgm:presLayoutVars>
          <dgm:chMax val="0"/>
          <dgm:chPref val="0"/>
          <dgm:bulletEnabled val="1"/>
        </dgm:presLayoutVars>
      </dgm:prSet>
      <dgm:spPr/>
    </dgm:pt>
    <dgm:pt modelId="{CB7BFAB6-634C-424D-896E-3E3FB26D063C}" type="pres">
      <dgm:prSet presAssocID="{A53B5D2E-F807-A241-BB74-910B835E7617}" presName="parTxOnlySpace" presStyleCnt="0"/>
      <dgm:spPr/>
    </dgm:pt>
    <dgm:pt modelId="{0651A80E-336B-0B49-AD75-91A964ECDC95}" type="pres">
      <dgm:prSet presAssocID="{8385F8A8-0857-124A-A77D-51DA1FED3FE1}" presName="parTxOnly" presStyleLbl="node1" presStyleIdx="6" presStyleCnt="7">
        <dgm:presLayoutVars>
          <dgm:chMax val="0"/>
          <dgm:chPref val="0"/>
          <dgm:bulletEnabled val="1"/>
        </dgm:presLayoutVars>
      </dgm:prSet>
      <dgm:spPr/>
    </dgm:pt>
  </dgm:ptLst>
  <dgm:cxnLst>
    <dgm:cxn modelId="{7AB8BD06-AA39-8B41-AE35-A750867B82BD}" srcId="{E9FBC457-0E47-1C42-B6A5-B88E14CEEB97}" destId="{8C29EA10-EA09-3346-B8B5-7C184673D1E4}" srcOrd="4" destOrd="0" parTransId="{8AEE2226-9BD4-0745-8E76-08862EAAC0B6}" sibTransId="{B8B994FB-91F5-A744-B8B3-6BED67E922B5}"/>
    <dgm:cxn modelId="{7A5F0712-8D33-B74E-AD2D-5BBF95596338}" type="presOf" srcId="{FDAD6C3F-7FA3-5F4B-94B3-F27786BD38FA}" destId="{A6B5C05C-CC37-4B40-AEDD-93D3C220452D}" srcOrd="0" destOrd="0" presId="urn:microsoft.com/office/officeart/2005/8/layout/chevron1"/>
    <dgm:cxn modelId="{530DB668-D99B-ED4D-9992-C50A80394E47}" type="presOf" srcId="{DCEDF18A-60C7-A144-A54E-D85BBA5B22A1}" destId="{81342181-49F8-7A43-B3BC-31445FE37A5A}" srcOrd="0" destOrd="0" presId="urn:microsoft.com/office/officeart/2005/8/layout/chevron1"/>
    <dgm:cxn modelId="{2FBEF44B-99B7-2540-B6F2-3CBD5DFB4AD8}" type="presOf" srcId="{8C29EA10-EA09-3346-B8B5-7C184673D1E4}" destId="{C813F1DF-9472-344F-8277-05B8B7603B45}" srcOrd="0" destOrd="0" presId="urn:microsoft.com/office/officeart/2005/8/layout/chevron1"/>
    <dgm:cxn modelId="{A77A196E-666B-024A-B3F6-945DA4D5912D}" type="presOf" srcId="{E9FBC457-0E47-1C42-B6A5-B88E14CEEB97}" destId="{A6A5ACD0-503A-B44D-988F-4E1CE3CAADA2}" srcOrd="0" destOrd="0" presId="urn:microsoft.com/office/officeart/2005/8/layout/chevron1"/>
    <dgm:cxn modelId="{54DFF36F-4A49-C840-BA57-4E2B6E90867B}" srcId="{E9FBC457-0E47-1C42-B6A5-B88E14CEEB97}" destId="{FDAD6C3F-7FA3-5F4B-94B3-F27786BD38FA}" srcOrd="0" destOrd="0" parTransId="{96A5BFD6-69B9-AD4C-AEF2-A20D5E935E43}" sibTransId="{0AB25AD0-A8DB-CE46-BF79-F16513E57554}"/>
    <dgm:cxn modelId="{75373476-DF69-374F-81BA-7F8954FD4DEA}" srcId="{E9FBC457-0E47-1C42-B6A5-B88E14CEEB97}" destId="{E5A4EC9F-7A8C-8944-AE1D-2E79EED5A264}" srcOrd="2" destOrd="0" parTransId="{8B710F13-85D7-BF40-98D6-689C274EC4E8}" sibTransId="{95A38E0F-9328-6146-8229-CB74D74F567F}"/>
    <dgm:cxn modelId="{F4100459-6B19-774B-963A-96E41A08A043}" srcId="{E9FBC457-0E47-1C42-B6A5-B88E14CEEB97}" destId="{8385F8A8-0857-124A-A77D-51DA1FED3FE1}" srcOrd="6" destOrd="0" parTransId="{F3D6A24E-A71C-D54B-B9E8-4663A21E39CA}" sibTransId="{0E870CC4-4713-994F-A8AC-9DBD812A7A5C}"/>
    <dgm:cxn modelId="{10535A79-7646-0548-947D-80CE6F6967A7}" srcId="{E9FBC457-0E47-1C42-B6A5-B88E14CEEB97}" destId="{8B522DC1-0BA2-0C49-85EE-49094E54333A}" srcOrd="3" destOrd="0" parTransId="{984E2232-2ED8-6845-85A3-87439A084253}" sibTransId="{4A9CD612-8BCA-6C4F-8F03-E908F8736042}"/>
    <dgm:cxn modelId="{68A7668E-6A14-0A42-B326-D1AFAE560EE2}" srcId="{E9FBC457-0E47-1C42-B6A5-B88E14CEEB97}" destId="{DCEDF18A-60C7-A144-A54E-D85BBA5B22A1}" srcOrd="5" destOrd="0" parTransId="{FCA69174-0B75-774A-BEA5-5B22E6937384}" sibTransId="{A53B5D2E-F807-A241-BB74-910B835E7617}"/>
    <dgm:cxn modelId="{CEBF2090-9EA1-BB44-BD4E-A021521AEDAC}" type="presOf" srcId="{E5A4EC9F-7A8C-8944-AE1D-2E79EED5A264}" destId="{AC5E9B47-2338-034C-9C83-79774C5B2D5F}" srcOrd="0" destOrd="0" presId="urn:microsoft.com/office/officeart/2005/8/layout/chevron1"/>
    <dgm:cxn modelId="{65161493-9F2D-8045-B840-54282093D8C8}" type="presOf" srcId="{8385F8A8-0857-124A-A77D-51DA1FED3FE1}" destId="{0651A80E-336B-0B49-AD75-91A964ECDC95}" srcOrd="0" destOrd="0" presId="urn:microsoft.com/office/officeart/2005/8/layout/chevron1"/>
    <dgm:cxn modelId="{D95DF3BB-D20D-7848-AC07-2B78C3E5E315}" srcId="{E9FBC457-0E47-1C42-B6A5-B88E14CEEB97}" destId="{9BC63CA5-BC22-3E41-951C-EE278237E486}" srcOrd="1" destOrd="0" parTransId="{21389485-8C64-D441-921A-F763372752B0}" sibTransId="{8D8A4955-C3DA-8648-8BF4-97BB6224BD41}"/>
    <dgm:cxn modelId="{473DBDBC-2822-924C-9279-717B36AAF6C2}" type="presOf" srcId="{8B522DC1-0BA2-0C49-85EE-49094E54333A}" destId="{E9547AFA-50A7-644F-8CE0-80985805C036}" srcOrd="0" destOrd="0" presId="urn:microsoft.com/office/officeart/2005/8/layout/chevron1"/>
    <dgm:cxn modelId="{BD6271DC-F47D-F944-8440-C7431F4DEC01}" type="presOf" srcId="{9BC63CA5-BC22-3E41-951C-EE278237E486}" destId="{E5ABEC83-6753-0744-A5A5-91BF6F078177}" srcOrd="0" destOrd="0" presId="urn:microsoft.com/office/officeart/2005/8/layout/chevron1"/>
    <dgm:cxn modelId="{A7443C13-8582-A441-8D08-21C4B2EBAB50}" type="presParOf" srcId="{A6A5ACD0-503A-B44D-988F-4E1CE3CAADA2}" destId="{A6B5C05C-CC37-4B40-AEDD-93D3C220452D}" srcOrd="0" destOrd="0" presId="urn:microsoft.com/office/officeart/2005/8/layout/chevron1"/>
    <dgm:cxn modelId="{A5C3E410-FFFA-BD42-AAB8-019ECAE830B9}" type="presParOf" srcId="{A6A5ACD0-503A-B44D-988F-4E1CE3CAADA2}" destId="{4D6C9E93-D7AB-2545-8ADE-714CCEF5CFC7}" srcOrd="1" destOrd="0" presId="urn:microsoft.com/office/officeart/2005/8/layout/chevron1"/>
    <dgm:cxn modelId="{6D6BFC72-9BA9-3544-84FE-63058FAD2BFA}" type="presParOf" srcId="{A6A5ACD0-503A-B44D-988F-4E1CE3CAADA2}" destId="{E5ABEC83-6753-0744-A5A5-91BF6F078177}" srcOrd="2" destOrd="0" presId="urn:microsoft.com/office/officeart/2005/8/layout/chevron1"/>
    <dgm:cxn modelId="{3E1BCBA5-4CC3-1D42-AACB-9F0B7787D10B}" type="presParOf" srcId="{A6A5ACD0-503A-B44D-988F-4E1CE3CAADA2}" destId="{2154FEE2-98A4-C041-9438-F76938B134BE}" srcOrd="3" destOrd="0" presId="urn:microsoft.com/office/officeart/2005/8/layout/chevron1"/>
    <dgm:cxn modelId="{8557A883-1C8B-2740-A649-51F899BE2BE4}" type="presParOf" srcId="{A6A5ACD0-503A-B44D-988F-4E1CE3CAADA2}" destId="{AC5E9B47-2338-034C-9C83-79774C5B2D5F}" srcOrd="4" destOrd="0" presId="urn:microsoft.com/office/officeart/2005/8/layout/chevron1"/>
    <dgm:cxn modelId="{09A5D230-9928-5248-90E7-B7CB3D4F55AE}" type="presParOf" srcId="{A6A5ACD0-503A-B44D-988F-4E1CE3CAADA2}" destId="{51FFB2F8-3B5B-1C4E-8C7A-E36979A90FAE}" srcOrd="5" destOrd="0" presId="urn:microsoft.com/office/officeart/2005/8/layout/chevron1"/>
    <dgm:cxn modelId="{1F998B08-CDE5-8B40-AEB2-4BD53FD0E48D}" type="presParOf" srcId="{A6A5ACD0-503A-B44D-988F-4E1CE3CAADA2}" destId="{E9547AFA-50A7-644F-8CE0-80985805C036}" srcOrd="6" destOrd="0" presId="urn:microsoft.com/office/officeart/2005/8/layout/chevron1"/>
    <dgm:cxn modelId="{1A0ECE3F-F745-0A4E-A809-D77A237CDD81}" type="presParOf" srcId="{A6A5ACD0-503A-B44D-988F-4E1CE3CAADA2}" destId="{4B83B45E-AC2A-AD47-9BFE-232D94E2251B}" srcOrd="7" destOrd="0" presId="urn:microsoft.com/office/officeart/2005/8/layout/chevron1"/>
    <dgm:cxn modelId="{06136BBE-9F3E-D743-8CFA-A187B14A203D}" type="presParOf" srcId="{A6A5ACD0-503A-B44D-988F-4E1CE3CAADA2}" destId="{C813F1DF-9472-344F-8277-05B8B7603B45}" srcOrd="8" destOrd="0" presId="urn:microsoft.com/office/officeart/2005/8/layout/chevron1"/>
    <dgm:cxn modelId="{BEE77CFE-D4C4-0F40-AB7F-9BF635ECF3EE}" type="presParOf" srcId="{A6A5ACD0-503A-B44D-988F-4E1CE3CAADA2}" destId="{E262A867-4BE6-BF42-B345-CADFE79AD94E}" srcOrd="9" destOrd="0" presId="urn:microsoft.com/office/officeart/2005/8/layout/chevron1"/>
    <dgm:cxn modelId="{8243B68F-C6FD-4643-841E-795C0C5AA952}" type="presParOf" srcId="{A6A5ACD0-503A-B44D-988F-4E1CE3CAADA2}" destId="{81342181-49F8-7A43-B3BC-31445FE37A5A}" srcOrd="10" destOrd="0" presId="urn:microsoft.com/office/officeart/2005/8/layout/chevron1"/>
    <dgm:cxn modelId="{DCBB9D13-F28F-404E-AF4B-0237DA435D57}" type="presParOf" srcId="{A6A5ACD0-503A-B44D-988F-4E1CE3CAADA2}" destId="{CB7BFAB6-634C-424D-896E-3E3FB26D063C}" srcOrd="11" destOrd="0" presId="urn:microsoft.com/office/officeart/2005/8/layout/chevron1"/>
    <dgm:cxn modelId="{C2AD67F5-4D77-BA46-A873-5949CD2C9357}" type="presParOf" srcId="{A6A5ACD0-503A-B44D-988F-4E1CE3CAADA2}" destId="{0651A80E-336B-0B49-AD75-91A964ECDC95}" srcOrd="12" destOrd="0" presId="urn:microsoft.com/office/officeart/2005/8/layout/chevron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9FBC457-0E47-1C42-B6A5-B88E14CEEB97}" type="doc">
      <dgm:prSet loTypeId="urn:microsoft.com/office/officeart/2005/8/layout/chevron1" loCatId="" qsTypeId="urn:microsoft.com/office/officeart/2005/8/quickstyle/simple1" qsCatId="simple" csTypeId="urn:microsoft.com/office/officeart/2005/8/colors/accent1_2" csCatId="accent1" phldr="1"/>
      <dgm:spPr/>
    </dgm:pt>
    <dgm:pt modelId="{FDAD6C3F-7FA3-5F4B-94B3-F27786BD38FA}">
      <dgm:prSet phldrT="[Text]" custT="1"/>
      <dgm:spPr>
        <a:solidFill>
          <a:srgbClr val="33B8B9">
            <a:alpha val="20000"/>
          </a:srgbClr>
        </a:solidFill>
        <a:ln>
          <a:noFill/>
        </a:ln>
      </dgm:spPr>
      <dgm:t>
        <a:bodyPr/>
        <a:lstStyle/>
        <a:p>
          <a:r>
            <a:rPr lang="en-US" sz="1050" dirty="0"/>
            <a:t>IC </a:t>
          </a:r>
          <a:r>
            <a:rPr lang="zh-CN" altLang="en-US" sz="1050" dirty="0"/>
            <a:t>设计</a:t>
          </a:r>
          <a:endParaRPr lang="en-US" sz="1050" dirty="0"/>
        </a:p>
      </dgm:t>
    </dgm:pt>
    <dgm:pt modelId="{96A5BFD6-69B9-AD4C-AEF2-A20D5E935E43}" type="parTrans" cxnId="{54DFF36F-4A49-C840-BA57-4E2B6E90867B}">
      <dgm:prSet/>
      <dgm:spPr/>
      <dgm:t>
        <a:bodyPr/>
        <a:lstStyle/>
        <a:p>
          <a:endParaRPr lang="en-US" sz="1200"/>
        </a:p>
      </dgm:t>
    </dgm:pt>
    <dgm:pt modelId="{0AB25AD0-A8DB-CE46-BF79-F16513E57554}" type="sibTrans" cxnId="{54DFF36F-4A49-C840-BA57-4E2B6E90867B}">
      <dgm:prSet/>
      <dgm:spPr/>
      <dgm:t>
        <a:bodyPr/>
        <a:lstStyle/>
        <a:p>
          <a:endParaRPr lang="en-US" sz="1200"/>
        </a:p>
      </dgm:t>
    </dgm:pt>
    <dgm:pt modelId="{9BC63CA5-BC22-3E41-951C-EE278237E486}">
      <dgm:prSet phldrT="[Text]" custT="1"/>
      <dgm:spPr>
        <a:solidFill>
          <a:srgbClr val="33B8B9">
            <a:alpha val="20000"/>
          </a:srgbClr>
        </a:solidFill>
        <a:ln>
          <a:noFill/>
        </a:ln>
      </dgm:spPr>
      <dgm:t>
        <a:bodyPr/>
        <a:lstStyle/>
        <a:p>
          <a:r>
            <a:rPr lang="zh-CN" altLang="en-US" sz="1050" dirty="0"/>
            <a:t>晶圆制造</a:t>
          </a:r>
          <a:endParaRPr lang="en-US" sz="1050" dirty="0"/>
        </a:p>
      </dgm:t>
    </dgm:pt>
    <dgm:pt modelId="{21389485-8C64-D441-921A-F763372752B0}" type="parTrans" cxnId="{D95DF3BB-D20D-7848-AC07-2B78C3E5E315}">
      <dgm:prSet/>
      <dgm:spPr/>
      <dgm:t>
        <a:bodyPr/>
        <a:lstStyle/>
        <a:p>
          <a:endParaRPr lang="en-US" sz="1200"/>
        </a:p>
      </dgm:t>
    </dgm:pt>
    <dgm:pt modelId="{8D8A4955-C3DA-8648-8BF4-97BB6224BD41}" type="sibTrans" cxnId="{D95DF3BB-D20D-7848-AC07-2B78C3E5E315}">
      <dgm:prSet/>
      <dgm:spPr/>
      <dgm:t>
        <a:bodyPr/>
        <a:lstStyle/>
        <a:p>
          <a:endParaRPr lang="en-US" sz="1200"/>
        </a:p>
      </dgm:t>
    </dgm:pt>
    <dgm:pt modelId="{8C29EA10-EA09-3346-B8B5-7C184673D1E4}">
      <dgm:prSet phldrT="[Text]" custT="1"/>
      <dgm:spPr>
        <a:solidFill>
          <a:srgbClr val="33B8B9">
            <a:alpha val="20000"/>
          </a:srgbClr>
        </a:solidFill>
        <a:ln>
          <a:noFill/>
        </a:ln>
      </dgm:spPr>
      <dgm:t>
        <a:bodyPr/>
        <a:lstStyle/>
        <a:p>
          <a:r>
            <a:rPr lang="zh-CN" altLang="en-US" sz="1050" dirty="0"/>
            <a:t>封装</a:t>
          </a:r>
          <a:endParaRPr lang="en-US" sz="1050" dirty="0"/>
        </a:p>
      </dgm:t>
    </dgm:pt>
    <dgm:pt modelId="{8AEE2226-9BD4-0745-8E76-08862EAAC0B6}" type="parTrans" cxnId="{7AB8BD06-AA39-8B41-AE35-A750867B82BD}">
      <dgm:prSet/>
      <dgm:spPr/>
      <dgm:t>
        <a:bodyPr/>
        <a:lstStyle/>
        <a:p>
          <a:endParaRPr lang="en-US" sz="1200"/>
        </a:p>
      </dgm:t>
    </dgm:pt>
    <dgm:pt modelId="{B8B994FB-91F5-A744-B8B3-6BED67E922B5}" type="sibTrans" cxnId="{7AB8BD06-AA39-8B41-AE35-A750867B82BD}">
      <dgm:prSet/>
      <dgm:spPr/>
      <dgm:t>
        <a:bodyPr/>
        <a:lstStyle/>
        <a:p>
          <a:endParaRPr lang="en-US" sz="1200"/>
        </a:p>
      </dgm:t>
    </dgm:pt>
    <dgm:pt modelId="{DCEDF18A-60C7-A144-A54E-D85BBA5B22A1}">
      <dgm:prSet phldrT="[Text]" custT="1"/>
      <dgm:spPr>
        <a:solidFill>
          <a:srgbClr val="33B8B9">
            <a:alpha val="20000"/>
          </a:srgbClr>
        </a:solidFill>
        <a:ln>
          <a:noFill/>
        </a:ln>
      </dgm:spPr>
      <dgm:t>
        <a:bodyPr/>
        <a:lstStyle/>
        <a:p>
          <a:r>
            <a:rPr lang="zh-CN" altLang="en-US" sz="1050" dirty="0"/>
            <a:t>封装芯片测试</a:t>
          </a:r>
          <a:endParaRPr lang="en-US" sz="1050" dirty="0"/>
        </a:p>
      </dgm:t>
    </dgm:pt>
    <dgm:pt modelId="{FCA69174-0B75-774A-BEA5-5B22E6937384}" type="parTrans" cxnId="{68A7668E-6A14-0A42-B326-D1AFAE560EE2}">
      <dgm:prSet/>
      <dgm:spPr/>
      <dgm:t>
        <a:bodyPr/>
        <a:lstStyle/>
        <a:p>
          <a:endParaRPr lang="en-US" sz="1200"/>
        </a:p>
      </dgm:t>
    </dgm:pt>
    <dgm:pt modelId="{A53B5D2E-F807-A241-BB74-910B835E7617}" type="sibTrans" cxnId="{68A7668E-6A14-0A42-B326-D1AFAE560EE2}">
      <dgm:prSet/>
      <dgm:spPr/>
      <dgm:t>
        <a:bodyPr/>
        <a:lstStyle/>
        <a:p>
          <a:endParaRPr lang="en-US" sz="1200"/>
        </a:p>
      </dgm:t>
    </dgm:pt>
    <dgm:pt modelId="{8B522DC1-0BA2-0C49-85EE-49094E54333A}">
      <dgm:prSet phldrT="[Text]" custT="1"/>
      <dgm:spPr>
        <a:solidFill>
          <a:srgbClr val="33B8B9"/>
        </a:solidFill>
        <a:ln>
          <a:noFill/>
        </a:ln>
      </dgm:spPr>
      <dgm:t>
        <a:bodyPr/>
        <a:lstStyle/>
        <a:p>
          <a:r>
            <a:rPr lang="zh-CN" altLang="en-US" sz="1050" dirty="0"/>
            <a:t>晶圆测试</a:t>
          </a:r>
          <a:endParaRPr lang="en-US" sz="1050" dirty="0"/>
        </a:p>
      </dgm:t>
    </dgm:pt>
    <dgm:pt modelId="{984E2232-2ED8-6845-85A3-87439A084253}" type="parTrans" cxnId="{10535A79-7646-0548-947D-80CE6F6967A7}">
      <dgm:prSet/>
      <dgm:spPr/>
      <dgm:t>
        <a:bodyPr/>
        <a:lstStyle/>
        <a:p>
          <a:endParaRPr lang="en-US" sz="1200"/>
        </a:p>
      </dgm:t>
    </dgm:pt>
    <dgm:pt modelId="{4A9CD612-8BCA-6C4F-8F03-E908F8736042}" type="sibTrans" cxnId="{10535A79-7646-0548-947D-80CE6F6967A7}">
      <dgm:prSet/>
      <dgm:spPr/>
      <dgm:t>
        <a:bodyPr/>
        <a:lstStyle/>
        <a:p>
          <a:endParaRPr lang="en-US" sz="1200"/>
        </a:p>
      </dgm:t>
    </dgm:pt>
    <dgm:pt modelId="{E5A4EC9F-7A8C-8944-AE1D-2E79EED5A264}">
      <dgm:prSet phldrT="[Text]" custT="1"/>
      <dgm:spPr>
        <a:solidFill>
          <a:srgbClr val="33B8B9"/>
        </a:solidFill>
        <a:ln>
          <a:noFill/>
        </a:ln>
      </dgm:spPr>
      <dgm:t>
        <a:bodyPr/>
        <a:lstStyle/>
        <a:p>
          <a:r>
            <a:rPr lang="zh-CN" altLang="en-US" sz="1050" dirty="0"/>
            <a:t>晶圆验收</a:t>
          </a:r>
          <a:endParaRPr lang="en-US" altLang="zh-CN" sz="1050" dirty="0"/>
        </a:p>
        <a:p>
          <a:r>
            <a:rPr lang="en-US" altLang="zh-CN" sz="1050" dirty="0"/>
            <a:t>&amp;</a:t>
          </a:r>
          <a:r>
            <a:rPr lang="zh-CN" altLang="en-US" sz="1050" dirty="0"/>
            <a:t>可靠性</a:t>
          </a:r>
          <a:endParaRPr lang="en-US" sz="1050" dirty="0"/>
        </a:p>
      </dgm:t>
    </dgm:pt>
    <dgm:pt modelId="{8B710F13-85D7-BF40-98D6-689C274EC4E8}" type="parTrans" cxnId="{75373476-DF69-374F-81BA-7F8954FD4DEA}">
      <dgm:prSet/>
      <dgm:spPr/>
      <dgm:t>
        <a:bodyPr/>
        <a:lstStyle/>
        <a:p>
          <a:endParaRPr lang="en-US" sz="1200"/>
        </a:p>
      </dgm:t>
    </dgm:pt>
    <dgm:pt modelId="{95A38E0F-9328-6146-8229-CB74D74F567F}" type="sibTrans" cxnId="{75373476-DF69-374F-81BA-7F8954FD4DEA}">
      <dgm:prSet/>
      <dgm:spPr/>
      <dgm:t>
        <a:bodyPr/>
        <a:lstStyle/>
        <a:p>
          <a:endParaRPr lang="en-US" sz="1200"/>
        </a:p>
      </dgm:t>
    </dgm:pt>
    <dgm:pt modelId="{8385F8A8-0857-124A-A77D-51DA1FED3FE1}">
      <dgm:prSet phldrT="[Text]" custT="1"/>
      <dgm:spPr>
        <a:solidFill>
          <a:srgbClr val="33B8B9">
            <a:alpha val="20000"/>
          </a:srgbClr>
        </a:solidFill>
        <a:ln>
          <a:noFill/>
        </a:ln>
      </dgm:spPr>
      <dgm:t>
        <a:bodyPr/>
        <a:lstStyle/>
        <a:p>
          <a:r>
            <a:rPr lang="zh-CN" altLang="en-US" sz="1050" dirty="0"/>
            <a:t>系统级测试</a:t>
          </a:r>
          <a:endParaRPr lang="en-US" sz="1050" dirty="0"/>
        </a:p>
      </dgm:t>
    </dgm:pt>
    <dgm:pt modelId="{F3D6A24E-A71C-D54B-B9E8-4663A21E39CA}" type="parTrans" cxnId="{F4100459-6B19-774B-963A-96E41A08A043}">
      <dgm:prSet/>
      <dgm:spPr/>
      <dgm:t>
        <a:bodyPr/>
        <a:lstStyle/>
        <a:p>
          <a:endParaRPr lang="en-US" sz="1200"/>
        </a:p>
      </dgm:t>
    </dgm:pt>
    <dgm:pt modelId="{0E870CC4-4713-994F-A8AC-9DBD812A7A5C}" type="sibTrans" cxnId="{F4100459-6B19-774B-963A-96E41A08A043}">
      <dgm:prSet/>
      <dgm:spPr/>
      <dgm:t>
        <a:bodyPr/>
        <a:lstStyle/>
        <a:p>
          <a:endParaRPr lang="en-US" sz="1200"/>
        </a:p>
      </dgm:t>
    </dgm:pt>
    <dgm:pt modelId="{A6A5ACD0-503A-B44D-988F-4E1CE3CAADA2}" type="pres">
      <dgm:prSet presAssocID="{E9FBC457-0E47-1C42-B6A5-B88E14CEEB97}" presName="Name0" presStyleCnt="0">
        <dgm:presLayoutVars>
          <dgm:dir/>
          <dgm:animLvl val="lvl"/>
          <dgm:resizeHandles val="exact"/>
        </dgm:presLayoutVars>
      </dgm:prSet>
      <dgm:spPr/>
    </dgm:pt>
    <dgm:pt modelId="{A6B5C05C-CC37-4B40-AEDD-93D3C220452D}" type="pres">
      <dgm:prSet presAssocID="{FDAD6C3F-7FA3-5F4B-94B3-F27786BD38FA}" presName="parTxOnly" presStyleLbl="node1" presStyleIdx="0" presStyleCnt="7">
        <dgm:presLayoutVars>
          <dgm:chMax val="0"/>
          <dgm:chPref val="0"/>
          <dgm:bulletEnabled val="1"/>
        </dgm:presLayoutVars>
      </dgm:prSet>
      <dgm:spPr/>
    </dgm:pt>
    <dgm:pt modelId="{4D6C9E93-D7AB-2545-8ADE-714CCEF5CFC7}" type="pres">
      <dgm:prSet presAssocID="{0AB25AD0-A8DB-CE46-BF79-F16513E57554}" presName="parTxOnlySpace" presStyleCnt="0"/>
      <dgm:spPr/>
    </dgm:pt>
    <dgm:pt modelId="{E5ABEC83-6753-0744-A5A5-91BF6F078177}" type="pres">
      <dgm:prSet presAssocID="{9BC63CA5-BC22-3E41-951C-EE278237E486}" presName="parTxOnly" presStyleLbl="node1" presStyleIdx="1" presStyleCnt="7">
        <dgm:presLayoutVars>
          <dgm:chMax val="0"/>
          <dgm:chPref val="0"/>
          <dgm:bulletEnabled val="1"/>
        </dgm:presLayoutVars>
      </dgm:prSet>
      <dgm:spPr/>
    </dgm:pt>
    <dgm:pt modelId="{2154FEE2-98A4-C041-9438-F76938B134BE}" type="pres">
      <dgm:prSet presAssocID="{8D8A4955-C3DA-8648-8BF4-97BB6224BD41}" presName="parTxOnlySpace" presStyleCnt="0"/>
      <dgm:spPr/>
    </dgm:pt>
    <dgm:pt modelId="{AC5E9B47-2338-034C-9C83-79774C5B2D5F}" type="pres">
      <dgm:prSet presAssocID="{E5A4EC9F-7A8C-8944-AE1D-2E79EED5A264}" presName="parTxOnly" presStyleLbl="node1" presStyleIdx="2" presStyleCnt="7">
        <dgm:presLayoutVars>
          <dgm:chMax val="0"/>
          <dgm:chPref val="0"/>
          <dgm:bulletEnabled val="1"/>
        </dgm:presLayoutVars>
      </dgm:prSet>
      <dgm:spPr/>
    </dgm:pt>
    <dgm:pt modelId="{51FFB2F8-3B5B-1C4E-8C7A-E36979A90FAE}" type="pres">
      <dgm:prSet presAssocID="{95A38E0F-9328-6146-8229-CB74D74F567F}" presName="parTxOnlySpace" presStyleCnt="0"/>
      <dgm:spPr/>
    </dgm:pt>
    <dgm:pt modelId="{E9547AFA-50A7-644F-8CE0-80985805C036}" type="pres">
      <dgm:prSet presAssocID="{8B522DC1-0BA2-0C49-85EE-49094E54333A}" presName="parTxOnly" presStyleLbl="node1" presStyleIdx="3" presStyleCnt="7">
        <dgm:presLayoutVars>
          <dgm:chMax val="0"/>
          <dgm:chPref val="0"/>
          <dgm:bulletEnabled val="1"/>
        </dgm:presLayoutVars>
      </dgm:prSet>
      <dgm:spPr/>
    </dgm:pt>
    <dgm:pt modelId="{4B83B45E-AC2A-AD47-9BFE-232D94E2251B}" type="pres">
      <dgm:prSet presAssocID="{4A9CD612-8BCA-6C4F-8F03-E908F8736042}" presName="parTxOnlySpace" presStyleCnt="0"/>
      <dgm:spPr/>
    </dgm:pt>
    <dgm:pt modelId="{C813F1DF-9472-344F-8277-05B8B7603B45}" type="pres">
      <dgm:prSet presAssocID="{8C29EA10-EA09-3346-B8B5-7C184673D1E4}" presName="parTxOnly" presStyleLbl="node1" presStyleIdx="4" presStyleCnt="7">
        <dgm:presLayoutVars>
          <dgm:chMax val="0"/>
          <dgm:chPref val="0"/>
          <dgm:bulletEnabled val="1"/>
        </dgm:presLayoutVars>
      </dgm:prSet>
      <dgm:spPr/>
    </dgm:pt>
    <dgm:pt modelId="{E262A867-4BE6-BF42-B345-CADFE79AD94E}" type="pres">
      <dgm:prSet presAssocID="{B8B994FB-91F5-A744-B8B3-6BED67E922B5}" presName="parTxOnlySpace" presStyleCnt="0"/>
      <dgm:spPr/>
    </dgm:pt>
    <dgm:pt modelId="{81342181-49F8-7A43-B3BC-31445FE37A5A}" type="pres">
      <dgm:prSet presAssocID="{DCEDF18A-60C7-A144-A54E-D85BBA5B22A1}" presName="parTxOnly" presStyleLbl="node1" presStyleIdx="5" presStyleCnt="7">
        <dgm:presLayoutVars>
          <dgm:chMax val="0"/>
          <dgm:chPref val="0"/>
          <dgm:bulletEnabled val="1"/>
        </dgm:presLayoutVars>
      </dgm:prSet>
      <dgm:spPr/>
    </dgm:pt>
    <dgm:pt modelId="{CB7BFAB6-634C-424D-896E-3E3FB26D063C}" type="pres">
      <dgm:prSet presAssocID="{A53B5D2E-F807-A241-BB74-910B835E7617}" presName="parTxOnlySpace" presStyleCnt="0"/>
      <dgm:spPr/>
    </dgm:pt>
    <dgm:pt modelId="{0651A80E-336B-0B49-AD75-91A964ECDC95}" type="pres">
      <dgm:prSet presAssocID="{8385F8A8-0857-124A-A77D-51DA1FED3FE1}" presName="parTxOnly" presStyleLbl="node1" presStyleIdx="6" presStyleCnt="7">
        <dgm:presLayoutVars>
          <dgm:chMax val="0"/>
          <dgm:chPref val="0"/>
          <dgm:bulletEnabled val="1"/>
        </dgm:presLayoutVars>
      </dgm:prSet>
      <dgm:spPr/>
    </dgm:pt>
  </dgm:ptLst>
  <dgm:cxnLst>
    <dgm:cxn modelId="{7AB8BD06-AA39-8B41-AE35-A750867B82BD}" srcId="{E9FBC457-0E47-1C42-B6A5-B88E14CEEB97}" destId="{8C29EA10-EA09-3346-B8B5-7C184673D1E4}" srcOrd="4" destOrd="0" parTransId="{8AEE2226-9BD4-0745-8E76-08862EAAC0B6}" sibTransId="{B8B994FB-91F5-A744-B8B3-6BED67E922B5}"/>
    <dgm:cxn modelId="{7A5F0712-8D33-B74E-AD2D-5BBF95596338}" type="presOf" srcId="{FDAD6C3F-7FA3-5F4B-94B3-F27786BD38FA}" destId="{A6B5C05C-CC37-4B40-AEDD-93D3C220452D}" srcOrd="0" destOrd="0" presId="urn:microsoft.com/office/officeart/2005/8/layout/chevron1"/>
    <dgm:cxn modelId="{530DB668-D99B-ED4D-9992-C50A80394E47}" type="presOf" srcId="{DCEDF18A-60C7-A144-A54E-D85BBA5B22A1}" destId="{81342181-49F8-7A43-B3BC-31445FE37A5A}" srcOrd="0" destOrd="0" presId="urn:microsoft.com/office/officeart/2005/8/layout/chevron1"/>
    <dgm:cxn modelId="{2FBEF44B-99B7-2540-B6F2-3CBD5DFB4AD8}" type="presOf" srcId="{8C29EA10-EA09-3346-B8B5-7C184673D1E4}" destId="{C813F1DF-9472-344F-8277-05B8B7603B45}" srcOrd="0" destOrd="0" presId="urn:microsoft.com/office/officeart/2005/8/layout/chevron1"/>
    <dgm:cxn modelId="{A77A196E-666B-024A-B3F6-945DA4D5912D}" type="presOf" srcId="{E9FBC457-0E47-1C42-B6A5-B88E14CEEB97}" destId="{A6A5ACD0-503A-B44D-988F-4E1CE3CAADA2}" srcOrd="0" destOrd="0" presId="urn:microsoft.com/office/officeart/2005/8/layout/chevron1"/>
    <dgm:cxn modelId="{54DFF36F-4A49-C840-BA57-4E2B6E90867B}" srcId="{E9FBC457-0E47-1C42-B6A5-B88E14CEEB97}" destId="{FDAD6C3F-7FA3-5F4B-94B3-F27786BD38FA}" srcOrd="0" destOrd="0" parTransId="{96A5BFD6-69B9-AD4C-AEF2-A20D5E935E43}" sibTransId="{0AB25AD0-A8DB-CE46-BF79-F16513E57554}"/>
    <dgm:cxn modelId="{75373476-DF69-374F-81BA-7F8954FD4DEA}" srcId="{E9FBC457-0E47-1C42-B6A5-B88E14CEEB97}" destId="{E5A4EC9F-7A8C-8944-AE1D-2E79EED5A264}" srcOrd="2" destOrd="0" parTransId="{8B710F13-85D7-BF40-98D6-689C274EC4E8}" sibTransId="{95A38E0F-9328-6146-8229-CB74D74F567F}"/>
    <dgm:cxn modelId="{F4100459-6B19-774B-963A-96E41A08A043}" srcId="{E9FBC457-0E47-1C42-B6A5-B88E14CEEB97}" destId="{8385F8A8-0857-124A-A77D-51DA1FED3FE1}" srcOrd="6" destOrd="0" parTransId="{F3D6A24E-A71C-D54B-B9E8-4663A21E39CA}" sibTransId="{0E870CC4-4713-994F-A8AC-9DBD812A7A5C}"/>
    <dgm:cxn modelId="{10535A79-7646-0548-947D-80CE6F6967A7}" srcId="{E9FBC457-0E47-1C42-B6A5-B88E14CEEB97}" destId="{8B522DC1-0BA2-0C49-85EE-49094E54333A}" srcOrd="3" destOrd="0" parTransId="{984E2232-2ED8-6845-85A3-87439A084253}" sibTransId="{4A9CD612-8BCA-6C4F-8F03-E908F8736042}"/>
    <dgm:cxn modelId="{68A7668E-6A14-0A42-B326-D1AFAE560EE2}" srcId="{E9FBC457-0E47-1C42-B6A5-B88E14CEEB97}" destId="{DCEDF18A-60C7-A144-A54E-D85BBA5B22A1}" srcOrd="5" destOrd="0" parTransId="{FCA69174-0B75-774A-BEA5-5B22E6937384}" sibTransId="{A53B5D2E-F807-A241-BB74-910B835E7617}"/>
    <dgm:cxn modelId="{CEBF2090-9EA1-BB44-BD4E-A021521AEDAC}" type="presOf" srcId="{E5A4EC9F-7A8C-8944-AE1D-2E79EED5A264}" destId="{AC5E9B47-2338-034C-9C83-79774C5B2D5F}" srcOrd="0" destOrd="0" presId="urn:microsoft.com/office/officeart/2005/8/layout/chevron1"/>
    <dgm:cxn modelId="{65161493-9F2D-8045-B840-54282093D8C8}" type="presOf" srcId="{8385F8A8-0857-124A-A77D-51DA1FED3FE1}" destId="{0651A80E-336B-0B49-AD75-91A964ECDC95}" srcOrd="0" destOrd="0" presId="urn:microsoft.com/office/officeart/2005/8/layout/chevron1"/>
    <dgm:cxn modelId="{D95DF3BB-D20D-7848-AC07-2B78C3E5E315}" srcId="{E9FBC457-0E47-1C42-B6A5-B88E14CEEB97}" destId="{9BC63CA5-BC22-3E41-951C-EE278237E486}" srcOrd="1" destOrd="0" parTransId="{21389485-8C64-D441-921A-F763372752B0}" sibTransId="{8D8A4955-C3DA-8648-8BF4-97BB6224BD41}"/>
    <dgm:cxn modelId="{473DBDBC-2822-924C-9279-717B36AAF6C2}" type="presOf" srcId="{8B522DC1-0BA2-0C49-85EE-49094E54333A}" destId="{E9547AFA-50A7-644F-8CE0-80985805C036}" srcOrd="0" destOrd="0" presId="urn:microsoft.com/office/officeart/2005/8/layout/chevron1"/>
    <dgm:cxn modelId="{BD6271DC-F47D-F944-8440-C7431F4DEC01}" type="presOf" srcId="{9BC63CA5-BC22-3E41-951C-EE278237E486}" destId="{E5ABEC83-6753-0744-A5A5-91BF6F078177}" srcOrd="0" destOrd="0" presId="urn:microsoft.com/office/officeart/2005/8/layout/chevron1"/>
    <dgm:cxn modelId="{A7443C13-8582-A441-8D08-21C4B2EBAB50}" type="presParOf" srcId="{A6A5ACD0-503A-B44D-988F-4E1CE3CAADA2}" destId="{A6B5C05C-CC37-4B40-AEDD-93D3C220452D}" srcOrd="0" destOrd="0" presId="urn:microsoft.com/office/officeart/2005/8/layout/chevron1"/>
    <dgm:cxn modelId="{A5C3E410-FFFA-BD42-AAB8-019ECAE830B9}" type="presParOf" srcId="{A6A5ACD0-503A-B44D-988F-4E1CE3CAADA2}" destId="{4D6C9E93-D7AB-2545-8ADE-714CCEF5CFC7}" srcOrd="1" destOrd="0" presId="urn:microsoft.com/office/officeart/2005/8/layout/chevron1"/>
    <dgm:cxn modelId="{6D6BFC72-9BA9-3544-84FE-63058FAD2BFA}" type="presParOf" srcId="{A6A5ACD0-503A-B44D-988F-4E1CE3CAADA2}" destId="{E5ABEC83-6753-0744-A5A5-91BF6F078177}" srcOrd="2" destOrd="0" presId="urn:microsoft.com/office/officeart/2005/8/layout/chevron1"/>
    <dgm:cxn modelId="{3E1BCBA5-4CC3-1D42-AACB-9F0B7787D10B}" type="presParOf" srcId="{A6A5ACD0-503A-B44D-988F-4E1CE3CAADA2}" destId="{2154FEE2-98A4-C041-9438-F76938B134BE}" srcOrd="3" destOrd="0" presId="urn:microsoft.com/office/officeart/2005/8/layout/chevron1"/>
    <dgm:cxn modelId="{8557A883-1C8B-2740-A649-51F899BE2BE4}" type="presParOf" srcId="{A6A5ACD0-503A-B44D-988F-4E1CE3CAADA2}" destId="{AC5E9B47-2338-034C-9C83-79774C5B2D5F}" srcOrd="4" destOrd="0" presId="urn:microsoft.com/office/officeart/2005/8/layout/chevron1"/>
    <dgm:cxn modelId="{09A5D230-9928-5248-90E7-B7CB3D4F55AE}" type="presParOf" srcId="{A6A5ACD0-503A-B44D-988F-4E1CE3CAADA2}" destId="{51FFB2F8-3B5B-1C4E-8C7A-E36979A90FAE}" srcOrd="5" destOrd="0" presId="urn:microsoft.com/office/officeart/2005/8/layout/chevron1"/>
    <dgm:cxn modelId="{1F998B08-CDE5-8B40-AEB2-4BD53FD0E48D}" type="presParOf" srcId="{A6A5ACD0-503A-B44D-988F-4E1CE3CAADA2}" destId="{E9547AFA-50A7-644F-8CE0-80985805C036}" srcOrd="6" destOrd="0" presId="urn:microsoft.com/office/officeart/2005/8/layout/chevron1"/>
    <dgm:cxn modelId="{1A0ECE3F-F745-0A4E-A809-D77A237CDD81}" type="presParOf" srcId="{A6A5ACD0-503A-B44D-988F-4E1CE3CAADA2}" destId="{4B83B45E-AC2A-AD47-9BFE-232D94E2251B}" srcOrd="7" destOrd="0" presId="urn:microsoft.com/office/officeart/2005/8/layout/chevron1"/>
    <dgm:cxn modelId="{06136BBE-9F3E-D743-8CFA-A187B14A203D}" type="presParOf" srcId="{A6A5ACD0-503A-B44D-988F-4E1CE3CAADA2}" destId="{C813F1DF-9472-344F-8277-05B8B7603B45}" srcOrd="8" destOrd="0" presId="urn:microsoft.com/office/officeart/2005/8/layout/chevron1"/>
    <dgm:cxn modelId="{BEE77CFE-D4C4-0F40-AB7F-9BF635ECF3EE}" type="presParOf" srcId="{A6A5ACD0-503A-B44D-988F-4E1CE3CAADA2}" destId="{E262A867-4BE6-BF42-B345-CADFE79AD94E}" srcOrd="9" destOrd="0" presId="urn:microsoft.com/office/officeart/2005/8/layout/chevron1"/>
    <dgm:cxn modelId="{8243B68F-C6FD-4643-841E-795C0C5AA952}" type="presParOf" srcId="{A6A5ACD0-503A-B44D-988F-4E1CE3CAADA2}" destId="{81342181-49F8-7A43-B3BC-31445FE37A5A}" srcOrd="10" destOrd="0" presId="urn:microsoft.com/office/officeart/2005/8/layout/chevron1"/>
    <dgm:cxn modelId="{DCBB9D13-F28F-404E-AF4B-0237DA435D57}" type="presParOf" srcId="{A6A5ACD0-503A-B44D-988F-4E1CE3CAADA2}" destId="{CB7BFAB6-634C-424D-896E-3E3FB26D063C}" srcOrd="11" destOrd="0" presId="urn:microsoft.com/office/officeart/2005/8/layout/chevron1"/>
    <dgm:cxn modelId="{C2AD67F5-4D77-BA46-A873-5949CD2C9357}" type="presParOf" srcId="{A6A5ACD0-503A-B44D-988F-4E1CE3CAADA2}" destId="{0651A80E-336B-0B49-AD75-91A964ECDC95}" srcOrd="12" destOrd="0" presId="urn:microsoft.com/office/officeart/2005/8/layout/chevron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9FBC457-0E47-1C42-B6A5-B88E14CEEB97}" type="doc">
      <dgm:prSet loTypeId="urn:microsoft.com/office/officeart/2005/8/layout/chevron1" loCatId="" qsTypeId="urn:microsoft.com/office/officeart/2005/8/quickstyle/simple1" qsCatId="simple" csTypeId="urn:microsoft.com/office/officeart/2005/8/colors/accent1_2" csCatId="accent1" phldr="1"/>
      <dgm:spPr/>
    </dgm:pt>
    <dgm:pt modelId="{FDAD6C3F-7FA3-5F4B-94B3-F27786BD38FA}">
      <dgm:prSet phldrT="[Text]" custT="1"/>
      <dgm:spPr>
        <a:solidFill>
          <a:srgbClr val="33B8B9">
            <a:alpha val="20000"/>
          </a:srgbClr>
        </a:solidFill>
        <a:ln>
          <a:noFill/>
        </a:ln>
      </dgm:spPr>
      <dgm:t>
        <a:bodyPr/>
        <a:lstStyle/>
        <a:p>
          <a:r>
            <a:rPr lang="en-US" sz="1050" dirty="0"/>
            <a:t>IC </a:t>
          </a:r>
          <a:r>
            <a:rPr lang="zh-CN" altLang="en-US" sz="1050" dirty="0"/>
            <a:t>设计</a:t>
          </a:r>
          <a:endParaRPr lang="en-US" sz="1050" dirty="0"/>
        </a:p>
      </dgm:t>
    </dgm:pt>
    <dgm:pt modelId="{96A5BFD6-69B9-AD4C-AEF2-A20D5E935E43}" type="parTrans" cxnId="{54DFF36F-4A49-C840-BA57-4E2B6E90867B}">
      <dgm:prSet/>
      <dgm:spPr/>
      <dgm:t>
        <a:bodyPr/>
        <a:lstStyle/>
        <a:p>
          <a:endParaRPr lang="en-US" sz="1200"/>
        </a:p>
      </dgm:t>
    </dgm:pt>
    <dgm:pt modelId="{0AB25AD0-A8DB-CE46-BF79-F16513E57554}" type="sibTrans" cxnId="{54DFF36F-4A49-C840-BA57-4E2B6E90867B}">
      <dgm:prSet/>
      <dgm:spPr/>
      <dgm:t>
        <a:bodyPr/>
        <a:lstStyle/>
        <a:p>
          <a:endParaRPr lang="en-US" sz="1200"/>
        </a:p>
      </dgm:t>
    </dgm:pt>
    <dgm:pt modelId="{9BC63CA5-BC22-3E41-951C-EE278237E486}">
      <dgm:prSet phldrT="[Text]" custT="1"/>
      <dgm:spPr>
        <a:solidFill>
          <a:srgbClr val="33B8B9">
            <a:alpha val="20000"/>
          </a:srgbClr>
        </a:solidFill>
        <a:ln>
          <a:noFill/>
        </a:ln>
      </dgm:spPr>
      <dgm:t>
        <a:bodyPr/>
        <a:lstStyle/>
        <a:p>
          <a:r>
            <a:rPr lang="zh-CN" altLang="en-US" sz="1050" dirty="0"/>
            <a:t>晶圆制造</a:t>
          </a:r>
          <a:endParaRPr lang="en-US" sz="1050" dirty="0"/>
        </a:p>
      </dgm:t>
    </dgm:pt>
    <dgm:pt modelId="{21389485-8C64-D441-921A-F763372752B0}" type="parTrans" cxnId="{D95DF3BB-D20D-7848-AC07-2B78C3E5E315}">
      <dgm:prSet/>
      <dgm:spPr/>
      <dgm:t>
        <a:bodyPr/>
        <a:lstStyle/>
        <a:p>
          <a:endParaRPr lang="en-US" sz="1200"/>
        </a:p>
      </dgm:t>
    </dgm:pt>
    <dgm:pt modelId="{8D8A4955-C3DA-8648-8BF4-97BB6224BD41}" type="sibTrans" cxnId="{D95DF3BB-D20D-7848-AC07-2B78C3E5E315}">
      <dgm:prSet/>
      <dgm:spPr/>
      <dgm:t>
        <a:bodyPr/>
        <a:lstStyle/>
        <a:p>
          <a:endParaRPr lang="en-US" sz="1200"/>
        </a:p>
      </dgm:t>
    </dgm:pt>
    <dgm:pt modelId="{8C29EA10-EA09-3346-B8B5-7C184673D1E4}">
      <dgm:prSet phldrT="[Text]" custT="1"/>
      <dgm:spPr>
        <a:solidFill>
          <a:srgbClr val="33B8B9">
            <a:alpha val="20000"/>
          </a:srgbClr>
        </a:solidFill>
        <a:ln>
          <a:noFill/>
        </a:ln>
      </dgm:spPr>
      <dgm:t>
        <a:bodyPr/>
        <a:lstStyle/>
        <a:p>
          <a:r>
            <a:rPr lang="zh-CN" altLang="en-US" sz="1050" dirty="0"/>
            <a:t>封装</a:t>
          </a:r>
          <a:endParaRPr lang="en-US" sz="1050" dirty="0"/>
        </a:p>
      </dgm:t>
    </dgm:pt>
    <dgm:pt modelId="{8AEE2226-9BD4-0745-8E76-08862EAAC0B6}" type="parTrans" cxnId="{7AB8BD06-AA39-8B41-AE35-A750867B82BD}">
      <dgm:prSet/>
      <dgm:spPr/>
      <dgm:t>
        <a:bodyPr/>
        <a:lstStyle/>
        <a:p>
          <a:endParaRPr lang="en-US" sz="1200"/>
        </a:p>
      </dgm:t>
    </dgm:pt>
    <dgm:pt modelId="{B8B994FB-91F5-A744-B8B3-6BED67E922B5}" type="sibTrans" cxnId="{7AB8BD06-AA39-8B41-AE35-A750867B82BD}">
      <dgm:prSet/>
      <dgm:spPr/>
      <dgm:t>
        <a:bodyPr/>
        <a:lstStyle/>
        <a:p>
          <a:endParaRPr lang="en-US" sz="1200"/>
        </a:p>
      </dgm:t>
    </dgm:pt>
    <dgm:pt modelId="{DCEDF18A-60C7-A144-A54E-D85BBA5B22A1}">
      <dgm:prSet phldrT="[Text]" custT="1"/>
      <dgm:spPr>
        <a:solidFill>
          <a:srgbClr val="33B8B9"/>
        </a:solidFill>
        <a:ln>
          <a:noFill/>
        </a:ln>
      </dgm:spPr>
      <dgm:t>
        <a:bodyPr/>
        <a:lstStyle/>
        <a:p>
          <a:r>
            <a:rPr lang="zh-CN" altLang="en-US" sz="1050" dirty="0"/>
            <a:t>封装芯片测试</a:t>
          </a:r>
          <a:endParaRPr lang="en-US" sz="1050" dirty="0">
            <a:solidFill>
              <a:schemeClr val="bg1"/>
            </a:solidFill>
          </a:endParaRPr>
        </a:p>
      </dgm:t>
    </dgm:pt>
    <dgm:pt modelId="{FCA69174-0B75-774A-BEA5-5B22E6937384}" type="parTrans" cxnId="{68A7668E-6A14-0A42-B326-D1AFAE560EE2}">
      <dgm:prSet/>
      <dgm:spPr/>
      <dgm:t>
        <a:bodyPr/>
        <a:lstStyle/>
        <a:p>
          <a:endParaRPr lang="en-US" sz="1200"/>
        </a:p>
      </dgm:t>
    </dgm:pt>
    <dgm:pt modelId="{A53B5D2E-F807-A241-BB74-910B835E7617}" type="sibTrans" cxnId="{68A7668E-6A14-0A42-B326-D1AFAE560EE2}">
      <dgm:prSet/>
      <dgm:spPr/>
      <dgm:t>
        <a:bodyPr/>
        <a:lstStyle/>
        <a:p>
          <a:endParaRPr lang="en-US" sz="1200"/>
        </a:p>
      </dgm:t>
    </dgm:pt>
    <dgm:pt modelId="{8B522DC1-0BA2-0C49-85EE-49094E54333A}">
      <dgm:prSet phldrT="[Text]" custT="1"/>
      <dgm:spPr>
        <a:solidFill>
          <a:srgbClr val="33B8B9"/>
        </a:solidFill>
        <a:ln>
          <a:noFill/>
        </a:ln>
      </dgm:spPr>
      <dgm:t>
        <a:bodyPr/>
        <a:lstStyle/>
        <a:p>
          <a:r>
            <a:rPr lang="zh-CN" altLang="en-US" sz="1050" dirty="0"/>
            <a:t>晶圆测试</a:t>
          </a:r>
          <a:endParaRPr lang="en-US" sz="1050" dirty="0"/>
        </a:p>
      </dgm:t>
    </dgm:pt>
    <dgm:pt modelId="{984E2232-2ED8-6845-85A3-87439A084253}" type="parTrans" cxnId="{10535A79-7646-0548-947D-80CE6F6967A7}">
      <dgm:prSet/>
      <dgm:spPr/>
      <dgm:t>
        <a:bodyPr/>
        <a:lstStyle/>
        <a:p>
          <a:endParaRPr lang="en-US" sz="1200"/>
        </a:p>
      </dgm:t>
    </dgm:pt>
    <dgm:pt modelId="{4A9CD612-8BCA-6C4F-8F03-E908F8736042}" type="sibTrans" cxnId="{10535A79-7646-0548-947D-80CE6F6967A7}">
      <dgm:prSet/>
      <dgm:spPr/>
      <dgm:t>
        <a:bodyPr/>
        <a:lstStyle/>
        <a:p>
          <a:endParaRPr lang="en-US" sz="1200"/>
        </a:p>
      </dgm:t>
    </dgm:pt>
    <dgm:pt modelId="{E5A4EC9F-7A8C-8944-AE1D-2E79EED5A264}">
      <dgm:prSet phldrT="[Text]" custT="1"/>
      <dgm:spPr>
        <a:solidFill>
          <a:srgbClr val="33B8B9"/>
        </a:solidFill>
        <a:ln>
          <a:noFill/>
        </a:ln>
      </dgm:spPr>
      <dgm:t>
        <a:bodyPr/>
        <a:lstStyle/>
        <a:p>
          <a:r>
            <a:rPr lang="zh-CN" altLang="en-US" sz="1050" dirty="0"/>
            <a:t>晶圆验收</a:t>
          </a:r>
          <a:endParaRPr lang="en-US" altLang="zh-CN" sz="1050" dirty="0"/>
        </a:p>
        <a:p>
          <a:r>
            <a:rPr lang="en-US" altLang="zh-CN" sz="1050" dirty="0"/>
            <a:t>&amp;</a:t>
          </a:r>
          <a:r>
            <a:rPr lang="zh-CN" altLang="en-US" sz="1050" dirty="0"/>
            <a:t>可靠性</a:t>
          </a:r>
          <a:endParaRPr lang="en-US" sz="1050" dirty="0"/>
        </a:p>
      </dgm:t>
    </dgm:pt>
    <dgm:pt modelId="{8B710F13-85D7-BF40-98D6-689C274EC4E8}" type="parTrans" cxnId="{75373476-DF69-374F-81BA-7F8954FD4DEA}">
      <dgm:prSet/>
      <dgm:spPr/>
      <dgm:t>
        <a:bodyPr/>
        <a:lstStyle/>
        <a:p>
          <a:endParaRPr lang="en-US" sz="1200"/>
        </a:p>
      </dgm:t>
    </dgm:pt>
    <dgm:pt modelId="{95A38E0F-9328-6146-8229-CB74D74F567F}" type="sibTrans" cxnId="{75373476-DF69-374F-81BA-7F8954FD4DEA}">
      <dgm:prSet/>
      <dgm:spPr/>
      <dgm:t>
        <a:bodyPr/>
        <a:lstStyle/>
        <a:p>
          <a:endParaRPr lang="en-US" sz="1200"/>
        </a:p>
      </dgm:t>
    </dgm:pt>
    <dgm:pt modelId="{8385F8A8-0857-124A-A77D-51DA1FED3FE1}">
      <dgm:prSet phldrT="[Text]" custT="1"/>
      <dgm:spPr>
        <a:solidFill>
          <a:srgbClr val="33B8B9">
            <a:alpha val="20000"/>
          </a:srgbClr>
        </a:solidFill>
        <a:ln>
          <a:noFill/>
        </a:ln>
      </dgm:spPr>
      <dgm:t>
        <a:bodyPr/>
        <a:lstStyle/>
        <a:p>
          <a:r>
            <a:rPr lang="zh-CN" altLang="en-US" sz="1050" dirty="0"/>
            <a:t>系统级测试</a:t>
          </a:r>
          <a:endParaRPr lang="en-US" sz="1050" dirty="0"/>
        </a:p>
      </dgm:t>
    </dgm:pt>
    <dgm:pt modelId="{F3D6A24E-A71C-D54B-B9E8-4663A21E39CA}" type="parTrans" cxnId="{F4100459-6B19-774B-963A-96E41A08A043}">
      <dgm:prSet/>
      <dgm:spPr/>
      <dgm:t>
        <a:bodyPr/>
        <a:lstStyle/>
        <a:p>
          <a:endParaRPr lang="en-US" sz="1200"/>
        </a:p>
      </dgm:t>
    </dgm:pt>
    <dgm:pt modelId="{0E870CC4-4713-994F-A8AC-9DBD812A7A5C}" type="sibTrans" cxnId="{F4100459-6B19-774B-963A-96E41A08A043}">
      <dgm:prSet/>
      <dgm:spPr/>
      <dgm:t>
        <a:bodyPr/>
        <a:lstStyle/>
        <a:p>
          <a:endParaRPr lang="en-US" sz="1200"/>
        </a:p>
      </dgm:t>
    </dgm:pt>
    <dgm:pt modelId="{A6A5ACD0-503A-B44D-988F-4E1CE3CAADA2}" type="pres">
      <dgm:prSet presAssocID="{E9FBC457-0E47-1C42-B6A5-B88E14CEEB97}" presName="Name0" presStyleCnt="0">
        <dgm:presLayoutVars>
          <dgm:dir/>
          <dgm:animLvl val="lvl"/>
          <dgm:resizeHandles val="exact"/>
        </dgm:presLayoutVars>
      </dgm:prSet>
      <dgm:spPr/>
    </dgm:pt>
    <dgm:pt modelId="{A6B5C05C-CC37-4B40-AEDD-93D3C220452D}" type="pres">
      <dgm:prSet presAssocID="{FDAD6C3F-7FA3-5F4B-94B3-F27786BD38FA}" presName="parTxOnly" presStyleLbl="node1" presStyleIdx="0" presStyleCnt="7">
        <dgm:presLayoutVars>
          <dgm:chMax val="0"/>
          <dgm:chPref val="0"/>
          <dgm:bulletEnabled val="1"/>
        </dgm:presLayoutVars>
      </dgm:prSet>
      <dgm:spPr/>
    </dgm:pt>
    <dgm:pt modelId="{4D6C9E93-D7AB-2545-8ADE-714CCEF5CFC7}" type="pres">
      <dgm:prSet presAssocID="{0AB25AD0-A8DB-CE46-BF79-F16513E57554}" presName="parTxOnlySpace" presStyleCnt="0"/>
      <dgm:spPr/>
    </dgm:pt>
    <dgm:pt modelId="{E5ABEC83-6753-0744-A5A5-91BF6F078177}" type="pres">
      <dgm:prSet presAssocID="{9BC63CA5-BC22-3E41-951C-EE278237E486}" presName="parTxOnly" presStyleLbl="node1" presStyleIdx="1" presStyleCnt="7">
        <dgm:presLayoutVars>
          <dgm:chMax val="0"/>
          <dgm:chPref val="0"/>
          <dgm:bulletEnabled val="1"/>
        </dgm:presLayoutVars>
      </dgm:prSet>
      <dgm:spPr/>
    </dgm:pt>
    <dgm:pt modelId="{2154FEE2-98A4-C041-9438-F76938B134BE}" type="pres">
      <dgm:prSet presAssocID="{8D8A4955-C3DA-8648-8BF4-97BB6224BD41}" presName="parTxOnlySpace" presStyleCnt="0"/>
      <dgm:spPr/>
    </dgm:pt>
    <dgm:pt modelId="{AC5E9B47-2338-034C-9C83-79774C5B2D5F}" type="pres">
      <dgm:prSet presAssocID="{E5A4EC9F-7A8C-8944-AE1D-2E79EED5A264}" presName="parTxOnly" presStyleLbl="node1" presStyleIdx="2" presStyleCnt="7">
        <dgm:presLayoutVars>
          <dgm:chMax val="0"/>
          <dgm:chPref val="0"/>
          <dgm:bulletEnabled val="1"/>
        </dgm:presLayoutVars>
      </dgm:prSet>
      <dgm:spPr/>
    </dgm:pt>
    <dgm:pt modelId="{51FFB2F8-3B5B-1C4E-8C7A-E36979A90FAE}" type="pres">
      <dgm:prSet presAssocID="{95A38E0F-9328-6146-8229-CB74D74F567F}" presName="parTxOnlySpace" presStyleCnt="0"/>
      <dgm:spPr/>
    </dgm:pt>
    <dgm:pt modelId="{E9547AFA-50A7-644F-8CE0-80985805C036}" type="pres">
      <dgm:prSet presAssocID="{8B522DC1-0BA2-0C49-85EE-49094E54333A}" presName="parTxOnly" presStyleLbl="node1" presStyleIdx="3" presStyleCnt="7">
        <dgm:presLayoutVars>
          <dgm:chMax val="0"/>
          <dgm:chPref val="0"/>
          <dgm:bulletEnabled val="1"/>
        </dgm:presLayoutVars>
      </dgm:prSet>
      <dgm:spPr/>
    </dgm:pt>
    <dgm:pt modelId="{4B83B45E-AC2A-AD47-9BFE-232D94E2251B}" type="pres">
      <dgm:prSet presAssocID="{4A9CD612-8BCA-6C4F-8F03-E908F8736042}" presName="parTxOnlySpace" presStyleCnt="0"/>
      <dgm:spPr/>
    </dgm:pt>
    <dgm:pt modelId="{C813F1DF-9472-344F-8277-05B8B7603B45}" type="pres">
      <dgm:prSet presAssocID="{8C29EA10-EA09-3346-B8B5-7C184673D1E4}" presName="parTxOnly" presStyleLbl="node1" presStyleIdx="4" presStyleCnt="7">
        <dgm:presLayoutVars>
          <dgm:chMax val="0"/>
          <dgm:chPref val="0"/>
          <dgm:bulletEnabled val="1"/>
        </dgm:presLayoutVars>
      </dgm:prSet>
      <dgm:spPr/>
    </dgm:pt>
    <dgm:pt modelId="{E262A867-4BE6-BF42-B345-CADFE79AD94E}" type="pres">
      <dgm:prSet presAssocID="{B8B994FB-91F5-A744-B8B3-6BED67E922B5}" presName="parTxOnlySpace" presStyleCnt="0"/>
      <dgm:spPr/>
    </dgm:pt>
    <dgm:pt modelId="{81342181-49F8-7A43-B3BC-31445FE37A5A}" type="pres">
      <dgm:prSet presAssocID="{DCEDF18A-60C7-A144-A54E-D85BBA5B22A1}" presName="parTxOnly" presStyleLbl="node1" presStyleIdx="5" presStyleCnt="7">
        <dgm:presLayoutVars>
          <dgm:chMax val="0"/>
          <dgm:chPref val="0"/>
          <dgm:bulletEnabled val="1"/>
        </dgm:presLayoutVars>
      </dgm:prSet>
      <dgm:spPr/>
    </dgm:pt>
    <dgm:pt modelId="{CB7BFAB6-634C-424D-896E-3E3FB26D063C}" type="pres">
      <dgm:prSet presAssocID="{A53B5D2E-F807-A241-BB74-910B835E7617}" presName="parTxOnlySpace" presStyleCnt="0"/>
      <dgm:spPr/>
    </dgm:pt>
    <dgm:pt modelId="{0651A80E-336B-0B49-AD75-91A964ECDC95}" type="pres">
      <dgm:prSet presAssocID="{8385F8A8-0857-124A-A77D-51DA1FED3FE1}" presName="parTxOnly" presStyleLbl="node1" presStyleIdx="6" presStyleCnt="7">
        <dgm:presLayoutVars>
          <dgm:chMax val="0"/>
          <dgm:chPref val="0"/>
          <dgm:bulletEnabled val="1"/>
        </dgm:presLayoutVars>
      </dgm:prSet>
      <dgm:spPr/>
    </dgm:pt>
  </dgm:ptLst>
  <dgm:cxnLst>
    <dgm:cxn modelId="{7AB8BD06-AA39-8B41-AE35-A750867B82BD}" srcId="{E9FBC457-0E47-1C42-B6A5-B88E14CEEB97}" destId="{8C29EA10-EA09-3346-B8B5-7C184673D1E4}" srcOrd="4" destOrd="0" parTransId="{8AEE2226-9BD4-0745-8E76-08862EAAC0B6}" sibTransId="{B8B994FB-91F5-A744-B8B3-6BED67E922B5}"/>
    <dgm:cxn modelId="{7A5F0712-8D33-B74E-AD2D-5BBF95596338}" type="presOf" srcId="{FDAD6C3F-7FA3-5F4B-94B3-F27786BD38FA}" destId="{A6B5C05C-CC37-4B40-AEDD-93D3C220452D}" srcOrd="0" destOrd="0" presId="urn:microsoft.com/office/officeart/2005/8/layout/chevron1"/>
    <dgm:cxn modelId="{530DB668-D99B-ED4D-9992-C50A80394E47}" type="presOf" srcId="{DCEDF18A-60C7-A144-A54E-D85BBA5B22A1}" destId="{81342181-49F8-7A43-B3BC-31445FE37A5A}" srcOrd="0" destOrd="0" presId="urn:microsoft.com/office/officeart/2005/8/layout/chevron1"/>
    <dgm:cxn modelId="{2FBEF44B-99B7-2540-B6F2-3CBD5DFB4AD8}" type="presOf" srcId="{8C29EA10-EA09-3346-B8B5-7C184673D1E4}" destId="{C813F1DF-9472-344F-8277-05B8B7603B45}" srcOrd="0" destOrd="0" presId="urn:microsoft.com/office/officeart/2005/8/layout/chevron1"/>
    <dgm:cxn modelId="{A77A196E-666B-024A-B3F6-945DA4D5912D}" type="presOf" srcId="{E9FBC457-0E47-1C42-B6A5-B88E14CEEB97}" destId="{A6A5ACD0-503A-B44D-988F-4E1CE3CAADA2}" srcOrd="0" destOrd="0" presId="urn:microsoft.com/office/officeart/2005/8/layout/chevron1"/>
    <dgm:cxn modelId="{54DFF36F-4A49-C840-BA57-4E2B6E90867B}" srcId="{E9FBC457-0E47-1C42-B6A5-B88E14CEEB97}" destId="{FDAD6C3F-7FA3-5F4B-94B3-F27786BD38FA}" srcOrd="0" destOrd="0" parTransId="{96A5BFD6-69B9-AD4C-AEF2-A20D5E935E43}" sibTransId="{0AB25AD0-A8DB-CE46-BF79-F16513E57554}"/>
    <dgm:cxn modelId="{75373476-DF69-374F-81BA-7F8954FD4DEA}" srcId="{E9FBC457-0E47-1C42-B6A5-B88E14CEEB97}" destId="{E5A4EC9F-7A8C-8944-AE1D-2E79EED5A264}" srcOrd="2" destOrd="0" parTransId="{8B710F13-85D7-BF40-98D6-689C274EC4E8}" sibTransId="{95A38E0F-9328-6146-8229-CB74D74F567F}"/>
    <dgm:cxn modelId="{F4100459-6B19-774B-963A-96E41A08A043}" srcId="{E9FBC457-0E47-1C42-B6A5-B88E14CEEB97}" destId="{8385F8A8-0857-124A-A77D-51DA1FED3FE1}" srcOrd="6" destOrd="0" parTransId="{F3D6A24E-A71C-D54B-B9E8-4663A21E39CA}" sibTransId="{0E870CC4-4713-994F-A8AC-9DBD812A7A5C}"/>
    <dgm:cxn modelId="{10535A79-7646-0548-947D-80CE6F6967A7}" srcId="{E9FBC457-0E47-1C42-B6A5-B88E14CEEB97}" destId="{8B522DC1-0BA2-0C49-85EE-49094E54333A}" srcOrd="3" destOrd="0" parTransId="{984E2232-2ED8-6845-85A3-87439A084253}" sibTransId="{4A9CD612-8BCA-6C4F-8F03-E908F8736042}"/>
    <dgm:cxn modelId="{68A7668E-6A14-0A42-B326-D1AFAE560EE2}" srcId="{E9FBC457-0E47-1C42-B6A5-B88E14CEEB97}" destId="{DCEDF18A-60C7-A144-A54E-D85BBA5B22A1}" srcOrd="5" destOrd="0" parTransId="{FCA69174-0B75-774A-BEA5-5B22E6937384}" sibTransId="{A53B5D2E-F807-A241-BB74-910B835E7617}"/>
    <dgm:cxn modelId="{CEBF2090-9EA1-BB44-BD4E-A021521AEDAC}" type="presOf" srcId="{E5A4EC9F-7A8C-8944-AE1D-2E79EED5A264}" destId="{AC5E9B47-2338-034C-9C83-79774C5B2D5F}" srcOrd="0" destOrd="0" presId="urn:microsoft.com/office/officeart/2005/8/layout/chevron1"/>
    <dgm:cxn modelId="{65161493-9F2D-8045-B840-54282093D8C8}" type="presOf" srcId="{8385F8A8-0857-124A-A77D-51DA1FED3FE1}" destId="{0651A80E-336B-0B49-AD75-91A964ECDC95}" srcOrd="0" destOrd="0" presId="urn:microsoft.com/office/officeart/2005/8/layout/chevron1"/>
    <dgm:cxn modelId="{D95DF3BB-D20D-7848-AC07-2B78C3E5E315}" srcId="{E9FBC457-0E47-1C42-B6A5-B88E14CEEB97}" destId="{9BC63CA5-BC22-3E41-951C-EE278237E486}" srcOrd="1" destOrd="0" parTransId="{21389485-8C64-D441-921A-F763372752B0}" sibTransId="{8D8A4955-C3DA-8648-8BF4-97BB6224BD41}"/>
    <dgm:cxn modelId="{473DBDBC-2822-924C-9279-717B36AAF6C2}" type="presOf" srcId="{8B522DC1-0BA2-0C49-85EE-49094E54333A}" destId="{E9547AFA-50A7-644F-8CE0-80985805C036}" srcOrd="0" destOrd="0" presId="urn:microsoft.com/office/officeart/2005/8/layout/chevron1"/>
    <dgm:cxn modelId="{BD6271DC-F47D-F944-8440-C7431F4DEC01}" type="presOf" srcId="{9BC63CA5-BC22-3E41-951C-EE278237E486}" destId="{E5ABEC83-6753-0744-A5A5-91BF6F078177}" srcOrd="0" destOrd="0" presId="urn:microsoft.com/office/officeart/2005/8/layout/chevron1"/>
    <dgm:cxn modelId="{A7443C13-8582-A441-8D08-21C4B2EBAB50}" type="presParOf" srcId="{A6A5ACD0-503A-B44D-988F-4E1CE3CAADA2}" destId="{A6B5C05C-CC37-4B40-AEDD-93D3C220452D}" srcOrd="0" destOrd="0" presId="urn:microsoft.com/office/officeart/2005/8/layout/chevron1"/>
    <dgm:cxn modelId="{A5C3E410-FFFA-BD42-AAB8-019ECAE830B9}" type="presParOf" srcId="{A6A5ACD0-503A-B44D-988F-4E1CE3CAADA2}" destId="{4D6C9E93-D7AB-2545-8ADE-714CCEF5CFC7}" srcOrd="1" destOrd="0" presId="urn:microsoft.com/office/officeart/2005/8/layout/chevron1"/>
    <dgm:cxn modelId="{6D6BFC72-9BA9-3544-84FE-63058FAD2BFA}" type="presParOf" srcId="{A6A5ACD0-503A-B44D-988F-4E1CE3CAADA2}" destId="{E5ABEC83-6753-0744-A5A5-91BF6F078177}" srcOrd="2" destOrd="0" presId="urn:microsoft.com/office/officeart/2005/8/layout/chevron1"/>
    <dgm:cxn modelId="{3E1BCBA5-4CC3-1D42-AACB-9F0B7787D10B}" type="presParOf" srcId="{A6A5ACD0-503A-B44D-988F-4E1CE3CAADA2}" destId="{2154FEE2-98A4-C041-9438-F76938B134BE}" srcOrd="3" destOrd="0" presId="urn:microsoft.com/office/officeart/2005/8/layout/chevron1"/>
    <dgm:cxn modelId="{8557A883-1C8B-2740-A649-51F899BE2BE4}" type="presParOf" srcId="{A6A5ACD0-503A-B44D-988F-4E1CE3CAADA2}" destId="{AC5E9B47-2338-034C-9C83-79774C5B2D5F}" srcOrd="4" destOrd="0" presId="urn:microsoft.com/office/officeart/2005/8/layout/chevron1"/>
    <dgm:cxn modelId="{09A5D230-9928-5248-90E7-B7CB3D4F55AE}" type="presParOf" srcId="{A6A5ACD0-503A-B44D-988F-4E1CE3CAADA2}" destId="{51FFB2F8-3B5B-1C4E-8C7A-E36979A90FAE}" srcOrd="5" destOrd="0" presId="urn:microsoft.com/office/officeart/2005/8/layout/chevron1"/>
    <dgm:cxn modelId="{1F998B08-CDE5-8B40-AEB2-4BD53FD0E48D}" type="presParOf" srcId="{A6A5ACD0-503A-B44D-988F-4E1CE3CAADA2}" destId="{E9547AFA-50A7-644F-8CE0-80985805C036}" srcOrd="6" destOrd="0" presId="urn:microsoft.com/office/officeart/2005/8/layout/chevron1"/>
    <dgm:cxn modelId="{1A0ECE3F-F745-0A4E-A809-D77A237CDD81}" type="presParOf" srcId="{A6A5ACD0-503A-B44D-988F-4E1CE3CAADA2}" destId="{4B83B45E-AC2A-AD47-9BFE-232D94E2251B}" srcOrd="7" destOrd="0" presId="urn:microsoft.com/office/officeart/2005/8/layout/chevron1"/>
    <dgm:cxn modelId="{06136BBE-9F3E-D743-8CFA-A187B14A203D}" type="presParOf" srcId="{A6A5ACD0-503A-B44D-988F-4E1CE3CAADA2}" destId="{C813F1DF-9472-344F-8277-05B8B7603B45}" srcOrd="8" destOrd="0" presId="urn:microsoft.com/office/officeart/2005/8/layout/chevron1"/>
    <dgm:cxn modelId="{BEE77CFE-D4C4-0F40-AB7F-9BF635ECF3EE}" type="presParOf" srcId="{A6A5ACD0-503A-B44D-988F-4E1CE3CAADA2}" destId="{E262A867-4BE6-BF42-B345-CADFE79AD94E}" srcOrd="9" destOrd="0" presId="urn:microsoft.com/office/officeart/2005/8/layout/chevron1"/>
    <dgm:cxn modelId="{8243B68F-C6FD-4643-841E-795C0C5AA952}" type="presParOf" srcId="{A6A5ACD0-503A-B44D-988F-4E1CE3CAADA2}" destId="{81342181-49F8-7A43-B3BC-31445FE37A5A}" srcOrd="10" destOrd="0" presId="urn:microsoft.com/office/officeart/2005/8/layout/chevron1"/>
    <dgm:cxn modelId="{DCBB9D13-F28F-404E-AF4B-0237DA435D57}" type="presParOf" srcId="{A6A5ACD0-503A-B44D-988F-4E1CE3CAADA2}" destId="{CB7BFAB6-634C-424D-896E-3E3FB26D063C}" srcOrd="11" destOrd="0" presId="urn:microsoft.com/office/officeart/2005/8/layout/chevron1"/>
    <dgm:cxn modelId="{C2AD67F5-4D77-BA46-A873-5949CD2C9357}" type="presParOf" srcId="{A6A5ACD0-503A-B44D-988F-4E1CE3CAADA2}" destId="{0651A80E-336B-0B49-AD75-91A964ECDC95}" srcOrd="12" destOrd="0" presId="urn:microsoft.com/office/officeart/2005/8/layout/chevron1"/>
  </dgm:cxnLst>
  <dgm:bg>
    <a:noFill/>
  </dgm:bg>
  <dgm:whole/>
  <dgm:extLst>
    <a:ext uri="http://schemas.microsoft.com/office/drawing/2008/diagram">
      <dsp:dataModelExt xmlns:dsp="http://schemas.microsoft.com/office/drawing/2008/diagram" relId="rId1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1A1499-CC14-41C5-B45F-F1ECD4FD5F19}" type="doc">
      <dgm:prSet loTypeId="urn:microsoft.com/office/officeart/2005/8/layout/process1" loCatId="process" qsTypeId="urn:microsoft.com/office/officeart/2005/8/quickstyle/simple1" qsCatId="simple" csTypeId="urn:microsoft.com/office/officeart/2005/8/colors/accent1_2" csCatId="accent1" phldr="1"/>
      <dgm:spPr/>
    </dgm:pt>
    <dgm:pt modelId="{76CE96F6-0A07-4965-9F6F-3C48362C3783}">
      <dgm:prSet phldrT="[文本]"/>
      <dgm:spPr>
        <a:solidFill>
          <a:schemeClr val="bg1"/>
        </a:solidFill>
        <a:ln>
          <a:solidFill>
            <a:schemeClr val="tx1"/>
          </a:solidFill>
        </a:ln>
      </dgm:spPr>
      <dgm:t>
        <a:bodyPr/>
        <a:lstStyle/>
        <a:p>
          <a:r>
            <a:rPr lang="zh-CN" altLang="en-US" dirty="0">
              <a:solidFill>
                <a:schemeClr val="tx1"/>
              </a:solidFill>
            </a:rPr>
            <a:t>输入级</a:t>
          </a:r>
        </a:p>
      </dgm:t>
    </dgm:pt>
    <dgm:pt modelId="{11CD9919-2B28-4967-897B-0BA9CC76920E}" type="parTrans" cxnId="{3ADEC6E1-9C58-4994-AA76-166CD0C503EE}">
      <dgm:prSet/>
      <dgm:spPr/>
      <dgm:t>
        <a:bodyPr/>
        <a:lstStyle/>
        <a:p>
          <a:endParaRPr lang="zh-CN" altLang="en-US"/>
        </a:p>
      </dgm:t>
    </dgm:pt>
    <dgm:pt modelId="{0D12EB8E-54E7-4AB7-98F4-182E7B4CE0D7}" type="sibTrans" cxnId="{3ADEC6E1-9C58-4994-AA76-166CD0C503EE}">
      <dgm:prSet/>
      <dgm:spPr>
        <a:solidFill>
          <a:schemeClr val="tx1"/>
        </a:solidFill>
      </dgm:spPr>
      <dgm:t>
        <a:bodyPr/>
        <a:lstStyle/>
        <a:p>
          <a:endParaRPr lang="zh-CN" altLang="en-US"/>
        </a:p>
      </dgm:t>
    </dgm:pt>
    <dgm:pt modelId="{FA7182C8-AF1F-476A-AAEB-653F9D6242F9}">
      <dgm:prSet phldrT="[文本]"/>
      <dgm:spPr>
        <a:solidFill>
          <a:schemeClr val="bg1"/>
        </a:solidFill>
        <a:ln>
          <a:solidFill>
            <a:schemeClr val="tx1"/>
          </a:solidFill>
        </a:ln>
      </dgm:spPr>
      <dgm:t>
        <a:bodyPr/>
        <a:lstStyle/>
        <a:p>
          <a:r>
            <a:rPr lang="zh-CN" altLang="en-US" dirty="0">
              <a:solidFill>
                <a:schemeClr val="tx1"/>
              </a:solidFill>
            </a:rPr>
            <a:t>中间级</a:t>
          </a:r>
        </a:p>
      </dgm:t>
    </dgm:pt>
    <dgm:pt modelId="{D1F0641F-6D81-4789-A4ED-87320928FC51}" type="parTrans" cxnId="{164DFEDA-0B27-43FD-9ECE-217191CEA861}">
      <dgm:prSet/>
      <dgm:spPr/>
      <dgm:t>
        <a:bodyPr/>
        <a:lstStyle/>
        <a:p>
          <a:endParaRPr lang="zh-CN" altLang="en-US"/>
        </a:p>
      </dgm:t>
    </dgm:pt>
    <dgm:pt modelId="{61819EE3-85E5-4243-86E4-E1BB85F7FDE8}" type="sibTrans" cxnId="{164DFEDA-0B27-43FD-9ECE-217191CEA861}">
      <dgm:prSet/>
      <dgm:spPr>
        <a:solidFill>
          <a:schemeClr val="tx1"/>
        </a:solidFill>
      </dgm:spPr>
      <dgm:t>
        <a:bodyPr/>
        <a:lstStyle/>
        <a:p>
          <a:endParaRPr lang="zh-CN" altLang="en-US"/>
        </a:p>
      </dgm:t>
    </dgm:pt>
    <dgm:pt modelId="{91F5AF74-D7B5-4F2A-86BE-77CB5DFFD101}">
      <dgm:prSet phldrT="[文本]"/>
      <dgm:spPr>
        <a:solidFill>
          <a:schemeClr val="bg1"/>
        </a:solidFill>
        <a:ln>
          <a:solidFill>
            <a:schemeClr val="tx1"/>
          </a:solidFill>
        </a:ln>
      </dgm:spPr>
      <dgm:t>
        <a:bodyPr/>
        <a:lstStyle/>
        <a:p>
          <a:r>
            <a:rPr lang="zh-CN" altLang="en-US" dirty="0">
              <a:solidFill>
                <a:schemeClr val="tx1"/>
              </a:solidFill>
            </a:rPr>
            <a:t>输出级</a:t>
          </a:r>
        </a:p>
      </dgm:t>
    </dgm:pt>
    <dgm:pt modelId="{648CB88A-575E-4CEF-AA39-0583D1876452}" type="parTrans" cxnId="{835585A8-CAFD-4369-A764-495EC52A91B8}">
      <dgm:prSet/>
      <dgm:spPr/>
      <dgm:t>
        <a:bodyPr/>
        <a:lstStyle/>
        <a:p>
          <a:endParaRPr lang="zh-CN" altLang="en-US"/>
        </a:p>
      </dgm:t>
    </dgm:pt>
    <dgm:pt modelId="{B9C4E29B-9C92-4930-BAE5-A2F46DEDAEF2}" type="sibTrans" cxnId="{835585A8-CAFD-4369-A764-495EC52A91B8}">
      <dgm:prSet/>
      <dgm:spPr/>
      <dgm:t>
        <a:bodyPr/>
        <a:lstStyle/>
        <a:p>
          <a:endParaRPr lang="zh-CN" altLang="en-US"/>
        </a:p>
      </dgm:t>
    </dgm:pt>
    <dgm:pt modelId="{5551170E-D879-4372-9100-45CF454BFF79}" type="pres">
      <dgm:prSet presAssocID="{671A1499-CC14-41C5-B45F-F1ECD4FD5F19}" presName="Name0" presStyleCnt="0">
        <dgm:presLayoutVars>
          <dgm:dir/>
          <dgm:resizeHandles val="exact"/>
        </dgm:presLayoutVars>
      </dgm:prSet>
      <dgm:spPr/>
    </dgm:pt>
    <dgm:pt modelId="{52B574AF-C61C-40D0-A3AB-2AFA2543FB7C}" type="pres">
      <dgm:prSet presAssocID="{76CE96F6-0A07-4965-9F6F-3C48362C3783}" presName="node" presStyleLbl="node1" presStyleIdx="0" presStyleCnt="3">
        <dgm:presLayoutVars>
          <dgm:bulletEnabled val="1"/>
        </dgm:presLayoutVars>
      </dgm:prSet>
      <dgm:spPr/>
    </dgm:pt>
    <dgm:pt modelId="{C2F06406-B73A-465C-8CE1-3CCA4E2908B7}" type="pres">
      <dgm:prSet presAssocID="{0D12EB8E-54E7-4AB7-98F4-182E7B4CE0D7}" presName="sibTrans" presStyleLbl="sibTrans2D1" presStyleIdx="0" presStyleCnt="2"/>
      <dgm:spPr/>
    </dgm:pt>
    <dgm:pt modelId="{29A9D2AA-816C-440B-BAAA-BE024C6D27B9}" type="pres">
      <dgm:prSet presAssocID="{0D12EB8E-54E7-4AB7-98F4-182E7B4CE0D7}" presName="connectorText" presStyleLbl="sibTrans2D1" presStyleIdx="0" presStyleCnt="2"/>
      <dgm:spPr/>
    </dgm:pt>
    <dgm:pt modelId="{9F76818C-38A3-4CCB-83B7-F6F4C53B5EE1}" type="pres">
      <dgm:prSet presAssocID="{FA7182C8-AF1F-476A-AAEB-653F9D6242F9}" presName="node" presStyleLbl="node1" presStyleIdx="1" presStyleCnt="3">
        <dgm:presLayoutVars>
          <dgm:bulletEnabled val="1"/>
        </dgm:presLayoutVars>
      </dgm:prSet>
      <dgm:spPr/>
    </dgm:pt>
    <dgm:pt modelId="{2E40A4D2-93FF-42B3-BB11-3743842A820E}" type="pres">
      <dgm:prSet presAssocID="{61819EE3-85E5-4243-86E4-E1BB85F7FDE8}" presName="sibTrans" presStyleLbl="sibTrans2D1" presStyleIdx="1" presStyleCnt="2"/>
      <dgm:spPr/>
    </dgm:pt>
    <dgm:pt modelId="{F4F5B3B2-E7FA-4CD6-B69C-E2C16F3E4337}" type="pres">
      <dgm:prSet presAssocID="{61819EE3-85E5-4243-86E4-E1BB85F7FDE8}" presName="connectorText" presStyleLbl="sibTrans2D1" presStyleIdx="1" presStyleCnt="2"/>
      <dgm:spPr/>
    </dgm:pt>
    <dgm:pt modelId="{3EAF1712-F511-4F57-84E8-C42162C71D9D}" type="pres">
      <dgm:prSet presAssocID="{91F5AF74-D7B5-4F2A-86BE-77CB5DFFD101}" presName="node" presStyleLbl="node1" presStyleIdx="2" presStyleCnt="3">
        <dgm:presLayoutVars>
          <dgm:bulletEnabled val="1"/>
        </dgm:presLayoutVars>
      </dgm:prSet>
      <dgm:spPr/>
    </dgm:pt>
  </dgm:ptLst>
  <dgm:cxnLst>
    <dgm:cxn modelId="{26621F0C-7180-47C3-A2AE-80B6B3D255C5}" type="presOf" srcId="{76CE96F6-0A07-4965-9F6F-3C48362C3783}" destId="{52B574AF-C61C-40D0-A3AB-2AFA2543FB7C}" srcOrd="0" destOrd="0" presId="urn:microsoft.com/office/officeart/2005/8/layout/process1"/>
    <dgm:cxn modelId="{FF846B30-9B4A-4828-B373-6C286FB909CD}" type="presOf" srcId="{0D12EB8E-54E7-4AB7-98F4-182E7B4CE0D7}" destId="{29A9D2AA-816C-440B-BAAA-BE024C6D27B9}" srcOrd="1" destOrd="0" presId="urn:microsoft.com/office/officeart/2005/8/layout/process1"/>
    <dgm:cxn modelId="{3D24F961-7253-498F-8D3A-75B8AB427053}" type="presOf" srcId="{61819EE3-85E5-4243-86E4-E1BB85F7FDE8}" destId="{F4F5B3B2-E7FA-4CD6-B69C-E2C16F3E4337}" srcOrd="1" destOrd="0" presId="urn:microsoft.com/office/officeart/2005/8/layout/process1"/>
    <dgm:cxn modelId="{4B417D8F-1ED2-4DF3-9C04-B400B8E14D26}" type="presOf" srcId="{0D12EB8E-54E7-4AB7-98F4-182E7B4CE0D7}" destId="{C2F06406-B73A-465C-8CE1-3CCA4E2908B7}" srcOrd="0" destOrd="0" presId="urn:microsoft.com/office/officeart/2005/8/layout/process1"/>
    <dgm:cxn modelId="{A64F8B90-38C0-4423-90E5-F7F97F6175D7}" type="presOf" srcId="{FA7182C8-AF1F-476A-AAEB-653F9D6242F9}" destId="{9F76818C-38A3-4CCB-83B7-F6F4C53B5EE1}" srcOrd="0" destOrd="0" presId="urn:microsoft.com/office/officeart/2005/8/layout/process1"/>
    <dgm:cxn modelId="{7861829E-C5F7-4C11-AB98-120D9C21A324}" type="presOf" srcId="{91F5AF74-D7B5-4F2A-86BE-77CB5DFFD101}" destId="{3EAF1712-F511-4F57-84E8-C42162C71D9D}" srcOrd="0" destOrd="0" presId="urn:microsoft.com/office/officeart/2005/8/layout/process1"/>
    <dgm:cxn modelId="{835585A8-CAFD-4369-A764-495EC52A91B8}" srcId="{671A1499-CC14-41C5-B45F-F1ECD4FD5F19}" destId="{91F5AF74-D7B5-4F2A-86BE-77CB5DFFD101}" srcOrd="2" destOrd="0" parTransId="{648CB88A-575E-4CEF-AA39-0583D1876452}" sibTransId="{B9C4E29B-9C92-4930-BAE5-A2F46DEDAEF2}"/>
    <dgm:cxn modelId="{CD2DCEC6-ECC6-43D5-9C86-854062AE1B9E}" type="presOf" srcId="{671A1499-CC14-41C5-B45F-F1ECD4FD5F19}" destId="{5551170E-D879-4372-9100-45CF454BFF79}" srcOrd="0" destOrd="0" presId="urn:microsoft.com/office/officeart/2005/8/layout/process1"/>
    <dgm:cxn modelId="{164DFEDA-0B27-43FD-9ECE-217191CEA861}" srcId="{671A1499-CC14-41C5-B45F-F1ECD4FD5F19}" destId="{FA7182C8-AF1F-476A-AAEB-653F9D6242F9}" srcOrd="1" destOrd="0" parTransId="{D1F0641F-6D81-4789-A4ED-87320928FC51}" sibTransId="{61819EE3-85E5-4243-86E4-E1BB85F7FDE8}"/>
    <dgm:cxn modelId="{3ADEC6E1-9C58-4994-AA76-166CD0C503EE}" srcId="{671A1499-CC14-41C5-B45F-F1ECD4FD5F19}" destId="{76CE96F6-0A07-4965-9F6F-3C48362C3783}" srcOrd="0" destOrd="0" parTransId="{11CD9919-2B28-4967-897B-0BA9CC76920E}" sibTransId="{0D12EB8E-54E7-4AB7-98F4-182E7B4CE0D7}"/>
    <dgm:cxn modelId="{E737F7EE-7EBC-4E95-B354-BE1E2B3DC389}" type="presOf" srcId="{61819EE3-85E5-4243-86E4-E1BB85F7FDE8}" destId="{2E40A4D2-93FF-42B3-BB11-3743842A820E}" srcOrd="0" destOrd="0" presId="urn:microsoft.com/office/officeart/2005/8/layout/process1"/>
    <dgm:cxn modelId="{65E2A029-9C9E-400E-8D01-B016BCC766F4}" type="presParOf" srcId="{5551170E-D879-4372-9100-45CF454BFF79}" destId="{52B574AF-C61C-40D0-A3AB-2AFA2543FB7C}" srcOrd="0" destOrd="0" presId="urn:microsoft.com/office/officeart/2005/8/layout/process1"/>
    <dgm:cxn modelId="{D5C42AF4-8596-444F-A837-70CAABDE5333}" type="presParOf" srcId="{5551170E-D879-4372-9100-45CF454BFF79}" destId="{C2F06406-B73A-465C-8CE1-3CCA4E2908B7}" srcOrd="1" destOrd="0" presId="urn:microsoft.com/office/officeart/2005/8/layout/process1"/>
    <dgm:cxn modelId="{3A4C615D-E360-4A9C-8C14-505BE9011435}" type="presParOf" srcId="{C2F06406-B73A-465C-8CE1-3CCA4E2908B7}" destId="{29A9D2AA-816C-440B-BAAA-BE024C6D27B9}" srcOrd="0" destOrd="0" presId="urn:microsoft.com/office/officeart/2005/8/layout/process1"/>
    <dgm:cxn modelId="{B39A441B-BE88-49FF-95C2-8DB956F7DD7B}" type="presParOf" srcId="{5551170E-D879-4372-9100-45CF454BFF79}" destId="{9F76818C-38A3-4CCB-83B7-F6F4C53B5EE1}" srcOrd="2" destOrd="0" presId="urn:microsoft.com/office/officeart/2005/8/layout/process1"/>
    <dgm:cxn modelId="{BB2AED7E-9ACF-4035-8797-1AEE28861418}" type="presParOf" srcId="{5551170E-D879-4372-9100-45CF454BFF79}" destId="{2E40A4D2-93FF-42B3-BB11-3743842A820E}" srcOrd="3" destOrd="0" presId="urn:microsoft.com/office/officeart/2005/8/layout/process1"/>
    <dgm:cxn modelId="{8667115A-5E75-44B5-B650-69C927CD92B2}" type="presParOf" srcId="{2E40A4D2-93FF-42B3-BB11-3743842A820E}" destId="{F4F5B3B2-E7FA-4CD6-B69C-E2C16F3E4337}" srcOrd="0" destOrd="0" presId="urn:microsoft.com/office/officeart/2005/8/layout/process1"/>
    <dgm:cxn modelId="{742BC9B6-6B12-44FF-8F48-E7BFA4DA207B}" type="presParOf" srcId="{5551170E-D879-4372-9100-45CF454BFF79}" destId="{3EAF1712-F511-4F57-84E8-C42162C71D9D}"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C05C-CC37-4B40-AEDD-93D3C220452D}">
      <dsp:nvSpPr>
        <dsp:cNvPr id="0" name=""/>
        <dsp:cNvSpPr/>
      </dsp:nvSpPr>
      <dsp:spPr>
        <a:xfrm>
          <a:off x="0"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IC </a:t>
          </a:r>
          <a:r>
            <a:rPr lang="zh-CN" altLang="en-US" sz="1050" kern="1200" dirty="0"/>
            <a:t>设计</a:t>
          </a:r>
          <a:endParaRPr lang="en-US" sz="1050" kern="1200" dirty="0"/>
        </a:p>
      </dsp:txBody>
      <dsp:txXfrm>
        <a:off x="257175" y="270921"/>
        <a:ext cx="771525" cy="514349"/>
      </dsp:txXfrm>
    </dsp:sp>
    <dsp:sp modelId="{E5ABEC83-6753-0744-A5A5-91BF6F078177}">
      <dsp:nvSpPr>
        <dsp:cNvPr id="0" name=""/>
        <dsp:cNvSpPr/>
      </dsp:nvSpPr>
      <dsp:spPr>
        <a:xfrm>
          <a:off x="1157287"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晶圆制造</a:t>
          </a:r>
          <a:endParaRPr lang="en-US" sz="1050" kern="1200" dirty="0"/>
        </a:p>
      </dsp:txBody>
      <dsp:txXfrm>
        <a:off x="1414462" y="270921"/>
        <a:ext cx="771525" cy="514349"/>
      </dsp:txXfrm>
    </dsp:sp>
    <dsp:sp modelId="{AC5E9B47-2338-034C-9C83-79774C5B2D5F}">
      <dsp:nvSpPr>
        <dsp:cNvPr id="0" name=""/>
        <dsp:cNvSpPr/>
      </dsp:nvSpPr>
      <dsp:spPr>
        <a:xfrm>
          <a:off x="2314575"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晶圆验收</a:t>
          </a:r>
          <a:endParaRPr lang="en-US" altLang="zh-CN" sz="1050" kern="1200" dirty="0"/>
        </a:p>
        <a:p>
          <a:pPr marL="0" lvl="0" indent="0" algn="ctr" defTabSz="466725">
            <a:lnSpc>
              <a:spcPct val="90000"/>
            </a:lnSpc>
            <a:spcBef>
              <a:spcPct val="0"/>
            </a:spcBef>
            <a:spcAft>
              <a:spcPct val="35000"/>
            </a:spcAft>
            <a:buNone/>
          </a:pPr>
          <a:r>
            <a:rPr lang="en-US" altLang="zh-CN" sz="1050" kern="1200" dirty="0"/>
            <a:t>&amp;</a:t>
          </a:r>
          <a:r>
            <a:rPr lang="zh-CN" altLang="en-US" sz="1050" kern="1200" dirty="0"/>
            <a:t>可靠性</a:t>
          </a:r>
          <a:endParaRPr lang="en-US" sz="1050" kern="1200" dirty="0"/>
        </a:p>
      </dsp:txBody>
      <dsp:txXfrm>
        <a:off x="2571750" y="270921"/>
        <a:ext cx="771525" cy="514349"/>
      </dsp:txXfrm>
    </dsp:sp>
    <dsp:sp modelId="{E9547AFA-50A7-644F-8CE0-80985805C036}">
      <dsp:nvSpPr>
        <dsp:cNvPr id="0" name=""/>
        <dsp:cNvSpPr/>
      </dsp:nvSpPr>
      <dsp:spPr>
        <a:xfrm>
          <a:off x="3471862"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晶圆测试</a:t>
          </a:r>
          <a:endParaRPr lang="en-US" sz="1050" kern="1200" dirty="0"/>
        </a:p>
      </dsp:txBody>
      <dsp:txXfrm>
        <a:off x="3729037" y="270921"/>
        <a:ext cx="771525" cy="514349"/>
      </dsp:txXfrm>
    </dsp:sp>
    <dsp:sp modelId="{C813F1DF-9472-344F-8277-05B8B7603B45}">
      <dsp:nvSpPr>
        <dsp:cNvPr id="0" name=""/>
        <dsp:cNvSpPr/>
      </dsp:nvSpPr>
      <dsp:spPr>
        <a:xfrm>
          <a:off x="4629150"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a:t>
          </a:r>
          <a:endParaRPr lang="en-US" sz="1050" kern="1200" dirty="0"/>
        </a:p>
      </dsp:txBody>
      <dsp:txXfrm>
        <a:off x="4886325" y="270921"/>
        <a:ext cx="771525" cy="514349"/>
      </dsp:txXfrm>
    </dsp:sp>
    <dsp:sp modelId="{81342181-49F8-7A43-B3BC-31445FE37A5A}">
      <dsp:nvSpPr>
        <dsp:cNvPr id="0" name=""/>
        <dsp:cNvSpPr/>
      </dsp:nvSpPr>
      <dsp:spPr>
        <a:xfrm>
          <a:off x="578643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封装芯片测试</a:t>
          </a:r>
          <a:endParaRPr lang="en-US" sz="1050" kern="1200" dirty="0"/>
        </a:p>
      </dsp:txBody>
      <dsp:txXfrm>
        <a:off x="6043612" y="270921"/>
        <a:ext cx="771525" cy="514349"/>
      </dsp:txXfrm>
    </dsp:sp>
    <dsp:sp modelId="{0651A80E-336B-0B49-AD75-91A964ECDC95}">
      <dsp:nvSpPr>
        <dsp:cNvPr id="0" name=""/>
        <dsp:cNvSpPr/>
      </dsp:nvSpPr>
      <dsp:spPr>
        <a:xfrm>
          <a:off x="6943724"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系统级测试</a:t>
          </a:r>
          <a:endParaRPr lang="en-US" sz="1050" kern="1200" dirty="0"/>
        </a:p>
      </dsp:txBody>
      <dsp:txXfrm>
        <a:off x="7200899" y="270921"/>
        <a:ext cx="771525" cy="5143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C05C-CC37-4B40-AEDD-93D3C220452D}">
      <dsp:nvSpPr>
        <dsp:cNvPr id="0" name=""/>
        <dsp:cNvSpPr/>
      </dsp:nvSpPr>
      <dsp:spPr>
        <a:xfrm>
          <a:off x="0" y="269028"/>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IC </a:t>
          </a:r>
          <a:r>
            <a:rPr lang="zh-CN" altLang="en-US" sz="1050" kern="1200" dirty="0"/>
            <a:t>设计</a:t>
          </a:r>
          <a:endParaRPr lang="en-US" sz="1050" kern="1200" dirty="0"/>
        </a:p>
      </dsp:txBody>
      <dsp:txXfrm>
        <a:off x="257175" y="269028"/>
        <a:ext cx="771525" cy="514349"/>
      </dsp:txXfrm>
    </dsp:sp>
    <dsp:sp modelId="{E5ABEC83-6753-0744-A5A5-91BF6F078177}">
      <dsp:nvSpPr>
        <dsp:cNvPr id="0" name=""/>
        <dsp:cNvSpPr/>
      </dsp:nvSpPr>
      <dsp:spPr>
        <a:xfrm>
          <a:off x="1157287"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晶圆制造</a:t>
          </a:r>
          <a:endParaRPr lang="en-US" sz="1050" kern="1200" dirty="0"/>
        </a:p>
      </dsp:txBody>
      <dsp:txXfrm>
        <a:off x="1414462" y="270921"/>
        <a:ext cx="771525" cy="514349"/>
      </dsp:txXfrm>
    </dsp:sp>
    <dsp:sp modelId="{AC5E9B47-2338-034C-9C83-79774C5B2D5F}">
      <dsp:nvSpPr>
        <dsp:cNvPr id="0" name=""/>
        <dsp:cNvSpPr/>
      </dsp:nvSpPr>
      <dsp:spPr>
        <a:xfrm>
          <a:off x="2314575"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晶圆验收</a:t>
          </a:r>
          <a:endParaRPr lang="en-US" altLang="zh-CN" sz="1050" kern="1200" dirty="0"/>
        </a:p>
        <a:p>
          <a:pPr marL="0" lvl="0" indent="0" algn="ctr" defTabSz="466725">
            <a:lnSpc>
              <a:spcPct val="90000"/>
            </a:lnSpc>
            <a:spcBef>
              <a:spcPct val="0"/>
            </a:spcBef>
            <a:spcAft>
              <a:spcPct val="35000"/>
            </a:spcAft>
            <a:buNone/>
          </a:pPr>
          <a:r>
            <a:rPr lang="en-US" altLang="zh-CN" sz="1050" kern="1200" dirty="0"/>
            <a:t>&amp;</a:t>
          </a:r>
          <a:r>
            <a:rPr lang="zh-CN" altLang="en-US" sz="1050" kern="1200" dirty="0"/>
            <a:t>可靠性</a:t>
          </a:r>
          <a:endParaRPr lang="en-US" sz="1050" kern="1200" dirty="0"/>
        </a:p>
      </dsp:txBody>
      <dsp:txXfrm>
        <a:off x="2571750" y="270921"/>
        <a:ext cx="771525" cy="514349"/>
      </dsp:txXfrm>
    </dsp:sp>
    <dsp:sp modelId="{E9547AFA-50A7-644F-8CE0-80985805C036}">
      <dsp:nvSpPr>
        <dsp:cNvPr id="0" name=""/>
        <dsp:cNvSpPr/>
      </dsp:nvSpPr>
      <dsp:spPr>
        <a:xfrm>
          <a:off x="3471862"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晶圆测试</a:t>
          </a:r>
          <a:endParaRPr lang="en-US" sz="1050" kern="1200" dirty="0"/>
        </a:p>
      </dsp:txBody>
      <dsp:txXfrm>
        <a:off x="3729037" y="270921"/>
        <a:ext cx="771525" cy="514349"/>
      </dsp:txXfrm>
    </dsp:sp>
    <dsp:sp modelId="{C813F1DF-9472-344F-8277-05B8B7603B45}">
      <dsp:nvSpPr>
        <dsp:cNvPr id="0" name=""/>
        <dsp:cNvSpPr/>
      </dsp:nvSpPr>
      <dsp:spPr>
        <a:xfrm>
          <a:off x="4629150"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a:t>
          </a:r>
          <a:endParaRPr lang="en-US" sz="1050" kern="1200" dirty="0"/>
        </a:p>
      </dsp:txBody>
      <dsp:txXfrm>
        <a:off x="4886325" y="270921"/>
        <a:ext cx="771525" cy="514349"/>
      </dsp:txXfrm>
    </dsp:sp>
    <dsp:sp modelId="{81342181-49F8-7A43-B3BC-31445FE37A5A}">
      <dsp:nvSpPr>
        <dsp:cNvPr id="0" name=""/>
        <dsp:cNvSpPr/>
      </dsp:nvSpPr>
      <dsp:spPr>
        <a:xfrm>
          <a:off x="578643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封装芯片测试</a:t>
          </a:r>
          <a:endParaRPr lang="en-US" sz="1050" kern="1200" dirty="0"/>
        </a:p>
      </dsp:txBody>
      <dsp:txXfrm>
        <a:off x="6043612" y="270921"/>
        <a:ext cx="771525" cy="514349"/>
      </dsp:txXfrm>
    </dsp:sp>
    <dsp:sp modelId="{0651A80E-336B-0B49-AD75-91A964ECDC95}">
      <dsp:nvSpPr>
        <dsp:cNvPr id="0" name=""/>
        <dsp:cNvSpPr/>
      </dsp:nvSpPr>
      <dsp:spPr>
        <a:xfrm>
          <a:off x="6943724"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系统级测试</a:t>
          </a:r>
          <a:endParaRPr lang="en-US" sz="1050" kern="1200" dirty="0"/>
        </a:p>
      </dsp:txBody>
      <dsp:txXfrm>
        <a:off x="7200899" y="270921"/>
        <a:ext cx="771525" cy="5143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C05C-CC37-4B40-AEDD-93D3C220452D}">
      <dsp:nvSpPr>
        <dsp:cNvPr id="0" name=""/>
        <dsp:cNvSpPr/>
      </dsp:nvSpPr>
      <dsp:spPr>
        <a:xfrm>
          <a:off x="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IC </a:t>
          </a:r>
          <a:r>
            <a:rPr lang="zh-CN" altLang="en-US" sz="1050" kern="1200" dirty="0"/>
            <a:t>设计</a:t>
          </a:r>
          <a:endParaRPr lang="en-US" sz="1050" kern="1200" dirty="0"/>
        </a:p>
      </dsp:txBody>
      <dsp:txXfrm>
        <a:off x="257175" y="270921"/>
        <a:ext cx="771525" cy="514349"/>
      </dsp:txXfrm>
    </dsp:sp>
    <dsp:sp modelId="{E5ABEC83-6753-0744-A5A5-91BF6F078177}">
      <dsp:nvSpPr>
        <dsp:cNvPr id="0" name=""/>
        <dsp:cNvSpPr/>
      </dsp:nvSpPr>
      <dsp:spPr>
        <a:xfrm>
          <a:off x="1157287"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晶圆制造</a:t>
          </a:r>
          <a:endParaRPr lang="en-US" sz="1050" kern="1200" dirty="0"/>
        </a:p>
      </dsp:txBody>
      <dsp:txXfrm>
        <a:off x="1414462" y="270921"/>
        <a:ext cx="771525" cy="514349"/>
      </dsp:txXfrm>
    </dsp:sp>
    <dsp:sp modelId="{AC5E9B47-2338-034C-9C83-79774C5B2D5F}">
      <dsp:nvSpPr>
        <dsp:cNvPr id="0" name=""/>
        <dsp:cNvSpPr/>
      </dsp:nvSpPr>
      <dsp:spPr>
        <a:xfrm>
          <a:off x="2314575"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晶圆验收</a:t>
          </a:r>
          <a:endParaRPr lang="en-US" altLang="zh-CN" sz="1050" kern="1200" dirty="0"/>
        </a:p>
        <a:p>
          <a:pPr marL="0" lvl="0" indent="0" algn="ctr" defTabSz="466725">
            <a:lnSpc>
              <a:spcPct val="90000"/>
            </a:lnSpc>
            <a:spcBef>
              <a:spcPct val="0"/>
            </a:spcBef>
            <a:spcAft>
              <a:spcPct val="35000"/>
            </a:spcAft>
            <a:buNone/>
          </a:pPr>
          <a:r>
            <a:rPr lang="en-US" altLang="zh-CN" sz="1050" kern="1200" dirty="0"/>
            <a:t>&amp;</a:t>
          </a:r>
          <a:r>
            <a:rPr lang="zh-CN" altLang="en-US" sz="1050" kern="1200" dirty="0"/>
            <a:t>可靠性</a:t>
          </a:r>
          <a:endParaRPr lang="en-US" sz="1050" kern="1200" dirty="0"/>
        </a:p>
      </dsp:txBody>
      <dsp:txXfrm>
        <a:off x="2571750" y="270921"/>
        <a:ext cx="771525" cy="514349"/>
      </dsp:txXfrm>
    </dsp:sp>
    <dsp:sp modelId="{E9547AFA-50A7-644F-8CE0-80985805C036}">
      <dsp:nvSpPr>
        <dsp:cNvPr id="0" name=""/>
        <dsp:cNvSpPr/>
      </dsp:nvSpPr>
      <dsp:spPr>
        <a:xfrm>
          <a:off x="3471862"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晶圆测试</a:t>
          </a:r>
          <a:endParaRPr lang="en-US" sz="1050" kern="1200" dirty="0"/>
        </a:p>
      </dsp:txBody>
      <dsp:txXfrm>
        <a:off x="3729037" y="270921"/>
        <a:ext cx="771525" cy="514349"/>
      </dsp:txXfrm>
    </dsp:sp>
    <dsp:sp modelId="{C813F1DF-9472-344F-8277-05B8B7603B45}">
      <dsp:nvSpPr>
        <dsp:cNvPr id="0" name=""/>
        <dsp:cNvSpPr/>
      </dsp:nvSpPr>
      <dsp:spPr>
        <a:xfrm>
          <a:off x="4629150"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a:t>
          </a:r>
          <a:endParaRPr lang="en-US" sz="1050" kern="1200" dirty="0"/>
        </a:p>
      </dsp:txBody>
      <dsp:txXfrm>
        <a:off x="4886325" y="270921"/>
        <a:ext cx="771525" cy="514349"/>
      </dsp:txXfrm>
    </dsp:sp>
    <dsp:sp modelId="{81342181-49F8-7A43-B3BC-31445FE37A5A}">
      <dsp:nvSpPr>
        <dsp:cNvPr id="0" name=""/>
        <dsp:cNvSpPr/>
      </dsp:nvSpPr>
      <dsp:spPr>
        <a:xfrm>
          <a:off x="5786437"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封装芯片测试</a:t>
          </a:r>
          <a:endParaRPr lang="en-US" sz="1050" kern="1200" dirty="0">
            <a:solidFill>
              <a:schemeClr val="bg1"/>
            </a:solidFill>
          </a:endParaRPr>
        </a:p>
      </dsp:txBody>
      <dsp:txXfrm>
        <a:off x="6043612" y="270921"/>
        <a:ext cx="771525" cy="514349"/>
      </dsp:txXfrm>
    </dsp:sp>
    <dsp:sp modelId="{0651A80E-336B-0B49-AD75-91A964ECDC95}">
      <dsp:nvSpPr>
        <dsp:cNvPr id="0" name=""/>
        <dsp:cNvSpPr/>
      </dsp:nvSpPr>
      <dsp:spPr>
        <a:xfrm>
          <a:off x="6943724"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系统级测试</a:t>
          </a:r>
          <a:endParaRPr lang="en-US" sz="1050" kern="1200" dirty="0"/>
        </a:p>
      </dsp:txBody>
      <dsp:txXfrm>
        <a:off x="7200899" y="270921"/>
        <a:ext cx="771525" cy="514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C05C-CC37-4B40-AEDD-93D3C220452D}">
      <dsp:nvSpPr>
        <dsp:cNvPr id="0" name=""/>
        <dsp:cNvSpPr/>
      </dsp:nvSpPr>
      <dsp:spPr>
        <a:xfrm>
          <a:off x="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IC </a:t>
          </a:r>
          <a:r>
            <a:rPr lang="zh-CN" altLang="en-US" sz="1050" kern="1200" dirty="0"/>
            <a:t>设计</a:t>
          </a:r>
          <a:endParaRPr lang="en-US" sz="1050" kern="1200" dirty="0"/>
        </a:p>
      </dsp:txBody>
      <dsp:txXfrm>
        <a:off x="257175" y="270921"/>
        <a:ext cx="771525" cy="514349"/>
      </dsp:txXfrm>
    </dsp:sp>
    <dsp:sp modelId="{E5ABEC83-6753-0744-A5A5-91BF6F078177}">
      <dsp:nvSpPr>
        <dsp:cNvPr id="0" name=""/>
        <dsp:cNvSpPr/>
      </dsp:nvSpPr>
      <dsp:spPr>
        <a:xfrm>
          <a:off x="115728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晶圆制造</a:t>
          </a:r>
          <a:endParaRPr lang="en-US" sz="1050" kern="1200" dirty="0"/>
        </a:p>
      </dsp:txBody>
      <dsp:txXfrm>
        <a:off x="1414462" y="270921"/>
        <a:ext cx="771525" cy="514349"/>
      </dsp:txXfrm>
    </dsp:sp>
    <dsp:sp modelId="{AC5E9B47-2338-034C-9C83-79774C5B2D5F}">
      <dsp:nvSpPr>
        <dsp:cNvPr id="0" name=""/>
        <dsp:cNvSpPr/>
      </dsp:nvSpPr>
      <dsp:spPr>
        <a:xfrm>
          <a:off x="2314575"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晶圆验收</a:t>
          </a:r>
          <a:endParaRPr lang="en-US" altLang="zh-CN" sz="1050" kern="1200" dirty="0"/>
        </a:p>
        <a:p>
          <a:pPr marL="0" lvl="0" indent="0" algn="ctr" defTabSz="466725">
            <a:lnSpc>
              <a:spcPct val="90000"/>
            </a:lnSpc>
            <a:spcBef>
              <a:spcPct val="0"/>
            </a:spcBef>
            <a:spcAft>
              <a:spcPct val="35000"/>
            </a:spcAft>
            <a:buNone/>
          </a:pPr>
          <a:r>
            <a:rPr lang="en-US" altLang="zh-CN" sz="1050" kern="1200" dirty="0"/>
            <a:t>&amp;</a:t>
          </a:r>
          <a:r>
            <a:rPr lang="zh-CN" altLang="en-US" sz="1050" kern="1200" dirty="0"/>
            <a:t>可靠性</a:t>
          </a:r>
          <a:endParaRPr lang="en-US" sz="1050" kern="1200" dirty="0"/>
        </a:p>
      </dsp:txBody>
      <dsp:txXfrm>
        <a:off x="2571750" y="270921"/>
        <a:ext cx="771525" cy="514349"/>
      </dsp:txXfrm>
    </dsp:sp>
    <dsp:sp modelId="{E9547AFA-50A7-644F-8CE0-80985805C036}">
      <dsp:nvSpPr>
        <dsp:cNvPr id="0" name=""/>
        <dsp:cNvSpPr/>
      </dsp:nvSpPr>
      <dsp:spPr>
        <a:xfrm>
          <a:off x="3471862"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晶圆测试</a:t>
          </a:r>
          <a:endParaRPr lang="en-US" sz="1050" kern="1200" dirty="0"/>
        </a:p>
      </dsp:txBody>
      <dsp:txXfrm>
        <a:off x="3729037" y="270921"/>
        <a:ext cx="771525" cy="514349"/>
      </dsp:txXfrm>
    </dsp:sp>
    <dsp:sp modelId="{C813F1DF-9472-344F-8277-05B8B7603B45}">
      <dsp:nvSpPr>
        <dsp:cNvPr id="0" name=""/>
        <dsp:cNvSpPr/>
      </dsp:nvSpPr>
      <dsp:spPr>
        <a:xfrm>
          <a:off x="462915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a:t>
          </a:r>
          <a:endParaRPr lang="en-US" sz="1050" kern="1200" dirty="0"/>
        </a:p>
      </dsp:txBody>
      <dsp:txXfrm>
        <a:off x="4886325" y="270921"/>
        <a:ext cx="771525" cy="514349"/>
      </dsp:txXfrm>
    </dsp:sp>
    <dsp:sp modelId="{81342181-49F8-7A43-B3BC-31445FE37A5A}">
      <dsp:nvSpPr>
        <dsp:cNvPr id="0" name=""/>
        <dsp:cNvSpPr/>
      </dsp:nvSpPr>
      <dsp:spPr>
        <a:xfrm>
          <a:off x="578643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封装芯片测试</a:t>
          </a:r>
          <a:endParaRPr lang="en-US" sz="1050" kern="1200" dirty="0"/>
        </a:p>
      </dsp:txBody>
      <dsp:txXfrm>
        <a:off x="6043612" y="270921"/>
        <a:ext cx="771525" cy="514349"/>
      </dsp:txXfrm>
    </dsp:sp>
    <dsp:sp modelId="{0651A80E-336B-0B49-AD75-91A964ECDC95}">
      <dsp:nvSpPr>
        <dsp:cNvPr id="0" name=""/>
        <dsp:cNvSpPr/>
      </dsp:nvSpPr>
      <dsp:spPr>
        <a:xfrm>
          <a:off x="6943724"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系统级测试</a:t>
          </a:r>
          <a:endParaRPr lang="en-US" sz="1050" kern="1200" dirty="0"/>
        </a:p>
      </dsp:txBody>
      <dsp:txXfrm>
        <a:off x="7200899" y="270921"/>
        <a:ext cx="771525" cy="5143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C05C-CC37-4B40-AEDD-93D3C220452D}">
      <dsp:nvSpPr>
        <dsp:cNvPr id="0" name=""/>
        <dsp:cNvSpPr/>
      </dsp:nvSpPr>
      <dsp:spPr>
        <a:xfrm>
          <a:off x="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IC </a:t>
          </a:r>
          <a:r>
            <a:rPr lang="zh-CN" altLang="en-US" sz="1050" kern="1200" dirty="0"/>
            <a:t>设计</a:t>
          </a:r>
          <a:endParaRPr lang="en-US" sz="1050" kern="1200" dirty="0"/>
        </a:p>
      </dsp:txBody>
      <dsp:txXfrm>
        <a:off x="257175" y="270921"/>
        <a:ext cx="771525" cy="514349"/>
      </dsp:txXfrm>
    </dsp:sp>
    <dsp:sp modelId="{E5ABEC83-6753-0744-A5A5-91BF6F078177}">
      <dsp:nvSpPr>
        <dsp:cNvPr id="0" name=""/>
        <dsp:cNvSpPr/>
      </dsp:nvSpPr>
      <dsp:spPr>
        <a:xfrm>
          <a:off x="115728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晶圆制造</a:t>
          </a:r>
          <a:endParaRPr lang="en-US" sz="1050" kern="1200" dirty="0"/>
        </a:p>
      </dsp:txBody>
      <dsp:txXfrm>
        <a:off x="1414462" y="270921"/>
        <a:ext cx="771525" cy="514349"/>
      </dsp:txXfrm>
    </dsp:sp>
    <dsp:sp modelId="{AC5E9B47-2338-034C-9C83-79774C5B2D5F}">
      <dsp:nvSpPr>
        <dsp:cNvPr id="0" name=""/>
        <dsp:cNvSpPr/>
      </dsp:nvSpPr>
      <dsp:spPr>
        <a:xfrm>
          <a:off x="2314575"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晶圆验收</a:t>
          </a:r>
          <a:endParaRPr lang="en-US" altLang="zh-CN" sz="1050" kern="1200" dirty="0"/>
        </a:p>
        <a:p>
          <a:pPr marL="0" lvl="0" indent="0" algn="ctr" defTabSz="466725">
            <a:lnSpc>
              <a:spcPct val="90000"/>
            </a:lnSpc>
            <a:spcBef>
              <a:spcPct val="0"/>
            </a:spcBef>
            <a:spcAft>
              <a:spcPct val="35000"/>
            </a:spcAft>
            <a:buNone/>
          </a:pPr>
          <a:r>
            <a:rPr lang="en-US" altLang="zh-CN" sz="1050" kern="1200" dirty="0"/>
            <a:t>&amp;</a:t>
          </a:r>
          <a:r>
            <a:rPr lang="zh-CN" altLang="en-US" sz="1050" kern="1200" dirty="0"/>
            <a:t>可靠性</a:t>
          </a:r>
          <a:endParaRPr lang="en-US" sz="1050" kern="1200" dirty="0"/>
        </a:p>
      </dsp:txBody>
      <dsp:txXfrm>
        <a:off x="2571750" y="270921"/>
        <a:ext cx="771525" cy="514349"/>
      </dsp:txXfrm>
    </dsp:sp>
    <dsp:sp modelId="{E9547AFA-50A7-644F-8CE0-80985805C036}">
      <dsp:nvSpPr>
        <dsp:cNvPr id="0" name=""/>
        <dsp:cNvSpPr/>
      </dsp:nvSpPr>
      <dsp:spPr>
        <a:xfrm>
          <a:off x="3471862"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晶圆测试</a:t>
          </a:r>
          <a:endParaRPr lang="en-US" sz="1050" kern="1200" dirty="0"/>
        </a:p>
      </dsp:txBody>
      <dsp:txXfrm>
        <a:off x="3729037" y="270921"/>
        <a:ext cx="771525" cy="514349"/>
      </dsp:txXfrm>
    </dsp:sp>
    <dsp:sp modelId="{C813F1DF-9472-344F-8277-05B8B7603B45}">
      <dsp:nvSpPr>
        <dsp:cNvPr id="0" name=""/>
        <dsp:cNvSpPr/>
      </dsp:nvSpPr>
      <dsp:spPr>
        <a:xfrm>
          <a:off x="462915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a:t>
          </a:r>
          <a:endParaRPr lang="en-US" sz="1050" kern="1200" dirty="0"/>
        </a:p>
      </dsp:txBody>
      <dsp:txXfrm>
        <a:off x="4886325" y="270921"/>
        <a:ext cx="771525" cy="514349"/>
      </dsp:txXfrm>
    </dsp:sp>
    <dsp:sp modelId="{81342181-49F8-7A43-B3BC-31445FE37A5A}">
      <dsp:nvSpPr>
        <dsp:cNvPr id="0" name=""/>
        <dsp:cNvSpPr/>
      </dsp:nvSpPr>
      <dsp:spPr>
        <a:xfrm>
          <a:off x="578643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封装芯片测试</a:t>
          </a:r>
          <a:endParaRPr lang="en-US" sz="1050" kern="1200" dirty="0"/>
        </a:p>
      </dsp:txBody>
      <dsp:txXfrm>
        <a:off x="6043612" y="270921"/>
        <a:ext cx="771525" cy="514349"/>
      </dsp:txXfrm>
    </dsp:sp>
    <dsp:sp modelId="{0651A80E-336B-0B49-AD75-91A964ECDC95}">
      <dsp:nvSpPr>
        <dsp:cNvPr id="0" name=""/>
        <dsp:cNvSpPr/>
      </dsp:nvSpPr>
      <dsp:spPr>
        <a:xfrm>
          <a:off x="6943724"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系统级测试</a:t>
          </a:r>
          <a:endParaRPr lang="en-US" sz="1050" kern="1200" dirty="0"/>
        </a:p>
      </dsp:txBody>
      <dsp:txXfrm>
        <a:off x="7200899" y="270921"/>
        <a:ext cx="771525" cy="5143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C05C-CC37-4B40-AEDD-93D3C220452D}">
      <dsp:nvSpPr>
        <dsp:cNvPr id="0" name=""/>
        <dsp:cNvSpPr/>
      </dsp:nvSpPr>
      <dsp:spPr>
        <a:xfrm>
          <a:off x="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US" sz="1050" kern="1200" dirty="0"/>
            <a:t>IC </a:t>
          </a:r>
          <a:r>
            <a:rPr lang="zh-CN" altLang="en-US" sz="1050" kern="1200" dirty="0"/>
            <a:t>设计</a:t>
          </a:r>
          <a:endParaRPr lang="en-US" sz="1050" kern="1200" dirty="0"/>
        </a:p>
      </dsp:txBody>
      <dsp:txXfrm>
        <a:off x="257175" y="270921"/>
        <a:ext cx="771525" cy="514349"/>
      </dsp:txXfrm>
    </dsp:sp>
    <dsp:sp modelId="{E5ABEC83-6753-0744-A5A5-91BF6F078177}">
      <dsp:nvSpPr>
        <dsp:cNvPr id="0" name=""/>
        <dsp:cNvSpPr/>
      </dsp:nvSpPr>
      <dsp:spPr>
        <a:xfrm>
          <a:off x="1157287"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晶圆制造</a:t>
          </a:r>
          <a:endParaRPr lang="en-US" sz="1050" kern="1200" dirty="0"/>
        </a:p>
      </dsp:txBody>
      <dsp:txXfrm>
        <a:off x="1414462" y="270921"/>
        <a:ext cx="771525" cy="514349"/>
      </dsp:txXfrm>
    </dsp:sp>
    <dsp:sp modelId="{AC5E9B47-2338-034C-9C83-79774C5B2D5F}">
      <dsp:nvSpPr>
        <dsp:cNvPr id="0" name=""/>
        <dsp:cNvSpPr/>
      </dsp:nvSpPr>
      <dsp:spPr>
        <a:xfrm>
          <a:off x="2314575"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晶圆验收</a:t>
          </a:r>
          <a:endParaRPr lang="en-US" altLang="zh-CN" sz="1050" kern="1200" dirty="0"/>
        </a:p>
        <a:p>
          <a:pPr marL="0" lvl="0" indent="0" algn="ctr" defTabSz="466725">
            <a:lnSpc>
              <a:spcPct val="90000"/>
            </a:lnSpc>
            <a:spcBef>
              <a:spcPct val="0"/>
            </a:spcBef>
            <a:spcAft>
              <a:spcPct val="35000"/>
            </a:spcAft>
            <a:buNone/>
          </a:pPr>
          <a:r>
            <a:rPr lang="en-US" altLang="zh-CN" sz="1050" kern="1200" dirty="0"/>
            <a:t>&amp;</a:t>
          </a:r>
          <a:r>
            <a:rPr lang="zh-CN" altLang="en-US" sz="1050" kern="1200" dirty="0"/>
            <a:t>可靠性</a:t>
          </a:r>
          <a:endParaRPr lang="en-US" sz="1050" kern="1200" dirty="0"/>
        </a:p>
      </dsp:txBody>
      <dsp:txXfrm>
        <a:off x="2571750" y="270921"/>
        <a:ext cx="771525" cy="514349"/>
      </dsp:txXfrm>
    </dsp:sp>
    <dsp:sp modelId="{E9547AFA-50A7-644F-8CE0-80985805C036}">
      <dsp:nvSpPr>
        <dsp:cNvPr id="0" name=""/>
        <dsp:cNvSpPr/>
      </dsp:nvSpPr>
      <dsp:spPr>
        <a:xfrm>
          <a:off x="3471862"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晶圆测试</a:t>
          </a:r>
          <a:endParaRPr lang="en-US" sz="1050" kern="1200" dirty="0"/>
        </a:p>
      </dsp:txBody>
      <dsp:txXfrm>
        <a:off x="3729037" y="270921"/>
        <a:ext cx="771525" cy="514349"/>
      </dsp:txXfrm>
    </dsp:sp>
    <dsp:sp modelId="{C813F1DF-9472-344F-8277-05B8B7603B45}">
      <dsp:nvSpPr>
        <dsp:cNvPr id="0" name=""/>
        <dsp:cNvSpPr/>
      </dsp:nvSpPr>
      <dsp:spPr>
        <a:xfrm>
          <a:off x="4629150"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a:t>
          </a:r>
          <a:endParaRPr lang="en-US" sz="1050" kern="1200" dirty="0"/>
        </a:p>
      </dsp:txBody>
      <dsp:txXfrm>
        <a:off x="4886325" y="270921"/>
        <a:ext cx="771525" cy="514349"/>
      </dsp:txXfrm>
    </dsp:sp>
    <dsp:sp modelId="{81342181-49F8-7A43-B3BC-31445FE37A5A}">
      <dsp:nvSpPr>
        <dsp:cNvPr id="0" name=""/>
        <dsp:cNvSpPr/>
      </dsp:nvSpPr>
      <dsp:spPr>
        <a:xfrm>
          <a:off x="5786437" y="270921"/>
          <a:ext cx="1285874" cy="514349"/>
        </a:xfrm>
        <a:prstGeom prst="chevron">
          <a:avLst/>
        </a:prstGeom>
        <a:solidFill>
          <a:srgbClr val="33B8B9"/>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封装芯片测试</a:t>
          </a:r>
          <a:endParaRPr lang="en-US" sz="1050" kern="1200" dirty="0">
            <a:solidFill>
              <a:schemeClr val="bg1"/>
            </a:solidFill>
          </a:endParaRPr>
        </a:p>
      </dsp:txBody>
      <dsp:txXfrm>
        <a:off x="6043612" y="270921"/>
        <a:ext cx="771525" cy="514349"/>
      </dsp:txXfrm>
    </dsp:sp>
    <dsp:sp modelId="{0651A80E-336B-0B49-AD75-91A964ECDC95}">
      <dsp:nvSpPr>
        <dsp:cNvPr id="0" name=""/>
        <dsp:cNvSpPr/>
      </dsp:nvSpPr>
      <dsp:spPr>
        <a:xfrm>
          <a:off x="6943724" y="270921"/>
          <a:ext cx="1285874" cy="514349"/>
        </a:xfrm>
        <a:prstGeom prst="chevron">
          <a:avLst/>
        </a:prstGeom>
        <a:solidFill>
          <a:srgbClr val="33B8B9">
            <a:alpha val="2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zh-CN" altLang="en-US" sz="1050" kern="1200" dirty="0"/>
            <a:t>系统级测试</a:t>
          </a:r>
          <a:endParaRPr lang="en-US" sz="1050" kern="1200" dirty="0"/>
        </a:p>
      </dsp:txBody>
      <dsp:txXfrm>
        <a:off x="7200899" y="270921"/>
        <a:ext cx="771525" cy="5143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574AF-C61C-40D0-A3AB-2AFA2543FB7C}">
      <dsp:nvSpPr>
        <dsp:cNvPr id="0" name=""/>
        <dsp:cNvSpPr/>
      </dsp:nvSpPr>
      <dsp:spPr>
        <a:xfrm>
          <a:off x="3165" y="41246"/>
          <a:ext cx="946159" cy="567695"/>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rPr>
            <a:t>输入级</a:t>
          </a:r>
        </a:p>
      </dsp:txBody>
      <dsp:txXfrm>
        <a:off x="19792" y="57873"/>
        <a:ext cx="912905" cy="534441"/>
      </dsp:txXfrm>
    </dsp:sp>
    <dsp:sp modelId="{C2F06406-B73A-465C-8CE1-3CCA4E2908B7}">
      <dsp:nvSpPr>
        <dsp:cNvPr id="0" name=""/>
        <dsp:cNvSpPr/>
      </dsp:nvSpPr>
      <dsp:spPr>
        <a:xfrm>
          <a:off x="1043941" y="207770"/>
          <a:ext cx="200585" cy="23464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1043941" y="254699"/>
        <a:ext cx="140410" cy="140789"/>
      </dsp:txXfrm>
    </dsp:sp>
    <dsp:sp modelId="{9F76818C-38A3-4CCB-83B7-F6F4C53B5EE1}">
      <dsp:nvSpPr>
        <dsp:cNvPr id="0" name=""/>
        <dsp:cNvSpPr/>
      </dsp:nvSpPr>
      <dsp:spPr>
        <a:xfrm>
          <a:off x="1327789" y="41246"/>
          <a:ext cx="946159" cy="567695"/>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rPr>
            <a:t>中间级</a:t>
          </a:r>
        </a:p>
      </dsp:txBody>
      <dsp:txXfrm>
        <a:off x="1344416" y="57873"/>
        <a:ext cx="912905" cy="534441"/>
      </dsp:txXfrm>
    </dsp:sp>
    <dsp:sp modelId="{2E40A4D2-93FF-42B3-BB11-3743842A820E}">
      <dsp:nvSpPr>
        <dsp:cNvPr id="0" name=""/>
        <dsp:cNvSpPr/>
      </dsp:nvSpPr>
      <dsp:spPr>
        <a:xfrm>
          <a:off x="2368565" y="207770"/>
          <a:ext cx="200585" cy="234647"/>
        </a:xfrm>
        <a:prstGeom prst="rightArrow">
          <a:avLst>
            <a:gd name="adj1" fmla="val 60000"/>
            <a:gd name="adj2" fmla="val 50000"/>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zh-CN" altLang="en-US" sz="1000" kern="1200"/>
        </a:p>
      </dsp:txBody>
      <dsp:txXfrm>
        <a:off x="2368565" y="254699"/>
        <a:ext cx="140410" cy="140789"/>
      </dsp:txXfrm>
    </dsp:sp>
    <dsp:sp modelId="{3EAF1712-F511-4F57-84E8-C42162C71D9D}">
      <dsp:nvSpPr>
        <dsp:cNvPr id="0" name=""/>
        <dsp:cNvSpPr/>
      </dsp:nvSpPr>
      <dsp:spPr>
        <a:xfrm>
          <a:off x="2652413" y="41246"/>
          <a:ext cx="946159" cy="567695"/>
        </a:xfrm>
        <a:prstGeom prst="roundRect">
          <a:avLst>
            <a:gd name="adj" fmla="val 10000"/>
          </a:avLst>
        </a:prstGeom>
        <a:solidFill>
          <a:schemeClr val="bg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zh-CN" altLang="en-US" sz="1900" kern="1200" dirty="0">
              <a:solidFill>
                <a:schemeClr val="tx1"/>
              </a:solidFill>
            </a:rPr>
            <a:t>输出级</a:t>
          </a:r>
        </a:p>
      </dsp:txBody>
      <dsp:txXfrm>
        <a:off x="2669040" y="57873"/>
        <a:ext cx="912905" cy="534441"/>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41DBDD7F-39F0-994B-B822-183990148EFC}" type="datetimeFigureOut">
              <a:rPr lang="en-US" smtClean="0"/>
              <a:t>8/25/2024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D24C6CA-46A1-5B48-B1AE-7D6F4B7A3418}" type="slidenum">
              <a:rPr lang="en-US" smtClean="0"/>
              <a:t>‹#›</a:t>
            </a:fld>
            <a:endParaRPr lang="en-US"/>
          </a:p>
        </p:txBody>
      </p:sp>
    </p:spTree>
    <p:extLst>
      <p:ext uri="{BB962C8B-B14F-4D97-AF65-F5344CB8AC3E}">
        <p14:creationId xmlns:p14="http://schemas.microsoft.com/office/powerpoint/2010/main" val="50799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64B1B8-2799-427C-81E2-5E78D1D47E11}" type="slidenum">
              <a:rPr lang="en-US" smtClean="0"/>
              <a:pPr/>
              <a:t>3</a:t>
            </a:fld>
            <a:endParaRPr lang="en-US"/>
          </a:p>
        </p:txBody>
      </p:sp>
    </p:spTree>
    <p:extLst>
      <p:ext uri="{BB962C8B-B14F-4D97-AF65-F5344CB8AC3E}">
        <p14:creationId xmlns:p14="http://schemas.microsoft.com/office/powerpoint/2010/main" val="3228008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64B1B8-2799-427C-81E2-5E78D1D47E11}" type="slidenum">
              <a:rPr lang="en-US" smtClean="0"/>
              <a:pPr/>
              <a:t>4</a:t>
            </a:fld>
            <a:endParaRPr lang="en-US"/>
          </a:p>
        </p:txBody>
      </p:sp>
    </p:spTree>
    <p:extLst>
      <p:ext uri="{BB962C8B-B14F-4D97-AF65-F5344CB8AC3E}">
        <p14:creationId xmlns:p14="http://schemas.microsoft.com/office/powerpoint/2010/main" val="10099937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2.xml"/><Relationship Id="rId4" Type="http://schemas.openxmlformats.org/officeDocument/2006/relationships/image" Target="../media/image2.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External_NI Cover Slide">
    <p:spTree>
      <p:nvGrpSpPr>
        <p:cNvPr id="1" name=""/>
        <p:cNvGrpSpPr/>
        <p:nvPr/>
      </p:nvGrpSpPr>
      <p:grpSpPr>
        <a:xfrm>
          <a:off x="0" y="0"/>
          <a:ext cx="0" cy="0"/>
          <a:chOff x="0" y="0"/>
          <a:chExt cx="0" cy="0"/>
        </a:xfrm>
      </p:grpSpPr>
      <p:sp>
        <p:nvSpPr>
          <p:cNvPr id="6" name="Rectangle 5"/>
          <p:cNvSpPr/>
          <p:nvPr userDrawn="1"/>
        </p:nvSpPr>
        <p:spPr>
          <a:xfrm>
            <a:off x="-4497"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图片 9">
            <a:extLst>
              <a:ext uri="{FF2B5EF4-FFF2-40B4-BE49-F238E27FC236}">
                <a16:creationId xmlns:a16="http://schemas.microsoft.com/office/drawing/2014/main" id="{7DFD67A8-1BAD-4272-B718-CA564F277386}"/>
              </a:ext>
            </a:extLst>
          </p:cNvPr>
          <p:cNvPicPr>
            <a:picLocks noChangeAspect="1"/>
          </p:cNvPicPr>
          <p:nvPr userDrawn="1"/>
        </p:nvPicPr>
        <p:blipFill rotWithShape="1">
          <a:blip r:embed="rId2"/>
          <a:srcRect l="4711" t="14591" r="67526"/>
          <a:stretch/>
        </p:blipFill>
        <p:spPr>
          <a:xfrm>
            <a:off x="-4497" y="238530"/>
            <a:ext cx="3529343" cy="4469533"/>
          </a:xfrm>
          <a:prstGeom prst="rect">
            <a:avLst/>
          </a:prstGeom>
        </p:spPr>
      </p:pic>
      <p:sp>
        <p:nvSpPr>
          <p:cNvPr id="11" name="Title 1">
            <a:extLst>
              <a:ext uri="{FF2B5EF4-FFF2-40B4-BE49-F238E27FC236}">
                <a16:creationId xmlns:a16="http://schemas.microsoft.com/office/drawing/2014/main" id="{49963E91-354C-4252-99F4-DBF4289EA7EB}"/>
              </a:ext>
            </a:extLst>
          </p:cNvPr>
          <p:cNvSpPr>
            <a:spLocks noGrp="1"/>
          </p:cNvSpPr>
          <p:nvPr>
            <p:ph type="ctrTitle" hasCustomPrompt="1"/>
          </p:nvPr>
        </p:nvSpPr>
        <p:spPr>
          <a:xfrm>
            <a:off x="4354286" y="972003"/>
            <a:ext cx="4406445" cy="1790700"/>
          </a:xfrm>
        </p:spPr>
        <p:txBody>
          <a:bodyPr anchor="b"/>
          <a:lstStyle>
            <a:lvl1pPr algn="ctr">
              <a:defRPr sz="2800" baseline="0">
                <a:solidFill>
                  <a:schemeClr val="bg1"/>
                </a:solidFill>
              </a:defRPr>
            </a:lvl1pPr>
          </a:lstStyle>
          <a:p>
            <a:r>
              <a:rPr lang="en-US" dirty="0"/>
              <a:t>Presentation Title</a:t>
            </a:r>
          </a:p>
        </p:txBody>
      </p:sp>
      <p:sp>
        <p:nvSpPr>
          <p:cNvPr id="12" name="Subtitle 2">
            <a:extLst>
              <a:ext uri="{FF2B5EF4-FFF2-40B4-BE49-F238E27FC236}">
                <a16:creationId xmlns:a16="http://schemas.microsoft.com/office/drawing/2014/main" id="{4E2C7D50-694A-4240-97D7-59DDD85E756D}"/>
              </a:ext>
            </a:extLst>
          </p:cNvPr>
          <p:cNvSpPr>
            <a:spLocks noGrp="1"/>
          </p:cNvSpPr>
          <p:nvPr>
            <p:ph type="subTitle" idx="1" hasCustomPrompt="1"/>
          </p:nvPr>
        </p:nvSpPr>
        <p:spPr>
          <a:xfrm>
            <a:off x="4354286" y="2762703"/>
            <a:ext cx="4406446"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16">
            <a:extLst>
              <a:ext uri="{FF2B5EF4-FFF2-40B4-BE49-F238E27FC236}">
                <a16:creationId xmlns:a16="http://schemas.microsoft.com/office/drawing/2014/main" id="{7BD77B94-B8D5-46AC-852A-A0107EBA2983}"/>
              </a:ext>
            </a:extLst>
          </p:cNvPr>
          <p:cNvSpPr>
            <a:spLocks noGrp="1"/>
          </p:cNvSpPr>
          <p:nvPr>
            <p:ph type="body" sz="quarter" idx="12" hasCustomPrompt="1"/>
          </p:nvPr>
        </p:nvSpPr>
        <p:spPr>
          <a:xfrm>
            <a:off x="4354286" y="3604077"/>
            <a:ext cx="4406446"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14" name="Text Placeholder 20">
            <a:extLst>
              <a:ext uri="{FF2B5EF4-FFF2-40B4-BE49-F238E27FC236}">
                <a16:creationId xmlns:a16="http://schemas.microsoft.com/office/drawing/2014/main" id="{FB71CDAF-D8F1-4DF3-89D9-4DD77F695409}"/>
              </a:ext>
            </a:extLst>
          </p:cNvPr>
          <p:cNvSpPr>
            <a:spLocks noGrp="1"/>
          </p:cNvSpPr>
          <p:nvPr>
            <p:ph type="body" sz="quarter" idx="13" hasCustomPrompt="1"/>
          </p:nvPr>
        </p:nvSpPr>
        <p:spPr>
          <a:xfrm>
            <a:off x="4354286" y="3915228"/>
            <a:ext cx="4406446"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cxnSp>
        <p:nvCxnSpPr>
          <p:cNvPr id="16" name="直接连接符 15">
            <a:extLst>
              <a:ext uri="{FF2B5EF4-FFF2-40B4-BE49-F238E27FC236}">
                <a16:creationId xmlns:a16="http://schemas.microsoft.com/office/drawing/2014/main" id="{A97F610A-F48D-43BB-AE42-FAE71A31B04D}"/>
              </a:ext>
            </a:extLst>
          </p:cNvPr>
          <p:cNvCxnSpPr>
            <a:cxnSpLocks/>
          </p:cNvCxnSpPr>
          <p:nvPr userDrawn="1"/>
        </p:nvCxnSpPr>
        <p:spPr>
          <a:xfrm>
            <a:off x="4354286" y="3445329"/>
            <a:ext cx="4406446"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1E9AA3E9-07A2-48DA-B5D2-869F41297F13}"/>
              </a:ext>
            </a:extLst>
          </p:cNvPr>
          <p:cNvPicPr>
            <a:picLocks noChangeAspect="1"/>
          </p:cNvPicPr>
          <p:nvPr userDrawn="1"/>
        </p:nvPicPr>
        <p:blipFill>
          <a:blip r:embed="rId2"/>
          <a:stretch>
            <a:fillRect/>
          </a:stretch>
        </p:blipFill>
        <p:spPr>
          <a:xfrm>
            <a:off x="7265156" y="34857"/>
            <a:ext cx="1779014" cy="732358"/>
          </a:xfrm>
          <a:prstGeom prst="rect">
            <a:avLst/>
          </a:prstGeom>
        </p:spPr>
      </p:pic>
      <p:sp>
        <p:nvSpPr>
          <p:cNvPr id="15" name="Footer Placeholder 3">
            <a:extLst>
              <a:ext uri="{FF2B5EF4-FFF2-40B4-BE49-F238E27FC236}">
                <a16:creationId xmlns:a16="http://schemas.microsoft.com/office/drawing/2014/main" id="{F05D191F-151E-4C5C-9B38-B6642D14E8C9}"/>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Tree>
    <p:extLst>
      <p:ext uri="{BB962C8B-B14F-4D97-AF65-F5344CB8AC3E}">
        <p14:creationId xmlns:p14="http://schemas.microsoft.com/office/powerpoint/2010/main" val="42015041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External_Text with Full Image R">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7" name="图片 6">
            <a:extLst>
              <a:ext uri="{FF2B5EF4-FFF2-40B4-BE49-F238E27FC236}">
                <a16:creationId xmlns:a16="http://schemas.microsoft.com/office/drawing/2014/main" id="{D859D2C5-F9DE-429D-9529-246F3872E0DE}"/>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Tree>
    <p:extLst>
      <p:ext uri="{BB962C8B-B14F-4D97-AF65-F5344CB8AC3E}">
        <p14:creationId xmlns:p14="http://schemas.microsoft.com/office/powerpoint/2010/main" val="622176488"/>
      </p:ext>
    </p:extLst>
  </p:cSld>
  <p:clrMapOvr>
    <a:masterClrMapping/>
  </p:clrMapOvr>
  <p:extLst>
    <p:ext uri="{DCECCB84-F9BA-43D5-87BE-67443E8EF086}">
      <p15:sldGuideLst xmlns:p15="http://schemas.microsoft.com/office/powerpoint/2012/main">
        <p15:guide id="2" pos="29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xternal_Text with Full Image L">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7" name="图片 6">
            <a:extLst>
              <a:ext uri="{FF2B5EF4-FFF2-40B4-BE49-F238E27FC236}">
                <a16:creationId xmlns:a16="http://schemas.microsoft.com/office/drawing/2014/main" id="{5ED99D94-EAFA-4434-A386-E2E6A815E683}"/>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8" name="Footer Placeholder 3">
            <a:extLst>
              <a:ext uri="{FF2B5EF4-FFF2-40B4-BE49-F238E27FC236}">
                <a16:creationId xmlns:a16="http://schemas.microsoft.com/office/drawing/2014/main" id="{0594BC64-1843-4C00-B6C5-0CD005AECDC6}"/>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14217031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External_Text with Full Image L white logo">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A8F12E-588A-4497-B5E9-213320440503}"/>
              </a:ext>
            </a:extLst>
          </p:cNvPr>
          <p:cNvSpPr/>
          <p:nvPr userDrawn="1"/>
        </p:nvSpPr>
        <p:spPr>
          <a:xfrm>
            <a:off x="0" y="0"/>
            <a:ext cx="3429000" cy="5143500"/>
          </a:xfrm>
          <a:prstGeom prst="rect">
            <a:avLst/>
          </a:prstGeom>
          <a:solidFill>
            <a:srgbClr val="33B8B9"/>
          </a:solidFill>
          <a:ln w="12700">
            <a:solidFill>
              <a:srgbClr val="33B8B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7" name="图片 6">
            <a:extLst>
              <a:ext uri="{FF2B5EF4-FFF2-40B4-BE49-F238E27FC236}">
                <a16:creationId xmlns:a16="http://schemas.microsoft.com/office/drawing/2014/main" id="{C1D45F21-E108-4B53-A85C-1BFEBBAC8FEB}"/>
              </a:ext>
            </a:extLst>
          </p:cNvPr>
          <p:cNvPicPr>
            <a:picLocks/>
          </p:cNvPicPr>
          <p:nvPr userDrawn="1"/>
        </p:nvPicPr>
        <p:blipFill>
          <a:blip r:embed="rId2"/>
          <a:stretch>
            <a:fillRect/>
          </a:stretch>
        </p:blipFill>
        <p:spPr>
          <a:xfrm>
            <a:off x="458639" y="4490108"/>
            <a:ext cx="1231200" cy="506842"/>
          </a:xfrm>
          <a:prstGeom prst="rect">
            <a:avLst/>
          </a:prstGeom>
        </p:spPr>
      </p:pic>
      <p:sp>
        <p:nvSpPr>
          <p:cNvPr id="8" name="Footer Placeholder 3">
            <a:extLst>
              <a:ext uri="{FF2B5EF4-FFF2-40B4-BE49-F238E27FC236}">
                <a16:creationId xmlns:a16="http://schemas.microsoft.com/office/drawing/2014/main" id="{6FD1EF01-99F7-4D1F-9517-5EFB0B9FA849}"/>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376889518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571502"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571503"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8" name="图片 7">
            <a:extLst>
              <a:ext uri="{FF2B5EF4-FFF2-40B4-BE49-F238E27FC236}">
                <a16:creationId xmlns:a16="http://schemas.microsoft.com/office/drawing/2014/main" id="{82B089FE-696D-4928-B6DF-B718335636D4}"/>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3" name="流程图: 数据 2">
            <a:extLst>
              <a:ext uri="{FF2B5EF4-FFF2-40B4-BE49-F238E27FC236}">
                <a16:creationId xmlns:a16="http://schemas.microsoft.com/office/drawing/2014/main" id="{525B384C-5006-49E6-8554-3895A8480063}"/>
              </a:ext>
            </a:extLst>
          </p:cNvPr>
          <p:cNvSpPr/>
          <p:nvPr userDrawn="1"/>
        </p:nvSpPr>
        <p:spPr>
          <a:xfrm>
            <a:off x="6109447" y="73151"/>
            <a:ext cx="3034553" cy="2503081"/>
          </a:xfrm>
          <a:prstGeom prst="flowChartInputOutput">
            <a:avLst/>
          </a:prstGeom>
          <a:solidFill>
            <a:srgbClr val="8D59B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9" name="流程图: 数据 8">
            <a:extLst>
              <a:ext uri="{FF2B5EF4-FFF2-40B4-BE49-F238E27FC236}">
                <a16:creationId xmlns:a16="http://schemas.microsoft.com/office/drawing/2014/main" id="{DADC6083-3A45-4AFF-BFCE-363C496D9CBA}"/>
              </a:ext>
            </a:extLst>
          </p:cNvPr>
          <p:cNvSpPr/>
          <p:nvPr userDrawn="1"/>
        </p:nvSpPr>
        <p:spPr>
          <a:xfrm>
            <a:off x="6109446" y="2576233"/>
            <a:ext cx="3034553" cy="2569502"/>
          </a:xfrm>
          <a:prstGeom prst="flowChartInputOutput">
            <a:avLst/>
          </a:prstGeom>
          <a:solidFill>
            <a:srgbClr val="8D59B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cxnSp>
        <p:nvCxnSpPr>
          <p:cNvPr id="13" name="直接连接符 12">
            <a:extLst>
              <a:ext uri="{FF2B5EF4-FFF2-40B4-BE49-F238E27FC236}">
                <a16:creationId xmlns:a16="http://schemas.microsoft.com/office/drawing/2014/main" id="{AEE7CB2C-56AE-44C4-BCDF-ECEE70885EFC}"/>
              </a:ext>
            </a:extLst>
          </p:cNvPr>
          <p:cNvCxnSpPr>
            <a:cxnSpLocks/>
          </p:cNvCxnSpPr>
          <p:nvPr userDrawn="1"/>
        </p:nvCxnSpPr>
        <p:spPr>
          <a:xfrm>
            <a:off x="6889376" y="2576233"/>
            <a:ext cx="1503803"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393339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571502"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571503"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8" name="图片 7">
            <a:extLst>
              <a:ext uri="{FF2B5EF4-FFF2-40B4-BE49-F238E27FC236}">
                <a16:creationId xmlns:a16="http://schemas.microsoft.com/office/drawing/2014/main" id="{82B089FE-696D-4928-B6DF-B718335636D4}"/>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3" name="流程图: 数据 2">
            <a:extLst>
              <a:ext uri="{FF2B5EF4-FFF2-40B4-BE49-F238E27FC236}">
                <a16:creationId xmlns:a16="http://schemas.microsoft.com/office/drawing/2014/main" id="{525B384C-5006-49E6-8554-3895A8480063}"/>
              </a:ext>
            </a:extLst>
          </p:cNvPr>
          <p:cNvSpPr/>
          <p:nvPr userDrawn="1"/>
        </p:nvSpPr>
        <p:spPr>
          <a:xfrm>
            <a:off x="6109447" y="73151"/>
            <a:ext cx="3034553" cy="2503081"/>
          </a:xfrm>
          <a:prstGeom prst="flowChartInputOutput">
            <a:avLst/>
          </a:prstGeom>
          <a:solidFill>
            <a:srgbClr val="33C07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9" name="流程图: 数据 8">
            <a:extLst>
              <a:ext uri="{FF2B5EF4-FFF2-40B4-BE49-F238E27FC236}">
                <a16:creationId xmlns:a16="http://schemas.microsoft.com/office/drawing/2014/main" id="{DADC6083-3A45-4AFF-BFCE-363C496D9CBA}"/>
              </a:ext>
            </a:extLst>
          </p:cNvPr>
          <p:cNvSpPr/>
          <p:nvPr userDrawn="1"/>
        </p:nvSpPr>
        <p:spPr>
          <a:xfrm>
            <a:off x="6109446" y="2576233"/>
            <a:ext cx="3034553" cy="2569502"/>
          </a:xfrm>
          <a:prstGeom prst="flowChartInputOutput">
            <a:avLst/>
          </a:prstGeom>
          <a:solidFill>
            <a:srgbClr val="33C07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cxnSp>
        <p:nvCxnSpPr>
          <p:cNvPr id="10" name="直接连接符 9">
            <a:extLst>
              <a:ext uri="{FF2B5EF4-FFF2-40B4-BE49-F238E27FC236}">
                <a16:creationId xmlns:a16="http://schemas.microsoft.com/office/drawing/2014/main" id="{22F91333-0262-4BE4-A9C6-FC8F56AF7FC2}"/>
              </a:ext>
            </a:extLst>
          </p:cNvPr>
          <p:cNvCxnSpPr>
            <a:cxnSpLocks/>
          </p:cNvCxnSpPr>
          <p:nvPr userDrawn="1"/>
        </p:nvCxnSpPr>
        <p:spPr>
          <a:xfrm>
            <a:off x="6889376" y="2576233"/>
            <a:ext cx="1503803"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0248956"/>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4_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571502"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571503"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8" name="图片 7">
            <a:extLst>
              <a:ext uri="{FF2B5EF4-FFF2-40B4-BE49-F238E27FC236}">
                <a16:creationId xmlns:a16="http://schemas.microsoft.com/office/drawing/2014/main" id="{82B089FE-696D-4928-B6DF-B718335636D4}"/>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3" name="流程图: 数据 2">
            <a:extLst>
              <a:ext uri="{FF2B5EF4-FFF2-40B4-BE49-F238E27FC236}">
                <a16:creationId xmlns:a16="http://schemas.microsoft.com/office/drawing/2014/main" id="{525B384C-5006-49E6-8554-3895A8480063}"/>
              </a:ext>
            </a:extLst>
          </p:cNvPr>
          <p:cNvSpPr/>
          <p:nvPr userDrawn="1"/>
        </p:nvSpPr>
        <p:spPr>
          <a:xfrm>
            <a:off x="6109447" y="73151"/>
            <a:ext cx="3034553" cy="2503081"/>
          </a:xfrm>
          <a:prstGeom prst="flowChartInputOutput">
            <a:avLst/>
          </a:prstGeom>
          <a:solidFill>
            <a:srgbClr val="3381BD"/>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9" name="流程图: 数据 8">
            <a:extLst>
              <a:ext uri="{FF2B5EF4-FFF2-40B4-BE49-F238E27FC236}">
                <a16:creationId xmlns:a16="http://schemas.microsoft.com/office/drawing/2014/main" id="{DADC6083-3A45-4AFF-BFCE-363C496D9CBA}"/>
              </a:ext>
            </a:extLst>
          </p:cNvPr>
          <p:cNvSpPr/>
          <p:nvPr userDrawn="1"/>
        </p:nvSpPr>
        <p:spPr>
          <a:xfrm>
            <a:off x="6109446" y="2576233"/>
            <a:ext cx="3034553" cy="2569502"/>
          </a:xfrm>
          <a:prstGeom prst="flowChartInputOutput">
            <a:avLst/>
          </a:prstGeom>
          <a:solidFill>
            <a:srgbClr val="3381BD"/>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cxnSp>
        <p:nvCxnSpPr>
          <p:cNvPr id="10" name="直接连接符 9">
            <a:extLst>
              <a:ext uri="{FF2B5EF4-FFF2-40B4-BE49-F238E27FC236}">
                <a16:creationId xmlns:a16="http://schemas.microsoft.com/office/drawing/2014/main" id="{B4DDE12F-620F-4A32-9C7D-921F0AF64BA8}"/>
              </a:ext>
            </a:extLst>
          </p:cNvPr>
          <p:cNvCxnSpPr>
            <a:cxnSpLocks/>
          </p:cNvCxnSpPr>
          <p:nvPr userDrawn="1"/>
        </p:nvCxnSpPr>
        <p:spPr>
          <a:xfrm>
            <a:off x="6889376" y="2576233"/>
            <a:ext cx="1503803"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25670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External_Text with Full Image L white logo">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A8F12E-588A-4497-B5E9-213320440503}"/>
              </a:ext>
            </a:extLst>
          </p:cNvPr>
          <p:cNvSpPr/>
          <p:nvPr userDrawn="1"/>
        </p:nvSpPr>
        <p:spPr>
          <a:xfrm>
            <a:off x="0" y="0"/>
            <a:ext cx="2142565" cy="51435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2649070" y="292608"/>
            <a:ext cx="6040904"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2649071" y="732080"/>
            <a:ext cx="6040904"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7" name="图片 6">
            <a:extLst>
              <a:ext uri="{FF2B5EF4-FFF2-40B4-BE49-F238E27FC236}">
                <a16:creationId xmlns:a16="http://schemas.microsoft.com/office/drawing/2014/main" id="{C1D45F21-E108-4B53-A85C-1BFEBBAC8FEB}"/>
              </a:ext>
            </a:extLst>
          </p:cNvPr>
          <p:cNvPicPr>
            <a:picLocks/>
          </p:cNvPicPr>
          <p:nvPr userDrawn="1"/>
        </p:nvPicPr>
        <p:blipFill>
          <a:blip r:embed="rId2"/>
          <a:stretch>
            <a:fillRect/>
          </a:stretch>
        </p:blipFill>
        <p:spPr>
          <a:xfrm>
            <a:off x="445192" y="4490108"/>
            <a:ext cx="1231200" cy="506842"/>
          </a:xfrm>
          <a:prstGeom prst="rect">
            <a:avLst/>
          </a:prstGeom>
        </p:spPr>
      </p:pic>
      <p:sp>
        <p:nvSpPr>
          <p:cNvPr id="8" name="Footer Placeholder 3">
            <a:extLst>
              <a:ext uri="{FF2B5EF4-FFF2-40B4-BE49-F238E27FC236}">
                <a16:creationId xmlns:a16="http://schemas.microsoft.com/office/drawing/2014/main" id="{CE9166DC-ACAB-48DD-A0F4-F2AA6179A2BB}"/>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187439649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rgbClr val="33B8B9"/>
          </a:solidFill>
          <a:ln>
            <a:solidFill>
              <a:srgbClr val="33B8B9"/>
            </a:solid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7" name="图片 6">
            <a:extLst>
              <a:ext uri="{FF2B5EF4-FFF2-40B4-BE49-F238E27FC236}">
                <a16:creationId xmlns:a16="http://schemas.microsoft.com/office/drawing/2014/main" id="{C1D45F21-E108-4B53-A85C-1BFEBBAC8FEB}"/>
              </a:ext>
            </a:extLst>
          </p:cNvPr>
          <p:cNvPicPr>
            <a:picLocks/>
          </p:cNvPicPr>
          <p:nvPr userDrawn="1"/>
        </p:nvPicPr>
        <p:blipFill>
          <a:blip r:embed="rId2"/>
          <a:stretch>
            <a:fillRect/>
          </a:stretch>
        </p:blipFill>
        <p:spPr>
          <a:xfrm>
            <a:off x="458639" y="4490108"/>
            <a:ext cx="1231200" cy="506842"/>
          </a:xfrm>
          <a:prstGeom prst="rect">
            <a:avLst/>
          </a:prstGeom>
        </p:spPr>
      </p:pic>
      <p:sp>
        <p:nvSpPr>
          <p:cNvPr id="8" name="Footer Placeholder 3">
            <a:extLst>
              <a:ext uri="{FF2B5EF4-FFF2-40B4-BE49-F238E27FC236}">
                <a16:creationId xmlns:a16="http://schemas.microsoft.com/office/drawing/2014/main" id="{4C93190F-5036-4DCE-84CF-6A1B14703CEC}"/>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xternal_NI Product Focused with Image R">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pic>
        <p:nvPicPr>
          <p:cNvPr id="8" name="图片 7">
            <a:extLst>
              <a:ext uri="{FF2B5EF4-FFF2-40B4-BE49-F238E27FC236}">
                <a16:creationId xmlns:a16="http://schemas.microsoft.com/office/drawing/2014/main" id="{0A64DA45-6DCC-4FA8-A8FF-EDAB849CB241}"/>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7" name="Footer Placeholder 3">
            <a:extLst>
              <a:ext uri="{FF2B5EF4-FFF2-40B4-BE49-F238E27FC236}">
                <a16:creationId xmlns:a16="http://schemas.microsoft.com/office/drawing/2014/main" id="{7C36ADBB-B5AC-4F3C-AE1C-CAFD55921722}"/>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64610988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xternal_NI Product Focused with Image L">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pic>
        <p:nvPicPr>
          <p:cNvPr id="8" name="图片 7">
            <a:extLst>
              <a:ext uri="{FF2B5EF4-FFF2-40B4-BE49-F238E27FC236}">
                <a16:creationId xmlns:a16="http://schemas.microsoft.com/office/drawing/2014/main" id="{73DB4CAC-CACB-4EBD-B1BD-694CFC480AF5}"/>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7" name="Footer Placeholder 3">
            <a:extLst>
              <a:ext uri="{FF2B5EF4-FFF2-40B4-BE49-F238E27FC236}">
                <a16:creationId xmlns:a16="http://schemas.microsoft.com/office/drawing/2014/main" id="{2D284D75-DB03-4511-8CBE-FBAF55A8B9F5}"/>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121321845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External_NI Cover Slide">
    <p:spTree>
      <p:nvGrpSpPr>
        <p:cNvPr id="1" name=""/>
        <p:cNvGrpSpPr/>
        <p:nvPr/>
      </p:nvGrpSpPr>
      <p:grpSpPr>
        <a:xfrm>
          <a:off x="0" y="0"/>
          <a:ext cx="0" cy="0"/>
          <a:chOff x="0" y="0"/>
          <a:chExt cx="0" cy="0"/>
        </a:xfrm>
      </p:grpSpPr>
      <p:sp>
        <p:nvSpPr>
          <p:cNvPr id="6" name="Rectangle 5"/>
          <p:cNvSpPr/>
          <p:nvPr userDrawn="1"/>
        </p:nvSpPr>
        <p:spPr>
          <a:xfrm>
            <a:off x="0" y="-512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62453FC1-1BB7-4E92-A58A-9D14E3D4F753}"/>
              </a:ext>
            </a:extLst>
          </p:cNvPr>
          <p:cNvPicPr>
            <a:picLocks noChangeAspect="1"/>
          </p:cNvPicPr>
          <p:nvPr userDrawn="1"/>
        </p:nvPicPr>
        <p:blipFill>
          <a:blip r:embed="rId2"/>
          <a:stretch>
            <a:fillRect/>
          </a:stretch>
        </p:blipFill>
        <p:spPr>
          <a:xfrm>
            <a:off x="3321036" y="2055092"/>
            <a:ext cx="2297548" cy="945820"/>
          </a:xfrm>
          <a:prstGeom prst="rect">
            <a:avLst/>
          </a:prstGeom>
        </p:spPr>
      </p:pic>
      <p:sp>
        <p:nvSpPr>
          <p:cNvPr id="5" name="Footer Placeholder 3">
            <a:extLst>
              <a:ext uri="{FF2B5EF4-FFF2-40B4-BE49-F238E27FC236}">
                <a16:creationId xmlns:a16="http://schemas.microsoft.com/office/drawing/2014/main" id="{7DDFF635-9DBB-4EA3-BC56-4B8282990ECA}"/>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Tree>
    <p:extLst>
      <p:ext uri="{BB962C8B-B14F-4D97-AF65-F5344CB8AC3E}">
        <p14:creationId xmlns:p14="http://schemas.microsoft.com/office/powerpoint/2010/main" val="199749719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xternal_Image Top">
    <p:spTree>
      <p:nvGrpSpPr>
        <p:cNvPr id="1" name=""/>
        <p:cNvGrpSpPr/>
        <p:nvPr/>
      </p:nvGrpSpPr>
      <p:grpSpPr>
        <a:xfrm>
          <a:off x="0" y="0"/>
          <a:ext cx="0" cy="0"/>
          <a:chOff x="0" y="0"/>
          <a:chExt cx="0" cy="0"/>
        </a:xfrm>
      </p:grpSpPr>
      <p:sp>
        <p:nvSpPr>
          <p:cNvPr id="8" name="Rectangle 7"/>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pic>
        <p:nvPicPr>
          <p:cNvPr id="9" name="图片 8">
            <a:extLst>
              <a:ext uri="{FF2B5EF4-FFF2-40B4-BE49-F238E27FC236}">
                <a16:creationId xmlns:a16="http://schemas.microsoft.com/office/drawing/2014/main" id="{CB5BAC7A-23D7-4CE5-8947-1CA7A16EF424}"/>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10" name="Footer Placeholder 3">
            <a:extLst>
              <a:ext uri="{FF2B5EF4-FFF2-40B4-BE49-F238E27FC236}">
                <a16:creationId xmlns:a16="http://schemas.microsoft.com/office/drawing/2014/main" id="{7F01924E-B1E6-4690-89CE-4D6C480F1A10}"/>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392863382"/>
      </p:ext>
    </p:extLst>
  </p:cSld>
  <p:clrMapOvr>
    <a:masterClrMapping/>
  </p:clrMapOvr>
  <p:extLst>
    <p:ext uri="{DCECCB84-F9BA-43D5-87BE-67443E8EF086}">
      <p15:sldGuideLst xmlns:p15="http://schemas.microsoft.com/office/powerpoint/2012/main">
        <p15:guide id="1" orient="horz" pos="1609" userDrawn="1">
          <p15:clr>
            <a:srgbClr val="FBAE40"/>
          </p15:clr>
        </p15:guide>
        <p15:guide id="2" orient="horz" pos="185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userDrawn="1"/>
        </p:nvSpPr>
        <p:spPr>
          <a:xfrm>
            <a:off x="0" y="2077989"/>
            <a:ext cx="9144000" cy="306551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pic>
        <p:nvPicPr>
          <p:cNvPr id="8" name="图片 7">
            <a:extLst>
              <a:ext uri="{FF2B5EF4-FFF2-40B4-BE49-F238E27FC236}">
                <a16:creationId xmlns:a16="http://schemas.microsoft.com/office/drawing/2014/main" id="{F9133C2B-BC73-4FDF-9CA7-CC3D41CE9195}"/>
              </a:ext>
            </a:extLst>
          </p:cNvPr>
          <p:cNvPicPr>
            <a:picLocks/>
          </p:cNvPicPr>
          <p:nvPr userDrawn="1"/>
        </p:nvPicPr>
        <p:blipFill>
          <a:blip r:embed="rId2"/>
          <a:stretch>
            <a:fillRect/>
          </a:stretch>
        </p:blipFill>
        <p:spPr>
          <a:xfrm>
            <a:off x="458639" y="4490108"/>
            <a:ext cx="1231200" cy="506842"/>
          </a:xfrm>
          <a:prstGeom prst="rect">
            <a:avLst/>
          </a:prstGeom>
        </p:spPr>
      </p:pic>
      <p:sp>
        <p:nvSpPr>
          <p:cNvPr id="9" name="Footer Placeholder 3">
            <a:extLst>
              <a:ext uri="{FF2B5EF4-FFF2-40B4-BE49-F238E27FC236}">
                <a16:creationId xmlns:a16="http://schemas.microsoft.com/office/drawing/2014/main" id="{68696EFC-37B5-40D1-BA5B-4359A89B9D97}"/>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Tree>
    <p:extLst>
      <p:ext uri="{BB962C8B-B14F-4D97-AF65-F5344CB8AC3E}">
        <p14:creationId xmlns:p14="http://schemas.microsoft.com/office/powerpoint/2010/main" val="667274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xternal_Quote Slide">
    <p:spTree>
      <p:nvGrpSpPr>
        <p:cNvPr id="1" name=""/>
        <p:cNvGrpSpPr/>
        <p:nvPr/>
      </p:nvGrpSpPr>
      <p:grpSpPr>
        <a:xfrm>
          <a:off x="0" y="0"/>
          <a:ext cx="0" cy="0"/>
          <a:chOff x="0" y="0"/>
          <a:chExt cx="0" cy="0"/>
        </a:xfrm>
      </p:grpSpPr>
      <p:sp>
        <p:nvSpPr>
          <p:cNvPr id="6" name="Rectangle 5"/>
          <p:cNvSpPr/>
          <p:nvPr userDrawn="1"/>
        </p:nvSpPr>
        <p:spPr>
          <a:xfrm>
            <a:off x="0" y="3020292"/>
            <a:ext cx="9144000" cy="2123208"/>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pic>
        <p:nvPicPr>
          <p:cNvPr id="9" name="图片 8">
            <a:extLst>
              <a:ext uri="{FF2B5EF4-FFF2-40B4-BE49-F238E27FC236}">
                <a16:creationId xmlns:a16="http://schemas.microsoft.com/office/drawing/2014/main" id="{73E6C6A6-380F-482B-8F0F-0BBFD9719F93}"/>
              </a:ext>
            </a:extLst>
          </p:cNvPr>
          <p:cNvPicPr>
            <a:picLocks/>
          </p:cNvPicPr>
          <p:nvPr userDrawn="1"/>
        </p:nvPicPr>
        <p:blipFill>
          <a:blip r:embed="rId2"/>
          <a:stretch>
            <a:fillRect/>
          </a:stretch>
        </p:blipFill>
        <p:spPr>
          <a:xfrm>
            <a:off x="458639" y="4490108"/>
            <a:ext cx="1231200" cy="506842"/>
          </a:xfrm>
          <a:prstGeom prst="rect">
            <a:avLst/>
          </a:prstGeom>
        </p:spPr>
      </p:pic>
      <p:sp>
        <p:nvSpPr>
          <p:cNvPr id="10" name="Footer Placeholder 3">
            <a:extLst>
              <a:ext uri="{FF2B5EF4-FFF2-40B4-BE49-F238E27FC236}">
                <a16:creationId xmlns:a16="http://schemas.microsoft.com/office/drawing/2014/main" id="{EB070826-F08E-417D-A68E-08B8F0C08A2E}"/>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Tree>
    <p:extLst>
      <p:ext uri="{BB962C8B-B14F-4D97-AF65-F5344CB8AC3E}">
        <p14:creationId xmlns:p14="http://schemas.microsoft.com/office/powerpoint/2010/main" val="21092422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xternal_Divider Slide">
    <p:spTree>
      <p:nvGrpSpPr>
        <p:cNvPr id="1" name=""/>
        <p:cNvGrpSpPr/>
        <p:nvPr/>
      </p:nvGrpSpPr>
      <p:grpSpPr>
        <a:xfrm>
          <a:off x="0" y="0"/>
          <a:ext cx="0" cy="0"/>
          <a:chOff x="0" y="0"/>
          <a:chExt cx="0" cy="0"/>
        </a:xfrm>
      </p:grpSpPr>
      <p:sp>
        <p:nvSpPr>
          <p:cNvPr id="6" name="Rectangle 5"/>
          <p:cNvSpPr/>
          <p:nvPr userDrawn="1"/>
        </p:nvSpPr>
        <p:spPr>
          <a:xfrm>
            <a:off x="0"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pic>
        <p:nvPicPr>
          <p:cNvPr id="9" name="图片 8">
            <a:extLst>
              <a:ext uri="{FF2B5EF4-FFF2-40B4-BE49-F238E27FC236}">
                <a16:creationId xmlns:a16="http://schemas.microsoft.com/office/drawing/2014/main" id="{5857CE5E-A6E8-4CF6-8293-890D1C6102D4}"/>
              </a:ext>
            </a:extLst>
          </p:cNvPr>
          <p:cNvPicPr>
            <a:picLocks/>
          </p:cNvPicPr>
          <p:nvPr userDrawn="1"/>
        </p:nvPicPr>
        <p:blipFill>
          <a:blip r:embed="rId2"/>
          <a:stretch>
            <a:fillRect/>
          </a:stretch>
        </p:blipFill>
        <p:spPr>
          <a:xfrm>
            <a:off x="458639" y="4490108"/>
            <a:ext cx="1231200" cy="506842"/>
          </a:xfrm>
          <a:prstGeom prst="rect">
            <a:avLst/>
          </a:prstGeom>
        </p:spPr>
      </p:pic>
      <p:sp>
        <p:nvSpPr>
          <p:cNvPr id="8" name="Footer Placeholder 3">
            <a:extLst>
              <a:ext uri="{FF2B5EF4-FFF2-40B4-BE49-F238E27FC236}">
                <a16:creationId xmlns:a16="http://schemas.microsoft.com/office/drawing/2014/main" id="{36EFAA15-80BB-414B-9E05-0CFFEBD94966}"/>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Tree>
    <p:extLst>
      <p:ext uri="{BB962C8B-B14F-4D97-AF65-F5344CB8AC3E}">
        <p14:creationId xmlns:p14="http://schemas.microsoft.com/office/powerpoint/2010/main" val="98960714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xternal_Resource Link">
    <p:spTree>
      <p:nvGrpSpPr>
        <p:cNvPr id="1" name=""/>
        <p:cNvGrpSpPr/>
        <p:nvPr/>
      </p:nvGrpSpPr>
      <p:grpSpPr>
        <a:xfrm>
          <a:off x="0" y="0"/>
          <a:ext cx="0" cy="0"/>
          <a:chOff x="0" y="0"/>
          <a:chExt cx="0" cy="0"/>
        </a:xfrm>
      </p:grpSpPr>
      <p:sp>
        <p:nvSpPr>
          <p:cNvPr id="6" name="Rectangle 5"/>
          <p:cNvSpPr/>
          <p:nvPr userDrawn="1"/>
        </p:nvSpPr>
        <p:spPr>
          <a:xfrm>
            <a:off x="0"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sp>
        <p:nvSpPr>
          <p:cNvPr id="7" name="Footer Placeholder 3"/>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pic>
        <p:nvPicPr>
          <p:cNvPr id="9" name="图片 8">
            <a:extLst>
              <a:ext uri="{FF2B5EF4-FFF2-40B4-BE49-F238E27FC236}">
                <a16:creationId xmlns:a16="http://schemas.microsoft.com/office/drawing/2014/main" id="{C5C3B31B-FB89-4874-9F8A-4DF72F9B4E03}"/>
              </a:ext>
            </a:extLst>
          </p:cNvPr>
          <p:cNvPicPr>
            <a:picLocks/>
          </p:cNvPicPr>
          <p:nvPr userDrawn="1"/>
        </p:nvPicPr>
        <p:blipFill>
          <a:blip r:embed="rId2"/>
          <a:stretch>
            <a:fillRect/>
          </a:stretch>
        </p:blipFill>
        <p:spPr>
          <a:xfrm>
            <a:off x="458639" y="4490108"/>
            <a:ext cx="1231200" cy="506842"/>
          </a:xfrm>
          <a:prstGeom prst="rect">
            <a:avLst/>
          </a:prstGeom>
        </p:spPr>
      </p:pic>
    </p:spTree>
    <p:extLst>
      <p:ext uri="{BB962C8B-B14F-4D97-AF65-F5344CB8AC3E}">
        <p14:creationId xmlns:p14="http://schemas.microsoft.com/office/powerpoint/2010/main" val="126564146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52994" cy="3281629"/>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sp>
        <p:nvSpPr>
          <p:cNvPr id="10" name="Footer Placeholder 3"/>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err="1"/>
              <a:t>ni.com</a:t>
            </a:r>
            <a:endParaRPr lang="en-US" sz="1000" dirty="0"/>
          </a:p>
        </p:txBody>
      </p:sp>
      <p:pic>
        <p:nvPicPr>
          <p:cNvPr id="13" name="图片 12">
            <a:extLst>
              <a:ext uri="{FF2B5EF4-FFF2-40B4-BE49-F238E27FC236}">
                <a16:creationId xmlns:a16="http://schemas.microsoft.com/office/drawing/2014/main" id="{ABB9E1CF-C5E8-4ECF-9B1E-74A1DCBB7D84}"/>
              </a:ext>
            </a:extLst>
          </p:cNvPr>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Tree>
    <p:extLst>
      <p:ext uri="{BB962C8B-B14F-4D97-AF65-F5344CB8AC3E}">
        <p14:creationId xmlns:p14="http://schemas.microsoft.com/office/powerpoint/2010/main" val="233804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cSld name="External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2" name="Title 1"/>
          <p:cNvSpPr>
            <a:spLocks noGrp="1"/>
          </p:cNvSpPr>
          <p:nvPr>
            <p:ph type="ctrTitle" hasCustomPrompt="1"/>
          </p:nvPr>
        </p:nvSpPr>
        <p:spPr>
          <a:xfrm>
            <a:off x="467360" y="690916"/>
            <a:ext cx="8229600" cy="1873691"/>
          </a:xfrm>
        </p:spPr>
        <p:txBody>
          <a:bodyPr anchor="b">
            <a:noAutofit/>
          </a:bodyPr>
          <a:lstStyle>
            <a:lvl1pPr algn="ctr">
              <a:lnSpc>
                <a:spcPts val="3374"/>
              </a:lnSpc>
              <a:defRPr sz="2625" spc="-113">
                <a:solidFill>
                  <a:schemeClr val="tx2"/>
                </a:solidFill>
                <a:latin typeface="+mn-lt"/>
              </a:defRPr>
            </a:lvl1pPr>
          </a:lstStyle>
          <a:p>
            <a:r>
              <a:rPr lang="en-US" dirty="0"/>
              <a:t>Click to edit title</a:t>
            </a:r>
          </a:p>
        </p:txBody>
      </p:sp>
      <p:sp>
        <p:nvSpPr>
          <p:cNvPr id="3" name="Subtitle 2"/>
          <p:cNvSpPr>
            <a:spLocks noGrp="1"/>
          </p:cNvSpPr>
          <p:nvPr>
            <p:ph type="subTitle" idx="1" hasCustomPrompt="1"/>
          </p:nvPr>
        </p:nvSpPr>
        <p:spPr>
          <a:xfrm>
            <a:off x="467359" y="2577320"/>
            <a:ext cx="8229600" cy="578456"/>
          </a:xfrm>
        </p:spPr>
        <p:txBody>
          <a:bodyPr>
            <a:noAutofit/>
          </a:bodyPr>
          <a:lstStyle>
            <a:lvl1pPr marL="0" indent="0" algn="ctr">
              <a:buNone/>
              <a:defRPr sz="1500">
                <a:solidFill>
                  <a:schemeClr val="tx1">
                    <a:lumMod val="50000"/>
                    <a:lumOff val="50000"/>
                  </a:schemeClr>
                </a:solidFill>
              </a:defRPr>
            </a:lvl1pPr>
            <a:lvl2pPr marL="342881" indent="0" algn="ctr">
              <a:buNone/>
              <a:defRPr>
                <a:solidFill>
                  <a:schemeClr val="tx1">
                    <a:tint val="75000"/>
                  </a:schemeClr>
                </a:solidFill>
              </a:defRPr>
            </a:lvl2pPr>
            <a:lvl3pPr marL="685761" indent="0" algn="ctr">
              <a:buNone/>
              <a:defRPr>
                <a:solidFill>
                  <a:schemeClr val="tx1">
                    <a:tint val="75000"/>
                  </a:schemeClr>
                </a:solidFill>
              </a:defRPr>
            </a:lvl3pPr>
            <a:lvl4pPr marL="1028642" indent="0" algn="ctr">
              <a:buNone/>
              <a:defRPr>
                <a:solidFill>
                  <a:schemeClr val="tx1">
                    <a:tint val="75000"/>
                  </a:schemeClr>
                </a:solidFill>
              </a:defRPr>
            </a:lvl4pPr>
            <a:lvl5pPr marL="1371524" indent="0" algn="ctr">
              <a:buNone/>
              <a:defRPr>
                <a:solidFill>
                  <a:schemeClr val="tx1">
                    <a:tint val="75000"/>
                  </a:schemeClr>
                </a:solidFill>
              </a:defRPr>
            </a:lvl5pPr>
            <a:lvl6pPr marL="1714404" indent="0" algn="ctr">
              <a:buNone/>
              <a:defRPr>
                <a:solidFill>
                  <a:schemeClr val="tx1">
                    <a:tint val="75000"/>
                  </a:schemeClr>
                </a:solidFill>
              </a:defRPr>
            </a:lvl6pPr>
            <a:lvl7pPr marL="2057285" indent="0" algn="ctr">
              <a:buNone/>
              <a:defRPr>
                <a:solidFill>
                  <a:schemeClr val="tx1">
                    <a:tint val="75000"/>
                  </a:schemeClr>
                </a:solidFill>
              </a:defRPr>
            </a:lvl7pPr>
            <a:lvl8pPr marL="2400165" indent="0" algn="ctr">
              <a:buNone/>
              <a:defRPr>
                <a:solidFill>
                  <a:schemeClr val="tx1">
                    <a:tint val="75000"/>
                  </a:schemeClr>
                </a:solidFill>
              </a:defRPr>
            </a:lvl8pPr>
            <a:lvl9pPr marL="2743046" indent="0" algn="ctr">
              <a:buNone/>
              <a:defRPr>
                <a:solidFill>
                  <a:schemeClr val="tx1">
                    <a:tint val="75000"/>
                  </a:schemeClr>
                </a:solidFill>
              </a:defRPr>
            </a:lvl9pPr>
          </a:lstStyle>
          <a:p>
            <a:r>
              <a:rPr lang="en-US" dirty="0"/>
              <a:t>Click to edit subtitle</a:t>
            </a:r>
          </a:p>
        </p:txBody>
      </p:sp>
      <p:sp>
        <p:nvSpPr>
          <p:cNvPr id="5" name="TextBox 4"/>
          <p:cNvSpPr txBox="1"/>
          <p:nvPr/>
        </p:nvSpPr>
        <p:spPr>
          <a:xfrm>
            <a:off x="350489" y="4748213"/>
            <a:ext cx="503664" cy="230832"/>
          </a:xfrm>
          <a:prstGeom prst="rect">
            <a:avLst/>
          </a:prstGeom>
          <a:noFill/>
        </p:spPr>
        <p:txBody>
          <a:bodyPr wrap="none" rtlCol="0">
            <a:spAutoFit/>
          </a:bodyPr>
          <a:lstStyle/>
          <a:p>
            <a:r>
              <a:rPr lang="en-US" sz="900" dirty="0">
                <a:solidFill>
                  <a:prstClr val="black"/>
                </a:solidFill>
              </a:rPr>
              <a:t>ni.com</a:t>
            </a:r>
          </a:p>
        </p:txBody>
      </p:sp>
    </p:spTree>
    <p:extLst>
      <p:ext uri="{BB962C8B-B14F-4D97-AF65-F5344CB8AC3E}">
        <p14:creationId xmlns:p14="http://schemas.microsoft.com/office/powerpoint/2010/main" val="27264345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Text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1"/>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0A60A3"/>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800">
              <a:solidFill>
                <a:srgbClr val="FFFFFF"/>
              </a:solidFill>
            </a:endParaRP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1374" y="4743451"/>
            <a:ext cx="1064168" cy="257856"/>
          </a:xfrm>
          <a:prstGeom prst="rect">
            <a:avLst/>
          </a:prstGeom>
        </p:spPr>
      </p:pic>
    </p:spTree>
    <p:extLst>
      <p:ext uri="{BB962C8B-B14F-4D97-AF65-F5344CB8AC3E}">
        <p14:creationId xmlns:p14="http://schemas.microsoft.com/office/powerpoint/2010/main" val="1471870346"/>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_External_NI Cover Slide">
    <p:spTree>
      <p:nvGrpSpPr>
        <p:cNvPr id="1" name=""/>
        <p:cNvGrpSpPr/>
        <p:nvPr/>
      </p:nvGrpSpPr>
      <p:grpSpPr>
        <a:xfrm>
          <a:off x="0" y="0"/>
          <a:ext cx="0" cy="0"/>
          <a:chOff x="0" y="0"/>
          <a:chExt cx="0" cy="0"/>
        </a:xfrm>
      </p:grpSpPr>
      <p:sp>
        <p:nvSpPr>
          <p:cNvPr id="6" name="Rectangle 5"/>
          <p:cNvSpPr/>
          <p:nvPr userDrawn="1"/>
        </p:nvSpPr>
        <p:spPr>
          <a:xfrm>
            <a:off x="-4497"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图片 9">
            <a:extLst>
              <a:ext uri="{FF2B5EF4-FFF2-40B4-BE49-F238E27FC236}">
                <a16:creationId xmlns:a16="http://schemas.microsoft.com/office/drawing/2014/main" id="{7DFD67A8-1BAD-4272-B718-CA564F277386}"/>
              </a:ext>
            </a:extLst>
          </p:cNvPr>
          <p:cNvPicPr>
            <a:picLocks noChangeAspect="1"/>
          </p:cNvPicPr>
          <p:nvPr userDrawn="1"/>
        </p:nvPicPr>
        <p:blipFill rotWithShape="1">
          <a:blip r:embed="rId2"/>
          <a:srcRect l="4711" t="14591" r="67526"/>
          <a:stretch/>
        </p:blipFill>
        <p:spPr>
          <a:xfrm>
            <a:off x="-4497" y="238530"/>
            <a:ext cx="3529343" cy="4469533"/>
          </a:xfrm>
          <a:prstGeom prst="rect">
            <a:avLst/>
          </a:prstGeom>
        </p:spPr>
      </p:pic>
      <p:sp>
        <p:nvSpPr>
          <p:cNvPr id="11" name="Title 1">
            <a:extLst>
              <a:ext uri="{FF2B5EF4-FFF2-40B4-BE49-F238E27FC236}">
                <a16:creationId xmlns:a16="http://schemas.microsoft.com/office/drawing/2014/main" id="{49963E91-354C-4252-99F4-DBF4289EA7EB}"/>
              </a:ext>
            </a:extLst>
          </p:cNvPr>
          <p:cNvSpPr>
            <a:spLocks noGrp="1"/>
          </p:cNvSpPr>
          <p:nvPr>
            <p:ph type="ctrTitle" hasCustomPrompt="1"/>
          </p:nvPr>
        </p:nvSpPr>
        <p:spPr>
          <a:xfrm>
            <a:off x="4354286" y="972003"/>
            <a:ext cx="4406445" cy="1790700"/>
          </a:xfrm>
        </p:spPr>
        <p:txBody>
          <a:bodyPr anchor="b"/>
          <a:lstStyle>
            <a:lvl1pPr algn="ctr">
              <a:defRPr sz="2800" baseline="0">
                <a:solidFill>
                  <a:schemeClr val="bg1"/>
                </a:solidFill>
              </a:defRPr>
            </a:lvl1pPr>
          </a:lstStyle>
          <a:p>
            <a:r>
              <a:rPr lang="en-US" dirty="0"/>
              <a:t>Presentation Title</a:t>
            </a:r>
          </a:p>
        </p:txBody>
      </p:sp>
      <p:sp>
        <p:nvSpPr>
          <p:cNvPr id="12" name="Subtitle 2">
            <a:extLst>
              <a:ext uri="{FF2B5EF4-FFF2-40B4-BE49-F238E27FC236}">
                <a16:creationId xmlns:a16="http://schemas.microsoft.com/office/drawing/2014/main" id="{4E2C7D50-694A-4240-97D7-59DDD85E756D}"/>
              </a:ext>
            </a:extLst>
          </p:cNvPr>
          <p:cNvSpPr>
            <a:spLocks noGrp="1"/>
          </p:cNvSpPr>
          <p:nvPr>
            <p:ph type="subTitle" idx="1" hasCustomPrompt="1"/>
          </p:nvPr>
        </p:nvSpPr>
        <p:spPr>
          <a:xfrm>
            <a:off x="4354286" y="2762703"/>
            <a:ext cx="4406446"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3" name="Text Placeholder 16">
            <a:extLst>
              <a:ext uri="{FF2B5EF4-FFF2-40B4-BE49-F238E27FC236}">
                <a16:creationId xmlns:a16="http://schemas.microsoft.com/office/drawing/2014/main" id="{7BD77B94-B8D5-46AC-852A-A0107EBA2983}"/>
              </a:ext>
            </a:extLst>
          </p:cNvPr>
          <p:cNvSpPr>
            <a:spLocks noGrp="1"/>
          </p:cNvSpPr>
          <p:nvPr>
            <p:ph type="body" sz="quarter" idx="12" hasCustomPrompt="1"/>
          </p:nvPr>
        </p:nvSpPr>
        <p:spPr>
          <a:xfrm>
            <a:off x="4354286" y="3604077"/>
            <a:ext cx="4406446"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14" name="Text Placeholder 20">
            <a:extLst>
              <a:ext uri="{FF2B5EF4-FFF2-40B4-BE49-F238E27FC236}">
                <a16:creationId xmlns:a16="http://schemas.microsoft.com/office/drawing/2014/main" id="{FB71CDAF-D8F1-4DF3-89D9-4DD77F695409}"/>
              </a:ext>
            </a:extLst>
          </p:cNvPr>
          <p:cNvSpPr>
            <a:spLocks noGrp="1"/>
          </p:cNvSpPr>
          <p:nvPr>
            <p:ph type="body" sz="quarter" idx="13" hasCustomPrompt="1"/>
          </p:nvPr>
        </p:nvSpPr>
        <p:spPr>
          <a:xfrm>
            <a:off x="4354286" y="3915228"/>
            <a:ext cx="4406446"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cxnSp>
        <p:nvCxnSpPr>
          <p:cNvPr id="16" name="直接连接符 15">
            <a:extLst>
              <a:ext uri="{FF2B5EF4-FFF2-40B4-BE49-F238E27FC236}">
                <a16:creationId xmlns:a16="http://schemas.microsoft.com/office/drawing/2014/main" id="{A97F610A-F48D-43BB-AE42-FAE71A31B04D}"/>
              </a:ext>
            </a:extLst>
          </p:cNvPr>
          <p:cNvCxnSpPr>
            <a:cxnSpLocks/>
          </p:cNvCxnSpPr>
          <p:nvPr userDrawn="1"/>
        </p:nvCxnSpPr>
        <p:spPr>
          <a:xfrm>
            <a:off x="4354286" y="3445329"/>
            <a:ext cx="4406446"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4" name="图片 23">
            <a:extLst>
              <a:ext uri="{FF2B5EF4-FFF2-40B4-BE49-F238E27FC236}">
                <a16:creationId xmlns:a16="http://schemas.microsoft.com/office/drawing/2014/main" id="{1E9AA3E9-07A2-48DA-B5D2-869F41297F13}"/>
              </a:ext>
            </a:extLst>
          </p:cNvPr>
          <p:cNvPicPr>
            <a:picLocks noChangeAspect="1"/>
          </p:cNvPicPr>
          <p:nvPr userDrawn="1"/>
        </p:nvPicPr>
        <p:blipFill>
          <a:blip r:embed="rId2"/>
          <a:stretch>
            <a:fillRect/>
          </a:stretch>
        </p:blipFill>
        <p:spPr>
          <a:xfrm>
            <a:off x="7265156" y="34857"/>
            <a:ext cx="1779014" cy="732358"/>
          </a:xfrm>
          <a:prstGeom prst="rect">
            <a:avLst/>
          </a:prstGeom>
        </p:spPr>
      </p:pic>
      <p:sp>
        <p:nvSpPr>
          <p:cNvPr id="2" name="Footer Placeholder 3">
            <a:extLst>
              <a:ext uri="{FF2B5EF4-FFF2-40B4-BE49-F238E27FC236}">
                <a16:creationId xmlns:a16="http://schemas.microsoft.com/office/drawing/2014/main" id="{05376682-2BB6-4099-9C9E-A23AE3DA3D04}"/>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Tree>
    <p:extLst>
      <p:ext uri="{BB962C8B-B14F-4D97-AF65-F5344CB8AC3E}">
        <p14:creationId xmlns:p14="http://schemas.microsoft.com/office/powerpoint/2010/main" val="384625494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xternal_NI Cover Slide">
    <p:spTree>
      <p:nvGrpSpPr>
        <p:cNvPr id="1" name=""/>
        <p:cNvGrpSpPr/>
        <p:nvPr/>
      </p:nvGrpSpPr>
      <p:grpSpPr>
        <a:xfrm>
          <a:off x="0" y="0"/>
          <a:ext cx="0" cy="0"/>
          <a:chOff x="0" y="0"/>
          <a:chExt cx="0" cy="0"/>
        </a:xfrm>
      </p:grpSpPr>
      <p:sp>
        <p:nvSpPr>
          <p:cNvPr id="6" name="Rectangle 5"/>
          <p:cNvSpPr/>
          <p:nvPr userDrawn="1"/>
        </p:nvSpPr>
        <p:spPr>
          <a:xfrm>
            <a:off x="0" y="-512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Footer Placeholder 3">
            <a:extLst>
              <a:ext uri="{FF2B5EF4-FFF2-40B4-BE49-F238E27FC236}">
                <a16:creationId xmlns:a16="http://schemas.microsoft.com/office/drawing/2014/main" id="{5C909B61-540B-4142-ABB1-01CB11BE307A}"/>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pic>
        <p:nvPicPr>
          <p:cNvPr id="9" name="图片 8">
            <a:extLst>
              <a:ext uri="{FF2B5EF4-FFF2-40B4-BE49-F238E27FC236}">
                <a16:creationId xmlns:a16="http://schemas.microsoft.com/office/drawing/2014/main" id="{8AE89599-B187-406F-84D4-861CD181136D}"/>
              </a:ext>
            </a:extLst>
          </p:cNvPr>
          <p:cNvPicPr>
            <a:picLocks noChangeAspect="1"/>
          </p:cNvPicPr>
          <p:nvPr userDrawn="1"/>
        </p:nvPicPr>
        <p:blipFill>
          <a:blip r:embed="rId2"/>
          <a:stretch>
            <a:fillRect/>
          </a:stretch>
        </p:blipFill>
        <p:spPr>
          <a:xfrm>
            <a:off x="2313264" y="2140955"/>
            <a:ext cx="4517472" cy="841282"/>
          </a:xfrm>
          <a:prstGeom prst="rect">
            <a:avLst/>
          </a:prstGeom>
        </p:spPr>
      </p:pic>
    </p:spTree>
    <p:extLst>
      <p:ext uri="{BB962C8B-B14F-4D97-AF65-F5344CB8AC3E}">
        <p14:creationId xmlns:p14="http://schemas.microsoft.com/office/powerpoint/2010/main" val="407347658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52994" cy="3281629"/>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9" name="图片 8">
            <a:extLst>
              <a:ext uri="{FF2B5EF4-FFF2-40B4-BE49-F238E27FC236}">
                <a16:creationId xmlns:a16="http://schemas.microsoft.com/office/drawing/2014/main" id="{E330EEBE-B5B9-4349-9E71-99061D97EECD}"/>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8" name="Footer Placeholder 3">
            <a:extLst>
              <a:ext uri="{FF2B5EF4-FFF2-40B4-BE49-F238E27FC236}">
                <a16:creationId xmlns:a16="http://schemas.microsoft.com/office/drawing/2014/main" id="{F0B382D7-BEFC-4734-8917-BB2600717D55}"/>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813101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Extern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52994" cy="3281629"/>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dirty="0"/>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sp>
        <p:nvSpPr>
          <p:cNvPr id="4" name="Footer Placeholder 3">
            <a:extLst>
              <a:ext uri="{FF2B5EF4-FFF2-40B4-BE49-F238E27FC236}">
                <a16:creationId xmlns:a16="http://schemas.microsoft.com/office/drawing/2014/main" id="{72EB8975-FF9A-4168-B886-ABFB6DA83596}"/>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5" name="图片 4">
            <a:extLst>
              <a:ext uri="{FF2B5EF4-FFF2-40B4-BE49-F238E27FC236}">
                <a16:creationId xmlns:a16="http://schemas.microsoft.com/office/drawing/2014/main" id="{7437DEF9-3F7F-4464-9024-28CA095CB893}"/>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2" name="文本框 11">
            <a:extLst>
              <a:ext uri="{FF2B5EF4-FFF2-40B4-BE49-F238E27FC236}">
                <a16:creationId xmlns:a16="http://schemas.microsoft.com/office/drawing/2014/main" id="{AD524939-0D05-4AD4-B83D-83FC26DE79A5}"/>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1" name="图片 10">
            <a:extLst>
              <a:ext uri="{FF2B5EF4-FFF2-40B4-BE49-F238E27FC236}">
                <a16:creationId xmlns:a16="http://schemas.microsoft.com/office/drawing/2014/main" id="{99291ECC-E8F2-44AB-B7A6-1B1C615F96B2}"/>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8744276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52994" cy="3281629"/>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sp>
        <p:nvSpPr>
          <p:cNvPr id="12" name="Footer Placeholder 3">
            <a:extLst>
              <a:ext uri="{FF2B5EF4-FFF2-40B4-BE49-F238E27FC236}">
                <a16:creationId xmlns:a16="http://schemas.microsoft.com/office/drawing/2014/main" id="{47389ECA-3E69-40BB-8ED9-2E824F272280}"/>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13" name="图片 12">
            <a:extLst>
              <a:ext uri="{FF2B5EF4-FFF2-40B4-BE49-F238E27FC236}">
                <a16:creationId xmlns:a16="http://schemas.microsoft.com/office/drawing/2014/main" id="{D759A9A3-F45E-4F09-A20B-41956A4418B5}"/>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4" name="文本框 13">
            <a:extLst>
              <a:ext uri="{FF2B5EF4-FFF2-40B4-BE49-F238E27FC236}">
                <a16:creationId xmlns:a16="http://schemas.microsoft.com/office/drawing/2014/main" id="{AA64B4BC-88AF-4013-842E-65F7868F1CAB}"/>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5" name="图片 14">
            <a:extLst>
              <a:ext uri="{FF2B5EF4-FFF2-40B4-BE49-F238E27FC236}">
                <a16:creationId xmlns:a16="http://schemas.microsoft.com/office/drawing/2014/main" id="{E64D8D5D-5502-4A36-88DD-E4FE74906993}"/>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1829050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10" name="Footer Placeholder 3">
            <a:extLst>
              <a:ext uri="{FF2B5EF4-FFF2-40B4-BE49-F238E27FC236}">
                <a16:creationId xmlns:a16="http://schemas.microsoft.com/office/drawing/2014/main" id="{F3B921D6-F7F7-432B-A47A-FDE14096BDF2}"/>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11" name="图片 10">
            <a:extLst>
              <a:ext uri="{FF2B5EF4-FFF2-40B4-BE49-F238E27FC236}">
                <a16:creationId xmlns:a16="http://schemas.microsoft.com/office/drawing/2014/main" id="{1AF4E9B8-5E86-4EE1-8D59-4CDCE334E64A}"/>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2" name="文本框 11">
            <a:extLst>
              <a:ext uri="{FF2B5EF4-FFF2-40B4-BE49-F238E27FC236}">
                <a16:creationId xmlns:a16="http://schemas.microsoft.com/office/drawing/2014/main" id="{E871CAFE-89A4-44A1-AEAA-E7079B5C88FA}"/>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3" name="图片 12">
            <a:extLst>
              <a:ext uri="{FF2B5EF4-FFF2-40B4-BE49-F238E27FC236}">
                <a16:creationId xmlns:a16="http://schemas.microsoft.com/office/drawing/2014/main" id="{6CBF98C4-C35F-4DA6-BD86-2D089F086A9A}"/>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2913596790"/>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10" name="Footer Placeholder 3">
            <a:extLst>
              <a:ext uri="{FF2B5EF4-FFF2-40B4-BE49-F238E27FC236}">
                <a16:creationId xmlns:a16="http://schemas.microsoft.com/office/drawing/2014/main" id="{01ACC67B-6718-4E86-BECB-83D2330D6DE4}"/>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12" name="图片 11">
            <a:extLst>
              <a:ext uri="{FF2B5EF4-FFF2-40B4-BE49-F238E27FC236}">
                <a16:creationId xmlns:a16="http://schemas.microsoft.com/office/drawing/2014/main" id="{6CBC7163-63C5-4901-9253-527F65038706}"/>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3" name="文本框 12">
            <a:extLst>
              <a:ext uri="{FF2B5EF4-FFF2-40B4-BE49-F238E27FC236}">
                <a16:creationId xmlns:a16="http://schemas.microsoft.com/office/drawing/2014/main" id="{E8E80CF5-3CE5-41B0-A297-B4E1A550FA59}"/>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4" name="图片 13">
            <a:extLst>
              <a:ext uri="{FF2B5EF4-FFF2-40B4-BE49-F238E27FC236}">
                <a16:creationId xmlns:a16="http://schemas.microsoft.com/office/drawing/2014/main" id="{C419A135-943C-4FD4-A268-0C771F1B737F}"/>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265620186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11" name="Footer Placeholder 3">
            <a:extLst>
              <a:ext uri="{FF2B5EF4-FFF2-40B4-BE49-F238E27FC236}">
                <a16:creationId xmlns:a16="http://schemas.microsoft.com/office/drawing/2014/main" id="{299FE960-7920-493F-B34A-5F06B131D764}"/>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12" name="图片 11">
            <a:extLst>
              <a:ext uri="{FF2B5EF4-FFF2-40B4-BE49-F238E27FC236}">
                <a16:creationId xmlns:a16="http://schemas.microsoft.com/office/drawing/2014/main" id="{88805B47-A0F1-47F0-90A6-1A8BCDCCE022}"/>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3" name="文本框 12">
            <a:extLst>
              <a:ext uri="{FF2B5EF4-FFF2-40B4-BE49-F238E27FC236}">
                <a16:creationId xmlns:a16="http://schemas.microsoft.com/office/drawing/2014/main" id="{61C92F98-A004-4B14-B5C0-9C93E14F914B}"/>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4" name="图片 13">
            <a:extLst>
              <a:ext uri="{FF2B5EF4-FFF2-40B4-BE49-F238E27FC236}">
                <a16:creationId xmlns:a16="http://schemas.microsoft.com/office/drawing/2014/main" id="{6BF01CD3-4107-40C5-9F3A-AB527B6A25DB}"/>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2231499065"/>
      </p:ext>
    </p:extLst>
  </p:cSld>
  <p:clrMapOvr>
    <a:masterClrMapping/>
  </p:clrMapOvr>
  <p:extLst>
    <p:ext uri="{DCECCB84-F9BA-43D5-87BE-67443E8EF086}">
      <p15:sldGuideLst xmlns:p15="http://schemas.microsoft.com/office/powerpoint/2012/main">
        <p15:guide id="2" pos="2880">
          <p15:clr>
            <a:srgbClr val="FBAE40"/>
          </p15:clr>
        </p15:guide>
        <p15:guide id="3" orient="horz" pos="1620">
          <p15:clr>
            <a:srgbClr val="FBAE40"/>
          </p15:clr>
        </p15:guide>
        <p15:guide id="4" orient="horz" pos="8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sp>
        <p:nvSpPr>
          <p:cNvPr id="12" name="Footer Placeholder 3">
            <a:extLst>
              <a:ext uri="{FF2B5EF4-FFF2-40B4-BE49-F238E27FC236}">
                <a16:creationId xmlns:a16="http://schemas.microsoft.com/office/drawing/2014/main" id="{DE897406-B951-4529-A3EB-F5E954874715}"/>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13" name="图片 12">
            <a:extLst>
              <a:ext uri="{FF2B5EF4-FFF2-40B4-BE49-F238E27FC236}">
                <a16:creationId xmlns:a16="http://schemas.microsoft.com/office/drawing/2014/main" id="{4F98B6ED-9351-46EA-B916-3469596DC753}"/>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4" name="文本框 13">
            <a:extLst>
              <a:ext uri="{FF2B5EF4-FFF2-40B4-BE49-F238E27FC236}">
                <a16:creationId xmlns:a16="http://schemas.microsoft.com/office/drawing/2014/main" id="{2DF617F5-54F3-41D0-8ABF-CD8D5D4CC90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5" name="图片 14">
            <a:extLst>
              <a:ext uri="{FF2B5EF4-FFF2-40B4-BE49-F238E27FC236}">
                <a16:creationId xmlns:a16="http://schemas.microsoft.com/office/drawing/2014/main" id="{5C4296BE-343F-4064-81D3-1F6C74C93CEC}"/>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4106725805"/>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userDrawn="1"/>
        </p:nvSpPr>
        <p:spPr>
          <a:xfrm>
            <a:off x="0" y="-12319"/>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sp>
        <p:nvSpPr>
          <p:cNvPr id="10" name="Footer Placeholder 3">
            <a:extLst>
              <a:ext uri="{FF2B5EF4-FFF2-40B4-BE49-F238E27FC236}">
                <a16:creationId xmlns:a16="http://schemas.microsoft.com/office/drawing/2014/main" id="{2A10C984-F7BA-4A27-AB14-3CEB05986654}"/>
              </a:ext>
            </a:extLst>
          </p:cNvPr>
          <p:cNvSpPr txBox="1">
            <a:spLocks/>
          </p:cNvSpPr>
          <p:nvPr userDrawn="1"/>
        </p:nvSpPr>
        <p:spPr>
          <a:xfrm>
            <a:off x="7806519" y="4794504"/>
            <a:ext cx="890553"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univ.ciciec.com</a:t>
            </a:r>
          </a:p>
        </p:txBody>
      </p:sp>
      <p:pic>
        <p:nvPicPr>
          <p:cNvPr id="13" name="图片 12">
            <a:extLst>
              <a:ext uri="{FF2B5EF4-FFF2-40B4-BE49-F238E27FC236}">
                <a16:creationId xmlns:a16="http://schemas.microsoft.com/office/drawing/2014/main" id="{6B795DAA-9D38-4F83-8C35-AA50A925ADDF}"/>
              </a:ext>
            </a:extLst>
          </p:cNvPr>
          <p:cNvPicPr>
            <a:picLocks noChangeAspect="1"/>
          </p:cNvPicPr>
          <p:nvPr userDrawn="1"/>
        </p:nvPicPr>
        <p:blipFill>
          <a:blip r:embed="rId2"/>
          <a:stretch>
            <a:fillRect/>
          </a:stretch>
        </p:blipFill>
        <p:spPr>
          <a:xfrm>
            <a:off x="180194" y="4616936"/>
            <a:ext cx="2063692" cy="382404"/>
          </a:xfrm>
          <a:prstGeom prst="rect">
            <a:avLst/>
          </a:prstGeom>
        </p:spPr>
      </p:pic>
      <p:sp>
        <p:nvSpPr>
          <p:cNvPr id="14" name="文本框 13">
            <a:extLst>
              <a:ext uri="{FF2B5EF4-FFF2-40B4-BE49-F238E27FC236}">
                <a16:creationId xmlns:a16="http://schemas.microsoft.com/office/drawing/2014/main" id="{753D6A6D-C223-4298-9F6D-3D1B87AB5B3E}"/>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en-US" altLang="zh-CN" dirty="0"/>
              <a:t>iecube.com</a:t>
            </a:r>
            <a:r>
              <a:rPr lang="zh-CN" altLang="en-US" dirty="0"/>
              <a:t>.cn</a:t>
            </a:r>
          </a:p>
        </p:txBody>
      </p:sp>
      <p:pic>
        <p:nvPicPr>
          <p:cNvPr id="15" name="图片 14">
            <a:extLst>
              <a:ext uri="{FF2B5EF4-FFF2-40B4-BE49-F238E27FC236}">
                <a16:creationId xmlns:a16="http://schemas.microsoft.com/office/drawing/2014/main" id="{54E0526A-C570-4E71-9C52-F634C2642783}"/>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152570690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6512839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External_Text with Full Image R">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5" y="760095"/>
            <a:ext cx="5029200" cy="3663248"/>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0">
              <a:lnSpc>
                <a:spcPct val="90000"/>
              </a:lnSpc>
            </a:pPr>
            <a:endParaRPr lang="en-US" dirty="0"/>
          </a:p>
        </p:txBody>
      </p:sp>
      <p:sp>
        <p:nvSpPr>
          <p:cNvPr id="12" name="Picture Placeholder 11"/>
          <p:cNvSpPr>
            <a:spLocks noGrp="1"/>
          </p:cNvSpPr>
          <p:nvPr>
            <p:ph type="pic" sz="quarter" idx="10" hasCustomPrompt="1"/>
          </p:nvPr>
        </p:nvSpPr>
        <p:spPr>
          <a:xfrm>
            <a:off x="5719664" y="-8606"/>
            <a:ext cx="3429000" cy="5152106"/>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pic>
        <p:nvPicPr>
          <p:cNvPr id="7" name="图片 6">
            <a:extLst>
              <a:ext uri="{FF2B5EF4-FFF2-40B4-BE49-F238E27FC236}">
                <a16:creationId xmlns:a16="http://schemas.microsoft.com/office/drawing/2014/main" id="{48829E57-E9CE-423C-808E-31862DC3A936}"/>
              </a:ext>
            </a:extLst>
          </p:cNvPr>
          <p:cNvPicPr>
            <a:picLocks noChangeAspect="1"/>
          </p:cNvPicPr>
          <p:nvPr userDrawn="1"/>
        </p:nvPicPr>
        <p:blipFill>
          <a:blip r:embed="rId2"/>
          <a:stretch>
            <a:fillRect/>
          </a:stretch>
        </p:blipFill>
        <p:spPr>
          <a:xfrm>
            <a:off x="2312121" y="4612806"/>
            <a:ext cx="2063692" cy="382404"/>
          </a:xfrm>
          <a:prstGeom prst="rect">
            <a:avLst/>
          </a:prstGeom>
        </p:spPr>
      </p:pic>
      <p:pic>
        <p:nvPicPr>
          <p:cNvPr id="8" name="图片 7">
            <a:extLst>
              <a:ext uri="{FF2B5EF4-FFF2-40B4-BE49-F238E27FC236}">
                <a16:creationId xmlns:a16="http://schemas.microsoft.com/office/drawing/2014/main" id="{6C6A1795-1AF9-4F5D-ABB1-538F6AEB04F6}"/>
              </a:ext>
            </a:extLst>
          </p:cNvPr>
          <p:cNvPicPr>
            <a:picLocks noChangeAspect="1"/>
          </p:cNvPicPr>
          <p:nvPr userDrawn="1"/>
        </p:nvPicPr>
        <p:blipFill rotWithShape="1">
          <a:blip r:embed="rId3"/>
          <a:srcRect l="6840" t="31980" r="6039" b="32857"/>
          <a:stretch/>
        </p:blipFill>
        <p:spPr>
          <a:xfrm>
            <a:off x="446928" y="4582105"/>
            <a:ext cx="1683224" cy="490225"/>
          </a:xfrm>
          <a:prstGeom prst="rect">
            <a:avLst/>
          </a:prstGeom>
        </p:spPr>
      </p:pic>
    </p:spTree>
    <p:extLst>
      <p:ext uri="{BB962C8B-B14F-4D97-AF65-F5344CB8AC3E}">
        <p14:creationId xmlns:p14="http://schemas.microsoft.com/office/powerpoint/2010/main" val="3399549161"/>
      </p:ext>
    </p:extLst>
  </p:cSld>
  <p:clrMapOvr>
    <a:masterClrMapping/>
  </p:clrMapOvr>
  <p:extLst>
    <p:ext uri="{DCECCB84-F9BA-43D5-87BE-67443E8EF086}">
      <p15:sldGuideLst xmlns:p15="http://schemas.microsoft.com/office/powerpoint/2012/main">
        <p15:guide id="2" pos="290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xternal_Text with Full Image L">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smtClean="0"/>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sp>
        <p:nvSpPr>
          <p:cNvPr id="2" name="Footer Placeholder 3">
            <a:extLst>
              <a:ext uri="{FF2B5EF4-FFF2-40B4-BE49-F238E27FC236}">
                <a16:creationId xmlns:a16="http://schemas.microsoft.com/office/drawing/2014/main" id="{115D8D5D-E326-4FE8-864C-E488C9B2A8D8}"/>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
        <p:nvSpPr>
          <p:cNvPr id="7" name="文本框 6">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2779418213"/>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xternal_Title Slide w/o Subhea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52994" cy="3281629"/>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4"/>
            <a:ext cx="8235949" cy="2111375"/>
          </a:xfrm>
        </p:spPr>
        <p:txBody>
          <a:bodyPr anchor="b"/>
          <a:lstStyle>
            <a:lvl1pPr algn="ctr">
              <a:defRPr sz="2800" baseline="0">
                <a:solidFill>
                  <a:schemeClr val="bg1"/>
                </a:solidFill>
              </a:defRPr>
            </a:lvl1pPr>
          </a:lstStyle>
          <a:p>
            <a:r>
              <a:rPr lang="en-US" dirty="0"/>
              <a:t>Presentation Title</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pic>
        <p:nvPicPr>
          <p:cNvPr id="9" name="图片 8">
            <a:extLst>
              <a:ext uri="{FF2B5EF4-FFF2-40B4-BE49-F238E27FC236}">
                <a16:creationId xmlns:a16="http://schemas.microsoft.com/office/drawing/2014/main" id="{AB85C27E-1DF4-4FF5-B7BB-FF7516928078}"/>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8" name="Footer Placeholder 3">
            <a:extLst>
              <a:ext uri="{FF2B5EF4-FFF2-40B4-BE49-F238E27FC236}">
                <a16:creationId xmlns:a16="http://schemas.microsoft.com/office/drawing/2014/main" id="{8875F069-F54E-4CCB-A04E-059FEA9A7B0E}"/>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275914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_External_Text with Full Image L white logo">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A8F12E-588A-4497-B5E9-213320440503}"/>
              </a:ext>
            </a:extLst>
          </p:cNvPr>
          <p:cNvSpPr/>
          <p:nvPr userDrawn="1"/>
        </p:nvSpPr>
        <p:spPr>
          <a:xfrm>
            <a:off x="0" y="0"/>
            <a:ext cx="3429000" cy="5143500"/>
          </a:xfrm>
          <a:prstGeom prst="rect">
            <a:avLst/>
          </a:prstGeom>
          <a:solidFill>
            <a:srgbClr val="33B8B9"/>
          </a:solidFill>
          <a:ln w="12700">
            <a:solidFill>
              <a:srgbClr val="33B8B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 name="Footer Placeholder 3">
            <a:extLst>
              <a:ext uri="{FF2B5EF4-FFF2-40B4-BE49-F238E27FC236}">
                <a16:creationId xmlns:a16="http://schemas.microsoft.com/office/drawing/2014/main" id="{2DCD430D-32E6-4E9D-89FA-E092BFA066C2}"/>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pic>
        <p:nvPicPr>
          <p:cNvPr id="10" name="图片 9">
            <a:extLst>
              <a:ext uri="{FF2B5EF4-FFF2-40B4-BE49-F238E27FC236}">
                <a16:creationId xmlns:a16="http://schemas.microsoft.com/office/drawing/2014/main" id="{922C62CF-E1EC-41C1-80B0-BEED3A9D57E3}"/>
              </a:ext>
            </a:extLst>
          </p:cNvPr>
          <p:cNvPicPr>
            <a:picLocks noChangeAspect="1"/>
          </p:cNvPicPr>
          <p:nvPr userDrawn="1"/>
        </p:nvPicPr>
        <p:blipFill>
          <a:blip r:embed="rId2"/>
          <a:stretch>
            <a:fillRect/>
          </a:stretch>
        </p:blipFill>
        <p:spPr>
          <a:xfrm>
            <a:off x="436224" y="4612806"/>
            <a:ext cx="2078243" cy="387028"/>
          </a:xfrm>
          <a:prstGeom prst="rect">
            <a:avLst/>
          </a:prstGeom>
        </p:spPr>
      </p:pic>
      <p:sp>
        <p:nvSpPr>
          <p:cNvPr id="8" name="文本框 7">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94924880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_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571502"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571503"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 name="流程图: 数据 2">
            <a:extLst>
              <a:ext uri="{FF2B5EF4-FFF2-40B4-BE49-F238E27FC236}">
                <a16:creationId xmlns:a16="http://schemas.microsoft.com/office/drawing/2014/main" id="{525B384C-5006-49E6-8554-3895A8480063}"/>
              </a:ext>
            </a:extLst>
          </p:cNvPr>
          <p:cNvSpPr/>
          <p:nvPr userDrawn="1"/>
        </p:nvSpPr>
        <p:spPr>
          <a:xfrm>
            <a:off x="6109447" y="73151"/>
            <a:ext cx="3034553" cy="2503081"/>
          </a:xfrm>
          <a:prstGeom prst="flowChartInputOutput">
            <a:avLst/>
          </a:prstGeom>
          <a:solidFill>
            <a:srgbClr val="8D59B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9" name="流程图: 数据 8">
            <a:extLst>
              <a:ext uri="{FF2B5EF4-FFF2-40B4-BE49-F238E27FC236}">
                <a16:creationId xmlns:a16="http://schemas.microsoft.com/office/drawing/2014/main" id="{DADC6083-3A45-4AFF-BFCE-363C496D9CBA}"/>
              </a:ext>
            </a:extLst>
          </p:cNvPr>
          <p:cNvSpPr/>
          <p:nvPr userDrawn="1"/>
        </p:nvSpPr>
        <p:spPr>
          <a:xfrm>
            <a:off x="6109446" y="2576233"/>
            <a:ext cx="3034553" cy="2569502"/>
          </a:xfrm>
          <a:prstGeom prst="flowChartInputOutput">
            <a:avLst/>
          </a:prstGeom>
          <a:solidFill>
            <a:srgbClr val="8D59B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cxnSp>
        <p:nvCxnSpPr>
          <p:cNvPr id="13" name="直接连接符 12">
            <a:extLst>
              <a:ext uri="{FF2B5EF4-FFF2-40B4-BE49-F238E27FC236}">
                <a16:creationId xmlns:a16="http://schemas.microsoft.com/office/drawing/2014/main" id="{AEE7CB2C-56AE-44C4-BCDF-ECEE70885EFC}"/>
              </a:ext>
            </a:extLst>
          </p:cNvPr>
          <p:cNvCxnSpPr>
            <a:cxnSpLocks/>
          </p:cNvCxnSpPr>
          <p:nvPr userDrawn="1"/>
        </p:nvCxnSpPr>
        <p:spPr>
          <a:xfrm>
            <a:off x="6889376" y="2576233"/>
            <a:ext cx="1503803"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843F275A-72C2-471F-987E-F7B74D061A97}"/>
              </a:ext>
            </a:extLst>
          </p:cNvPr>
          <p:cNvPicPr>
            <a:picLocks noChangeAspect="1"/>
          </p:cNvPicPr>
          <p:nvPr userDrawn="1"/>
        </p:nvPicPr>
        <p:blipFill>
          <a:blip r:embed="rId2"/>
          <a:stretch>
            <a:fillRect/>
          </a:stretch>
        </p:blipFill>
        <p:spPr>
          <a:xfrm>
            <a:off x="180194" y="4616936"/>
            <a:ext cx="2063692" cy="382404"/>
          </a:xfrm>
          <a:prstGeom prst="rect">
            <a:avLst/>
          </a:prstGeom>
        </p:spPr>
      </p:pic>
      <p:pic>
        <p:nvPicPr>
          <p:cNvPr id="11" name="图片 10">
            <a:extLst>
              <a:ext uri="{FF2B5EF4-FFF2-40B4-BE49-F238E27FC236}">
                <a16:creationId xmlns:a16="http://schemas.microsoft.com/office/drawing/2014/main" id="{EF0A5859-CE35-45C9-A100-3C7E481A5E03}"/>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97825712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3_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571502"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571503"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 name="流程图: 数据 2">
            <a:extLst>
              <a:ext uri="{FF2B5EF4-FFF2-40B4-BE49-F238E27FC236}">
                <a16:creationId xmlns:a16="http://schemas.microsoft.com/office/drawing/2014/main" id="{525B384C-5006-49E6-8554-3895A8480063}"/>
              </a:ext>
            </a:extLst>
          </p:cNvPr>
          <p:cNvSpPr/>
          <p:nvPr userDrawn="1"/>
        </p:nvSpPr>
        <p:spPr>
          <a:xfrm>
            <a:off x="6109447" y="73151"/>
            <a:ext cx="3034553" cy="2503081"/>
          </a:xfrm>
          <a:prstGeom prst="flowChartInputOutput">
            <a:avLst/>
          </a:prstGeom>
          <a:solidFill>
            <a:srgbClr val="33C07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9" name="流程图: 数据 8">
            <a:extLst>
              <a:ext uri="{FF2B5EF4-FFF2-40B4-BE49-F238E27FC236}">
                <a16:creationId xmlns:a16="http://schemas.microsoft.com/office/drawing/2014/main" id="{DADC6083-3A45-4AFF-BFCE-363C496D9CBA}"/>
              </a:ext>
            </a:extLst>
          </p:cNvPr>
          <p:cNvSpPr/>
          <p:nvPr userDrawn="1"/>
        </p:nvSpPr>
        <p:spPr>
          <a:xfrm>
            <a:off x="6109446" y="2576233"/>
            <a:ext cx="3034553" cy="2569502"/>
          </a:xfrm>
          <a:prstGeom prst="flowChartInputOutput">
            <a:avLst/>
          </a:prstGeom>
          <a:solidFill>
            <a:srgbClr val="33C073"/>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cxnSp>
        <p:nvCxnSpPr>
          <p:cNvPr id="10" name="直接连接符 9">
            <a:extLst>
              <a:ext uri="{FF2B5EF4-FFF2-40B4-BE49-F238E27FC236}">
                <a16:creationId xmlns:a16="http://schemas.microsoft.com/office/drawing/2014/main" id="{22F91333-0262-4BE4-A9C6-FC8F56AF7FC2}"/>
              </a:ext>
            </a:extLst>
          </p:cNvPr>
          <p:cNvCxnSpPr>
            <a:cxnSpLocks/>
          </p:cNvCxnSpPr>
          <p:nvPr userDrawn="1"/>
        </p:nvCxnSpPr>
        <p:spPr>
          <a:xfrm>
            <a:off x="6889376" y="2576233"/>
            <a:ext cx="1503803"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6DE92A4C-7B11-403A-ADA5-CBD7B126EE11}"/>
              </a:ext>
            </a:extLst>
          </p:cNvPr>
          <p:cNvPicPr>
            <a:picLocks noChangeAspect="1"/>
          </p:cNvPicPr>
          <p:nvPr userDrawn="1"/>
        </p:nvPicPr>
        <p:blipFill>
          <a:blip r:embed="rId2"/>
          <a:stretch>
            <a:fillRect/>
          </a:stretch>
        </p:blipFill>
        <p:spPr>
          <a:xfrm>
            <a:off x="180194" y="4616936"/>
            <a:ext cx="2063692" cy="382404"/>
          </a:xfrm>
          <a:prstGeom prst="rect">
            <a:avLst/>
          </a:prstGeom>
        </p:spPr>
      </p:pic>
      <p:pic>
        <p:nvPicPr>
          <p:cNvPr id="14" name="图片 13">
            <a:extLst>
              <a:ext uri="{FF2B5EF4-FFF2-40B4-BE49-F238E27FC236}">
                <a16:creationId xmlns:a16="http://schemas.microsoft.com/office/drawing/2014/main" id="{BC953FDE-012F-48FE-AA71-6BCC27A88A57}"/>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57062339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4_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571502"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571503"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 name="流程图: 数据 2">
            <a:extLst>
              <a:ext uri="{FF2B5EF4-FFF2-40B4-BE49-F238E27FC236}">
                <a16:creationId xmlns:a16="http://schemas.microsoft.com/office/drawing/2014/main" id="{525B384C-5006-49E6-8554-3895A8480063}"/>
              </a:ext>
            </a:extLst>
          </p:cNvPr>
          <p:cNvSpPr/>
          <p:nvPr userDrawn="1"/>
        </p:nvSpPr>
        <p:spPr>
          <a:xfrm>
            <a:off x="6109447" y="73151"/>
            <a:ext cx="3034553" cy="2503081"/>
          </a:xfrm>
          <a:prstGeom prst="flowChartInputOutput">
            <a:avLst/>
          </a:prstGeom>
          <a:solidFill>
            <a:srgbClr val="3381BD"/>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9" name="流程图: 数据 8">
            <a:extLst>
              <a:ext uri="{FF2B5EF4-FFF2-40B4-BE49-F238E27FC236}">
                <a16:creationId xmlns:a16="http://schemas.microsoft.com/office/drawing/2014/main" id="{DADC6083-3A45-4AFF-BFCE-363C496D9CBA}"/>
              </a:ext>
            </a:extLst>
          </p:cNvPr>
          <p:cNvSpPr/>
          <p:nvPr userDrawn="1"/>
        </p:nvSpPr>
        <p:spPr>
          <a:xfrm>
            <a:off x="6109446" y="2576233"/>
            <a:ext cx="3034553" cy="2569502"/>
          </a:xfrm>
          <a:prstGeom prst="flowChartInputOutput">
            <a:avLst/>
          </a:prstGeom>
          <a:solidFill>
            <a:srgbClr val="3381BD"/>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cxnSp>
        <p:nvCxnSpPr>
          <p:cNvPr id="10" name="直接连接符 9">
            <a:extLst>
              <a:ext uri="{FF2B5EF4-FFF2-40B4-BE49-F238E27FC236}">
                <a16:creationId xmlns:a16="http://schemas.microsoft.com/office/drawing/2014/main" id="{B4DDE12F-620F-4A32-9C7D-921F0AF64BA8}"/>
              </a:ext>
            </a:extLst>
          </p:cNvPr>
          <p:cNvCxnSpPr>
            <a:cxnSpLocks/>
          </p:cNvCxnSpPr>
          <p:nvPr userDrawn="1"/>
        </p:nvCxnSpPr>
        <p:spPr>
          <a:xfrm>
            <a:off x="6889376" y="2576233"/>
            <a:ext cx="1503803" cy="0"/>
          </a:xfrm>
          <a:prstGeom prst="line">
            <a:avLst/>
          </a:prstGeom>
          <a:ln w="254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id="{42A495CF-AEFD-4332-8CD0-0AF0E3A6CD0C}"/>
              </a:ext>
            </a:extLst>
          </p:cNvPr>
          <p:cNvPicPr>
            <a:picLocks noChangeAspect="1"/>
          </p:cNvPicPr>
          <p:nvPr userDrawn="1"/>
        </p:nvPicPr>
        <p:blipFill>
          <a:blip r:embed="rId2"/>
          <a:stretch>
            <a:fillRect/>
          </a:stretch>
        </p:blipFill>
        <p:spPr>
          <a:xfrm>
            <a:off x="180194" y="4616936"/>
            <a:ext cx="2063692" cy="382404"/>
          </a:xfrm>
          <a:prstGeom prst="rect">
            <a:avLst/>
          </a:prstGeom>
        </p:spPr>
      </p:pic>
      <p:pic>
        <p:nvPicPr>
          <p:cNvPr id="14" name="图片 13">
            <a:extLst>
              <a:ext uri="{FF2B5EF4-FFF2-40B4-BE49-F238E27FC236}">
                <a16:creationId xmlns:a16="http://schemas.microsoft.com/office/drawing/2014/main" id="{7C04A4F4-8FC0-4BF2-9214-5F86AE7FCFFF}"/>
              </a:ext>
            </a:extLst>
          </p:cNvPr>
          <p:cNvPicPr>
            <a:picLocks noChangeAspect="1"/>
          </p:cNvPicPr>
          <p:nvPr userDrawn="1"/>
        </p:nvPicPr>
        <p:blipFill>
          <a:blip r:embed="rId3"/>
          <a:stretch>
            <a:fillRect/>
          </a:stretch>
        </p:blipFill>
        <p:spPr>
          <a:xfrm>
            <a:off x="2361598" y="4650926"/>
            <a:ext cx="2753731" cy="348414"/>
          </a:xfrm>
          <a:prstGeom prst="rect">
            <a:avLst/>
          </a:prstGeom>
        </p:spPr>
      </p:pic>
    </p:spTree>
    <p:extLst>
      <p:ext uri="{BB962C8B-B14F-4D97-AF65-F5344CB8AC3E}">
        <p14:creationId xmlns:p14="http://schemas.microsoft.com/office/powerpoint/2010/main" val="3788952091"/>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5_External_Text with Full Image L white logo">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3A8F12E-588A-4497-B5E9-213320440503}"/>
              </a:ext>
            </a:extLst>
          </p:cNvPr>
          <p:cNvSpPr/>
          <p:nvPr userDrawn="1"/>
        </p:nvSpPr>
        <p:spPr>
          <a:xfrm>
            <a:off x="0" y="0"/>
            <a:ext cx="2142565" cy="5143500"/>
          </a:xfrm>
          <a:prstGeom prst="rect">
            <a:avLst/>
          </a:prstGeom>
          <a:solidFill>
            <a:schemeClr val="accent4"/>
          </a:solidFill>
          <a:ln w="1270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2649070" y="292608"/>
            <a:ext cx="6040904"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2649071" y="732080"/>
            <a:ext cx="6040904"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3" name="Footer Placeholder 3">
            <a:extLst>
              <a:ext uri="{FF2B5EF4-FFF2-40B4-BE49-F238E27FC236}">
                <a16:creationId xmlns:a16="http://schemas.microsoft.com/office/drawing/2014/main" id="{74B1A6F4-541F-4894-841B-5ABD55C0B4AC}"/>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
        <p:nvSpPr>
          <p:cNvPr id="7" name="文本框 6">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170511437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xternal_Text with Full Image L white logo">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Click to Edit Master Title Style</a:t>
            </a:r>
          </a:p>
        </p:txBody>
      </p:sp>
      <p:sp>
        <p:nvSpPr>
          <p:cNvPr id="5" name="Text Placeholder 2"/>
          <p:cNvSpPr>
            <a:spLocks noGrp="1"/>
          </p:cNvSpPr>
          <p:nvPr>
            <p:ph idx="1" hasCustomPrompt="1"/>
          </p:nvPr>
        </p:nvSpPr>
        <p:spPr>
          <a:xfrm>
            <a:off x="3660775" y="732080"/>
            <a:ext cx="5029200" cy="3905233"/>
          </a:xfrm>
          <a:prstGeom prst="rect">
            <a:avLst/>
          </a:prstGeom>
        </p:spPr>
        <p:txBody>
          <a:bodyPr vert="horz" lIns="0" tIns="45720" rIns="0" bIns="45720" rtlCol="0">
            <a:noAutofit/>
          </a:bodyPr>
          <a:lstStyle>
            <a:lvl1pPr>
              <a:lnSpc>
                <a:spcPct val="90000"/>
              </a:lnSpc>
              <a:defRPr lang="en-US" dirty="0" smtClean="0"/>
            </a:lvl1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0" y="0"/>
            <a:ext cx="3429000" cy="5143500"/>
          </a:xfrm>
          <a:solidFill>
            <a:srgbClr val="33B8B9"/>
          </a:solidFill>
          <a:ln>
            <a:solidFill>
              <a:srgbClr val="33B8B9"/>
            </a:solidFill>
          </a:ln>
        </p:spPr>
        <p:txBody>
          <a:bodyPr vert="horz" lIns="0" tIns="45717" rIns="0" bIns="45717" rtlCol="0" anchor="ctr">
            <a:noAutofit/>
          </a:bodyPr>
          <a:lstStyle>
            <a:lvl1pPr marL="182880" indent="-182880" algn="ctr">
              <a:buNone/>
              <a:defRPr lang="en-US" sz="1400" spc="0" dirty="0" smtClean="0">
                <a:solidFill>
                  <a:schemeClr val="bg1"/>
                </a:solidFill>
              </a:defRPr>
            </a:lvl1pPr>
          </a:lstStyle>
          <a:p>
            <a:pPr marL="0" lvl="0" indent="0" algn="ctr"/>
            <a:r>
              <a:rPr lang="en-US" dirty="0"/>
              <a:t>Drag or insert full bleed image</a:t>
            </a:r>
            <a:br>
              <a:rPr lang="en-US" dirty="0"/>
            </a:br>
            <a:r>
              <a:rPr lang="en-US" dirty="0"/>
              <a:t>Use minimum height 1690 </a:t>
            </a:r>
            <a:r>
              <a:rPr lang="en-US" dirty="0" err="1"/>
              <a:t>px</a:t>
            </a:r>
            <a:endParaRPr lang="en-US" dirty="0"/>
          </a:p>
        </p:txBody>
      </p:sp>
      <p:sp>
        <p:nvSpPr>
          <p:cNvPr id="2" name="Footer Placeholder 3">
            <a:extLst>
              <a:ext uri="{FF2B5EF4-FFF2-40B4-BE49-F238E27FC236}">
                <a16:creationId xmlns:a16="http://schemas.microsoft.com/office/drawing/2014/main" id="{ED851393-99D8-4CA8-9218-BD0840FC3BB9}"/>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
        <p:nvSpPr>
          <p:cNvPr id="7" name="文本框 6">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86491732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xternal_NI Product Focused with Image R">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74320"/>
            <a:ext cx="5029200" cy="457200"/>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noChangeAspect="1"/>
          </p:cNvSpPr>
          <p:nvPr>
            <p:ph idx="1" hasCustomPrompt="1"/>
          </p:nvPr>
        </p:nvSpPr>
        <p:spPr>
          <a:xfrm>
            <a:off x="454025" y="731520"/>
            <a:ext cx="5029200" cy="3663248"/>
          </a:xfrm>
          <a:prstGeom prst="rect">
            <a:avLst/>
          </a:prstGeom>
        </p:spPr>
        <p:txBody>
          <a:bodyPr vert="horz" lIns="0" tIns="45720" rIns="0" bIns="45720" rtlCol="0">
            <a:noAutofit/>
          </a:bodyPr>
          <a:lstStyle>
            <a:lvl1pPr>
              <a:defRPr lang="en-US" dirty="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lnSpc>
                <a:spcPct val="90000"/>
              </a:lnSpc>
            </a:pPr>
            <a:endParaRPr lang="en-US" dirty="0"/>
          </a:p>
        </p:txBody>
      </p:sp>
      <p:sp>
        <p:nvSpPr>
          <p:cNvPr id="12" name="Picture Placeholder 11"/>
          <p:cNvSpPr>
            <a:spLocks noGrp="1"/>
          </p:cNvSpPr>
          <p:nvPr>
            <p:ph type="pic" sz="quarter" idx="10" hasCustomPrompt="1"/>
          </p:nvPr>
        </p:nvSpPr>
        <p:spPr>
          <a:xfrm>
            <a:off x="5719664" y="274320"/>
            <a:ext cx="2979168" cy="4120448"/>
          </a:xfrm>
          <a:solidFill>
            <a:schemeClr val="bg1">
              <a:lumMod val="95000"/>
            </a:schemeClr>
          </a:solidFill>
          <a:ln>
            <a:noFill/>
          </a:ln>
        </p:spPr>
        <p:txBody>
          <a:bodyPr anchor="ctr"/>
          <a:lstStyle>
            <a:lvl1pPr marL="0" indent="0" algn="ctr">
              <a:buNone/>
              <a:defRPr sz="1400" spc="0" baseline="0">
                <a:solidFill>
                  <a:schemeClr val="bg2">
                    <a:lumMod val="25000"/>
                  </a:schemeClr>
                </a:solidFill>
              </a:defRPr>
            </a:lvl1pPr>
          </a:lstStyle>
          <a:p>
            <a:r>
              <a:rPr lang="en-US" dirty="0"/>
              <a:t>Drag or insert image</a:t>
            </a:r>
            <a:br>
              <a:rPr lang="en-US" dirty="0"/>
            </a:br>
            <a:r>
              <a:rPr lang="en-US" dirty="0"/>
              <a:t>Use minimum height 1690 </a:t>
            </a:r>
            <a:r>
              <a:rPr lang="en-US" dirty="0" err="1"/>
              <a:t>px</a:t>
            </a:r>
            <a:endParaRPr lang="en-US" dirty="0"/>
          </a:p>
        </p:txBody>
      </p:sp>
      <p:sp>
        <p:nvSpPr>
          <p:cNvPr id="2" name="Footer Placeholder 3">
            <a:extLst>
              <a:ext uri="{FF2B5EF4-FFF2-40B4-BE49-F238E27FC236}">
                <a16:creationId xmlns:a16="http://schemas.microsoft.com/office/drawing/2014/main" id="{DEBCE9BF-AD9A-4008-B075-23D378A7F1A1}"/>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pic>
        <p:nvPicPr>
          <p:cNvPr id="10" name="图片 9">
            <a:extLst>
              <a:ext uri="{FF2B5EF4-FFF2-40B4-BE49-F238E27FC236}">
                <a16:creationId xmlns:a16="http://schemas.microsoft.com/office/drawing/2014/main" id="{F7B147B3-D554-487F-9913-558552ACFE9D}"/>
              </a:ext>
            </a:extLst>
          </p:cNvPr>
          <p:cNvPicPr>
            <a:picLocks noChangeAspect="1"/>
          </p:cNvPicPr>
          <p:nvPr userDrawn="1"/>
        </p:nvPicPr>
        <p:blipFill>
          <a:blip r:embed="rId2"/>
          <a:stretch>
            <a:fillRect/>
          </a:stretch>
        </p:blipFill>
        <p:spPr>
          <a:xfrm>
            <a:off x="446928" y="4612806"/>
            <a:ext cx="2063692" cy="382404"/>
          </a:xfrm>
          <a:prstGeom prst="rect">
            <a:avLst/>
          </a:prstGeom>
        </p:spPr>
      </p:pic>
      <p:sp>
        <p:nvSpPr>
          <p:cNvPr id="8" name="文本框 7">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2544500757"/>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xternal_NI Product Focused with Image L">
    <p:spTree>
      <p:nvGrpSpPr>
        <p:cNvPr id="1" name=""/>
        <p:cNvGrpSpPr/>
        <p:nvPr/>
      </p:nvGrpSpPr>
      <p:grpSpPr>
        <a:xfrm>
          <a:off x="0" y="0"/>
          <a:ext cx="0" cy="0"/>
          <a:chOff x="0" y="0"/>
          <a:chExt cx="0" cy="0"/>
        </a:xfrm>
      </p:grpSpPr>
      <p:sp>
        <p:nvSpPr>
          <p:cNvPr id="6" name="Rectangle 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3660774" y="292608"/>
            <a:ext cx="5029200" cy="429768"/>
          </a:xfrm>
          <a:prstGeom prst="rect">
            <a:avLst/>
          </a:prstGeom>
        </p:spPr>
        <p:txBody>
          <a:bodyPr vert="horz" lIns="0" tIns="45720" rIns="0" bIns="45720" rtlCol="0" anchor="ctr">
            <a:noAutofit/>
          </a:bodyPr>
          <a:lstStyle>
            <a:lvl1pPr>
              <a:defRPr>
                <a:solidFill>
                  <a:schemeClr val="bg2">
                    <a:lumMod val="25000"/>
                  </a:schemeClr>
                </a:solidFill>
              </a:defRPr>
            </a:lvl1pPr>
          </a:lstStyle>
          <a:p>
            <a:r>
              <a:rPr lang="en-US" dirty="0"/>
              <a:t>Product Focused Slide Heading</a:t>
            </a:r>
          </a:p>
        </p:txBody>
      </p:sp>
      <p:sp>
        <p:nvSpPr>
          <p:cNvPr id="5" name="Text Placeholder 2"/>
          <p:cNvSpPr>
            <a:spLocks noGrp="1"/>
          </p:cNvSpPr>
          <p:nvPr>
            <p:ph idx="1" hasCustomPrompt="1"/>
          </p:nvPr>
        </p:nvSpPr>
        <p:spPr>
          <a:xfrm>
            <a:off x="3660775" y="760655"/>
            <a:ext cx="5029200" cy="3905233"/>
          </a:xfrm>
          <a:prstGeom prst="rect">
            <a:avLst/>
          </a:prstGeom>
        </p:spPr>
        <p:txBody>
          <a:bodyPr vert="horz" lIns="0" tIns="45720" rIns="0" bIns="45720" rtlCol="0">
            <a:noAutofit/>
          </a:bodyPr>
          <a:lstStyle>
            <a:lvl1pPr>
              <a:lnSpc>
                <a:spcPct val="90000"/>
              </a:lnSpc>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12" name="Picture Placeholder 11"/>
          <p:cNvSpPr>
            <a:spLocks noGrp="1"/>
          </p:cNvSpPr>
          <p:nvPr>
            <p:ph type="pic" sz="quarter" idx="10" hasCustomPrompt="1"/>
          </p:nvPr>
        </p:nvSpPr>
        <p:spPr>
          <a:xfrm>
            <a:off x="445168" y="302313"/>
            <a:ext cx="2983832" cy="4335000"/>
          </a:xfrm>
          <a:solidFill>
            <a:schemeClr val="bg1">
              <a:lumMod val="95000"/>
            </a:schemeClr>
          </a:solidFill>
          <a:ln>
            <a:noFill/>
          </a:ln>
        </p:spPr>
        <p:txBody>
          <a:bodyPr vert="horz" lIns="0" tIns="45717" rIns="0" bIns="45717" rtlCol="0" anchor="ctr">
            <a:noAutofit/>
          </a:bodyPr>
          <a:lstStyle>
            <a:lvl1pPr marL="285750" indent="-285750" algn="ctr">
              <a:buFont typeface="Arial" charset="0"/>
              <a:buNone/>
              <a:defRPr lang="en-US" sz="1400" spc="0" dirty="0" smtClean="0"/>
            </a:lvl1pPr>
          </a:lstStyle>
          <a:p>
            <a:pPr marL="0" lvl="0" indent="0" algn="ctr"/>
            <a:r>
              <a:rPr lang="en-US" dirty="0"/>
              <a:t>Drag or insert image</a:t>
            </a:r>
            <a:br>
              <a:rPr lang="en-US" dirty="0"/>
            </a:br>
            <a:r>
              <a:rPr lang="en-US" dirty="0"/>
              <a:t>Use minimum height 1690 </a:t>
            </a:r>
            <a:r>
              <a:rPr lang="en-US" dirty="0" err="1"/>
              <a:t>px</a:t>
            </a:r>
            <a:endParaRPr lang="en-US" dirty="0"/>
          </a:p>
        </p:txBody>
      </p:sp>
      <p:sp>
        <p:nvSpPr>
          <p:cNvPr id="2" name="Footer Placeholder 3">
            <a:extLst>
              <a:ext uri="{FF2B5EF4-FFF2-40B4-BE49-F238E27FC236}">
                <a16:creationId xmlns:a16="http://schemas.microsoft.com/office/drawing/2014/main" id="{E8283E20-8A30-4A9E-B1DA-3F2C9D716FF7}"/>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
        <p:nvSpPr>
          <p:cNvPr id="7" name="文本框 6">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2461726349"/>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External_Image Top">
    <p:spTree>
      <p:nvGrpSpPr>
        <p:cNvPr id="1" name=""/>
        <p:cNvGrpSpPr/>
        <p:nvPr/>
      </p:nvGrpSpPr>
      <p:grpSpPr>
        <a:xfrm>
          <a:off x="0" y="0"/>
          <a:ext cx="0" cy="0"/>
          <a:chOff x="0" y="0"/>
          <a:chExt cx="0" cy="0"/>
        </a:xfrm>
      </p:grpSpPr>
      <p:sp>
        <p:nvSpPr>
          <p:cNvPr id="8" name="Rectangle 7"/>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43836"/>
            <a:ext cx="8235949" cy="432068"/>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noChangeAspect="1"/>
          </p:cNvSpPr>
          <p:nvPr>
            <p:ph idx="1" hasCustomPrompt="1"/>
          </p:nvPr>
        </p:nvSpPr>
        <p:spPr>
          <a:xfrm>
            <a:off x="454024" y="2712974"/>
            <a:ext cx="8235951" cy="1554654"/>
          </a:xfrm>
          <a:prstGeom prst="rect">
            <a:avLst/>
          </a:prstGeom>
        </p:spPr>
        <p:txBody>
          <a:bodyPr vert="horz" lIns="0" tIns="45720" rIns="0" bIns="45720" rtlCol="0">
            <a:noAutofit/>
          </a:bodyPr>
          <a:lstStyle>
            <a:lvl1pPr>
              <a:defRPr lang="en-US" dirty="0" smtClean="0"/>
            </a:lvl1pPr>
            <a:lvl2pPr>
              <a:defRPr lang="en-US" dirty="0" smtClean="0"/>
            </a:lvl2pPr>
            <a:lvl3pPr>
              <a:defRPr lang="en-US" dirty="0" smtClean="0"/>
            </a:lvl3pPr>
            <a:lvl4pPr>
              <a:defRPr lang="en-US" dirty="0" smtClean="0"/>
            </a:lvl4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7" name="Picture Placeholder 6"/>
          <p:cNvSpPr>
            <a:spLocks noGrp="1"/>
          </p:cNvSpPr>
          <p:nvPr>
            <p:ph type="pic" sz="quarter" idx="10" hasCustomPrompt="1"/>
          </p:nvPr>
        </p:nvSpPr>
        <p:spPr>
          <a:xfrm>
            <a:off x="0" y="73152"/>
            <a:ext cx="9144000" cy="207010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insert image here. Use minimum width 1500 </a:t>
            </a:r>
            <a:r>
              <a:rPr lang="en-US" dirty="0" err="1"/>
              <a:t>px</a:t>
            </a:r>
            <a:endParaRPr lang="en-US" dirty="0"/>
          </a:p>
        </p:txBody>
      </p:sp>
      <p:sp>
        <p:nvSpPr>
          <p:cNvPr id="2" name="Footer Placeholder 3">
            <a:extLst>
              <a:ext uri="{FF2B5EF4-FFF2-40B4-BE49-F238E27FC236}">
                <a16:creationId xmlns:a16="http://schemas.microsoft.com/office/drawing/2014/main" id="{DE4E8C93-97E6-465A-A870-D190D17F5317}"/>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pic>
        <p:nvPicPr>
          <p:cNvPr id="6" name="图片 5">
            <a:extLst>
              <a:ext uri="{FF2B5EF4-FFF2-40B4-BE49-F238E27FC236}">
                <a16:creationId xmlns:a16="http://schemas.microsoft.com/office/drawing/2014/main" id="{456F4FBC-60A9-419D-A403-0D41D605C937}"/>
              </a:ext>
            </a:extLst>
          </p:cNvPr>
          <p:cNvPicPr>
            <a:picLocks noChangeAspect="1"/>
          </p:cNvPicPr>
          <p:nvPr userDrawn="1"/>
        </p:nvPicPr>
        <p:blipFill>
          <a:blip r:embed="rId2"/>
          <a:stretch>
            <a:fillRect/>
          </a:stretch>
        </p:blipFill>
        <p:spPr>
          <a:xfrm>
            <a:off x="446928" y="4612806"/>
            <a:ext cx="2063692" cy="382404"/>
          </a:xfrm>
          <a:prstGeom prst="rect">
            <a:avLst/>
          </a:prstGeom>
        </p:spPr>
      </p:pic>
      <p:sp>
        <p:nvSpPr>
          <p:cNvPr id="9" name="文本框 8">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3705543151"/>
      </p:ext>
    </p:extLst>
  </p:cSld>
  <p:clrMapOvr>
    <a:masterClrMapping/>
  </p:clrMapOvr>
  <p:extLst>
    <p:ext uri="{DCECCB84-F9BA-43D5-87BE-67443E8EF086}">
      <p15:sldGuideLst xmlns:p15="http://schemas.microsoft.com/office/powerpoint/2012/main">
        <p15:guide id="1" orient="horz" pos="1609">
          <p15:clr>
            <a:srgbClr val="FBAE40"/>
          </p15:clr>
        </p15:guide>
        <p15:guide id="2" orient="horz" pos="1859">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External_Image Top_white logo">
    <p:spTree>
      <p:nvGrpSpPr>
        <p:cNvPr id="1" name=""/>
        <p:cNvGrpSpPr/>
        <p:nvPr/>
      </p:nvGrpSpPr>
      <p:grpSpPr>
        <a:xfrm>
          <a:off x="0" y="0"/>
          <a:ext cx="0" cy="0"/>
          <a:chOff x="0" y="0"/>
          <a:chExt cx="0" cy="0"/>
        </a:xfrm>
      </p:grpSpPr>
      <p:sp>
        <p:nvSpPr>
          <p:cNvPr id="7" name="Picture Placeholder 6"/>
          <p:cNvSpPr>
            <a:spLocks noGrp="1"/>
          </p:cNvSpPr>
          <p:nvPr>
            <p:ph type="pic" sz="quarter" idx="10" hasCustomPrompt="1"/>
          </p:nvPr>
        </p:nvSpPr>
        <p:spPr>
          <a:xfrm>
            <a:off x="0" y="1"/>
            <a:ext cx="9144000" cy="2077988"/>
          </a:xfrm>
          <a:solidFill>
            <a:schemeClr val="bg1">
              <a:lumMod val="95000"/>
            </a:schemeClr>
          </a:solidFill>
          <a:ln>
            <a:noFill/>
          </a:ln>
        </p:spPr>
        <p:txBody>
          <a:bodyPr vert="horz" lIns="0" tIns="45717" rIns="0" bIns="45717" rtlCol="0" anchor="ctr">
            <a:noAutofit/>
          </a:bodyPr>
          <a:lstStyle>
            <a:lvl1pPr marL="182880" indent="-182880" algn="ctr">
              <a:buNone/>
              <a:defRPr lang="en-US" sz="1400" spc="0" dirty="0"/>
            </a:lvl1pPr>
          </a:lstStyle>
          <a:p>
            <a:pPr marL="0" lvl="0" indent="0" algn="ctr"/>
            <a:r>
              <a:rPr lang="en-US" dirty="0"/>
              <a:t>Drag or insert image</a:t>
            </a:r>
          </a:p>
        </p:txBody>
      </p:sp>
      <p:sp>
        <p:nvSpPr>
          <p:cNvPr id="6" name="Rectangle 5"/>
          <p:cNvSpPr/>
          <p:nvPr userDrawn="1"/>
        </p:nvSpPr>
        <p:spPr>
          <a:xfrm>
            <a:off x="0" y="2077989"/>
            <a:ext cx="9144000" cy="306551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4" name="Title Placeholder 1"/>
          <p:cNvSpPr>
            <a:spLocks noGrp="1"/>
          </p:cNvSpPr>
          <p:nvPr>
            <p:ph type="title" hasCustomPrompt="1"/>
          </p:nvPr>
        </p:nvSpPr>
        <p:spPr>
          <a:xfrm>
            <a:off x="454025" y="2235493"/>
            <a:ext cx="8235949" cy="432068"/>
          </a:xfrm>
          <a:prstGeom prst="rect">
            <a:avLst/>
          </a:prstGeom>
        </p:spPr>
        <p:txBody>
          <a:bodyPr vert="horz" lIns="0" tIns="45720" rIns="0" bIns="45720" rtlCol="0" anchor="ctr">
            <a:noAutofit/>
          </a:bodyPr>
          <a:lstStyle>
            <a:lvl1pPr>
              <a:defRPr baseline="0">
                <a:solidFill>
                  <a:schemeClr val="bg1"/>
                </a:solidFill>
              </a:defRPr>
            </a:lvl1pPr>
          </a:lstStyle>
          <a:p>
            <a:r>
              <a:rPr lang="en-US" dirty="0"/>
              <a:t>Click to Edit Master Title Style</a:t>
            </a:r>
          </a:p>
        </p:txBody>
      </p:sp>
      <p:sp>
        <p:nvSpPr>
          <p:cNvPr id="5" name="Text Placeholder 2"/>
          <p:cNvSpPr>
            <a:spLocks noGrp="1" noChangeAspect="1"/>
          </p:cNvSpPr>
          <p:nvPr>
            <p:ph idx="1" hasCustomPrompt="1"/>
          </p:nvPr>
        </p:nvSpPr>
        <p:spPr>
          <a:xfrm>
            <a:off x="454024" y="2710982"/>
            <a:ext cx="8235951" cy="1926332"/>
          </a:xfrm>
          <a:prstGeom prst="rect">
            <a:avLst/>
          </a:prstGeom>
        </p:spPr>
        <p:txBody>
          <a:bodyPr vert="horz" lIns="0" tIns="45720" rIns="0" bIns="45720" rtlCol="0">
            <a:noAutofit/>
          </a:bodyPr>
          <a:lstStyle>
            <a:lvl1pPr>
              <a:lnSpc>
                <a:spcPct val="90000"/>
              </a:lnSpc>
              <a:buClr>
                <a:schemeClr val="bg1"/>
              </a:buClr>
              <a:buSzPct val="90000"/>
              <a:defRPr lang="en-US" dirty="0" smtClean="0">
                <a:solidFill>
                  <a:schemeClr val="bg1"/>
                </a:solidFill>
              </a:defRPr>
            </a:lvl1pPr>
            <a:lvl2pPr>
              <a:buClr>
                <a:schemeClr val="bg1"/>
              </a:buClr>
              <a:buSzPct val="90000"/>
              <a:defRPr lang="en-US" dirty="0" smtClean="0">
                <a:solidFill>
                  <a:schemeClr val="bg1"/>
                </a:solidFill>
              </a:defRPr>
            </a:lvl2pPr>
            <a:lvl3pPr>
              <a:buClr>
                <a:schemeClr val="bg1"/>
              </a:buClr>
              <a:buSzPct val="90000"/>
              <a:defRPr lang="en-US" dirty="0" smtClean="0">
                <a:solidFill>
                  <a:schemeClr val="bg1"/>
                </a:solidFill>
              </a:defRPr>
            </a:lvl3pPr>
            <a:lvl4pPr>
              <a:buClr>
                <a:schemeClr val="bg1"/>
              </a:buClr>
              <a:buSzPct val="90000"/>
              <a:defRPr lang="en-US" dirty="0" smtClean="0">
                <a:solidFill>
                  <a:schemeClr val="bg1"/>
                </a:solidFill>
              </a:defRPr>
            </a:lvl4pPr>
            <a:lvl5pPr>
              <a:buClr>
                <a:schemeClr val="bg1"/>
              </a:buClr>
              <a:buSzPct val="90000"/>
              <a:defRPr lang="en-US" dirty="0">
                <a:solidFill>
                  <a:schemeClr val="bg1"/>
                </a:solidFill>
              </a:defRPr>
            </a:lvl5pPr>
          </a:lstStyle>
          <a:p>
            <a:pPr lvl="0">
              <a:lnSpc>
                <a:spcPct val="90000"/>
              </a:lnSpc>
            </a:pPr>
            <a:r>
              <a:rPr lang="en-US" dirty="0"/>
              <a:t>Master text styles</a:t>
            </a:r>
          </a:p>
          <a:p>
            <a:pPr lvl="1"/>
            <a:r>
              <a:rPr lang="en-US" dirty="0"/>
              <a:t>Second level</a:t>
            </a:r>
          </a:p>
          <a:p>
            <a:pPr lvl="2"/>
            <a:r>
              <a:rPr lang="en-US" dirty="0"/>
              <a:t>Third level</a:t>
            </a:r>
          </a:p>
          <a:p>
            <a:pPr lvl="3"/>
            <a:r>
              <a:rPr lang="en-US" dirty="0"/>
              <a:t>Fourth level</a:t>
            </a:r>
          </a:p>
          <a:p>
            <a:pPr lvl="3"/>
            <a:endParaRPr lang="en-US" dirty="0"/>
          </a:p>
        </p:txBody>
      </p:sp>
      <p:sp>
        <p:nvSpPr>
          <p:cNvPr id="2" name="Footer Placeholder 3">
            <a:extLst>
              <a:ext uri="{FF2B5EF4-FFF2-40B4-BE49-F238E27FC236}">
                <a16:creationId xmlns:a16="http://schemas.microsoft.com/office/drawing/2014/main" id="{12E21396-7857-486A-8514-E47AD229C5D2}"/>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altLang="zh-CN" sz="1000" dirty="0">
                <a:solidFill>
                  <a:schemeClr val="bg1"/>
                </a:solidFill>
              </a:rPr>
              <a:t>iecube</a:t>
            </a:r>
            <a:r>
              <a:rPr lang="en-US" sz="1000" dirty="0">
                <a:solidFill>
                  <a:schemeClr val="bg1"/>
                </a:solidFill>
              </a:rPr>
              <a:t>.com.cn</a:t>
            </a:r>
          </a:p>
        </p:txBody>
      </p:sp>
      <p:sp>
        <p:nvSpPr>
          <p:cNvPr id="8" name="文本框 7">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2865821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xternal_1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lvl1pPr>
              <a:defRPr lang="en-US" dirty="0"/>
            </a:lvl1pPr>
          </a:lstStyle>
          <a:p>
            <a:pPr lvl="0"/>
            <a:r>
              <a:rPr lang="en-US" dirty="0"/>
              <a:t>Click to Edit Master Title Style</a:t>
            </a:r>
          </a:p>
        </p:txBody>
      </p:sp>
      <p:sp>
        <p:nvSpPr>
          <p:cNvPr id="5" name="Text Placeholder 2"/>
          <p:cNvSpPr>
            <a:spLocks noGrp="1"/>
          </p:cNvSpPr>
          <p:nvPr>
            <p:ph idx="1" hasCustomPrompt="1"/>
          </p:nvPr>
        </p:nvSpPr>
        <p:spPr>
          <a:xfrm>
            <a:off x="454025" y="731520"/>
            <a:ext cx="8229600" cy="3672205"/>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6" name="图片 5">
            <a:extLst>
              <a:ext uri="{FF2B5EF4-FFF2-40B4-BE49-F238E27FC236}">
                <a16:creationId xmlns:a16="http://schemas.microsoft.com/office/drawing/2014/main" id="{514403FD-C9A0-4936-8602-42F6493E948A}"/>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7" name="Footer Placeholder 3">
            <a:extLst>
              <a:ext uri="{FF2B5EF4-FFF2-40B4-BE49-F238E27FC236}">
                <a16:creationId xmlns:a16="http://schemas.microsoft.com/office/drawing/2014/main" id="{F7A3AE1F-EF46-406E-8CE7-B8C83E638B89}"/>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418205786"/>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External_Quote Slide">
    <p:spTree>
      <p:nvGrpSpPr>
        <p:cNvPr id="1" name=""/>
        <p:cNvGrpSpPr/>
        <p:nvPr/>
      </p:nvGrpSpPr>
      <p:grpSpPr>
        <a:xfrm>
          <a:off x="0" y="0"/>
          <a:ext cx="0" cy="0"/>
          <a:chOff x="0" y="0"/>
          <a:chExt cx="0" cy="0"/>
        </a:xfrm>
      </p:grpSpPr>
      <p:sp>
        <p:nvSpPr>
          <p:cNvPr id="6" name="Rectangle 5"/>
          <p:cNvSpPr/>
          <p:nvPr userDrawn="1"/>
        </p:nvSpPr>
        <p:spPr>
          <a:xfrm>
            <a:off x="0" y="3020292"/>
            <a:ext cx="9144000" cy="2123208"/>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7" name="Picture Placeholder 6"/>
          <p:cNvSpPr>
            <a:spLocks noGrp="1"/>
          </p:cNvSpPr>
          <p:nvPr>
            <p:ph type="pic" sz="quarter" idx="10" hasCustomPrompt="1"/>
          </p:nvPr>
        </p:nvSpPr>
        <p:spPr>
          <a:xfrm>
            <a:off x="0" y="1"/>
            <a:ext cx="9144000" cy="3020290"/>
          </a:xfrm>
          <a:solidFill>
            <a:schemeClr val="bg1">
              <a:lumMod val="95000"/>
            </a:schemeClr>
          </a:solidFill>
          <a:ln>
            <a:noFill/>
          </a:ln>
        </p:spPr>
        <p:txBody>
          <a:bodyPr vert="horz" lIns="0" tIns="45717" rIns="0" bIns="45717" rtlCol="0" anchor="ctr">
            <a:noAutofit/>
          </a:bodyPr>
          <a:lstStyle>
            <a:lvl1pPr marL="182880" indent="-182880" algn="ctr">
              <a:buFontTx/>
              <a:buNone/>
              <a:defRPr lang="en-US" sz="1400" spc="0" dirty="0"/>
            </a:lvl1pPr>
          </a:lstStyle>
          <a:p>
            <a:pPr marL="0" lvl="0" indent="0" algn="ctr">
              <a:buNone/>
            </a:pPr>
            <a:r>
              <a:rPr lang="en-US" dirty="0"/>
              <a:t>Drag or place image for supporting quote</a:t>
            </a:r>
          </a:p>
        </p:txBody>
      </p:sp>
      <p:sp>
        <p:nvSpPr>
          <p:cNvPr id="5" name="Text Placeholder 2"/>
          <p:cNvSpPr>
            <a:spLocks noGrp="1" noChangeAspect="1"/>
          </p:cNvSpPr>
          <p:nvPr>
            <p:ph idx="1" hasCustomPrompt="1"/>
          </p:nvPr>
        </p:nvSpPr>
        <p:spPr>
          <a:xfrm>
            <a:off x="454024" y="3246120"/>
            <a:ext cx="8235951" cy="1274618"/>
          </a:xfrm>
          <a:prstGeom prst="rect">
            <a:avLst/>
          </a:prstGeom>
        </p:spPr>
        <p:txBody>
          <a:bodyPr vert="horz" lIns="0" tIns="45720" rIns="0" bIns="45720" rtlCol="0">
            <a:noAutofit/>
          </a:bodyPr>
          <a:lstStyle>
            <a:lvl1pPr marL="0" indent="0" algn="ctr">
              <a:lnSpc>
                <a:spcPct val="100000"/>
              </a:lnSpc>
              <a:buFont typeface="Arial" charset="0"/>
              <a:buNone/>
              <a:defRPr sz="1400">
                <a:solidFill>
                  <a:schemeClr val="bg1"/>
                </a:solidFill>
              </a:defRPr>
            </a:lvl1pPr>
            <a:lvl2pPr marL="457200" indent="0">
              <a:buFont typeface="Arial" charset="0"/>
              <a:buNone/>
              <a:defRPr>
                <a:solidFill>
                  <a:schemeClr val="bg1">
                    <a:lumMod val="95000"/>
                  </a:schemeClr>
                </a:solidFill>
              </a:defRPr>
            </a:lvl2pPr>
            <a:lvl3pPr marL="914400" indent="0">
              <a:buFont typeface="Arial" charset="0"/>
              <a:buNone/>
              <a:defRPr>
                <a:solidFill>
                  <a:schemeClr val="bg1">
                    <a:lumMod val="95000"/>
                  </a:schemeClr>
                </a:solidFill>
              </a:defRPr>
            </a:lvl3pPr>
            <a:lvl4pPr marL="1371600" indent="0">
              <a:buFont typeface="Arial" charset="0"/>
              <a:buNone/>
              <a:defRPr>
                <a:solidFill>
                  <a:schemeClr val="bg1">
                    <a:lumMod val="95000"/>
                  </a:schemeClr>
                </a:solidFill>
              </a:defRPr>
            </a:lvl4pPr>
            <a:lvl5pPr marL="1828800" indent="0">
              <a:buFont typeface="Arial" charset="0"/>
              <a:buNone/>
              <a:defRPr>
                <a:solidFill>
                  <a:schemeClr val="bg1">
                    <a:lumMod val="95000"/>
                  </a:schemeClr>
                </a:solidFill>
              </a:defRPr>
            </a:lvl5pPr>
          </a:lstStyle>
          <a:p>
            <a:pPr algn="ctr">
              <a:defRPr/>
            </a:pPr>
            <a:r>
              <a:rPr lang="en-US" dirty="0">
                <a:solidFill>
                  <a:schemeClr val="bg1"/>
                </a:solidFill>
              </a:rPr>
              <a:t>“Place Quote Here”</a:t>
            </a:r>
          </a:p>
        </p:txBody>
      </p:sp>
      <p:sp>
        <p:nvSpPr>
          <p:cNvPr id="8" name="Text Placeholder 7"/>
          <p:cNvSpPr>
            <a:spLocks noGrp="1"/>
          </p:cNvSpPr>
          <p:nvPr>
            <p:ph type="body" sz="quarter" idx="12" hasCustomPrompt="1"/>
          </p:nvPr>
        </p:nvSpPr>
        <p:spPr>
          <a:xfrm>
            <a:off x="3237300" y="3591329"/>
            <a:ext cx="2781300" cy="250923"/>
          </a:xfrm>
        </p:spPr>
        <p:txBody>
          <a:bodyPr anchor="ctr"/>
          <a:lstStyle>
            <a:lvl1pPr marL="0" marR="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12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4572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–First and Last Name, Title</a:t>
            </a:r>
          </a:p>
        </p:txBody>
      </p:sp>
      <p:sp>
        <p:nvSpPr>
          <p:cNvPr id="11" name="Footer Placeholder 3"/>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sp>
        <p:nvSpPr>
          <p:cNvPr id="9" name="文本框 8">
            <a:extLst>
              <a:ext uri="{FF2B5EF4-FFF2-40B4-BE49-F238E27FC236}">
                <a16:creationId xmlns:a16="http://schemas.microsoft.com/office/drawing/2014/main" id="{5043ABF6-93F7-448E-BD7F-88B7464B3856}"/>
              </a:ext>
            </a:extLst>
          </p:cNvPr>
          <p:cNvSpPr txBox="1"/>
          <p:nvPr userDrawn="1"/>
        </p:nvSpPr>
        <p:spPr>
          <a:xfrm>
            <a:off x="6532727" y="4771746"/>
            <a:ext cx="1189061" cy="246221"/>
          </a:xfrm>
          <a:prstGeom prst="rect">
            <a:avLst/>
          </a:prstGeom>
        </p:spPr>
        <p:txBody>
          <a:bodyPr vert="horz" lIns="0" tIns="45720" rIns="0" bIns="45720" rtlCol="0" anchor="ctr"/>
          <a:lstStyle>
            <a:defPPr>
              <a:defRPr lang="en-US"/>
            </a:defPPr>
            <a:lvl1pPr algn="r">
              <a:defRPr sz="1000">
                <a:solidFill>
                  <a:schemeClr val="tx1">
                    <a:tint val="75000"/>
                  </a:schemeClr>
                </a:solidFill>
              </a:defRPr>
            </a:lvl1pPr>
          </a:lstStyle>
          <a:p>
            <a:pPr lvl="0"/>
            <a:r>
              <a:rPr lang="zh-CN" altLang="en-US" dirty="0"/>
              <a:t>sme.xidian.edu.cn</a:t>
            </a:r>
          </a:p>
        </p:txBody>
      </p:sp>
    </p:spTree>
    <p:extLst>
      <p:ext uri="{BB962C8B-B14F-4D97-AF65-F5344CB8AC3E}">
        <p14:creationId xmlns:p14="http://schemas.microsoft.com/office/powerpoint/2010/main" val="17541189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External_Divider Slide">
    <p:spTree>
      <p:nvGrpSpPr>
        <p:cNvPr id="1" name=""/>
        <p:cNvGrpSpPr/>
        <p:nvPr/>
      </p:nvGrpSpPr>
      <p:grpSpPr>
        <a:xfrm>
          <a:off x="0" y="0"/>
          <a:ext cx="0" cy="0"/>
          <a:chOff x="0" y="0"/>
          <a:chExt cx="0" cy="0"/>
        </a:xfrm>
      </p:grpSpPr>
      <p:sp>
        <p:nvSpPr>
          <p:cNvPr id="6" name="Rectangle 5"/>
          <p:cNvSpPr/>
          <p:nvPr userDrawn="1"/>
        </p:nvSpPr>
        <p:spPr>
          <a:xfrm>
            <a:off x="0"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marR="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marL="0" marR="0" lvl="0" indent="0" algn="ctr" defTabSz="914400" rtl="0" eaLnBrk="1" fontAlgn="auto" latinLnBrk="0" hangingPunct="1">
              <a:lnSpc>
                <a:spcPct val="90000"/>
              </a:lnSpc>
              <a:spcBef>
                <a:spcPts val="1000"/>
              </a:spcBef>
              <a:spcAft>
                <a:spcPts val="0"/>
              </a:spcAft>
              <a:buClr>
                <a:schemeClr val="bg2">
                  <a:lumMod val="50000"/>
                </a:schemeClr>
              </a:buClr>
              <a:buSzPct val="90000"/>
              <a:buFontTx/>
              <a:buNone/>
              <a:tabLst>
                <a:tab pos="182880" algn="l"/>
              </a:tabLst>
              <a:defRPr/>
            </a:pPr>
            <a:r>
              <a:rPr lang="en-US" dirty="0"/>
              <a:t>Topic Divider</a:t>
            </a:r>
          </a:p>
        </p:txBody>
      </p:sp>
      <p:sp>
        <p:nvSpPr>
          <p:cNvPr id="7" name="Footer Placeholder 3"/>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solidFill>
                  <a:schemeClr val="bg1"/>
                </a:solidFill>
              </a:rPr>
              <a:t>iecube.com.cn</a:t>
            </a:r>
          </a:p>
        </p:txBody>
      </p:sp>
      <p:pic>
        <p:nvPicPr>
          <p:cNvPr id="2" name="图片 1">
            <a:extLst>
              <a:ext uri="{FF2B5EF4-FFF2-40B4-BE49-F238E27FC236}">
                <a16:creationId xmlns:a16="http://schemas.microsoft.com/office/drawing/2014/main" id="{1BAC1B1B-7B71-4D80-A42B-76D609D374C4}"/>
              </a:ext>
            </a:extLst>
          </p:cNvPr>
          <p:cNvPicPr>
            <a:picLocks noChangeAspect="1"/>
          </p:cNvPicPr>
          <p:nvPr userDrawn="1"/>
        </p:nvPicPr>
        <p:blipFill>
          <a:blip r:embed="rId2"/>
          <a:stretch>
            <a:fillRect/>
          </a:stretch>
        </p:blipFill>
        <p:spPr>
          <a:xfrm>
            <a:off x="436224" y="4612806"/>
            <a:ext cx="2078243" cy="387028"/>
          </a:xfrm>
          <a:prstGeom prst="rect">
            <a:avLst/>
          </a:prstGeom>
        </p:spPr>
      </p:pic>
    </p:spTree>
    <p:extLst>
      <p:ext uri="{BB962C8B-B14F-4D97-AF65-F5344CB8AC3E}">
        <p14:creationId xmlns:p14="http://schemas.microsoft.com/office/powerpoint/2010/main" val="391917011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External_Resource Link">
    <p:spTree>
      <p:nvGrpSpPr>
        <p:cNvPr id="1" name=""/>
        <p:cNvGrpSpPr/>
        <p:nvPr/>
      </p:nvGrpSpPr>
      <p:grpSpPr>
        <a:xfrm>
          <a:off x="0" y="0"/>
          <a:ext cx="0" cy="0"/>
          <a:chOff x="0" y="0"/>
          <a:chExt cx="0" cy="0"/>
        </a:xfrm>
      </p:grpSpPr>
      <p:sp>
        <p:nvSpPr>
          <p:cNvPr id="6" name="Rectangle 5"/>
          <p:cNvSpPr/>
          <p:nvPr userDrawn="1"/>
        </p:nvSpPr>
        <p:spPr>
          <a:xfrm>
            <a:off x="0"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sp>
        <p:nvSpPr>
          <p:cNvPr id="7" name="Footer Placeholder 3"/>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altLang="zh-CN" sz="1000" dirty="0">
                <a:solidFill>
                  <a:schemeClr val="bg1"/>
                </a:solidFill>
              </a:rPr>
              <a:t>iecube</a:t>
            </a:r>
            <a:r>
              <a:rPr lang="en-US" sz="1000" dirty="0">
                <a:solidFill>
                  <a:schemeClr val="bg1"/>
                </a:solidFill>
              </a:rPr>
              <a:t>.com.cn</a:t>
            </a:r>
          </a:p>
        </p:txBody>
      </p:sp>
      <p:pic>
        <p:nvPicPr>
          <p:cNvPr id="2" name="图片 1">
            <a:extLst>
              <a:ext uri="{FF2B5EF4-FFF2-40B4-BE49-F238E27FC236}">
                <a16:creationId xmlns:a16="http://schemas.microsoft.com/office/drawing/2014/main" id="{449081D0-36BD-4CDD-98EF-C64397CFB751}"/>
              </a:ext>
            </a:extLst>
          </p:cNvPr>
          <p:cNvPicPr>
            <a:picLocks noChangeAspect="1"/>
          </p:cNvPicPr>
          <p:nvPr userDrawn="1"/>
        </p:nvPicPr>
        <p:blipFill>
          <a:blip r:embed="rId2"/>
          <a:stretch>
            <a:fillRect/>
          </a:stretch>
        </p:blipFill>
        <p:spPr>
          <a:xfrm>
            <a:off x="436224" y="4612806"/>
            <a:ext cx="2078243" cy="387028"/>
          </a:xfrm>
          <a:prstGeom prst="rect">
            <a:avLst/>
          </a:prstGeom>
        </p:spPr>
      </p:pic>
    </p:spTree>
    <p:extLst>
      <p:ext uri="{BB962C8B-B14F-4D97-AF65-F5344CB8AC3E}">
        <p14:creationId xmlns:p14="http://schemas.microsoft.com/office/powerpoint/2010/main" val="3246838734"/>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1_External_Resource Link">
    <p:spTree>
      <p:nvGrpSpPr>
        <p:cNvPr id="1" name=""/>
        <p:cNvGrpSpPr/>
        <p:nvPr/>
      </p:nvGrpSpPr>
      <p:grpSpPr>
        <a:xfrm>
          <a:off x="0" y="0"/>
          <a:ext cx="0" cy="0"/>
          <a:chOff x="0" y="0"/>
          <a:chExt cx="0" cy="0"/>
        </a:xfrm>
      </p:grpSpPr>
      <p:sp>
        <p:nvSpPr>
          <p:cNvPr id="6" name="Rectangle 5"/>
          <p:cNvSpPr/>
          <p:nvPr userDrawn="1"/>
        </p:nvSpPr>
        <p:spPr>
          <a:xfrm>
            <a:off x="0" y="0"/>
            <a:ext cx="9152994" cy="5143500"/>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quarter" idx="10" hasCustomPrompt="1"/>
          </p:nvPr>
        </p:nvSpPr>
        <p:spPr>
          <a:xfrm>
            <a:off x="0" y="2074863"/>
            <a:ext cx="9153525" cy="831850"/>
          </a:xfrm>
        </p:spPr>
        <p:txBody>
          <a:bodyPr anchor="ctr"/>
          <a:lstStyle>
            <a:lvl1pPr marL="0" indent="0" algn="ctr">
              <a:buFontTx/>
              <a:buNone/>
              <a:defRPr sz="2400">
                <a:solidFill>
                  <a:schemeClr val="bg1"/>
                </a:solidFill>
              </a:defRPr>
            </a:lvl1pPr>
            <a:lvl2pPr algn="ctr">
              <a:defRPr>
                <a:solidFill>
                  <a:schemeClr val="bg1">
                    <a:lumMod val="95000"/>
                  </a:schemeClr>
                </a:solidFill>
              </a:defRPr>
            </a:lvl2pPr>
            <a:lvl3pPr algn="ctr">
              <a:defRPr>
                <a:solidFill>
                  <a:schemeClr val="bg1">
                    <a:lumMod val="95000"/>
                  </a:schemeClr>
                </a:solidFill>
              </a:defRPr>
            </a:lvl3pPr>
            <a:lvl4pPr algn="ctr">
              <a:defRPr>
                <a:solidFill>
                  <a:schemeClr val="bg1">
                    <a:lumMod val="95000"/>
                  </a:schemeClr>
                </a:solidFill>
              </a:defRPr>
            </a:lvl4pPr>
            <a:lvl5pPr algn="ctr">
              <a:defRPr>
                <a:solidFill>
                  <a:schemeClr val="bg1">
                    <a:lumMod val="95000"/>
                  </a:schemeClr>
                </a:solidFill>
              </a:defRPr>
            </a:lvl5pPr>
          </a:lstStyle>
          <a:p>
            <a:pPr lvl="0"/>
            <a:r>
              <a:rPr lang="en-US" dirty="0"/>
              <a:t>Resource Link</a:t>
            </a:r>
          </a:p>
        </p:txBody>
      </p:sp>
    </p:spTree>
    <p:extLst>
      <p:ext uri="{BB962C8B-B14F-4D97-AF65-F5344CB8AC3E}">
        <p14:creationId xmlns:p14="http://schemas.microsoft.com/office/powerpoint/2010/main" val="1068418768"/>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Confidential_Title Slid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52994" cy="3281629"/>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 name="Title 1"/>
          <p:cNvSpPr>
            <a:spLocks noGrp="1"/>
          </p:cNvSpPr>
          <p:nvPr>
            <p:ph type="ctrTitle" hasCustomPrompt="1"/>
          </p:nvPr>
        </p:nvSpPr>
        <p:spPr>
          <a:xfrm>
            <a:off x="454025" y="841375"/>
            <a:ext cx="8235949" cy="1790700"/>
          </a:xfrm>
        </p:spPr>
        <p:txBody>
          <a:bodyPr anchor="b"/>
          <a:lstStyle>
            <a:lvl1pPr algn="ctr">
              <a:defRPr sz="2800" baseline="0">
                <a:solidFill>
                  <a:schemeClr val="bg1"/>
                </a:solidFill>
              </a:defRPr>
            </a:lvl1pPr>
          </a:lstStyle>
          <a:p>
            <a:r>
              <a:rPr lang="en-US" dirty="0"/>
              <a:t>Presentation Title</a:t>
            </a:r>
          </a:p>
        </p:txBody>
      </p:sp>
      <p:sp>
        <p:nvSpPr>
          <p:cNvPr id="3" name="Subtitle 2"/>
          <p:cNvSpPr>
            <a:spLocks noGrp="1"/>
          </p:cNvSpPr>
          <p:nvPr>
            <p:ph type="subTitle" idx="1" hasCustomPrompt="1"/>
          </p:nvPr>
        </p:nvSpPr>
        <p:spPr>
          <a:xfrm>
            <a:off x="454025" y="2632075"/>
            <a:ext cx="8235950" cy="568325"/>
          </a:xfrm>
        </p:spPr>
        <p:txBody>
          <a:bodyPr/>
          <a:lstStyle>
            <a:lvl1pPr marL="0" marR="0" indent="0" algn="ctr" defTabSz="914400" rtl="0" eaLnBrk="1" fontAlgn="auto" latinLnBrk="0" hangingPunct="1">
              <a:lnSpc>
                <a:spcPts val="1600"/>
              </a:lnSpc>
              <a:spcBef>
                <a:spcPts val="1000"/>
              </a:spcBef>
              <a:spcAft>
                <a:spcPts val="0"/>
              </a:spcAft>
              <a:buClrTx/>
              <a:buSzTx/>
              <a:buFont typeface="Arial"/>
              <a:buNone/>
              <a:tabLst/>
              <a:defRPr sz="18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a:t>
            </a:r>
          </a:p>
        </p:txBody>
      </p:sp>
      <p:sp>
        <p:nvSpPr>
          <p:cNvPr id="17" name="Text Placeholder 16"/>
          <p:cNvSpPr>
            <a:spLocks noGrp="1"/>
          </p:cNvSpPr>
          <p:nvPr>
            <p:ph type="body" sz="quarter" idx="12" hasCustomPrompt="1"/>
          </p:nvPr>
        </p:nvSpPr>
        <p:spPr>
          <a:xfrm>
            <a:off x="454025" y="3473449"/>
            <a:ext cx="8235950" cy="311151"/>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563" algn="l"/>
                <a:tab pos="3708400" algn="l"/>
              </a:tabLst>
              <a:defRPr sz="1600">
                <a:solidFill>
                  <a:schemeClr val="bg2">
                    <a:lumMod val="50000"/>
                  </a:schemeClr>
                </a:solidFill>
              </a:defRPr>
            </a:lvl1pPr>
          </a:lstStyle>
          <a:p>
            <a:pPr algn="ctr">
              <a:spcAft>
                <a:spcPts val="600"/>
              </a:spcAft>
            </a:pPr>
            <a:r>
              <a:rPr lang="en-US" dirty="0">
                <a:solidFill>
                  <a:schemeClr val="tx1">
                    <a:lumMod val="50000"/>
                    <a:lumOff val="50000"/>
                  </a:schemeClr>
                </a:solidFill>
              </a:rPr>
              <a:t>Speaker</a:t>
            </a:r>
            <a:endParaRPr lang="en-US" sz="1400" dirty="0">
              <a:solidFill>
                <a:schemeClr val="bg1">
                  <a:lumMod val="65000"/>
                </a:schemeClr>
              </a:solidFill>
            </a:endParaRPr>
          </a:p>
        </p:txBody>
      </p:sp>
      <p:sp>
        <p:nvSpPr>
          <p:cNvPr id="21" name="Text Placeholder 20"/>
          <p:cNvSpPr>
            <a:spLocks noGrp="1"/>
          </p:cNvSpPr>
          <p:nvPr>
            <p:ph type="body" sz="quarter" idx="13" hasCustomPrompt="1"/>
          </p:nvPr>
        </p:nvSpPr>
        <p:spPr>
          <a:xfrm>
            <a:off x="454025" y="3784600"/>
            <a:ext cx="8235950" cy="347663"/>
          </a:xfrm>
        </p:spPr>
        <p:txBody>
          <a:bodyPr/>
          <a:lstStyle>
            <a:lvl1pPr marL="0" marR="0" indent="0" algn="ctr" defTabSz="914400" rtl="0" eaLnBrk="1" fontAlgn="auto" latinLnBrk="0" hangingPunct="1">
              <a:lnSpc>
                <a:spcPct val="100000"/>
              </a:lnSpc>
              <a:spcBef>
                <a:spcPts val="400"/>
              </a:spcBef>
              <a:spcAft>
                <a:spcPts val="600"/>
              </a:spcAft>
              <a:buClr>
                <a:schemeClr val="bg2">
                  <a:lumMod val="50000"/>
                </a:schemeClr>
              </a:buClr>
              <a:buSzPct val="70000"/>
              <a:buFont typeface="Wingdings" charset="2"/>
              <a:buNone/>
              <a:tabLst>
                <a:tab pos="182880" algn="l"/>
              </a:tabLst>
              <a:defRPr sz="1400">
                <a:solidFill>
                  <a:schemeClr val="bg2">
                    <a:lumMod val="50000"/>
                  </a:schemeClr>
                </a:solidFill>
              </a:defRPr>
            </a:lvl1pPr>
          </a:lstStyle>
          <a:p>
            <a:pPr>
              <a:spcAft>
                <a:spcPts val="600"/>
              </a:spcAft>
            </a:pPr>
            <a:r>
              <a:rPr lang="en-US" dirty="0">
                <a:solidFill>
                  <a:schemeClr val="bg1">
                    <a:lumMod val="65000"/>
                  </a:schemeClr>
                </a:solidFill>
              </a:rPr>
              <a:t>Title</a:t>
            </a:r>
          </a:p>
        </p:txBody>
      </p:sp>
      <p:sp>
        <p:nvSpPr>
          <p:cNvPr id="10" name="Footer Placeholder 3"/>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pic>
        <p:nvPicPr>
          <p:cNvPr id="5" name="图片 4">
            <a:extLst>
              <a:ext uri="{FF2B5EF4-FFF2-40B4-BE49-F238E27FC236}">
                <a16:creationId xmlns:a16="http://schemas.microsoft.com/office/drawing/2014/main" id="{CBF7275F-6099-4DEC-8A68-50C323D41B0C}"/>
              </a:ext>
            </a:extLst>
          </p:cNvPr>
          <p:cNvPicPr>
            <a:picLocks noChangeAspect="1"/>
          </p:cNvPicPr>
          <p:nvPr userDrawn="1"/>
        </p:nvPicPr>
        <p:blipFill>
          <a:blip r:embed="rId2"/>
          <a:stretch>
            <a:fillRect/>
          </a:stretch>
        </p:blipFill>
        <p:spPr>
          <a:xfrm>
            <a:off x="446928" y="4612806"/>
            <a:ext cx="2063692" cy="382404"/>
          </a:xfrm>
          <a:prstGeom prst="rect">
            <a:avLst/>
          </a:prstGeom>
        </p:spPr>
      </p:pic>
    </p:spTree>
    <p:extLst>
      <p:ext uri="{BB962C8B-B14F-4D97-AF65-F5344CB8AC3E}">
        <p14:creationId xmlns:p14="http://schemas.microsoft.com/office/powerpoint/2010/main" val="281604137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18" name="标题占位符 1">
            <a:extLst>
              <a:ext uri="{FF2B5EF4-FFF2-40B4-BE49-F238E27FC236}">
                <a16:creationId xmlns:a16="http://schemas.microsoft.com/office/drawing/2014/main" id="{B75C9880-B49B-487F-B3A3-9ED116599B8E}"/>
              </a:ext>
            </a:extLst>
          </p:cNvPr>
          <p:cNvSpPr>
            <a:spLocks noGrp="1"/>
          </p:cNvSpPr>
          <p:nvPr>
            <p:ph type="title"/>
          </p:nvPr>
        </p:nvSpPr>
        <p:spPr>
          <a:xfrm>
            <a:off x="628650" y="333993"/>
            <a:ext cx="7886700" cy="414153"/>
          </a:xfrm>
          <a:prstGeom prst="rect">
            <a:avLst/>
          </a:prstGeom>
        </p:spPr>
        <p:txBody>
          <a:bodyPr wrap="none" lIns="0" tIns="0" rIns="0" bIns="0">
            <a:noAutofit/>
          </a:bodyPr>
          <a:lstStyle>
            <a:lvl1pPr algn="ctr">
              <a:defRPr/>
            </a:lvl1pPr>
          </a:lstStyle>
          <a:p>
            <a:pPr marL="0" lvl="0" algn="ctr"/>
            <a:r>
              <a:rPr lang="zh-CN" altLang="en-US" dirty="0"/>
              <a:t>单击此处编辑母版标题样式</a:t>
            </a:r>
          </a:p>
        </p:txBody>
      </p:sp>
      <p:grpSp>
        <p:nvGrpSpPr>
          <p:cNvPr id="19" name="组合 18">
            <a:extLst>
              <a:ext uri="{FF2B5EF4-FFF2-40B4-BE49-F238E27FC236}">
                <a16:creationId xmlns:a16="http://schemas.microsoft.com/office/drawing/2014/main" id="{025A7F67-6D6D-4DB4-8196-380D42568632}"/>
              </a:ext>
            </a:extLst>
          </p:cNvPr>
          <p:cNvGrpSpPr/>
          <p:nvPr userDrawn="1"/>
        </p:nvGrpSpPr>
        <p:grpSpPr>
          <a:xfrm>
            <a:off x="4094629" y="4817170"/>
            <a:ext cx="5049371" cy="326330"/>
            <a:chOff x="585540" y="6128270"/>
            <a:chExt cx="11606460" cy="729730"/>
          </a:xfrm>
        </p:grpSpPr>
        <p:grpSp>
          <p:nvGrpSpPr>
            <p:cNvPr id="20" name="组合 19">
              <a:extLst>
                <a:ext uri="{FF2B5EF4-FFF2-40B4-BE49-F238E27FC236}">
                  <a16:creationId xmlns:a16="http://schemas.microsoft.com/office/drawing/2014/main" id="{1BCF8B14-7A64-4EDD-AF90-B7D822DB09B4}"/>
                </a:ext>
              </a:extLst>
            </p:cNvPr>
            <p:cNvGrpSpPr/>
            <p:nvPr/>
          </p:nvGrpSpPr>
          <p:grpSpPr>
            <a:xfrm>
              <a:off x="585540" y="6128270"/>
              <a:ext cx="11606460" cy="729730"/>
              <a:chOff x="640405" y="6128270"/>
              <a:chExt cx="11606460" cy="729730"/>
            </a:xfrm>
          </p:grpSpPr>
          <p:grpSp>
            <p:nvGrpSpPr>
              <p:cNvPr id="22" name="组合 21">
                <a:extLst>
                  <a:ext uri="{FF2B5EF4-FFF2-40B4-BE49-F238E27FC236}">
                    <a16:creationId xmlns:a16="http://schemas.microsoft.com/office/drawing/2014/main" id="{0FAEE303-77DE-4FB0-9CB5-0263AA70FAC7}"/>
                  </a:ext>
                </a:extLst>
              </p:cNvPr>
              <p:cNvGrpSpPr/>
              <p:nvPr/>
            </p:nvGrpSpPr>
            <p:grpSpPr>
              <a:xfrm>
                <a:off x="640405" y="6128270"/>
                <a:ext cx="10947600" cy="729730"/>
                <a:chOff x="1243517" y="6128270"/>
                <a:chExt cx="10948483" cy="729730"/>
              </a:xfrm>
            </p:grpSpPr>
            <p:pic>
              <p:nvPicPr>
                <p:cNvPr id="24" name="图片 23">
                  <a:extLst>
                    <a:ext uri="{FF2B5EF4-FFF2-40B4-BE49-F238E27FC236}">
                      <a16:creationId xmlns:a16="http://schemas.microsoft.com/office/drawing/2014/main" id="{3F522862-6670-4EB8-959A-9666F11520CF}"/>
                    </a:ext>
                  </a:extLst>
                </p:cNvPr>
                <p:cNvPicPr>
                  <a:picLocks noChangeAspect="1"/>
                </p:cNvPicPr>
                <p:nvPr/>
              </p:nvPicPr>
              <p:blipFill>
                <a:blip r:embed="rId2"/>
                <a:stretch>
                  <a:fillRect/>
                </a:stretch>
              </p:blipFill>
              <p:spPr>
                <a:xfrm>
                  <a:off x="1243517" y="6128270"/>
                  <a:ext cx="5400000" cy="729730"/>
                </a:xfrm>
                <a:prstGeom prst="rect">
                  <a:avLst/>
                </a:prstGeom>
              </p:spPr>
            </p:pic>
            <p:pic>
              <p:nvPicPr>
                <p:cNvPr id="25" name="图片 24">
                  <a:extLst>
                    <a:ext uri="{FF2B5EF4-FFF2-40B4-BE49-F238E27FC236}">
                      <a16:creationId xmlns:a16="http://schemas.microsoft.com/office/drawing/2014/main" id="{8D3B87EE-5E19-41C2-8125-F723C1E3D177}"/>
                    </a:ext>
                  </a:extLst>
                </p:cNvPr>
                <p:cNvPicPr>
                  <a:picLocks noChangeAspect="1"/>
                </p:cNvPicPr>
                <p:nvPr/>
              </p:nvPicPr>
              <p:blipFill>
                <a:blip r:embed="rId3"/>
                <a:stretch>
                  <a:fillRect/>
                </a:stretch>
              </p:blipFill>
              <p:spPr>
                <a:xfrm>
                  <a:off x="4690592" y="6128270"/>
                  <a:ext cx="3905850" cy="729730"/>
                </a:xfrm>
                <a:prstGeom prst="rect">
                  <a:avLst/>
                </a:prstGeom>
              </p:spPr>
            </p:pic>
            <p:pic>
              <p:nvPicPr>
                <p:cNvPr id="26" name="图片 25">
                  <a:extLst>
                    <a:ext uri="{FF2B5EF4-FFF2-40B4-BE49-F238E27FC236}">
                      <a16:creationId xmlns:a16="http://schemas.microsoft.com/office/drawing/2014/main" id="{0A0D505C-160C-4F87-B925-2527A79F7CDB}"/>
                    </a:ext>
                  </a:extLst>
                </p:cNvPr>
                <p:cNvPicPr>
                  <a:picLocks noChangeAspect="1"/>
                </p:cNvPicPr>
                <p:nvPr/>
              </p:nvPicPr>
              <p:blipFill>
                <a:blip r:embed="rId3"/>
                <a:stretch>
                  <a:fillRect/>
                </a:stretch>
              </p:blipFill>
              <p:spPr>
                <a:xfrm>
                  <a:off x="6784674" y="6128270"/>
                  <a:ext cx="3905850" cy="729730"/>
                </a:xfrm>
                <a:prstGeom prst="rect">
                  <a:avLst/>
                </a:prstGeom>
              </p:spPr>
            </p:pic>
            <p:pic>
              <p:nvPicPr>
                <p:cNvPr id="27" name="图片 26">
                  <a:extLst>
                    <a:ext uri="{FF2B5EF4-FFF2-40B4-BE49-F238E27FC236}">
                      <a16:creationId xmlns:a16="http://schemas.microsoft.com/office/drawing/2014/main" id="{ED570143-66FC-4181-A803-CC3F93BC1DFE}"/>
                    </a:ext>
                  </a:extLst>
                </p:cNvPr>
                <p:cNvPicPr>
                  <a:picLocks noChangeAspect="1"/>
                </p:cNvPicPr>
                <p:nvPr/>
              </p:nvPicPr>
              <p:blipFill>
                <a:blip r:embed="rId3"/>
                <a:stretch>
                  <a:fillRect/>
                </a:stretch>
              </p:blipFill>
              <p:spPr>
                <a:xfrm>
                  <a:off x="8286150" y="6128270"/>
                  <a:ext cx="3905850" cy="729730"/>
                </a:xfrm>
                <a:prstGeom prst="rect">
                  <a:avLst/>
                </a:prstGeom>
              </p:spPr>
            </p:pic>
          </p:grpSp>
          <p:pic>
            <p:nvPicPr>
              <p:cNvPr id="23" name="图片 22">
                <a:extLst>
                  <a:ext uri="{FF2B5EF4-FFF2-40B4-BE49-F238E27FC236}">
                    <a16:creationId xmlns:a16="http://schemas.microsoft.com/office/drawing/2014/main" id="{E071F9E8-4500-4129-AB4C-BDC9FDAA68C5}"/>
                  </a:ext>
                </a:extLst>
              </p:cNvPr>
              <p:cNvPicPr>
                <a:picLocks noChangeAspect="1"/>
              </p:cNvPicPr>
              <p:nvPr/>
            </p:nvPicPr>
            <p:blipFill>
              <a:blip r:embed="rId3"/>
              <a:stretch>
                <a:fillRect/>
              </a:stretch>
            </p:blipFill>
            <p:spPr>
              <a:xfrm>
                <a:off x="8341330" y="6128270"/>
                <a:ext cx="3905535" cy="729730"/>
              </a:xfrm>
              <a:prstGeom prst="rect">
                <a:avLst/>
              </a:prstGeom>
            </p:spPr>
          </p:pic>
        </p:grpSp>
        <p:pic>
          <p:nvPicPr>
            <p:cNvPr id="21" name="图片 20">
              <a:extLst>
                <a:ext uri="{FF2B5EF4-FFF2-40B4-BE49-F238E27FC236}">
                  <a16:creationId xmlns:a16="http://schemas.microsoft.com/office/drawing/2014/main" id="{CD7F49D1-6AB3-4115-B122-53165C8EAA3F}"/>
                </a:ext>
              </a:extLst>
            </p:cNvPr>
            <p:cNvPicPr>
              <a:picLocks noChangeAspect="1"/>
            </p:cNvPicPr>
            <p:nvPr/>
          </p:nvPicPr>
          <p:blipFill>
            <a:blip r:embed="rId4"/>
            <a:stretch>
              <a:fillRect/>
            </a:stretch>
          </p:blipFill>
          <p:spPr>
            <a:xfrm>
              <a:off x="10345905" y="6128270"/>
              <a:ext cx="1653706" cy="662285"/>
            </a:xfrm>
            <a:prstGeom prst="rect">
              <a:avLst/>
            </a:prstGeom>
          </p:spPr>
        </p:pic>
      </p:grpSp>
    </p:spTree>
    <p:extLst>
      <p:ext uri="{BB962C8B-B14F-4D97-AF65-F5344CB8AC3E}">
        <p14:creationId xmlns:p14="http://schemas.microsoft.com/office/powerpoint/2010/main" val="370552496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20680258"/>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External_2 Line Heading">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57175"/>
            <a:ext cx="8229600" cy="827785"/>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097660"/>
            <a:ext cx="8229600" cy="3325107"/>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pic>
        <p:nvPicPr>
          <p:cNvPr id="6" name="图片 5">
            <a:extLst>
              <a:ext uri="{FF2B5EF4-FFF2-40B4-BE49-F238E27FC236}">
                <a16:creationId xmlns:a16="http://schemas.microsoft.com/office/drawing/2014/main" id="{374CBEDC-E71C-4828-8F85-273516E7308B}"/>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7" name="Footer Placeholder 3">
            <a:extLst>
              <a:ext uri="{FF2B5EF4-FFF2-40B4-BE49-F238E27FC236}">
                <a16:creationId xmlns:a16="http://schemas.microsoft.com/office/drawing/2014/main" id="{D91DBA24-2E6B-4A08-836B-619AD18D2989}"/>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828240561"/>
      </p:ext>
    </p:extLst>
  </p:cSld>
  <p:clrMapOvr>
    <a:masterClrMapping/>
  </p:clrMapOvr>
  <p:extLst>
    <p:ext uri="{DCECCB84-F9BA-43D5-87BE-67443E8EF086}">
      <p15:sldGuideLst xmlns:p15="http://schemas.microsoft.com/office/powerpoint/2012/main">
        <p15:guide id="2" pos="2880">
          <p15:clr>
            <a:srgbClr val="FBAE40"/>
          </p15:clr>
        </p15:guide>
        <p15:guide id="3" orient="horz" pos="1620" userDrawn="1">
          <p15:clr>
            <a:srgbClr val="FBAE40"/>
          </p15:clr>
        </p15:guide>
        <p15:guide id="4" orient="horz" pos="8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External_1 Heading with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74320"/>
            <a:ext cx="8229600" cy="457200"/>
          </a:xfrm>
          <a:prstGeom prst="rect">
            <a:avLst/>
          </a:prstGeom>
        </p:spPr>
        <p:txBody>
          <a:bodyPr vert="horz" lIns="0" tIns="45720" rIns="0" bIns="45720" rtlCol="0" anchor="ctr">
            <a:noAutofit/>
          </a:bodyPr>
          <a:lstStyle/>
          <a:p>
            <a:r>
              <a:rPr lang="en-US" dirty="0"/>
              <a:t>Click to Edit Master Title Style</a:t>
            </a:r>
          </a:p>
        </p:txBody>
      </p:sp>
      <p:sp>
        <p:nvSpPr>
          <p:cNvPr id="5" name="Text Placeholder 2"/>
          <p:cNvSpPr>
            <a:spLocks noGrp="1"/>
          </p:cNvSpPr>
          <p:nvPr>
            <p:ph idx="1" hasCustomPrompt="1"/>
          </p:nvPr>
        </p:nvSpPr>
        <p:spPr>
          <a:xfrm>
            <a:off x="454025" y="1024890"/>
            <a:ext cx="8229600" cy="3209406"/>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p:txBody>
      </p:sp>
      <p:sp>
        <p:nvSpPr>
          <p:cNvPr id="16" name="Rectangle 15"/>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21" name="Text Placeholder 6"/>
          <p:cNvSpPr>
            <a:spLocks noGrp="1"/>
          </p:cNvSpPr>
          <p:nvPr>
            <p:ph type="body" sz="quarter" idx="10" hasCustomPrompt="1"/>
          </p:nvPr>
        </p:nvSpPr>
        <p:spPr>
          <a:xfrm>
            <a:off x="454026" y="731520"/>
            <a:ext cx="8229600" cy="274320"/>
          </a:xfrm>
        </p:spPr>
        <p:txBody>
          <a:bodyPr anchor="ctr"/>
          <a:lstStyle>
            <a:lvl1pPr marL="0" marR="0" indent="0" algn="l" defTabSz="914400" rtl="0" eaLnBrk="1" fontAlgn="auto" latinLnBrk="0" hangingPunct="1">
              <a:lnSpc>
                <a:spcPct val="90000"/>
              </a:lnSpc>
              <a:spcBef>
                <a:spcPts val="10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7" name="图片 6">
            <a:extLst>
              <a:ext uri="{FF2B5EF4-FFF2-40B4-BE49-F238E27FC236}">
                <a16:creationId xmlns:a16="http://schemas.microsoft.com/office/drawing/2014/main" id="{3E4755CB-4A35-485A-9203-8CA96B9F383E}"/>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8" name="Footer Placeholder 3">
            <a:extLst>
              <a:ext uri="{FF2B5EF4-FFF2-40B4-BE49-F238E27FC236}">
                <a16:creationId xmlns:a16="http://schemas.microsoft.com/office/drawing/2014/main" id="{4CEE8DC0-8F74-4946-A622-C39C152C7A37}"/>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954331332"/>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External_2 Line Heading w Subhead">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454025" y="262001"/>
            <a:ext cx="8229600" cy="822960"/>
          </a:xfrm>
          <a:prstGeom prst="rect">
            <a:avLst/>
          </a:prstGeom>
        </p:spPr>
        <p:txBody>
          <a:bodyPr vert="horz" lIns="0" tIns="45720" rIns="0" bIns="45720" rtlCol="0" anchor="ctr">
            <a:noAutofit/>
          </a:bodyPr>
          <a:lstStyle>
            <a:lvl1pPr algn="l" defTabSz="914400" rtl="0" eaLnBrk="1" latinLnBrk="0" hangingPunct="1">
              <a:lnSpc>
                <a:spcPct val="10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en-US" dirty="0"/>
              <a:t>Click to Edit Master Title Style</a:t>
            </a:r>
            <a:br>
              <a:rPr lang="en-US" dirty="0"/>
            </a:br>
            <a:r>
              <a:rPr lang="en-US" dirty="0"/>
              <a:t>For Two Line Header</a:t>
            </a:r>
          </a:p>
        </p:txBody>
      </p:sp>
      <p:sp>
        <p:nvSpPr>
          <p:cNvPr id="5" name="Text Placeholder 2"/>
          <p:cNvSpPr>
            <a:spLocks noGrp="1"/>
          </p:cNvSpPr>
          <p:nvPr>
            <p:ph idx="1" hasCustomPrompt="1"/>
          </p:nvPr>
        </p:nvSpPr>
        <p:spPr>
          <a:xfrm>
            <a:off x="454025" y="1375156"/>
            <a:ext cx="8229600" cy="2998671"/>
          </a:xfrm>
          <a:prstGeom prst="rect">
            <a:avLst/>
          </a:prstGeom>
        </p:spPr>
        <p:txBody>
          <a:bodyPr vert="horz" lIns="0" tIns="45717" rIns="0" bIns="45717" rtlCol="0">
            <a:noAutofit/>
          </a:bodyPr>
          <a:lstStyle>
            <a:lvl1pPr>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6" name="Rectangle 15"/>
          <p:cNvSpPr/>
          <p:nvPr userDrawn="1"/>
        </p:nvSpPr>
        <p:spPr>
          <a:xfrm>
            <a:off x="0" y="-12319"/>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p>
        </p:txBody>
      </p:sp>
      <p:sp>
        <p:nvSpPr>
          <p:cNvPr id="6" name="Text Placeholder 6"/>
          <p:cNvSpPr>
            <a:spLocks noGrp="1"/>
          </p:cNvSpPr>
          <p:nvPr>
            <p:ph type="body" sz="quarter" idx="10" hasCustomPrompt="1"/>
          </p:nvPr>
        </p:nvSpPr>
        <p:spPr>
          <a:xfrm>
            <a:off x="454026" y="1084961"/>
            <a:ext cx="8229600" cy="274320"/>
          </a:xfrm>
        </p:spPr>
        <p:txBody>
          <a:bodyPr anchor="ctr"/>
          <a:lstStyle>
            <a:lvl1pPr marL="0" marR="0" indent="0" algn="l" defTabSz="914400" rtl="0" eaLnBrk="1" fontAlgn="auto" latinLnBrk="0" hangingPunct="1">
              <a:lnSpc>
                <a:spcPct val="90000"/>
              </a:lnSpc>
              <a:spcBef>
                <a:spcPts val="600"/>
              </a:spcBef>
              <a:spcAft>
                <a:spcPts val="0"/>
              </a:spcAft>
              <a:buClrTx/>
              <a:buSzTx/>
              <a:buFont typeface="Arial"/>
              <a:buNone/>
              <a:tabLst/>
              <a:defRPr sz="1800">
                <a:solidFill>
                  <a:schemeClr val="bg2">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a:buNone/>
              <a:tabLst/>
              <a:defRPr/>
            </a:pPr>
            <a:r>
              <a:rPr lang="en-US" dirty="0"/>
              <a:t>Subhead Text</a:t>
            </a:r>
          </a:p>
        </p:txBody>
      </p:sp>
      <p:pic>
        <p:nvPicPr>
          <p:cNvPr id="7" name="图片 6">
            <a:extLst>
              <a:ext uri="{FF2B5EF4-FFF2-40B4-BE49-F238E27FC236}">
                <a16:creationId xmlns:a16="http://schemas.microsoft.com/office/drawing/2014/main" id="{9C3504F6-2F1B-42BC-B1FD-A0686ABBC1F1}"/>
              </a:ext>
            </a:extLst>
          </p:cNvPr>
          <p:cNvPicPr/>
          <p:nvPr userDrawn="1"/>
        </p:nvPicPr>
        <p:blipFill>
          <a:blip r:embed="rId2"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8" name="Footer Placeholder 3">
            <a:extLst>
              <a:ext uri="{FF2B5EF4-FFF2-40B4-BE49-F238E27FC236}">
                <a16:creationId xmlns:a16="http://schemas.microsoft.com/office/drawing/2014/main" id="{031271E5-FD11-429B-9A67-C07D5E06400F}"/>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39437523"/>
      </p:ext>
    </p:extLst>
  </p:cSld>
  <p:clrMapOvr>
    <a:masterClrMapping/>
  </p:clrMapOvr>
  <p:extLst>
    <p:ext uri="{DCECCB84-F9BA-43D5-87BE-67443E8EF086}">
      <p15:sldGuideLst xmlns:p15="http://schemas.microsoft.com/office/powerpoint/2012/main">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External_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hasCustomPrompt="1"/>
          </p:nvPr>
        </p:nvSpPr>
        <p:spPr>
          <a:xfrm>
            <a:off x="454025" y="731520"/>
            <a:ext cx="4041775" cy="3900805"/>
          </a:xfrm>
        </p:spPr>
        <p:txBody>
          <a:bodyPr vert="horz" lIns="0" tIns="45717" rIns="0" bIns="45717" rtlCol="0">
            <a:noAutofit/>
          </a:bodyPr>
          <a:lstStyle>
            <a:lvl1pPr>
              <a:defRPr lang="en-US" dirty="0" smtClean="0"/>
            </a:lvl1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p:txBody>
      </p:sp>
      <p:sp>
        <p:nvSpPr>
          <p:cNvPr id="4" name="Content Placeholder 3"/>
          <p:cNvSpPr>
            <a:spLocks noGrp="1"/>
          </p:cNvSpPr>
          <p:nvPr>
            <p:ph sz="half" idx="2" hasCustomPrompt="1"/>
          </p:nvPr>
        </p:nvSpPr>
        <p:spPr>
          <a:xfrm>
            <a:off x="4648199" y="731520"/>
            <a:ext cx="4041775" cy="3900805"/>
          </a:xfrm>
        </p:spPr>
        <p:txBody>
          <a:bodyPr vert="horz" lIns="0" tIns="45717" rIns="0" bIns="45717" rtlCol="0">
            <a:noAutofit/>
          </a:bodyPr>
          <a:lstStyle>
            <a:lvl1pPr marL="0" indent="0">
              <a:buNone/>
              <a:defRPr lang="en-US" dirty="0" smtClean="0"/>
            </a:lvl1pPr>
            <a:lvl2pPr>
              <a:defRPr lang="en-US" dirty="0" smtClean="0"/>
            </a:lvl2pPr>
            <a:lvl3pPr>
              <a:defRPr lang="en-US" dirty="0" smtClean="0"/>
            </a:lvl3pPr>
            <a:lvl4pPr>
              <a:defRPr lang="en-US" dirty="0" smtClean="0"/>
            </a:lvl4pPr>
          </a:lstStyle>
          <a:p>
            <a:pPr lvl="0"/>
            <a:r>
              <a:rPr lang="en-US" dirty="0"/>
              <a:t>Master text styles</a:t>
            </a:r>
          </a:p>
          <a:p>
            <a:pPr lvl="1"/>
            <a:r>
              <a:rPr lang="en-US" dirty="0"/>
              <a:t>Second level</a:t>
            </a:r>
          </a:p>
          <a:p>
            <a:pPr lvl="2"/>
            <a:r>
              <a:rPr lang="en-US" dirty="0"/>
              <a:t>Third level</a:t>
            </a:r>
          </a:p>
          <a:p>
            <a:pPr lvl="3"/>
            <a:r>
              <a:rPr lang="en-US" dirty="0"/>
              <a:t>Fourth level</a:t>
            </a:r>
          </a:p>
          <a:p>
            <a:pPr lvl="3"/>
            <a:endParaRPr lang="en-US" dirty="0"/>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46862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Rectangle 13"/>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latin typeface="+mn-lt"/>
            </a:endParaRPr>
          </a:p>
        </p:txBody>
      </p:sp>
      <p:pic>
        <p:nvPicPr>
          <p:cNvPr id="6" name="图片 5">
            <a:extLst>
              <a:ext uri="{FF2B5EF4-FFF2-40B4-BE49-F238E27FC236}">
                <a16:creationId xmlns:a16="http://schemas.microsoft.com/office/drawing/2014/main" id="{BF86C375-A08B-4D18-9D37-9DD37279B34E}"/>
              </a:ext>
            </a:extLst>
          </p:cNvPr>
          <p:cNvPicPr/>
          <p:nvPr userDrawn="1"/>
        </p:nvPicPr>
        <p:blipFill>
          <a:blip r:embed="rId29" cstate="print">
            <a:extLst>
              <a:ext uri="{28A0092B-C50C-407E-A947-70E740481C1C}">
                <a14:useLocalDpi xmlns:a14="http://schemas.microsoft.com/office/drawing/2010/main" val="0"/>
              </a:ext>
            </a:extLst>
          </a:blip>
          <a:stretch>
            <a:fillRect/>
          </a:stretch>
        </p:blipFill>
        <p:spPr>
          <a:xfrm>
            <a:off x="454025" y="4578752"/>
            <a:ext cx="1232535" cy="427990"/>
          </a:xfrm>
          <a:prstGeom prst="rect">
            <a:avLst/>
          </a:prstGeom>
        </p:spPr>
      </p:pic>
      <p:sp>
        <p:nvSpPr>
          <p:cNvPr id="7" name="Footer Placeholder 3">
            <a:extLst>
              <a:ext uri="{FF2B5EF4-FFF2-40B4-BE49-F238E27FC236}">
                <a16:creationId xmlns:a16="http://schemas.microsoft.com/office/drawing/2014/main" id="{C79451AE-72C4-41AF-AD71-BDAC1C703573}"/>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746541502"/>
      </p:ext>
    </p:extLst>
  </p:cSld>
  <p:clrMap bg1="lt1" tx1="dk1" bg2="lt2" tx2="dk2" accent1="accent1" accent2="accent2" accent3="accent3" accent4="accent4" accent5="accent5" accent6="accent6" hlink="hlink" folHlink="folHlink"/>
  <p:sldLayoutIdLst>
    <p:sldLayoutId id="2147483908" r:id="rId1"/>
    <p:sldLayoutId id="2147483726" r:id="rId2"/>
    <p:sldLayoutId id="2147483727" r:id="rId3"/>
    <p:sldLayoutId id="2147483784" r:id="rId4"/>
    <p:sldLayoutId id="2147483748" r:id="rId5"/>
    <p:sldLayoutId id="2147483729" r:id="rId6"/>
    <p:sldLayoutId id="2147483730" r:id="rId7"/>
    <p:sldLayoutId id="2147483749" r:id="rId8"/>
    <p:sldLayoutId id="2147483736" r:id="rId9"/>
    <p:sldLayoutId id="2147483737" r:id="rId10"/>
    <p:sldLayoutId id="2147483738" r:id="rId11"/>
    <p:sldLayoutId id="2147483909" r:id="rId12"/>
    <p:sldLayoutId id="2147483910" r:id="rId13"/>
    <p:sldLayoutId id="2147483911" r:id="rId14"/>
    <p:sldLayoutId id="2147483912" r:id="rId15"/>
    <p:sldLayoutId id="2147483913" r:id="rId16"/>
    <p:sldLayoutId id="2147483845" r:id="rId17"/>
    <p:sldLayoutId id="2147483739" r:id="rId18"/>
    <p:sldLayoutId id="2147483740" r:id="rId19"/>
    <p:sldLayoutId id="2147483743" r:id="rId20"/>
    <p:sldLayoutId id="2147483744" r:id="rId21"/>
    <p:sldLayoutId id="2147483745" r:id="rId22"/>
    <p:sldLayoutId id="2147483746" r:id="rId23"/>
    <p:sldLayoutId id="2147483747" r:id="rId24"/>
    <p:sldLayoutId id="2147483906" r:id="rId25"/>
    <p:sldLayoutId id="2147483915" r:id="rId26"/>
    <p:sldLayoutId id="2147483946" r:id="rId27"/>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6">
          <p15:clr>
            <a:srgbClr val="F26B43"/>
          </p15:clr>
        </p15:guide>
        <p15:guide id="3" pos="5473">
          <p15:clr>
            <a:srgbClr val="F26B43"/>
          </p15:clr>
        </p15:guide>
        <p15:guide id="4" orient="horz" pos="378" userDrawn="1">
          <p15:clr>
            <a:srgbClr val="F26B43"/>
          </p15:clr>
        </p15:guide>
        <p15:guide id="5" orient="horz" pos="630" userDrawn="1">
          <p15:clr>
            <a:srgbClr val="F26B43"/>
          </p15:clr>
        </p15:guide>
        <p15:guide id="6" orient="horz" pos="2774">
          <p15:clr>
            <a:srgbClr val="F26B43"/>
          </p15:clr>
        </p15:guide>
        <p15:guide id="7" orient="horz" pos="3118" userDrawn="1">
          <p15:clr>
            <a:srgbClr val="F26B43"/>
          </p15:clr>
        </p15:guide>
        <p15:guide id="8" orient="horz" pos="2988"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4025" y="274320"/>
            <a:ext cx="8229600" cy="457200"/>
          </a:xfrm>
          <a:prstGeom prst="rect">
            <a:avLst/>
          </a:prstGeom>
        </p:spPr>
        <p:txBody>
          <a:bodyPr vert="horz" lIns="0" tIns="45720" rIns="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4025" y="731520"/>
            <a:ext cx="8229600" cy="3672204"/>
          </a:xfrm>
          <a:prstGeom prst="rect">
            <a:avLst/>
          </a:prstGeom>
        </p:spPr>
        <p:txBody>
          <a:bodyPr vert="horz" lIns="0" tIns="45717" rIns="0" bIns="45717" rtlCol="0">
            <a:noAutofit/>
          </a:bodyPr>
          <a:lstStyle/>
          <a:p>
            <a:pPr lvl="0"/>
            <a:r>
              <a:rPr lang="en-US" dirty="0"/>
              <a:t>Master text styles</a:t>
            </a:r>
          </a:p>
          <a:p>
            <a:pPr lvl="1"/>
            <a:r>
              <a:rPr lang="en-US" dirty="0"/>
              <a:t>Second level</a:t>
            </a:r>
          </a:p>
          <a:p>
            <a:pPr lvl="2"/>
            <a:r>
              <a:rPr lang="en-US" dirty="0"/>
              <a:t>Third level</a:t>
            </a:r>
          </a:p>
          <a:p>
            <a:pPr lvl="3"/>
            <a:r>
              <a:rPr lang="en-US" dirty="0"/>
              <a:t>Fourth level</a:t>
            </a:r>
          </a:p>
        </p:txBody>
      </p:sp>
      <p:sp>
        <p:nvSpPr>
          <p:cNvPr id="14" name="Rectangle 13"/>
          <p:cNvSpPr/>
          <p:nvPr userDrawn="1"/>
        </p:nvSpPr>
        <p:spPr>
          <a:xfrm>
            <a:off x="0" y="0"/>
            <a:ext cx="9144000" cy="73152"/>
          </a:xfrm>
          <a:prstGeom prst="rect">
            <a:avLst/>
          </a:prstGeom>
          <a:solidFill>
            <a:srgbClr val="33B8B9"/>
          </a:solidFill>
          <a:ln>
            <a:solidFill>
              <a:srgbClr val="33B8B9"/>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a:latin typeface="+mn-lt"/>
            </a:endParaRPr>
          </a:p>
        </p:txBody>
      </p:sp>
      <p:sp>
        <p:nvSpPr>
          <p:cNvPr id="4" name="Footer Placeholder 3">
            <a:extLst>
              <a:ext uri="{FF2B5EF4-FFF2-40B4-BE49-F238E27FC236}">
                <a16:creationId xmlns:a16="http://schemas.microsoft.com/office/drawing/2014/main" id="{CB83FF77-935F-4B6B-A5C0-F2FEEFB2CF0D}"/>
              </a:ext>
            </a:extLst>
          </p:cNvPr>
          <p:cNvSpPr txBox="1">
            <a:spLocks/>
          </p:cNvSpPr>
          <p:nvPr userDrawn="1"/>
        </p:nvSpPr>
        <p:spPr>
          <a:xfrm>
            <a:off x="7194833" y="4794504"/>
            <a:ext cx="1502239" cy="200706"/>
          </a:xfrm>
          <a:prstGeom prst="rect">
            <a:avLst/>
          </a:prstGeom>
        </p:spPr>
        <p:txBody>
          <a:bodyPr vert="horz" lIns="0" tIns="45720" rIns="0" bIns="45720" rtlCol="0" anchor="ctr"/>
          <a:lstStyle>
            <a:defPPr>
              <a:defRPr lang="en-US"/>
            </a:defPPr>
            <a:lvl1pPr marL="0" algn="r" defTabSz="457174" rtl="0" eaLnBrk="1" latinLnBrk="0" hangingPunct="1">
              <a:defRPr sz="1200" kern="1200">
                <a:solidFill>
                  <a:schemeClr val="tx1">
                    <a:tint val="75000"/>
                  </a:schemeClr>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a:lstStyle>
          <a:p>
            <a:r>
              <a:rPr lang="en-US" sz="1000" dirty="0"/>
              <a:t>iecube.com.cn</a:t>
            </a:r>
          </a:p>
        </p:txBody>
      </p:sp>
    </p:spTree>
    <p:extLst>
      <p:ext uri="{BB962C8B-B14F-4D97-AF65-F5344CB8AC3E}">
        <p14:creationId xmlns:p14="http://schemas.microsoft.com/office/powerpoint/2010/main" val="4159882144"/>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 id="2147483934" r:id="rId18"/>
    <p:sldLayoutId id="2147483935" r:id="rId19"/>
    <p:sldLayoutId id="2147483936" r:id="rId20"/>
    <p:sldLayoutId id="2147483937" r:id="rId21"/>
    <p:sldLayoutId id="2147483938" r:id="rId22"/>
    <p:sldLayoutId id="2147483939" r:id="rId23"/>
    <p:sldLayoutId id="2147483940" r:id="rId24"/>
    <p:sldLayoutId id="2147483941" r:id="rId25"/>
    <p:sldLayoutId id="2147483942" r:id="rId26"/>
    <p:sldLayoutId id="2147483943" r:id="rId27"/>
    <p:sldLayoutId id="2147483944" r:id="rId28"/>
    <p:sldLayoutId id="2147483945" r:id="rId29"/>
  </p:sldLayoutIdLst>
  <p:txStyles>
    <p:titleStyle>
      <a:lvl1pPr algn="l" defTabSz="914400" rtl="0" eaLnBrk="1" latinLnBrk="0" hangingPunct="1">
        <a:lnSpc>
          <a:spcPct val="90000"/>
        </a:lnSpc>
        <a:spcBef>
          <a:spcPct val="0"/>
        </a:spcBef>
        <a:buNone/>
        <a:defRPr sz="2400" b="0" i="0" kern="1000" spc="0" baseline="0">
          <a:solidFill>
            <a:schemeClr val="bg2">
              <a:lumMod val="25000"/>
            </a:schemeClr>
          </a:solidFill>
          <a:latin typeface="+mn-lt"/>
          <a:ea typeface="Arial" charset="0"/>
          <a:cs typeface="Arial" charset="0"/>
        </a:defRPr>
      </a:lvl1pPr>
    </p:titleStyle>
    <p:body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6">
          <p15:clr>
            <a:srgbClr val="F26B43"/>
          </p15:clr>
        </p15:guide>
        <p15:guide id="3" pos="5473">
          <p15:clr>
            <a:srgbClr val="F26B43"/>
          </p15:clr>
        </p15:guide>
        <p15:guide id="4" orient="horz" pos="378">
          <p15:clr>
            <a:srgbClr val="F26B43"/>
          </p15:clr>
        </p15:guide>
        <p15:guide id="5" orient="horz" pos="630">
          <p15:clr>
            <a:srgbClr val="F26B43"/>
          </p15:clr>
        </p15:guide>
        <p15:guide id="6" orient="horz" pos="2774">
          <p15:clr>
            <a:srgbClr val="F26B43"/>
          </p15:clr>
        </p15:guide>
        <p15:guide id="7" orient="horz" pos="3118">
          <p15:clr>
            <a:srgbClr val="F26B43"/>
          </p15:clr>
        </p15:guide>
        <p15:guide id="8" orient="horz" pos="29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1.xml"/><Relationship Id="rId16" Type="http://schemas.openxmlformats.org/officeDocument/2006/relationships/diagramColors" Target="../diagrams/colors3.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5.xml"/><Relationship Id="rId13" Type="http://schemas.openxmlformats.org/officeDocument/2006/relationships/diagramData" Target="../diagrams/data6.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17" Type="http://schemas.microsoft.com/office/2007/relationships/diagramDrawing" Target="../diagrams/drawing6.xml"/><Relationship Id="rId2" Type="http://schemas.openxmlformats.org/officeDocument/2006/relationships/notesSlide" Target="../notesSlides/notesSlide2.xml"/><Relationship Id="rId16" Type="http://schemas.openxmlformats.org/officeDocument/2006/relationships/diagramColors" Target="../diagrams/colors6.xml"/><Relationship Id="rId1" Type="http://schemas.openxmlformats.org/officeDocument/2006/relationships/slideLayout" Target="../slideLayouts/slideLayout5.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5" Type="http://schemas.openxmlformats.org/officeDocument/2006/relationships/diagramQuickStyle" Target="../diagrams/quickStyle6.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 Id="rId1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5.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72A0FE0-D55E-4F09-B4D3-7FAF0674F304}"/>
              </a:ext>
            </a:extLst>
          </p:cNvPr>
          <p:cNvSpPr>
            <a:spLocks noGrp="1"/>
          </p:cNvSpPr>
          <p:nvPr>
            <p:ph type="ctrTitle"/>
          </p:nvPr>
        </p:nvSpPr>
        <p:spPr>
          <a:xfrm>
            <a:off x="3905656" y="972003"/>
            <a:ext cx="5068110" cy="1790700"/>
          </a:xfrm>
        </p:spPr>
        <p:txBody>
          <a:bodyPr/>
          <a:lstStyle/>
          <a:p>
            <a:r>
              <a:rPr lang="zh-CN" altLang="en-US" dirty="0">
                <a:latin typeface="+mn-ea"/>
                <a:ea typeface="+mn-ea"/>
              </a:rPr>
              <a:t>运放参数测试</a:t>
            </a:r>
          </a:p>
        </p:txBody>
      </p:sp>
      <p:sp>
        <p:nvSpPr>
          <p:cNvPr id="3" name="文本占位符 2">
            <a:extLst>
              <a:ext uri="{FF2B5EF4-FFF2-40B4-BE49-F238E27FC236}">
                <a16:creationId xmlns:a16="http://schemas.microsoft.com/office/drawing/2014/main" id="{CB46169B-E898-6656-296F-A0671DF55343}"/>
              </a:ext>
            </a:extLst>
          </p:cNvPr>
          <p:cNvSpPr>
            <a:spLocks noGrp="1"/>
          </p:cNvSpPr>
          <p:nvPr>
            <p:ph type="body" sz="quarter" idx="12"/>
          </p:nvPr>
        </p:nvSpPr>
        <p:spPr/>
        <p:txBody>
          <a:bodyPr/>
          <a:lstStyle/>
          <a:p>
            <a:endParaRPr lang="zh-CN" altLang="en-US"/>
          </a:p>
        </p:txBody>
      </p:sp>
      <p:sp>
        <p:nvSpPr>
          <p:cNvPr id="5" name="文本占位符 4">
            <a:extLst>
              <a:ext uri="{FF2B5EF4-FFF2-40B4-BE49-F238E27FC236}">
                <a16:creationId xmlns:a16="http://schemas.microsoft.com/office/drawing/2014/main" id="{0D9B38EF-705A-362E-3BB0-FB035382A4F9}"/>
              </a:ext>
            </a:extLst>
          </p:cNvPr>
          <p:cNvSpPr>
            <a:spLocks noGrp="1"/>
          </p:cNvSpPr>
          <p:nvPr>
            <p:ph type="body" sz="quarter" idx="13"/>
          </p:nvPr>
        </p:nvSpPr>
        <p:spPr/>
        <p:txBody>
          <a:bodyPr/>
          <a:lstStyle/>
          <a:p>
            <a:endParaRPr lang="zh-CN" altLang="en-US"/>
          </a:p>
        </p:txBody>
      </p:sp>
    </p:spTree>
    <p:extLst>
      <p:ext uri="{BB962C8B-B14F-4D97-AF65-F5344CB8AC3E}">
        <p14:creationId xmlns:p14="http://schemas.microsoft.com/office/powerpoint/2010/main" val="3991965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90B26-C3B9-7CCA-675B-1D5D8CEB60C3}"/>
              </a:ext>
            </a:extLst>
          </p:cNvPr>
          <p:cNvSpPr>
            <a:spLocks noGrp="1"/>
          </p:cNvSpPr>
          <p:nvPr>
            <p:ph type="title"/>
          </p:nvPr>
        </p:nvSpPr>
        <p:spPr/>
        <p:txBody>
          <a:bodyPr/>
          <a:lstStyle/>
          <a:p>
            <a:r>
              <a:rPr lang="zh-CN" altLang="en-US" dirty="0">
                <a:ea typeface="+mn-ea"/>
              </a:rPr>
              <a:t>运放测试典型参数</a:t>
            </a:r>
          </a:p>
        </p:txBody>
      </p:sp>
      <mc:AlternateContent xmlns:mc="http://schemas.openxmlformats.org/markup-compatibility/2006" xmlns:a14="http://schemas.microsoft.com/office/drawing/2010/main">
        <mc:Choice Requires="a14">
          <p:graphicFrame>
            <p:nvGraphicFramePr>
              <p:cNvPr id="6" name="表格 4">
                <a:extLst>
                  <a:ext uri="{FF2B5EF4-FFF2-40B4-BE49-F238E27FC236}">
                    <a16:creationId xmlns:a16="http://schemas.microsoft.com/office/drawing/2014/main" id="{9A1CD1E0-6901-46FA-75E1-429562C3A801}"/>
                  </a:ext>
                </a:extLst>
              </p:cNvPr>
              <p:cNvGraphicFramePr>
                <a:graphicFrameLocks/>
              </p:cNvGraphicFramePr>
              <p:nvPr>
                <p:extLst>
                  <p:ext uri="{D42A27DB-BD31-4B8C-83A1-F6EECF244321}">
                    <p14:modId xmlns:p14="http://schemas.microsoft.com/office/powerpoint/2010/main" val="1821923030"/>
                  </p:ext>
                </p:extLst>
              </p:nvPr>
            </p:nvGraphicFramePr>
            <p:xfrm>
              <a:off x="904399" y="1105849"/>
              <a:ext cx="7102364" cy="3147774"/>
            </p:xfrm>
            <a:graphic>
              <a:graphicData uri="http://schemas.openxmlformats.org/drawingml/2006/table">
                <a:tbl>
                  <a:tblPr firstRow="1" bandRow="1">
                    <a:tableStyleId>{5C22544A-7EE6-4342-B048-85BDC9FD1C3A}</a:tableStyleId>
                  </a:tblPr>
                  <a:tblGrid>
                    <a:gridCol w="617040">
                      <a:extLst>
                        <a:ext uri="{9D8B030D-6E8A-4147-A177-3AD203B41FA5}">
                          <a16:colId xmlns:a16="http://schemas.microsoft.com/office/drawing/2014/main" val="1495977417"/>
                        </a:ext>
                      </a:extLst>
                    </a:gridCol>
                    <a:gridCol w="6485324">
                      <a:extLst>
                        <a:ext uri="{9D8B030D-6E8A-4147-A177-3AD203B41FA5}">
                          <a16:colId xmlns:a16="http://schemas.microsoft.com/office/drawing/2014/main" val="3238620360"/>
                        </a:ext>
                      </a:extLst>
                    </a:gridCol>
                  </a:tblGrid>
                  <a:tr h="467334">
                    <a:tc gridSpan="2">
                      <a:txBody>
                        <a:bodyPr/>
                        <a:lstStyle/>
                        <a:p>
                          <a:pPr algn="ctr"/>
                          <a:r>
                            <a:rPr lang="zh-CN" altLang="en-US" dirty="0">
                              <a:solidFill>
                                <a:schemeClr val="bg1"/>
                              </a:solidFill>
                            </a:rPr>
                            <a:t>运放测试参数</a:t>
                          </a:r>
                        </a:p>
                      </a:txBody>
                      <a:tcPr anchor="ctr">
                        <a:solidFill>
                          <a:srgbClr val="33B8B9"/>
                        </a:solidFill>
                      </a:tcPr>
                    </a:tc>
                    <a:tc hMerge="1">
                      <a:txBody>
                        <a:bodyPr/>
                        <a:lstStyle/>
                        <a:p>
                          <a:endParaRPr lang="zh-CN" altLang="en-US"/>
                        </a:p>
                      </a:txBody>
                      <a:tcPr/>
                    </a:tc>
                    <a:extLst>
                      <a:ext uri="{0D108BD9-81ED-4DB2-BD59-A6C34878D82A}">
                        <a16:rowId xmlns:a16="http://schemas.microsoft.com/office/drawing/2014/main" val="3926834485"/>
                      </a:ext>
                    </a:extLst>
                  </a:tr>
                  <a:tr h="446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1</a:t>
                          </a: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50" kern="1200" dirty="0">
                              <a:solidFill>
                                <a:schemeClr val="dk1"/>
                              </a:solidFill>
                              <a:latin typeface="+mn-lt"/>
                              <a:ea typeface="+mn-ea"/>
                              <a:cs typeface="+mn-cs"/>
                            </a:rPr>
                            <a:t>输入漏电流和失调电压（</a:t>
                          </a:r>
                          <a14:m>
                            <m:oMath xmlns:m="http://schemas.openxmlformats.org/officeDocument/2006/math">
                              <m:sSub>
                                <m:sSubPr>
                                  <m:ctrlPr>
                                    <a:rPr lang="zh-CN" altLang="zh-CN" sz="1200" i="1" kern="1200" smtClean="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𝐼</m:t>
                                  </m:r>
                                </m:e>
                                <m:sub>
                                  <m:r>
                                    <a:rPr lang="en-US" altLang="zh-CN" sz="1200" i="1" kern="1200">
                                      <a:solidFill>
                                        <a:schemeClr val="dk1"/>
                                      </a:solidFill>
                                      <a:effectLst/>
                                      <a:latin typeface="Cambria Math" panose="02040503050406030204" pitchFamily="18" charset="0"/>
                                      <a:ea typeface="+mn-ea"/>
                                      <a:cs typeface="+mn-cs"/>
                                    </a:rPr>
                                    <m:t>𝑖𝑛</m:t>
                                  </m:r>
                                </m:sub>
                              </m:sSub>
                              <m:r>
                                <a:rPr lang="en-US" altLang="zh-CN" sz="1200" kern="1200">
                                  <a:solidFill>
                                    <a:schemeClr val="dk1"/>
                                  </a:solidFill>
                                  <a:effectLst/>
                                  <a:latin typeface="Cambria Math" panose="02040503050406030204" pitchFamily="18" charset="0"/>
                                  <a:ea typeface="+mn-ea"/>
                                  <a:cs typeface="+mn-cs"/>
                                </a:rPr>
                                <m:t>&amp;</m:t>
                              </m:r>
                              <m:sSub>
                                <m:sSubPr>
                                  <m:ctrlPr>
                                    <a:rPr lang="zh-CN" altLang="zh-CN" sz="1200" i="1" kern="1200">
                                      <a:solidFill>
                                        <a:schemeClr val="dk1"/>
                                      </a:solidFill>
                                      <a:effectLst/>
                                      <a:latin typeface="Cambria Math" panose="02040503050406030204" pitchFamily="18" charset="0"/>
                                      <a:ea typeface="+mn-ea"/>
                                      <a:cs typeface="+mn-cs"/>
                                    </a:rPr>
                                  </m:ctrlPr>
                                </m:sSubPr>
                                <m:e>
                                  <m:r>
                                    <a:rPr lang="en-US" altLang="zh-CN" sz="1200" i="1" kern="1200">
                                      <a:solidFill>
                                        <a:schemeClr val="dk1"/>
                                      </a:solidFill>
                                      <a:effectLst/>
                                      <a:latin typeface="Cambria Math" panose="02040503050406030204" pitchFamily="18" charset="0"/>
                                      <a:ea typeface="+mn-ea"/>
                                      <a:cs typeface="+mn-cs"/>
                                    </a:rPr>
                                    <m:t>𝑉</m:t>
                                  </m:r>
                                </m:e>
                                <m:sub>
                                  <m:r>
                                    <a:rPr lang="en-US" altLang="zh-CN" sz="1200" i="1" kern="1200">
                                      <a:solidFill>
                                        <a:schemeClr val="dk1"/>
                                      </a:solidFill>
                                      <a:effectLst/>
                                      <a:latin typeface="Cambria Math" panose="02040503050406030204" pitchFamily="18" charset="0"/>
                                      <a:ea typeface="+mn-ea"/>
                                      <a:cs typeface="+mn-cs"/>
                                    </a:rPr>
                                    <m:t>𝑜𝑓𝑓𝑠𝑒𝑡</m:t>
                                  </m:r>
                                </m:sub>
                              </m:sSub>
                            </m:oMath>
                          </a14:m>
                          <a:r>
                            <a:rPr lang="zh-CN" altLang="en-US" sz="1050" kern="1200" dirty="0">
                              <a:solidFill>
                                <a:schemeClr val="dk1"/>
                              </a:solidFill>
                              <a:latin typeface="+mn-lt"/>
                              <a:ea typeface="+mn-ea"/>
                              <a:cs typeface="+mn-cs"/>
                            </a:rPr>
                            <a:t>）</a:t>
                          </a:r>
                          <a:endParaRPr lang="en-US" altLang="zh-CN" sz="1050" kern="1200" dirty="0">
                            <a:solidFill>
                              <a:schemeClr val="dk1"/>
                            </a:solidFill>
                            <a:latin typeface="+mn-lt"/>
                            <a:ea typeface="+mn-ea"/>
                            <a:cs typeface="+mn-cs"/>
                          </a:endParaRPr>
                        </a:p>
                      </a:txBody>
                      <a:tcPr anchor="ctr">
                        <a:solidFill>
                          <a:schemeClr val="bg2"/>
                        </a:solidFill>
                      </a:tcPr>
                    </a:tc>
                    <a:extLst>
                      <a:ext uri="{0D108BD9-81ED-4DB2-BD59-A6C34878D82A}">
                        <a16:rowId xmlns:a16="http://schemas.microsoft.com/office/drawing/2014/main" val="3419756960"/>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2</a:t>
                          </a:r>
                          <a:endParaRPr lang="zh-CN" altLang="en-US" sz="1100" kern="1200" dirty="0">
                            <a:solidFill>
                              <a:schemeClr val="tx1"/>
                            </a:solidFill>
                            <a:latin typeface="+mn-lt"/>
                            <a:ea typeface="+mn-ea"/>
                            <a:cs typeface="+mn-cs"/>
                          </a:endParaRPr>
                        </a:p>
                      </a:txBody>
                      <a:tcPr anchor="ctr">
                        <a:solidFill>
                          <a:schemeClr val="bg2"/>
                        </a:solidFill>
                      </a:tcPr>
                    </a:tc>
                    <a:tc>
                      <a:txBody>
                        <a:bodyPr/>
                        <a:lstStyle/>
                        <a:p>
                          <a:pPr algn="ctr"/>
                          <a:r>
                            <a:rPr lang="zh-CN" altLang="en-US" sz="1050" kern="1200" dirty="0">
                              <a:solidFill>
                                <a:schemeClr val="dk1"/>
                              </a:solidFill>
                              <a:latin typeface="+mn-lt"/>
                              <a:ea typeface="+mn-ea"/>
                              <a:cs typeface="+mn-cs"/>
                            </a:rPr>
                            <a:t>增益（</a:t>
                          </a:r>
                          <a14:m>
                            <m:oMath xmlns:m="http://schemas.openxmlformats.org/officeDocument/2006/math">
                              <m:r>
                                <a:rPr lang="en-US" altLang="zh-CN" sz="1100" i="1" kern="1200" dirty="0" smtClean="0">
                                  <a:solidFill>
                                    <a:schemeClr val="dk1"/>
                                  </a:solidFill>
                                  <a:latin typeface="Cambria Math" panose="02040503050406030204" pitchFamily="18" charset="0"/>
                                  <a:ea typeface="+mn-ea"/>
                                  <a:cs typeface="+mn-cs"/>
                                </a:rPr>
                                <m:t>𝐺𝑎𝑖𝑛</m:t>
                              </m:r>
                            </m:oMath>
                          </a14:m>
                          <a:r>
                            <a:rPr lang="zh-CN" altLang="en-US" sz="1050" kern="1200" dirty="0">
                              <a:solidFill>
                                <a:schemeClr val="dk1"/>
                              </a:solidFill>
                              <a:latin typeface="+mn-lt"/>
                              <a:ea typeface="+mn-ea"/>
                              <a:cs typeface="+mn-cs"/>
                            </a:rPr>
                            <a:t>）</a:t>
                          </a:r>
                        </a:p>
                      </a:txBody>
                      <a:tcPr anchor="ctr">
                        <a:solidFill>
                          <a:schemeClr val="bg2"/>
                        </a:solidFill>
                      </a:tcPr>
                    </a:tc>
                    <a:extLst>
                      <a:ext uri="{0D108BD9-81ED-4DB2-BD59-A6C34878D82A}">
                        <a16:rowId xmlns:a16="http://schemas.microsoft.com/office/drawing/2014/main" val="1011903945"/>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3</a:t>
                          </a:r>
                          <a:endParaRPr lang="zh-CN" altLang="en-US" sz="1100" kern="1200" dirty="0">
                            <a:solidFill>
                              <a:schemeClr val="tx1"/>
                            </a:solidFill>
                            <a:latin typeface="+mn-lt"/>
                            <a:ea typeface="+mn-ea"/>
                            <a:cs typeface="+mn-cs"/>
                          </a:endParaRPr>
                        </a:p>
                      </a:txBody>
                      <a:tcPr anchor="ctr">
                        <a:solidFill>
                          <a:schemeClr val="bg2"/>
                        </a:solidFill>
                      </a:tcPr>
                    </a:tc>
                    <a:tc>
                      <a:txBody>
                        <a:bodyPr/>
                        <a:lstStyle/>
                        <a:p>
                          <a:pPr algn="ctr"/>
                          <a:r>
                            <a:rPr lang="zh-CN" altLang="en-US" sz="1050" kern="1200" dirty="0">
                              <a:solidFill>
                                <a:schemeClr val="dk1"/>
                              </a:solidFill>
                              <a:latin typeface="+mn-lt"/>
                              <a:ea typeface="+mn-ea"/>
                              <a:cs typeface="+mn-cs"/>
                            </a:rPr>
                            <a:t>共模抑制比（</a:t>
                          </a:r>
                          <a14:m>
                            <m:oMath xmlns:m="http://schemas.openxmlformats.org/officeDocument/2006/math">
                              <m:r>
                                <a:rPr lang="en-US" altLang="zh-CN" sz="1100" i="1" kern="1200" dirty="0" smtClean="0">
                                  <a:solidFill>
                                    <a:schemeClr val="dk1"/>
                                  </a:solidFill>
                                  <a:latin typeface="Cambria Math" panose="02040503050406030204" pitchFamily="18" charset="0"/>
                                  <a:ea typeface="+mn-ea"/>
                                  <a:cs typeface="+mn-cs"/>
                                </a:rPr>
                                <m:t>𝐶𝑀𝑅𝑅</m:t>
                              </m:r>
                            </m:oMath>
                          </a14:m>
                          <a:r>
                            <a:rPr lang="zh-CN" altLang="en-US" sz="1050" kern="1200" dirty="0">
                              <a:solidFill>
                                <a:schemeClr val="dk1"/>
                              </a:solidFill>
                              <a:latin typeface="+mn-lt"/>
                              <a:ea typeface="+mn-ea"/>
                              <a:cs typeface="+mn-cs"/>
                            </a:rPr>
                            <a:t>） </a:t>
                          </a:r>
                        </a:p>
                      </a:txBody>
                      <a:tcPr anchor="ctr">
                        <a:solidFill>
                          <a:schemeClr val="bg2"/>
                        </a:solidFill>
                      </a:tcPr>
                    </a:tc>
                    <a:extLst>
                      <a:ext uri="{0D108BD9-81ED-4DB2-BD59-A6C34878D82A}">
                        <a16:rowId xmlns:a16="http://schemas.microsoft.com/office/drawing/2014/main" val="1035534845"/>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4</a:t>
                          </a:r>
                          <a:endParaRPr lang="zh-CN" altLang="en-US" sz="1100" kern="1200" dirty="0">
                            <a:solidFill>
                              <a:schemeClr val="tx1"/>
                            </a:solidFill>
                            <a:latin typeface="+mn-lt"/>
                            <a:ea typeface="+mn-ea"/>
                            <a:cs typeface="+mn-cs"/>
                          </a:endParaRPr>
                        </a:p>
                      </a:txBody>
                      <a:tcPr anchor="ctr">
                        <a:solidFill>
                          <a:schemeClr val="bg2"/>
                        </a:solidFill>
                      </a:tcPr>
                    </a:tc>
                    <a:tc>
                      <a:txBody>
                        <a:bodyPr/>
                        <a:lstStyle/>
                        <a:p>
                          <a:pPr marL="0" indent="0" algn="ctr">
                            <a:buFontTx/>
                            <a:buNone/>
                          </a:pPr>
                          <a:r>
                            <a:rPr lang="zh-CN" altLang="en-US" sz="1050" kern="1200" dirty="0">
                              <a:solidFill>
                                <a:schemeClr val="dk1"/>
                              </a:solidFill>
                              <a:latin typeface="+mn-lt"/>
                              <a:ea typeface="+mn-ea"/>
                              <a:cs typeface="+mn-cs"/>
                            </a:rPr>
                            <a:t>电源抑制比（</a:t>
                          </a:r>
                          <a14:m>
                            <m:oMath xmlns:m="http://schemas.openxmlformats.org/officeDocument/2006/math">
                              <m:r>
                                <a:rPr lang="en-US" altLang="zh-CN" sz="1100" i="1" kern="1200" dirty="0" smtClean="0">
                                  <a:solidFill>
                                    <a:schemeClr val="dk1"/>
                                  </a:solidFill>
                                  <a:latin typeface="Cambria Math" panose="02040503050406030204" pitchFamily="18" charset="0"/>
                                  <a:ea typeface="+mn-ea"/>
                                  <a:cs typeface="+mn-cs"/>
                                </a:rPr>
                                <m:t>𝑃𝑆𝑅𝑅</m:t>
                              </m:r>
                            </m:oMath>
                          </a14:m>
                          <a:r>
                            <a:rPr lang="zh-CN" altLang="en-US" sz="1050" kern="1200" dirty="0">
                              <a:solidFill>
                                <a:schemeClr val="dk1"/>
                              </a:solidFill>
                              <a:latin typeface="+mn-lt"/>
                              <a:ea typeface="+mn-ea"/>
                              <a:cs typeface="+mn-cs"/>
                            </a:rPr>
                            <a:t>） </a:t>
                          </a:r>
                        </a:p>
                      </a:txBody>
                      <a:tcPr anchor="ctr">
                        <a:solidFill>
                          <a:schemeClr val="bg2"/>
                        </a:solidFill>
                      </a:tcPr>
                    </a:tc>
                    <a:extLst>
                      <a:ext uri="{0D108BD9-81ED-4DB2-BD59-A6C34878D82A}">
                        <a16:rowId xmlns:a16="http://schemas.microsoft.com/office/drawing/2014/main" val="1531927584"/>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5</a:t>
                          </a:r>
                          <a:endParaRPr lang="zh-CN" altLang="en-US" sz="1100" kern="1200" dirty="0">
                            <a:solidFill>
                              <a:schemeClr val="tx1"/>
                            </a:solidFill>
                            <a:latin typeface="+mn-lt"/>
                            <a:ea typeface="+mn-ea"/>
                            <a:cs typeface="+mn-cs"/>
                          </a:endParaRPr>
                        </a:p>
                      </a:txBody>
                      <a:tcPr anchor="ctr">
                        <a:solidFill>
                          <a:schemeClr val="bg2"/>
                        </a:solidFill>
                      </a:tcPr>
                    </a:tc>
                    <a:tc>
                      <a:txBody>
                        <a:bodyPr/>
                        <a:lstStyle/>
                        <a:p>
                          <a:pPr marL="0" indent="0" algn="ctr">
                            <a:buFontTx/>
                            <a:buNone/>
                          </a:pPr>
                          <a:r>
                            <a:rPr lang="zh-CN" altLang="en-US" sz="1050" kern="1200" dirty="0">
                              <a:solidFill>
                                <a:schemeClr val="dk1"/>
                              </a:solidFill>
                              <a:latin typeface="+mn-lt"/>
                              <a:ea typeface="+mn-ea"/>
                              <a:cs typeface="+mn-cs"/>
                            </a:rPr>
                            <a:t>压摆率（</a:t>
                          </a:r>
                          <a14:m>
                            <m:oMath xmlns:m="http://schemas.openxmlformats.org/officeDocument/2006/math">
                              <m:r>
                                <a:rPr lang="en-US" altLang="zh-CN" sz="1100" i="1" kern="1200" dirty="0" smtClean="0">
                                  <a:solidFill>
                                    <a:schemeClr val="dk1"/>
                                  </a:solidFill>
                                  <a:latin typeface="Cambria Math" panose="02040503050406030204" pitchFamily="18" charset="0"/>
                                  <a:ea typeface="+mn-ea"/>
                                  <a:cs typeface="+mn-cs"/>
                                </a:rPr>
                                <m:t>𝑆𝑙𝑒𝑤</m:t>
                              </m:r>
                              <m:r>
                                <a:rPr lang="en-US" altLang="zh-CN" sz="1100" i="1" kern="1200" dirty="0" smtClean="0">
                                  <a:solidFill>
                                    <a:schemeClr val="dk1"/>
                                  </a:solidFill>
                                  <a:latin typeface="Cambria Math" panose="02040503050406030204" pitchFamily="18" charset="0"/>
                                  <a:ea typeface="+mn-ea"/>
                                  <a:cs typeface="+mn-cs"/>
                                </a:rPr>
                                <m:t> </m:t>
                              </m:r>
                              <m:r>
                                <a:rPr lang="en-US" altLang="zh-CN" sz="1100" i="1" kern="1200" dirty="0" smtClean="0">
                                  <a:solidFill>
                                    <a:schemeClr val="dk1"/>
                                  </a:solidFill>
                                  <a:latin typeface="Cambria Math" panose="02040503050406030204" pitchFamily="18" charset="0"/>
                                  <a:ea typeface="+mn-ea"/>
                                  <a:cs typeface="+mn-cs"/>
                                </a:rPr>
                                <m:t>𝑅𝑎𝑡𝑒</m:t>
                              </m:r>
                            </m:oMath>
                          </a14:m>
                          <a:r>
                            <a:rPr lang="zh-CN" altLang="en-US" sz="1050" kern="1200" dirty="0">
                              <a:solidFill>
                                <a:schemeClr val="dk1"/>
                              </a:solidFill>
                              <a:latin typeface="+mn-lt"/>
                              <a:ea typeface="+mn-ea"/>
                              <a:cs typeface="+mn-cs"/>
                            </a:rPr>
                            <a:t>）</a:t>
                          </a:r>
                        </a:p>
                      </a:txBody>
                      <a:tcPr anchor="ctr">
                        <a:solidFill>
                          <a:schemeClr val="bg2"/>
                        </a:solidFill>
                      </a:tcPr>
                    </a:tc>
                    <a:extLst>
                      <a:ext uri="{0D108BD9-81ED-4DB2-BD59-A6C34878D82A}">
                        <a16:rowId xmlns:a16="http://schemas.microsoft.com/office/drawing/2014/main" val="922526255"/>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6</a:t>
                          </a:r>
                          <a:endParaRPr lang="zh-CN" altLang="en-US" sz="1100" kern="1200" dirty="0">
                            <a:solidFill>
                              <a:schemeClr val="tx1"/>
                            </a:solidFill>
                            <a:latin typeface="+mn-lt"/>
                            <a:ea typeface="+mn-ea"/>
                            <a:cs typeface="+mn-cs"/>
                          </a:endParaRPr>
                        </a:p>
                      </a:txBody>
                      <a:tcPr anchor="ctr">
                        <a:solidFill>
                          <a:schemeClr val="bg2"/>
                        </a:solidFill>
                      </a:tcPr>
                    </a:tc>
                    <a:tc>
                      <a:txBody>
                        <a:bodyPr/>
                        <a:lstStyle/>
                        <a:p>
                          <a:pPr marL="0" indent="0" algn="ctr">
                            <a:buFontTx/>
                            <a:buNone/>
                          </a:pPr>
                          <a:r>
                            <a:rPr lang="zh-CN" altLang="en-US" sz="1050" kern="1200" dirty="0">
                              <a:solidFill>
                                <a:schemeClr val="dk1"/>
                              </a:solidFill>
                              <a:latin typeface="+mn-lt"/>
                              <a:ea typeface="+mn-ea"/>
                              <a:cs typeface="+mn-cs"/>
                            </a:rPr>
                            <a:t>幅频特性（</a:t>
                          </a:r>
                          <a14:m>
                            <m:oMath xmlns:m="http://schemas.openxmlformats.org/officeDocument/2006/math">
                              <m:r>
                                <a:rPr lang="en-US" altLang="zh-CN" sz="1100" i="1" kern="1200" dirty="0" smtClean="0">
                                  <a:solidFill>
                                    <a:schemeClr val="dk1"/>
                                  </a:solidFill>
                                  <a:latin typeface="Cambria Math" panose="02040503050406030204" pitchFamily="18" charset="0"/>
                                  <a:ea typeface="+mn-ea"/>
                                  <a:cs typeface="+mn-cs"/>
                                </a:rPr>
                                <m:t>𝐴</m:t>
                              </m:r>
                              <m:r>
                                <a:rPr lang="en-US" altLang="zh-CN" sz="1100" i="1" kern="1200" dirty="0" smtClean="0">
                                  <a:solidFill>
                                    <a:schemeClr val="dk1"/>
                                  </a:solidFill>
                                  <a:latin typeface="Cambria Math" panose="02040503050406030204" pitchFamily="18" charset="0"/>
                                  <a:ea typeface="+mn-ea"/>
                                  <a:cs typeface="+mn-cs"/>
                                </a:rPr>
                                <m:t>−</m:t>
                              </m:r>
                              <m:r>
                                <a:rPr lang="en-US" altLang="zh-CN" sz="1100" i="1" kern="1200" dirty="0" smtClean="0">
                                  <a:solidFill>
                                    <a:schemeClr val="dk1"/>
                                  </a:solidFill>
                                  <a:latin typeface="Cambria Math" panose="02040503050406030204" pitchFamily="18" charset="0"/>
                                  <a:ea typeface="+mn-ea"/>
                                  <a:cs typeface="+mn-cs"/>
                                </a:rPr>
                                <m:t>𝐹</m:t>
                              </m:r>
                            </m:oMath>
                          </a14:m>
                          <a:r>
                            <a:rPr lang="zh-CN" altLang="en-US" sz="1050" kern="1200" dirty="0">
                              <a:solidFill>
                                <a:schemeClr val="dk1"/>
                              </a:solidFill>
                              <a:latin typeface="+mn-lt"/>
                              <a:ea typeface="+mn-ea"/>
                              <a:cs typeface="+mn-cs"/>
                            </a:rPr>
                            <a:t>）</a:t>
                          </a:r>
                        </a:p>
                      </a:txBody>
                      <a:tcPr anchor="ctr">
                        <a:solidFill>
                          <a:schemeClr val="bg2"/>
                        </a:solidFill>
                      </a:tcPr>
                    </a:tc>
                    <a:extLst>
                      <a:ext uri="{0D108BD9-81ED-4DB2-BD59-A6C34878D82A}">
                        <a16:rowId xmlns:a16="http://schemas.microsoft.com/office/drawing/2014/main" val="2280934937"/>
                      </a:ext>
                    </a:extLst>
                  </a:tr>
                </a:tbl>
              </a:graphicData>
            </a:graphic>
          </p:graphicFrame>
        </mc:Choice>
        <mc:Fallback xmlns="">
          <p:graphicFrame>
            <p:nvGraphicFramePr>
              <p:cNvPr id="6" name="表格 4">
                <a:extLst>
                  <a:ext uri="{FF2B5EF4-FFF2-40B4-BE49-F238E27FC236}">
                    <a16:creationId xmlns:a16="http://schemas.microsoft.com/office/drawing/2014/main" id="{9A1CD1E0-6901-46FA-75E1-429562C3A801}"/>
                  </a:ext>
                </a:extLst>
              </p:cNvPr>
              <p:cNvGraphicFramePr>
                <a:graphicFrameLocks/>
              </p:cNvGraphicFramePr>
              <p:nvPr>
                <p:extLst>
                  <p:ext uri="{D42A27DB-BD31-4B8C-83A1-F6EECF244321}">
                    <p14:modId xmlns:p14="http://schemas.microsoft.com/office/powerpoint/2010/main" val="1821923030"/>
                  </p:ext>
                </p:extLst>
              </p:nvPr>
            </p:nvGraphicFramePr>
            <p:xfrm>
              <a:off x="904399" y="1105849"/>
              <a:ext cx="7102364" cy="3147774"/>
            </p:xfrm>
            <a:graphic>
              <a:graphicData uri="http://schemas.openxmlformats.org/drawingml/2006/table">
                <a:tbl>
                  <a:tblPr firstRow="1" bandRow="1">
                    <a:tableStyleId>{5C22544A-7EE6-4342-B048-85BDC9FD1C3A}</a:tableStyleId>
                  </a:tblPr>
                  <a:tblGrid>
                    <a:gridCol w="617040">
                      <a:extLst>
                        <a:ext uri="{9D8B030D-6E8A-4147-A177-3AD203B41FA5}">
                          <a16:colId xmlns:a16="http://schemas.microsoft.com/office/drawing/2014/main" val="1495977417"/>
                        </a:ext>
                      </a:extLst>
                    </a:gridCol>
                    <a:gridCol w="6485324">
                      <a:extLst>
                        <a:ext uri="{9D8B030D-6E8A-4147-A177-3AD203B41FA5}">
                          <a16:colId xmlns:a16="http://schemas.microsoft.com/office/drawing/2014/main" val="3238620360"/>
                        </a:ext>
                      </a:extLst>
                    </a:gridCol>
                  </a:tblGrid>
                  <a:tr h="467334">
                    <a:tc gridSpan="2">
                      <a:txBody>
                        <a:bodyPr/>
                        <a:lstStyle/>
                        <a:p>
                          <a:pPr algn="ctr"/>
                          <a:r>
                            <a:rPr lang="zh-CN" altLang="en-US" dirty="0">
                              <a:solidFill>
                                <a:schemeClr val="bg1"/>
                              </a:solidFill>
                            </a:rPr>
                            <a:t>运放测试参数</a:t>
                          </a:r>
                        </a:p>
                      </a:txBody>
                      <a:tcPr anchor="ctr">
                        <a:solidFill>
                          <a:srgbClr val="33B8B9"/>
                        </a:solidFill>
                      </a:tcPr>
                    </a:tc>
                    <a:tc hMerge="1">
                      <a:txBody>
                        <a:bodyPr/>
                        <a:lstStyle/>
                        <a:p>
                          <a:endParaRPr lang="zh-CN" altLang="en-US"/>
                        </a:p>
                      </a:txBody>
                      <a:tcPr/>
                    </a:tc>
                    <a:extLst>
                      <a:ext uri="{0D108BD9-81ED-4DB2-BD59-A6C34878D82A}">
                        <a16:rowId xmlns:a16="http://schemas.microsoft.com/office/drawing/2014/main" val="3926834485"/>
                      </a:ext>
                    </a:extLst>
                  </a:tr>
                  <a:tr h="446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1</a:t>
                          </a:r>
                        </a:p>
                      </a:txBody>
                      <a:tcPr anchor="ctr">
                        <a:solidFill>
                          <a:schemeClr val="bg2"/>
                        </a:solidFill>
                      </a:tcPr>
                    </a:tc>
                    <a:tc>
                      <a:txBody>
                        <a:bodyPr/>
                        <a:lstStyle/>
                        <a:p>
                          <a:endParaRPr lang="zh-CN"/>
                        </a:p>
                      </a:txBody>
                      <a:tcPr anchor="ctr">
                        <a:blipFill>
                          <a:blip r:embed="rId2"/>
                          <a:stretch>
                            <a:fillRect l="-9577" t="-106849" r="-376" b="-505479"/>
                          </a:stretch>
                        </a:blipFill>
                      </a:tcPr>
                    </a:tc>
                    <a:extLst>
                      <a:ext uri="{0D108BD9-81ED-4DB2-BD59-A6C34878D82A}">
                        <a16:rowId xmlns:a16="http://schemas.microsoft.com/office/drawing/2014/main" val="3419756960"/>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2</a:t>
                          </a:r>
                          <a:endParaRPr lang="zh-CN" altLang="en-US" sz="1100" kern="1200" dirty="0">
                            <a:solidFill>
                              <a:schemeClr val="tx1"/>
                            </a:solidFill>
                            <a:latin typeface="+mn-lt"/>
                            <a:ea typeface="+mn-ea"/>
                            <a:cs typeface="+mn-cs"/>
                          </a:endParaRPr>
                        </a:p>
                      </a:txBody>
                      <a:tcPr anchor="ctr">
                        <a:solidFill>
                          <a:schemeClr val="bg2"/>
                        </a:solidFill>
                      </a:tcPr>
                    </a:tc>
                    <a:tc>
                      <a:txBody>
                        <a:bodyPr/>
                        <a:lstStyle/>
                        <a:p>
                          <a:endParaRPr lang="zh-CN"/>
                        </a:p>
                      </a:txBody>
                      <a:tcPr anchor="ctr">
                        <a:blipFill>
                          <a:blip r:embed="rId2"/>
                          <a:stretch>
                            <a:fillRect l="-9577" t="-204054" r="-376" b="-398649"/>
                          </a:stretch>
                        </a:blipFill>
                      </a:tcPr>
                    </a:tc>
                    <a:extLst>
                      <a:ext uri="{0D108BD9-81ED-4DB2-BD59-A6C34878D82A}">
                        <a16:rowId xmlns:a16="http://schemas.microsoft.com/office/drawing/2014/main" val="1011903945"/>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3</a:t>
                          </a:r>
                          <a:endParaRPr lang="zh-CN" altLang="en-US" sz="1100" kern="1200" dirty="0">
                            <a:solidFill>
                              <a:schemeClr val="tx1"/>
                            </a:solidFill>
                            <a:latin typeface="+mn-lt"/>
                            <a:ea typeface="+mn-ea"/>
                            <a:cs typeface="+mn-cs"/>
                          </a:endParaRPr>
                        </a:p>
                      </a:txBody>
                      <a:tcPr anchor="ctr">
                        <a:solidFill>
                          <a:schemeClr val="bg2"/>
                        </a:solidFill>
                      </a:tcPr>
                    </a:tc>
                    <a:tc>
                      <a:txBody>
                        <a:bodyPr/>
                        <a:lstStyle/>
                        <a:p>
                          <a:endParaRPr lang="zh-CN"/>
                        </a:p>
                      </a:txBody>
                      <a:tcPr anchor="ctr">
                        <a:blipFill>
                          <a:blip r:embed="rId2"/>
                          <a:stretch>
                            <a:fillRect l="-9577" t="-308219" r="-376" b="-304110"/>
                          </a:stretch>
                        </a:blipFill>
                      </a:tcPr>
                    </a:tc>
                    <a:extLst>
                      <a:ext uri="{0D108BD9-81ED-4DB2-BD59-A6C34878D82A}">
                        <a16:rowId xmlns:a16="http://schemas.microsoft.com/office/drawing/2014/main" val="1035534845"/>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4</a:t>
                          </a:r>
                          <a:endParaRPr lang="zh-CN" altLang="en-US" sz="1100" kern="1200" dirty="0">
                            <a:solidFill>
                              <a:schemeClr val="tx1"/>
                            </a:solidFill>
                            <a:latin typeface="+mn-lt"/>
                            <a:ea typeface="+mn-ea"/>
                            <a:cs typeface="+mn-cs"/>
                          </a:endParaRPr>
                        </a:p>
                      </a:txBody>
                      <a:tcPr anchor="ctr">
                        <a:solidFill>
                          <a:schemeClr val="bg2"/>
                        </a:solidFill>
                      </a:tcPr>
                    </a:tc>
                    <a:tc>
                      <a:txBody>
                        <a:bodyPr/>
                        <a:lstStyle/>
                        <a:p>
                          <a:endParaRPr lang="zh-CN"/>
                        </a:p>
                      </a:txBody>
                      <a:tcPr anchor="ctr">
                        <a:blipFill>
                          <a:blip r:embed="rId2"/>
                          <a:stretch>
                            <a:fillRect l="-9577" t="-408219" r="-376" b="-204110"/>
                          </a:stretch>
                        </a:blipFill>
                      </a:tcPr>
                    </a:tc>
                    <a:extLst>
                      <a:ext uri="{0D108BD9-81ED-4DB2-BD59-A6C34878D82A}">
                        <a16:rowId xmlns:a16="http://schemas.microsoft.com/office/drawing/2014/main" val="1531927584"/>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5</a:t>
                          </a:r>
                          <a:endParaRPr lang="zh-CN" altLang="en-US" sz="1100" kern="1200" dirty="0">
                            <a:solidFill>
                              <a:schemeClr val="tx1"/>
                            </a:solidFill>
                            <a:latin typeface="+mn-lt"/>
                            <a:ea typeface="+mn-ea"/>
                            <a:cs typeface="+mn-cs"/>
                          </a:endParaRPr>
                        </a:p>
                      </a:txBody>
                      <a:tcPr anchor="ctr">
                        <a:solidFill>
                          <a:schemeClr val="bg2"/>
                        </a:solidFill>
                      </a:tcPr>
                    </a:tc>
                    <a:tc>
                      <a:txBody>
                        <a:bodyPr/>
                        <a:lstStyle/>
                        <a:p>
                          <a:endParaRPr lang="zh-CN"/>
                        </a:p>
                      </a:txBody>
                      <a:tcPr anchor="ctr">
                        <a:blipFill>
                          <a:blip r:embed="rId2"/>
                          <a:stretch>
                            <a:fillRect l="-9577" t="-501351" r="-376" b="-101351"/>
                          </a:stretch>
                        </a:blipFill>
                      </a:tcPr>
                    </a:tc>
                    <a:extLst>
                      <a:ext uri="{0D108BD9-81ED-4DB2-BD59-A6C34878D82A}">
                        <a16:rowId xmlns:a16="http://schemas.microsoft.com/office/drawing/2014/main" val="922526255"/>
                      </a:ext>
                    </a:extLst>
                  </a:tr>
                  <a:tr h="446740">
                    <a:tc>
                      <a:txBody>
                        <a:bodyPr/>
                        <a:lstStyle/>
                        <a:p>
                          <a:pPr marL="0" algn="ctr" defTabSz="914400" rtl="0" eaLnBrk="1" latinLnBrk="0" hangingPunct="1"/>
                          <a:r>
                            <a:rPr lang="en-US" altLang="zh-CN" sz="1100" kern="1200" dirty="0">
                              <a:solidFill>
                                <a:schemeClr val="tx1"/>
                              </a:solidFill>
                              <a:latin typeface="+mn-lt"/>
                              <a:ea typeface="+mn-ea"/>
                              <a:cs typeface="+mn-cs"/>
                            </a:rPr>
                            <a:t>6</a:t>
                          </a:r>
                          <a:endParaRPr lang="zh-CN" altLang="en-US" sz="1100" kern="1200" dirty="0">
                            <a:solidFill>
                              <a:schemeClr val="tx1"/>
                            </a:solidFill>
                            <a:latin typeface="+mn-lt"/>
                            <a:ea typeface="+mn-ea"/>
                            <a:cs typeface="+mn-cs"/>
                          </a:endParaRPr>
                        </a:p>
                      </a:txBody>
                      <a:tcPr anchor="ctr">
                        <a:solidFill>
                          <a:schemeClr val="bg2"/>
                        </a:solidFill>
                      </a:tcPr>
                    </a:tc>
                    <a:tc>
                      <a:txBody>
                        <a:bodyPr/>
                        <a:lstStyle/>
                        <a:p>
                          <a:endParaRPr lang="zh-CN"/>
                        </a:p>
                      </a:txBody>
                      <a:tcPr anchor="ctr">
                        <a:blipFill>
                          <a:blip r:embed="rId2"/>
                          <a:stretch>
                            <a:fillRect l="-9577" t="-609589" r="-376" b="-2740"/>
                          </a:stretch>
                        </a:blipFill>
                      </a:tcPr>
                    </a:tc>
                    <a:extLst>
                      <a:ext uri="{0D108BD9-81ED-4DB2-BD59-A6C34878D82A}">
                        <a16:rowId xmlns:a16="http://schemas.microsoft.com/office/drawing/2014/main" val="2280934937"/>
                      </a:ext>
                    </a:extLst>
                  </a:tr>
                </a:tbl>
              </a:graphicData>
            </a:graphic>
          </p:graphicFrame>
        </mc:Fallback>
      </mc:AlternateContent>
    </p:spTree>
    <p:extLst>
      <p:ext uri="{BB962C8B-B14F-4D97-AF65-F5344CB8AC3E}">
        <p14:creationId xmlns:p14="http://schemas.microsoft.com/office/powerpoint/2010/main" val="3995301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F5D1-966C-DC50-B3AC-5B6CC54D5924}"/>
              </a:ext>
            </a:extLst>
          </p:cNvPr>
          <p:cNvSpPr>
            <a:spLocks noGrp="1"/>
          </p:cNvSpPr>
          <p:nvPr>
            <p:ph type="body" sz="quarter" idx="10"/>
          </p:nvPr>
        </p:nvSpPr>
        <p:spPr/>
        <p:txBody>
          <a:bodyPr/>
          <a:lstStyle/>
          <a:p>
            <a:r>
              <a:rPr lang="zh-CN" altLang="en-US" dirty="0">
                <a:latin typeface="+mn-ea"/>
                <a:ea typeface="+mn-ea"/>
              </a:rPr>
              <a:t>运放参数测试实验</a:t>
            </a:r>
          </a:p>
        </p:txBody>
      </p:sp>
    </p:spTree>
    <p:extLst>
      <p:ext uri="{BB962C8B-B14F-4D97-AF65-F5344CB8AC3E}">
        <p14:creationId xmlns:p14="http://schemas.microsoft.com/office/powerpoint/2010/main" val="272766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3CD91-0518-242C-E85E-1D9901661963}"/>
              </a:ext>
            </a:extLst>
          </p:cNvPr>
          <p:cNvSpPr>
            <a:spLocks noGrp="1"/>
          </p:cNvSpPr>
          <p:nvPr>
            <p:ph type="title"/>
          </p:nvPr>
        </p:nvSpPr>
        <p:spPr/>
        <p:txBody>
          <a:bodyPr/>
          <a:lstStyle/>
          <a:p>
            <a:r>
              <a:rPr lang="zh-CN" altLang="en-US" dirty="0">
                <a:ea typeface="+mn-ea"/>
              </a:rPr>
              <a:t>实验准备</a:t>
            </a:r>
          </a:p>
        </p:txBody>
      </p:sp>
      <p:graphicFrame>
        <p:nvGraphicFramePr>
          <p:cNvPr id="4" name="表格 4">
            <a:extLst>
              <a:ext uri="{FF2B5EF4-FFF2-40B4-BE49-F238E27FC236}">
                <a16:creationId xmlns:a16="http://schemas.microsoft.com/office/drawing/2014/main" id="{E381ED34-A5B0-5AD1-35E8-D2A3DE15627E}"/>
              </a:ext>
            </a:extLst>
          </p:cNvPr>
          <p:cNvGraphicFramePr>
            <a:graphicFrameLocks noGrp="1"/>
          </p:cNvGraphicFramePr>
          <p:nvPr>
            <p:ph idx="1"/>
            <p:extLst>
              <p:ext uri="{D42A27DB-BD31-4B8C-83A1-F6EECF244321}">
                <p14:modId xmlns:p14="http://schemas.microsoft.com/office/powerpoint/2010/main" val="4036628127"/>
              </p:ext>
            </p:extLst>
          </p:nvPr>
        </p:nvGraphicFramePr>
        <p:xfrm>
          <a:off x="915987" y="1143000"/>
          <a:ext cx="7181215" cy="2284095"/>
        </p:xfrm>
        <a:graphic>
          <a:graphicData uri="http://schemas.openxmlformats.org/drawingml/2006/table">
            <a:tbl>
              <a:tblPr firstRow="1" bandRow="1">
                <a:tableStyleId>{5C22544A-7EE6-4342-B048-85BDC9FD1C3A}</a:tableStyleId>
              </a:tblPr>
              <a:tblGrid>
                <a:gridCol w="1889125">
                  <a:extLst>
                    <a:ext uri="{9D8B030D-6E8A-4147-A177-3AD203B41FA5}">
                      <a16:colId xmlns:a16="http://schemas.microsoft.com/office/drawing/2014/main" val="1495977417"/>
                    </a:ext>
                  </a:extLst>
                </a:gridCol>
                <a:gridCol w="1704135">
                  <a:extLst>
                    <a:ext uri="{9D8B030D-6E8A-4147-A177-3AD203B41FA5}">
                      <a16:colId xmlns:a16="http://schemas.microsoft.com/office/drawing/2014/main" val="2520820426"/>
                    </a:ext>
                  </a:extLst>
                </a:gridCol>
                <a:gridCol w="1942035">
                  <a:extLst>
                    <a:ext uri="{9D8B030D-6E8A-4147-A177-3AD203B41FA5}">
                      <a16:colId xmlns:a16="http://schemas.microsoft.com/office/drawing/2014/main" val="817728251"/>
                    </a:ext>
                  </a:extLst>
                </a:gridCol>
                <a:gridCol w="1645920">
                  <a:extLst>
                    <a:ext uri="{9D8B030D-6E8A-4147-A177-3AD203B41FA5}">
                      <a16:colId xmlns:a16="http://schemas.microsoft.com/office/drawing/2014/main" val="3072944327"/>
                    </a:ext>
                  </a:extLst>
                </a:gridCol>
              </a:tblGrid>
              <a:tr h="331154">
                <a:tc gridSpan="2">
                  <a:txBody>
                    <a:bodyPr/>
                    <a:lstStyle/>
                    <a:p>
                      <a:pPr algn="ctr"/>
                      <a:r>
                        <a:rPr lang="zh-CN" altLang="en-US" dirty="0">
                          <a:solidFill>
                            <a:schemeClr val="bg1"/>
                          </a:solidFill>
                        </a:rPr>
                        <a:t>硬件</a:t>
                      </a:r>
                    </a:p>
                  </a:txBody>
                  <a:tcPr anchor="ctr">
                    <a:solidFill>
                      <a:srgbClr val="33B8B9"/>
                    </a:solidFill>
                  </a:tcPr>
                </a:tc>
                <a:tc hMerge="1">
                  <a:txBody>
                    <a:bodyPr/>
                    <a:lstStyle/>
                    <a:p>
                      <a:endParaRPr lang="zh-CN" altLang="en-US" dirty="0"/>
                    </a:p>
                  </a:txBody>
                  <a:tcPr>
                    <a:solidFill>
                      <a:schemeClr val="bg2"/>
                    </a:solidFill>
                  </a:tcPr>
                </a:tc>
                <a:tc gridSpan="2">
                  <a:txBody>
                    <a:bodyPr/>
                    <a:lstStyle/>
                    <a:p>
                      <a:pPr algn="ctr"/>
                      <a:r>
                        <a:rPr lang="zh-CN" altLang="en-US" dirty="0">
                          <a:solidFill>
                            <a:schemeClr val="bg1"/>
                          </a:solidFill>
                        </a:rPr>
                        <a:t>软件</a:t>
                      </a:r>
                    </a:p>
                  </a:txBody>
                  <a:tcPr anchor="ctr">
                    <a:solidFill>
                      <a:srgbClr val="33B8B9"/>
                    </a:solidFill>
                  </a:tcPr>
                </a:tc>
                <a:tc hMerge="1">
                  <a:txBody>
                    <a:bodyPr/>
                    <a:lstStyle/>
                    <a:p>
                      <a:pPr algn="ctr"/>
                      <a:endParaRPr lang="zh-CN" altLang="en-US" dirty="0">
                        <a:solidFill>
                          <a:schemeClr val="tx1"/>
                        </a:solidFill>
                      </a:endParaRPr>
                    </a:p>
                  </a:txBody>
                  <a:tcPr anchor="ctr">
                    <a:solidFill>
                      <a:schemeClr val="bg2"/>
                    </a:solidFill>
                  </a:tcPr>
                </a:tc>
                <a:extLst>
                  <a:ext uri="{0D108BD9-81ED-4DB2-BD59-A6C34878D82A}">
                    <a16:rowId xmlns:a16="http://schemas.microsoft.com/office/drawing/2014/main" val="3926834485"/>
                  </a:ext>
                </a:extLst>
              </a:tr>
              <a:tr h="485775">
                <a:tc>
                  <a:txBody>
                    <a:bodyPr/>
                    <a:lstStyle/>
                    <a:p>
                      <a:pPr algn="ctr"/>
                      <a:r>
                        <a:rPr lang="en-US" altLang="zh-CN" sz="1100" dirty="0">
                          <a:solidFill>
                            <a:schemeClr val="tx1"/>
                          </a:solidFill>
                        </a:rPr>
                        <a:t>IECUBE-3839</a:t>
                      </a:r>
                      <a:endParaRPr lang="zh-CN" altLang="en-US" sz="1100" dirty="0">
                        <a:solidFill>
                          <a:schemeClr val="tx1"/>
                        </a:solidFill>
                      </a:endParaRPr>
                    </a:p>
                  </a:txBody>
                  <a:tcPr anchor="ctr">
                    <a:solidFill>
                      <a:schemeClr val="bg2"/>
                    </a:solidFill>
                  </a:tcPr>
                </a:tc>
                <a:tc>
                  <a:txBody>
                    <a:bodyPr/>
                    <a:lstStyle/>
                    <a:p>
                      <a:pPr algn="ctr"/>
                      <a:endParaRPr lang="zh-CN" altLang="en-US" dirty="0">
                        <a:solidFill>
                          <a:schemeClr val="tx1"/>
                        </a:solidFill>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200" dirty="0">
                          <a:solidFill>
                            <a:schemeClr val="tx1"/>
                          </a:solidFill>
                          <a:latin typeface="+mn-lt"/>
                          <a:ea typeface="+mn-ea"/>
                          <a:cs typeface="+mn-cs"/>
                        </a:rPr>
                        <a:t>LabVIEW</a:t>
                      </a:r>
                    </a:p>
                  </a:txBody>
                  <a:tcPr anchor="ctr">
                    <a:solidFill>
                      <a:schemeClr val="bg2"/>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1011903945"/>
                  </a:ext>
                </a:extLst>
              </a:tr>
              <a:tr h="376238">
                <a:tc>
                  <a:txBody>
                    <a:bodyPr/>
                    <a:lstStyle/>
                    <a:p>
                      <a:pPr algn="ctr"/>
                      <a:r>
                        <a:rPr lang="zh-CN" altLang="en-US" sz="1100" dirty="0">
                          <a:solidFill>
                            <a:schemeClr val="tx1"/>
                          </a:solidFill>
                        </a:rPr>
                        <a:t>运放</a:t>
                      </a:r>
                      <a:r>
                        <a:rPr lang="en-US" altLang="zh-CN" sz="1100" dirty="0">
                          <a:solidFill>
                            <a:schemeClr val="tx1"/>
                          </a:solidFill>
                        </a:rPr>
                        <a:t> DUT</a:t>
                      </a:r>
                      <a:r>
                        <a:rPr lang="zh-CN" altLang="en-US" sz="1100" dirty="0">
                          <a:solidFill>
                            <a:schemeClr val="tx1"/>
                          </a:solidFill>
                        </a:rPr>
                        <a:t>板卡</a:t>
                      </a:r>
                    </a:p>
                  </a:txBody>
                  <a:tcPr anchor="ctr">
                    <a:solidFill>
                      <a:schemeClr val="bg2"/>
                    </a:solidFill>
                  </a:tcPr>
                </a:tc>
                <a:tc>
                  <a:txBody>
                    <a:bodyPr/>
                    <a:lstStyle/>
                    <a:p>
                      <a:pPr algn="ctr"/>
                      <a:endParaRPr lang="zh-CN" altLang="en-US" dirty="0">
                        <a:solidFill>
                          <a:schemeClr val="tx1"/>
                        </a:solidFill>
                      </a:endParaRPr>
                    </a:p>
                  </a:txBody>
                  <a:tcPr anchor="ctr">
                    <a:solidFill>
                      <a:schemeClr val="bg2"/>
                    </a:solidFill>
                  </a:tcPr>
                </a:tc>
                <a:tc>
                  <a:txBody>
                    <a:bodyPr/>
                    <a:lstStyle/>
                    <a:p>
                      <a:pPr marL="0" algn="ctr" defTabSz="914400" rtl="0" eaLnBrk="1" latinLnBrk="0" hangingPunct="1"/>
                      <a:r>
                        <a:rPr lang="en-US" altLang="zh-CN" sz="1100" kern="1200" dirty="0">
                          <a:solidFill>
                            <a:schemeClr val="tx1"/>
                          </a:solidFill>
                          <a:latin typeface="+mn-lt"/>
                          <a:ea typeface="+mn-ea"/>
                          <a:cs typeface="+mn-cs"/>
                        </a:rPr>
                        <a:t>IECUBE-3839</a:t>
                      </a:r>
                      <a:r>
                        <a:rPr lang="zh-CN" altLang="en-US" sz="1100" kern="1200" dirty="0">
                          <a:solidFill>
                            <a:schemeClr val="tx1"/>
                          </a:solidFill>
                          <a:latin typeface="+mn-lt"/>
                          <a:ea typeface="+mn-ea"/>
                          <a:cs typeface="+mn-cs"/>
                        </a:rPr>
                        <a:t>测试仪器软面板</a:t>
                      </a:r>
                    </a:p>
                  </a:txBody>
                  <a:tcPr anchor="ctr">
                    <a:solidFill>
                      <a:schemeClr val="bg2"/>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1035534845"/>
                  </a:ext>
                </a:extLst>
              </a:tr>
              <a:tr h="374968">
                <a:tc>
                  <a:txBody>
                    <a:bodyPr/>
                    <a:lstStyle/>
                    <a:p>
                      <a:pPr algn="ctr"/>
                      <a:r>
                        <a:rPr lang="zh-CN" altLang="en-US" sz="1100" dirty="0">
                          <a:solidFill>
                            <a:schemeClr val="tx1"/>
                          </a:solidFill>
                        </a:rPr>
                        <a:t>测试附件</a:t>
                      </a:r>
                    </a:p>
                  </a:txBody>
                  <a:tcPr anchor="ctr">
                    <a:solidFill>
                      <a:schemeClr val="bg2"/>
                    </a:solidFill>
                  </a:tcPr>
                </a:tc>
                <a:tc>
                  <a:txBody>
                    <a:bodyPr/>
                    <a:lstStyle/>
                    <a:p>
                      <a:pPr marL="0" indent="0" algn="ctr">
                        <a:buFontTx/>
                        <a:buNone/>
                      </a:pPr>
                      <a:r>
                        <a:rPr lang="zh-CN" altLang="en-US" sz="600" b="0" dirty="0">
                          <a:latin typeface="+mn-ea"/>
                          <a:ea typeface="+mn-ea"/>
                          <a:cs typeface="+mn-ea"/>
                          <a:sym typeface="+mn-lt"/>
                        </a:rPr>
                        <a:t>示波器探头（</a:t>
                      </a:r>
                      <a:r>
                        <a:rPr lang="en-US" altLang="zh-CN" sz="600" b="0" dirty="0">
                          <a:latin typeface="+mn-ea"/>
                          <a:ea typeface="+mn-ea"/>
                          <a:cs typeface="+mn-ea"/>
                          <a:sym typeface="+mn-lt"/>
                        </a:rPr>
                        <a:t>2</a:t>
                      </a:r>
                      <a:r>
                        <a:rPr lang="zh-CN" altLang="en-US" sz="600" b="0" dirty="0">
                          <a:latin typeface="+mn-ea"/>
                          <a:ea typeface="+mn-ea"/>
                          <a:cs typeface="+mn-ea"/>
                          <a:sym typeface="+mn-lt"/>
                        </a:rPr>
                        <a:t>个）</a:t>
                      </a:r>
                      <a:endParaRPr lang="en-US" altLang="zh-CN" sz="600" b="0" dirty="0">
                        <a:latin typeface="+mn-ea"/>
                        <a:ea typeface="+mn-ea"/>
                        <a:cs typeface="+mn-ea"/>
                        <a:sym typeface="+mn-lt"/>
                      </a:endParaRPr>
                    </a:p>
                    <a:p>
                      <a:pPr marL="0" indent="0" algn="ctr">
                        <a:buFontTx/>
                        <a:buNone/>
                      </a:pPr>
                      <a:r>
                        <a:rPr lang="zh-CN" altLang="en-US" sz="600" b="0" dirty="0">
                          <a:latin typeface="+mn-ea"/>
                          <a:ea typeface="+mn-ea"/>
                          <a:cs typeface="+mn-ea"/>
                          <a:sym typeface="+mn-lt"/>
                        </a:rPr>
                        <a:t>数字万用表探头（</a:t>
                      </a:r>
                      <a:r>
                        <a:rPr lang="en-US" altLang="zh-CN" sz="600" b="0" dirty="0">
                          <a:latin typeface="+mn-ea"/>
                          <a:ea typeface="+mn-ea"/>
                          <a:cs typeface="+mn-ea"/>
                          <a:sym typeface="+mn-lt"/>
                        </a:rPr>
                        <a:t>2</a:t>
                      </a:r>
                      <a:r>
                        <a:rPr lang="zh-CN" altLang="en-US" sz="600" b="0" dirty="0">
                          <a:latin typeface="+mn-ea"/>
                          <a:ea typeface="+mn-ea"/>
                          <a:cs typeface="+mn-ea"/>
                          <a:sym typeface="+mn-lt"/>
                        </a:rPr>
                        <a:t>个）</a:t>
                      </a:r>
                      <a:endParaRPr lang="en-US" altLang="zh-CN" sz="600" b="0" dirty="0">
                        <a:latin typeface="+mn-ea"/>
                        <a:ea typeface="+mn-ea"/>
                        <a:cs typeface="+mn-ea"/>
                        <a:sym typeface="+mn-lt"/>
                      </a:endParaRPr>
                    </a:p>
                    <a:p>
                      <a:pPr marL="0" indent="0" algn="ctr">
                        <a:buFontTx/>
                        <a:buNone/>
                      </a:pPr>
                      <a:r>
                        <a:rPr lang="en-US" altLang="zh-CN" sz="600" b="0" dirty="0">
                          <a:latin typeface="+mn-ea"/>
                          <a:ea typeface="+mn-ea"/>
                          <a:cs typeface="+mn-ea"/>
                          <a:sym typeface="+mn-lt"/>
                        </a:rPr>
                        <a:t>40-pin</a:t>
                      </a:r>
                      <a:r>
                        <a:rPr lang="zh-CN" altLang="en-US" sz="600" b="0" dirty="0">
                          <a:latin typeface="+mn-ea"/>
                          <a:ea typeface="+mn-ea"/>
                          <a:cs typeface="+mn-ea"/>
                          <a:sym typeface="+mn-lt"/>
                        </a:rPr>
                        <a:t>逻辑分析仪输入线缆（</a:t>
                      </a:r>
                      <a:r>
                        <a:rPr lang="en-US" altLang="zh-CN" sz="600" b="0" dirty="0">
                          <a:latin typeface="+mn-ea"/>
                          <a:ea typeface="+mn-ea"/>
                          <a:cs typeface="+mn-ea"/>
                          <a:sym typeface="+mn-lt"/>
                        </a:rPr>
                        <a:t>1</a:t>
                      </a:r>
                      <a:r>
                        <a:rPr lang="zh-CN" altLang="en-US" sz="600" b="0" dirty="0">
                          <a:latin typeface="+mn-ea"/>
                          <a:ea typeface="+mn-ea"/>
                          <a:cs typeface="+mn-ea"/>
                          <a:sym typeface="+mn-lt"/>
                        </a:rPr>
                        <a:t>根）</a:t>
                      </a:r>
                      <a:endParaRPr lang="en-US" altLang="zh-CN" sz="600" b="0" dirty="0">
                        <a:latin typeface="+mn-ea"/>
                        <a:ea typeface="+mn-ea"/>
                        <a:cs typeface="+mn-ea"/>
                        <a:sym typeface="+mn-lt"/>
                      </a:endParaRPr>
                    </a:p>
                    <a:p>
                      <a:pPr marL="0" indent="0" algn="ctr">
                        <a:buFontTx/>
                        <a:buNone/>
                      </a:pPr>
                      <a:r>
                        <a:rPr lang="en-US" altLang="zh-CN" sz="600" b="0" dirty="0">
                          <a:latin typeface="+mn-ea"/>
                          <a:ea typeface="+mn-ea"/>
                          <a:cs typeface="+mn-ea"/>
                          <a:sym typeface="+mn-lt"/>
                        </a:rPr>
                        <a:t>USB</a:t>
                      </a:r>
                      <a:r>
                        <a:rPr lang="zh-CN" altLang="en-US" sz="600" b="0" dirty="0">
                          <a:latin typeface="+mn-ea"/>
                          <a:ea typeface="+mn-ea"/>
                          <a:cs typeface="+mn-ea"/>
                          <a:sym typeface="+mn-lt"/>
                        </a:rPr>
                        <a:t>线缆（</a:t>
                      </a:r>
                      <a:r>
                        <a:rPr lang="en-US" altLang="zh-CN" sz="600" b="0" dirty="0">
                          <a:latin typeface="+mn-ea"/>
                          <a:ea typeface="+mn-ea"/>
                          <a:cs typeface="+mn-ea"/>
                          <a:sym typeface="+mn-lt"/>
                        </a:rPr>
                        <a:t>1</a:t>
                      </a:r>
                      <a:r>
                        <a:rPr lang="zh-CN" altLang="en-US" sz="600" b="0" dirty="0">
                          <a:latin typeface="+mn-ea"/>
                          <a:ea typeface="+mn-ea"/>
                          <a:cs typeface="+mn-ea"/>
                          <a:sym typeface="+mn-lt"/>
                        </a:rPr>
                        <a:t>根）</a:t>
                      </a:r>
                      <a:endParaRPr lang="en-US" altLang="zh-CN" sz="600" b="0" dirty="0">
                        <a:latin typeface="+mn-ea"/>
                        <a:ea typeface="+mn-ea"/>
                        <a:cs typeface="+mn-ea"/>
                        <a:sym typeface="+mn-lt"/>
                      </a:endParaRPr>
                    </a:p>
                    <a:p>
                      <a:pPr marL="0" indent="0" algn="ctr">
                        <a:buFontTx/>
                        <a:buNone/>
                      </a:pPr>
                      <a:r>
                        <a:rPr lang="en-US" altLang="zh-CN" sz="600" b="0" dirty="0">
                          <a:latin typeface="+mn-ea"/>
                          <a:ea typeface="+mn-ea"/>
                          <a:cs typeface="+mn-ea"/>
                          <a:sym typeface="+mn-lt"/>
                        </a:rPr>
                        <a:t>220V</a:t>
                      </a:r>
                      <a:r>
                        <a:rPr lang="zh-CN" altLang="en-US" sz="600" b="0" dirty="0">
                          <a:latin typeface="+mn-ea"/>
                          <a:ea typeface="+mn-ea"/>
                          <a:cs typeface="+mn-ea"/>
                          <a:sym typeface="+mn-lt"/>
                        </a:rPr>
                        <a:t>电源线（</a:t>
                      </a:r>
                      <a:r>
                        <a:rPr lang="en-US" altLang="zh-CN" sz="600" b="0" dirty="0">
                          <a:latin typeface="+mn-ea"/>
                          <a:ea typeface="+mn-ea"/>
                          <a:cs typeface="+mn-ea"/>
                          <a:sym typeface="+mn-lt"/>
                        </a:rPr>
                        <a:t>1</a:t>
                      </a:r>
                      <a:r>
                        <a:rPr lang="zh-CN" altLang="en-US" sz="600" b="0" dirty="0">
                          <a:latin typeface="+mn-ea"/>
                          <a:ea typeface="+mn-ea"/>
                          <a:cs typeface="+mn-ea"/>
                          <a:sym typeface="+mn-lt"/>
                        </a:rPr>
                        <a:t>根）</a:t>
                      </a:r>
                      <a:endParaRPr lang="en-US" altLang="zh-CN" sz="600" b="0" dirty="0">
                        <a:latin typeface="+mn-ea"/>
                        <a:ea typeface="+mn-ea"/>
                        <a:cs typeface="+mn-ea"/>
                        <a:sym typeface="+mn-lt"/>
                      </a:endParaRPr>
                    </a:p>
                  </a:txBody>
                  <a:tcPr anchor="ctr">
                    <a:solidFill>
                      <a:schemeClr val="bg2"/>
                    </a:solidFill>
                  </a:tcPr>
                </a:tc>
                <a:tc>
                  <a:txBody>
                    <a:bodyPr/>
                    <a:lstStyle/>
                    <a:p>
                      <a:pPr marL="0" algn="ctr" defTabSz="914400" rtl="0" eaLnBrk="1" latinLnBrk="0" hangingPunct="1"/>
                      <a:r>
                        <a:rPr lang="en-US" altLang="zh-CN" sz="1100" kern="1200" dirty="0">
                          <a:solidFill>
                            <a:schemeClr val="tx1"/>
                          </a:solidFill>
                          <a:latin typeface="+mn-lt"/>
                          <a:ea typeface="+mn-ea"/>
                          <a:cs typeface="+mn-cs"/>
                        </a:rPr>
                        <a:t>IECUBE-3839</a:t>
                      </a:r>
                      <a:r>
                        <a:rPr lang="zh-CN" altLang="en-US" sz="1100" kern="1200" dirty="0">
                          <a:solidFill>
                            <a:schemeClr val="tx1"/>
                          </a:solidFill>
                          <a:latin typeface="+mn-lt"/>
                          <a:ea typeface="+mn-ea"/>
                          <a:cs typeface="+mn-cs"/>
                        </a:rPr>
                        <a:t>集成电路参数测试实验软件</a:t>
                      </a:r>
                    </a:p>
                  </a:txBody>
                  <a:tcPr anchor="ctr">
                    <a:solidFill>
                      <a:schemeClr val="bg2"/>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1531927584"/>
                  </a:ext>
                </a:extLst>
              </a:tr>
              <a:tr h="374968">
                <a:tc>
                  <a:txBody>
                    <a:bodyPr/>
                    <a:lstStyle/>
                    <a:p>
                      <a:pPr algn="ctr"/>
                      <a:r>
                        <a:rPr lang="zh-CN" altLang="en-US" sz="1100" dirty="0">
                          <a:solidFill>
                            <a:schemeClr val="tx1"/>
                          </a:solidFill>
                        </a:rPr>
                        <a:t>元器件</a:t>
                      </a:r>
                      <a:endParaRPr lang="en-US" altLang="zh-CN" sz="1100" dirty="0">
                        <a:solidFill>
                          <a:schemeClr val="tx1"/>
                        </a:solidFill>
                      </a:endParaRPr>
                    </a:p>
                    <a:p>
                      <a:pPr algn="ctr"/>
                      <a:r>
                        <a:rPr lang="zh-CN" altLang="en-US" sz="1100" dirty="0">
                          <a:solidFill>
                            <a:schemeClr val="tx1"/>
                          </a:solidFill>
                        </a:rPr>
                        <a:t>（用于</a:t>
                      </a:r>
                      <a:r>
                        <a:rPr lang="en-US" altLang="zh-CN" sz="1100" dirty="0"/>
                        <a:t>ADC</a:t>
                      </a:r>
                      <a:r>
                        <a:rPr lang="zh-CN" altLang="en-US" sz="1100" dirty="0"/>
                        <a:t>手动测试实验</a:t>
                      </a:r>
                      <a:r>
                        <a:rPr lang="zh-CN" altLang="en-US" sz="1100" dirty="0">
                          <a:solidFill>
                            <a:schemeClr val="tx1"/>
                          </a:solidFill>
                        </a:rPr>
                        <a:t>）</a:t>
                      </a:r>
                    </a:p>
                  </a:txBody>
                  <a:tcPr anchor="ctr">
                    <a:solidFill>
                      <a:schemeClr val="bg2"/>
                    </a:solidFill>
                  </a:tcPr>
                </a:tc>
                <a:tc>
                  <a:txBody>
                    <a:bodyPr/>
                    <a:lstStyle/>
                    <a:p>
                      <a:pPr algn="ctr"/>
                      <a:r>
                        <a:rPr lang="en-US" altLang="zh-CN" sz="600" b="0" kern="1200" dirty="0">
                          <a:solidFill>
                            <a:schemeClr val="dk1"/>
                          </a:solidFill>
                          <a:latin typeface="+mn-ea"/>
                          <a:ea typeface="+mn-ea"/>
                          <a:cs typeface="+mn-ea"/>
                        </a:rPr>
                        <a:t>TLC062</a:t>
                      </a:r>
                      <a:r>
                        <a:rPr lang="zh-CN" altLang="zh-CN" sz="600" b="0" kern="1200" dirty="0">
                          <a:solidFill>
                            <a:schemeClr val="dk1"/>
                          </a:solidFill>
                          <a:latin typeface="+mn-ea"/>
                          <a:ea typeface="+mn-ea"/>
                          <a:cs typeface="+mn-ea"/>
                        </a:rPr>
                        <a:t>（</a:t>
                      </a:r>
                      <a:r>
                        <a:rPr lang="zh-CN" altLang="en-US" sz="600" b="0" kern="1200" dirty="0">
                          <a:solidFill>
                            <a:schemeClr val="dk1"/>
                          </a:solidFill>
                          <a:latin typeface="+mn-ea"/>
                          <a:ea typeface="+mn-ea"/>
                          <a:cs typeface="+mn-ea"/>
                        </a:rPr>
                        <a:t>运放</a:t>
                      </a:r>
                      <a:r>
                        <a:rPr lang="zh-CN" altLang="zh-CN" sz="600" b="0" kern="1200" dirty="0">
                          <a:solidFill>
                            <a:schemeClr val="dk1"/>
                          </a:solidFill>
                          <a:latin typeface="+mn-ea"/>
                          <a:ea typeface="+mn-ea"/>
                          <a:cs typeface="+mn-ea"/>
                        </a:rPr>
                        <a:t>）</a:t>
                      </a:r>
                      <a:endParaRPr lang="en-US" altLang="zh-CN" sz="600" b="0" kern="1200" dirty="0">
                        <a:solidFill>
                          <a:schemeClr val="dk1"/>
                        </a:solidFill>
                        <a:latin typeface="+mn-ea"/>
                        <a:ea typeface="+mn-ea"/>
                        <a:cs typeface="+mn-ea"/>
                      </a:endParaRPr>
                    </a:p>
                    <a:p>
                      <a:pPr algn="ctr"/>
                      <a:r>
                        <a:rPr lang="zh-CN" altLang="en-US" sz="600" b="0" kern="1200" dirty="0">
                          <a:solidFill>
                            <a:schemeClr val="dk1"/>
                          </a:solidFill>
                          <a:latin typeface="+mn-ea"/>
                          <a:ea typeface="+mn-ea"/>
                          <a:cs typeface="+mn-ea"/>
                        </a:rPr>
                        <a:t>电阻</a:t>
                      </a:r>
                      <a:endParaRPr lang="en-US" altLang="zh-CN" sz="600" b="0" kern="1200" dirty="0">
                        <a:solidFill>
                          <a:schemeClr val="dk1"/>
                        </a:solidFill>
                        <a:latin typeface="+mn-ea"/>
                        <a:ea typeface="+mn-ea"/>
                        <a:cs typeface="+mn-ea"/>
                      </a:endParaRPr>
                    </a:p>
                    <a:p>
                      <a:pPr algn="ctr"/>
                      <a:r>
                        <a:rPr lang="zh-CN" altLang="en-US" sz="600" b="0" kern="1200" dirty="0">
                          <a:solidFill>
                            <a:schemeClr val="dk1"/>
                          </a:solidFill>
                          <a:latin typeface="+mn-ea"/>
                          <a:ea typeface="+mn-ea"/>
                          <a:cs typeface="+mn-ea"/>
                        </a:rPr>
                        <a:t>电容</a:t>
                      </a:r>
                      <a:endParaRPr lang="en-US" altLang="zh-CN" sz="600" b="0" kern="1200" dirty="0">
                        <a:solidFill>
                          <a:schemeClr val="dk1"/>
                        </a:solidFill>
                        <a:latin typeface="+mn-ea"/>
                        <a:ea typeface="+mn-ea"/>
                        <a:cs typeface="+mn-ea"/>
                      </a:endParaRPr>
                    </a:p>
                    <a:p>
                      <a:pPr algn="ctr"/>
                      <a:r>
                        <a:rPr lang="zh-CN" altLang="en-US" sz="600" b="0" kern="1200" dirty="0">
                          <a:solidFill>
                            <a:schemeClr val="dk1"/>
                          </a:solidFill>
                          <a:latin typeface="+mn-ea"/>
                          <a:ea typeface="+mn-ea"/>
                          <a:cs typeface="+mn-ea"/>
                        </a:rPr>
                        <a:t>杜邦线若干</a:t>
                      </a:r>
                      <a:endParaRPr lang="en-US" altLang="zh-CN" sz="600" b="0" kern="1200" dirty="0">
                        <a:solidFill>
                          <a:schemeClr val="dk1"/>
                        </a:solidFill>
                        <a:latin typeface="+mn-ea"/>
                        <a:ea typeface="+mn-ea"/>
                        <a:cs typeface="+mn-ea"/>
                      </a:endParaRPr>
                    </a:p>
                  </a:txBody>
                  <a:tcPr anchor="ctr">
                    <a:solidFill>
                      <a:schemeClr val="bg2"/>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tc>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349968713"/>
                  </a:ext>
                </a:extLst>
              </a:tr>
            </a:tbl>
          </a:graphicData>
        </a:graphic>
      </p:graphicFrame>
      <p:pic>
        <p:nvPicPr>
          <p:cNvPr id="25" name="图片 24">
            <a:extLst>
              <a:ext uri="{FF2B5EF4-FFF2-40B4-BE49-F238E27FC236}">
                <a16:creationId xmlns:a16="http://schemas.microsoft.com/office/drawing/2014/main" id="{2F7FE9D0-1744-EA7F-41AB-A02E4B34C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756" y="1660315"/>
            <a:ext cx="1209569" cy="209094"/>
          </a:xfrm>
          <a:prstGeom prst="rect">
            <a:avLst/>
          </a:prstGeom>
        </p:spPr>
      </p:pic>
      <p:pic>
        <p:nvPicPr>
          <p:cNvPr id="27" name="图片 26" descr="图标&#10;&#10;描述已自动生成">
            <a:extLst>
              <a:ext uri="{FF2B5EF4-FFF2-40B4-BE49-F238E27FC236}">
                <a16:creationId xmlns:a16="http://schemas.microsoft.com/office/drawing/2014/main" id="{F621B1C0-1F1B-D50A-9890-FFFC94D0BB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7551" y="2486229"/>
            <a:ext cx="413975" cy="412600"/>
          </a:xfrm>
          <a:prstGeom prst="rect">
            <a:avLst/>
          </a:prstGeom>
        </p:spPr>
      </p:pic>
      <p:pic>
        <p:nvPicPr>
          <p:cNvPr id="5" name="图片 4">
            <a:extLst>
              <a:ext uri="{FF2B5EF4-FFF2-40B4-BE49-F238E27FC236}">
                <a16:creationId xmlns:a16="http://schemas.microsoft.com/office/drawing/2014/main" id="{B0D28D66-63A0-3ADC-FBAA-D5A90A1426F8}"/>
              </a:ext>
            </a:extLst>
          </p:cNvPr>
          <p:cNvPicPr>
            <a:picLocks noChangeAspect="1"/>
          </p:cNvPicPr>
          <p:nvPr/>
        </p:nvPicPr>
        <p:blipFill>
          <a:blip r:embed="rId4"/>
          <a:stretch>
            <a:fillRect/>
          </a:stretch>
        </p:blipFill>
        <p:spPr>
          <a:xfrm>
            <a:off x="3302556" y="1522056"/>
            <a:ext cx="681616" cy="418371"/>
          </a:xfrm>
          <a:prstGeom prst="rect">
            <a:avLst/>
          </a:prstGeom>
        </p:spPr>
      </p:pic>
      <p:pic>
        <p:nvPicPr>
          <p:cNvPr id="7" name="图片 6">
            <a:extLst>
              <a:ext uri="{FF2B5EF4-FFF2-40B4-BE49-F238E27FC236}">
                <a16:creationId xmlns:a16="http://schemas.microsoft.com/office/drawing/2014/main" id="{F9D17C66-C6FC-375A-B34D-65074FC260EA}"/>
              </a:ext>
            </a:extLst>
          </p:cNvPr>
          <p:cNvPicPr>
            <a:picLocks noChangeAspect="1"/>
          </p:cNvPicPr>
          <p:nvPr/>
        </p:nvPicPr>
        <p:blipFill>
          <a:blip r:embed="rId5"/>
          <a:stretch>
            <a:fillRect/>
          </a:stretch>
        </p:blipFill>
        <p:spPr>
          <a:xfrm>
            <a:off x="7010452" y="2037015"/>
            <a:ext cx="508171" cy="349709"/>
          </a:xfrm>
          <a:prstGeom prst="rect">
            <a:avLst/>
          </a:prstGeom>
        </p:spPr>
      </p:pic>
    </p:spTree>
    <p:extLst>
      <p:ext uri="{BB962C8B-B14F-4D97-AF65-F5344CB8AC3E}">
        <p14:creationId xmlns:p14="http://schemas.microsoft.com/office/powerpoint/2010/main" val="2955500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1D25B-6952-8680-D6CA-A9F514C64F00}"/>
              </a:ext>
            </a:extLst>
          </p:cNvPr>
          <p:cNvSpPr>
            <a:spLocks noGrp="1"/>
          </p:cNvSpPr>
          <p:nvPr>
            <p:ph type="title"/>
          </p:nvPr>
        </p:nvSpPr>
        <p:spPr/>
        <p:txBody>
          <a:bodyPr/>
          <a:lstStyle/>
          <a:p>
            <a:r>
              <a:rPr lang="zh-CN" altLang="en-US" sz="2400" dirty="0">
                <a:ea typeface="+mn-ea"/>
              </a:rPr>
              <a:t>验证实验：运放参数测试</a:t>
            </a:r>
            <a:endParaRPr lang="zh-CN" altLang="en-US" dirty="0">
              <a:ea typeface="+mn-ea"/>
            </a:endParaRPr>
          </a:p>
        </p:txBody>
      </p:sp>
      <p:sp>
        <p:nvSpPr>
          <p:cNvPr id="3" name="内容占位符 2">
            <a:extLst>
              <a:ext uri="{FF2B5EF4-FFF2-40B4-BE49-F238E27FC236}">
                <a16:creationId xmlns:a16="http://schemas.microsoft.com/office/drawing/2014/main" id="{C68DF8BE-5E1B-BB18-4BEA-3E3E78369F5D}"/>
              </a:ext>
            </a:extLst>
          </p:cNvPr>
          <p:cNvSpPr>
            <a:spLocks noGrp="1"/>
          </p:cNvSpPr>
          <p:nvPr>
            <p:ph idx="1"/>
          </p:nvPr>
        </p:nvSpPr>
        <p:spPr/>
        <p:txBody>
          <a:bodyPr/>
          <a:lstStyle/>
          <a:p>
            <a:r>
              <a:rPr lang="zh-CN" altLang="en-US" dirty="0">
                <a:ea typeface="+mn-ea"/>
              </a:rPr>
              <a:t>实验目的：</a:t>
            </a:r>
            <a:endParaRPr lang="en-US" altLang="zh-CN" dirty="0">
              <a:ea typeface="+mn-ea"/>
            </a:endParaRPr>
          </a:p>
          <a:p>
            <a:pPr lvl="1"/>
            <a:r>
              <a:rPr lang="zh-CN" altLang="en-US" dirty="0"/>
              <a:t>学习运放</a:t>
            </a:r>
            <a:r>
              <a:rPr lang="zh-CN" altLang="en-US" sz="1600" dirty="0"/>
              <a:t>的典型参数意义及测试方法</a:t>
            </a:r>
            <a:endParaRPr lang="en-US" altLang="zh-CN" dirty="0"/>
          </a:p>
          <a:p>
            <a:r>
              <a:rPr lang="zh-CN" altLang="en-US" dirty="0">
                <a:ea typeface="+mn-ea"/>
              </a:rPr>
              <a:t>主要软硬件：</a:t>
            </a:r>
            <a:endParaRPr lang="en-US" altLang="zh-CN" dirty="0">
              <a:ea typeface="+mn-ea"/>
            </a:endParaRPr>
          </a:p>
          <a:p>
            <a:pPr lvl="1"/>
            <a:endParaRPr lang="en-US" altLang="zh-CN" dirty="0"/>
          </a:p>
          <a:p>
            <a:pPr lvl="1"/>
            <a:endParaRPr lang="en-US" altLang="zh-CN" dirty="0"/>
          </a:p>
          <a:p>
            <a:pPr lvl="1"/>
            <a:endParaRPr lang="en-US" altLang="zh-CN" dirty="0"/>
          </a:p>
          <a:p>
            <a:pPr lvl="1"/>
            <a:endParaRPr lang="en-US" altLang="zh-CN" dirty="0"/>
          </a:p>
          <a:p>
            <a:r>
              <a:rPr lang="zh-CN" altLang="en-US" dirty="0">
                <a:ea typeface="+mn-ea"/>
              </a:rPr>
              <a:t>实验过程：</a:t>
            </a:r>
            <a:endParaRPr lang="en-US" altLang="zh-CN" dirty="0">
              <a:ea typeface="+mn-ea"/>
            </a:endParaRPr>
          </a:p>
          <a:p>
            <a:pPr lvl="1"/>
            <a:r>
              <a:rPr lang="zh-CN" altLang="en-US" dirty="0"/>
              <a:t>将运放</a:t>
            </a:r>
            <a:r>
              <a:rPr lang="en-US" altLang="zh-CN" dirty="0"/>
              <a:t> DUT</a:t>
            </a:r>
            <a:r>
              <a:rPr lang="zh-CN" altLang="en-US" dirty="0"/>
              <a:t>板卡插在</a:t>
            </a:r>
            <a:r>
              <a:rPr lang="en-US" altLang="zh-CN" dirty="0"/>
              <a:t>IECUBE-3839</a:t>
            </a:r>
            <a:r>
              <a:rPr lang="zh-CN" altLang="en-US" dirty="0"/>
              <a:t>顶部插槽上；</a:t>
            </a:r>
            <a:endParaRPr lang="en-US" altLang="zh-CN" dirty="0"/>
          </a:p>
          <a:p>
            <a:pPr lvl="1"/>
            <a:r>
              <a:rPr lang="zh-CN" altLang="en-US" dirty="0"/>
              <a:t>打开</a:t>
            </a:r>
            <a:r>
              <a:rPr lang="en-US" altLang="zh-CN" dirty="0">
                <a:solidFill>
                  <a:schemeClr val="bg2">
                    <a:lumMod val="25000"/>
                  </a:schemeClr>
                </a:solidFill>
                <a:cs typeface="Arial" charset="0"/>
              </a:rPr>
              <a:t>IECUBE-3839</a:t>
            </a:r>
            <a:r>
              <a:rPr lang="zh-CN" altLang="en-US" dirty="0">
                <a:solidFill>
                  <a:schemeClr val="bg2">
                    <a:lumMod val="25000"/>
                  </a:schemeClr>
                </a:solidFill>
                <a:cs typeface="Arial" charset="0"/>
              </a:rPr>
              <a:t>集成电路参数测试实验软件；</a:t>
            </a:r>
            <a:endParaRPr lang="en-US" altLang="zh-CN" dirty="0">
              <a:solidFill>
                <a:schemeClr val="bg2">
                  <a:lumMod val="25000"/>
                </a:schemeClr>
              </a:solidFill>
              <a:cs typeface="Arial" charset="0"/>
            </a:endParaRPr>
          </a:p>
          <a:p>
            <a:pPr lvl="1"/>
            <a:r>
              <a:rPr lang="zh-CN" altLang="en-US" dirty="0">
                <a:solidFill>
                  <a:schemeClr val="bg2">
                    <a:lumMod val="25000"/>
                  </a:schemeClr>
                </a:solidFill>
                <a:cs typeface="Arial" charset="0"/>
              </a:rPr>
              <a:t>按照实验指导书运放参数测试实验</a:t>
            </a:r>
            <a:r>
              <a:rPr lang="en-US" altLang="zh-CN" dirty="0">
                <a:solidFill>
                  <a:schemeClr val="bg2">
                    <a:lumMod val="25000"/>
                  </a:schemeClr>
                </a:solidFill>
                <a:cs typeface="Arial" charset="0"/>
              </a:rPr>
              <a:t>1-</a:t>
            </a:r>
            <a:r>
              <a:rPr lang="zh-CN" altLang="en-US" dirty="0">
                <a:solidFill>
                  <a:schemeClr val="bg2">
                    <a:lumMod val="25000"/>
                  </a:schemeClr>
                </a:solidFill>
                <a:cs typeface="Arial" charset="0"/>
              </a:rPr>
              <a:t>实验</a:t>
            </a:r>
            <a:r>
              <a:rPr lang="en-US" altLang="zh-CN" dirty="0">
                <a:solidFill>
                  <a:schemeClr val="bg2">
                    <a:lumMod val="25000"/>
                  </a:schemeClr>
                </a:solidFill>
                <a:cs typeface="Arial" charset="0"/>
              </a:rPr>
              <a:t>6</a:t>
            </a:r>
            <a:r>
              <a:rPr lang="zh-CN" altLang="en-US" dirty="0">
                <a:solidFill>
                  <a:schemeClr val="bg2">
                    <a:lumMod val="25000"/>
                  </a:schemeClr>
                </a:solidFill>
                <a:cs typeface="Arial" charset="0"/>
              </a:rPr>
              <a:t>的步骤完成实验。</a:t>
            </a:r>
            <a:endParaRPr lang="zh-CN" altLang="en-US" dirty="0"/>
          </a:p>
        </p:txBody>
      </p:sp>
      <p:graphicFrame>
        <p:nvGraphicFramePr>
          <p:cNvPr id="8" name="表格 4">
            <a:extLst>
              <a:ext uri="{FF2B5EF4-FFF2-40B4-BE49-F238E27FC236}">
                <a16:creationId xmlns:a16="http://schemas.microsoft.com/office/drawing/2014/main" id="{2EA45749-8C1B-EC48-1955-B32423BDEC00}"/>
              </a:ext>
            </a:extLst>
          </p:cNvPr>
          <p:cNvGraphicFramePr>
            <a:graphicFrameLocks/>
          </p:cNvGraphicFramePr>
          <p:nvPr>
            <p:extLst>
              <p:ext uri="{D42A27DB-BD31-4B8C-83A1-F6EECF244321}">
                <p14:modId xmlns:p14="http://schemas.microsoft.com/office/powerpoint/2010/main" val="3722724362"/>
              </p:ext>
            </p:extLst>
          </p:nvPr>
        </p:nvGraphicFramePr>
        <p:xfrm>
          <a:off x="649287" y="1730984"/>
          <a:ext cx="7181216" cy="1142845"/>
        </p:xfrm>
        <a:graphic>
          <a:graphicData uri="http://schemas.openxmlformats.org/drawingml/2006/table">
            <a:tbl>
              <a:tblPr firstRow="1" bandRow="1">
                <a:tableStyleId>{5C22544A-7EE6-4342-B048-85BDC9FD1C3A}</a:tableStyleId>
              </a:tblPr>
              <a:tblGrid>
                <a:gridCol w="1944688">
                  <a:extLst>
                    <a:ext uri="{9D8B030D-6E8A-4147-A177-3AD203B41FA5}">
                      <a16:colId xmlns:a16="http://schemas.microsoft.com/office/drawing/2014/main" val="1495977417"/>
                    </a:ext>
                  </a:extLst>
                </a:gridCol>
                <a:gridCol w="1653706">
                  <a:extLst>
                    <a:ext uri="{9D8B030D-6E8A-4147-A177-3AD203B41FA5}">
                      <a16:colId xmlns:a16="http://schemas.microsoft.com/office/drawing/2014/main" val="1715025641"/>
                    </a:ext>
                  </a:extLst>
                </a:gridCol>
                <a:gridCol w="1936902">
                  <a:extLst>
                    <a:ext uri="{9D8B030D-6E8A-4147-A177-3AD203B41FA5}">
                      <a16:colId xmlns:a16="http://schemas.microsoft.com/office/drawing/2014/main" val="817728251"/>
                    </a:ext>
                  </a:extLst>
                </a:gridCol>
                <a:gridCol w="1645920">
                  <a:extLst>
                    <a:ext uri="{9D8B030D-6E8A-4147-A177-3AD203B41FA5}">
                      <a16:colId xmlns:a16="http://schemas.microsoft.com/office/drawing/2014/main" val="2930419729"/>
                    </a:ext>
                  </a:extLst>
                </a:gridCol>
              </a:tblGrid>
              <a:tr h="393625">
                <a:tc gridSpan="2">
                  <a:txBody>
                    <a:bodyPr/>
                    <a:lstStyle/>
                    <a:p>
                      <a:pPr algn="ctr"/>
                      <a:r>
                        <a:rPr lang="zh-CN" altLang="en-US" dirty="0">
                          <a:solidFill>
                            <a:schemeClr val="bg1"/>
                          </a:solidFill>
                        </a:rPr>
                        <a:t>硬件</a:t>
                      </a:r>
                    </a:p>
                  </a:txBody>
                  <a:tcPr anchor="ctr">
                    <a:solidFill>
                      <a:srgbClr val="33B8B9"/>
                    </a:solidFill>
                  </a:tcPr>
                </a:tc>
                <a:tc hMerge="1">
                  <a:txBody>
                    <a:bodyPr/>
                    <a:lstStyle/>
                    <a:p>
                      <a:endParaRPr lang="zh-CN" altLang="en-US"/>
                    </a:p>
                  </a:txBody>
                  <a:tcPr/>
                </a:tc>
                <a:tc gridSpan="2">
                  <a:txBody>
                    <a:bodyPr/>
                    <a:lstStyle/>
                    <a:p>
                      <a:pPr algn="ctr"/>
                      <a:r>
                        <a:rPr lang="zh-CN" altLang="en-US" dirty="0">
                          <a:solidFill>
                            <a:schemeClr val="bg1"/>
                          </a:solidFill>
                        </a:rPr>
                        <a:t>软件</a:t>
                      </a:r>
                    </a:p>
                  </a:txBody>
                  <a:tcPr anchor="ctr">
                    <a:solidFill>
                      <a:srgbClr val="33B8B9"/>
                    </a:solidFill>
                  </a:tcPr>
                </a:tc>
                <a:tc hMerge="1">
                  <a:txBody>
                    <a:bodyPr/>
                    <a:lstStyle/>
                    <a:p>
                      <a:endParaRPr lang="zh-CN" altLang="en-US"/>
                    </a:p>
                  </a:txBody>
                  <a:tcPr/>
                </a:tc>
                <a:extLst>
                  <a:ext uri="{0D108BD9-81ED-4DB2-BD59-A6C34878D82A}">
                    <a16:rowId xmlns:a16="http://schemas.microsoft.com/office/drawing/2014/main" val="3926834485"/>
                  </a:ext>
                </a:extLst>
              </a:tr>
              <a:tr h="421374">
                <a:tc>
                  <a:txBody>
                    <a:bodyPr/>
                    <a:lstStyle/>
                    <a:p>
                      <a:pPr algn="ctr"/>
                      <a:r>
                        <a:rPr lang="en-US" altLang="zh-CN" sz="1100" b="0" dirty="0">
                          <a:solidFill>
                            <a:schemeClr val="tx1"/>
                          </a:solidFill>
                        </a:rPr>
                        <a:t>IECUBE-3839</a:t>
                      </a:r>
                      <a:endParaRPr lang="zh-CN" altLang="en-US" sz="1100" b="0" dirty="0">
                        <a:solidFill>
                          <a:schemeClr val="tx1"/>
                        </a:solidFill>
                      </a:endParaRPr>
                    </a:p>
                  </a:txBody>
                  <a:tcPr anchor="ctr">
                    <a:solidFill>
                      <a:schemeClr val="bg2"/>
                    </a:solidFill>
                  </a:tcPr>
                </a:tc>
                <a:tc>
                  <a:txBody>
                    <a:bodyPr/>
                    <a:lstStyle/>
                    <a:p>
                      <a:pPr algn="ctr"/>
                      <a:endParaRPr lang="zh-CN" altLang="en-US" sz="1100" b="0" dirty="0">
                        <a:solidFill>
                          <a:schemeClr val="tx1"/>
                        </a:solidFill>
                      </a:endParaRPr>
                    </a:p>
                  </a:txBody>
                  <a:tcPr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bg2">
                              <a:lumMod val="25000"/>
                            </a:schemeClr>
                          </a:solidFill>
                          <a:cs typeface="Arial" charset="0"/>
                        </a:rPr>
                        <a:t>IECUBE-3839</a:t>
                      </a:r>
                      <a:r>
                        <a:rPr lang="zh-CN" altLang="en-US" sz="1100" dirty="0">
                          <a:solidFill>
                            <a:schemeClr val="bg2">
                              <a:lumMod val="25000"/>
                            </a:schemeClr>
                          </a:solidFill>
                          <a:cs typeface="Arial" charset="0"/>
                        </a:rPr>
                        <a:t>集成电路参数测试实验软件</a:t>
                      </a:r>
                      <a:endParaRPr lang="en-US" altLang="zh-CN" sz="1100" dirty="0">
                        <a:solidFill>
                          <a:schemeClr val="bg2">
                            <a:lumMod val="25000"/>
                          </a:schemeClr>
                        </a:solidFill>
                        <a:cs typeface="Arial" charset="0"/>
                      </a:endParaRPr>
                    </a:p>
                  </a:txBody>
                  <a:tcPr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3419756960"/>
                  </a:ext>
                </a:extLst>
              </a:tr>
              <a:tr h="327846">
                <a:tc>
                  <a:txBody>
                    <a:bodyPr/>
                    <a:lstStyle/>
                    <a:p>
                      <a:pPr algn="ctr"/>
                      <a:r>
                        <a:rPr lang="zh-CN" altLang="en-US" sz="1100" dirty="0">
                          <a:solidFill>
                            <a:schemeClr val="tx1"/>
                          </a:solidFill>
                        </a:rPr>
                        <a:t>运放 </a:t>
                      </a:r>
                      <a:r>
                        <a:rPr lang="en-US" altLang="zh-CN" sz="1100" dirty="0">
                          <a:solidFill>
                            <a:schemeClr val="tx1"/>
                          </a:solidFill>
                        </a:rPr>
                        <a:t>DUT </a:t>
                      </a:r>
                      <a:r>
                        <a:rPr lang="zh-CN" altLang="en-US" sz="1100" dirty="0">
                          <a:solidFill>
                            <a:schemeClr val="tx1"/>
                          </a:solidFill>
                        </a:rPr>
                        <a:t>板卡</a:t>
                      </a:r>
                    </a:p>
                  </a:txBody>
                  <a:tcPr anchor="ctr">
                    <a:solidFill>
                      <a:schemeClr val="bg2"/>
                    </a:solidFill>
                  </a:tcPr>
                </a:tc>
                <a:tc>
                  <a:txBody>
                    <a:bodyPr/>
                    <a:lstStyle/>
                    <a:p>
                      <a:pPr algn="ctr"/>
                      <a:endParaRPr lang="zh-CN" altLang="en-US" sz="1100" dirty="0">
                        <a:solidFill>
                          <a:schemeClr val="tx1"/>
                        </a:solidFill>
                      </a:endParaRPr>
                    </a:p>
                  </a:txBody>
                  <a:tcPr anchor="ctr">
                    <a:solidFill>
                      <a:schemeClr val="bg2"/>
                    </a:solidFill>
                  </a:tcPr>
                </a:tc>
                <a:tc vMerge="1">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tc vMerge="1">
                  <a:txBody>
                    <a:bodyPr/>
                    <a:lstStyle/>
                    <a:p>
                      <a:endParaRPr lang="zh-CN" altLang="en-US"/>
                    </a:p>
                  </a:txBody>
                  <a:tcPr/>
                </a:tc>
                <a:extLst>
                  <a:ext uri="{0D108BD9-81ED-4DB2-BD59-A6C34878D82A}">
                    <a16:rowId xmlns:a16="http://schemas.microsoft.com/office/drawing/2014/main" val="1011903945"/>
                  </a:ext>
                </a:extLst>
              </a:tr>
            </a:tbl>
          </a:graphicData>
        </a:graphic>
      </p:graphicFrame>
      <p:pic>
        <p:nvPicPr>
          <p:cNvPr id="10" name="图片 9" descr="图标&#10;&#10;描述已自动生成">
            <a:extLst>
              <a:ext uri="{FF2B5EF4-FFF2-40B4-BE49-F238E27FC236}">
                <a16:creationId xmlns:a16="http://schemas.microsoft.com/office/drawing/2014/main" id="{27440DD5-929C-3C3F-DA2C-F809A2C9D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384" y="2289113"/>
            <a:ext cx="468513" cy="466957"/>
          </a:xfrm>
          <a:prstGeom prst="rect">
            <a:avLst/>
          </a:prstGeom>
        </p:spPr>
      </p:pic>
      <p:pic>
        <p:nvPicPr>
          <p:cNvPr id="5" name="图片 4">
            <a:extLst>
              <a:ext uri="{FF2B5EF4-FFF2-40B4-BE49-F238E27FC236}">
                <a16:creationId xmlns:a16="http://schemas.microsoft.com/office/drawing/2014/main" id="{CB232B27-2C2E-2C6B-A7DF-FE3546C1718B}"/>
              </a:ext>
            </a:extLst>
          </p:cNvPr>
          <p:cNvPicPr>
            <a:picLocks noChangeAspect="1"/>
          </p:cNvPicPr>
          <p:nvPr/>
        </p:nvPicPr>
        <p:blipFill>
          <a:blip r:embed="rId3"/>
          <a:stretch>
            <a:fillRect/>
          </a:stretch>
        </p:blipFill>
        <p:spPr>
          <a:xfrm>
            <a:off x="3044220" y="2149251"/>
            <a:ext cx="681616" cy="418371"/>
          </a:xfrm>
          <a:prstGeom prst="rect">
            <a:avLst/>
          </a:prstGeom>
        </p:spPr>
      </p:pic>
    </p:spTree>
    <p:extLst>
      <p:ext uri="{BB962C8B-B14F-4D97-AF65-F5344CB8AC3E}">
        <p14:creationId xmlns:p14="http://schemas.microsoft.com/office/powerpoint/2010/main" val="3959948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4F4E30-4204-4D79-547C-BE81BE590281}"/>
              </a:ext>
            </a:extLst>
          </p:cNvPr>
          <p:cNvSpPr>
            <a:spLocks noGrp="1"/>
          </p:cNvSpPr>
          <p:nvPr>
            <p:ph type="title"/>
          </p:nvPr>
        </p:nvSpPr>
        <p:spPr/>
        <p:txBody>
          <a:bodyPr/>
          <a:lstStyle/>
          <a:p>
            <a:r>
              <a:rPr lang="zh-CN" altLang="en-US" sz="2400" dirty="0">
                <a:ea typeface="+mn-ea"/>
              </a:rPr>
              <a:t>综合实验：运放手动测试实验</a:t>
            </a:r>
            <a:endParaRPr lang="zh-CN" altLang="en-US" dirty="0">
              <a:ea typeface="+mn-ea"/>
            </a:endParaRPr>
          </a:p>
        </p:txBody>
      </p:sp>
      <p:sp>
        <p:nvSpPr>
          <p:cNvPr id="3" name="内容占位符 2">
            <a:extLst>
              <a:ext uri="{FF2B5EF4-FFF2-40B4-BE49-F238E27FC236}">
                <a16:creationId xmlns:a16="http://schemas.microsoft.com/office/drawing/2014/main" id="{BCE6DF2B-8F01-E9C6-D4CA-D292F0E8AB13}"/>
              </a:ext>
            </a:extLst>
          </p:cNvPr>
          <p:cNvSpPr>
            <a:spLocks noGrp="1"/>
          </p:cNvSpPr>
          <p:nvPr>
            <p:ph idx="1"/>
          </p:nvPr>
        </p:nvSpPr>
        <p:spPr>
          <a:xfrm>
            <a:off x="454025" y="731520"/>
            <a:ext cx="8229600" cy="3601745"/>
          </a:xfrm>
        </p:spPr>
        <p:txBody>
          <a:bodyPr/>
          <a:lstStyle/>
          <a:p>
            <a:r>
              <a:rPr lang="zh-CN" altLang="en-US" dirty="0">
                <a:ea typeface="+mn-ea"/>
              </a:rPr>
              <a:t>实验目的：</a:t>
            </a:r>
            <a:endParaRPr lang="en-US" altLang="zh-CN" dirty="0">
              <a:ea typeface="+mn-ea"/>
            </a:endParaRPr>
          </a:p>
          <a:p>
            <a:pPr lvl="1"/>
            <a:r>
              <a:rPr lang="zh-CN" altLang="en-US" dirty="0"/>
              <a:t>学习运放测试电路搭建及测试测量仪器使用</a:t>
            </a:r>
          </a:p>
          <a:p>
            <a:r>
              <a:rPr lang="zh-CN" altLang="en-US" dirty="0">
                <a:ea typeface="+mn-ea"/>
              </a:rPr>
              <a:t>主要软硬件：</a:t>
            </a:r>
            <a:endParaRPr lang="en-US" altLang="zh-CN" dirty="0">
              <a:ea typeface="+mn-ea"/>
            </a:endParaRPr>
          </a:p>
          <a:p>
            <a:pPr lvl="1"/>
            <a:endParaRPr lang="en-US" altLang="zh-CN" dirty="0"/>
          </a:p>
          <a:p>
            <a:pPr lvl="1"/>
            <a:endParaRPr lang="en-US" altLang="zh-CN" dirty="0"/>
          </a:p>
          <a:p>
            <a:pPr lvl="1"/>
            <a:endParaRPr lang="en-US" altLang="zh-CN" dirty="0"/>
          </a:p>
          <a:p>
            <a:pPr lvl="1"/>
            <a:endParaRPr lang="en-US" altLang="zh-CN" dirty="0"/>
          </a:p>
          <a:p>
            <a:pPr marL="274320" lvl="1" indent="0">
              <a:buNone/>
            </a:pPr>
            <a:endParaRPr lang="en-US" altLang="zh-CN" dirty="0"/>
          </a:p>
          <a:p>
            <a:pPr marL="274320" lvl="1" indent="0">
              <a:buNone/>
            </a:pPr>
            <a:endParaRPr lang="en-US" altLang="zh-CN" dirty="0"/>
          </a:p>
          <a:p>
            <a:r>
              <a:rPr lang="zh-CN" altLang="en-US" dirty="0">
                <a:ea typeface="+mn-ea"/>
              </a:rPr>
              <a:t>实验过程：</a:t>
            </a:r>
            <a:endParaRPr lang="en-US" altLang="zh-CN" dirty="0">
              <a:ea typeface="+mn-ea"/>
            </a:endParaRPr>
          </a:p>
          <a:p>
            <a:pPr lvl="1"/>
            <a:r>
              <a:rPr lang="zh-CN" altLang="en-US" dirty="0"/>
              <a:t>按照实验指导书中的电路原理图在</a:t>
            </a:r>
            <a:r>
              <a:rPr lang="en-US" altLang="zh-CN" dirty="0"/>
              <a:t>IECUBE-3839</a:t>
            </a:r>
            <a:r>
              <a:rPr lang="zh-CN" altLang="en-US" dirty="0"/>
              <a:t>的面包板上搭建电路；</a:t>
            </a:r>
            <a:endParaRPr lang="en-US" altLang="zh-CN" dirty="0"/>
          </a:p>
          <a:p>
            <a:pPr lvl="1"/>
            <a:r>
              <a:rPr lang="zh-CN" altLang="en-US" dirty="0"/>
              <a:t>基于</a:t>
            </a:r>
            <a:r>
              <a:rPr lang="en-US" altLang="zh-CN" dirty="0"/>
              <a:t>IECUBE-3839</a:t>
            </a:r>
            <a:r>
              <a:rPr lang="zh-CN" altLang="en-US" dirty="0"/>
              <a:t>测试仪器软面板和提供的软件程序完成测试。</a:t>
            </a:r>
            <a:endParaRPr lang="en-US" altLang="zh-CN" dirty="0"/>
          </a:p>
        </p:txBody>
      </p:sp>
      <p:graphicFrame>
        <p:nvGraphicFramePr>
          <p:cNvPr id="8" name="表格 4">
            <a:extLst>
              <a:ext uri="{FF2B5EF4-FFF2-40B4-BE49-F238E27FC236}">
                <a16:creationId xmlns:a16="http://schemas.microsoft.com/office/drawing/2014/main" id="{BA61D8DA-1512-FE48-8AB7-5CE4BBFB48BE}"/>
              </a:ext>
            </a:extLst>
          </p:cNvPr>
          <p:cNvGraphicFramePr>
            <a:graphicFrameLocks/>
          </p:cNvGraphicFramePr>
          <p:nvPr>
            <p:extLst>
              <p:ext uri="{D42A27DB-BD31-4B8C-83A1-F6EECF244321}">
                <p14:modId xmlns:p14="http://schemas.microsoft.com/office/powerpoint/2010/main" val="3090959655"/>
              </p:ext>
            </p:extLst>
          </p:nvPr>
        </p:nvGraphicFramePr>
        <p:xfrm>
          <a:off x="683016" y="1791744"/>
          <a:ext cx="7181216" cy="1446112"/>
        </p:xfrm>
        <a:graphic>
          <a:graphicData uri="http://schemas.openxmlformats.org/drawingml/2006/table">
            <a:tbl>
              <a:tblPr firstRow="1" bandRow="1">
                <a:tableStyleId>{5C22544A-7EE6-4342-B048-85BDC9FD1C3A}</a:tableStyleId>
              </a:tblPr>
              <a:tblGrid>
                <a:gridCol w="1944688">
                  <a:extLst>
                    <a:ext uri="{9D8B030D-6E8A-4147-A177-3AD203B41FA5}">
                      <a16:colId xmlns:a16="http://schemas.microsoft.com/office/drawing/2014/main" val="1495977417"/>
                    </a:ext>
                  </a:extLst>
                </a:gridCol>
                <a:gridCol w="1651508">
                  <a:extLst>
                    <a:ext uri="{9D8B030D-6E8A-4147-A177-3AD203B41FA5}">
                      <a16:colId xmlns:a16="http://schemas.microsoft.com/office/drawing/2014/main" val="1715025641"/>
                    </a:ext>
                  </a:extLst>
                </a:gridCol>
                <a:gridCol w="1939100">
                  <a:extLst>
                    <a:ext uri="{9D8B030D-6E8A-4147-A177-3AD203B41FA5}">
                      <a16:colId xmlns:a16="http://schemas.microsoft.com/office/drawing/2014/main" val="817728251"/>
                    </a:ext>
                  </a:extLst>
                </a:gridCol>
                <a:gridCol w="1645920">
                  <a:extLst>
                    <a:ext uri="{9D8B030D-6E8A-4147-A177-3AD203B41FA5}">
                      <a16:colId xmlns:a16="http://schemas.microsoft.com/office/drawing/2014/main" val="2930419729"/>
                    </a:ext>
                  </a:extLst>
                </a:gridCol>
              </a:tblGrid>
              <a:tr h="329258">
                <a:tc gridSpan="2">
                  <a:txBody>
                    <a:bodyPr/>
                    <a:lstStyle/>
                    <a:p>
                      <a:pPr algn="ctr"/>
                      <a:r>
                        <a:rPr lang="zh-CN" altLang="en-US" dirty="0">
                          <a:solidFill>
                            <a:schemeClr val="bg1"/>
                          </a:solidFill>
                        </a:rPr>
                        <a:t>硬件</a:t>
                      </a:r>
                    </a:p>
                  </a:txBody>
                  <a:tcPr anchor="ctr">
                    <a:solidFill>
                      <a:srgbClr val="33B8B9"/>
                    </a:solidFill>
                  </a:tcPr>
                </a:tc>
                <a:tc hMerge="1">
                  <a:txBody>
                    <a:bodyPr/>
                    <a:lstStyle/>
                    <a:p>
                      <a:endParaRPr lang="zh-CN" altLang="en-US"/>
                    </a:p>
                  </a:txBody>
                  <a:tcPr/>
                </a:tc>
                <a:tc gridSpan="2">
                  <a:txBody>
                    <a:bodyPr/>
                    <a:lstStyle/>
                    <a:p>
                      <a:pPr algn="ctr"/>
                      <a:r>
                        <a:rPr lang="zh-CN" altLang="en-US" dirty="0">
                          <a:solidFill>
                            <a:schemeClr val="bg1"/>
                          </a:solidFill>
                        </a:rPr>
                        <a:t>软件</a:t>
                      </a:r>
                    </a:p>
                  </a:txBody>
                  <a:tcPr anchor="ctr">
                    <a:solidFill>
                      <a:srgbClr val="33B8B9"/>
                    </a:solidFill>
                  </a:tcPr>
                </a:tc>
                <a:tc hMerge="1">
                  <a:txBody>
                    <a:bodyPr/>
                    <a:lstStyle/>
                    <a:p>
                      <a:endParaRPr lang="zh-CN" altLang="en-US"/>
                    </a:p>
                  </a:txBody>
                  <a:tcPr/>
                </a:tc>
                <a:extLst>
                  <a:ext uri="{0D108BD9-81ED-4DB2-BD59-A6C34878D82A}">
                    <a16:rowId xmlns:a16="http://schemas.microsoft.com/office/drawing/2014/main" val="3926834485"/>
                  </a:ext>
                </a:extLst>
              </a:tr>
              <a:tr h="504151">
                <a:tc>
                  <a:txBody>
                    <a:bodyPr/>
                    <a:lstStyle/>
                    <a:p>
                      <a:pPr algn="ctr"/>
                      <a:r>
                        <a:rPr lang="en-US" altLang="zh-CN" sz="1100" b="0" dirty="0">
                          <a:solidFill>
                            <a:schemeClr val="tx1"/>
                          </a:solidFill>
                        </a:rPr>
                        <a:t>IECUBE-3839</a:t>
                      </a:r>
                      <a:endParaRPr lang="zh-CN" altLang="en-US" sz="1100" b="0" dirty="0">
                        <a:solidFill>
                          <a:schemeClr val="tx1"/>
                        </a:solidFill>
                      </a:endParaRPr>
                    </a:p>
                  </a:txBody>
                  <a:tcPr anchor="ctr">
                    <a:solidFill>
                      <a:schemeClr val="bg2"/>
                    </a:solidFill>
                  </a:tcPr>
                </a:tc>
                <a:tc>
                  <a:txBody>
                    <a:bodyPr/>
                    <a:lstStyle/>
                    <a:p>
                      <a:pPr algn="ctr"/>
                      <a:endParaRPr lang="zh-CN" altLang="en-US" sz="1100" b="0" dirty="0">
                        <a:solidFill>
                          <a:schemeClr val="tx1"/>
                        </a:solidFill>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bg2">
                              <a:lumMod val="25000"/>
                            </a:schemeClr>
                          </a:solidFill>
                          <a:cs typeface="Arial" charset="0"/>
                        </a:rPr>
                        <a:t>IECUBE-3839</a:t>
                      </a:r>
                      <a:r>
                        <a:rPr lang="zh-CN" altLang="en-US" sz="1100" dirty="0">
                          <a:solidFill>
                            <a:schemeClr val="bg2">
                              <a:lumMod val="25000"/>
                            </a:schemeClr>
                          </a:solidFill>
                          <a:cs typeface="Arial" charset="0"/>
                        </a:rPr>
                        <a:t>测试仪器软面板</a:t>
                      </a: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3419756960"/>
                  </a:ext>
                </a:extLst>
              </a:tr>
              <a:tr h="576201">
                <a:tc>
                  <a:txBody>
                    <a:bodyPr/>
                    <a:lstStyle/>
                    <a:p>
                      <a:pPr algn="ctr"/>
                      <a:r>
                        <a:rPr lang="zh-CN" altLang="en-US" sz="1100" dirty="0">
                          <a:solidFill>
                            <a:schemeClr val="tx1"/>
                          </a:solidFill>
                        </a:rPr>
                        <a:t>元器件</a:t>
                      </a:r>
                      <a:endParaRPr lang="en-US" altLang="zh-CN" sz="1100" dirty="0">
                        <a:solidFill>
                          <a:schemeClr val="tx1"/>
                        </a:solidFill>
                      </a:endParaRPr>
                    </a:p>
                  </a:txBody>
                  <a:tcPr anchor="ctr">
                    <a:solidFill>
                      <a:schemeClr val="bg2"/>
                    </a:solidFill>
                  </a:tcPr>
                </a:tc>
                <a:tc>
                  <a:txBody>
                    <a:bodyPr/>
                    <a:lstStyle/>
                    <a:p>
                      <a:pPr algn="ctr"/>
                      <a:r>
                        <a:rPr lang="en-US" altLang="zh-CN" sz="600" b="0" kern="1200" dirty="0">
                          <a:solidFill>
                            <a:schemeClr val="dk1"/>
                          </a:solidFill>
                          <a:latin typeface="+mn-ea"/>
                          <a:ea typeface="+mn-ea"/>
                          <a:cs typeface="+mn-ea"/>
                        </a:rPr>
                        <a:t>TLC062</a:t>
                      </a:r>
                      <a:r>
                        <a:rPr lang="zh-CN" altLang="zh-CN" sz="600" b="0" kern="1200" dirty="0">
                          <a:solidFill>
                            <a:schemeClr val="dk1"/>
                          </a:solidFill>
                          <a:latin typeface="+mn-ea"/>
                          <a:ea typeface="+mn-ea"/>
                          <a:cs typeface="+mn-ea"/>
                        </a:rPr>
                        <a:t>（</a:t>
                      </a:r>
                      <a:r>
                        <a:rPr lang="zh-CN" altLang="en-US" sz="600" b="0" kern="1200" dirty="0">
                          <a:solidFill>
                            <a:schemeClr val="dk1"/>
                          </a:solidFill>
                          <a:latin typeface="+mn-ea"/>
                          <a:ea typeface="+mn-ea"/>
                          <a:cs typeface="+mn-ea"/>
                        </a:rPr>
                        <a:t>运放</a:t>
                      </a:r>
                      <a:r>
                        <a:rPr lang="zh-CN" altLang="zh-CN" sz="600" b="0" kern="1200" dirty="0">
                          <a:solidFill>
                            <a:schemeClr val="dk1"/>
                          </a:solidFill>
                          <a:latin typeface="+mn-ea"/>
                          <a:ea typeface="+mn-ea"/>
                          <a:cs typeface="+mn-ea"/>
                        </a:rPr>
                        <a:t>）</a:t>
                      </a:r>
                      <a:endParaRPr lang="en-US" altLang="zh-CN" sz="600" b="0" kern="1200" dirty="0">
                        <a:solidFill>
                          <a:schemeClr val="dk1"/>
                        </a:solidFill>
                        <a:latin typeface="+mn-ea"/>
                        <a:ea typeface="+mn-ea"/>
                        <a:cs typeface="+mn-ea"/>
                      </a:endParaRPr>
                    </a:p>
                    <a:p>
                      <a:pPr algn="ctr"/>
                      <a:r>
                        <a:rPr lang="zh-CN" altLang="en-US" sz="600" b="0" kern="1200" dirty="0">
                          <a:solidFill>
                            <a:schemeClr val="dk1"/>
                          </a:solidFill>
                          <a:latin typeface="+mn-ea"/>
                          <a:ea typeface="+mn-ea"/>
                          <a:cs typeface="+mn-ea"/>
                        </a:rPr>
                        <a:t>电阻</a:t>
                      </a:r>
                      <a:endParaRPr lang="en-US" altLang="zh-CN" sz="600" b="0" kern="1200" dirty="0">
                        <a:solidFill>
                          <a:schemeClr val="dk1"/>
                        </a:solidFill>
                        <a:latin typeface="+mn-ea"/>
                        <a:ea typeface="+mn-ea"/>
                        <a:cs typeface="+mn-ea"/>
                      </a:endParaRPr>
                    </a:p>
                    <a:p>
                      <a:pPr algn="ctr"/>
                      <a:r>
                        <a:rPr lang="zh-CN" altLang="en-US" sz="600" b="0" kern="1200" dirty="0">
                          <a:solidFill>
                            <a:schemeClr val="dk1"/>
                          </a:solidFill>
                          <a:latin typeface="+mn-ea"/>
                          <a:ea typeface="+mn-ea"/>
                          <a:cs typeface="+mn-ea"/>
                        </a:rPr>
                        <a:t>电容</a:t>
                      </a:r>
                      <a:endParaRPr lang="en-US" altLang="zh-CN" sz="600" b="0" kern="1200" dirty="0">
                        <a:solidFill>
                          <a:schemeClr val="dk1"/>
                        </a:solidFill>
                        <a:latin typeface="+mn-ea"/>
                        <a:ea typeface="+mn-ea"/>
                        <a:cs typeface="+mn-ea"/>
                      </a:endParaRPr>
                    </a:p>
                    <a:p>
                      <a:pPr algn="ctr"/>
                      <a:r>
                        <a:rPr lang="zh-CN" altLang="en-US" sz="600" b="0" kern="1200" dirty="0">
                          <a:solidFill>
                            <a:schemeClr val="dk1"/>
                          </a:solidFill>
                          <a:latin typeface="+mn-ea"/>
                          <a:ea typeface="+mn-ea"/>
                          <a:cs typeface="+mn-ea"/>
                        </a:rPr>
                        <a:t>杜邦线若干</a:t>
                      </a:r>
                      <a:endParaRPr lang="en-US" altLang="zh-CN" sz="600" b="0" kern="1200" dirty="0">
                        <a:solidFill>
                          <a:schemeClr val="dk1"/>
                        </a:solidFill>
                        <a:latin typeface="+mn-ea"/>
                        <a:ea typeface="+mn-ea"/>
                        <a:cs typeface="+mn-ea"/>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100" dirty="0">
                        <a:solidFill>
                          <a:schemeClr val="bg2">
                            <a:lumMod val="25000"/>
                          </a:schemeClr>
                        </a:solidFill>
                        <a:cs typeface="Arial" charset="0"/>
                      </a:endParaRPr>
                    </a:p>
                  </a:txBody>
                  <a:tcPr anchor="ctr">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2761133072"/>
                  </a:ext>
                </a:extLst>
              </a:tr>
            </a:tbl>
          </a:graphicData>
        </a:graphic>
      </p:graphicFrame>
      <p:pic>
        <p:nvPicPr>
          <p:cNvPr id="4" name="图片 3">
            <a:extLst>
              <a:ext uri="{FF2B5EF4-FFF2-40B4-BE49-F238E27FC236}">
                <a16:creationId xmlns:a16="http://schemas.microsoft.com/office/drawing/2014/main" id="{3D82DF33-E4BB-061C-5F90-D297F085D30E}"/>
              </a:ext>
            </a:extLst>
          </p:cNvPr>
          <p:cNvPicPr>
            <a:picLocks noChangeAspect="1"/>
          </p:cNvPicPr>
          <p:nvPr/>
        </p:nvPicPr>
        <p:blipFill>
          <a:blip r:embed="rId2"/>
          <a:stretch>
            <a:fillRect/>
          </a:stretch>
        </p:blipFill>
        <p:spPr>
          <a:xfrm>
            <a:off x="3152333" y="2208069"/>
            <a:ext cx="681616" cy="418371"/>
          </a:xfrm>
          <a:prstGeom prst="rect">
            <a:avLst/>
          </a:prstGeom>
        </p:spPr>
      </p:pic>
      <p:pic>
        <p:nvPicPr>
          <p:cNvPr id="5" name="图片 4">
            <a:extLst>
              <a:ext uri="{FF2B5EF4-FFF2-40B4-BE49-F238E27FC236}">
                <a16:creationId xmlns:a16="http://schemas.microsoft.com/office/drawing/2014/main" id="{5DAE4F5D-A239-7112-D396-9D77E794203E}"/>
              </a:ext>
            </a:extLst>
          </p:cNvPr>
          <p:cNvPicPr>
            <a:picLocks noChangeAspect="1"/>
          </p:cNvPicPr>
          <p:nvPr/>
        </p:nvPicPr>
        <p:blipFill>
          <a:blip r:embed="rId3"/>
          <a:stretch>
            <a:fillRect/>
          </a:stretch>
        </p:blipFill>
        <p:spPr>
          <a:xfrm>
            <a:off x="6756366" y="2242399"/>
            <a:ext cx="508171" cy="349709"/>
          </a:xfrm>
          <a:prstGeom prst="rect">
            <a:avLst/>
          </a:prstGeom>
        </p:spPr>
      </p:pic>
    </p:spTree>
    <p:extLst>
      <p:ext uri="{BB962C8B-B14F-4D97-AF65-F5344CB8AC3E}">
        <p14:creationId xmlns:p14="http://schemas.microsoft.com/office/powerpoint/2010/main" val="30914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D1715B-066C-63F5-42C1-0247BEBF3E7C}"/>
              </a:ext>
            </a:extLst>
          </p:cNvPr>
          <p:cNvSpPr>
            <a:spLocks noGrp="1"/>
          </p:cNvSpPr>
          <p:nvPr>
            <p:ph type="title"/>
          </p:nvPr>
        </p:nvSpPr>
        <p:spPr/>
        <p:txBody>
          <a:bodyPr/>
          <a:lstStyle/>
          <a:p>
            <a:r>
              <a:rPr lang="zh-CN" altLang="en-US" sz="2400" dirty="0">
                <a:ea typeface="+mn-ea"/>
              </a:rPr>
              <a:t>综合实验：</a:t>
            </a:r>
            <a:r>
              <a:rPr lang="zh-CN" altLang="en-US" dirty="0">
                <a:ea typeface="+mn-ea"/>
              </a:rPr>
              <a:t>运放</a:t>
            </a:r>
            <a:r>
              <a:rPr lang="zh-CN" altLang="en-US" sz="2400" dirty="0">
                <a:ea typeface="+mn-ea"/>
              </a:rPr>
              <a:t>自动测试实验</a:t>
            </a:r>
          </a:p>
        </p:txBody>
      </p:sp>
      <p:sp>
        <p:nvSpPr>
          <p:cNvPr id="12" name="内容占位符 2">
            <a:extLst>
              <a:ext uri="{FF2B5EF4-FFF2-40B4-BE49-F238E27FC236}">
                <a16:creationId xmlns:a16="http://schemas.microsoft.com/office/drawing/2014/main" id="{F0636842-1725-6AD4-CB28-7FB0B16EDE6D}"/>
              </a:ext>
            </a:extLst>
          </p:cNvPr>
          <p:cNvSpPr>
            <a:spLocks noGrp="1"/>
          </p:cNvSpPr>
          <p:nvPr>
            <p:ph idx="1"/>
          </p:nvPr>
        </p:nvSpPr>
        <p:spPr>
          <a:xfrm>
            <a:off x="454025" y="731520"/>
            <a:ext cx="8229600" cy="3182833"/>
          </a:xfrm>
        </p:spPr>
        <p:txBody>
          <a:bodyPr/>
          <a:lstStyle/>
          <a:p>
            <a:r>
              <a:rPr lang="zh-CN" altLang="en-US" dirty="0">
                <a:ea typeface="+mn-ea"/>
              </a:rPr>
              <a:t>实验目的：</a:t>
            </a:r>
            <a:endParaRPr lang="en-US" altLang="zh-CN" dirty="0">
              <a:ea typeface="+mn-ea"/>
            </a:endParaRPr>
          </a:p>
          <a:p>
            <a:pPr lvl="1"/>
            <a:r>
              <a:rPr lang="zh-CN" altLang="en-US" dirty="0"/>
              <a:t>学习运放测试开发流程及测试程序代码编写</a:t>
            </a:r>
            <a:endParaRPr lang="en-US" altLang="zh-CN" dirty="0"/>
          </a:p>
          <a:p>
            <a:r>
              <a:rPr lang="zh-CN" altLang="en-US" dirty="0">
                <a:ea typeface="+mn-ea"/>
              </a:rPr>
              <a:t>主要软硬件：</a:t>
            </a:r>
            <a:endParaRPr lang="en-US" altLang="zh-CN" dirty="0">
              <a:ea typeface="+mn-ea"/>
            </a:endParaRPr>
          </a:p>
          <a:p>
            <a:pPr lvl="1"/>
            <a:endParaRPr lang="en-US" altLang="zh-CN" dirty="0"/>
          </a:p>
          <a:p>
            <a:pPr lvl="1"/>
            <a:endParaRPr lang="en-US" altLang="zh-CN" dirty="0"/>
          </a:p>
          <a:p>
            <a:pPr lvl="1"/>
            <a:endParaRPr lang="en-US" altLang="zh-CN" dirty="0"/>
          </a:p>
          <a:p>
            <a:pPr lvl="1"/>
            <a:endParaRPr lang="en-US" altLang="zh-CN" dirty="0"/>
          </a:p>
          <a:p>
            <a:r>
              <a:rPr lang="zh-CN" altLang="en-US" dirty="0">
                <a:ea typeface="+mn-ea"/>
              </a:rPr>
              <a:t>实验过程：</a:t>
            </a:r>
            <a:endParaRPr lang="en-US" altLang="zh-CN" dirty="0">
              <a:ea typeface="+mn-ea"/>
            </a:endParaRPr>
          </a:p>
          <a:p>
            <a:pPr lvl="1"/>
            <a:r>
              <a:rPr lang="zh-CN" altLang="en-US" dirty="0"/>
              <a:t>将运放</a:t>
            </a:r>
            <a:r>
              <a:rPr lang="en-US" altLang="zh-CN" dirty="0"/>
              <a:t> DUT</a:t>
            </a:r>
            <a:r>
              <a:rPr lang="zh-CN" altLang="en-US" dirty="0"/>
              <a:t>板卡插在</a:t>
            </a:r>
            <a:r>
              <a:rPr lang="en-US" altLang="zh-CN" dirty="0"/>
              <a:t>IECUBE-3839</a:t>
            </a:r>
            <a:r>
              <a:rPr lang="zh-CN" altLang="en-US" dirty="0"/>
              <a:t>顶部插槽上；</a:t>
            </a:r>
            <a:endParaRPr lang="en-US" altLang="zh-CN" dirty="0"/>
          </a:p>
          <a:p>
            <a:pPr lvl="1"/>
            <a:r>
              <a:rPr lang="zh-CN" altLang="en-US" dirty="0"/>
              <a:t>基于实验指导书及提供的运放自动化测试程序代码框架完成测试系统开发。</a:t>
            </a:r>
            <a:endParaRPr lang="en-US" altLang="zh-CN" dirty="0"/>
          </a:p>
        </p:txBody>
      </p:sp>
      <p:graphicFrame>
        <p:nvGraphicFramePr>
          <p:cNvPr id="18" name="表格 4">
            <a:extLst>
              <a:ext uri="{FF2B5EF4-FFF2-40B4-BE49-F238E27FC236}">
                <a16:creationId xmlns:a16="http://schemas.microsoft.com/office/drawing/2014/main" id="{22AC273F-31BC-3913-B79A-5CA53CA447E0}"/>
              </a:ext>
            </a:extLst>
          </p:cNvPr>
          <p:cNvGraphicFramePr>
            <a:graphicFrameLocks/>
          </p:cNvGraphicFramePr>
          <p:nvPr>
            <p:extLst>
              <p:ext uri="{D42A27DB-BD31-4B8C-83A1-F6EECF244321}">
                <p14:modId xmlns:p14="http://schemas.microsoft.com/office/powerpoint/2010/main" val="3759301222"/>
              </p:ext>
            </p:extLst>
          </p:nvPr>
        </p:nvGraphicFramePr>
        <p:xfrm>
          <a:off x="715962" y="1706505"/>
          <a:ext cx="7181216" cy="1162452"/>
        </p:xfrm>
        <a:graphic>
          <a:graphicData uri="http://schemas.openxmlformats.org/drawingml/2006/table">
            <a:tbl>
              <a:tblPr firstRow="1" bandRow="1">
                <a:tableStyleId>{5C22544A-7EE6-4342-B048-85BDC9FD1C3A}</a:tableStyleId>
              </a:tblPr>
              <a:tblGrid>
                <a:gridCol w="1944688">
                  <a:extLst>
                    <a:ext uri="{9D8B030D-6E8A-4147-A177-3AD203B41FA5}">
                      <a16:colId xmlns:a16="http://schemas.microsoft.com/office/drawing/2014/main" val="1495977417"/>
                    </a:ext>
                  </a:extLst>
                </a:gridCol>
                <a:gridCol w="1645588">
                  <a:extLst>
                    <a:ext uri="{9D8B030D-6E8A-4147-A177-3AD203B41FA5}">
                      <a16:colId xmlns:a16="http://schemas.microsoft.com/office/drawing/2014/main" val="1715025641"/>
                    </a:ext>
                  </a:extLst>
                </a:gridCol>
                <a:gridCol w="1945020">
                  <a:extLst>
                    <a:ext uri="{9D8B030D-6E8A-4147-A177-3AD203B41FA5}">
                      <a16:colId xmlns:a16="http://schemas.microsoft.com/office/drawing/2014/main" val="817728251"/>
                    </a:ext>
                  </a:extLst>
                </a:gridCol>
                <a:gridCol w="1645920">
                  <a:extLst>
                    <a:ext uri="{9D8B030D-6E8A-4147-A177-3AD203B41FA5}">
                      <a16:colId xmlns:a16="http://schemas.microsoft.com/office/drawing/2014/main" val="2930419729"/>
                    </a:ext>
                  </a:extLst>
                </a:gridCol>
              </a:tblGrid>
              <a:tr h="400378">
                <a:tc gridSpan="2">
                  <a:txBody>
                    <a:bodyPr/>
                    <a:lstStyle/>
                    <a:p>
                      <a:pPr algn="ctr"/>
                      <a:r>
                        <a:rPr lang="zh-CN" altLang="en-US" dirty="0">
                          <a:solidFill>
                            <a:schemeClr val="bg1"/>
                          </a:solidFill>
                        </a:rPr>
                        <a:t>硬件</a:t>
                      </a:r>
                    </a:p>
                  </a:txBody>
                  <a:tcPr anchor="ctr">
                    <a:solidFill>
                      <a:srgbClr val="33B8B9"/>
                    </a:solidFill>
                  </a:tcPr>
                </a:tc>
                <a:tc hMerge="1">
                  <a:txBody>
                    <a:bodyPr/>
                    <a:lstStyle/>
                    <a:p>
                      <a:endParaRPr lang="zh-CN" altLang="en-US"/>
                    </a:p>
                  </a:txBody>
                  <a:tcPr/>
                </a:tc>
                <a:tc gridSpan="2">
                  <a:txBody>
                    <a:bodyPr/>
                    <a:lstStyle/>
                    <a:p>
                      <a:pPr algn="ctr"/>
                      <a:r>
                        <a:rPr lang="zh-CN" altLang="en-US" dirty="0">
                          <a:solidFill>
                            <a:schemeClr val="bg1"/>
                          </a:solidFill>
                        </a:rPr>
                        <a:t>软件</a:t>
                      </a:r>
                    </a:p>
                  </a:txBody>
                  <a:tcPr anchor="ctr">
                    <a:solidFill>
                      <a:srgbClr val="33B8B9"/>
                    </a:solidFill>
                  </a:tcPr>
                </a:tc>
                <a:tc hMerge="1">
                  <a:txBody>
                    <a:bodyPr/>
                    <a:lstStyle/>
                    <a:p>
                      <a:endParaRPr lang="zh-CN" altLang="en-US"/>
                    </a:p>
                  </a:txBody>
                  <a:tcPr/>
                </a:tc>
                <a:extLst>
                  <a:ext uri="{0D108BD9-81ED-4DB2-BD59-A6C34878D82A}">
                    <a16:rowId xmlns:a16="http://schemas.microsoft.com/office/drawing/2014/main" val="3926834485"/>
                  </a:ext>
                </a:extLst>
              </a:tr>
              <a:tr h="428603">
                <a:tc>
                  <a:txBody>
                    <a:bodyPr/>
                    <a:lstStyle/>
                    <a:p>
                      <a:pPr algn="ctr"/>
                      <a:r>
                        <a:rPr lang="en-US" altLang="zh-CN" sz="1100" b="0" dirty="0">
                          <a:solidFill>
                            <a:schemeClr val="tx1"/>
                          </a:solidFill>
                        </a:rPr>
                        <a:t>IECUBE-3839</a:t>
                      </a:r>
                      <a:endParaRPr lang="zh-CN" altLang="en-US" sz="1100" b="0" dirty="0">
                        <a:solidFill>
                          <a:schemeClr val="tx1"/>
                        </a:solidFill>
                      </a:endParaRPr>
                    </a:p>
                  </a:txBody>
                  <a:tcPr anchor="ctr">
                    <a:solidFill>
                      <a:schemeClr val="bg2"/>
                    </a:solidFill>
                  </a:tcPr>
                </a:tc>
                <a:tc>
                  <a:txBody>
                    <a:bodyPr/>
                    <a:lstStyle/>
                    <a:p>
                      <a:pPr algn="ctr"/>
                      <a:endParaRPr lang="zh-CN" altLang="en-US" sz="1100" b="0" dirty="0">
                        <a:solidFill>
                          <a:schemeClr val="tx1"/>
                        </a:solidFill>
                      </a:endParaRPr>
                    </a:p>
                  </a:txBody>
                  <a:tcPr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chemeClr val="bg2">
                              <a:lumMod val="25000"/>
                            </a:schemeClr>
                          </a:solidFill>
                          <a:cs typeface="Arial" charset="0"/>
                        </a:rPr>
                        <a:t>LabVIEW</a:t>
                      </a:r>
                    </a:p>
                  </a:txBody>
                  <a:tcPr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altLang="zh-CN" sz="1100" kern="1200" dirty="0">
                        <a:solidFill>
                          <a:schemeClr val="tx1"/>
                        </a:solidFill>
                        <a:latin typeface="+mn-lt"/>
                        <a:ea typeface="+mn-ea"/>
                        <a:cs typeface="+mn-cs"/>
                      </a:endParaRPr>
                    </a:p>
                  </a:txBody>
                  <a:tcPr anchor="ctr">
                    <a:solidFill>
                      <a:schemeClr val="bg2"/>
                    </a:solidFill>
                  </a:tcPr>
                </a:tc>
                <a:extLst>
                  <a:ext uri="{0D108BD9-81ED-4DB2-BD59-A6C34878D82A}">
                    <a16:rowId xmlns:a16="http://schemas.microsoft.com/office/drawing/2014/main" val="3419756960"/>
                  </a:ext>
                </a:extLst>
              </a:tr>
              <a:tr h="333471">
                <a:tc>
                  <a:txBody>
                    <a:bodyPr/>
                    <a:lstStyle/>
                    <a:p>
                      <a:pPr algn="ctr"/>
                      <a:r>
                        <a:rPr lang="zh-CN" altLang="en-US" sz="1100" dirty="0">
                          <a:solidFill>
                            <a:schemeClr val="tx1"/>
                          </a:solidFill>
                        </a:rPr>
                        <a:t>运放 </a:t>
                      </a:r>
                      <a:r>
                        <a:rPr lang="en-US" altLang="zh-CN" sz="1100" dirty="0">
                          <a:solidFill>
                            <a:schemeClr val="tx1"/>
                          </a:solidFill>
                        </a:rPr>
                        <a:t>DUT </a:t>
                      </a:r>
                      <a:r>
                        <a:rPr lang="zh-CN" altLang="en-US" sz="1100" dirty="0">
                          <a:solidFill>
                            <a:schemeClr val="tx1"/>
                          </a:solidFill>
                        </a:rPr>
                        <a:t>板卡</a:t>
                      </a:r>
                    </a:p>
                  </a:txBody>
                  <a:tcPr anchor="ctr">
                    <a:solidFill>
                      <a:schemeClr val="bg2"/>
                    </a:solidFill>
                  </a:tcPr>
                </a:tc>
                <a:tc>
                  <a:txBody>
                    <a:bodyPr/>
                    <a:lstStyle/>
                    <a:p>
                      <a:pPr algn="ctr"/>
                      <a:endParaRPr lang="zh-CN" altLang="en-US" sz="1100" dirty="0">
                        <a:solidFill>
                          <a:schemeClr val="tx1"/>
                        </a:solidFill>
                      </a:endParaRPr>
                    </a:p>
                  </a:txBody>
                  <a:tcPr anchor="ctr">
                    <a:solidFill>
                      <a:schemeClr val="bg2"/>
                    </a:solidFill>
                  </a:tcPr>
                </a:tc>
                <a:tc vMerge="1">
                  <a:txBody>
                    <a:bodyPr/>
                    <a:lstStyle/>
                    <a:p>
                      <a:pPr marL="0" algn="ctr" defTabSz="914400" rtl="0" eaLnBrk="1" latinLnBrk="0" hangingPunct="1"/>
                      <a:endParaRPr lang="zh-CN" altLang="en-US" sz="1100" kern="1200" dirty="0">
                        <a:solidFill>
                          <a:schemeClr val="tx1"/>
                        </a:solidFill>
                        <a:latin typeface="+mn-lt"/>
                        <a:ea typeface="+mn-ea"/>
                        <a:cs typeface="+mn-cs"/>
                      </a:endParaRPr>
                    </a:p>
                  </a:txBody>
                  <a:tcPr anchor="ctr">
                    <a:solidFill>
                      <a:schemeClr val="bg2"/>
                    </a:solidFill>
                  </a:tcPr>
                </a:tc>
                <a:tc vMerge="1">
                  <a:txBody>
                    <a:bodyPr/>
                    <a:lstStyle/>
                    <a:p>
                      <a:endParaRPr lang="zh-CN" altLang="en-US"/>
                    </a:p>
                  </a:txBody>
                  <a:tcPr/>
                </a:tc>
                <a:extLst>
                  <a:ext uri="{0D108BD9-81ED-4DB2-BD59-A6C34878D82A}">
                    <a16:rowId xmlns:a16="http://schemas.microsoft.com/office/drawing/2014/main" val="1011903945"/>
                  </a:ext>
                </a:extLst>
              </a:tr>
            </a:tbl>
          </a:graphicData>
        </a:graphic>
      </p:graphicFrame>
      <p:pic>
        <p:nvPicPr>
          <p:cNvPr id="22" name="图片 21">
            <a:extLst>
              <a:ext uri="{FF2B5EF4-FFF2-40B4-BE49-F238E27FC236}">
                <a16:creationId xmlns:a16="http://schemas.microsoft.com/office/drawing/2014/main" id="{372292F8-2DAB-7E3B-7788-8E10D8968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1530" y="2308247"/>
            <a:ext cx="1327058" cy="229404"/>
          </a:xfrm>
          <a:prstGeom prst="rect">
            <a:avLst/>
          </a:prstGeom>
        </p:spPr>
      </p:pic>
      <p:pic>
        <p:nvPicPr>
          <p:cNvPr id="4" name="图片 3">
            <a:extLst>
              <a:ext uri="{FF2B5EF4-FFF2-40B4-BE49-F238E27FC236}">
                <a16:creationId xmlns:a16="http://schemas.microsoft.com/office/drawing/2014/main" id="{21E101F6-3CFD-173B-74A2-413C1E64AF9D}"/>
              </a:ext>
            </a:extLst>
          </p:cNvPr>
          <p:cNvPicPr>
            <a:picLocks noChangeAspect="1"/>
          </p:cNvPicPr>
          <p:nvPr/>
        </p:nvPicPr>
        <p:blipFill>
          <a:blip r:embed="rId3"/>
          <a:stretch>
            <a:fillRect/>
          </a:stretch>
        </p:blipFill>
        <p:spPr>
          <a:xfrm>
            <a:off x="3106613" y="2119280"/>
            <a:ext cx="681616" cy="418371"/>
          </a:xfrm>
          <a:prstGeom prst="rect">
            <a:avLst/>
          </a:prstGeom>
        </p:spPr>
      </p:pic>
    </p:spTree>
    <p:extLst>
      <p:ext uri="{BB962C8B-B14F-4D97-AF65-F5344CB8AC3E}">
        <p14:creationId xmlns:p14="http://schemas.microsoft.com/office/powerpoint/2010/main" val="3673075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63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F5D1-966C-DC50-B3AC-5B6CC54D5924}"/>
              </a:ext>
            </a:extLst>
          </p:cNvPr>
          <p:cNvSpPr>
            <a:spLocks noGrp="1"/>
          </p:cNvSpPr>
          <p:nvPr>
            <p:ph type="body" sz="quarter" idx="10"/>
          </p:nvPr>
        </p:nvSpPr>
        <p:spPr/>
        <p:txBody>
          <a:bodyPr/>
          <a:lstStyle/>
          <a:p>
            <a:r>
              <a:rPr lang="zh-CN" altLang="en-US" dirty="0">
                <a:latin typeface="+mn-ea"/>
                <a:ea typeface="+mn-ea"/>
              </a:rPr>
              <a:t>实验项目目标与计划</a:t>
            </a:r>
          </a:p>
        </p:txBody>
      </p:sp>
    </p:spTree>
    <p:extLst>
      <p:ext uri="{BB962C8B-B14F-4D97-AF65-F5344CB8AC3E}">
        <p14:creationId xmlns:p14="http://schemas.microsoft.com/office/powerpoint/2010/main" val="135186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43">
            <a:extLst>
              <a:ext uri="{FF2B5EF4-FFF2-40B4-BE49-F238E27FC236}">
                <a16:creationId xmlns:a16="http://schemas.microsoft.com/office/drawing/2014/main" id="{E3075221-C543-3940-A7A9-517B23106A89}"/>
              </a:ext>
            </a:extLst>
          </p:cNvPr>
          <p:cNvSpPr/>
          <p:nvPr/>
        </p:nvSpPr>
        <p:spPr>
          <a:xfrm>
            <a:off x="5174734" y="1068489"/>
            <a:ext cx="3523904" cy="3741961"/>
          </a:xfrm>
          <a:prstGeom prst="roundRect">
            <a:avLst>
              <a:gd name="adj" fmla="val 6283"/>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zh-CN" altLang="en-US" sz="1050" dirty="0">
                <a:solidFill>
                  <a:schemeClr val="tx1">
                    <a:lumMod val="65000"/>
                    <a:lumOff val="35000"/>
                  </a:schemeClr>
                </a:solidFill>
              </a:rPr>
              <a:t>封装厂商</a:t>
            </a:r>
            <a:endParaRPr lang="en-US" sz="1050" dirty="0">
              <a:solidFill>
                <a:schemeClr val="tx1">
                  <a:lumMod val="65000"/>
                  <a:lumOff val="35000"/>
                </a:schemeClr>
              </a:solidFill>
            </a:endParaRPr>
          </a:p>
        </p:txBody>
      </p:sp>
      <p:sp>
        <p:nvSpPr>
          <p:cNvPr id="3" name="Rounded Rectangle 2">
            <a:extLst>
              <a:ext uri="{FF2B5EF4-FFF2-40B4-BE49-F238E27FC236}">
                <a16:creationId xmlns:a16="http://schemas.microsoft.com/office/drawing/2014/main" id="{A99AF187-E91D-9A41-B7C2-0380144BE9DF}"/>
              </a:ext>
            </a:extLst>
          </p:cNvPr>
          <p:cNvSpPr/>
          <p:nvPr/>
        </p:nvSpPr>
        <p:spPr>
          <a:xfrm>
            <a:off x="1612592" y="1074493"/>
            <a:ext cx="3516176" cy="3741961"/>
          </a:xfrm>
          <a:prstGeom prst="roundRect">
            <a:avLst>
              <a:gd name="adj" fmla="val 6283"/>
            </a:avLst>
          </a:prstGeom>
          <a:solidFill>
            <a:schemeClr val="bg1">
              <a:lumMod val="9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0" rIns="0" rtlCol="0" anchor="t"/>
          <a:lstStyle/>
          <a:p>
            <a:pPr algn="ctr"/>
            <a:r>
              <a:rPr lang="zh-CN" altLang="en-US" sz="1050" dirty="0">
                <a:solidFill>
                  <a:schemeClr val="tx1">
                    <a:lumMod val="65000"/>
                    <a:lumOff val="35000"/>
                  </a:schemeClr>
                </a:solidFill>
              </a:rPr>
              <a:t>芯片制造厂商</a:t>
            </a:r>
            <a:endParaRPr lang="en-US" sz="1050" dirty="0">
              <a:solidFill>
                <a:schemeClr val="tx1">
                  <a:lumMod val="65000"/>
                  <a:lumOff val="35000"/>
                </a:schemeClr>
              </a:solidFill>
            </a:endParaRPr>
          </a:p>
        </p:txBody>
      </p:sp>
      <p:graphicFrame>
        <p:nvGraphicFramePr>
          <p:cNvPr id="4" name="Content Placeholder 3">
            <a:extLst>
              <a:ext uri="{FF2B5EF4-FFF2-40B4-BE49-F238E27FC236}">
                <a16:creationId xmlns:a16="http://schemas.microsoft.com/office/drawing/2014/main" id="{35D0A0A2-906E-3F47-85EB-339B04724480}"/>
              </a:ext>
            </a:extLst>
          </p:cNvPr>
          <p:cNvGraphicFramePr>
            <a:graphicFrameLocks noGrp="1"/>
          </p:cNvGraphicFramePr>
          <p:nvPr>
            <p:ph idx="1"/>
            <p:extLst>
              <p:ext uri="{D42A27DB-BD31-4B8C-83A1-F6EECF244321}">
                <p14:modId xmlns:p14="http://schemas.microsoft.com/office/powerpoint/2010/main" val="4268661636"/>
              </p:ext>
            </p:extLst>
          </p:nvPr>
        </p:nvGraphicFramePr>
        <p:xfrm>
          <a:off x="478631" y="1139547"/>
          <a:ext cx="8229600" cy="1056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ounded Rectangle 22">
            <a:extLst>
              <a:ext uri="{FF2B5EF4-FFF2-40B4-BE49-F238E27FC236}">
                <a16:creationId xmlns:a16="http://schemas.microsoft.com/office/drawing/2014/main" id="{7F409A6C-FF3C-2344-8905-16F63F45529C}"/>
              </a:ext>
            </a:extLst>
          </p:cNvPr>
          <p:cNvSpPr/>
          <p:nvPr/>
        </p:nvSpPr>
        <p:spPr>
          <a:xfrm>
            <a:off x="475457" y="757409"/>
            <a:ext cx="1078706" cy="44719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设计团队</a:t>
            </a:r>
            <a:endParaRPr lang="en-US" altLang="zh-CN" sz="900" b="1" dirty="0">
              <a:solidFill>
                <a:schemeClr val="tx1"/>
              </a:solidFill>
            </a:endParaRPr>
          </a:p>
          <a:p>
            <a:pPr algn="ctr"/>
            <a:r>
              <a:rPr lang="zh-CN" altLang="en-US" sz="900" dirty="0">
                <a:solidFill>
                  <a:schemeClr val="tx1"/>
                </a:solidFill>
              </a:rPr>
              <a:t>初始设计</a:t>
            </a:r>
            <a:endParaRPr lang="en-US" sz="900" dirty="0">
              <a:solidFill>
                <a:schemeClr val="tx1"/>
              </a:solidFill>
            </a:endParaRPr>
          </a:p>
        </p:txBody>
      </p:sp>
      <p:cxnSp>
        <p:nvCxnSpPr>
          <p:cNvPr id="25" name="Straight Arrow Connector 24">
            <a:extLst>
              <a:ext uri="{FF2B5EF4-FFF2-40B4-BE49-F238E27FC236}">
                <a16:creationId xmlns:a16="http://schemas.microsoft.com/office/drawing/2014/main" id="{49DF40AB-2AD4-CD48-81FF-D405DF04C3D6}"/>
              </a:ext>
            </a:extLst>
          </p:cNvPr>
          <p:cNvCxnSpPr>
            <a:cxnSpLocks/>
          </p:cNvCxnSpPr>
          <p:nvPr/>
        </p:nvCxnSpPr>
        <p:spPr>
          <a:xfrm>
            <a:off x="1017984" y="1204608"/>
            <a:ext cx="2" cy="218428"/>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2BD138DC-FC86-C442-8CAB-9DCA1A6862E3}"/>
              </a:ext>
            </a:extLst>
          </p:cNvPr>
          <p:cNvSpPr/>
          <p:nvPr/>
        </p:nvSpPr>
        <p:spPr>
          <a:xfrm>
            <a:off x="2933864" y="2083939"/>
            <a:ext cx="1078706" cy="447200"/>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验证团队</a:t>
            </a:r>
            <a:endParaRPr lang="en-US" altLang="zh-CN" sz="900" b="1" dirty="0">
              <a:solidFill>
                <a:schemeClr val="tx1"/>
              </a:solidFill>
            </a:endParaRPr>
          </a:p>
          <a:p>
            <a:pPr algn="ctr"/>
            <a:r>
              <a:rPr lang="zh-CN" altLang="en-US" sz="900" dirty="0">
                <a:solidFill>
                  <a:schemeClr val="tx1"/>
                </a:solidFill>
              </a:rPr>
              <a:t>测量芯片性能</a:t>
            </a:r>
            <a:endParaRPr lang="en-US" sz="900" dirty="0">
              <a:solidFill>
                <a:schemeClr val="tx1"/>
              </a:solidFill>
            </a:endParaRPr>
          </a:p>
        </p:txBody>
      </p:sp>
      <p:cxnSp>
        <p:nvCxnSpPr>
          <p:cNvPr id="36" name="Elbow Connector 35">
            <a:extLst>
              <a:ext uri="{FF2B5EF4-FFF2-40B4-BE49-F238E27FC236}">
                <a16:creationId xmlns:a16="http://schemas.microsoft.com/office/drawing/2014/main" id="{A803EBC5-648D-4544-A51B-F6A686D31DB4}"/>
              </a:ext>
            </a:extLst>
          </p:cNvPr>
          <p:cNvCxnSpPr>
            <a:cxnSpLocks/>
            <a:stCxn id="56" idx="2"/>
            <a:endCxn id="28" idx="3"/>
          </p:cNvCxnSpPr>
          <p:nvPr/>
        </p:nvCxnSpPr>
        <p:spPr>
          <a:xfrm rot="5400000">
            <a:off x="4649936" y="1285733"/>
            <a:ext cx="384442" cy="1659172"/>
          </a:xfrm>
          <a:prstGeom prst="bentConnector2">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456D2038-CA79-A647-9140-B82418669EE0}"/>
              </a:ext>
            </a:extLst>
          </p:cNvPr>
          <p:cNvSpPr/>
          <p:nvPr/>
        </p:nvSpPr>
        <p:spPr>
          <a:xfrm>
            <a:off x="1489042" y="2083941"/>
            <a:ext cx="1078706" cy="447199"/>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设计团队</a:t>
            </a:r>
            <a:endParaRPr lang="en-US" altLang="zh-CN" sz="900" b="1" dirty="0">
              <a:solidFill>
                <a:schemeClr val="tx1"/>
              </a:solidFill>
            </a:endParaRPr>
          </a:p>
          <a:p>
            <a:pPr algn="ctr"/>
            <a:r>
              <a:rPr lang="zh-CN" altLang="en-US" sz="900" dirty="0">
                <a:solidFill>
                  <a:schemeClr val="tx1"/>
                </a:solidFill>
              </a:rPr>
              <a:t>更新推动新设计</a:t>
            </a:r>
            <a:endParaRPr lang="en-US" sz="900" dirty="0">
              <a:solidFill>
                <a:schemeClr val="tx1"/>
              </a:solidFill>
            </a:endParaRPr>
          </a:p>
        </p:txBody>
      </p:sp>
      <p:cxnSp>
        <p:nvCxnSpPr>
          <p:cNvPr id="43" name="Straight Arrow Connector 42">
            <a:extLst>
              <a:ext uri="{FF2B5EF4-FFF2-40B4-BE49-F238E27FC236}">
                <a16:creationId xmlns:a16="http://schemas.microsoft.com/office/drawing/2014/main" id="{43EA5DFA-A571-0549-8359-435C354E7701}"/>
              </a:ext>
            </a:extLst>
          </p:cNvPr>
          <p:cNvCxnSpPr>
            <a:cxnSpLocks/>
            <a:stCxn id="28" idx="1"/>
            <a:endCxn id="42" idx="3"/>
          </p:cNvCxnSpPr>
          <p:nvPr/>
        </p:nvCxnSpPr>
        <p:spPr>
          <a:xfrm flipH="1">
            <a:off x="2567748" y="2307540"/>
            <a:ext cx="366116" cy="1"/>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3">
            <a:extLst>
              <a:ext uri="{FF2B5EF4-FFF2-40B4-BE49-F238E27FC236}">
                <a16:creationId xmlns:a16="http://schemas.microsoft.com/office/drawing/2014/main" id="{CFD66610-103C-3A49-B980-B96F202F65B2}"/>
              </a:ext>
            </a:extLst>
          </p:cNvPr>
          <p:cNvGraphicFramePr>
            <a:graphicFrameLocks/>
          </p:cNvGraphicFramePr>
          <p:nvPr>
            <p:extLst>
              <p:ext uri="{D42A27DB-BD31-4B8C-83A1-F6EECF244321}">
                <p14:modId xmlns:p14="http://schemas.microsoft.com/office/powerpoint/2010/main" val="3745644622"/>
              </p:ext>
            </p:extLst>
          </p:nvPr>
        </p:nvGraphicFramePr>
        <p:xfrm>
          <a:off x="478631" y="2432013"/>
          <a:ext cx="8229600" cy="1056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48" name="Elbow Connector 47">
            <a:extLst>
              <a:ext uri="{FF2B5EF4-FFF2-40B4-BE49-F238E27FC236}">
                <a16:creationId xmlns:a16="http://schemas.microsoft.com/office/drawing/2014/main" id="{A7F0C5E9-1D27-F84C-A4E2-9FD04ACA5168}"/>
              </a:ext>
            </a:extLst>
          </p:cNvPr>
          <p:cNvCxnSpPr>
            <a:cxnSpLocks/>
            <a:stCxn id="42" idx="1"/>
            <a:endCxn id="51" idx="0"/>
          </p:cNvCxnSpPr>
          <p:nvPr/>
        </p:nvCxnSpPr>
        <p:spPr>
          <a:xfrm rot="10800000" flipV="1">
            <a:off x="1077119" y="2307540"/>
            <a:ext cx="411923" cy="405913"/>
          </a:xfrm>
          <a:prstGeom prst="bentConnector2">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75419774-41B7-2B4E-AB6E-818801E6D5F2}"/>
              </a:ext>
            </a:extLst>
          </p:cNvPr>
          <p:cNvSpPr/>
          <p:nvPr/>
        </p:nvSpPr>
        <p:spPr>
          <a:xfrm>
            <a:off x="939801" y="2713453"/>
            <a:ext cx="274637" cy="49331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56" name="Rounded Rectangle 55">
            <a:extLst>
              <a:ext uri="{FF2B5EF4-FFF2-40B4-BE49-F238E27FC236}">
                <a16:creationId xmlns:a16="http://schemas.microsoft.com/office/drawing/2014/main" id="{12756BFA-1180-8B46-92A0-DF4701150BFE}"/>
              </a:ext>
            </a:extLst>
          </p:cNvPr>
          <p:cNvSpPr/>
          <p:nvPr/>
        </p:nvSpPr>
        <p:spPr>
          <a:xfrm>
            <a:off x="5534423" y="1421106"/>
            <a:ext cx="274637" cy="50199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60" name="TextBox 59">
            <a:extLst>
              <a:ext uri="{FF2B5EF4-FFF2-40B4-BE49-F238E27FC236}">
                <a16:creationId xmlns:a16="http://schemas.microsoft.com/office/drawing/2014/main" id="{03B10D7A-67A6-E644-AD5B-0F73DD8E4756}"/>
              </a:ext>
            </a:extLst>
          </p:cNvPr>
          <p:cNvSpPr txBox="1"/>
          <p:nvPr/>
        </p:nvSpPr>
        <p:spPr>
          <a:xfrm>
            <a:off x="-1" y="2780778"/>
            <a:ext cx="588894" cy="369332"/>
          </a:xfrm>
          <a:prstGeom prst="rect">
            <a:avLst/>
          </a:prstGeom>
          <a:noFill/>
        </p:spPr>
        <p:txBody>
          <a:bodyPr wrap="square" lIns="0" rIns="0" rtlCol="0">
            <a:spAutoFit/>
          </a:bodyPr>
          <a:lstStyle/>
          <a:p>
            <a:pPr algn="ctr"/>
            <a:r>
              <a:rPr lang="zh-CN" altLang="en-US" sz="900" dirty="0"/>
              <a:t>第二次</a:t>
            </a:r>
            <a:endParaRPr lang="en-US" altLang="zh-CN" sz="900" dirty="0"/>
          </a:p>
          <a:p>
            <a:pPr algn="ctr"/>
            <a:r>
              <a:rPr lang="zh-CN" altLang="en-US" sz="900" dirty="0"/>
              <a:t>流片</a:t>
            </a:r>
            <a:endParaRPr lang="en-US" sz="900" dirty="0"/>
          </a:p>
        </p:txBody>
      </p:sp>
      <p:sp>
        <p:nvSpPr>
          <p:cNvPr id="65" name="Rounded Rectangle 64">
            <a:extLst>
              <a:ext uri="{FF2B5EF4-FFF2-40B4-BE49-F238E27FC236}">
                <a16:creationId xmlns:a16="http://schemas.microsoft.com/office/drawing/2014/main" id="{EFAE04DD-2C75-264E-9DD8-B7B8381F20A9}"/>
              </a:ext>
            </a:extLst>
          </p:cNvPr>
          <p:cNvSpPr/>
          <p:nvPr/>
        </p:nvSpPr>
        <p:spPr>
          <a:xfrm>
            <a:off x="3823167" y="3389047"/>
            <a:ext cx="1523823" cy="471195"/>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i="0" dirty="0">
                <a:solidFill>
                  <a:srgbClr val="2A2B2E"/>
                </a:solidFill>
                <a:effectLst/>
              </a:rPr>
              <a:t>产品工程团队</a:t>
            </a:r>
            <a:endParaRPr lang="en-US" altLang="zh-CN" sz="900" b="1" i="0" dirty="0">
              <a:solidFill>
                <a:srgbClr val="2A2B2E"/>
              </a:solidFill>
              <a:effectLst/>
            </a:endParaRPr>
          </a:p>
          <a:p>
            <a:pPr algn="ctr"/>
            <a:r>
              <a:rPr lang="zh-CN" altLang="en-US" sz="900" b="0" i="0" dirty="0">
                <a:solidFill>
                  <a:srgbClr val="2A2B2E"/>
                </a:solidFill>
                <a:effectLst/>
              </a:rPr>
              <a:t>负责芯片的特性和规格表的开发</a:t>
            </a:r>
            <a:endParaRPr lang="en-US" sz="900" dirty="0">
              <a:solidFill>
                <a:schemeClr val="tx1"/>
              </a:solidFill>
            </a:endParaRPr>
          </a:p>
        </p:txBody>
      </p:sp>
      <p:sp>
        <p:nvSpPr>
          <p:cNvPr id="68" name="Rounded Rectangle 67">
            <a:extLst>
              <a:ext uri="{FF2B5EF4-FFF2-40B4-BE49-F238E27FC236}">
                <a16:creationId xmlns:a16="http://schemas.microsoft.com/office/drawing/2014/main" id="{19813111-E249-5E42-A2D4-C987D1E1AD11}"/>
              </a:ext>
            </a:extLst>
          </p:cNvPr>
          <p:cNvSpPr/>
          <p:nvPr/>
        </p:nvSpPr>
        <p:spPr>
          <a:xfrm>
            <a:off x="5534423" y="2701042"/>
            <a:ext cx="274637" cy="505723"/>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75" name="Rounded Rectangle 74">
            <a:extLst>
              <a:ext uri="{FF2B5EF4-FFF2-40B4-BE49-F238E27FC236}">
                <a16:creationId xmlns:a16="http://schemas.microsoft.com/office/drawing/2014/main" id="{A91298C4-9EA6-5B44-8347-A14B40C9A7B3}"/>
              </a:ext>
            </a:extLst>
          </p:cNvPr>
          <p:cNvSpPr/>
          <p:nvPr/>
        </p:nvSpPr>
        <p:spPr>
          <a:xfrm>
            <a:off x="6282797" y="3389047"/>
            <a:ext cx="1232502" cy="477358"/>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测试团队</a:t>
            </a:r>
            <a:endParaRPr lang="en-US" altLang="zh-CN" sz="900" b="1" dirty="0">
              <a:solidFill>
                <a:schemeClr val="tx1"/>
              </a:solidFill>
            </a:endParaRPr>
          </a:p>
          <a:p>
            <a:pPr algn="ctr"/>
            <a:r>
              <a:rPr lang="zh-CN" altLang="en-US" sz="900" b="0" i="0" dirty="0">
                <a:solidFill>
                  <a:srgbClr val="2A2B2E"/>
                </a:solidFill>
                <a:effectLst/>
              </a:rPr>
              <a:t>制定</a:t>
            </a:r>
            <a:r>
              <a:rPr lang="en-US" altLang="zh-CN" sz="900" b="0" i="0" dirty="0">
                <a:solidFill>
                  <a:srgbClr val="2A2B2E"/>
                </a:solidFill>
                <a:effectLst/>
              </a:rPr>
              <a:t>Test Plan</a:t>
            </a:r>
            <a:endParaRPr lang="en-US" sz="900" dirty="0">
              <a:solidFill>
                <a:schemeClr val="tx1"/>
              </a:solidFill>
            </a:endParaRPr>
          </a:p>
        </p:txBody>
      </p:sp>
      <p:graphicFrame>
        <p:nvGraphicFramePr>
          <p:cNvPr id="85" name="Content Placeholder 3">
            <a:extLst>
              <a:ext uri="{FF2B5EF4-FFF2-40B4-BE49-F238E27FC236}">
                <a16:creationId xmlns:a16="http://schemas.microsoft.com/office/drawing/2014/main" id="{B972E5F7-B198-AE48-ABE3-46523578F09D}"/>
              </a:ext>
            </a:extLst>
          </p:cNvPr>
          <p:cNvGraphicFramePr>
            <a:graphicFrameLocks/>
          </p:cNvGraphicFramePr>
          <p:nvPr>
            <p:extLst>
              <p:ext uri="{D42A27DB-BD31-4B8C-83A1-F6EECF244321}">
                <p14:modId xmlns:p14="http://schemas.microsoft.com/office/powerpoint/2010/main" val="847860654"/>
              </p:ext>
            </p:extLst>
          </p:nvPr>
        </p:nvGraphicFramePr>
        <p:xfrm>
          <a:off x="478631" y="3804987"/>
          <a:ext cx="8229600" cy="105619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6" name="Rounded Rectangle 85">
            <a:extLst>
              <a:ext uri="{FF2B5EF4-FFF2-40B4-BE49-F238E27FC236}">
                <a16:creationId xmlns:a16="http://schemas.microsoft.com/office/drawing/2014/main" id="{B5588B90-EDA4-1844-944D-4929A321ECA0}"/>
              </a:ext>
            </a:extLst>
          </p:cNvPr>
          <p:cNvSpPr/>
          <p:nvPr/>
        </p:nvSpPr>
        <p:spPr>
          <a:xfrm>
            <a:off x="2461707" y="4409758"/>
            <a:ext cx="274637" cy="49331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91" name="Rounded Rectangle 90">
            <a:extLst>
              <a:ext uri="{FF2B5EF4-FFF2-40B4-BE49-F238E27FC236}">
                <a16:creationId xmlns:a16="http://schemas.microsoft.com/office/drawing/2014/main" id="{D96A639D-A707-FA40-81AC-2F4D40A53ECB}"/>
              </a:ext>
            </a:extLst>
          </p:cNvPr>
          <p:cNvSpPr/>
          <p:nvPr/>
        </p:nvSpPr>
        <p:spPr>
          <a:xfrm>
            <a:off x="5534423" y="4043194"/>
            <a:ext cx="274637" cy="50199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102" name="Elbow Connector 101">
            <a:extLst>
              <a:ext uri="{FF2B5EF4-FFF2-40B4-BE49-F238E27FC236}">
                <a16:creationId xmlns:a16="http://schemas.microsoft.com/office/drawing/2014/main" id="{0655CB59-693B-A34D-95BF-FCB22E6268E6}"/>
              </a:ext>
            </a:extLst>
          </p:cNvPr>
          <p:cNvCxnSpPr>
            <a:cxnSpLocks/>
            <a:stCxn id="68" idx="2"/>
            <a:endCxn id="65" idx="3"/>
          </p:cNvCxnSpPr>
          <p:nvPr/>
        </p:nvCxnSpPr>
        <p:spPr>
          <a:xfrm rot="5400000">
            <a:off x="5300427" y="3253328"/>
            <a:ext cx="417880" cy="324752"/>
          </a:xfrm>
          <a:prstGeom prst="bentConnector2">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FF22F81F-AC3E-D044-B48D-0A805CF4006C}"/>
              </a:ext>
            </a:extLst>
          </p:cNvPr>
          <p:cNvSpPr/>
          <p:nvPr/>
        </p:nvSpPr>
        <p:spPr>
          <a:xfrm>
            <a:off x="4400056" y="1415787"/>
            <a:ext cx="274637" cy="992275"/>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120" name="Rounded Rectangle 119">
            <a:extLst>
              <a:ext uri="{FF2B5EF4-FFF2-40B4-BE49-F238E27FC236}">
                <a16:creationId xmlns:a16="http://schemas.microsoft.com/office/drawing/2014/main" id="{25DCA546-9E7F-394E-A1EB-2E657A5E7CE2}"/>
              </a:ext>
            </a:extLst>
          </p:cNvPr>
          <p:cNvSpPr/>
          <p:nvPr/>
        </p:nvSpPr>
        <p:spPr>
          <a:xfrm>
            <a:off x="4400056" y="1113214"/>
            <a:ext cx="274637" cy="803873"/>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121" name="Elbow Connector 120">
            <a:extLst>
              <a:ext uri="{FF2B5EF4-FFF2-40B4-BE49-F238E27FC236}">
                <a16:creationId xmlns:a16="http://schemas.microsoft.com/office/drawing/2014/main" id="{C126DDD8-0B4A-1548-9E00-B98F38C75A2D}"/>
              </a:ext>
            </a:extLst>
          </p:cNvPr>
          <p:cNvCxnSpPr>
            <a:cxnSpLocks/>
            <a:stCxn id="120" idx="2"/>
            <a:endCxn id="28" idx="3"/>
          </p:cNvCxnSpPr>
          <p:nvPr/>
        </p:nvCxnSpPr>
        <p:spPr>
          <a:xfrm rot="5400000">
            <a:off x="4079747" y="1849910"/>
            <a:ext cx="390452" cy="524805"/>
          </a:xfrm>
          <a:prstGeom prst="bentConnector2">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7" name="Chevron 126">
            <a:extLst>
              <a:ext uri="{FF2B5EF4-FFF2-40B4-BE49-F238E27FC236}">
                <a16:creationId xmlns:a16="http://schemas.microsoft.com/office/drawing/2014/main" id="{3157F2C7-2380-454B-81EC-BED8AE78177C}"/>
              </a:ext>
            </a:extLst>
          </p:cNvPr>
          <p:cNvSpPr/>
          <p:nvPr/>
        </p:nvSpPr>
        <p:spPr>
          <a:xfrm>
            <a:off x="1496496" y="4022060"/>
            <a:ext cx="3803546" cy="616578"/>
          </a:xfrm>
          <a:prstGeom prst="chevron">
            <a:avLst/>
          </a:prstGeom>
          <a:noFill/>
          <a:ln w="12700">
            <a:solidFill>
              <a:srgbClr val="33B8B9"/>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350">
              <a:solidFill>
                <a:schemeClr val="tx1"/>
              </a:solidFill>
            </a:endParaRPr>
          </a:p>
        </p:txBody>
      </p:sp>
      <p:sp>
        <p:nvSpPr>
          <p:cNvPr id="130" name="Chevron 129">
            <a:extLst>
              <a:ext uri="{FF2B5EF4-FFF2-40B4-BE49-F238E27FC236}">
                <a16:creationId xmlns:a16="http://schemas.microsoft.com/office/drawing/2014/main" id="{19C294E0-A44B-5C40-9922-E3DE4DEAC42C}"/>
              </a:ext>
            </a:extLst>
          </p:cNvPr>
          <p:cNvSpPr/>
          <p:nvPr/>
        </p:nvSpPr>
        <p:spPr>
          <a:xfrm>
            <a:off x="5002543" y="4022060"/>
            <a:ext cx="3802328" cy="616578"/>
          </a:xfrm>
          <a:prstGeom prst="chevron">
            <a:avLst/>
          </a:prstGeom>
          <a:noFill/>
          <a:ln w="12700">
            <a:solidFill>
              <a:srgbClr val="33B8B9"/>
            </a:solidFill>
            <a:prstDash val="sysDash"/>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350">
              <a:solidFill>
                <a:schemeClr val="tx1"/>
              </a:solidFill>
            </a:endParaRPr>
          </a:p>
        </p:txBody>
      </p:sp>
      <p:cxnSp>
        <p:nvCxnSpPr>
          <p:cNvPr id="133" name="Straight Arrow Connector 132">
            <a:extLst>
              <a:ext uri="{FF2B5EF4-FFF2-40B4-BE49-F238E27FC236}">
                <a16:creationId xmlns:a16="http://schemas.microsoft.com/office/drawing/2014/main" id="{21EE08FE-DFC0-C64C-BBAA-E831E630F724}"/>
              </a:ext>
            </a:extLst>
          </p:cNvPr>
          <p:cNvCxnSpPr>
            <a:cxnSpLocks/>
          </p:cNvCxnSpPr>
          <p:nvPr/>
        </p:nvCxnSpPr>
        <p:spPr>
          <a:xfrm>
            <a:off x="3421544" y="1923098"/>
            <a:ext cx="0" cy="160842"/>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ounded Rectangle 151">
            <a:extLst>
              <a:ext uri="{FF2B5EF4-FFF2-40B4-BE49-F238E27FC236}">
                <a16:creationId xmlns:a16="http://schemas.microsoft.com/office/drawing/2014/main" id="{FBDC1257-4513-434A-9C0A-490651A969A3}"/>
              </a:ext>
            </a:extLst>
          </p:cNvPr>
          <p:cNvSpPr/>
          <p:nvPr/>
        </p:nvSpPr>
        <p:spPr>
          <a:xfrm>
            <a:off x="2125767" y="4096105"/>
            <a:ext cx="274637" cy="803873"/>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156" name="Straight Arrow Connector 155">
            <a:extLst>
              <a:ext uri="{FF2B5EF4-FFF2-40B4-BE49-F238E27FC236}">
                <a16:creationId xmlns:a16="http://schemas.microsoft.com/office/drawing/2014/main" id="{9F5E6979-DEE0-3F4B-A740-A2E5A913ECF5}"/>
              </a:ext>
            </a:extLst>
          </p:cNvPr>
          <p:cNvCxnSpPr>
            <a:cxnSpLocks/>
          </p:cNvCxnSpPr>
          <p:nvPr/>
        </p:nvCxnSpPr>
        <p:spPr>
          <a:xfrm>
            <a:off x="6899047" y="3868664"/>
            <a:ext cx="2" cy="218428"/>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3DCAAE-0ED5-214A-B659-04B293E4645A}"/>
              </a:ext>
            </a:extLst>
          </p:cNvPr>
          <p:cNvCxnSpPr>
            <a:cxnSpLocks/>
          </p:cNvCxnSpPr>
          <p:nvPr/>
        </p:nvCxnSpPr>
        <p:spPr>
          <a:xfrm>
            <a:off x="5346990" y="3725835"/>
            <a:ext cx="935807" cy="1"/>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434724-E436-6342-B27E-9041927A2C2B}"/>
              </a:ext>
            </a:extLst>
          </p:cNvPr>
          <p:cNvSpPr txBox="1"/>
          <p:nvPr/>
        </p:nvSpPr>
        <p:spPr>
          <a:xfrm>
            <a:off x="5566351" y="3720466"/>
            <a:ext cx="384721" cy="207749"/>
          </a:xfrm>
          <a:prstGeom prst="rect">
            <a:avLst/>
          </a:prstGeom>
          <a:noFill/>
        </p:spPr>
        <p:txBody>
          <a:bodyPr wrap="none" lIns="0" rIns="0" rtlCol="0">
            <a:spAutoFit/>
          </a:bodyPr>
          <a:lstStyle/>
          <a:p>
            <a:r>
              <a:rPr lang="zh-CN" altLang="en-US" sz="750" dirty="0"/>
              <a:t>测试范围</a:t>
            </a:r>
            <a:endParaRPr lang="en-US" sz="750" dirty="0"/>
          </a:p>
        </p:txBody>
      </p:sp>
      <p:cxnSp>
        <p:nvCxnSpPr>
          <p:cNvPr id="161" name="Straight Arrow Connector 160">
            <a:extLst>
              <a:ext uri="{FF2B5EF4-FFF2-40B4-BE49-F238E27FC236}">
                <a16:creationId xmlns:a16="http://schemas.microsoft.com/office/drawing/2014/main" id="{D0649216-6752-D549-8218-7D935CB07D82}"/>
              </a:ext>
            </a:extLst>
          </p:cNvPr>
          <p:cNvCxnSpPr>
            <a:cxnSpLocks/>
          </p:cNvCxnSpPr>
          <p:nvPr/>
        </p:nvCxnSpPr>
        <p:spPr>
          <a:xfrm flipH="1">
            <a:off x="4585079" y="3862714"/>
            <a:ext cx="1" cy="224378"/>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ounded Rectangle 171">
            <a:extLst>
              <a:ext uri="{FF2B5EF4-FFF2-40B4-BE49-F238E27FC236}">
                <a16:creationId xmlns:a16="http://schemas.microsoft.com/office/drawing/2014/main" id="{E262D3F4-078F-9943-89CF-7A6D531A4BC4}"/>
              </a:ext>
            </a:extLst>
          </p:cNvPr>
          <p:cNvSpPr/>
          <p:nvPr/>
        </p:nvSpPr>
        <p:spPr>
          <a:xfrm>
            <a:off x="3761160" y="3338748"/>
            <a:ext cx="3804637" cy="558121"/>
          </a:xfrm>
          <a:prstGeom prst="roundRect">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173" name="TextBox 172">
            <a:extLst>
              <a:ext uri="{FF2B5EF4-FFF2-40B4-BE49-F238E27FC236}">
                <a16:creationId xmlns:a16="http://schemas.microsoft.com/office/drawing/2014/main" id="{3AFA7C18-D39F-274A-978F-2EACA1DE4C02}"/>
              </a:ext>
            </a:extLst>
          </p:cNvPr>
          <p:cNvSpPr txBox="1"/>
          <p:nvPr/>
        </p:nvSpPr>
        <p:spPr>
          <a:xfrm>
            <a:off x="7605735" y="3338748"/>
            <a:ext cx="855929" cy="207749"/>
          </a:xfrm>
          <a:prstGeom prst="rect">
            <a:avLst/>
          </a:prstGeom>
          <a:noFill/>
        </p:spPr>
        <p:txBody>
          <a:bodyPr wrap="square" lIns="0" rIns="0" rtlCol="0">
            <a:spAutoFit/>
          </a:bodyPr>
          <a:lstStyle/>
          <a:p>
            <a:r>
              <a:rPr lang="zh-CN" altLang="en-US" sz="750" i="1" dirty="0"/>
              <a:t>互相结合</a:t>
            </a:r>
            <a:endParaRPr lang="en-US" sz="750" i="1" dirty="0"/>
          </a:p>
        </p:txBody>
      </p:sp>
      <p:sp>
        <p:nvSpPr>
          <p:cNvPr id="45" name="TextBox 44">
            <a:extLst>
              <a:ext uri="{FF2B5EF4-FFF2-40B4-BE49-F238E27FC236}">
                <a16:creationId xmlns:a16="http://schemas.microsoft.com/office/drawing/2014/main" id="{BF803051-408F-A843-82E2-5D028B88088F}"/>
              </a:ext>
            </a:extLst>
          </p:cNvPr>
          <p:cNvSpPr txBox="1"/>
          <p:nvPr/>
        </p:nvSpPr>
        <p:spPr>
          <a:xfrm>
            <a:off x="5833" y="1471149"/>
            <a:ext cx="588894" cy="369332"/>
          </a:xfrm>
          <a:prstGeom prst="rect">
            <a:avLst/>
          </a:prstGeom>
          <a:noFill/>
        </p:spPr>
        <p:txBody>
          <a:bodyPr wrap="square" lIns="0" rIns="0" rtlCol="0">
            <a:spAutoFit/>
          </a:bodyPr>
          <a:lstStyle/>
          <a:p>
            <a:pPr algn="ctr"/>
            <a:r>
              <a:rPr lang="zh-CN" altLang="en-US" sz="900" dirty="0"/>
              <a:t>第一次</a:t>
            </a:r>
            <a:endParaRPr lang="en-US" altLang="zh-CN" sz="900" dirty="0"/>
          </a:p>
          <a:p>
            <a:pPr algn="ctr"/>
            <a:r>
              <a:rPr lang="zh-CN" altLang="en-US" sz="900" dirty="0"/>
              <a:t>流片</a:t>
            </a:r>
            <a:endParaRPr lang="en-US" sz="900" dirty="0"/>
          </a:p>
        </p:txBody>
      </p:sp>
      <p:sp>
        <p:nvSpPr>
          <p:cNvPr id="47" name="TextBox 46">
            <a:extLst>
              <a:ext uri="{FF2B5EF4-FFF2-40B4-BE49-F238E27FC236}">
                <a16:creationId xmlns:a16="http://schemas.microsoft.com/office/drawing/2014/main" id="{D9381F3E-4A4C-5247-AC22-B18950C99518}"/>
              </a:ext>
            </a:extLst>
          </p:cNvPr>
          <p:cNvSpPr txBox="1"/>
          <p:nvPr/>
        </p:nvSpPr>
        <p:spPr>
          <a:xfrm>
            <a:off x="0" y="4215249"/>
            <a:ext cx="588894" cy="230832"/>
          </a:xfrm>
          <a:prstGeom prst="rect">
            <a:avLst/>
          </a:prstGeom>
          <a:noFill/>
        </p:spPr>
        <p:txBody>
          <a:bodyPr wrap="square" lIns="0" rIns="0" rtlCol="0">
            <a:spAutoFit/>
          </a:bodyPr>
          <a:lstStyle/>
          <a:p>
            <a:pPr algn="ctr"/>
            <a:r>
              <a:rPr lang="zh-CN" altLang="en-US" sz="900" dirty="0"/>
              <a:t>量产</a:t>
            </a:r>
            <a:endParaRPr lang="en-US" sz="900" dirty="0"/>
          </a:p>
        </p:txBody>
      </p:sp>
      <p:sp>
        <p:nvSpPr>
          <p:cNvPr id="49" name="Rounded Rectangle 48">
            <a:extLst>
              <a:ext uri="{FF2B5EF4-FFF2-40B4-BE49-F238E27FC236}">
                <a16:creationId xmlns:a16="http://schemas.microsoft.com/office/drawing/2014/main" id="{98FED394-0C82-9043-BDB6-8F777206E26F}"/>
              </a:ext>
            </a:extLst>
          </p:cNvPr>
          <p:cNvSpPr/>
          <p:nvPr/>
        </p:nvSpPr>
        <p:spPr>
          <a:xfrm>
            <a:off x="7463643" y="4790927"/>
            <a:ext cx="1140113" cy="284687"/>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完成产品</a:t>
            </a:r>
            <a:endParaRPr lang="en-US" sz="900" dirty="0">
              <a:solidFill>
                <a:schemeClr val="tx1"/>
              </a:solidFill>
            </a:endParaRPr>
          </a:p>
        </p:txBody>
      </p:sp>
      <p:cxnSp>
        <p:nvCxnSpPr>
          <p:cNvPr id="50" name="Straight Arrow Connector 49">
            <a:extLst>
              <a:ext uri="{FF2B5EF4-FFF2-40B4-BE49-F238E27FC236}">
                <a16:creationId xmlns:a16="http://schemas.microsoft.com/office/drawing/2014/main" id="{3B4D11CE-3BA6-8D41-82AA-D34C24E724FD}"/>
              </a:ext>
            </a:extLst>
          </p:cNvPr>
          <p:cNvCxnSpPr>
            <a:cxnSpLocks/>
          </p:cNvCxnSpPr>
          <p:nvPr/>
        </p:nvCxnSpPr>
        <p:spPr>
          <a:xfrm>
            <a:off x="8034718" y="4576407"/>
            <a:ext cx="2" cy="218428"/>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 name="标题 1">
            <a:extLst>
              <a:ext uri="{FF2B5EF4-FFF2-40B4-BE49-F238E27FC236}">
                <a16:creationId xmlns:a16="http://schemas.microsoft.com/office/drawing/2014/main" id="{9E101DF2-3B43-A639-BDE4-4A4CD1CD7B7E}"/>
              </a:ext>
            </a:extLst>
          </p:cNvPr>
          <p:cNvSpPr txBox="1">
            <a:spLocks/>
          </p:cNvSpPr>
          <p:nvPr/>
        </p:nvSpPr>
        <p:spPr>
          <a:xfrm>
            <a:off x="454025" y="274320"/>
            <a:ext cx="8229600" cy="45720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zh-CN" altLang="en-US" sz="2400" dirty="0">
                <a:ea typeface="+mn-ea"/>
              </a:rPr>
              <a:t>新芯片需要进行多次测试</a:t>
            </a:r>
            <a:endParaRPr lang="en-US" altLang="zh-CN" dirty="0">
              <a:ea typeface="+mn-ea"/>
            </a:endParaRPr>
          </a:p>
        </p:txBody>
      </p:sp>
    </p:spTree>
    <p:extLst>
      <p:ext uri="{BB962C8B-B14F-4D97-AF65-F5344CB8AC3E}">
        <p14:creationId xmlns:p14="http://schemas.microsoft.com/office/powerpoint/2010/main" val="3220252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5D0A0A2-906E-3F47-85EB-339B04724480}"/>
              </a:ext>
            </a:extLst>
          </p:cNvPr>
          <p:cNvGraphicFramePr>
            <a:graphicFrameLocks noGrp="1"/>
          </p:cNvGraphicFramePr>
          <p:nvPr>
            <p:ph idx="1"/>
            <p:extLst>
              <p:ext uri="{D42A27DB-BD31-4B8C-83A1-F6EECF244321}">
                <p14:modId xmlns:p14="http://schemas.microsoft.com/office/powerpoint/2010/main" val="2978980547"/>
              </p:ext>
            </p:extLst>
          </p:nvPr>
        </p:nvGraphicFramePr>
        <p:xfrm>
          <a:off x="454025" y="1139667"/>
          <a:ext cx="8229600" cy="10561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Rounded Rectangle 22">
            <a:extLst>
              <a:ext uri="{FF2B5EF4-FFF2-40B4-BE49-F238E27FC236}">
                <a16:creationId xmlns:a16="http://schemas.microsoft.com/office/drawing/2014/main" id="{7F409A6C-FF3C-2344-8905-16F63F45529C}"/>
              </a:ext>
            </a:extLst>
          </p:cNvPr>
          <p:cNvSpPr/>
          <p:nvPr/>
        </p:nvSpPr>
        <p:spPr>
          <a:xfrm>
            <a:off x="475457" y="757409"/>
            <a:ext cx="1078706" cy="447199"/>
          </a:xfrm>
          <a:prstGeom prst="roundRect">
            <a:avLst/>
          </a:prstGeom>
          <a:solidFill>
            <a:schemeClr val="bg1">
              <a:lumMod val="85000"/>
              <a:alpha val="20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设计团队</a:t>
            </a:r>
            <a:endParaRPr lang="en-US" altLang="zh-CN" sz="900" b="1" dirty="0">
              <a:solidFill>
                <a:schemeClr val="tx1"/>
              </a:solidFill>
            </a:endParaRPr>
          </a:p>
          <a:p>
            <a:pPr algn="ctr"/>
            <a:r>
              <a:rPr lang="zh-CN" altLang="en-US" sz="900" dirty="0">
                <a:solidFill>
                  <a:schemeClr val="tx1"/>
                </a:solidFill>
              </a:rPr>
              <a:t>初始设计</a:t>
            </a:r>
            <a:endParaRPr lang="en-US" altLang="zh-CN" sz="900" dirty="0">
              <a:solidFill>
                <a:schemeClr val="tx1"/>
              </a:solidFill>
            </a:endParaRPr>
          </a:p>
        </p:txBody>
      </p:sp>
      <p:cxnSp>
        <p:nvCxnSpPr>
          <p:cNvPr id="25" name="Straight Arrow Connector 24">
            <a:extLst>
              <a:ext uri="{FF2B5EF4-FFF2-40B4-BE49-F238E27FC236}">
                <a16:creationId xmlns:a16="http://schemas.microsoft.com/office/drawing/2014/main" id="{49DF40AB-2AD4-CD48-81FF-D405DF04C3D6}"/>
              </a:ext>
            </a:extLst>
          </p:cNvPr>
          <p:cNvCxnSpPr>
            <a:cxnSpLocks/>
          </p:cNvCxnSpPr>
          <p:nvPr/>
        </p:nvCxnSpPr>
        <p:spPr>
          <a:xfrm>
            <a:off x="1017984" y="1204608"/>
            <a:ext cx="2" cy="218428"/>
          </a:xfrm>
          <a:prstGeom prst="straightConnector1">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a:extLst>
              <a:ext uri="{FF2B5EF4-FFF2-40B4-BE49-F238E27FC236}">
                <a16:creationId xmlns:a16="http://schemas.microsoft.com/office/drawing/2014/main" id="{2BD138DC-FC86-C442-8CAB-9DCA1A6862E3}"/>
              </a:ext>
            </a:extLst>
          </p:cNvPr>
          <p:cNvSpPr/>
          <p:nvPr/>
        </p:nvSpPr>
        <p:spPr>
          <a:xfrm>
            <a:off x="2933864" y="2083939"/>
            <a:ext cx="1078706" cy="447200"/>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验证团队</a:t>
            </a:r>
            <a:endParaRPr lang="en-US" altLang="zh-CN" sz="900" b="1" dirty="0">
              <a:solidFill>
                <a:schemeClr val="tx1"/>
              </a:solidFill>
            </a:endParaRPr>
          </a:p>
          <a:p>
            <a:pPr algn="ctr"/>
            <a:r>
              <a:rPr lang="zh-CN" altLang="en-US" sz="900" dirty="0">
                <a:solidFill>
                  <a:schemeClr val="tx1"/>
                </a:solidFill>
              </a:rPr>
              <a:t>测量芯片性能</a:t>
            </a:r>
            <a:endParaRPr lang="en-US" altLang="zh-CN" sz="900" dirty="0">
              <a:solidFill>
                <a:schemeClr val="tx1"/>
              </a:solidFill>
            </a:endParaRPr>
          </a:p>
        </p:txBody>
      </p:sp>
      <p:cxnSp>
        <p:nvCxnSpPr>
          <p:cNvPr id="36" name="Elbow Connector 35">
            <a:extLst>
              <a:ext uri="{FF2B5EF4-FFF2-40B4-BE49-F238E27FC236}">
                <a16:creationId xmlns:a16="http://schemas.microsoft.com/office/drawing/2014/main" id="{A803EBC5-648D-4544-A51B-F6A686D31DB4}"/>
              </a:ext>
            </a:extLst>
          </p:cNvPr>
          <p:cNvCxnSpPr>
            <a:cxnSpLocks/>
            <a:stCxn id="56" idx="2"/>
            <a:endCxn id="28" idx="3"/>
          </p:cNvCxnSpPr>
          <p:nvPr/>
        </p:nvCxnSpPr>
        <p:spPr>
          <a:xfrm rot="5400000">
            <a:off x="4649936" y="1285733"/>
            <a:ext cx="384442" cy="1659172"/>
          </a:xfrm>
          <a:prstGeom prst="bentConnector2">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42" name="Rounded Rectangle 41">
            <a:extLst>
              <a:ext uri="{FF2B5EF4-FFF2-40B4-BE49-F238E27FC236}">
                <a16:creationId xmlns:a16="http://schemas.microsoft.com/office/drawing/2014/main" id="{456D2038-CA79-A647-9140-B82418669EE0}"/>
              </a:ext>
            </a:extLst>
          </p:cNvPr>
          <p:cNvSpPr/>
          <p:nvPr/>
        </p:nvSpPr>
        <p:spPr>
          <a:xfrm>
            <a:off x="1489042" y="2083941"/>
            <a:ext cx="1078706" cy="447199"/>
          </a:xfrm>
          <a:prstGeom prst="roundRect">
            <a:avLst/>
          </a:prstGeom>
          <a:solidFill>
            <a:schemeClr val="bg1">
              <a:lumMod val="85000"/>
              <a:alpha val="20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设计团队</a:t>
            </a:r>
            <a:endParaRPr lang="en-US" altLang="zh-CN" sz="900" b="1" dirty="0">
              <a:solidFill>
                <a:schemeClr val="tx1"/>
              </a:solidFill>
            </a:endParaRPr>
          </a:p>
          <a:p>
            <a:pPr algn="ctr"/>
            <a:r>
              <a:rPr lang="zh-CN" altLang="en-US" sz="900" dirty="0">
                <a:solidFill>
                  <a:schemeClr val="tx1"/>
                </a:solidFill>
              </a:rPr>
              <a:t>更新推动新设计</a:t>
            </a:r>
            <a:endParaRPr lang="en-US" altLang="zh-CN" sz="900" dirty="0">
              <a:solidFill>
                <a:schemeClr val="tx1"/>
              </a:solidFill>
            </a:endParaRPr>
          </a:p>
        </p:txBody>
      </p:sp>
      <p:cxnSp>
        <p:nvCxnSpPr>
          <p:cNvPr id="43" name="Straight Arrow Connector 42">
            <a:extLst>
              <a:ext uri="{FF2B5EF4-FFF2-40B4-BE49-F238E27FC236}">
                <a16:creationId xmlns:a16="http://schemas.microsoft.com/office/drawing/2014/main" id="{43EA5DFA-A571-0549-8359-435C354E7701}"/>
              </a:ext>
            </a:extLst>
          </p:cNvPr>
          <p:cNvCxnSpPr>
            <a:cxnSpLocks/>
            <a:stCxn id="28" idx="1"/>
            <a:endCxn id="42" idx="3"/>
          </p:cNvCxnSpPr>
          <p:nvPr/>
        </p:nvCxnSpPr>
        <p:spPr>
          <a:xfrm flipH="1">
            <a:off x="2567748" y="2307540"/>
            <a:ext cx="366116" cy="1"/>
          </a:xfrm>
          <a:prstGeom prst="straightConnector1">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3">
            <a:extLst>
              <a:ext uri="{FF2B5EF4-FFF2-40B4-BE49-F238E27FC236}">
                <a16:creationId xmlns:a16="http://schemas.microsoft.com/office/drawing/2014/main" id="{CFD66610-103C-3A49-B980-B96F202F65B2}"/>
              </a:ext>
            </a:extLst>
          </p:cNvPr>
          <p:cNvGraphicFramePr>
            <a:graphicFrameLocks/>
          </p:cNvGraphicFramePr>
          <p:nvPr>
            <p:extLst>
              <p:ext uri="{D42A27DB-BD31-4B8C-83A1-F6EECF244321}">
                <p14:modId xmlns:p14="http://schemas.microsoft.com/office/powerpoint/2010/main" val="830915448"/>
              </p:ext>
            </p:extLst>
          </p:nvPr>
        </p:nvGraphicFramePr>
        <p:xfrm>
          <a:off x="478631" y="2432013"/>
          <a:ext cx="8229600" cy="10561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48" name="Elbow Connector 47">
            <a:extLst>
              <a:ext uri="{FF2B5EF4-FFF2-40B4-BE49-F238E27FC236}">
                <a16:creationId xmlns:a16="http://schemas.microsoft.com/office/drawing/2014/main" id="{A7F0C5E9-1D27-F84C-A4E2-9FD04ACA5168}"/>
              </a:ext>
            </a:extLst>
          </p:cNvPr>
          <p:cNvCxnSpPr>
            <a:cxnSpLocks/>
            <a:stCxn id="42" idx="1"/>
            <a:endCxn id="51" idx="0"/>
          </p:cNvCxnSpPr>
          <p:nvPr/>
        </p:nvCxnSpPr>
        <p:spPr>
          <a:xfrm rot="10800000" flipV="1">
            <a:off x="1077119" y="2307540"/>
            <a:ext cx="411923" cy="405913"/>
          </a:xfrm>
          <a:prstGeom prst="bentConnector2">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a:extLst>
              <a:ext uri="{FF2B5EF4-FFF2-40B4-BE49-F238E27FC236}">
                <a16:creationId xmlns:a16="http://schemas.microsoft.com/office/drawing/2014/main" id="{75419774-41B7-2B4E-AB6E-818801E6D5F2}"/>
              </a:ext>
            </a:extLst>
          </p:cNvPr>
          <p:cNvSpPr/>
          <p:nvPr/>
        </p:nvSpPr>
        <p:spPr>
          <a:xfrm>
            <a:off x="939801" y="2713453"/>
            <a:ext cx="274637" cy="49331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56" name="Rounded Rectangle 55">
            <a:extLst>
              <a:ext uri="{FF2B5EF4-FFF2-40B4-BE49-F238E27FC236}">
                <a16:creationId xmlns:a16="http://schemas.microsoft.com/office/drawing/2014/main" id="{12756BFA-1180-8B46-92A0-DF4701150BFE}"/>
              </a:ext>
            </a:extLst>
          </p:cNvPr>
          <p:cNvSpPr/>
          <p:nvPr/>
        </p:nvSpPr>
        <p:spPr>
          <a:xfrm>
            <a:off x="5534423" y="1421106"/>
            <a:ext cx="274637" cy="50199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65" name="Rounded Rectangle 64">
            <a:extLst>
              <a:ext uri="{FF2B5EF4-FFF2-40B4-BE49-F238E27FC236}">
                <a16:creationId xmlns:a16="http://schemas.microsoft.com/office/drawing/2014/main" id="{EFAE04DD-2C75-264E-9DD8-B7B8381F20A9}"/>
              </a:ext>
            </a:extLst>
          </p:cNvPr>
          <p:cNvSpPr/>
          <p:nvPr/>
        </p:nvSpPr>
        <p:spPr>
          <a:xfrm>
            <a:off x="3823167" y="3389047"/>
            <a:ext cx="1523823" cy="471195"/>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i="0" dirty="0">
                <a:solidFill>
                  <a:srgbClr val="2A2B2E"/>
                </a:solidFill>
                <a:effectLst/>
              </a:rPr>
              <a:t>产品工程团队</a:t>
            </a:r>
            <a:endParaRPr lang="en-US" altLang="zh-CN" sz="900" b="1" i="0" dirty="0">
              <a:solidFill>
                <a:srgbClr val="2A2B2E"/>
              </a:solidFill>
              <a:effectLst/>
            </a:endParaRPr>
          </a:p>
          <a:p>
            <a:pPr algn="ctr"/>
            <a:r>
              <a:rPr lang="zh-CN" altLang="en-US" sz="900" b="0" i="0" dirty="0">
                <a:solidFill>
                  <a:srgbClr val="2A2B2E"/>
                </a:solidFill>
                <a:effectLst/>
              </a:rPr>
              <a:t>负责芯片的特性和规格表的开发</a:t>
            </a:r>
            <a:endParaRPr lang="en-US" altLang="zh-CN" sz="900" dirty="0">
              <a:solidFill>
                <a:schemeClr val="tx1"/>
              </a:solidFill>
            </a:endParaRPr>
          </a:p>
        </p:txBody>
      </p:sp>
      <p:sp>
        <p:nvSpPr>
          <p:cNvPr id="68" name="Rounded Rectangle 67">
            <a:extLst>
              <a:ext uri="{FF2B5EF4-FFF2-40B4-BE49-F238E27FC236}">
                <a16:creationId xmlns:a16="http://schemas.microsoft.com/office/drawing/2014/main" id="{19813111-E249-5E42-A2D4-C987D1E1AD11}"/>
              </a:ext>
            </a:extLst>
          </p:cNvPr>
          <p:cNvSpPr/>
          <p:nvPr/>
        </p:nvSpPr>
        <p:spPr>
          <a:xfrm>
            <a:off x="5534423" y="2701042"/>
            <a:ext cx="274637" cy="505723"/>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75" name="Rounded Rectangle 74">
            <a:extLst>
              <a:ext uri="{FF2B5EF4-FFF2-40B4-BE49-F238E27FC236}">
                <a16:creationId xmlns:a16="http://schemas.microsoft.com/office/drawing/2014/main" id="{A91298C4-9EA6-5B44-8347-A14B40C9A7B3}"/>
              </a:ext>
            </a:extLst>
          </p:cNvPr>
          <p:cNvSpPr/>
          <p:nvPr/>
        </p:nvSpPr>
        <p:spPr>
          <a:xfrm>
            <a:off x="6282797" y="3389047"/>
            <a:ext cx="1232502" cy="477358"/>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测试团队</a:t>
            </a:r>
            <a:endParaRPr lang="en-US" altLang="zh-CN" sz="900" b="1" dirty="0">
              <a:solidFill>
                <a:schemeClr val="tx1"/>
              </a:solidFill>
            </a:endParaRPr>
          </a:p>
          <a:p>
            <a:pPr algn="ctr"/>
            <a:r>
              <a:rPr lang="zh-CN" altLang="en-US" sz="900" b="0" i="0" dirty="0">
                <a:solidFill>
                  <a:srgbClr val="2A2B2E"/>
                </a:solidFill>
                <a:effectLst/>
              </a:rPr>
              <a:t>制定</a:t>
            </a:r>
            <a:r>
              <a:rPr lang="en-US" altLang="zh-CN" sz="900" b="0" i="0" dirty="0">
                <a:solidFill>
                  <a:srgbClr val="2A2B2E"/>
                </a:solidFill>
                <a:effectLst/>
              </a:rPr>
              <a:t>Test Plan</a:t>
            </a:r>
            <a:endParaRPr lang="en-US" altLang="zh-CN" sz="900" dirty="0">
              <a:solidFill>
                <a:schemeClr val="tx1"/>
              </a:solidFill>
            </a:endParaRPr>
          </a:p>
        </p:txBody>
      </p:sp>
      <p:graphicFrame>
        <p:nvGraphicFramePr>
          <p:cNvPr id="85" name="Content Placeholder 3">
            <a:extLst>
              <a:ext uri="{FF2B5EF4-FFF2-40B4-BE49-F238E27FC236}">
                <a16:creationId xmlns:a16="http://schemas.microsoft.com/office/drawing/2014/main" id="{B972E5F7-B198-AE48-ABE3-46523578F09D}"/>
              </a:ext>
            </a:extLst>
          </p:cNvPr>
          <p:cNvGraphicFramePr>
            <a:graphicFrameLocks/>
          </p:cNvGraphicFramePr>
          <p:nvPr>
            <p:extLst>
              <p:ext uri="{D42A27DB-BD31-4B8C-83A1-F6EECF244321}">
                <p14:modId xmlns:p14="http://schemas.microsoft.com/office/powerpoint/2010/main" val="2260885284"/>
              </p:ext>
            </p:extLst>
          </p:nvPr>
        </p:nvGraphicFramePr>
        <p:xfrm>
          <a:off x="478631" y="3804987"/>
          <a:ext cx="8229600" cy="105619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86" name="Rounded Rectangle 85">
            <a:extLst>
              <a:ext uri="{FF2B5EF4-FFF2-40B4-BE49-F238E27FC236}">
                <a16:creationId xmlns:a16="http://schemas.microsoft.com/office/drawing/2014/main" id="{B5588B90-EDA4-1844-944D-4929A321ECA0}"/>
              </a:ext>
            </a:extLst>
          </p:cNvPr>
          <p:cNvSpPr/>
          <p:nvPr/>
        </p:nvSpPr>
        <p:spPr>
          <a:xfrm>
            <a:off x="2461707" y="4409758"/>
            <a:ext cx="274637" cy="49331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91" name="Rounded Rectangle 90">
            <a:extLst>
              <a:ext uri="{FF2B5EF4-FFF2-40B4-BE49-F238E27FC236}">
                <a16:creationId xmlns:a16="http://schemas.microsoft.com/office/drawing/2014/main" id="{D96A639D-A707-FA40-81AC-2F4D40A53ECB}"/>
              </a:ext>
            </a:extLst>
          </p:cNvPr>
          <p:cNvSpPr/>
          <p:nvPr/>
        </p:nvSpPr>
        <p:spPr>
          <a:xfrm>
            <a:off x="5534423" y="4043194"/>
            <a:ext cx="274637" cy="501992"/>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102" name="Elbow Connector 101">
            <a:extLst>
              <a:ext uri="{FF2B5EF4-FFF2-40B4-BE49-F238E27FC236}">
                <a16:creationId xmlns:a16="http://schemas.microsoft.com/office/drawing/2014/main" id="{0655CB59-693B-A34D-95BF-FCB22E6268E6}"/>
              </a:ext>
            </a:extLst>
          </p:cNvPr>
          <p:cNvCxnSpPr>
            <a:cxnSpLocks/>
            <a:stCxn id="68" idx="2"/>
            <a:endCxn id="65" idx="3"/>
          </p:cNvCxnSpPr>
          <p:nvPr/>
        </p:nvCxnSpPr>
        <p:spPr>
          <a:xfrm rot="5400000">
            <a:off x="5300427" y="3253328"/>
            <a:ext cx="417880" cy="324752"/>
          </a:xfrm>
          <a:prstGeom prst="bentConnector2">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a:extLst>
              <a:ext uri="{FF2B5EF4-FFF2-40B4-BE49-F238E27FC236}">
                <a16:creationId xmlns:a16="http://schemas.microsoft.com/office/drawing/2014/main" id="{FF22F81F-AC3E-D044-B48D-0A805CF4006C}"/>
              </a:ext>
            </a:extLst>
          </p:cNvPr>
          <p:cNvSpPr/>
          <p:nvPr/>
        </p:nvSpPr>
        <p:spPr>
          <a:xfrm>
            <a:off x="4400056" y="1415787"/>
            <a:ext cx="274637" cy="992275"/>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sp>
        <p:nvSpPr>
          <p:cNvPr id="120" name="Rounded Rectangle 119">
            <a:extLst>
              <a:ext uri="{FF2B5EF4-FFF2-40B4-BE49-F238E27FC236}">
                <a16:creationId xmlns:a16="http://schemas.microsoft.com/office/drawing/2014/main" id="{25DCA546-9E7F-394E-A1EB-2E657A5E7CE2}"/>
              </a:ext>
            </a:extLst>
          </p:cNvPr>
          <p:cNvSpPr/>
          <p:nvPr/>
        </p:nvSpPr>
        <p:spPr>
          <a:xfrm>
            <a:off x="4400056" y="1113214"/>
            <a:ext cx="274637" cy="803873"/>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121" name="Elbow Connector 120">
            <a:extLst>
              <a:ext uri="{FF2B5EF4-FFF2-40B4-BE49-F238E27FC236}">
                <a16:creationId xmlns:a16="http://schemas.microsoft.com/office/drawing/2014/main" id="{C126DDD8-0B4A-1548-9E00-B98F38C75A2D}"/>
              </a:ext>
            </a:extLst>
          </p:cNvPr>
          <p:cNvCxnSpPr>
            <a:cxnSpLocks/>
            <a:stCxn id="120" idx="2"/>
            <a:endCxn id="28" idx="3"/>
          </p:cNvCxnSpPr>
          <p:nvPr/>
        </p:nvCxnSpPr>
        <p:spPr>
          <a:xfrm rot="5400000">
            <a:off x="4079747" y="1849910"/>
            <a:ext cx="390452" cy="524805"/>
          </a:xfrm>
          <a:prstGeom prst="bentConnector2">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21EE08FE-DFC0-C64C-BBAA-E831E630F724}"/>
              </a:ext>
            </a:extLst>
          </p:cNvPr>
          <p:cNvCxnSpPr>
            <a:cxnSpLocks/>
          </p:cNvCxnSpPr>
          <p:nvPr/>
        </p:nvCxnSpPr>
        <p:spPr>
          <a:xfrm>
            <a:off x="3421544" y="1923098"/>
            <a:ext cx="0" cy="160842"/>
          </a:xfrm>
          <a:prstGeom prst="straightConnector1">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2" name="Rounded Rectangle 151">
            <a:extLst>
              <a:ext uri="{FF2B5EF4-FFF2-40B4-BE49-F238E27FC236}">
                <a16:creationId xmlns:a16="http://schemas.microsoft.com/office/drawing/2014/main" id="{FBDC1257-4513-434A-9C0A-490651A969A3}"/>
              </a:ext>
            </a:extLst>
          </p:cNvPr>
          <p:cNvSpPr/>
          <p:nvPr/>
        </p:nvSpPr>
        <p:spPr>
          <a:xfrm>
            <a:off x="2125767" y="4096105"/>
            <a:ext cx="274637" cy="803873"/>
          </a:xfrm>
          <a:prstGeom prst="round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156" name="Straight Arrow Connector 155">
            <a:extLst>
              <a:ext uri="{FF2B5EF4-FFF2-40B4-BE49-F238E27FC236}">
                <a16:creationId xmlns:a16="http://schemas.microsoft.com/office/drawing/2014/main" id="{9F5E6979-DEE0-3F4B-A740-A2E5A913ECF5}"/>
              </a:ext>
            </a:extLst>
          </p:cNvPr>
          <p:cNvCxnSpPr>
            <a:cxnSpLocks/>
          </p:cNvCxnSpPr>
          <p:nvPr/>
        </p:nvCxnSpPr>
        <p:spPr>
          <a:xfrm>
            <a:off x="6899047" y="3868664"/>
            <a:ext cx="2" cy="218428"/>
          </a:xfrm>
          <a:prstGeom prst="straightConnector1">
            <a:avLst/>
          </a:prstGeom>
          <a:ln w="12700">
            <a:solidFill>
              <a:schemeClr val="bg2">
                <a:lumMod val="25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3DCAAE-0ED5-214A-B659-04B293E4645A}"/>
              </a:ext>
            </a:extLst>
          </p:cNvPr>
          <p:cNvCxnSpPr>
            <a:cxnSpLocks/>
          </p:cNvCxnSpPr>
          <p:nvPr/>
        </p:nvCxnSpPr>
        <p:spPr>
          <a:xfrm>
            <a:off x="5346990" y="3725835"/>
            <a:ext cx="935807" cy="1"/>
          </a:xfrm>
          <a:prstGeom prst="straightConnector1">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0" name="TextBox 159">
            <a:extLst>
              <a:ext uri="{FF2B5EF4-FFF2-40B4-BE49-F238E27FC236}">
                <a16:creationId xmlns:a16="http://schemas.microsoft.com/office/drawing/2014/main" id="{48434724-E436-6342-B27E-9041927A2C2B}"/>
              </a:ext>
            </a:extLst>
          </p:cNvPr>
          <p:cNvSpPr txBox="1"/>
          <p:nvPr/>
        </p:nvSpPr>
        <p:spPr>
          <a:xfrm>
            <a:off x="5566351" y="3720466"/>
            <a:ext cx="384721" cy="207749"/>
          </a:xfrm>
          <a:prstGeom prst="rect">
            <a:avLst/>
          </a:prstGeom>
          <a:noFill/>
        </p:spPr>
        <p:txBody>
          <a:bodyPr wrap="none" lIns="0" rIns="0" rtlCol="0">
            <a:spAutoFit/>
          </a:bodyPr>
          <a:lstStyle/>
          <a:p>
            <a:r>
              <a:rPr lang="zh-CN" altLang="en-US" sz="750" dirty="0">
                <a:solidFill>
                  <a:schemeClr val="bg1">
                    <a:lumMod val="85000"/>
                  </a:schemeClr>
                </a:solidFill>
              </a:rPr>
              <a:t>测试范围</a:t>
            </a:r>
            <a:endParaRPr lang="en-US" sz="750" dirty="0">
              <a:solidFill>
                <a:schemeClr val="bg1">
                  <a:lumMod val="85000"/>
                </a:schemeClr>
              </a:solidFill>
            </a:endParaRPr>
          </a:p>
        </p:txBody>
      </p:sp>
      <p:cxnSp>
        <p:nvCxnSpPr>
          <p:cNvPr id="161" name="Straight Arrow Connector 160">
            <a:extLst>
              <a:ext uri="{FF2B5EF4-FFF2-40B4-BE49-F238E27FC236}">
                <a16:creationId xmlns:a16="http://schemas.microsoft.com/office/drawing/2014/main" id="{D0649216-6752-D549-8218-7D935CB07D82}"/>
              </a:ext>
            </a:extLst>
          </p:cNvPr>
          <p:cNvCxnSpPr>
            <a:cxnSpLocks/>
          </p:cNvCxnSpPr>
          <p:nvPr/>
        </p:nvCxnSpPr>
        <p:spPr>
          <a:xfrm flipH="1">
            <a:off x="4585079" y="3862714"/>
            <a:ext cx="1" cy="224378"/>
          </a:xfrm>
          <a:prstGeom prst="straightConnector1">
            <a:avLst/>
          </a:prstGeom>
          <a:ln w="12700">
            <a:solidFill>
              <a:schemeClr val="bg1">
                <a:lumMod val="85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2" name="Rounded Rectangle 171">
            <a:extLst>
              <a:ext uri="{FF2B5EF4-FFF2-40B4-BE49-F238E27FC236}">
                <a16:creationId xmlns:a16="http://schemas.microsoft.com/office/drawing/2014/main" id="{E262D3F4-078F-9943-89CF-7A6D531A4BC4}"/>
              </a:ext>
            </a:extLst>
          </p:cNvPr>
          <p:cNvSpPr/>
          <p:nvPr/>
        </p:nvSpPr>
        <p:spPr>
          <a:xfrm>
            <a:off x="3761160" y="3338748"/>
            <a:ext cx="3804637" cy="558121"/>
          </a:xfrm>
          <a:prstGeom prst="roundRect">
            <a:avLst/>
          </a:prstGeom>
          <a:noFill/>
          <a:ln w="12700">
            <a:solidFill>
              <a:schemeClr val="bg1">
                <a:lumMod val="75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endParaRPr lang="en-US" sz="900" dirty="0">
              <a:solidFill>
                <a:schemeClr val="tx1"/>
              </a:solidFill>
            </a:endParaRPr>
          </a:p>
        </p:txBody>
      </p:sp>
      <p:cxnSp>
        <p:nvCxnSpPr>
          <p:cNvPr id="57" name="Straight Arrow Connector 56">
            <a:extLst>
              <a:ext uri="{FF2B5EF4-FFF2-40B4-BE49-F238E27FC236}">
                <a16:creationId xmlns:a16="http://schemas.microsoft.com/office/drawing/2014/main" id="{6C85B3E2-96DC-A844-861E-25713F753AFC}"/>
              </a:ext>
            </a:extLst>
          </p:cNvPr>
          <p:cNvCxnSpPr>
            <a:cxnSpLocks/>
          </p:cNvCxnSpPr>
          <p:nvPr/>
        </p:nvCxnSpPr>
        <p:spPr>
          <a:xfrm>
            <a:off x="8135851" y="4568197"/>
            <a:ext cx="2" cy="218428"/>
          </a:xfrm>
          <a:prstGeom prst="straightConnector1">
            <a:avLst/>
          </a:prstGeom>
          <a:ln w="12700">
            <a:solidFill>
              <a:schemeClr val="bg2">
                <a:lumMod val="25000"/>
                <a:alpha val="2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Rounded Rectangle 48">
            <a:extLst>
              <a:ext uri="{FF2B5EF4-FFF2-40B4-BE49-F238E27FC236}">
                <a16:creationId xmlns:a16="http://schemas.microsoft.com/office/drawing/2014/main" id="{F98CAA31-0483-5B6B-2341-046455266569}"/>
              </a:ext>
            </a:extLst>
          </p:cNvPr>
          <p:cNvSpPr/>
          <p:nvPr/>
        </p:nvSpPr>
        <p:spPr>
          <a:xfrm>
            <a:off x="7565797" y="4784929"/>
            <a:ext cx="1140113" cy="284687"/>
          </a:xfrm>
          <a:prstGeom prst="roundRect">
            <a:avLst/>
          </a:prstGeom>
          <a:solidFill>
            <a:schemeClr val="bg1">
              <a:lumMod val="85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dirty="0">
                <a:solidFill>
                  <a:schemeClr val="tx1"/>
                </a:solidFill>
              </a:rPr>
              <a:t>完成产品</a:t>
            </a:r>
            <a:endParaRPr lang="en-US" sz="900" dirty="0">
              <a:solidFill>
                <a:schemeClr val="tx1"/>
              </a:solidFill>
            </a:endParaRPr>
          </a:p>
        </p:txBody>
      </p:sp>
      <p:sp>
        <p:nvSpPr>
          <p:cNvPr id="6" name="标题 1">
            <a:extLst>
              <a:ext uri="{FF2B5EF4-FFF2-40B4-BE49-F238E27FC236}">
                <a16:creationId xmlns:a16="http://schemas.microsoft.com/office/drawing/2014/main" id="{BB72A151-8E5E-227F-3364-A53C21AD88CB}"/>
              </a:ext>
            </a:extLst>
          </p:cNvPr>
          <p:cNvSpPr txBox="1">
            <a:spLocks/>
          </p:cNvSpPr>
          <p:nvPr/>
        </p:nvSpPr>
        <p:spPr>
          <a:xfrm>
            <a:off x="454025" y="274320"/>
            <a:ext cx="8229600" cy="457200"/>
          </a:xfrm>
          <a:prstGeom prst="rect">
            <a:avLst/>
          </a:prstGeom>
        </p:spPr>
        <p:txBody>
          <a:bodyPr vert="horz" lIns="0" tIns="45720" rIns="0" bIns="45720" rtlCol="0" anchor="ctr">
            <a:noAutofit/>
          </a:bodyPr>
          <a:lstStyle>
            <a:lvl1pPr algn="l" defTabSz="914400" rtl="0" eaLnBrk="1" latinLnBrk="0" hangingPunct="1">
              <a:lnSpc>
                <a:spcPct val="90000"/>
              </a:lnSpc>
              <a:spcBef>
                <a:spcPct val="0"/>
              </a:spcBef>
              <a:buNone/>
              <a:defRPr lang="en-US" sz="2400" b="0" i="0" kern="1000" spc="0" baseline="0" dirty="0">
                <a:solidFill>
                  <a:schemeClr val="bg2">
                    <a:lumMod val="25000"/>
                  </a:schemeClr>
                </a:solidFill>
                <a:latin typeface="+mn-lt"/>
                <a:ea typeface="Arial" charset="0"/>
                <a:cs typeface="Arial" charset="0"/>
              </a:defRPr>
            </a:lvl1pPr>
          </a:lstStyle>
          <a:p>
            <a:r>
              <a:rPr lang="zh-CN" altLang="en-US" sz="2400" dirty="0">
                <a:ea typeface="+mn-ea"/>
              </a:rPr>
              <a:t>哪个环节需要用到测试</a:t>
            </a:r>
            <a:r>
              <a:rPr lang="en-US" altLang="zh-CN" sz="2400" dirty="0">
                <a:ea typeface="+mn-ea"/>
              </a:rPr>
              <a:t>?</a:t>
            </a:r>
            <a:endParaRPr lang="en-US" altLang="zh-CN" dirty="0">
              <a:ea typeface="+mn-ea"/>
            </a:endParaRPr>
          </a:p>
        </p:txBody>
      </p:sp>
      <p:sp>
        <p:nvSpPr>
          <p:cNvPr id="7" name="Rounded Rectangle 27">
            <a:extLst>
              <a:ext uri="{FF2B5EF4-FFF2-40B4-BE49-F238E27FC236}">
                <a16:creationId xmlns:a16="http://schemas.microsoft.com/office/drawing/2014/main" id="{3E49C1D2-7729-40B3-1225-4C1403030F15}"/>
              </a:ext>
            </a:extLst>
          </p:cNvPr>
          <p:cNvSpPr/>
          <p:nvPr/>
        </p:nvSpPr>
        <p:spPr>
          <a:xfrm>
            <a:off x="5998290" y="1972268"/>
            <a:ext cx="2226806" cy="670542"/>
          </a:xfrm>
          <a:prstGeom prst="roundRect">
            <a:avLst/>
          </a:prstGeom>
          <a:solidFill>
            <a:srgbClr val="FFC000"/>
          </a:solidFill>
          <a:ln w="12700">
            <a:noFill/>
          </a:ln>
          <a:effectLst/>
        </p:spPr>
        <p:style>
          <a:lnRef idx="1">
            <a:schemeClr val="accent1"/>
          </a:lnRef>
          <a:fillRef idx="3">
            <a:schemeClr val="accent1"/>
          </a:fillRef>
          <a:effectRef idx="2">
            <a:schemeClr val="accent1"/>
          </a:effectRef>
          <a:fontRef idx="minor">
            <a:schemeClr val="lt1"/>
          </a:fontRef>
        </p:style>
        <p:txBody>
          <a:bodyPr lIns="68580" rIns="68580" rtlCol="0" anchor="ctr"/>
          <a:lstStyle/>
          <a:p>
            <a:pPr algn="ctr"/>
            <a:r>
              <a:rPr lang="zh-CN" altLang="en-US" sz="900" b="1" dirty="0">
                <a:solidFill>
                  <a:schemeClr val="tx1"/>
                </a:solidFill>
              </a:rPr>
              <a:t>集成电路测试人才的技能和知识要求：</a:t>
            </a:r>
            <a:endParaRPr lang="en-US" altLang="zh-CN" sz="900" b="1" dirty="0">
              <a:solidFill>
                <a:schemeClr val="tx1"/>
              </a:solidFill>
            </a:endParaRPr>
          </a:p>
          <a:p>
            <a:r>
              <a:rPr lang="zh-CN" altLang="en-US" sz="700" dirty="0">
                <a:solidFill>
                  <a:schemeClr val="tx1"/>
                </a:solidFill>
              </a:rPr>
              <a:t>知识：测试器件的参数意义及测试方法</a:t>
            </a:r>
            <a:endParaRPr lang="en-US" altLang="zh-CN" sz="700" dirty="0">
              <a:solidFill>
                <a:schemeClr val="tx1"/>
              </a:solidFill>
            </a:endParaRPr>
          </a:p>
          <a:p>
            <a:r>
              <a:rPr lang="zh-CN" altLang="en-US" sz="700" dirty="0">
                <a:solidFill>
                  <a:schemeClr val="tx1"/>
                </a:solidFill>
              </a:rPr>
              <a:t>技能：测试电路搭建</a:t>
            </a:r>
            <a:endParaRPr lang="en-US" altLang="zh-CN" sz="700" dirty="0">
              <a:solidFill>
                <a:schemeClr val="tx1"/>
              </a:solidFill>
            </a:endParaRPr>
          </a:p>
          <a:p>
            <a:r>
              <a:rPr lang="zh-CN" altLang="en-US" sz="700" dirty="0">
                <a:solidFill>
                  <a:schemeClr val="tx1"/>
                </a:solidFill>
              </a:rPr>
              <a:t>           测试测量仪器使用</a:t>
            </a:r>
            <a:endParaRPr lang="en-US" altLang="zh-CN" sz="700" dirty="0">
              <a:solidFill>
                <a:schemeClr val="tx1"/>
              </a:solidFill>
            </a:endParaRPr>
          </a:p>
          <a:p>
            <a:r>
              <a:rPr lang="zh-CN" altLang="en-US" sz="700" dirty="0">
                <a:solidFill>
                  <a:schemeClr val="tx1"/>
                </a:solidFill>
              </a:rPr>
              <a:t>           测试开发流程</a:t>
            </a:r>
            <a:endParaRPr lang="en-US" altLang="zh-CN" sz="700" dirty="0">
              <a:solidFill>
                <a:schemeClr val="tx1"/>
              </a:solidFill>
            </a:endParaRPr>
          </a:p>
          <a:p>
            <a:r>
              <a:rPr lang="zh-CN" altLang="en-US" sz="700" dirty="0">
                <a:solidFill>
                  <a:schemeClr val="tx1"/>
                </a:solidFill>
              </a:rPr>
              <a:t>           测试程序代码编写</a:t>
            </a:r>
            <a:endParaRPr lang="en-US" altLang="zh-CN" sz="700" dirty="0">
              <a:solidFill>
                <a:schemeClr val="tx1"/>
              </a:solidFill>
            </a:endParaRPr>
          </a:p>
        </p:txBody>
      </p:sp>
      <p:cxnSp>
        <p:nvCxnSpPr>
          <p:cNvPr id="8" name="直接箭头连接符 7">
            <a:extLst>
              <a:ext uri="{FF2B5EF4-FFF2-40B4-BE49-F238E27FC236}">
                <a16:creationId xmlns:a16="http://schemas.microsoft.com/office/drawing/2014/main" id="{D63EC6B1-C418-D0E3-176E-3CA62A71E160}"/>
              </a:ext>
            </a:extLst>
          </p:cNvPr>
          <p:cNvCxnSpPr>
            <a:cxnSpLocks/>
          </p:cNvCxnSpPr>
          <p:nvPr/>
        </p:nvCxnSpPr>
        <p:spPr>
          <a:xfrm>
            <a:off x="4012570" y="2432013"/>
            <a:ext cx="1985720" cy="0"/>
          </a:xfrm>
          <a:prstGeom prst="straightConnector1">
            <a:avLst/>
          </a:prstGeom>
          <a:ln w="19050">
            <a:solidFill>
              <a:srgbClr val="FFC000"/>
            </a:solidFill>
            <a:headEnd type="none"/>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D84C63AB-BB57-8C29-7724-008481C2DCA1}"/>
              </a:ext>
            </a:extLst>
          </p:cNvPr>
          <p:cNvCxnSpPr>
            <a:cxnSpLocks/>
          </p:cNvCxnSpPr>
          <p:nvPr/>
        </p:nvCxnSpPr>
        <p:spPr>
          <a:xfrm flipV="1">
            <a:off x="7332710" y="2642810"/>
            <a:ext cx="0" cy="695938"/>
          </a:xfrm>
          <a:prstGeom prst="straightConnector1">
            <a:avLst/>
          </a:prstGeom>
          <a:ln w="19050">
            <a:solidFill>
              <a:srgbClr val="FFC000"/>
            </a:solidFill>
            <a:headEnd type="non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121213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43B96E-1E22-C4E6-4777-F87A67E4F5F9}"/>
              </a:ext>
            </a:extLst>
          </p:cNvPr>
          <p:cNvSpPr>
            <a:spLocks noGrp="1"/>
          </p:cNvSpPr>
          <p:nvPr>
            <p:ph type="title"/>
          </p:nvPr>
        </p:nvSpPr>
        <p:spPr/>
        <p:txBody>
          <a:bodyPr/>
          <a:lstStyle/>
          <a:p>
            <a:r>
              <a:rPr lang="zh-CN" altLang="en-US" dirty="0">
                <a:ea typeface="+mn-ea"/>
              </a:rPr>
              <a:t>目标：学习运放参数测试所需的知识和技能</a:t>
            </a:r>
          </a:p>
        </p:txBody>
      </p:sp>
      <p:graphicFrame>
        <p:nvGraphicFramePr>
          <p:cNvPr id="10" name="表格 10">
            <a:extLst>
              <a:ext uri="{FF2B5EF4-FFF2-40B4-BE49-F238E27FC236}">
                <a16:creationId xmlns:a16="http://schemas.microsoft.com/office/drawing/2014/main" id="{C0A580A4-1298-DB06-535F-85B3DF406BDF}"/>
              </a:ext>
            </a:extLst>
          </p:cNvPr>
          <p:cNvGraphicFramePr>
            <a:graphicFrameLocks noGrp="1"/>
          </p:cNvGraphicFramePr>
          <p:nvPr>
            <p:ph idx="1"/>
            <p:extLst>
              <p:ext uri="{D42A27DB-BD31-4B8C-83A1-F6EECF244321}">
                <p14:modId xmlns:p14="http://schemas.microsoft.com/office/powerpoint/2010/main" val="2437885407"/>
              </p:ext>
            </p:extLst>
          </p:nvPr>
        </p:nvGraphicFramePr>
        <p:xfrm>
          <a:off x="454025" y="921040"/>
          <a:ext cx="8089901" cy="3301420"/>
        </p:xfrm>
        <a:graphic>
          <a:graphicData uri="http://schemas.openxmlformats.org/drawingml/2006/table">
            <a:tbl>
              <a:tblPr firstRow="1" bandRow="1">
                <a:tableStyleId>{5C22544A-7EE6-4342-B048-85BDC9FD1C3A}</a:tableStyleId>
              </a:tblPr>
              <a:tblGrid>
                <a:gridCol w="3056261">
                  <a:extLst>
                    <a:ext uri="{9D8B030D-6E8A-4147-A177-3AD203B41FA5}">
                      <a16:colId xmlns:a16="http://schemas.microsoft.com/office/drawing/2014/main" val="4019352216"/>
                    </a:ext>
                  </a:extLst>
                </a:gridCol>
                <a:gridCol w="3056261">
                  <a:extLst>
                    <a:ext uri="{9D8B030D-6E8A-4147-A177-3AD203B41FA5}">
                      <a16:colId xmlns:a16="http://schemas.microsoft.com/office/drawing/2014/main" val="2351583430"/>
                    </a:ext>
                  </a:extLst>
                </a:gridCol>
                <a:gridCol w="1977379">
                  <a:extLst>
                    <a:ext uri="{9D8B030D-6E8A-4147-A177-3AD203B41FA5}">
                      <a16:colId xmlns:a16="http://schemas.microsoft.com/office/drawing/2014/main" val="4061115124"/>
                    </a:ext>
                  </a:extLst>
                </a:gridCol>
              </a:tblGrid>
              <a:tr h="515890">
                <a:tc>
                  <a:txBody>
                    <a:bodyPr/>
                    <a:lstStyle/>
                    <a:p>
                      <a:pPr algn="ctr"/>
                      <a:r>
                        <a:rPr lang="zh-CN" altLang="en-US" sz="1800" b="1" kern="1200" dirty="0">
                          <a:solidFill>
                            <a:schemeClr val="lt1"/>
                          </a:solidFill>
                          <a:latin typeface="+mn-lt"/>
                          <a:ea typeface="+mn-ea"/>
                          <a:cs typeface="+mn-cs"/>
                        </a:rPr>
                        <a:t>知识和技能</a:t>
                      </a:r>
                    </a:p>
                  </a:txBody>
                  <a:tcPr anchor="ctr">
                    <a:solidFill>
                      <a:srgbClr val="33B8B9"/>
                    </a:solidFill>
                  </a:tcPr>
                </a:tc>
                <a:tc>
                  <a:txBody>
                    <a:bodyPr/>
                    <a:lstStyle/>
                    <a:p>
                      <a:pPr algn="ctr"/>
                      <a:r>
                        <a:rPr lang="zh-CN" altLang="en-US" sz="1800" dirty="0"/>
                        <a:t>实验环节</a:t>
                      </a:r>
                    </a:p>
                  </a:txBody>
                  <a:tcPr anchor="ctr">
                    <a:solidFill>
                      <a:srgbClr val="33B8B9"/>
                    </a:solidFill>
                  </a:tcPr>
                </a:tc>
                <a:tc>
                  <a:txBody>
                    <a:bodyPr/>
                    <a:lstStyle/>
                    <a:p>
                      <a:pPr algn="ctr"/>
                      <a:r>
                        <a:rPr lang="zh-CN" altLang="en-US" sz="1800" dirty="0"/>
                        <a:t>学时</a:t>
                      </a:r>
                    </a:p>
                  </a:txBody>
                  <a:tcPr anchor="ctr">
                    <a:solidFill>
                      <a:srgbClr val="33B8B9"/>
                    </a:solidFill>
                  </a:tcPr>
                </a:tc>
                <a:extLst>
                  <a:ext uri="{0D108BD9-81ED-4DB2-BD59-A6C34878D82A}">
                    <a16:rowId xmlns:a16="http://schemas.microsoft.com/office/drawing/2014/main" val="374947132"/>
                  </a:ext>
                </a:extLst>
              </a:tr>
              <a:tr h="928510">
                <a:tc>
                  <a:txBody>
                    <a:bodyPr/>
                    <a:lstStyle/>
                    <a:p>
                      <a:pPr algn="ctr"/>
                      <a:r>
                        <a:rPr lang="zh-CN" altLang="en-US" sz="1400" dirty="0"/>
                        <a:t>测试器件的参数意义及测试方法</a:t>
                      </a: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t>验证实验：运放参数测试</a:t>
                      </a:r>
                      <a:endParaRPr lang="en-US" altLang="zh-CN" sz="1400" dirty="0"/>
                    </a:p>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1400" dirty="0"/>
                    </a:p>
                    <a:p>
                      <a:pPr algn="ctr"/>
                      <a:r>
                        <a:rPr lang="zh-CN" altLang="en-US" sz="1050" i="1" dirty="0">
                          <a:solidFill>
                            <a:schemeClr val="bg1">
                              <a:lumMod val="65000"/>
                            </a:schemeClr>
                          </a:solidFill>
                          <a:latin typeface="微软雅黑" panose="020B0503020204020204" pitchFamily="34" charset="-122"/>
                          <a:ea typeface="微软雅黑" panose="020B0503020204020204" pitchFamily="34" charset="-122"/>
                        </a:rPr>
                        <a:t>指导书</a:t>
                      </a:r>
                      <a:r>
                        <a:rPr lang="en-US" altLang="zh-CN" sz="1050" i="1" dirty="0">
                          <a:solidFill>
                            <a:schemeClr val="bg1">
                              <a:lumMod val="65000"/>
                            </a:schemeClr>
                          </a:solidFill>
                          <a:latin typeface="微软雅黑" panose="020B0503020204020204" pitchFamily="34" charset="-122"/>
                          <a:ea typeface="微软雅黑" panose="020B0503020204020204" pitchFamily="34" charset="-122"/>
                        </a:rPr>
                        <a:t>p85-p119</a:t>
                      </a:r>
                      <a:endParaRPr lang="zh-CN" altLang="en-US" sz="1050" i="1" dirty="0">
                        <a:solidFill>
                          <a:schemeClr val="bg1">
                            <a:lumMod val="65000"/>
                          </a:schemeClr>
                        </a:solidFill>
                      </a:endParaRPr>
                    </a:p>
                  </a:txBody>
                  <a:tcPr anchor="ctr">
                    <a:solidFill>
                      <a:schemeClr val="bg1">
                        <a:lumMod val="95000"/>
                      </a:schemeClr>
                    </a:solidFill>
                  </a:tcPr>
                </a:tc>
                <a:tc>
                  <a:txBody>
                    <a:bodyPr/>
                    <a:lstStyle/>
                    <a:p>
                      <a:pPr algn="ctr"/>
                      <a:r>
                        <a:rPr lang="en-US" altLang="zh-CN" sz="1100" dirty="0"/>
                        <a:t>4</a:t>
                      </a:r>
                      <a:endParaRPr lang="zh-CN" altLang="en-US" sz="1100" dirty="0"/>
                    </a:p>
                  </a:txBody>
                  <a:tcPr anchor="ctr">
                    <a:solidFill>
                      <a:schemeClr val="bg1">
                        <a:lumMod val="95000"/>
                      </a:schemeClr>
                    </a:solidFill>
                  </a:tcPr>
                </a:tc>
                <a:extLst>
                  <a:ext uri="{0D108BD9-81ED-4DB2-BD59-A6C34878D82A}">
                    <a16:rowId xmlns:a16="http://schemas.microsoft.com/office/drawing/2014/main" val="1682813240"/>
                  </a:ext>
                </a:extLst>
              </a:tr>
              <a:tr h="928510">
                <a:tc>
                  <a:txBody>
                    <a:bodyPr/>
                    <a:lstStyle/>
                    <a:p>
                      <a:pPr algn="ctr"/>
                      <a:r>
                        <a:rPr lang="zh-CN" altLang="en-US" sz="1400" kern="1200" dirty="0">
                          <a:solidFill>
                            <a:schemeClr val="dk1"/>
                          </a:solidFill>
                          <a:latin typeface="+mn-lt"/>
                          <a:ea typeface="+mn-ea"/>
                          <a:cs typeface="+mn-cs"/>
                        </a:rPr>
                        <a:t>测试电路搭建</a:t>
                      </a:r>
                      <a:endParaRPr lang="en-US" altLang="zh-CN" sz="1400" kern="1200" dirty="0">
                        <a:solidFill>
                          <a:schemeClr val="dk1"/>
                        </a:solidFill>
                        <a:latin typeface="+mn-lt"/>
                        <a:ea typeface="+mn-ea"/>
                        <a:cs typeface="+mn-cs"/>
                      </a:endParaRPr>
                    </a:p>
                    <a:p>
                      <a:pPr algn="ctr"/>
                      <a:endParaRPr lang="en-US" altLang="zh-CN" sz="1400" kern="1200" dirty="0">
                        <a:solidFill>
                          <a:schemeClr val="dk1"/>
                        </a:solidFill>
                        <a:latin typeface="+mn-lt"/>
                        <a:ea typeface="+mn-ea"/>
                        <a:cs typeface="+mn-cs"/>
                      </a:endParaRPr>
                    </a:p>
                    <a:p>
                      <a:pPr algn="ctr"/>
                      <a:r>
                        <a:rPr lang="zh-CN" altLang="en-US" sz="1400" kern="1200" dirty="0">
                          <a:solidFill>
                            <a:schemeClr val="dk1"/>
                          </a:solidFill>
                          <a:latin typeface="+mn-lt"/>
                          <a:ea typeface="+mn-ea"/>
                          <a:cs typeface="+mn-cs"/>
                        </a:rPr>
                        <a:t>测试测量仪器使用</a:t>
                      </a:r>
                      <a:endParaRPr lang="en-US" altLang="zh-CN" sz="1400" kern="1200" dirty="0">
                        <a:solidFill>
                          <a:schemeClr val="dk1"/>
                        </a:solidFill>
                        <a:latin typeface="+mn-lt"/>
                        <a:ea typeface="+mn-ea"/>
                        <a:cs typeface="+mn-cs"/>
                      </a:endParaRPr>
                    </a:p>
                  </a:txBody>
                  <a:tcPr anchor="ctr">
                    <a:solidFill>
                      <a:schemeClr val="bg1">
                        <a:lumMod val="95000"/>
                      </a:schemeClr>
                    </a:solidFill>
                  </a:tcPr>
                </a:tc>
                <a:tc>
                  <a:txBody>
                    <a:bodyPr/>
                    <a:lstStyle/>
                    <a:p>
                      <a:pPr algn="ctr"/>
                      <a:r>
                        <a:rPr lang="zh-CN" altLang="en-US" sz="1400" dirty="0"/>
                        <a:t>综合实验：运放手动测试实验</a:t>
                      </a:r>
                      <a:endParaRPr lang="en-US" altLang="zh-CN" sz="1400" dirty="0"/>
                    </a:p>
                    <a:p>
                      <a:pPr algn="ctr"/>
                      <a:endParaRPr lang="en-US" altLang="zh-CN"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50" i="1" kern="1200" dirty="0">
                          <a:solidFill>
                            <a:schemeClr val="bg1">
                              <a:lumMod val="65000"/>
                            </a:schemeClr>
                          </a:solidFill>
                          <a:latin typeface="微软雅黑" panose="020B0503020204020204" pitchFamily="34" charset="-122"/>
                          <a:ea typeface="微软雅黑" panose="020B0503020204020204" pitchFamily="34" charset="-122"/>
                          <a:cs typeface="+mn-cs"/>
                        </a:rPr>
                        <a:t>指导书</a:t>
                      </a:r>
                      <a:r>
                        <a:rPr lang="en-US" altLang="zh-CN" sz="1050" i="1" kern="1200" dirty="0">
                          <a:solidFill>
                            <a:schemeClr val="bg1">
                              <a:lumMod val="65000"/>
                            </a:schemeClr>
                          </a:solidFill>
                          <a:latin typeface="微软雅黑" panose="020B0503020204020204" pitchFamily="34" charset="-122"/>
                          <a:ea typeface="微软雅黑" panose="020B0503020204020204" pitchFamily="34" charset="-122"/>
                          <a:cs typeface="+mn-cs"/>
                        </a:rPr>
                        <a:t>p120-p123</a:t>
                      </a:r>
                      <a:endParaRPr lang="zh-CN" altLang="en-US" sz="1050" i="1" kern="1200" dirty="0">
                        <a:solidFill>
                          <a:schemeClr val="bg1">
                            <a:lumMod val="65000"/>
                          </a:schemeClr>
                        </a:solidFill>
                        <a:latin typeface="微软雅黑" panose="020B0503020204020204" pitchFamily="34" charset="-122"/>
                        <a:ea typeface="微软雅黑" panose="020B0503020204020204" pitchFamily="34" charset="-122"/>
                        <a:cs typeface="+mn-cs"/>
                      </a:endParaRP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3</a:t>
                      </a:r>
                      <a:endParaRPr lang="zh-CN" altLang="en-US" sz="1200" dirty="0"/>
                    </a:p>
                  </a:txBody>
                  <a:tcPr anchor="ctr">
                    <a:solidFill>
                      <a:schemeClr val="bg1">
                        <a:lumMod val="95000"/>
                      </a:schemeClr>
                    </a:solidFill>
                  </a:tcPr>
                </a:tc>
                <a:extLst>
                  <a:ext uri="{0D108BD9-81ED-4DB2-BD59-A6C34878D82A}">
                    <a16:rowId xmlns:a16="http://schemas.microsoft.com/office/drawing/2014/main" val="1278139865"/>
                  </a:ext>
                </a:extLst>
              </a:tr>
              <a:tr h="928510">
                <a:tc>
                  <a:txBody>
                    <a:bodyPr/>
                    <a:lstStyle/>
                    <a:p>
                      <a:pPr algn="ctr"/>
                      <a:r>
                        <a:rPr lang="zh-CN" altLang="en-US" sz="1400" kern="1200" dirty="0">
                          <a:solidFill>
                            <a:schemeClr val="dk1"/>
                          </a:solidFill>
                          <a:latin typeface="+mn-lt"/>
                          <a:ea typeface="+mn-ea"/>
                          <a:cs typeface="+mn-cs"/>
                        </a:rPr>
                        <a:t>测试开发流程</a:t>
                      </a:r>
                      <a:endParaRPr lang="en-US" altLang="zh-CN" sz="1400" kern="1200" dirty="0">
                        <a:solidFill>
                          <a:schemeClr val="dk1"/>
                        </a:solidFill>
                        <a:latin typeface="+mn-lt"/>
                        <a:ea typeface="+mn-ea"/>
                        <a:cs typeface="+mn-cs"/>
                      </a:endParaRPr>
                    </a:p>
                    <a:p>
                      <a:pPr algn="ctr"/>
                      <a:endParaRPr lang="en-US" altLang="zh-CN" sz="1400" kern="1200" dirty="0">
                        <a:solidFill>
                          <a:schemeClr val="dk1"/>
                        </a:solidFill>
                        <a:latin typeface="+mn-lt"/>
                        <a:ea typeface="+mn-ea"/>
                        <a:cs typeface="+mn-cs"/>
                      </a:endParaRPr>
                    </a:p>
                    <a:p>
                      <a:pPr algn="ctr"/>
                      <a:r>
                        <a:rPr lang="zh-CN" altLang="en-US" sz="1400" kern="1200" dirty="0">
                          <a:solidFill>
                            <a:schemeClr val="dk1"/>
                          </a:solidFill>
                          <a:latin typeface="+mn-lt"/>
                          <a:ea typeface="+mn-ea"/>
                          <a:cs typeface="+mn-cs"/>
                        </a:rPr>
                        <a:t>测试程序代码编写</a:t>
                      </a:r>
                      <a:endParaRPr lang="en-US" altLang="zh-CN" sz="1400" kern="1200" dirty="0">
                        <a:solidFill>
                          <a:schemeClr val="dk1"/>
                        </a:solidFill>
                        <a:latin typeface="+mn-lt"/>
                        <a:ea typeface="+mn-ea"/>
                        <a:cs typeface="+mn-cs"/>
                      </a:endParaRPr>
                    </a:p>
                  </a:txBody>
                  <a:tcPr anchor="ctr">
                    <a:solidFill>
                      <a:schemeClr val="bg1">
                        <a:lumMod val="95000"/>
                      </a:schemeClr>
                    </a:solidFill>
                  </a:tcPr>
                </a:tc>
                <a:tc>
                  <a:txBody>
                    <a:bodyPr/>
                    <a:lstStyle/>
                    <a:p>
                      <a:pPr algn="ctr"/>
                      <a:r>
                        <a:rPr lang="zh-CN" altLang="en-US" sz="1400" dirty="0"/>
                        <a:t>综合实验：运放自动测试实验</a:t>
                      </a:r>
                      <a:endParaRPr lang="en-US" altLang="zh-CN" sz="1400" dirty="0"/>
                    </a:p>
                    <a:p>
                      <a:pPr algn="ctr"/>
                      <a:endParaRPr lang="en-US" altLang="zh-CN" sz="14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050" i="1" kern="1200" dirty="0">
                          <a:solidFill>
                            <a:schemeClr val="bg1">
                              <a:lumMod val="65000"/>
                            </a:schemeClr>
                          </a:solidFill>
                          <a:latin typeface="微软雅黑" panose="020B0503020204020204" pitchFamily="34" charset="-122"/>
                          <a:ea typeface="微软雅黑" panose="020B0503020204020204" pitchFamily="34" charset="-122"/>
                          <a:cs typeface="+mn-cs"/>
                        </a:rPr>
                        <a:t>指导书</a:t>
                      </a:r>
                      <a:r>
                        <a:rPr lang="en-US" altLang="zh-CN" sz="1050" i="1" kern="1200" dirty="0">
                          <a:solidFill>
                            <a:schemeClr val="bg1">
                              <a:lumMod val="65000"/>
                            </a:schemeClr>
                          </a:solidFill>
                          <a:latin typeface="微软雅黑" panose="020B0503020204020204" pitchFamily="34" charset="-122"/>
                          <a:ea typeface="微软雅黑" panose="020B0503020204020204" pitchFamily="34" charset="-122"/>
                          <a:cs typeface="+mn-cs"/>
                        </a:rPr>
                        <a:t>p124-p128</a:t>
                      </a:r>
                      <a:endParaRPr lang="zh-CN" altLang="en-US" sz="1050" i="1" kern="1200" dirty="0">
                        <a:solidFill>
                          <a:schemeClr val="bg1">
                            <a:lumMod val="65000"/>
                          </a:schemeClr>
                        </a:solidFill>
                        <a:latin typeface="微软雅黑" panose="020B0503020204020204" pitchFamily="34" charset="-122"/>
                        <a:ea typeface="微软雅黑" panose="020B0503020204020204" pitchFamily="34" charset="-122"/>
                        <a:cs typeface="+mn-cs"/>
                      </a:endParaRPr>
                    </a:p>
                  </a:txBody>
                  <a:tcPr anchor="c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3</a:t>
                      </a:r>
                      <a:endParaRPr lang="zh-CN" altLang="en-US" sz="1200" dirty="0"/>
                    </a:p>
                  </a:txBody>
                  <a:tcPr anchor="ctr">
                    <a:solidFill>
                      <a:schemeClr val="bg1">
                        <a:lumMod val="95000"/>
                      </a:schemeClr>
                    </a:solidFill>
                  </a:tcPr>
                </a:tc>
                <a:extLst>
                  <a:ext uri="{0D108BD9-81ED-4DB2-BD59-A6C34878D82A}">
                    <a16:rowId xmlns:a16="http://schemas.microsoft.com/office/drawing/2014/main" val="869104774"/>
                  </a:ext>
                </a:extLst>
              </a:tr>
            </a:tbl>
          </a:graphicData>
        </a:graphic>
      </p:graphicFrame>
    </p:spTree>
    <p:extLst>
      <p:ext uri="{BB962C8B-B14F-4D97-AF65-F5344CB8AC3E}">
        <p14:creationId xmlns:p14="http://schemas.microsoft.com/office/powerpoint/2010/main" val="961738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316F5D1-966C-DC50-B3AC-5B6CC54D5924}"/>
              </a:ext>
            </a:extLst>
          </p:cNvPr>
          <p:cNvSpPr>
            <a:spLocks noGrp="1"/>
          </p:cNvSpPr>
          <p:nvPr>
            <p:ph type="body" sz="quarter" idx="10"/>
          </p:nvPr>
        </p:nvSpPr>
        <p:spPr/>
        <p:txBody>
          <a:bodyPr/>
          <a:lstStyle/>
          <a:p>
            <a:r>
              <a:rPr lang="zh-CN" altLang="en-US" dirty="0">
                <a:latin typeface="+mn-ea"/>
                <a:ea typeface="+mn-ea"/>
              </a:rPr>
              <a:t>运放基本概念</a:t>
            </a:r>
          </a:p>
        </p:txBody>
      </p:sp>
    </p:spTree>
    <p:extLst>
      <p:ext uri="{BB962C8B-B14F-4D97-AF65-F5344CB8AC3E}">
        <p14:creationId xmlns:p14="http://schemas.microsoft.com/office/powerpoint/2010/main" val="304333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C89965-B5E5-D89E-FCFB-A07312B876A7}"/>
              </a:ext>
            </a:extLst>
          </p:cNvPr>
          <p:cNvSpPr>
            <a:spLocks noGrp="1"/>
          </p:cNvSpPr>
          <p:nvPr>
            <p:ph type="title"/>
          </p:nvPr>
        </p:nvSpPr>
        <p:spPr/>
        <p:txBody>
          <a:bodyPr/>
          <a:lstStyle/>
          <a:p>
            <a:r>
              <a:rPr lang="zh-CN" altLang="en-US" dirty="0">
                <a:ea typeface="+mn-ea"/>
              </a:rPr>
              <a:t>什么是运算放大器？</a:t>
            </a:r>
          </a:p>
        </p:txBody>
      </p:sp>
      <p:sp>
        <p:nvSpPr>
          <p:cNvPr id="4" name="内容占位符 3">
            <a:extLst>
              <a:ext uri="{FF2B5EF4-FFF2-40B4-BE49-F238E27FC236}">
                <a16:creationId xmlns:a16="http://schemas.microsoft.com/office/drawing/2014/main" id="{70807BE3-68B4-DC44-DDA7-FCEEF7FDF8AF}"/>
              </a:ext>
            </a:extLst>
          </p:cNvPr>
          <p:cNvSpPr>
            <a:spLocks noGrp="1"/>
          </p:cNvSpPr>
          <p:nvPr>
            <p:ph idx="1"/>
          </p:nvPr>
        </p:nvSpPr>
        <p:spPr/>
        <p:txBody>
          <a:bodyPr/>
          <a:lstStyle/>
          <a:p>
            <a:endParaRPr lang="en-US" altLang="zh-CN" sz="1400" dirty="0">
              <a:ea typeface="+mn-ea"/>
            </a:endParaRPr>
          </a:p>
          <a:p>
            <a:r>
              <a:rPr lang="zh-CN" altLang="en-US" sz="1600" dirty="0">
                <a:ea typeface="+mn-ea"/>
              </a:rPr>
              <a:t>运算放大器（</a:t>
            </a:r>
            <a:r>
              <a:rPr lang="en-US" altLang="zh-CN" sz="1600" dirty="0">
                <a:ea typeface="+mn-ea"/>
              </a:rPr>
              <a:t>OP-AMP</a:t>
            </a:r>
            <a:r>
              <a:rPr lang="zh-CN" altLang="en-US" sz="1600" dirty="0">
                <a:ea typeface="+mn-ea"/>
              </a:rPr>
              <a:t>）是一类被广泛应用的模拟集成电路，它能对模拟信号进行放大、整形、求和、相减、执行微分和积分运算，并能产生稳定的电压源，并产生不同的波形。</a:t>
            </a:r>
            <a:endParaRPr lang="zh-CN" altLang="en-US" dirty="0">
              <a:ea typeface="+mn-ea"/>
            </a:endParaRPr>
          </a:p>
        </p:txBody>
      </p:sp>
      <p:sp>
        <p:nvSpPr>
          <p:cNvPr id="5" name="文本框 4">
            <a:extLst>
              <a:ext uri="{FF2B5EF4-FFF2-40B4-BE49-F238E27FC236}">
                <a16:creationId xmlns:a16="http://schemas.microsoft.com/office/drawing/2014/main" id="{2B886017-637C-5BC2-D467-510F76EDA41B}"/>
              </a:ext>
            </a:extLst>
          </p:cNvPr>
          <p:cNvSpPr txBox="1"/>
          <p:nvPr/>
        </p:nvSpPr>
        <p:spPr>
          <a:xfrm>
            <a:off x="3983807" y="3654665"/>
            <a:ext cx="1079946" cy="220766"/>
          </a:xfrm>
          <a:prstGeom prst="rect">
            <a:avLst/>
          </a:prstGeom>
          <a:noFill/>
        </p:spPr>
        <p:txBody>
          <a:bodyPr wrap="square">
            <a:spAutoFit/>
          </a:bodyPr>
          <a:lstStyle/>
          <a:p>
            <a:pPr algn="ctr">
              <a:lnSpc>
                <a:spcPct val="115000"/>
              </a:lnSpc>
              <a:spcAft>
                <a:spcPts val="600"/>
              </a:spcAft>
            </a:pPr>
            <a:r>
              <a:rPr lang="zh-CN" altLang="en-US" sz="800" i="1" dirty="0">
                <a:solidFill>
                  <a:srgbClr val="000000"/>
                </a:solidFill>
                <a:latin typeface="宋体" panose="02010600030101010101" pitchFamily="2" charset="-122"/>
                <a:ea typeface="宋体" panose="02010600030101010101" pitchFamily="2" charset="-122"/>
                <a:cs typeface="Arial" panose="020B0604020202020204" pitchFamily="34" charset="0"/>
              </a:rPr>
              <a:t>运算放大器的符号</a:t>
            </a:r>
            <a:endParaRPr lang="zh-CN" altLang="zh-CN" sz="800" i="1"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p:txBody>
      </p:sp>
      <p:pic>
        <p:nvPicPr>
          <p:cNvPr id="2" name="Picture 31494" descr="图片包含 游戏机, 物体, 天线&#10;&#10;描述已自动生成">
            <a:extLst>
              <a:ext uri="{FF2B5EF4-FFF2-40B4-BE49-F238E27FC236}">
                <a16:creationId xmlns:a16="http://schemas.microsoft.com/office/drawing/2014/main" id="{D4F9BBDA-869A-571D-40CB-19F80BD71C5A}"/>
              </a:ext>
            </a:extLst>
          </p:cNvPr>
          <p:cNvPicPr/>
          <p:nvPr/>
        </p:nvPicPr>
        <p:blipFill rotWithShape="1">
          <a:blip r:embed="rId2">
            <a:extLst>
              <a:ext uri="{28A0092B-C50C-407E-A947-70E740481C1C}">
                <a14:useLocalDpi xmlns:a14="http://schemas.microsoft.com/office/drawing/2010/main" val="0"/>
              </a:ext>
            </a:extLst>
          </a:blip>
          <a:srcRect r="15197"/>
          <a:stretch/>
        </p:blipFill>
        <p:spPr bwMode="auto">
          <a:xfrm flipV="1">
            <a:off x="3321084" y="2205886"/>
            <a:ext cx="2351713" cy="137964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23453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283251-AA12-6129-625E-C64277CE3E01}"/>
              </a:ext>
            </a:extLst>
          </p:cNvPr>
          <p:cNvSpPr>
            <a:spLocks noGrp="1"/>
          </p:cNvSpPr>
          <p:nvPr>
            <p:ph type="title"/>
          </p:nvPr>
        </p:nvSpPr>
        <p:spPr/>
        <p:txBody>
          <a:bodyPr/>
          <a:lstStyle/>
          <a:p>
            <a:r>
              <a:rPr lang="zh-CN" altLang="en-US" dirty="0">
                <a:ea typeface="+mn-ea"/>
              </a:rPr>
              <a:t>运算放大器的组成</a:t>
            </a:r>
          </a:p>
        </p:txBody>
      </p:sp>
      <p:sp>
        <p:nvSpPr>
          <p:cNvPr id="3" name="内容占位符 2">
            <a:extLst>
              <a:ext uri="{FF2B5EF4-FFF2-40B4-BE49-F238E27FC236}">
                <a16:creationId xmlns:a16="http://schemas.microsoft.com/office/drawing/2014/main" id="{3CAFA28A-E28F-4E4C-5266-240CAF1DB16F}"/>
              </a:ext>
            </a:extLst>
          </p:cNvPr>
          <p:cNvSpPr>
            <a:spLocks noGrp="1"/>
          </p:cNvSpPr>
          <p:nvPr>
            <p:ph idx="1"/>
          </p:nvPr>
        </p:nvSpPr>
        <p:spPr>
          <a:xfrm>
            <a:off x="4692525" y="1041927"/>
            <a:ext cx="3925126" cy="3240118"/>
          </a:xfrm>
        </p:spPr>
        <p:txBody>
          <a:bodyPr/>
          <a:lstStyle/>
          <a:p>
            <a:r>
              <a:rPr lang="zh-CN" altLang="en-US" sz="1600" dirty="0">
                <a:ea typeface="+mn-ea"/>
              </a:rPr>
              <a:t>运放由三个部分组成。每个部分都是一个具有特殊特性的放大器；</a:t>
            </a:r>
            <a:endParaRPr lang="en-US" altLang="zh-CN" sz="1600" dirty="0">
              <a:ea typeface="+mn-ea"/>
            </a:endParaRPr>
          </a:p>
          <a:p>
            <a:r>
              <a:rPr lang="zh-CN" altLang="en-US" sz="1600" dirty="0">
                <a:ea typeface="+mn-ea"/>
              </a:rPr>
              <a:t>输入级是一个差分放大器，它允许运算放大器只对输入信号的差值作出响应；</a:t>
            </a:r>
            <a:endParaRPr lang="en-US" altLang="zh-CN" sz="1600" dirty="0">
              <a:ea typeface="+mn-ea"/>
            </a:endParaRPr>
          </a:p>
          <a:p>
            <a:r>
              <a:rPr lang="zh-CN" altLang="en-US" sz="1600" dirty="0">
                <a:ea typeface="+mn-ea"/>
              </a:rPr>
              <a:t>中间级是一个高增益的电压放大器，由达林顿电路连接的几对晶体管组成，电压增益达到</a:t>
            </a:r>
            <a:r>
              <a:rPr lang="en-US" altLang="zh-CN" sz="1600" dirty="0">
                <a:ea typeface="+mn-ea"/>
              </a:rPr>
              <a:t>20</a:t>
            </a:r>
            <a:r>
              <a:rPr lang="zh-CN" altLang="en-US" sz="1600" dirty="0">
                <a:ea typeface="+mn-ea"/>
              </a:rPr>
              <a:t>万倍以上，从而提供运放放大；</a:t>
            </a:r>
            <a:endParaRPr lang="en-US" altLang="zh-CN" sz="1600" dirty="0">
              <a:ea typeface="+mn-ea"/>
            </a:endParaRPr>
          </a:p>
          <a:p>
            <a:r>
              <a:rPr lang="zh-CN" altLang="en-US" sz="1600" dirty="0">
                <a:ea typeface="+mn-ea"/>
              </a:rPr>
              <a:t>输出级是功率放大器。通常是一种基于互补晶体管的发射极中继器，用于提供运算放大器的低输出阻抗；</a:t>
            </a:r>
            <a:endParaRPr lang="en-US" altLang="zh-CN" sz="1600" dirty="0">
              <a:ea typeface="+mn-ea"/>
            </a:endParaRPr>
          </a:p>
          <a:p>
            <a:r>
              <a:rPr lang="zh-CN" altLang="en-US" sz="1600" dirty="0">
                <a:ea typeface="+mn-ea"/>
              </a:rPr>
              <a:t>另外，运放中还包含一个偏置电路，用于设置各级放大器电路中的静态工作点。</a:t>
            </a:r>
          </a:p>
        </p:txBody>
      </p:sp>
      <p:sp>
        <p:nvSpPr>
          <p:cNvPr id="5" name="文本框 4">
            <a:extLst>
              <a:ext uri="{FF2B5EF4-FFF2-40B4-BE49-F238E27FC236}">
                <a16:creationId xmlns:a16="http://schemas.microsoft.com/office/drawing/2014/main" id="{9DB95B0B-8317-A9BD-66A7-5D98B748FF1E}"/>
              </a:ext>
            </a:extLst>
          </p:cNvPr>
          <p:cNvSpPr txBox="1"/>
          <p:nvPr/>
        </p:nvSpPr>
        <p:spPr>
          <a:xfrm>
            <a:off x="1423307" y="3623037"/>
            <a:ext cx="1997145" cy="220766"/>
          </a:xfrm>
          <a:prstGeom prst="rect">
            <a:avLst/>
          </a:prstGeom>
          <a:noFill/>
        </p:spPr>
        <p:txBody>
          <a:bodyPr wrap="square">
            <a:spAutoFit/>
          </a:bodyPr>
          <a:lstStyle/>
          <a:p>
            <a:pPr algn="ctr">
              <a:lnSpc>
                <a:spcPct val="115000"/>
              </a:lnSpc>
              <a:spcAft>
                <a:spcPts val="600"/>
              </a:spcAft>
            </a:pPr>
            <a:r>
              <a:rPr lang="zh-CN" altLang="en-US" sz="800" i="1" dirty="0">
                <a:solidFill>
                  <a:srgbClr val="000000"/>
                </a:solidFill>
                <a:effectLst/>
                <a:latin typeface="宋体" panose="02010600030101010101" pitchFamily="2" charset="-122"/>
                <a:ea typeface="宋体" panose="02010600030101010101" pitchFamily="2" charset="-122"/>
                <a:cs typeface="Arial" panose="020B0604020202020204" pitchFamily="34" charset="0"/>
              </a:rPr>
              <a:t>运算放大器的组成结构</a:t>
            </a:r>
            <a:endParaRPr lang="zh-CN" altLang="zh-CN" sz="800" i="1"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p:txBody>
      </p:sp>
      <p:grpSp>
        <p:nvGrpSpPr>
          <p:cNvPr id="30" name="组合 29">
            <a:extLst>
              <a:ext uri="{FF2B5EF4-FFF2-40B4-BE49-F238E27FC236}">
                <a16:creationId xmlns:a16="http://schemas.microsoft.com/office/drawing/2014/main" id="{5595B18E-16B7-65A4-BD39-4D3B60969E0D}"/>
              </a:ext>
            </a:extLst>
          </p:cNvPr>
          <p:cNvGrpSpPr/>
          <p:nvPr/>
        </p:nvGrpSpPr>
        <p:grpSpPr>
          <a:xfrm>
            <a:off x="439744" y="1564291"/>
            <a:ext cx="4011733" cy="1715941"/>
            <a:chOff x="491111" y="1980079"/>
            <a:chExt cx="3636518" cy="1469200"/>
          </a:xfrm>
        </p:grpSpPr>
        <p:grpSp>
          <p:nvGrpSpPr>
            <p:cNvPr id="25" name="组合 24">
              <a:extLst>
                <a:ext uri="{FF2B5EF4-FFF2-40B4-BE49-F238E27FC236}">
                  <a16:creationId xmlns:a16="http://schemas.microsoft.com/office/drawing/2014/main" id="{B153032C-D58E-D84F-845E-D1E6E91B8855}"/>
                </a:ext>
              </a:extLst>
            </p:cNvPr>
            <p:cNvGrpSpPr/>
            <p:nvPr/>
          </p:nvGrpSpPr>
          <p:grpSpPr>
            <a:xfrm>
              <a:off x="491111" y="1980079"/>
              <a:ext cx="3443114" cy="1469200"/>
              <a:chOff x="491111" y="1980079"/>
              <a:chExt cx="3443114" cy="1469200"/>
            </a:xfrm>
          </p:grpSpPr>
          <p:graphicFrame>
            <p:nvGraphicFramePr>
              <p:cNvPr id="6" name="图示 5">
                <a:extLst>
                  <a:ext uri="{FF2B5EF4-FFF2-40B4-BE49-F238E27FC236}">
                    <a16:creationId xmlns:a16="http://schemas.microsoft.com/office/drawing/2014/main" id="{5A6C924A-B99E-11E1-3BC7-BCA78F46A170}"/>
                  </a:ext>
                </a:extLst>
              </p:cNvPr>
              <p:cNvGraphicFramePr/>
              <p:nvPr>
                <p:extLst>
                  <p:ext uri="{D42A27DB-BD31-4B8C-83A1-F6EECF244321}">
                    <p14:modId xmlns:p14="http://schemas.microsoft.com/office/powerpoint/2010/main" val="2847268657"/>
                  </p:ext>
                </p:extLst>
              </p:nvPr>
            </p:nvGraphicFramePr>
            <p:xfrm>
              <a:off x="669355" y="1980079"/>
              <a:ext cx="3264870" cy="5566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箭头: 右 7">
                <a:extLst>
                  <a:ext uri="{FF2B5EF4-FFF2-40B4-BE49-F238E27FC236}">
                    <a16:creationId xmlns:a16="http://schemas.microsoft.com/office/drawing/2014/main" id="{A789986D-4E8A-048A-ADC9-FCF14B33D0E4}"/>
                  </a:ext>
                </a:extLst>
              </p:cNvPr>
              <p:cNvSpPr/>
              <p:nvPr/>
            </p:nvSpPr>
            <p:spPr>
              <a:xfrm rot="16200000">
                <a:off x="2165905" y="2668498"/>
                <a:ext cx="304296" cy="198572"/>
              </a:xfrm>
              <a:prstGeom prst="rightArrow">
                <a:avLst>
                  <a:gd name="adj1" fmla="val 60000"/>
                  <a:gd name="adj2" fmla="val 50000"/>
                </a:avLst>
              </a:prstGeom>
              <a:solidFill>
                <a:schemeClr val="tx1"/>
              </a:solidFill>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p>
            </p:txBody>
          </p:sp>
          <p:sp>
            <p:nvSpPr>
              <p:cNvPr id="12" name="矩形: 圆角 4">
                <a:extLst>
                  <a:ext uri="{FF2B5EF4-FFF2-40B4-BE49-F238E27FC236}">
                    <a16:creationId xmlns:a16="http://schemas.microsoft.com/office/drawing/2014/main" id="{09BE789B-0022-C0C3-D9A3-10465DAE1BF5}"/>
                  </a:ext>
                </a:extLst>
              </p:cNvPr>
              <p:cNvSpPr txBox="1"/>
              <p:nvPr/>
            </p:nvSpPr>
            <p:spPr>
              <a:xfrm>
                <a:off x="1795201" y="2997004"/>
                <a:ext cx="1013178" cy="452275"/>
              </a:xfrm>
              <a:prstGeom prst="rect">
                <a:avLst/>
              </a:prstGeom>
              <a:solidFill>
                <a:schemeClr val="bg1"/>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dirty="0">
                    <a:solidFill>
                      <a:schemeClr val="tx1"/>
                    </a:solidFill>
                  </a:rPr>
                  <a:t>偏执电路</a:t>
                </a:r>
                <a:endParaRPr lang="zh-CN" altLang="en-US" sz="1600" kern="1200" dirty="0">
                  <a:solidFill>
                    <a:schemeClr val="tx1"/>
                  </a:solidFill>
                </a:endParaRPr>
              </a:p>
            </p:txBody>
          </p:sp>
          <p:grpSp>
            <p:nvGrpSpPr>
              <p:cNvPr id="13" name="组合 12">
                <a:extLst>
                  <a:ext uri="{FF2B5EF4-FFF2-40B4-BE49-F238E27FC236}">
                    <a16:creationId xmlns:a16="http://schemas.microsoft.com/office/drawing/2014/main" id="{A30EEC91-C567-B216-2254-4B2B770FF6F0}"/>
                  </a:ext>
                </a:extLst>
              </p:cNvPr>
              <p:cNvGrpSpPr/>
              <p:nvPr/>
            </p:nvGrpSpPr>
            <p:grpSpPr>
              <a:xfrm rot="13635850">
                <a:off x="1187308" y="2732451"/>
                <a:ext cx="584835" cy="212701"/>
                <a:chOff x="946302" y="171996"/>
                <a:chExt cx="181825" cy="212701"/>
              </a:xfrm>
            </p:grpSpPr>
            <p:sp>
              <p:nvSpPr>
                <p:cNvPr id="14" name="箭头: 右 13">
                  <a:extLst>
                    <a:ext uri="{FF2B5EF4-FFF2-40B4-BE49-F238E27FC236}">
                      <a16:creationId xmlns:a16="http://schemas.microsoft.com/office/drawing/2014/main" id="{C63ED538-3A5D-D876-7AAD-470312C086E5}"/>
                    </a:ext>
                  </a:extLst>
                </p:cNvPr>
                <p:cNvSpPr/>
                <p:nvPr/>
              </p:nvSpPr>
              <p:spPr>
                <a:xfrm>
                  <a:off x="946302" y="171996"/>
                  <a:ext cx="181825" cy="212701"/>
                </a:xfrm>
                <a:prstGeom prst="rightArrow">
                  <a:avLst>
                    <a:gd name="adj1" fmla="val 60000"/>
                    <a:gd name="adj2" fmla="val 50000"/>
                  </a:avLst>
                </a:prstGeom>
                <a:solidFill>
                  <a:schemeClr val="tx1"/>
                </a:solidFill>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p>
              </p:txBody>
            </p:sp>
            <p:sp>
              <p:nvSpPr>
                <p:cNvPr id="15" name="箭头: 右 4">
                  <a:extLst>
                    <a:ext uri="{FF2B5EF4-FFF2-40B4-BE49-F238E27FC236}">
                      <a16:creationId xmlns:a16="http://schemas.microsoft.com/office/drawing/2014/main" id="{15382F7D-3A2C-19AB-D9DD-71EB2422E7C1}"/>
                    </a:ext>
                  </a:extLst>
                </p:cNvPr>
                <p:cNvSpPr txBox="1"/>
                <p:nvPr/>
              </p:nvSpPr>
              <p:spPr>
                <a:xfrm>
                  <a:off x="946302" y="214536"/>
                  <a:ext cx="127278" cy="127621"/>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ln>
                      <a:solidFill>
                        <a:sysClr val="windowText" lastClr="000000"/>
                      </a:solidFill>
                    </a:ln>
                    <a:solidFill>
                      <a:sysClr val="windowText" lastClr="000000"/>
                    </a:solidFill>
                  </a:endParaRPr>
                </a:p>
              </p:txBody>
            </p:sp>
          </p:grpSp>
          <p:grpSp>
            <p:nvGrpSpPr>
              <p:cNvPr id="16" name="组合 15">
                <a:extLst>
                  <a:ext uri="{FF2B5EF4-FFF2-40B4-BE49-F238E27FC236}">
                    <a16:creationId xmlns:a16="http://schemas.microsoft.com/office/drawing/2014/main" id="{1460AE72-300F-20CF-BBDF-12BE0042FFBA}"/>
                  </a:ext>
                </a:extLst>
              </p:cNvPr>
              <p:cNvGrpSpPr/>
              <p:nvPr/>
            </p:nvGrpSpPr>
            <p:grpSpPr>
              <a:xfrm rot="18753181">
                <a:off x="2863497" y="2703584"/>
                <a:ext cx="584835" cy="212701"/>
                <a:chOff x="946302" y="171996"/>
                <a:chExt cx="181825" cy="212701"/>
              </a:xfrm>
            </p:grpSpPr>
            <p:sp>
              <p:nvSpPr>
                <p:cNvPr id="17" name="箭头: 右 16">
                  <a:extLst>
                    <a:ext uri="{FF2B5EF4-FFF2-40B4-BE49-F238E27FC236}">
                      <a16:creationId xmlns:a16="http://schemas.microsoft.com/office/drawing/2014/main" id="{8A71EAED-549E-3B5F-ED0F-25E3956D39F6}"/>
                    </a:ext>
                  </a:extLst>
                </p:cNvPr>
                <p:cNvSpPr/>
                <p:nvPr/>
              </p:nvSpPr>
              <p:spPr>
                <a:xfrm>
                  <a:off x="946302" y="171996"/>
                  <a:ext cx="181825" cy="212701"/>
                </a:xfrm>
                <a:prstGeom prst="rightArrow">
                  <a:avLst>
                    <a:gd name="adj1" fmla="val 60000"/>
                    <a:gd name="adj2" fmla="val 50000"/>
                  </a:avLst>
                </a:prstGeom>
                <a:solidFill>
                  <a:schemeClr val="tx1"/>
                </a:solidFill>
                <a:ln>
                  <a:solidFill>
                    <a:schemeClr val="tx1"/>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zh-CN" altLang="en-US"/>
                </a:p>
              </p:txBody>
            </p:sp>
            <p:sp>
              <p:nvSpPr>
                <p:cNvPr id="18" name="箭头: 右 4">
                  <a:extLst>
                    <a:ext uri="{FF2B5EF4-FFF2-40B4-BE49-F238E27FC236}">
                      <a16:creationId xmlns:a16="http://schemas.microsoft.com/office/drawing/2014/main" id="{F61FCEEB-D7AE-037E-D11A-3FC9B28CD3D8}"/>
                    </a:ext>
                  </a:extLst>
                </p:cNvPr>
                <p:cNvSpPr txBox="1"/>
                <p:nvPr/>
              </p:nvSpPr>
              <p:spPr>
                <a:xfrm>
                  <a:off x="946302" y="214536"/>
                  <a:ext cx="127278" cy="127621"/>
                </a:xfrm>
                <a:prstGeom prst="rect">
                  <a:avLst/>
                </a:prstGeom>
                <a:solidFill>
                  <a:schemeClr val="tx1"/>
                </a:solidFill>
                <a:ln>
                  <a:solidFill>
                    <a:schemeClr val="tx1"/>
                  </a:solidFill>
                </a:ln>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zh-CN" altLang="en-US" sz="900" kern="1200">
                    <a:ln>
                      <a:solidFill>
                        <a:sysClr val="windowText" lastClr="000000"/>
                      </a:solidFill>
                    </a:ln>
                    <a:solidFill>
                      <a:sysClr val="windowText" lastClr="000000"/>
                    </a:solidFill>
                  </a:endParaRPr>
                </a:p>
              </p:txBody>
            </p:sp>
          </p:grpSp>
          <p:cxnSp>
            <p:nvCxnSpPr>
              <p:cNvPr id="20" name="直接连接符 19">
                <a:extLst>
                  <a:ext uri="{FF2B5EF4-FFF2-40B4-BE49-F238E27FC236}">
                    <a16:creationId xmlns:a16="http://schemas.microsoft.com/office/drawing/2014/main" id="{12949A14-F31D-0DCC-33E1-0E1E7AAA191A}"/>
                  </a:ext>
                </a:extLst>
              </p:cNvPr>
              <p:cNvCxnSpPr/>
              <p:nvPr/>
            </p:nvCxnSpPr>
            <p:spPr>
              <a:xfrm flipH="1">
                <a:off x="530198" y="2097741"/>
                <a:ext cx="154525" cy="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B71CDAF-5EEE-2CB2-1A8F-9FDABE20A1C1}"/>
                  </a:ext>
                </a:extLst>
              </p:cNvPr>
              <p:cNvCxnSpPr/>
              <p:nvPr/>
            </p:nvCxnSpPr>
            <p:spPr>
              <a:xfrm flipH="1">
                <a:off x="529339" y="2403822"/>
                <a:ext cx="154525" cy="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流程图: 接点 22">
                <a:extLst>
                  <a:ext uri="{FF2B5EF4-FFF2-40B4-BE49-F238E27FC236}">
                    <a16:creationId xmlns:a16="http://schemas.microsoft.com/office/drawing/2014/main" id="{C2F34A0C-6CEB-3B84-AC02-E9C540F47E6C}"/>
                  </a:ext>
                </a:extLst>
              </p:cNvPr>
              <p:cNvSpPr/>
              <p:nvPr/>
            </p:nvSpPr>
            <p:spPr>
              <a:xfrm>
                <a:off x="491111" y="2074689"/>
                <a:ext cx="45719" cy="45719"/>
              </a:xfrm>
              <a:prstGeom prst="flowChartConnector">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sp>
            <p:nvSpPr>
              <p:cNvPr id="24" name="流程图: 接点 23">
                <a:extLst>
                  <a:ext uri="{FF2B5EF4-FFF2-40B4-BE49-F238E27FC236}">
                    <a16:creationId xmlns:a16="http://schemas.microsoft.com/office/drawing/2014/main" id="{92A53CDF-BCC1-A6C6-60AF-2C40689DB6E7}"/>
                  </a:ext>
                </a:extLst>
              </p:cNvPr>
              <p:cNvSpPr/>
              <p:nvPr/>
            </p:nvSpPr>
            <p:spPr>
              <a:xfrm>
                <a:off x="491303" y="2380962"/>
                <a:ext cx="45719" cy="45719"/>
              </a:xfrm>
              <a:prstGeom prst="flowChartConnector">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grpSp>
        <p:grpSp>
          <p:nvGrpSpPr>
            <p:cNvPr id="29" name="组合 28">
              <a:extLst>
                <a:ext uri="{FF2B5EF4-FFF2-40B4-BE49-F238E27FC236}">
                  <a16:creationId xmlns:a16="http://schemas.microsoft.com/office/drawing/2014/main" id="{0FB3F4D3-7A2B-331E-C4C5-CF54D50A0314}"/>
                </a:ext>
              </a:extLst>
            </p:cNvPr>
            <p:cNvGrpSpPr/>
            <p:nvPr/>
          </p:nvGrpSpPr>
          <p:grpSpPr>
            <a:xfrm>
              <a:off x="3926541" y="2235566"/>
              <a:ext cx="201088" cy="45719"/>
              <a:chOff x="681739" y="2533362"/>
              <a:chExt cx="201088" cy="45719"/>
            </a:xfrm>
          </p:grpSpPr>
          <p:cxnSp>
            <p:nvCxnSpPr>
              <p:cNvPr id="26" name="直接连接符 25">
                <a:extLst>
                  <a:ext uri="{FF2B5EF4-FFF2-40B4-BE49-F238E27FC236}">
                    <a16:creationId xmlns:a16="http://schemas.microsoft.com/office/drawing/2014/main" id="{CB2E161F-AF3F-0ED8-F9DF-AD65A9AB566A}"/>
                  </a:ext>
                </a:extLst>
              </p:cNvPr>
              <p:cNvCxnSpPr>
                <a:cxnSpLocks/>
              </p:cNvCxnSpPr>
              <p:nvPr/>
            </p:nvCxnSpPr>
            <p:spPr>
              <a:xfrm flipH="1">
                <a:off x="681739" y="2556222"/>
                <a:ext cx="154525" cy="0"/>
              </a:xfrm>
              <a:prstGeom prst="line">
                <a:avLst/>
              </a:prstGeom>
              <a:ln w="12700">
                <a:solidFill>
                  <a:schemeClr val="bg2">
                    <a:lumMod val="2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7" name="流程图: 接点 26">
                <a:extLst>
                  <a:ext uri="{FF2B5EF4-FFF2-40B4-BE49-F238E27FC236}">
                    <a16:creationId xmlns:a16="http://schemas.microsoft.com/office/drawing/2014/main" id="{D429A3D6-1586-F9C9-941D-C108422FC0BE}"/>
                  </a:ext>
                </a:extLst>
              </p:cNvPr>
              <p:cNvSpPr/>
              <p:nvPr/>
            </p:nvSpPr>
            <p:spPr>
              <a:xfrm>
                <a:off x="837108" y="2533362"/>
                <a:ext cx="45719" cy="45719"/>
              </a:xfrm>
              <a:prstGeom prst="flowChartConnector">
                <a:avLst/>
              </a:prstGeom>
              <a:noFill/>
              <a:ln w="12700">
                <a:solidFill>
                  <a:schemeClr val="bg2">
                    <a:lumMod val="2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lang="zh-CN" altLang="en-US" sz="1600" dirty="0" err="1">
                  <a:solidFill>
                    <a:schemeClr val="bg2">
                      <a:lumMod val="25000"/>
                    </a:schemeClr>
                  </a:solidFill>
                </a:endParaRPr>
              </a:p>
            </p:txBody>
          </p:sp>
        </p:grpSp>
      </p:grpSp>
    </p:spTree>
    <p:extLst>
      <p:ext uri="{BB962C8B-B14F-4D97-AF65-F5344CB8AC3E}">
        <p14:creationId xmlns:p14="http://schemas.microsoft.com/office/powerpoint/2010/main" val="317366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D8195-DFA1-D1F7-55C0-D84EE9AA84F6}"/>
              </a:ext>
            </a:extLst>
          </p:cNvPr>
          <p:cNvSpPr>
            <a:spLocks noGrp="1"/>
          </p:cNvSpPr>
          <p:nvPr>
            <p:ph type="title"/>
          </p:nvPr>
        </p:nvSpPr>
        <p:spPr/>
        <p:txBody>
          <a:bodyPr/>
          <a:lstStyle/>
          <a:p>
            <a:r>
              <a:rPr lang="zh-CN" altLang="en-US" dirty="0">
                <a:ea typeface="+mn-ea"/>
              </a:rPr>
              <a:t>运放的常见电路</a:t>
            </a:r>
          </a:p>
        </p:txBody>
      </p:sp>
      <p:sp>
        <p:nvSpPr>
          <p:cNvPr id="4" name="文本框 3">
            <a:extLst>
              <a:ext uri="{FF2B5EF4-FFF2-40B4-BE49-F238E27FC236}">
                <a16:creationId xmlns:a16="http://schemas.microsoft.com/office/drawing/2014/main" id="{818CF050-5B3E-EC67-1A38-B5A3083ABC2D}"/>
              </a:ext>
            </a:extLst>
          </p:cNvPr>
          <p:cNvSpPr txBox="1"/>
          <p:nvPr/>
        </p:nvSpPr>
        <p:spPr>
          <a:xfrm>
            <a:off x="1529894" y="4252366"/>
            <a:ext cx="1666851" cy="215828"/>
          </a:xfrm>
          <a:prstGeom prst="rect">
            <a:avLst/>
          </a:prstGeom>
          <a:noFill/>
        </p:spPr>
        <p:txBody>
          <a:bodyPr wrap="square">
            <a:spAutoFit/>
          </a:bodyPr>
          <a:lstStyle/>
          <a:p>
            <a:pPr algn="ctr">
              <a:lnSpc>
                <a:spcPct val="115000"/>
              </a:lnSpc>
              <a:spcAft>
                <a:spcPts val="600"/>
              </a:spcAft>
            </a:pPr>
            <a:r>
              <a:rPr lang="zh-CN" altLang="en-US" sz="800" i="1" dirty="0">
                <a:solidFill>
                  <a:srgbClr val="000000"/>
                </a:solidFill>
                <a:effectLst/>
                <a:latin typeface="宋体" panose="02010600030101010101" pitchFamily="2" charset="-122"/>
                <a:ea typeface="宋体" panose="02010600030101010101" pitchFamily="2" charset="-122"/>
                <a:cs typeface="Arial" panose="020B0604020202020204" pitchFamily="34" charset="0"/>
              </a:rPr>
              <a:t>反相放大器和同相放大器</a:t>
            </a:r>
            <a:endParaRPr lang="zh-CN" altLang="zh-CN" sz="800" i="1" dirty="0">
              <a:solidFill>
                <a:srgbClr val="000000"/>
              </a:solidFill>
              <a:effectLst/>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xmlns:a14="http://schemas.microsoft.com/office/drawing/2010/main">
        <mc:Choice Requires="a14">
          <p:sp>
            <p:nvSpPr>
              <p:cNvPr id="5" name="内容占位符 2">
                <a:extLst>
                  <a:ext uri="{FF2B5EF4-FFF2-40B4-BE49-F238E27FC236}">
                    <a16:creationId xmlns:a16="http://schemas.microsoft.com/office/drawing/2014/main" id="{A4568B67-9179-5E3A-9B60-CEE86D28B336}"/>
                  </a:ext>
                </a:extLst>
              </p:cNvPr>
              <p:cNvSpPr txBox="1">
                <a:spLocks/>
              </p:cNvSpPr>
              <p:nvPr/>
            </p:nvSpPr>
            <p:spPr>
              <a:xfrm>
                <a:off x="4515518" y="1172940"/>
                <a:ext cx="3925126" cy="2879105"/>
              </a:xfrm>
              <a:prstGeom prst="rect">
                <a:avLst/>
              </a:prstGeom>
            </p:spPr>
            <p:txBody>
              <a:bodyPr vert="horz" lIns="0" tIns="45717" rIns="0" bIns="45717" rtlCol="0">
                <a:noAutofit/>
              </a:bodyPr>
              <a:lstStyle>
                <a:lvl1pPr marL="182880" marR="0" indent="-182880" algn="l" defTabSz="914400" rtl="0" eaLnBrk="1" fontAlgn="auto" latinLnBrk="0" hangingPunct="1">
                  <a:lnSpc>
                    <a:spcPct val="100000"/>
                  </a:lnSpc>
                  <a:spcBef>
                    <a:spcPts val="400"/>
                  </a:spcBef>
                  <a:spcAft>
                    <a:spcPts val="0"/>
                  </a:spcAft>
                  <a:buClr>
                    <a:schemeClr val="bg2">
                      <a:lumMod val="50000"/>
                    </a:schemeClr>
                  </a:buClr>
                  <a:buSzPct val="70000"/>
                  <a:buFont typeface="Wingdings" charset="2"/>
                  <a:buChar char="§"/>
                  <a:tabLst>
                    <a:tab pos="182880" algn="l"/>
                  </a:tabLst>
                  <a:defRPr lang="en-US" sz="1800" b="0" i="0" kern="1200" baseline="0" dirty="0" smtClean="0">
                    <a:solidFill>
                      <a:schemeClr val="bg2">
                        <a:lumMod val="25000"/>
                      </a:schemeClr>
                    </a:solidFill>
                    <a:latin typeface="+mn-lt"/>
                    <a:ea typeface="Arial" charset="0"/>
                    <a:cs typeface="Arial" charset="0"/>
                  </a:defRPr>
                </a:lvl1pPr>
                <a:lvl2pPr marL="4572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600" b="0" i="0" kern="1200" baseline="0" dirty="0" smtClean="0">
                    <a:solidFill>
                      <a:schemeClr val="bg2">
                        <a:lumMod val="25000"/>
                      </a:schemeClr>
                    </a:solidFill>
                    <a:latin typeface="+mn-lt"/>
                    <a:ea typeface="+mn-ea"/>
                    <a:cs typeface="Univers LT Std 45 Light"/>
                  </a:defRPr>
                </a:lvl2pPr>
                <a:lvl3pPr marL="73152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400" b="0" i="0" kern="1200" baseline="0" dirty="0" smtClean="0">
                    <a:solidFill>
                      <a:schemeClr val="bg2">
                        <a:lumMod val="25000"/>
                      </a:schemeClr>
                    </a:solidFill>
                    <a:latin typeface="+mn-lt"/>
                    <a:ea typeface="+mn-ea"/>
                    <a:cs typeface="Univers LT Std 45 Light"/>
                  </a:defRPr>
                </a:lvl3pPr>
                <a:lvl4pPr marL="914400" indent="-182880" algn="l" defTabSz="914400" rtl="0" eaLnBrk="1" latinLnBrk="0" hangingPunct="1">
                  <a:lnSpc>
                    <a:spcPct val="90000"/>
                  </a:lnSpc>
                  <a:spcBef>
                    <a:spcPts val="500"/>
                  </a:spcBef>
                  <a:buClr>
                    <a:schemeClr val="bg2">
                      <a:lumMod val="50000"/>
                    </a:schemeClr>
                  </a:buClr>
                  <a:buSzPct val="70000"/>
                  <a:buFont typeface="Wingdings" charset="2"/>
                  <a:buChar char="§"/>
                  <a:defRPr lang="en-US" sz="1200" b="0" i="0" kern="1200" baseline="0" dirty="0" smtClean="0">
                    <a:solidFill>
                      <a:schemeClr val="bg2">
                        <a:lumMod val="25000"/>
                      </a:schemeClr>
                    </a:solidFill>
                    <a:latin typeface="+mn-lt"/>
                    <a:ea typeface="+mn-ea"/>
                    <a:cs typeface="Univers LT Std 45 Light"/>
                  </a:defRPr>
                </a:lvl4pPr>
                <a:lvl5pPr marL="1828800" indent="0" algn="l" defTabSz="914400" rtl="0" eaLnBrk="1" latinLnBrk="0" hangingPunct="1">
                  <a:lnSpc>
                    <a:spcPct val="90000"/>
                  </a:lnSpc>
                  <a:spcBef>
                    <a:spcPts val="500"/>
                  </a:spcBef>
                  <a:buFont typeface="Arial"/>
                  <a:buNone/>
                  <a:defRPr sz="1600" b="0" i="0" kern="1200" baseline="0">
                    <a:solidFill>
                      <a:schemeClr val="bg2">
                        <a:lumMod val="25000"/>
                      </a:schemeClr>
                    </a:solidFill>
                    <a:latin typeface="Helvetica Neue Light" charset="0"/>
                    <a:ea typeface="Helvetica Neue Light" charset="0"/>
                    <a:cs typeface="Helvetica Neue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zh-CN" altLang="en-US" sz="1600" dirty="0">
                    <a:ea typeface="+mn-ea"/>
                  </a:rPr>
                  <a:t>根据虚短原理，可得到反相放大器和同相放大器的实际增益</a:t>
                </a:r>
                <a:r>
                  <a:rPr lang="en-US" altLang="zh-CN" sz="1600" dirty="0">
                    <a:ea typeface="+mn-ea"/>
                  </a:rPr>
                  <a:t>K</a:t>
                </a:r>
                <a:r>
                  <a:rPr lang="zh-CN" altLang="en-US" sz="1600" dirty="0">
                    <a:ea typeface="+mn-ea"/>
                  </a:rPr>
                  <a:t>；</a:t>
                </a:r>
                <a:endParaRPr lang="en-US" altLang="zh-CN" sz="1600" dirty="0">
                  <a:ea typeface="+mn-ea"/>
                </a:endParaRPr>
              </a:p>
              <a:p>
                <a:endParaRPr lang="en-US" altLang="zh-CN" sz="1600" dirty="0">
                  <a:ea typeface="+mn-ea"/>
                </a:endParaRPr>
              </a:p>
              <a:p>
                <a:endParaRPr lang="zh-CN" altLang="en-US" sz="1600" dirty="0">
                  <a:ea typeface="+mn-ea"/>
                </a:endParaRPr>
              </a:p>
              <a:p>
                <a:r>
                  <a:rPr lang="zh-CN" altLang="en-US" sz="1600" dirty="0">
                    <a:ea typeface="+mn-ea"/>
                  </a:rPr>
                  <a:t>反向放大器的增益</a:t>
                </a:r>
                <a:r>
                  <a:rPr lang="en-US" altLang="zh-CN" sz="1600" dirty="0">
                    <a:ea typeface="+mn-ea"/>
                  </a:rPr>
                  <a:t>K</a:t>
                </a:r>
                <a:r>
                  <a:rPr lang="zh-CN" altLang="en-US" sz="1600" dirty="0">
                    <a:ea typeface="+mn-ea"/>
                  </a:rPr>
                  <a:t>为</a:t>
                </a:r>
                <a14:m>
                  <m:oMath xmlns:m="http://schemas.openxmlformats.org/officeDocument/2006/math">
                    <m:r>
                      <a:rPr lang="en-US" altLang="zh-CN" sz="1600" smtClean="0">
                        <a:latin typeface="Cambria Math" panose="02040503050406030204" pitchFamily="18" charset="0"/>
                      </a:rPr>
                      <m:t>𝐾</m:t>
                    </m:r>
                    <m:r>
                      <a:rPr lang="en-US" altLang="zh-CN" sz="1600" smtClean="0">
                        <a:latin typeface="Cambria Math" panose="02040503050406030204" pitchFamily="18" charset="0"/>
                      </a:rPr>
                      <m:t>=−</m:t>
                    </m:r>
                    <m:f>
                      <m:fPr>
                        <m:ctrlPr>
                          <a:rPr lang="en-US" altLang="zh-CN" sz="1600" i="1" dirty="0">
                            <a:latin typeface="Cambria Math" panose="02040503050406030204" pitchFamily="18" charset="0"/>
                          </a:rPr>
                        </m:ctrlPr>
                      </m:fPr>
                      <m:num>
                        <m:sSub>
                          <m:sSubPr>
                            <m:ctrlPr>
                              <a:rPr lang="zh-CN" altLang="zh-CN" sz="1600" i="1" dirty="0">
                                <a:latin typeface="Cambria Math" panose="02040503050406030204" pitchFamily="18" charset="0"/>
                              </a:rPr>
                            </m:ctrlPr>
                          </m:sSubPr>
                          <m:e>
                            <m:r>
                              <a:rPr lang="en-US" altLang="zh-CN" sz="1600" dirty="0">
                                <a:latin typeface="Cambria Math" panose="02040503050406030204" pitchFamily="18" charset="0"/>
                              </a:rPr>
                              <m:t>𝑅</m:t>
                            </m:r>
                          </m:e>
                          <m:sub>
                            <m:r>
                              <a:rPr lang="en-US" altLang="zh-CN" sz="1600" dirty="0">
                                <a:latin typeface="Cambria Math" panose="02040503050406030204" pitchFamily="18" charset="0"/>
                              </a:rPr>
                              <m:t>2</m:t>
                            </m:r>
                          </m:sub>
                        </m:sSub>
                      </m:num>
                      <m:den>
                        <m:sSub>
                          <m:sSubPr>
                            <m:ctrlPr>
                              <a:rPr lang="zh-CN" altLang="zh-CN" sz="1600" i="1" dirty="0">
                                <a:latin typeface="Cambria Math" panose="02040503050406030204" pitchFamily="18" charset="0"/>
                              </a:rPr>
                            </m:ctrlPr>
                          </m:sSubPr>
                          <m:e>
                            <m:r>
                              <a:rPr lang="en-US" altLang="zh-CN" sz="1600" dirty="0">
                                <a:latin typeface="Cambria Math" panose="02040503050406030204" pitchFamily="18" charset="0"/>
                              </a:rPr>
                              <m:t>𝑅</m:t>
                            </m:r>
                          </m:e>
                          <m:sub>
                            <m:r>
                              <a:rPr lang="en-US" altLang="zh-CN" sz="1600" dirty="0">
                                <a:latin typeface="Cambria Math" panose="02040503050406030204" pitchFamily="18" charset="0"/>
                              </a:rPr>
                              <m:t>1</m:t>
                            </m:r>
                          </m:sub>
                        </m:sSub>
                      </m:den>
                    </m:f>
                  </m:oMath>
                </a14:m>
                <a:r>
                  <a:rPr lang="en-US" altLang="zh-CN" sz="1600" dirty="0"/>
                  <a:t> </a:t>
                </a:r>
                <a:r>
                  <a:rPr lang="zh-CN" altLang="en-US" sz="1600" dirty="0">
                    <a:latin typeface="+mn-ea"/>
                    <a:ea typeface="+mn-ea"/>
                  </a:rPr>
                  <a:t>；</a:t>
                </a:r>
                <a:endParaRPr lang="en-US" altLang="zh-CN" sz="1600" dirty="0">
                  <a:latin typeface="+mn-ea"/>
                  <a:ea typeface="+mn-ea"/>
                </a:endParaRPr>
              </a:p>
              <a:p>
                <a:endParaRPr lang="en-US" altLang="zh-CN" sz="1600" dirty="0"/>
              </a:p>
              <a:p>
                <a:endParaRPr lang="en-US" altLang="zh-CN" sz="1600" dirty="0"/>
              </a:p>
              <a:p>
                <a:r>
                  <a:rPr lang="zh-CN" altLang="en-US" sz="1600" dirty="0">
                    <a:ea typeface="+mn-ea"/>
                  </a:rPr>
                  <a:t>同相放大器的增益</a:t>
                </a:r>
                <a:r>
                  <a:rPr lang="en-US" altLang="zh-CN" sz="1600" dirty="0">
                    <a:ea typeface="+mn-ea"/>
                  </a:rPr>
                  <a:t>K</a:t>
                </a:r>
                <a:r>
                  <a:rPr lang="zh-CN" altLang="en-US" sz="1600" dirty="0">
                    <a:ea typeface="+mn-ea"/>
                  </a:rPr>
                  <a:t>为</a:t>
                </a:r>
                <a14:m>
                  <m:oMath xmlns:m="http://schemas.openxmlformats.org/officeDocument/2006/math">
                    <m:r>
                      <a:rPr lang="en-US" altLang="zh-CN" sz="1600" smtClean="0">
                        <a:latin typeface="Cambria Math" panose="02040503050406030204" pitchFamily="18" charset="0"/>
                      </a:rPr>
                      <m:t>𝐾</m:t>
                    </m:r>
                    <m:r>
                      <a:rPr lang="en-US" altLang="zh-CN" sz="1600" smtClean="0">
                        <a:latin typeface="Cambria Math" panose="02040503050406030204" pitchFamily="18" charset="0"/>
                      </a:rPr>
                      <m:t>=1+</m:t>
                    </m:r>
                    <m:f>
                      <m:fPr>
                        <m:ctrlPr>
                          <a:rPr lang="en-US" altLang="zh-CN" sz="1600" i="1" dirty="0">
                            <a:latin typeface="Cambria Math" panose="02040503050406030204" pitchFamily="18" charset="0"/>
                          </a:rPr>
                        </m:ctrlPr>
                      </m:fPr>
                      <m:num>
                        <m:sSub>
                          <m:sSubPr>
                            <m:ctrlPr>
                              <a:rPr lang="zh-CN" altLang="zh-CN" sz="1600" i="1" dirty="0">
                                <a:latin typeface="Cambria Math" panose="02040503050406030204" pitchFamily="18" charset="0"/>
                              </a:rPr>
                            </m:ctrlPr>
                          </m:sSubPr>
                          <m:e>
                            <m:r>
                              <a:rPr lang="en-US" altLang="zh-CN" sz="1600" dirty="0">
                                <a:latin typeface="Cambria Math" panose="02040503050406030204" pitchFamily="18" charset="0"/>
                              </a:rPr>
                              <m:t>𝑅</m:t>
                            </m:r>
                          </m:e>
                          <m:sub>
                            <m:r>
                              <a:rPr lang="en-US" altLang="zh-CN" sz="1600" dirty="0">
                                <a:latin typeface="Cambria Math" panose="02040503050406030204" pitchFamily="18" charset="0"/>
                              </a:rPr>
                              <m:t>2</m:t>
                            </m:r>
                          </m:sub>
                        </m:sSub>
                      </m:num>
                      <m:den>
                        <m:sSub>
                          <m:sSubPr>
                            <m:ctrlPr>
                              <a:rPr lang="zh-CN" altLang="zh-CN" sz="1600" i="1" dirty="0">
                                <a:latin typeface="Cambria Math" panose="02040503050406030204" pitchFamily="18" charset="0"/>
                              </a:rPr>
                            </m:ctrlPr>
                          </m:sSubPr>
                          <m:e>
                            <m:r>
                              <a:rPr lang="en-US" altLang="zh-CN" sz="1600" dirty="0">
                                <a:latin typeface="Cambria Math" panose="02040503050406030204" pitchFamily="18" charset="0"/>
                              </a:rPr>
                              <m:t>𝑅</m:t>
                            </m:r>
                          </m:e>
                          <m:sub>
                            <m:r>
                              <a:rPr lang="en-US" altLang="zh-CN" sz="1600" dirty="0">
                                <a:latin typeface="Cambria Math" panose="02040503050406030204" pitchFamily="18" charset="0"/>
                              </a:rPr>
                              <m:t>1</m:t>
                            </m:r>
                          </m:sub>
                        </m:sSub>
                      </m:den>
                    </m:f>
                  </m:oMath>
                </a14:m>
                <a:r>
                  <a:rPr lang="en-US" altLang="zh-CN" sz="1600" dirty="0"/>
                  <a:t> </a:t>
                </a:r>
                <a:r>
                  <a:rPr lang="zh-CN" altLang="en-US" sz="1600" dirty="0">
                    <a:latin typeface="+mn-ea"/>
                    <a:ea typeface="+mn-ea"/>
                  </a:rPr>
                  <a:t>。</a:t>
                </a:r>
                <a:endParaRPr lang="en-US" altLang="zh-CN" sz="1600" dirty="0">
                  <a:latin typeface="+mn-ea"/>
                  <a:ea typeface="+mn-ea"/>
                </a:endParaRPr>
              </a:p>
              <a:p>
                <a:endParaRPr lang="en-US" altLang="zh-CN" sz="1600" dirty="0">
                  <a:ea typeface="+mn-ea"/>
                </a:endParaRPr>
              </a:p>
            </p:txBody>
          </p:sp>
        </mc:Choice>
        <mc:Fallback xmlns="">
          <p:sp>
            <p:nvSpPr>
              <p:cNvPr id="5" name="内容占位符 2">
                <a:extLst>
                  <a:ext uri="{FF2B5EF4-FFF2-40B4-BE49-F238E27FC236}">
                    <a16:creationId xmlns:a16="http://schemas.microsoft.com/office/drawing/2014/main" id="{A4568B67-9179-5E3A-9B60-CEE86D28B336}"/>
                  </a:ext>
                </a:extLst>
              </p:cNvPr>
              <p:cNvSpPr txBox="1">
                <a:spLocks noRot="1" noChangeAspect="1" noMove="1" noResize="1" noEditPoints="1" noAdjustHandles="1" noChangeArrowheads="1" noChangeShapeType="1" noTextEdit="1"/>
              </p:cNvSpPr>
              <p:nvPr/>
            </p:nvSpPr>
            <p:spPr>
              <a:xfrm>
                <a:off x="4515518" y="1172940"/>
                <a:ext cx="3925126" cy="2879105"/>
              </a:xfrm>
              <a:prstGeom prst="rect">
                <a:avLst/>
              </a:prstGeom>
              <a:blipFill>
                <a:blip r:embed="rId2"/>
                <a:stretch>
                  <a:fillRect l="-2174" t="-634" r="-932"/>
                </a:stretch>
              </a:blipFill>
            </p:spPr>
            <p:txBody>
              <a:bodyPr/>
              <a:lstStyle/>
              <a:p>
                <a:r>
                  <a:rPr lang="zh-CN" altLang="en-US">
                    <a:noFill/>
                  </a:rPr>
                  <a:t> </a:t>
                </a:r>
              </a:p>
            </p:txBody>
          </p:sp>
        </mc:Fallback>
      </mc:AlternateContent>
      <p:pic>
        <p:nvPicPr>
          <p:cNvPr id="12" name="图片 11" descr="图示&#10;&#10;描述已自动生成">
            <a:extLst>
              <a:ext uri="{FF2B5EF4-FFF2-40B4-BE49-F238E27FC236}">
                <a16:creationId xmlns:a16="http://schemas.microsoft.com/office/drawing/2014/main" id="{10B3A984-9EE1-8367-060D-FEDA39DAE48A}"/>
              </a:ext>
            </a:extLst>
          </p:cNvPr>
          <p:cNvPicPr>
            <a:picLocks noChangeAspect="1"/>
          </p:cNvPicPr>
          <p:nvPr/>
        </p:nvPicPr>
        <p:blipFill>
          <a:blip r:embed="rId3"/>
          <a:stretch>
            <a:fillRect/>
          </a:stretch>
        </p:blipFill>
        <p:spPr>
          <a:xfrm>
            <a:off x="1140360" y="2475734"/>
            <a:ext cx="2661828" cy="1627136"/>
          </a:xfrm>
          <a:prstGeom prst="rect">
            <a:avLst/>
          </a:prstGeom>
        </p:spPr>
      </p:pic>
      <p:pic>
        <p:nvPicPr>
          <p:cNvPr id="14" name="图片 13" descr="图示&#10;&#10;描述已自动生成">
            <a:extLst>
              <a:ext uri="{FF2B5EF4-FFF2-40B4-BE49-F238E27FC236}">
                <a16:creationId xmlns:a16="http://schemas.microsoft.com/office/drawing/2014/main" id="{5805456B-2A5B-195D-DDD5-21C0E4C462CD}"/>
              </a:ext>
            </a:extLst>
          </p:cNvPr>
          <p:cNvPicPr>
            <a:picLocks noChangeAspect="1"/>
          </p:cNvPicPr>
          <p:nvPr/>
        </p:nvPicPr>
        <p:blipFill>
          <a:blip r:embed="rId4"/>
          <a:stretch>
            <a:fillRect/>
          </a:stretch>
        </p:blipFill>
        <p:spPr>
          <a:xfrm>
            <a:off x="924452" y="834920"/>
            <a:ext cx="2877736" cy="1640814"/>
          </a:xfrm>
          <a:prstGeom prst="rect">
            <a:avLst/>
          </a:prstGeom>
        </p:spPr>
      </p:pic>
    </p:spTree>
    <p:extLst>
      <p:ext uri="{BB962C8B-B14F-4D97-AF65-F5344CB8AC3E}">
        <p14:creationId xmlns:p14="http://schemas.microsoft.com/office/powerpoint/2010/main" val="2624976006"/>
      </p:ext>
    </p:extLst>
  </p:cSld>
  <p:clrMapOvr>
    <a:masterClrMapping/>
  </p:clrMapOvr>
</p:sld>
</file>

<file path=ppt/theme/theme1.xml><?xml version="1.0" encoding="utf-8"?>
<a:theme xmlns:a="http://schemas.openxmlformats.org/drawingml/2006/main" name="External_Corporate Template_2017">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1F111908-436F-0D42-AA21-E9D36981E079}" vid="{10DF4805-3C6F-704C-B850-BC1CFED2AB60}"/>
    </a:ext>
  </a:extLst>
</a:theme>
</file>

<file path=ppt/theme/theme2.xml><?xml version="1.0" encoding="utf-8"?>
<a:theme xmlns:a="http://schemas.openxmlformats.org/drawingml/2006/main" name="1_External_Corporate Template_2017">
  <a:themeElements>
    <a:clrScheme name="Corporate Colors Template">
      <a:dk1>
        <a:srgbClr val="000000"/>
      </a:dk1>
      <a:lt1>
        <a:srgbClr val="FFFFFF"/>
      </a:lt1>
      <a:dk2>
        <a:srgbClr val="0A60A3"/>
      </a:dk2>
      <a:lt2>
        <a:srgbClr val="F5F5F5"/>
      </a:lt2>
      <a:accent1>
        <a:srgbClr val="0A60A3"/>
      </a:accent1>
      <a:accent2>
        <a:srgbClr val="F15A22"/>
      </a:accent2>
      <a:accent3>
        <a:srgbClr val="009800"/>
      </a:accent3>
      <a:accent4>
        <a:srgbClr val="FEC313"/>
      </a:accent4>
      <a:accent5>
        <a:srgbClr val="86BCDD"/>
      </a:accent5>
      <a:accent6>
        <a:srgbClr val="6A4686"/>
      </a:accent6>
      <a:hlink>
        <a:srgbClr val="929292"/>
      </a:hlink>
      <a:folHlink>
        <a:srgbClr val="669DD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a:solidFill>
            <a:schemeClr val="bg2">
              <a:lumMod val="25000"/>
            </a:schemeClr>
          </a:solidFill>
        </a:ln>
        <a:effectLst/>
      </a:spPr>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lgn="ctr">
          <a:defRPr sz="1600" dirty="0" err="1" smtClean="0">
            <a:solidFill>
              <a:schemeClr val="bg2">
                <a:lumMod val="25000"/>
              </a:schemeClr>
            </a:solidFill>
          </a:defRPr>
        </a:defPPr>
      </a:lstStyle>
      <a:style>
        <a:lnRef idx="1">
          <a:schemeClr val="accent1"/>
        </a:lnRef>
        <a:fillRef idx="3">
          <a:schemeClr val="accent1"/>
        </a:fillRef>
        <a:effectRef idx="2">
          <a:schemeClr val="accent1"/>
        </a:effectRef>
        <a:fontRef idx="minor">
          <a:schemeClr val="lt1"/>
        </a:fontRef>
      </a:style>
    </a:spDef>
    <a:lnDef>
      <a:spPr>
        <a:ln w="12700">
          <a:solidFill>
            <a:schemeClr val="bg2">
              <a:lumMod val="25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Ins="0" rtlCol="0">
        <a:spAutoFit/>
      </a:bodyPr>
      <a:lstStyle>
        <a:defPPr>
          <a:defRPr sz="1600" dirty="0" err="1" smtClean="0"/>
        </a:defPPr>
      </a:lstStyle>
    </a:txDef>
  </a:objectDefaults>
  <a:extraClrSchemeLst/>
  <a:extLst>
    <a:ext uri="{05A4C25C-085E-4340-85A3-A5531E510DB2}">
      <thm15:themeFamily xmlns:thm15="http://schemas.microsoft.com/office/thememl/2012/main" name="Corporate Template 2017_16x9_Final" id="{1F111908-436F-0D42-AA21-E9D36981E079}" vid="{10DF4805-3C6F-704C-B850-BC1CFED2AB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11993</TotalTime>
  <Words>939</Words>
  <Application>Microsoft Office PowerPoint</Application>
  <PresentationFormat>全屏显示(16:9)</PresentationFormat>
  <Paragraphs>230</Paragraphs>
  <Slides>16</Slides>
  <Notes>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16</vt:i4>
      </vt:variant>
    </vt:vector>
  </HeadingPairs>
  <TitlesOfParts>
    <vt:vector size="25" baseType="lpstr">
      <vt:lpstr>Helvetica Neue Light</vt:lpstr>
      <vt:lpstr>宋体</vt:lpstr>
      <vt:lpstr>微软雅黑</vt:lpstr>
      <vt:lpstr>Arial</vt:lpstr>
      <vt:lpstr>Calibri</vt:lpstr>
      <vt:lpstr>Cambria Math</vt:lpstr>
      <vt:lpstr>Wingdings</vt:lpstr>
      <vt:lpstr>External_Corporate Template_2017</vt:lpstr>
      <vt:lpstr>1_External_Corporate Template_2017</vt:lpstr>
      <vt:lpstr>运放参数测试</vt:lpstr>
      <vt:lpstr>PowerPoint 演示文稿</vt:lpstr>
      <vt:lpstr>PowerPoint 演示文稿</vt:lpstr>
      <vt:lpstr>PowerPoint 演示文稿</vt:lpstr>
      <vt:lpstr>目标：学习运放参数测试所需的知识和技能</vt:lpstr>
      <vt:lpstr>PowerPoint 演示文稿</vt:lpstr>
      <vt:lpstr>什么是运算放大器？</vt:lpstr>
      <vt:lpstr>运算放大器的组成</vt:lpstr>
      <vt:lpstr>运放的常见电路</vt:lpstr>
      <vt:lpstr>运放测试典型参数</vt:lpstr>
      <vt:lpstr>PowerPoint 演示文稿</vt:lpstr>
      <vt:lpstr>实验准备</vt:lpstr>
      <vt:lpstr>验证实验：运放参数测试</vt:lpstr>
      <vt:lpstr>综合实验：运放手动测试实验</vt:lpstr>
      <vt:lpstr>综合实验：运放自动测试实验</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IECUBE-3100 Introduction and Successful Case Sharing</dc:title>
  <dc:creator>Jindong Liu</dc:creator>
  <cp:lastModifiedBy>Zhen Kou</cp:lastModifiedBy>
  <cp:revision>201</cp:revision>
  <dcterms:created xsi:type="dcterms:W3CDTF">2019-06-28T04:23:24Z</dcterms:created>
  <dcterms:modified xsi:type="dcterms:W3CDTF">2024-08-25T04:16:13Z</dcterms:modified>
</cp:coreProperties>
</file>