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  <p:sldMasterId id="2147483916" r:id="rId2"/>
  </p:sldMasterIdLst>
  <p:notesMasterIdLst>
    <p:notesMasterId r:id="rId18"/>
  </p:notesMasterIdLst>
  <p:sldIdLst>
    <p:sldId id="260" r:id="rId3"/>
    <p:sldId id="2144867183" r:id="rId4"/>
    <p:sldId id="1190" r:id="rId5"/>
    <p:sldId id="1193" r:id="rId6"/>
    <p:sldId id="2144867182" r:id="rId7"/>
    <p:sldId id="2144867184" r:id="rId8"/>
    <p:sldId id="2144867185" r:id="rId9"/>
    <p:sldId id="2144867186" r:id="rId10"/>
    <p:sldId id="2144867189" r:id="rId11"/>
    <p:sldId id="2144867190" r:id="rId12"/>
    <p:sldId id="2144867195" r:id="rId13"/>
    <p:sldId id="2144867192" r:id="rId14"/>
    <p:sldId id="2144867193" r:id="rId15"/>
    <p:sldId id="2144867194" r:id="rId16"/>
    <p:sldId id="205951322" r:id="rId17"/>
  </p:sldIdLst>
  <p:sldSz cx="9144000" cy="5143500" type="screen16x9"/>
  <p:notesSz cx="7315200" cy="96012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F547F2B-3CC9-D51C-5416-EF6FB648B0F8}" name="Ning Li" initials="NL" userId="S::ning.li@iecube.com.cn::2944e6cc-fe73-4d6e-b26f-bc9a6d51b6b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ta Salmon" initials="AS" lastIdx="1" clrIdx="0">
    <p:extLst>
      <p:ext uri="{19B8F6BF-5375-455C-9EA6-DF929625EA0E}">
        <p15:presenceInfo xmlns:p15="http://schemas.microsoft.com/office/powerpoint/2012/main" userId="S-1-5-21-592541541-3038525560-1254390659-1343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FF"/>
    <a:srgbClr val="33B8B9"/>
    <a:srgbClr val="F2F2F2"/>
    <a:srgbClr val="3381BD"/>
    <a:srgbClr val="33C073"/>
    <a:srgbClr val="8D59B3"/>
    <a:srgbClr val="0066FF"/>
    <a:srgbClr val="FF8B00"/>
    <a:srgbClr val="419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8" autoAdjust="0"/>
    <p:restoredTop sz="96326" autoAdjust="0"/>
  </p:normalViewPr>
  <p:slideViewPr>
    <p:cSldViewPr snapToGrid="0" snapToObjects="1">
      <p:cViewPr varScale="1">
        <p:scale>
          <a:sx n="146" d="100"/>
          <a:sy n="146" d="100"/>
        </p:scale>
        <p:origin x="51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9" d="100"/>
        <a:sy n="15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8/10/relationships/authors" Target="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C457-0E47-1C42-B6A5-B88E14CEEB9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DAD6C3F-7FA3-5F4B-94B3-F27786BD38FA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en-US" sz="1050" dirty="0"/>
            <a:t>IC </a:t>
          </a:r>
          <a:r>
            <a:rPr lang="zh-CN" altLang="en-US" sz="1050" dirty="0"/>
            <a:t>设计</a:t>
          </a:r>
          <a:endParaRPr lang="en-US" sz="1050" dirty="0"/>
        </a:p>
      </dgm:t>
    </dgm:pt>
    <dgm:pt modelId="{96A5BFD6-69B9-AD4C-AEF2-A20D5E935E43}" type="parTrans" cxnId="{54DFF36F-4A49-C840-BA57-4E2B6E90867B}">
      <dgm:prSet/>
      <dgm:spPr/>
      <dgm:t>
        <a:bodyPr/>
        <a:lstStyle/>
        <a:p>
          <a:endParaRPr lang="en-US" sz="1200"/>
        </a:p>
      </dgm:t>
    </dgm:pt>
    <dgm:pt modelId="{0AB25AD0-A8DB-CE46-BF79-F16513E57554}" type="sibTrans" cxnId="{54DFF36F-4A49-C840-BA57-4E2B6E90867B}">
      <dgm:prSet/>
      <dgm:spPr/>
      <dgm:t>
        <a:bodyPr/>
        <a:lstStyle/>
        <a:p>
          <a:endParaRPr lang="en-US" sz="1200"/>
        </a:p>
      </dgm:t>
    </dgm:pt>
    <dgm:pt modelId="{9BC63CA5-BC22-3E41-951C-EE278237E486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晶圆制造</a:t>
          </a:r>
          <a:endParaRPr lang="en-US" sz="1050" dirty="0"/>
        </a:p>
      </dgm:t>
    </dgm:pt>
    <dgm:pt modelId="{21389485-8C64-D441-921A-F763372752B0}" type="parTrans" cxnId="{D95DF3BB-D20D-7848-AC07-2B78C3E5E315}">
      <dgm:prSet/>
      <dgm:spPr/>
      <dgm:t>
        <a:bodyPr/>
        <a:lstStyle/>
        <a:p>
          <a:endParaRPr lang="en-US" sz="1200"/>
        </a:p>
      </dgm:t>
    </dgm:pt>
    <dgm:pt modelId="{8D8A4955-C3DA-8648-8BF4-97BB6224BD41}" type="sibTrans" cxnId="{D95DF3BB-D20D-7848-AC07-2B78C3E5E315}">
      <dgm:prSet/>
      <dgm:spPr/>
      <dgm:t>
        <a:bodyPr/>
        <a:lstStyle/>
        <a:p>
          <a:endParaRPr lang="en-US" sz="1200"/>
        </a:p>
      </dgm:t>
    </dgm:pt>
    <dgm:pt modelId="{8C29EA10-EA09-3346-B8B5-7C184673D1E4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封装</a:t>
          </a:r>
          <a:endParaRPr lang="en-US" sz="1050" dirty="0"/>
        </a:p>
      </dgm:t>
    </dgm:pt>
    <dgm:pt modelId="{8AEE2226-9BD4-0745-8E76-08862EAAC0B6}" type="parTrans" cxnId="{7AB8BD06-AA39-8B41-AE35-A750867B82BD}">
      <dgm:prSet/>
      <dgm:spPr/>
      <dgm:t>
        <a:bodyPr/>
        <a:lstStyle/>
        <a:p>
          <a:endParaRPr lang="en-US" sz="1200"/>
        </a:p>
      </dgm:t>
    </dgm:pt>
    <dgm:pt modelId="{B8B994FB-91F5-A744-B8B3-6BED67E922B5}" type="sibTrans" cxnId="{7AB8BD06-AA39-8B41-AE35-A750867B82BD}">
      <dgm:prSet/>
      <dgm:spPr/>
      <dgm:t>
        <a:bodyPr/>
        <a:lstStyle/>
        <a:p>
          <a:endParaRPr lang="en-US" sz="1200"/>
        </a:p>
      </dgm:t>
    </dgm:pt>
    <dgm:pt modelId="{DCEDF18A-60C7-A144-A54E-D85BBA5B22A1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封装芯片测试</a:t>
          </a:r>
          <a:endParaRPr lang="en-US" sz="1050" dirty="0"/>
        </a:p>
      </dgm:t>
    </dgm:pt>
    <dgm:pt modelId="{FCA69174-0B75-774A-BEA5-5B22E6937384}" type="parTrans" cxnId="{68A7668E-6A14-0A42-B326-D1AFAE560EE2}">
      <dgm:prSet/>
      <dgm:spPr/>
      <dgm:t>
        <a:bodyPr/>
        <a:lstStyle/>
        <a:p>
          <a:endParaRPr lang="en-US" sz="1200"/>
        </a:p>
      </dgm:t>
    </dgm:pt>
    <dgm:pt modelId="{A53B5D2E-F807-A241-BB74-910B835E7617}" type="sibTrans" cxnId="{68A7668E-6A14-0A42-B326-D1AFAE560EE2}">
      <dgm:prSet/>
      <dgm:spPr/>
      <dgm:t>
        <a:bodyPr/>
        <a:lstStyle/>
        <a:p>
          <a:endParaRPr lang="en-US" sz="1200"/>
        </a:p>
      </dgm:t>
    </dgm:pt>
    <dgm:pt modelId="{8B522DC1-0BA2-0C49-85EE-49094E54333A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晶圆测试</a:t>
          </a:r>
          <a:endParaRPr lang="en-US" sz="1050" dirty="0"/>
        </a:p>
      </dgm:t>
    </dgm:pt>
    <dgm:pt modelId="{984E2232-2ED8-6845-85A3-87439A084253}" type="parTrans" cxnId="{10535A79-7646-0548-947D-80CE6F6967A7}">
      <dgm:prSet/>
      <dgm:spPr/>
      <dgm:t>
        <a:bodyPr/>
        <a:lstStyle/>
        <a:p>
          <a:endParaRPr lang="en-US" sz="1200"/>
        </a:p>
      </dgm:t>
    </dgm:pt>
    <dgm:pt modelId="{4A9CD612-8BCA-6C4F-8F03-E908F8736042}" type="sibTrans" cxnId="{10535A79-7646-0548-947D-80CE6F6967A7}">
      <dgm:prSet/>
      <dgm:spPr/>
      <dgm:t>
        <a:bodyPr/>
        <a:lstStyle/>
        <a:p>
          <a:endParaRPr lang="en-US" sz="1200"/>
        </a:p>
      </dgm:t>
    </dgm:pt>
    <dgm:pt modelId="{E5A4EC9F-7A8C-8944-AE1D-2E79EED5A264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晶圆验收</a:t>
          </a:r>
          <a:endParaRPr lang="en-US" altLang="zh-CN" sz="1050" dirty="0"/>
        </a:p>
        <a:p>
          <a:r>
            <a:rPr lang="en-US" altLang="zh-CN" sz="1050" dirty="0"/>
            <a:t>&amp;</a:t>
          </a:r>
          <a:r>
            <a:rPr lang="zh-CN" altLang="en-US" sz="1050" dirty="0"/>
            <a:t>可靠性</a:t>
          </a:r>
          <a:endParaRPr lang="en-US" sz="1050" dirty="0"/>
        </a:p>
      </dgm:t>
    </dgm:pt>
    <dgm:pt modelId="{8B710F13-85D7-BF40-98D6-689C274EC4E8}" type="parTrans" cxnId="{75373476-DF69-374F-81BA-7F8954FD4DEA}">
      <dgm:prSet/>
      <dgm:spPr/>
      <dgm:t>
        <a:bodyPr/>
        <a:lstStyle/>
        <a:p>
          <a:endParaRPr lang="en-US" sz="1200"/>
        </a:p>
      </dgm:t>
    </dgm:pt>
    <dgm:pt modelId="{95A38E0F-9328-6146-8229-CB74D74F567F}" type="sibTrans" cxnId="{75373476-DF69-374F-81BA-7F8954FD4DEA}">
      <dgm:prSet/>
      <dgm:spPr/>
      <dgm:t>
        <a:bodyPr/>
        <a:lstStyle/>
        <a:p>
          <a:endParaRPr lang="en-US" sz="1200"/>
        </a:p>
      </dgm:t>
    </dgm:pt>
    <dgm:pt modelId="{8385F8A8-0857-124A-A77D-51DA1FED3FE1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系统级测试</a:t>
          </a:r>
          <a:endParaRPr lang="en-US" sz="1050" dirty="0"/>
        </a:p>
      </dgm:t>
    </dgm:pt>
    <dgm:pt modelId="{F3D6A24E-A71C-D54B-B9E8-4663A21E39CA}" type="parTrans" cxnId="{F4100459-6B19-774B-963A-96E41A08A043}">
      <dgm:prSet/>
      <dgm:spPr/>
      <dgm:t>
        <a:bodyPr/>
        <a:lstStyle/>
        <a:p>
          <a:endParaRPr lang="en-US" sz="1200"/>
        </a:p>
      </dgm:t>
    </dgm:pt>
    <dgm:pt modelId="{0E870CC4-4713-994F-A8AC-9DBD812A7A5C}" type="sibTrans" cxnId="{F4100459-6B19-774B-963A-96E41A08A043}">
      <dgm:prSet/>
      <dgm:spPr/>
      <dgm:t>
        <a:bodyPr/>
        <a:lstStyle/>
        <a:p>
          <a:endParaRPr lang="en-US" sz="1200"/>
        </a:p>
      </dgm:t>
    </dgm:pt>
    <dgm:pt modelId="{A6A5ACD0-503A-B44D-988F-4E1CE3CAADA2}" type="pres">
      <dgm:prSet presAssocID="{E9FBC457-0E47-1C42-B6A5-B88E14CEEB97}" presName="Name0" presStyleCnt="0">
        <dgm:presLayoutVars>
          <dgm:dir/>
          <dgm:animLvl val="lvl"/>
          <dgm:resizeHandles val="exact"/>
        </dgm:presLayoutVars>
      </dgm:prSet>
      <dgm:spPr/>
    </dgm:pt>
    <dgm:pt modelId="{A6B5C05C-CC37-4B40-AEDD-93D3C220452D}" type="pres">
      <dgm:prSet presAssocID="{FDAD6C3F-7FA3-5F4B-94B3-F27786BD38F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4D6C9E93-D7AB-2545-8ADE-714CCEF5CFC7}" type="pres">
      <dgm:prSet presAssocID="{0AB25AD0-A8DB-CE46-BF79-F16513E57554}" presName="parTxOnlySpace" presStyleCnt="0"/>
      <dgm:spPr/>
    </dgm:pt>
    <dgm:pt modelId="{E5ABEC83-6753-0744-A5A5-91BF6F078177}" type="pres">
      <dgm:prSet presAssocID="{9BC63CA5-BC22-3E41-951C-EE278237E48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154FEE2-98A4-C041-9438-F76938B134BE}" type="pres">
      <dgm:prSet presAssocID="{8D8A4955-C3DA-8648-8BF4-97BB6224BD41}" presName="parTxOnlySpace" presStyleCnt="0"/>
      <dgm:spPr/>
    </dgm:pt>
    <dgm:pt modelId="{AC5E9B47-2338-034C-9C83-79774C5B2D5F}" type="pres">
      <dgm:prSet presAssocID="{E5A4EC9F-7A8C-8944-AE1D-2E79EED5A26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1FFB2F8-3B5B-1C4E-8C7A-E36979A90FAE}" type="pres">
      <dgm:prSet presAssocID="{95A38E0F-9328-6146-8229-CB74D74F567F}" presName="parTxOnlySpace" presStyleCnt="0"/>
      <dgm:spPr/>
    </dgm:pt>
    <dgm:pt modelId="{E9547AFA-50A7-644F-8CE0-80985805C036}" type="pres">
      <dgm:prSet presAssocID="{8B522DC1-0BA2-0C49-85EE-49094E54333A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4B83B45E-AC2A-AD47-9BFE-232D94E2251B}" type="pres">
      <dgm:prSet presAssocID="{4A9CD612-8BCA-6C4F-8F03-E908F8736042}" presName="parTxOnlySpace" presStyleCnt="0"/>
      <dgm:spPr/>
    </dgm:pt>
    <dgm:pt modelId="{C813F1DF-9472-344F-8277-05B8B7603B45}" type="pres">
      <dgm:prSet presAssocID="{8C29EA10-EA09-3346-B8B5-7C184673D1E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262A867-4BE6-BF42-B345-CADFE79AD94E}" type="pres">
      <dgm:prSet presAssocID="{B8B994FB-91F5-A744-B8B3-6BED67E922B5}" presName="parTxOnlySpace" presStyleCnt="0"/>
      <dgm:spPr/>
    </dgm:pt>
    <dgm:pt modelId="{81342181-49F8-7A43-B3BC-31445FE37A5A}" type="pres">
      <dgm:prSet presAssocID="{DCEDF18A-60C7-A144-A54E-D85BBA5B22A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CB7BFAB6-634C-424D-896E-3E3FB26D063C}" type="pres">
      <dgm:prSet presAssocID="{A53B5D2E-F807-A241-BB74-910B835E7617}" presName="parTxOnlySpace" presStyleCnt="0"/>
      <dgm:spPr/>
    </dgm:pt>
    <dgm:pt modelId="{0651A80E-336B-0B49-AD75-91A964ECDC95}" type="pres">
      <dgm:prSet presAssocID="{8385F8A8-0857-124A-A77D-51DA1FED3FE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AB8BD06-AA39-8B41-AE35-A750867B82BD}" srcId="{E9FBC457-0E47-1C42-B6A5-B88E14CEEB97}" destId="{8C29EA10-EA09-3346-B8B5-7C184673D1E4}" srcOrd="4" destOrd="0" parTransId="{8AEE2226-9BD4-0745-8E76-08862EAAC0B6}" sibTransId="{B8B994FB-91F5-A744-B8B3-6BED67E922B5}"/>
    <dgm:cxn modelId="{7A5F0712-8D33-B74E-AD2D-5BBF95596338}" type="presOf" srcId="{FDAD6C3F-7FA3-5F4B-94B3-F27786BD38FA}" destId="{A6B5C05C-CC37-4B40-AEDD-93D3C220452D}" srcOrd="0" destOrd="0" presId="urn:microsoft.com/office/officeart/2005/8/layout/chevron1"/>
    <dgm:cxn modelId="{530DB668-D99B-ED4D-9992-C50A80394E47}" type="presOf" srcId="{DCEDF18A-60C7-A144-A54E-D85BBA5B22A1}" destId="{81342181-49F8-7A43-B3BC-31445FE37A5A}" srcOrd="0" destOrd="0" presId="urn:microsoft.com/office/officeart/2005/8/layout/chevron1"/>
    <dgm:cxn modelId="{2FBEF44B-99B7-2540-B6F2-3CBD5DFB4AD8}" type="presOf" srcId="{8C29EA10-EA09-3346-B8B5-7C184673D1E4}" destId="{C813F1DF-9472-344F-8277-05B8B7603B45}" srcOrd="0" destOrd="0" presId="urn:microsoft.com/office/officeart/2005/8/layout/chevron1"/>
    <dgm:cxn modelId="{A77A196E-666B-024A-B3F6-945DA4D5912D}" type="presOf" srcId="{E9FBC457-0E47-1C42-B6A5-B88E14CEEB97}" destId="{A6A5ACD0-503A-B44D-988F-4E1CE3CAADA2}" srcOrd="0" destOrd="0" presId="urn:microsoft.com/office/officeart/2005/8/layout/chevron1"/>
    <dgm:cxn modelId="{54DFF36F-4A49-C840-BA57-4E2B6E90867B}" srcId="{E9FBC457-0E47-1C42-B6A5-B88E14CEEB97}" destId="{FDAD6C3F-7FA3-5F4B-94B3-F27786BD38FA}" srcOrd="0" destOrd="0" parTransId="{96A5BFD6-69B9-AD4C-AEF2-A20D5E935E43}" sibTransId="{0AB25AD0-A8DB-CE46-BF79-F16513E57554}"/>
    <dgm:cxn modelId="{75373476-DF69-374F-81BA-7F8954FD4DEA}" srcId="{E9FBC457-0E47-1C42-B6A5-B88E14CEEB97}" destId="{E5A4EC9F-7A8C-8944-AE1D-2E79EED5A264}" srcOrd="2" destOrd="0" parTransId="{8B710F13-85D7-BF40-98D6-689C274EC4E8}" sibTransId="{95A38E0F-9328-6146-8229-CB74D74F567F}"/>
    <dgm:cxn modelId="{F4100459-6B19-774B-963A-96E41A08A043}" srcId="{E9FBC457-0E47-1C42-B6A5-B88E14CEEB97}" destId="{8385F8A8-0857-124A-A77D-51DA1FED3FE1}" srcOrd="6" destOrd="0" parTransId="{F3D6A24E-A71C-D54B-B9E8-4663A21E39CA}" sibTransId="{0E870CC4-4713-994F-A8AC-9DBD812A7A5C}"/>
    <dgm:cxn modelId="{10535A79-7646-0548-947D-80CE6F6967A7}" srcId="{E9FBC457-0E47-1C42-B6A5-B88E14CEEB97}" destId="{8B522DC1-0BA2-0C49-85EE-49094E54333A}" srcOrd="3" destOrd="0" parTransId="{984E2232-2ED8-6845-85A3-87439A084253}" sibTransId="{4A9CD612-8BCA-6C4F-8F03-E908F8736042}"/>
    <dgm:cxn modelId="{68A7668E-6A14-0A42-B326-D1AFAE560EE2}" srcId="{E9FBC457-0E47-1C42-B6A5-B88E14CEEB97}" destId="{DCEDF18A-60C7-A144-A54E-D85BBA5B22A1}" srcOrd="5" destOrd="0" parTransId="{FCA69174-0B75-774A-BEA5-5B22E6937384}" sibTransId="{A53B5D2E-F807-A241-BB74-910B835E7617}"/>
    <dgm:cxn modelId="{CEBF2090-9EA1-BB44-BD4E-A021521AEDAC}" type="presOf" srcId="{E5A4EC9F-7A8C-8944-AE1D-2E79EED5A264}" destId="{AC5E9B47-2338-034C-9C83-79774C5B2D5F}" srcOrd="0" destOrd="0" presId="urn:microsoft.com/office/officeart/2005/8/layout/chevron1"/>
    <dgm:cxn modelId="{65161493-9F2D-8045-B840-54282093D8C8}" type="presOf" srcId="{8385F8A8-0857-124A-A77D-51DA1FED3FE1}" destId="{0651A80E-336B-0B49-AD75-91A964ECDC95}" srcOrd="0" destOrd="0" presId="urn:microsoft.com/office/officeart/2005/8/layout/chevron1"/>
    <dgm:cxn modelId="{D95DF3BB-D20D-7848-AC07-2B78C3E5E315}" srcId="{E9FBC457-0E47-1C42-B6A5-B88E14CEEB97}" destId="{9BC63CA5-BC22-3E41-951C-EE278237E486}" srcOrd="1" destOrd="0" parTransId="{21389485-8C64-D441-921A-F763372752B0}" sibTransId="{8D8A4955-C3DA-8648-8BF4-97BB6224BD41}"/>
    <dgm:cxn modelId="{473DBDBC-2822-924C-9279-717B36AAF6C2}" type="presOf" srcId="{8B522DC1-0BA2-0C49-85EE-49094E54333A}" destId="{E9547AFA-50A7-644F-8CE0-80985805C036}" srcOrd="0" destOrd="0" presId="urn:microsoft.com/office/officeart/2005/8/layout/chevron1"/>
    <dgm:cxn modelId="{BD6271DC-F47D-F944-8440-C7431F4DEC01}" type="presOf" srcId="{9BC63CA5-BC22-3E41-951C-EE278237E486}" destId="{E5ABEC83-6753-0744-A5A5-91BF6F078177}" srcOrd="0" destOrd="0" presId="urn:microsoft.com/office/officeart/2005/8/layout/chevron1"/>
    <dgm:cxn modelId="{A7443C13-8582-A441-8D08-21C4B2EBAB50}" type="presParOf" srcId="{A6A5ACD0-503A-B44D-988F-4E1CE3CAADA2}" destId="{A6B5C05C-CC37-4B40-AEDD-93D3C220452D}" srcOrd="0" destOrd="0" presId="urn:microsoft.com/office/officeart/2005/8/layout/chevron1"/>
    <dgm:cxn modelId="{A5C3E410-FFFA-BD42-AAB8-019ECAE830B9}" type="presParOf" srcId="{A6A5ACD0-503A-B44D-988F-4E1CE3CAADA2}" destId="{4D6C9E93-D7AB-2545-8ADE-714CCEF5CFC7}" srcOrd="1" destOrd="0" presId="urn:microsoft.com/office/officeart/2005/8/layout/chevron1"/>
    <dgm:cxn modelId="{6D6BFC72-9BA9-3544-84FE-63058FAD2BFA}" type="presParOf" srcId="{A6A5ACD0-503A-B44D-988F-4E1CE3CAADA2}" destId="{E5ABEC83-6753-0744-A5A5-91BF6F078177}" srcOrd="2" destOrd="0" presId="urn:microsoft.com/office/officeart/2005/8/layout/chevron1"/>
    <dgm:cxn modelId="{3E1BCBA5-4CC3-1D42-AACB-9F0B7787D10B}" type="presParOf" srcId="{A6A5ACD0-503A-B44D-988F-4E1CE3CAADA2}" destId="{2154FEE2-98A4-C041-9438-F76938B134BE}" srcOrd="3" destOrd="0" presId="urn:microsoft.com/office/officeart/2005/8/layout/chevron1"/>
    <dgm:cxn modelId="{8557A883-1C8B-2740-A649-51F899BE2BE4}" type="presParOf" srcId="{A6A5ACD0-503A-B44D-988F-4E1CE3CAADA2}" destId="{AC5E9B47-2338-034C-9C83-79774C5B2D5F}" srcOrd="4" destOrd="0" presId="urn:microsoft.com/office/officeart/2005/8/layout/chevron1"/>
    <dgm:cxn modelId="{09A5D230-9928-5248-90E7-B7CB3D4F55AE}" type="presParOf" srcId="{A6A5ACD0-503A-B44D-988F-4E1CE3CAADA2}" destId="{51FFB2F8-3B5B-1C4E-8C7A-E36979A90FAE}" srcOrd="5" destOrd="0" presId="urn:microsoft.com/office/officeart/2005/8/layout/chevron1"/>
    <dgm:cxn modelId="{1F998B08-CDE5-8B40-AEB2-4BD53FD0E48D}" type="presParOf" srcId="{A6A5ACD0-503A-B44D-988F-4E1CE3CAADA2}" destId="{E9547AFA-50A7-644F-8CE0-80985805C036}" srcOrd="6" destOrd="0" presId="urn:microsoft.com/office/officeart/2005/8/layout/chevron1"/>
    <dgm:cxn modelId="{1A0ECE3F-F745-0A4E-A809-D77A237CDD81}" type="presParOf" srcId="{A6A5ACD0-503A-B44D-988F-4E1CE3CAADA2}" destId="{4B83B45E-AC2A-AD47-9BFE-232D94E2251B}" srcOrd="7" destOrd="0" presId="urn:microsoft.com/office/officeart/2005/8/layout/chevron1"/>
    <dgm:cxn modelId="{06136BBE-9F3E-D743-8CFA-A187B14A203D}" type="presParOf" srcId="{A6A5ACD0-503A-B44D-988F-4E1CE3CAADA2}" destId="{C813F1DF-9472-344F-8277-05B8B7603B45}" srcOrd="8" destOrd="0" presId="urn:microsoft.com/office/officeart/2005/8/layout/chevron1"/>
    <dgm:cxn modelId="{BEE77CFE-D4C4-0F40-AB7F-9BF635ECF3EE}" type="presParOf" srcId="{A6A5ACD0-503A-B44D-988F-4E1CE3CAADA2}" destId="{E262A867-4BE6-BF42-B345-CADFE79AD94E}" srcOrd="9" destOrd="0" presId="urn:microsoft.com/office/officeart/2005/8/layout/chevron1"/>
    <dgm:cxn modelId="{8243B68F-C6FD-4643-841E-795C0C5AA952}" type="presParOf" srcId="{A6A5ACD0-503A-B44D-988F-4E1CE3CAADA2}" destId="{81342181-49F8-7A43-B3BC-31445FE37A5A}" srcOrd="10" destOrd="0" presId="urn:microsoft.com/office/officeart/2005/8/layout/chevron1"/>
    <dgm:cxn modelId="{DCBB9D13-F28F-404E-AF4B-0237DA435D57}" type="presParOf" srcId="{A6A5ACD0-503A-B44D-988F-4E1CE3CAADA2}" destId="{CB7BFAB6-634C-424D-896E-3E3FB26D063C}" srcOrd="11" destOrd="0" presId="urn:microsoft.com/office/officeart/2005/8/layout/chevron1"/>
    <dgm:cxn modelId="{C2AD67F5-4D77-BA46-A873-5949CD2C9357}" type="presParOf" srcId="{A6A5ACD0-503A-B44D-988F-4E1CE3CAADA2}" destId="{0651A80E-336B-0B49-AD75-91A964ECDC95}" srcOrd="1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FBC457-0E47-1C42-B6A5-B88E14CEEB9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DAD6C3F-7FA3-5F4B-94B3-F27786BD38FA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en-US" sz="1050" dirty="0"/>
            <a:t>IC </a:t>
          </a:r>
          <a:r>
            <a:rPr lang="zh-CN" altLang="en-US" sz="1050" dirty="0"/>
            <a:t>设计</a:t>
          </a:r>
          <a:endParaRPr lang="en-US" sz="1050" dirty="0"/>
        </a:p>
      </dgm:t>
    </dgm:pt>
    <dgm:pt modelId="{96A5BFD6-69B9-AD4C-AEF2-A20D5E935E43}" type="parTrans" cxnId="{54DFF36F-4A49-C840-BA57-4E2B6E90867B}">
      <dgm:prSet/>
      <dgm:spPr/>
      <dgm:t>
        <a:bodyPr/>
        <a:lstStyle/>
        <a:p>
          <a:endParaRPr lang="en-US" sz="1200"/>
        </a:p>
      </dgm:t>
    </dgm:pt>
    <dgm:pt modelId="{0AB25AD0-A8DB-CE46-BF79-F16513E57554}" type="sibTrans" cxnId="{54DFF36F-4A49-C840-BA57-4E2B6E90867B}">
      <dgm:prSet/>
      <dgm:spPr/>
      <dgm:t>
        <a:bodyPr/>
        <a:lstStyle/>
        <a:p>
          <a:endParaRPr lang="en-US" sz="1200"/>
        </a:p>
      </dgm:t>
    </dgm:pt>
    <dgm:pt modelId="{9BC63CA5-BC22-3E41-951C-EE278237E486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晶圆制造</a:t>
          </a:r>
          <a:endParaRPr lang="en-US" sz="1050" dirty="0"/>
        </a:p>
      </dgm:t>
    </dgm:pt>
    <dgm:pt modelId="{21389485-8C64-D441-921A-F763372752B0}" type="parTrans" cxnId="{D95DF3BB-D20D-7848-AC07-2B78C3E5E315}">
      <dgm:prSet/>
      <dgm:spPr/>
      <dgm:t>
        <a:bodyPr/>
        <a:lstStyle/>
        <a:p>
          <a:endParaRPr lang="en-US" sz="1200"/>
        </a:p>
      </dgm:t>
    </dgm:pt>
    <dgm:pt modelId="{8D8A4955-C3DA-8648-8BF4-97BB6224BD41}" type="sibTrans" cxnId="{D95DF3BB-D20D-7848-AC07-2B78C3E5E315}">
      <dgm:prSet/>
      <dgm:spPr/>
      <dgm:t>
        <a:bodyPr/>
        <a:lstStyle/>
        <a:p>
          <a:endParaRPr lang="en-US" sz="1200"/>
        </a:p>
      </dgm:t>
    </dgm:pt>
    <dgm:pt modelId="{8C29EA10-EA09-3346-B8B5-7C184673D1E4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封装</a:t>
          </a:r>
          <a:endParaRPr lang="en-US" sz="1050" dirty="0"/>
        </a:p>
      </dgm:t>
    </dgm:pt>
    <dgm:pt modelId="{8AEE2226-9BD4-0745-8E76-08862EAAC0B6}" type="parTrans" cxnId="{7AB8BD06-AA39-8B41-AE35-A750867B82BD}">
      <dgm:prSet/>
      <dgm:spPr/>
      <dgm:t>
        <a:bodyPr/>
        <a:lstStyle/>
        <a:p>
          <a:endParaRPr lang="en-US" sz="1200"/>
        </a:p>
      </dgm:t>
    </dgm:pt>
    <dgm:pt modelId="{B8B994FB-91F5-A744-B8B3-6BED67E922B5}" type="sibTrans" cxnId="{7AB8BD06-AA39-8B41-AE35-A750867B82BD}">
      <dgm:prSet/>
      <dgm:spPr/>
      <dgm:t>
        <a:bodyPr/>
        <a:lstStyle/>
        <a:p>
          <a:endParaRPr lang="en-US" sz="1200"/>
        </a:p>
      </dgm:t>
    </dgm:pt>
    <dgm:pt modelId="{DCEDF18A-60C7-A144-A54E-D85BBA5B22A1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封装芯片测试</a:t>
          </a:r>
          <a:endParaRPr lang="en-US" sz="1050" dirty="0"/>
        </a:p>
      </dgm:t>
    </dgm:pt>
    <dgm:pt modelId="{FCA69174-0B75-774A-BEA5-5B22E6937384}" type="parTrans" cxnId="{68A7668E-6A14-0A42-B326-D1AFAE560EE2}">
      <dgm:prSet/>
      <dgm:spPr/>
      <dgm:t>
        <a:bodyPr/>
        <a:lstStyle/>
        <a:p>
          <a:endParaRPr lang="en-US" sz="1200"/>
        </a:p>
      </dgm:t>
    </dgm:pt>
    <dgm:pt modelId="{A53B5D2E-F807-A241-BB74-910B835E7617}" type="sibTrans" cxnId="{68A7668E-6A14-0A42-B326-D1AFAE560EE2}">
      <dgm:prSet/>
      <dgm:spPr/>
      <dgm:t>
        <a:bodyPr/>
        <a:lstStyle/>
        <a:p>
          <a:endParaRPr lang="en-US" sz="1200"/>
        </a:p>
      </dgm:t>
    </dgm:pt>
    <dgm:pt modelId="{8B522DC1-0BA2-0C49-85EE-49094E54333A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晶圆测试</a:t>
          </a:r>
          <a:endParaRPr lang="en-US" sz="1050" dirty="0"/>
        </a:p>
      </dgm:t>
    </dgm:pt>
    <dgm:pt modelId="{984E2232-2ED8-6845-85A3-87439A084253}" type="parTrans" cxnId="{10535A79-7646-0548-947D-80CE6F6967A7}">
      <dgm:prSet/>
      <dgm:spPr/>
      <dgm:t>
        <a:bodyPr/>
        <a:lstStyle/>
        <a:p>
          <a:endParaRPr lang="en-US" sz="1200"/>
        </a:p>
      </dgm:t>
    </dgm:pt>
    <dgm:pt modelId="{4A9CD612-8BCA-6C4F-8F03-E908F8736042}" type="sibTrans" cxnId="{10535A79-7646-0548-947D-80CE6F6967A7}">
      <dgm:prSet/>
      <dgm:spPr/>
      <dgm:t>
        <a:bodyPr/>
        <a:lstStyle/>
        <a:p>
          <a:endParaRPr lang="en-US" sz="1200"/>
        </a:p>
      </dgm:t>
    </dgm:pt>
    <dgm:pt modelId="{E5A4EC9F-7A8C-8944-AE1D-2E79EED5A264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晶圆验收</a:t>
          </a:r>
          <a:endParaRPr lang="en-US" altLang="zh-CN" sz="1050" dirty="0"/>
        </a:p>
        <a:p>
          <a:r>
            <a:rPr lang="en-US" altLang="zh-CN" sz="1050" dirty="0"/>
            <a:t>&amp;</a:t>
          </a:r>
          <a:r>
            <a:rPr lang="zh-CN" altLang="en-US" sz="1050" dirty="0"/>
            <a:t>可靠性</a:t>
          </a:r>
          <a:endParaRPr lang="en-US" sz="1050" dirty="0"/>
        </a:p>
      </dgm:t>
    </dgm:pt>
    <dgm:pt modelId="{8B710F13-85D7-BF40-98D6-689C274EC4E8}" type="parTrans" cxnId="{75373476-DF69-374F-81BA-7F8954FD4DEA}">
      <dgm:prSet/>
      <dgm:spPr/>
      <dgm:t>
        <a:bodyPr/>
        <a:lstStyle/>
        <a:p>
          <a:endParaRPr lang="en-US" sz="1200"/>
        </a:p>
      </dgm:t>
    </dgm:pt>
    <dgm:pt modelId="{95A38E0F-9328-6146-8229-CB74D74F567F}" type="sibTrans" cxnId="{75373476-DF69-374F-81BA-7F8954FD4DEA}">
      <dgm:prSet/>
      <dgm:spPr/>
      <dgm:t>
        <a:bodyPr/>
        <a:lstStyle/>
        <a:p>
          <a:endParaRPr lang="en-US" sz="1200"/>
        </a:p>
      </dgm:t>
    </dgm:pt>
    <dgm:pt modelId="{8385F8A8-0857-124A-A77D-51DA1FED3FE1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系统级测试</a:t>
          </a:r>
          <a:endParaRPr lang="en-US" sz="1050" dirty="0"/>
        </a:p>
      </dgm:t>
    </dgm:pt>
    <dgm:pt modelId="{F3D6A24E-A71C-D54B-B9E8-4663A21E39CA}" type="parTrans" cxnId="{F4100459-6B19-774B-963A-96E41A08A043}">
      <dgm:prSet/>
      <dgm:spPr/>
      <dgm:t>
        <a:bodyPr/>
        <a:lstStyle/>
        <a:p>
          <a:endParaRPr lang="en-US" sz="1200"/>
        </a:p>
      </dgm:t>
    </dgm:pt>
    <dgm:pt modelId="{0E870CC4-4713-994F-A8AC-9DBD812A7A5C}" type="sibTrans" cxnId="{F4100459-6B19-774B-963A-96E41A08A043}">
      <dgm:prSet/>
      <dgm:spPr/>
      <dgm:t>
        <a:bodyPr/>
        <a:lstStyle/>
        <a:p>
          <a:endParaRPr lang="en-US" sz="1200"/>
        </a:p>
      </dgm:t>
    </dgm:pt>
    <dgm:pt modelId="{A6A5ACD0-503A-B44D-988F-4E1CE3CAADA2}" type="pres">
      <dgm:prSet presAssocID="{E9FBC457-0E47-1C42-B6A5-B88E14CEEB97}" presName="Name0" presStyleCnt="0">
        <dgm:presLayoutVars>
          <dgm:dir/>
          <dgm:animLvl val="lvl"/>
          <dgm:resizeHandles val="exact"/>
        </dgm:presLayoutVars>
      </dgm:prSet>
      <dgm:spPr/>
    </dgm:pt>
    <dgm:pt modelId="{A6B5C05C-CC37-4B40-AEDD-93D3C220452D}" type="pres">
      <dgm:prSet presAssocID="{FDAD6C3F-7FA3-5F4B-94B3-F27786BD38FA}" presName="parTxOnly" presStyleLbl="node1" presStyleIdx="0" presStyleCnt="7" custLinFactNeighborY="-368">
        <dgm:presLayoutVars>
          <dgm:chMax val="0"/>
          <dgm:chPref val="0"/>
          <dgm:bulletEnabled val="1"/>
        </dgm:presLayoutVars>
      </dgm:prSet>
      <dgm:spPr/>
    </dgm:pt>
    <dgm:pt modelId="{4D6C9E93-D7AB-2545-8ADE-714CCEF5CFC7}" type="pres">
      <dgm:prSet presAssocID="{0AB25AD0-A8DB-CE46-BF79-F16513E57554}" presName="parTxOnlySpace" presStyleCnt="0"/>
      <dgm:spPr/>
    </dgm:pt>
    <dgm:pt modelId="{E5ABEC83-6753-0744-A5A5-91BF6F078177}" type="pres">
      <dgm:prSet presAssocID="{9BC63CA5-BC22-3E41-951C-EE278237E48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154FEE2-98A4-C041-9438-F76938B134BE}" type="pres">
      <dgm:prSet presAssocID="{8D8A4955-C3DA-8648-8BF4-97BB6224BD41}" presName="parTxOnlySpace" presStyleCnt="0"/>
      <dgm:spPr/>
    </dgm:pt>
    <dgm:pt modelId="{AC5E9B47-2338-034C-9C83-79774C5B2D5F}" type="pres">
      <dgm:prSet presAssocID="{E5A4EC9F-7A8C-8944-AE1D-2E79EED5A26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1FFB2F8-3B5B-1C4E-8C7A-E36979A90FAE}" type="pres">
      <dgm:prSet presAssocID="{95A38E0F-9328-6146-8229-CB74D74F567F}" presName="parTxOnlySpace" presStyleCnt="0"/>
      <dgm:spPr/>
    </dgm:pt>
    <dgm:pt modelId="{E9547AFA-50A7-644F-8CE0-80985805C036}" type="pres">
      <dgm:prSet presAssocID="{8B522DC1-0BA2-0C49-85EE-49094E54333A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4B83B45E-AC2A-AD47-9BFE-232D94E2251B}" type="pres">
      <dgm:prSet presAssocID="{4A9CD612-8BCA-6C4F-8F03-E908F8736042}" presName="parTxOnlySpace" presStyleCnt="0"/>
      <dgm:spPr/>
    </dgm:pt>
    <dgm:pt modelId="{C813F1DF-9472-344F-8277-05B8B7603B45}" type="pres">
      <dgm:prSet presAssocID="{8C29EA10-EA09-3346-B8B5-7C184673D1E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262A867-4BE6-BF42-B345-CADFE79AD94E}" type="pres">
      <dgm:prSet presAssocID="{B8B994FB-91F5-A744-B8B3-6BED67E922B5}" presName="parTxOnlySpace" presStyleCnt="0"/>
      <dgm:spPr/>
    </dgm:pt>
    <dgm:pt modelId="{81342181-49F8-7A43-B3BC-31445FE37A5A}" type="pres">
      <dgm:prSet presAssocID="{DCEDF18A-60C7-A144-A54E-D85BBA5B22A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CB7BFAB6-634C-424D-896E-3E3FB26D063C}" type="pres">
      <dgm:prSet presAssocID="{A53B5D2E-F807-A241-BB74-910B835E7617}" presName="parTxOnlySpace" presStyleCnt="0"/>
      <dgm:spPr/>
    </dgm:pt>
    <dgm:pt modelId="{0651A80E-336B-0B49-AD75-91A964ECDC95}" type="pres">
      <dgm:prSet presAssocID="{8385F8A8-0857-124A-A77D-51DA1FED3FE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AB8BD06-AA39-8B41-AE35-A750867B82BD}" srcId="{E9FBC457-0E47-1C42-B6A5-B88E14CEEB97}" destId="{8C29EA10-EA09-3346-B8B5-7C184673D1E4}" srcOrd="4" destOrd="0" parTransId="{8AEE2226-9BD4-0745-8E76-08862EAAC0B6}" sibTransId="{B8B994FB-91F5-A744-B8B3-6BED67E922B5}"/>
    <dgm:cxn modelId="{7A5F0712-8D33-B74E-AD2D-5BBF95596338}" type="presOf" srcId="{FDAD6C3F-7FA3-5F4B-94B3-F27786BD38FA}" destId="{A6B5C05C-CC37-4B40-AEDD-93D3C220452D}" srcOrd="0" destOrd="0" presId="urn:microsoft.com/office/officeart/2005/8/layout/chevron1"/>
    <dgm:cxn modelId="{530DB668-D99B-ED4D-9992-C50A80394E47}" type="presOf" srcId="{DCEDF18A-60C7-A144-A54E-D85BBA5B22A1}" destId="{81342181-49F8-7A43-B3BC-31445FE37A5A}" srcOrd="0" destOrd="0" presId="urn:microsoft.com/office/officeart/2005/8/layout/chevron1"/>
    <dgm:cxn modelId="{2FBEF44B-99B7-2540-B6F2-3CBD5DFB4AD8}" type="presOf" srcId="{8C29EA10-EA09-3346-B8B5-7C184673D1E4}" destId="{C813F1DF-9472-344F-8277-05B8B7603B45}" srcOrd="0" destOrd="0" presId="urn:microsoft.com/office/officeart/2005/8/layout/chevron1"/>
    <dgm:cxn modelId="{A77A196E-666B-024A-B3F6-945DA4D5912D}" type="presOf" srcId="{E9FBC457-0E47-1C42-B6A5-B88E14CEEB97}" destId="{A6A5ACD0-503A-B44D-988F-4E1CE3CAADA2}" srcOrd="0" destOrd="0" presId="urn:microsoft.com/office/officeart/2005/8/layout/chevron1"/>
    <dgm:cxn modelId="{54DFF36F-4A49-C840-BA57-4E2B6E90867B}" srcId="{E9FBC457-0E47-1C42-B6A5-B88E14CEEB97}" destId="{FDAD6C3F-7FA3-5F4B-94B3-F27786BD38FA}" srcOrd="0" destOrd="0" parTransId="{96A5BFD6-69B9-AD4C-AEF2-A20D5E935E43}" sibTransId="{0AB25AD0-A8DB-CE46-BF79-F16513E57554}"/>
    <dgm:cxn modelId="{75373476-DF69-374F-81BA-7F8954FD4DEA}" srcId="{E9FBC457-0E47-1C42-B6A5-B88E14CEEB97}" destId="{E5A4EC9F-7A8C-8944-AE1D-2E79EED5A264}" srcOrd="2" destOrd="0" parTransId="{8B710F13-85D7-BF40-98D6-689C274EC4E8}" sibTransId="{95A38E0F-9328-6146-8229-CB74D74F567F}"/>
    <dgm:cxn modelId="{F4100459-6B19-774B-963A-96E41A08A043}" srcId="{E9FBC457-0E47-1C42-B6A5-B88E14CEEB97}" destId="{8385F8A8-0857-124A-A77D-51DA1FED3FE1}" srcOrd="6" destOrd="0" parTransId="{F3D6A24E-A71C-D54B-B9E8-4663A21E39CA}" sibTransId="{0E870CC4-4713-994F-A8AC-9DBD812A7A5C}"/>
    <dgm:cxn modelId="{10535A79-7646-0548-947D-80CE6F6967A7}" srcId="{E9FBC457-0E47-1C42-B6A5-B88E14CEEB97}" destId="{8B522DC1-0BA2-0C49-85EE-49094E54333A}" srcOrd="3" destOrd="0" parTransId="{984E2232-2ED8-6845-85A3-87439A084253}" sibTransId="{4A9CD612-8BCA-6C4F-8F03-E908F8736042}"/>
    <dgm:cxn modelId="{68A7668E-6A14-0A42-B326-D1AFAE560EE2}" srcId="{E9FBC457-0E47-1C42-B6A5-B88E14CEEB97}" destId="{DCEDF18A-60C7-A144-A54E-D85BBA5B22A1}" srcOrd="5" destOrd="0" parTransId="{FCA69174-0B75-774A-BEA5-5B22E6937384}" sibTransId="{A53B5D2E-F807-A241-BB74-910B835E7617}"/>
    <dgm:cxn modelId="{CEBF2090-9EA1-BB44-BD4E-A021521AEDAC}" type="presOf" srcId="{E5A4EC9F-7A8C-8944-AE1D-2E79EED5A264}" destId="{AC5E9B47-2338-034C-9C83-79774C5B2D5F}" srcOrd="0" destOrd="0" presId="urn:microsoft.com/office/officeart/2005/8/layout/chevron1"/>
    <dgm:cxn modelId="{65161493-9F2D-8045-B840-54282093D8C8}" type="presOf" srcId="{8385F8A8-0857-124A-A77D-51DA1FED3FE1}" destId="{0651A80E-336B-0B49-AD75-91A964ECDC95}" srcOrd="0" destOrd="0" presId="urn:microsoft.com/office/officeart/2005/8/layout/chevron1"/>
    <dgm:cxn modelId="{D95DF3BB-D20D-7848-AC07-2B78C3E5E315}" srcId="{E9FBC457-0E47-1C42-B6A5-B88E14CEEB97}" destId="{9BC63CA5-BC22-3E41-951C-EE278237E486}" srcOrd="1" destOrd="0" parTransId="{21389485-8C64-D441-921A-F763372752B0}" sibTransId="{8D8A4955-C3DA-8648-8BF4-97BB6224BD41}"/>
    <dgm:cxn modelId="{473DBDBC-2822-924C-9279-717B36AAF6C2}" type="presOf" srcId="{8B522DC1-0BA2-0C49-85EE-49094E54333A}" destId="{E9547AFA-50A7-644F-8CE0-80985805C036}" srcOrd="0" destOrd="0" presId="urn:microsoft.com/office/officeart/2005/8/layout/chevron1"/>
    <dgm:cxn modelId="{BD6271DC-F47D-F944-8440-C7431F4DEC01}" type="presOf" srcId="{9BC63CA5-BC22-3E41-951C-EE278237E486}" destId="{E5ABEC83-6753-0744-A5A5-91BF6F078177}" srcOrd="0" destOrd="0" presId="urn:microsoft.com/office/officeart/2005/8/layout/chevron1"/>
    <dgm:cxn modelId="{A7443C13-8582-A441-8D08-21C4B2EBAB50}" type="presParOf" srcId="{A6A5ACD0-503A-B44D-988F-4E1CE3CAADA2}" destId="{A6B5C05C-CC37-4B40-AEDD-93D3C220452D}" srcOrd="0" destOrd="0" presId="urn:microsoft.com/office/officeart/2005/8/layout/chevron1"/>
    <dgm:cxn modelId="{A5C3E410-FFFA-BD42-AAB8-019ECAE830B9}" type="presParOf" srcId="{A6A5ACD0-503A-B44D-988F-4E1CE3CAADA2}" destId="{4D6C9E93-D7AB-2545-8ADE-714CCEF5CFC7}" srcOrd="1" destOrd="0" presId="urn:microsoft.com/office/officeart/2005/8/layout/chevron1"/>
    <dgm:cxn modelId="{6D6BFC72-9BA9-3544-84FE-63058FAD2BFA}" type="presParOf" srcId="{A6A5ACD0-503A-B44D-988F-4E1CE3CAADA2}" destId="{E5ABEC83-6753-0744-A5A5-91BF6F078177}" srcOrd="2" destOrd="0" presId="urn:microsoft.com/office/officeart/2005/8/layout/chevron1"/>
    <dgm:cxn modelId="{3E1BCBA5-4CC3-1D42-AACB-9F0B7787D10B}" type="presParOf" srcId="{A6A5ACD0-503A-B44D-988F-4E1CE3CAADA2}" destId="{2154FEE2-98A4-C041-9438-F76938B134BE}" srcOrd="3" destOrd="0" presId="urn:microsoft.com/office/officeart/2005/8/layout/chevron1"/>
    <dgm:cxn modelId="{8557A883-1C8B-2740-A649-51F899BE2BE4}" type="presParOf" srcId="{A6A5ACD0-503A-B44D-988F-4E1CE3CAADA2}" destId="{AC5E9B47-2338-034C-9C83-79774C5B2D5F}" srcOrd="4" destOrd="0" presId="urn:microsoft.com/office/officeart/2005/8/layout/chevron1"/>
    <dgm:cxn modelId="{09A5D230-9928-5248-90E7-B7CB3D4F55AE}" type="presParOf" srcId="{A6A5ACD0-503A-B44D-988F-4E1CE3CAADA2}" destId="{51FFB2F8-3B5B-1C4E-8C7A-E36979A90FAE}" srcOrd="5" destOrd="0" presId="urn:microsoft.com/office/officeart/2005/8/layout/chevron1"/>
    <dgm:cxn modelId="{1F998B08-CDE5-8B40-AEB2-4BD53FD0E48D}" type="presParOf" srcId="{A6A5ACD0-503A-B44D-988F-4E1CE3CAADA2}" destId="{E9547AFA-50A7-644F-8CE0-80985805C036}" srcOrd="6" destOrd="0" presId="urn:microsoft.com/office/officeart/2005/8/layout/chevron1"/>
    <dgm:cxn modelId="{1A0ECE3F-F745-0A4E-A809-D77A237CDD81}" type="presParOf" srcId="{A6A5ACD0-503A-B44D-988F-4E1CE3CAADA2}" destId="{4B83B45E-AC2A-AD47-9BFE-232D94E2251B}" srcOrd="7" destOrd="0" presId="urn:microsoft.com/office/officeart/2005/8/layout/chevron1"/>
    <dgm:cxn modelId="{06136BBE-9F3E-D743-8CFA-A187B14A203D}" type="presParOf" srcId="{A6A5ACD0-503A-B44D-988F-4E1CE3CAADA2}" destId="{C813F1DF-9472-344F-8277-05B8B7603B45}" srcOrd="8" destOrd="0" presId="urn:microsoft.com/office/officeart/2005/8/layout/chevron1"/>
    <dgm:cxn modelId="{BEE77CFE-D4C4-0F40-AB7F-9BF635ECF3EE}" type="presParOf" srcId="{A6A5ACD0-503A-B44D-988F-4E1CE3CAADA2}" destId="{E262A867-4BE6-BF42-B345-CADFE79AD94E}" srcOrd="9" destOrd="0" presId="urn:microsoft.com/office/officeart/2005/8/layout/chevron1"/>
    <dgm:cxn modelId="{8243B68F-C6FD-4643-841E-795C0C5AA952}" type="presParOf" srcId="{A6A5ACD0-503A-B44D-988F-4E1CE3CAADA2}" destId="{81342181-49F8-7A43-B3BC-31445FE37A5A}" srcOrd="10" destOrd="0" presId="urn:microsoft.com/office/officeart/2005/8/layout/chevron1"/>
    <dgm:cxn modelId="{DCBB9D13-F28F-404E-AF4B-0237DA435D57}" type="presParOf" srcId="{A6A5ACD0-503A-B44D-988F-4E1CE3CAADA2}" destId="{CB7BFAB6-634C-424D-896E-3E3FB26D063C}" srcOrd="11" destOrd="0" presId="urn:microsoft.com/office/officeart/2005/8/layout/chevron1"/>
    <dgm:cxn modelId="{C2AD67F5-4D77-BA46-A873-5949CD2C9357}" type="presParOf" srcId="{A6A5ACD0-503A-B44D-988F-4E1CE3CAADA2}" destId="{0651A80E-336B-0B49-AD75-91A964ECDC95}" srcOrd="1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FBC457-0E47-1C42-B6A5-B88E14CEEB9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DAD6C3F-7FA3-5F4B-94B3-F27786BD38FA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en-US" sz="1050" dirty="0"/>
            <a:t>IC </a:t>
          </a:r>
          <a:r>
            <a:rPr lang="zh-CN" altLang="en-US" sz="1050" dirty="0"/>
            <a:t>设计</a:t>
          </a:r>
          <a:endParaRPr lang="en-US" sz="1050" dirty="0"/>
        </a:p>
      </dgm:t>
    </dgm:pt>
    <dgm:pt modelId="{96A5BFD6-69B9-AD4C-AEF2-A20D5E935E43}" type="parTrans" cxnId="{54DFF36F-4A49-C840-BA57-4E2B6E90867B}">
      <dgm:prSet/>
      <dgm:spPr/>
      <dgm:t>
        <a:bodyPr/>
        <a:lstStyle/>
        <a:p>
          <a:endParaRPr lang="en-US" sz="1200"/>
        </a:p>
      </dgm:t>
    </dgm:pt>
    <dgm:pt modelId="{0AB25AD0-A8DB-CE46-BF79-F16513E57554}" type="sibTrans" cxnId="{54DFF36F-4A49-C840-BA57-4E2B6E90867B}">
      <dgm:prSet/>
      <dgm:spPr/>
      <dgm:t>
        <a:bodyPr/>
        <a:lstStyle/>
        <a:p>
          <a:endParaRPr lang="en-US" sz="1200"/>
        </a:p>
      </dgm:t>
    </dgm:pt>
    <dgm:pt modelId="{9BC63CA5-BC22-3E41-951C-EE278237E486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晶圆制造</a:t>
          </a:r>
          <a:endParaRPr lang="en-US" sz="1050" dirty="0"/>
        </a:p>
      </dgm:t>
    </dgm:pt>
    <dgm:pt modelId="{21389485-8C64-D441-921A-F763372752B0}" type="parTrans" cxnId="{D95DF3BB-D20D-7848-AC07-2B78C3E5E315}">
      <dgm:prSet/>
      <dgm:spPr/>
      <dgm:t>
        <a:bodyPr/>
        <a:lstStyle/>
        <a:p>
          <a:endParaRPr lang="en-US" sz="1200"/>
        </a:p>
      </dgm:t>
    </dgm:pt>
    <dgm:pt modelId="{8D8A4955-C3DA-8648-8BF4-97BB6224BD41}" type="sibTrans" cxnId="{D95DF3BB-D20D-7848-AC07-2B78C3E5E315}">
      <dgm:prSet/>
      <dgm:spPr/>
      <dgm:t>
        <a:bodyPr/>
        <a:lstStyle/>
        <a:p>
          <a:endParaRPr lang="en-US" sz="1200"/>
        </a:p>
      </dgm:t>
    </dgm:pt>
    <dgm:pt modelId="{8C29EA10-EA09-3346-B8B5-7C184673D1E4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封装</a:t>
          </a:r>
          <a:endParaRPr lang="en-US" sz="1050" dirty="0"/>
        </a:p>
      </dgm:t>
    </dgm:pt>
    <dgm:pt modelId="{8AEE2226-9BD4-0745-8E76-08862EAAC0B6}" type="parTrans" cxnId="{7AB8BD06-AA39-8B41-AE35-A750867B82BD}">
      <dgm:prSet/>
      <dgm:spPr/>
      <dgm:t>
        <a:bodyPr/>
        <a:lstStyle/>
        <a:p>
          <a:endParaRPr lang="en-US" sz="1200"/>
        </a:p>
      </dgm:t>
    </dgm:pt>
    <dgm:pt modelId="{B8B994FB-91F5-A744-B8B3-6BED67E922B5}" type="sibTrans" cxnId="{7AB8BD06-AA39-8B41-AE35-A750867B82BD}">
      <dgm:prSet/>
      <dgm:spPr/>
      <dgm:t>
        <a:bodyPr/>
        <a:lstStyle/>
        <a:p>
          <a:endParaRPr lang="en-US" sz="1200"/>
        </a:p>
      </dgm:t>
    </dgm:pt>
    <dgm:pt modelId="{DCEDF18A-60C7-A144-A54E-D85BBA5B22A1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封装芯片测试</a:t>
          </a:r>
          <a:endParaRPr lang="en-US" sz="1050" dirty="0">
            <a:solidFill>
              <a:schemeClr val="bg1"/>
            </a:solidFill>
          </a:endParaRPr>
        </a:p>
      </dgm:t>
    </dgm:pt>
    <dgm:pt modelId="{FCA69174-0B75-774A-BEA5-5B22E6937384}" type="parTrans" cxnId="{68A7668E-6A14-0A42-B326-D1AFAE560EE2}">
      <dgm:prSet/>
      <dgm:spPr/>
      <dgm:t>
        <a:bodyPr/>
        <a:lstStyle/>
        <a:p>
          <a:endParaRPr lang="en-US" sz="1200"/>
        </a:p>
      </dgm:t>
    </dgm:pt>
    <dgm:pt modelId="{A53B5D2E-F807-A241-BB74-910B835E7617}" type="sibTrans" cxnId="{68A7668E-6A14-0A42-B326-D1AFAE560EE2}">
      <dgm:prSet/>
      <dgm:spPr/>
      <dgm:t>
        <a:bodyPr/>
        <a:lstStyle/>
        <a:p>
          <a:endParaRPr lang="en-US" sz="1200"/>
        </a:p>
      </dgm:t>
    </dgm:pt>
    <dgm:pt modelId="{8B522DC1-0BA2-0C49-85EE-49094E54333A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晶圆测试</a:t>
          </a:r>
          <a:endParaRPr lang="en-US" sz="1050" dirty="0"/>
        </a:p>
      </dgm:t>
    </dgm:pt>
    <dgm:pt modelId="{984E2232-2ED8-6845-85A3-87439A084253}" type="parTrans" cxnId="{10535A79-7646-0548-947D-80CE6F6967A7}">
      <dgm:prSet/>
      <dgm:spPr/>
      <dgm:t>
        <a:bodyPr/>
        <a:lstStyle/>
        <a:p>
          <a:endParaRPr lang="en-US" sz="1200"/>
        </a:p>
      </dgm:t>
    </dgm:pt>
    <dgm:pt modelId="{4A9CD612-8BCA-6C4F-8F03-E908F8736042}" type="sibTrans" cxnId="{10535A79-7646-0548-947D-80CE6F6967A7}">
      <dgm:prSet/>
      <dgm:spPr/>
      <dgm:t>
        <a:bodyPr/>
        <a:lstStyle/>
        <a:p>
          <a:endParaRPr lang="en-US" sz="1200"/>
        </a:p>
      </dgm:t>
    </dgm:pt>
    <dgm:pt modelId="{E5A4EC9F-7A8C-8944-AE1D-2E79EED5A264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晶圆验收</a:t>
          </a:r>
          <a:endParaRPr lang="en-US" altLang="zh-CN" sz="1050" dirty="0"/>
        </a:p>
        <a:p>
          <a:r>
            <a:rPr lang="en-US" altLang="zh-CN" sz="1050" dirty="0"/>
            <a:t>&amp;</a:t>
          </a:r>
          <a:r>
            <a:rPr lang="zh-CN" altLang="en-US" sz="1050" dirty="0"/>
            <a:t>可靠性</a:t>
          </a:r>
          <a:endParaRPr lang="en-US" sz="1050" dirty="0"/>
        </a:p>
      </dgm:t>
    </dgm:pt>
    <dgm:pt modelId="{8B710F13-85D7-BF40-98D6-689C274EC4E8}" type="parTrans" cxnId="{75373476-DF69-374F-81BA-7F8954FD4DEA}">
      <dgm:prSet/>
      <dgm:spPr/>
      <dgm:t>
        <a:bodyPr/>
        <a:lstStyle/>
        <a:p>
          <a:endParaRPr lang="en-US" sz="1200"/>
        </a:p>
      </dgm:t>
    </dgm:pt>
    <dgm:pt modelId="{95A38E0F-9328-6146-8229-CB74D74F567F}" type="sibTrans" cxnId="{75373476-DF69-374F-81BA-7F8954FD4DEA}">
      <dgm:prSet/>
      <dgm:spPr/>
      <dgm:t>
        <a:bodyPr/>
        <a:lstStyle/>
        <a:p>
          <a:endParaRPr lang="en-US" sz="1200"/>
        </a:p>
      </dgm:t>
    </dgm:pt>
    <dgm:pt modelId="{8385F8A8-0857-124A-A77D-51DA1FED3FE1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系统级测试</a:t>
          </a:r>
          <a:endParaRPr lang="en-US" sz="1050" dirty="0"/>
        </a:p>
      </dgm:t>
    </dgm:pt>
    <dgm:pt modelId="{F3D6A24E-A71C-D54B-B9E8-4663A21E39CA}" type="parTrans" cxnId="{F4100459-6B19-774B-963A-96E41A08A043}">
      <dgm:prSet/>
      <dgm:spPr/>
      <dgm:t>
        <a:bodyPr/>
        <a:lstStyle/>
        <a:p>
          <a:endParaRPr lang="en-US" sz="1200"/>
        </a:p>
      </dgm:t>
    </dgm:pt>
    <dgm:pt modelId="{0E870CC4-4713-994F-A8AC-9DBD812A7A5C}" type="sibTrans" cxnId="{F4100459-6B19-774B-963A-96E41A08A043}">
      <dgm:prSet/>
      <dgm:spPr/>
      <dgm:t>
        <a:bodyPr/>
        <a:lstStyle/>
        <a:p>
          <a:endParaRPr lang="en-US" sz="1200"/>
        </a:p>
      </dgm:t>
    </dgm:pt>
    <dgm:pt modelId="{A6A5ACD0-503A-B44D-988F-4E1CE3CAADA2}" type="pres">
      <dgm:prSet presAssocID="{E9FBC457-0E47-1C42-B6A5-B88E14CEEB97}" presName="Name0" presStyleCnt="0">
        <dgm:presLayoutVars>
          <dgm:dir/>
          <dgm:animLvl val="lvl"/>
          <dgm:resizeHandles val="exact"/>
        </dgm:presLayoutVars>
      </dgm:prSet>
      <dgm:spPr/>
    </dgm:pt>
    <dgm:pt modelId="{A6B5C05C-CC37-4B40-AEDD-93D3C220452D}" type="pres">
      <dgm:prSet presAssocID="{FDAD6C3F-7FA3-5F4B-94B3-F27786BD38F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4D6C9E93-D7AB-2545-8ADE-714CCEF5CFC7}" type="pres">
      <dgm:prSet presAssocID="{0AB25AD0-A8DB-CE46-BF79-F16513E57554}" presName="parTxOnlySpace" presStyleCnt="0"/>
      <dgm:spPr/>
    </dgm:pt>
    <dgm:pt modelId="{E5ABEC83-6753-0744-A5A5-91BF6F078177}" type="pres">
      <dgm:prSet presAssocID="{9BC63CA5-BC22-3E41-951C-EE278237E48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154FEE2-98A4-C041-9438-F76938B134BE}" type="pres">
      <dgm:prSet presAssocID="{8D8A4955-C3DA-8648-8BF4-97BB6224BD41}" presName="parTxOnlySpace" presStyleCnt="0"/>
      <dgm:spPr/>
    </dgm:pt>
    <dgm:pt modelId="{AC5E9B47-2338-034C-9C83-79774C5B2D5F}" type="pres">
      <dgm:prSet presAssocID="{E5A4EC9F-7A8C-8944-AE1D-2E79EED5A26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1FFB2F8-3B5B-1C4E-8C7A-E36979A90FAE}" type="pres">
      <dgm:prSet presAssocID="{95A38E0F-9328-6146-8229-CB74D74F567F}" presName="parTxOnlySpace" presStyleCnt="0"/>
      <dgm:spPr/>
    </dgm:pt>
    <dgm:pt modelId="{E9547AFA-50A7-644F-8CE0-80985805C036}" type="pres">
      <dgm:prSet presAssocID="{8B522DC1-0BA2-0C49-85EE-49094E54333A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4B83B45E-AC2A-AD47-9BFE-232D94E2251B}" type="pres">
      <dgm:prSet presAssocID="{4A9CD612-8BCA-6C4F-8F03-E908F8736042}" presName="parTxOnlySpace" presStyleCnt="0"/>
      <dgm:spPr/>
    </dgm:pt>
    <dgm:pt modelId="{C813F1DF-9472-344F-8277-05B8B7603B45}" type="pres">
      <dgm:prSet presAssocID="{8C29EA10-EA09-3346-B8B5-7C184673D1E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262A867-4BE6-BF42-B345-CADFE79AD94E}" type="pres">
      <dgm:prSet presAssocID="{B8B994FB-91F5-A744-B8B3-6BED67E922B5}" presName="parTxOnlySpace" presStyleCnt="0"/>
      <dgm:spPr/>
    </dgm:pt>
    <dgm:pt modelId="{81342181-49F8-7A43-B3BC-31445FE37A5A}" type="pres">
      <dgm:prSet presAssocID="{DCEDF18A-60C7-A144-A54E-D85BBA5B22A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CB7BFAB6-634C-424D-896E-3E3FB26D063C}" type="pres">
      <dgm:prSet presAssocID="{A53B5D2E-F807-A241-BB74-910B835E7617}" presName="parTxOnlySpace" presStyleCnt="0"/>
      <dgm:spPr/>
    </dgm:pt>
    <dgm:pt modelId="{0651A80E-336B-0B49-AD75-91A964ECDC95}" type="pres">
      <dgm:prSet presAssocID="{8385F8A8-0857-124A-A77D-51DA1FED3FE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AB8BD06-AA39-8B41-AE35-A750867B82BD}" srcId="{E9FBC457-0E47-1C42-B6A5-B88E14CEEB97}" destId="{8C29EA10-EA09-3346-B8B5-7C184673D1E4}" srcOrd="4" destOrd="0" parTransId="{8AEE2226-9BD4-0745-8E76-08862EAAC0B6}" sibTransId="{B8B994FB-91F5-A744-B8B3-6BED67E922B5}"/>
    <dgm:cxn modelId="{7A5F0712-8D33-B74E-AD2D-5BBF95596338}" type="presOf" srcId="{FDAD6C3F-7FA3-5F4B-94B3-F27786BD38FA}" destId="{A6B5C05C-CC37-4B40-AEDD-93D3C220452D}" srcOrd="0" destOrd="0" presId="urn:microsoft.com/office/officeart/2005/8/layout/chevron1"/>
    <dgm:cxn modelId="{530DB668-D99B-ED4D-9992-C50A80394E47}" type="presOf" srcId="{DCEDF18A-60C7-A144-A54E-D85BBA5B22A1}" destId="{81342181-49F8-7A43-B3BC-31445FE37A5A}" srcOrd="0" destOrd="0" presId="urn:microsoft.com/office/officeart/2005/8/layout/chevron1"/>
    <dgm:cxn modelId="{2FBEF44B-99B7-2540-B6F2-3CBD5DFB4AD8}" type="presOf" srcId="{8C29EA10-EA09-3346-B8B5-7C184673D1E4}" destId="{C813F1DF-9472-344F-8277-05B8B7603B45}" srcOrd="0" destOrd="0" presId="urn:microsoft.com/office/officeart/2005/8/layout/chevron1"/>
    <dgm:cxn modelId="{A77A196E-666B-024A-B3F6-945DA4D5912D}" type="presOf" srcId="{E9FBC457-0E47-1C42-B6A5-B88E14CEEB97}" destId="{A6A5ACD0-503A-B44D-988F-4E1CE3CAADA2}" srcOrd="0" destOrd="0" presId="urn:microsoft.com/office/officeart/2005/8/layout/chevron1"/>
    <dgm:cxn modelId="{54DFF36F-4A49-C840-BA57-4E2B6E90867B}" srcId="{E9FBC457-0E47-1C42-B6A5-B88E14CEEB97}" destId="{FDAD6C3F-7FA3-5F4B-94B3-F27786BD38FA}" srcOrd="0" destOrd="0" parTransId="{96A5BFD6-69B9-AD4C-AEF2-A20D5E935E43}" sibTransId="{0AB25AD0-A8DB-CE46-BF79-F16513E57554}"/>
    <dgm:cxn modelId="{75373476-DF69-374F-81BA-7F8954FD4DEA}" srcId="{E9FBC457-0E47-1C42-B6A5-B88E14CEEB97}" destId="{E5A4EC9F-7A8C-8944-AE1D-2E79EED5A264}" srcOrd="2" destOrd="0" parTransId="{8B710F13-85D7-BF40-98D6-689C274EC4E8}" sibTransId="{95A38E0F-9328-6146-8229-CB74D74F567F}"/>
    <dgm:cxn modelId="{F4100459-6B19-774B-963A-96E41A08A043}" srcId="{E9FBC457-0E47-1C42-B6A5-B88E14CEEB97}" destId="{8385F8A8-0857-124A-A77D-51DA1FED3FE1}" srcOrd="6" destOrd="0" parTransId="{F3D6A24E-A71C-D54B-B9E8-4663A21E39CA}" sibTransId="{0E870CC4-4713-994F-A8AC-9DBD812A7A5C}"/>
    <dgm:cxn modelId="{10535A79-7646-0548-947D-80CE6F6967A7}" srcId="{E9FBC457-0E47-1C42-B6A5-B88E14CEEB97}" destId="{8B522DC1-0BA2-0C49-85EE-49094E54333A}" srcOrd="3" destOrd="0" parTransId="{984E2232-2ED8-6845-85A3-87439A084253}" sibTransId="{4A9CD612-8BCA-6C4F-8F03-E908F8736042}"/>
    <dgm:cxn modelId="{68A7668E-6A14-0A42-B326-D1AFAE560EE2}" srcId="{E9FBC457-0E47-1C42-B6A5-B88E14CEEB97}" destId="{DCEDF18A-60C7-A144-A54E-D85BBA5B22A1}" srcOrd="5" destOrd="0" parTransId="{FCA69174-0B75-774A-BEA5-5B22E6937384}" sibTransId="{A53B5D2E-F807-A241-BB74-910B835E7617}"/>
    <dgm:cxn modelId="{CEBF2090-9EA1-BB44-BD4E-A021521AEDAC}" type="presOf" srcId="{E5A4EC9F-7A8C-8944-AE1D-2E79EED5A264}" destId="{AC5E9B47-2338-034C-9C83-79774C5B2D5F}" srcOrd="0" destOrd="0" presId="urn:microsoft.com/office/officeart/2005/8/layout/chevron1"/>
    <dgm:cxn modelId="{65161493-9F2D-8045-B840-54282093D8C8}" type="presOf" srcId="{8385F8A8-0857-124A-A77D-51DA1FED3FE1}" destId="{0651A80E-336B-0B49-AD75-91A964ECDC95}" srcOrd="0" destOrd="0" presId="urn:microsoft.com/office/officeart/2005/8/layout/chevron1"/>
    <dgm:cxn modelId="{D95DF3BB-D20D-7848-AC07-2B78C3E5E315}" srcId="{E9FBC457-0E47-1C42-B6A5-B88E14CEEB97}" destId="{9BC63CA5-BC22-3E41-951C-EE278237E486}" srcOrd="1" destOrd="0" parTransId="{21389485-8C64-D441-921A-F763372752B0}" sibTransId="{8D8A4955-C3DA-8648-8BF4-97BB6224BD41}"/>
    <dgm:cxn modelId="{473DBDBC-2822-924C-9279-717B36AAF6C2}" type="presOf" srcId="{8B522DC1-0BA2-0C49-85EE-49094E54333A}" destId="{E9547AFA-50A7-644F-8CE0-80985805C036}" srcOrd="0" destOrd="0" presId="urn:microsoft.com/office/officeart/2005/8/layout/chevron1"/>
    <dgm:cxn modelId="{BD6271DC-F47D-F944-8440-C7431F4DEC01}" type="presOf" srcId="{9BC63CA5-BC22-3E41-951C-EE278237E486}" destId="{E5ABEC83-6753-0744-A5A5-91BF6F078177}" srcOrd="0" destOrd="0" presId="urn:microsoft.com/office/officeart/2005/8/layout/chevron1"/>
    <dgm:cxn modelId="{A7443C13-8582-A441-8D08-21C4B2EBAB50}" type="presParOf" srcId="{A6A5ACD0-503A-B44D-988F-4E1CE3CAADA2}" destId="{A6B5C05C-CC37-4B40-AEDD-93D3C220452D}" srcOrd="0" destOrd="0" presId="urn:microsoft.com/office/officeart/2005/8/layout/chevron1"/>
    <dgm:cxn modelId="{A5C3E410-FFFA-BD42-AAB8-019ECAE830B9}" type="presParOf" srcId="{A6A5ACD0-503A-B44D-988F-4E1CE3CAADA2}" destId="{4D6C9E93-D7AB-2545-8ADE-714CCEF5CFC7}" srcOrd="1" destOrd="0" presId="urn:microsoft.com/office/officeart/2005/8/layout/chevron1"/>
    <dgm:cxn modelId="{6D6BFC72-9BA9-3544-84FE-63058FAD2BFA}" type="presParOf" srcId="{A6A5ACD0-503A-B44D-988F-4E1CE3CAADA2}" destId="{E5ABEC83-6753-0744-A5A5-91BF6F078177}" srcOrd="2" destOrd="0" presId="urn:microsoft.com/office/officeart/2005/8/layout/chevron1"/>
    <dgm:cxn modelId="{3E1BCBA5-4CC3-1D42-AACB-9F0B7787D10B}" type="presParOf" srcId="{A6A5ACD0-503A-B44D-988F-4E1CE3CAADA2}" destId="{2154FEE2-98A4-C041-9438-F76938B134BE}" srcOrd="3" destOrd="0" presId="urn:microsoft.com/office/officeart/2005/8/layout/chevron1"/>
    <dgm:cxn modelId="{8557A883-1C8B-2740-A649-51F899BE2BE4}" type="presParOf" srcId="{A6A5ACD0-503A-B44D-988F-4E1CE3CAADA2}" destId="{AC5E9B47-2338-034C-9C83-79774C5B2D5F}" srcOrd="4" destOrd="0" presId="urn:microsoft.com/office/officeart/2005/8/layout/chevron1"/>
    <dgm:cxn modelId="{09A5D230-9928-5248-90E7-B7CB3D4F55AE}" type="presParOf" srcId="{A6A5ACD0-503A-B44D-988F-4E1CE3CAADA2}" destId="{51FFB2F8-3B5B-1C4E-8C7A-E36979A90FAE}" srcOrd="5" destOrd="0" presId="urn:microsoft.com/office/officeart/2005/8/layout/chevron1"/>
    <dgm:cxn modelId="{1F998B08-CDE5-8B40-AEB2-4BD53FD0E48D}" type="presParOf" srcId="{A6A5ACD0-503A-B44D-988F-4E1CE3CAADA2}" destId="{E9547AFA-50A7-644F-8CE0-80985805C036}" srcOrd="6" destOrd="0" presId="urn:microsoft.com/office/officeart/2005/8/layout/chevron1"/>
    <dgm:cxn modelId="{1A0ECE3F-F745-0A4E-A809-D77A237CDD81}" type="presParOf" srcId="{A6A5ACD0-503A-B44D-988F-4E1CE3CAADA2}" destId="{4B83B45E-AC2A-AD47-9BFE-232D94E2251B}" srcOrd="7" destOrd="0" presId="urn:microsoft.com/office/officeart/2005/8/layout/chevron1"/>
    <dgm:cxn modelId="{06136BBE-9F3E-D743-8CFA-A187B14A203D}" type="presParOf" srcId="{A6A5ACD0-503A-B44D-988F-4E1CE3CAADA2}" destId="{C813F1DF-9472-344F-8277-05B8B7603B45}" srcOrd="8" destOrd="0" presId="urn:microsoft.com/office/officeart/2005/8/layout/chevron1"/>
    <dgm:cxn modelId="{BEE77CFE-D4C4-0F40-AB7F-9BF635ECF3EE}" type="presParOf" srcId="{A6A5ACD0-503A-B44D-988F-4E1CE3CAADA2}" destId="{E262A867-4BE6-BF42-B345-CADFE79AD94E}" srcOrd="9" destOrd="0" presId="urn:microsoft.com/office/officeart/2005/8/layout/chevron1"/>
    <dgm:cxn modelId="{8243B68F-C6FD-4643-841E-795C0C5AA952}" type="presParOf" srcId="{A6A5ACD0-503A-B44D-988F-4E1CE3CAADA2}" destId="{81342181-49F8-7A43-B3BC-31445FE37A5A}" srcOrd="10" destOrd="0" presId="urn:microsoft.com/office/officeart/2005/8/layout/chevron1"/>
    <dgm:cxn modelId="{DCBB9D13-F28F-404E-AF4B-0237DA435D57}" type="presParOf" srcId="{A6A5ACD0-503A-B44D-988F-4E1CE3CAADA2}" destId="{CB7BFAB6-634C-424D-896E-3E3FB26D063C}" srcOrd="11" destOrd="0" presId="urn:microsoft.com/office/officeart/2005/8/layout/chevron1"/>
    <dgm:cxn modelId="{C2AD67F5-4D77-BA46-A873-5949CD2C9357}" type="presParOf" srcId="{A6A5ACD0-503A-B44D-988F-4E1CE3CAADA2}" destId="{0651A80E-336B-0B49-AD75-91A964ECDC95}" srcOrd="1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FBC457-0E47-1C42-B6A5-B88E14CEEB9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DAD6C3F-7FA3-5F4B-94B3-F27786BD38FA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en-US" sz="1050" dirty="0"/>
            <a:t>IC </a:t>
          </a:r>
          <a:r>
            <a:rPr lang="zh-CN" altLang="en-US" sz="1050" dirty="0"/>
            <a:t>设计</a:t>
          </a:r>
          <a:endParaRPr lang="en-US" sz="1050" dirty="0"/>
        </a:p>
      </dgm:t>
    </dgm:pt>
    <dgm:pt modelId="{96A5BFD6-69B9-AD4C-AEF2-A20D5E935E43}" type="parTrans" cxnId="{54DFF36F-4A49-C840-BA57-4E2B6E90867B}">
      <dgm:prSet/>
      <dgm:spPr/>
      <dgm:t>
        <a:bodyPr/>
        <a:lstStyle/>
        <a:p>
          <a:endParaRPr lang="en-US" sz="1200"/>
        </a:p>
      </dgm:t>
    </dgm:pt>
    <dgm:pt modelId="{0AB25AD0-A8DB-CE46-BF79-F16513E57554}" type="sibTrans" cxnId="{54DFF36F-4A49-C840-BA57-4E2B6E90867B}">
      <dgm:prSet/>
      <dgm:spPr/>
      <dgm:t>
        <a:bodyPr/>
        <a:lstStyle/>
        <a:p>
          <a:endParaRPr lang="en-US" sz="1200"/>
        </a:p>
      </dgm:t>
    </dgm:pt>
    <dgm:pt modelId="{9BC63CA5-BC22-3E41-951C-EE278237E486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晶圆制造</a:t>
          </a:r>
          <a:endParaRPr lang="en-US" sz="1050" dirty="0"/>
        </a:p>
      </dgm:t>
    </dgm:pt>
    <dgm:pt modelId="{21389485-8C64-D441-921A-F763372752B0}" type="parTrans" cxnId="{D95DF3BB-D20D-7848-AC07-2B78C3E5E315}">
      <dgm:prSet/>
      <dgm:spPr/>
      <dgm:t>
        <a:bodyPr/>
        <a:lstStyle/>
        <a:p>
          <a:endParaRPr lang="en-US" sz="1200"/>
        </a:p>
      </dgm:t>
    </dgm:pt>
    <dgm:pt modelId="{8D8A4955-C3DA-8648-8BF4-97BB6224BD41}" type="sibTrans" cxnId="{D95DF3BB-D20D-7848-AC07-2B78C3E5E315}">
      <dgm:prSet/>
      <dgm:spPr/>
      <dgm:t>
        <a:bodyPr/>
        <a:lstStyle/>
        <a:p>
          <a:endParaRPr lang="en-US" sz="1200"/>
        </a:p>
      </dgm:t>
    </dgm:pt>
    <dgm:pt modelId="{8C29EA10-EA09-3346-B8B5-7C184673D1E4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封装</a:t>
          </a:r>
          <a:endParaRPr lang="en-US" sz="1050" dirty="0"/>
        </a:p>
      </dgm:t>
    </dgm:pt>
    <dgm:pt modelId="{8AEE2226-9BD4-0745-8E76-08862EAAC0B6}" type="parTrans" cxnId="{7AB8BD06-AA39-8B41-AE35-A750867B82BD}">
      <dgm:prSet/>
      <dgm:spPr/>
      <dgm:t>
        <a:bodyPr/>
        <a:lstStyle/>
        <a:p>
          <a:endParaRPr lang="en-US" sz="1200"/>
        </a:p>
      </dgm:t>
    </dgm:pt>
    <dgm:pt modelId="{B8B994FB-91F5-A744-B8B3-6BED67E922B5}" type="sibTrans" cxnId="{7AB8BD06-AA39-8B41-AE35-A750867B82BD}">
      <dgm:prSet/>
      <dgm:spPr/>
      <dgm:t>
        <a:bodyPr/>
        <a:lstStyle/>
        <a:p>
          <a:endParaRPr lang="en-US" sz="1200"/>
        </a:p>
      </dgm:t>
    </dgm:pt>
    <dgm:pt modelId="{DCEDF18A-60C7-A144-A54E-D85BBA5B22A1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封装芯片测试</a:t>
          </a:r>
          <a:endParaRPr lang="en-US" sz="1050" dirty="0"/>
        </a:p>
      </dgm:t>
    </dgm:pt>
    <dgm:pt modelId="{FCA69174-0B75-774A-BEA5-5B22E6937384}" type="parTrans" cxnId="{68A7668E-6A14-0A42-B326-D1AFAE560EE2}">
      <dgm:prSet/>
      <dgm:spPr/>
      <dgm:t>
        <a:bodyPr/>
        <a:lstStyle/>
        <a:p>
          <a:endParaRPr lang="en-US" sz="1200"/>
        </a:p>
      </dgm:t>
    </dgm:pt>
    <dgm:pt modelId="{A53B5D2E-F807-A241-BB74-910B835E7617}" type="sibTrans" cxnId="{68A7668E-6A14-0A42-B326-D1AFAE560EE2}">
      <dgm:prSet/>
      <dgm:spPr/>
      <dgm:t>
        <a:bodyPr/>
        <a:lstStyle/>
        <a:p>
          <a:endParaRPr lang="en-US" sz="1200"/>
        </a:p>
      </dgm:t>
    </dgm:pt>
    <dgm:pt modelId="{8B522DC1-0BA2-0C49-85EE-49094E54333A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晶圆测试</a:t>
          </a:r>
          <a:endParaRPr lang="en-US" sz="1050" dirty="0"/>
        </a:p>
      </dgm:t>
    </dgm:pt>
    <dgm:pt modelId="{984E2232-2ED8-6845-85A3-87439A084253}" type="parTrans" cxnId="{10535A79-7646-0548-947D-80CE6F6967A7}">
      <dgm:prSet/>
      <dgm:spPr/>
      <dgm:t>
        <a:bodyPr/>
        <a:lstStyle/>
        <a:p>
          <a:endParaRPr lang="en-US" sz="1200"/>
        </a:p>
      </dgm:t>
    </dgm:pt>
    <dgm:pt modelId="{4A9CD612-8BCA-6C4F-8F03-E908F8736042}" type="sibTrans" cxnId="{10535A79-7646-0548-947D-80CE6F6967A7}">
      <dgm:prSet/>
      <dgm:spPr/>
      <dgm:t>
        <a:bodyPr/>
        <a:lstStyle/>
        <a:p>
          <a:endParaRPr lang="en-US" sz="1200"/>
        </a:p>
      </dgm:t>
    </dgm:pt>
    <dgm:pt modelId="{E5A4EC9F-7A8C-8944-AE1D-2E79EED5A264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晶圆验收</a:t>
          </a:r>
          <a:endParaRPr lang="en-US" altLang="zh-CN" sz="1050" dirty="0"/>
        </a:p>
        <a:p>
          <a:r>
            <a:rPr lang="en-US" altLang="zh-CN" sz="1050" dirty="0"/>
            <a:t>&amp;</a:t>
          </a:r>
          <a:r>
            <a:rPr lang="zh-CN" altLang="en-US" sz="1050" dirty="0"/>
            <a:t>可靠性</a:t>
          </a:r>
          <a:endParaRPr lang="en-US" sz="1050" dirty="0"/>
        </a:p>
      </dgm:t>
    </dgm:pt>
    <dgm:pt modelId="{8B710F13-85D7-BF40-98D6-689C274EC4E8}" type="parTrans" cxnId="{75373476-DF69-374F-81BA-7F8954FD4DEA}">
      <dgm:prSet/>
      <dgm:spPr/>
      <dgm:t>
        <a:bodyPr/>
        <a:lstStyle/>
        <a:p>
          <a:endParaRPr lang="en-US" sz="1200"/>
        </a:p>
      </dgm:t>
    </dgm:pt>
    <dgm:pt modelId="{95A38E0F-9328-6146-8229-CB74D74F567F}" type="sibTrans" cxnId="{75373476-DF69-374F-81BA-7F8954FD4DEA}">
      <dgm:prSet/>
      <dgm:spPr/>
      <dgm:t>
        <a:bodyPr/>
        <a:lstStyle/>
        <a:p>
          <a:endParaRPr lang="en-US" sz="1200"/>
        </a:p>
      </dgm:t>
    </dgm:pt>
    <dgm:pt modelId="{8385F8A8-0857-124A-A77D-51DA1FED3FE1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系统级测试</a:t>
          </a:r>
          <a:endParaRPr lang="en-US" sz="1050" dirty="0"/>
        </a:p>
      </dgm:t>
    </dgm:pt>
    <dgm:pt modelId="{F3D6A24E-A71C-D54B-B9E8-4663A21E39CA}" type="parTrans" cxnId="{F4100459-6B19-774B-963A-96E41A08A043}">
      <dgm:prSet/>
      <dgm:spPr/>
      <dgm:t>
        <a:bodyPr/>
        <a:lstStyle/>
        <a:p>
          <a:endParaRPr lang="en-US" sz="1200"/>
        </a:p>
      </dgm:t>
    </dgm:pt>
    <dgm:pt modelId="{0E870CC4-4713-994F-A8AC-9DBD812A7A5C}" type="sibTrans" cxnId="{F4100459-6B19-774B-963A-96E41A08A043}">
      <dgm:prSet/>
      <dgm:spPr/>
      <dgm:t>
        <a:bodyPr/>
        <a:lstStyle/>
        <a:p>
          <a:endParaRPr lang="en-US" sz="1200"/>
        </a:p>
      </dgm:t>
    </dgm:pt>
    <dgm:pt modelId="{A6A5ACD0-503A-B44D-988F-4E1CE3CAADA2}" type="pres">
      <dgm:prSet presAssocID="{E9FBC457-0E47-1C42-B6A5-B88E14CEEB97}" presName="Name0" presStyleCnt="0">
        <dgm:presLayoutVars>
          <dgm:dir/>
          <dgm:animLvl val="lvl"/>
          <dgm:resizeHandles val="exact"/>
        </dgm:presLayoutVars>
      </dgm:prSet>
      <dgm:spPr/>
    </dgm:pt>
    <dgm:pt modelId="{A6B5C05C-CC37-4B40-AEDD-93D3C220452D}" type="pres">
      <dgm:prSet presAssocID="{FDAD6C3F-7FA3-5F4B-94B3-F27786BD38F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4D6C9E93-D7AB-2545-8ADE-714CCEF5CFC7}" type="pres">
      <dgm:prSet presAssocID="{0AB25AD0-A8DB-CE46-BF79-F16513E57554}" presName="parTxOnlySpace" presStyleCnt="0"/>
      <dgm:spPr/>
    </dgm:pt>
    <dgm:pt modelId="{E5ABEC83-6753-0744-A5A5-91BF6F078177}" type="pres">
      <dgm:prSet presAssocID="{9BC63CA5-BC22-3E41-951C-EE278237E48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154FEE2-98A4-C041-9438-F76938B134BE}" type="pres">
      <dgm:prSet presAssocID="{8D8A4955-C3DA-8648-8BF4-97BB6224BD41}" presName="parTxOnlySpace" presStyleCnt="0"/>
      <dgm:spPr/>
    </dgm:pt>
    <dgm:pt modelId="{AC5E9B47-2338-034C-9C83-79774C5B2D5F}" type="pres">
      <dgm:prSet presAssocID="{E5A4EC9F-7A8C-8944-AE1D-2E79EED5A26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1FFB2F8-3B5B-1C4E-8C7A-E36979A90FAE}" type="pres">
      <dgm:prSet presAssocID="{95A38E0F-9328-6146-8229-CB74D74F567F}" presName="parTxOnlySpace" presStyleCnt="0"/>
      <dgm:spPr/>
    </dgm:pt>
    <dgm:pt modelId="{E9547AFA-50A7-644F-8CE0-80985805C036}" type="pres">
      <dgm:prSet presAssocID="{8B522DC1-0BA2-0C49-85EE-49094E54333A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4B83B45E-AC2A-AD47-9BFE-232D94E2251B}" type="pres">
      <dgm:prSet presAssocID="{4A9CD612-8BCA-6C4F-8F03-E908F8736042}" presName="parTxOnlySpace" presStyleCnt="0"/>
      <dgm:spPr/>
    </dgm:pt>
    <dgm:pt modelId="{C813F1DF-9472-344F-8277-05B8B7603B45}" type="pres">
      <dgm:prSet presAssocID="{8C29EA10-EA09-3346-B8B5-7C184673D1E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262A867-4BE6-BF42-B345-CADFE79AD94E}" type="pres">
      <dgm:prSet presAssocID="{B8B994FB-91F5-A744-B8B3-6BED67E922B5}" presName="parTxOnlySpace" presStyleCnt="0"/>
      <dgm:spPr/>
    </dgm:pt>
    <dgm:pt modelId="{81342181-49F8-7A43-B3BC-31445FE37A5A}" type="pres">
      <dgm:prSet presAssocID="{DCEDF18A-60C7-A144-A54E-D85BBA5B22A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CB7BFAB6-634C-424D-896E-3E3FB26D063C}" type="pres">
      <dgm:prSet presAssocID="{A53B5D2E-F807-A241-BB74-910B835E7617}" presName="parTxOnlySpace" presStyleCnt="0"/>
      <dgm:spPr/>
    </dgm:pt>
    <dgm:pt modelId="{0651A80E-336B-0B49-AD75-91A964ECDC95}" type="pres">
      <dgm:prSet presAssocID="{8385F8A8-0857-124A-A77D-51DA1FED3FE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AB8BD06-AA39-8B41-AE35-A750867B82BD}" srcId="{E9FBC457-0E47-1C42-B6A5-B88E14CEEB97}" destId="{8C29EA10-EA09-3346-B8B5-7C184673D1E4}" srcOrd="4" destOrd="0" parTransId="{8AEE2226-9BD4-0745-8E76-08862EAAC0B6}" sibTransId="{B8B994FB-91F5-A744-B8B3-6BED67E922B5}"/>
    <dgm:cxn modelId="{7A5F0712-8D33-B74E-AD2D-5BBF95596338}" type="presOf" srcId="{FDAD6C3F-7FA3-5F4B-94B3-F27786BD38FA}" destId="{A6B5C05C-CC37-4B40-AEDD-93D3C220452D}" srcOrd="0" destOrd="0" presId="urn:microsoft.com/office/officeart/2005/8/layout/chevron1"/>
    <dgm:cxn modelId="{530DB668-D99B-ED4D-9992-C50A80394E47}" type="presOf" srcId="{DCEDF18A-60C7-A144-A54E-D85BBA5B22A1}" destId="{81342181-49F8-7A43-B3BC-31445FE37A5A}" srcOrd="0" destOrd="0" presId="urn:microsoft.com/office/officeart/2005/8/layout/chevron1"/>
    <dgm:cxn modelId="{2FBEF44B-99B7-2540-B6F2-3CBD5DFB4AD8}" type="presOf" srcId="{8C29EA10-EA09-3346-B8B5-7C184673D1E4}" destId="{C813F1DF-9472-344F-8277-05B8B7603B45}" srcOrd="0" destOrd="0" presId="urn:microsoft.com/office/officeart/2005/8/layout/chevron1"/>
    <dgm:cxn modelId="{A77A196E-666B-024A-B3F6-945DA4D5912D}" type="presOf" srcId="{E9FBC457-0E47-1C42-B6A5-B88E14CEEB97}" destId="{A6A5ACD0-503A-B44D-988F-4E1CE3CAADA2}" srcOrd="0" destOrd="0" presId="urn:microsoft.com/office/officeart/2005/8/layout/chevron1"/>
    <dgm:cxn modelId="{54DFF36F-4A49-C840-BA57-4E2B6E90867B}" srcId="{E9FBC457-0E47-1C42-B6A5-B88E14CEEB97}" destId="{FDAD6C3F-7FA3-5F4B-94B3-F27786BD38FA}" srcOrd="0" destOrd="0" parTransId="{96A5BFD6-69B9-AD4C-AEF2-A20D5E935E43}" sibTransId="{0AB25AD0-A8DB-CE46-BF79-F16513E57554}"/>
    <dgm:cxn modelId="{75373476-DF69-374F-81BA-7F8954FD4DEA}" srcId="{E9FBC457-0E47-1C42-B6A5-B88E14CEEB97}" destId="{E5A4EC9F-7A8C-8944-AE1D-2E79EED5A264}" srcOrd="2" destOrd="0" parTransId="{8B710F13-85D7-BF40-98D6-689C274EC4E8}" sibTransId="{95A38E0F-9328-6146-8229-CB74D74F567F}"/>
    <dgm:cxn modelId="{F4100459-6B19-774B-963A-96E41A08A043}" srcId="{E9FBC457-0E47-1C42-B6A5-B88E14CEEB97}" destId="{8385F8A8-0857-124A-A77D-51DA1FED3FE1}" srcOrd="6" destOrd="0" parTransId="{F3D6A24E-A71C-D54B-B9E8-4663A21E39CA}" sibTransId="{0E870CC4-4713-994F-A8AC-9DBD812A7A5C}"/>
    <dgm:cxn modelId="{10535A79-7646-0548-947D-80CE6F6967A7}" srcId="{E9FBC457-0E47-1C42-B6A5-B88E14CEEB97}" destId="{8B522DC1-0BA2-0C49-85EE-49094E54333A}" srcOrd="3" destOrd="0" parTransId="{984E2232-2ED8-6845-85A3-87439A084253}" sibTransId="{4A9CD612-8BCA-6C4F-8F03-E908F8736042}"/>
    <dgm:cxn modelId="{68A7668E-6A14-0A42-B326-D1AFAE560EE2}" srcId="{E9FBC457-0E47-1C42-B6A5-B88E14CEEB97}" destId="{DCEDF18A-60C7-A144-A54E-D85BBA5B22A1}" srcOrd="5" destOrd="0" parTransId="{FCA69174-0B75-774A-BEA5-5B22E6937384}" sibTransId="{A53B5D2E-F807-A241-BB74-910B835E7617}"/>
    <dgm:cxn modelId="{CEBF2090-9EA1-BB44-BD4E-A021521AEDAC}" type="presOf" srcId="{E5A4EC9F-7A8C-8944-AE1D-2E79EED5A264}" destId="{AC5E9B47-2338-034C-9C83-79774C5B2D5F}" srcOrd="0" destOrd="0" presId="urn:microsoft.com/office/officeart/2005/8/layout/chevron1"/>
    <dgm:cxn modelId="{65161493-9F2D-8045-B840-54282093D8C8}" type="presOf" srcId="{8385F8A8-0857-124A-A77D-51DA1FED3FE1}" destId="{0651A80E-336B-0B49-AD75-91A964ECDC95}" srcOrd="0" destOrd="0" presId="urn:microsoft.com/office/officeart/2005/8/layout/chevron1"/>
    <dgm:cxn modelId="{D95DF3BB-D20D-7848-AC07-2B78C3E5E315}" srcId="{E9FBC457-0E47-1C42-B6A5-B88E14CEEB97}" destId="{9BC63CA5-BC22-3E41-951C-EE278237E486}" srcOrd="1" destOrd="0" parTransId="{21389485-8C64-D441-921A-F763372752B0}" sibTransId="{8D8A4955-C3DA-8648-8BF4-97BB6224BD41}"/>
    <dgm:cxn modelId="{473DBDBC-2822-924C-9279-717B36AAF6C2}" type="presOf" srcId="{8B522DC1-0BA2-0C49-85EE-49094E54333A}" destId="{E9547AFA-50A7-644F-8CE0-80985805C036}" srcOrd="0" destOrd="0" presId="urn:microsoft.com/office/officeart/2005/8/layout/chevron1"/>
    <dgm:cxn modelId="{BD6271DC-F47D-F944-8440-C7431F4DEC01}" type="presOf" srcId="{9BC63CA5-BC22-3E41-951C-EE278237E486}" destId="{E5ABEC83-6753-0744-A5A5-91BF6F078177}" srcOrd="0" destOrd="0" presId="urn:microsoft.com/office/officeart/2005/8/layout/chevron1"/>
    <dgm:cxn modelId="{A7443C13-8582-A441-8D08-21C4B2EBAB50}" type="presParOf" srcId="{A6A5ACD0-503A-B44D-988F-4E1CE3CAADA2}" destId="{A6B5C05C-CC37-4B40-AEDD-93D3C220452D}" srcOrd="0" destOrd="0" presId="urn:microsoft.com/office/officeart/2005/8/layout/chevron1"/>
    <dgm:cxn modelId="{A5C3E410-FFFA-BD42-AAB8-019ECAE830B9}" type="presParOf" srcId="{A6A5ACD0-503A-B44D-988F-4E1CE3CAADA2}" destId="{4D6C9E93-D7AB-2545-8ADE-714CCEF5CFC7}" srcOrd="1" destOrd="0" presId="urn:microsoft.com/office/officeart/2005/8/layout/chevron1"/>
    <dgm:cxn modelId="{6D6BFC72-9BA9-3544-84FE-63058FAD2BFA}" type="presParOf" srcId="{A6A5ACD0-503A-B44D-988F-4E1CE3CAADA2}" destId="{E5ABEC83-6753-0744-A5A5-91BF6F078177}" srcOrd="2" destOrd="0" presId="urn:microsoft.com/office/officeart/2005/8/layout/chevron1"/>
    <dgm:cxn modelId="{3E1BCBA5-4CC3-1D42-AACB-9F0B7787D10B}" type="presParOf" srcId="{A6A5ACD0-503A-B44D-988F-4E1CE3CAADA2}" destId="{2154FEE2-98A4-C041-9438-F76938B134BE}" srcOrd="3" destOrd="0" presId="urn:microsoft.com/office/officeart/2005/8/layout/chevron1"/>
    <dgm:cxn modelId="{8557A883-1C8B-2740-A649-51F899BE2BE4}" type="presParOf" srcId="{A6A5ACD0-503A-B44D-988F-4E1CE3CAADA2}" destId="{AC5E9B47-2338-034C-9C83-79774C5B2D5F}" srcOrd="4" destOrd="0" presId="urn:microsoft.com/office/officeart/2005/8/layout/chevron1"/>
    <dgm:cxn modelId="{09A5D230-9928-5248-90E7-B7CB3D4F55AE}" type="presParOf" srcId="{A6A5ACD0-503A-B44D-988F-4E1CE3CAADA2}" destId="{51FFB2F8-3B5B-1C4E-8C7A-E36979A90FAE}" srcOrd="5" destOrd="0" presId="urn:microsoft.com/office/officeart/2005/8/layout/chevron1"/>
    <dgm:cxn modelId="{1F998B08-CDE5-8B40-AEB2-4BD53FD0E48D}" type="presParOf" srcId="{A6A5ACD0-503A-B44D-988F-4E1CE3CAADA2}" destId="{E9547AFA-50A7-644F-8CE0-80985805C036}" srcOrd="6" destOrd="0" presId="urn:microsoft.com/office/officeart/2005/8/layout/chevron1"/>
    <dgm:cxn modelId="{1A0ECE3F-F745-0A4E-A809-D77A237CDD81}" type="presParOf" srcId="{A6A5ACD0-503A-B44D-988F-4E1CE3CAADA2}" destId="{4B83B45E-AC2A-AD47-9BFE-232D94E2251B}" srcOrd="7" destOrd="0" presId="urn:microsoft.com/office/officeart/2005/8/layout/chevron1"/>
    <dgm:cxn modelId="{06136BBE-9F3E-D743-8CFA-A187B14A203D}" type="presParOf" srcId="{A6A5ACD0-503A-B44D-988F-4E1CE3CAADA2}" destId="{C813F1DF-9472-344F-8277-05B8B7603B45}" srcOrd="8" destOrd="0" presId="urn:microsoft.com/office/officeart/2005/8/layout/chevron1"/>
    <dgm:cxn modelId="{BEE77CFE-D4C4-0F40-AB7F-9BF635ECF3EE}" type="presParOf" srcId="{A6A5ACD0-503A-B44D-988F-4E1CE3CAADA2}" destId="{E262A867-4BE6-BF42-B345-CADFE79AD94E}" srcOrd="9" destOrd="0" presId="urn:microsoft.com/office/officeart/2005/8/layout/chevron1"/>
    <dgm:cxn modelId="{8243B68F-C6FD-4643-841E-795C0C5AA952}" type="presParOf" srcId="{A6A5ACD0-503A-B44D-988F-4E1CE3CAADA2}" destId="{81342181-49F8-7A43-B3BC-31445FE37A5A}" srcOrd="10" destOrd="0" presId="urn:microsoft.com/office/officeart/2005/8/layout/chevron1"/>
    <dgm:cxn modelId="{DCBB9D13-F28F-404E-AF4B-0237DA435D57}" type="presParOf" srcId="{A6A5ACD0-503A-B44D-988F-4E1CE3CAADA2}" destId="{CB7BFAB6-634C-424D-896E-3E3FB26D063C}" srcOrd="11" destOrd="0" presId="urn:microsoft.com/office/officeart/2005/8/layout/chevron1"/>
    <dgm:cxn modelId="{C2AD67F5-4D77-BA46-A873-5949CD2C9357}" type="presParOf" srcId="{A6A5ACD0-503A-B44D-988F-4E1CE3CAADA2}" destId="{0651A80E-336B-0B49-AD75-91A964ECDC95}" srcOrd="1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FBC457-0E47-1C42-B6A5-B88E14CEEB9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DAD6C3F-7FA3-5F4B-94B3-F27786BD38FA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en-US" sz="1050" dirty="0"/>
            <a:t>IC </a:t>
          </a:r>
          <a:r>
            <a:rPr lang="zh-CN" altLang="en-US" sz="1050" dirty="0"/>
            <a:t>设计</a:t>
          </a:r>
          <a:endParaRPr lang="en-US" sz="1050" dirty="0"/>
        </a:p>
      </dgm:t>
    </dgm:pt>
    <dgm:pt modelId="{96A5BFD6-69B9-AD4C-AEF2-A20D5E935E43}" type="parTrans" cxnId="{54DFF36F-4A49-C840-BA57-4E2B6E90867B}">
      <dgm:prSet/>
      <dgm:spPr/>
      <dgm:t>
        <a:bodyPr/>
        <a:lstStyle/>
        <a:p>
          <a:endParaRPr lang="en-US" sz="1200"/>
        </a:p>
      </dgm:t>
    </dgm:pt>
    <dgm:pt modelId="{0AB25AD0-A8DB-CE46-BF79-F16513E57554}" type="sibTrans" cxnId="{54DFF36F-4A49-C840-BA57-4E2B6E90867B}">
      <dgm:prSet/>
      <dgm:spPr/>
      <dgm:t>
        <a:bodyPr/>
        <a:lstStyle/>
        <a:p>
          <a:endParaRPr lang="en-US" sz="1200"/>
        </a:p>
      </dgm:t>
    </dgm:pt>
    <dgm:pt modelId="{9BC63CA5-BC22-3E41-951C-EE278237E486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晶圆制造</a:t>
          </a:r>
          <a:endParaRPr lang="en-US" sz="1050" dirty="0"/>
        </a:p>
      </dgm:t>
    </dgm:pt>
    <dgm:pt modelId="{21389485-8C64-D441-921A-F763372752B0}" type="parTrans" cxnId="{D95DF3BB-D20D-7848-AC07-2B78C3E5E315}">
      <dgm:prSet/>
      <dgm:spPr/>
      <dgm:t>
        <a:bodyPr/>
        <a:lstStyle/>
        <a:p>
          <a:endParaRPr lang="en-US" sz="1200"/>
        </a:p>
      </dgm:t>
    </dgm:pt>
    <dgm:pt modelId="{8D8A4955-C3DA-8648-8BF4-97BB6224BD41}" type="sibTrans" cxnId="{D95DF3BB-D20D-7848-AC07-2B78C3E5E315}">
      <dgm:prSet/>
      <dgm:spPr/>
      <dgm:t>
        <a:bodyPr/>
        <a:lstStyle/>
        <a:p>
          <a:endParaRPr lang="en-US" sz="1200"/>
        </a:p>
      </dgm:t>
    </dgm:pt>
    <dgm:pt modelId="{8C29EA10-EA09-3346-B8B5-7C184673D1E4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封装</a:t>
          </a:r>
          <a:endParaRPr lang="en-US" sz="1050" dirty="0"/>
        </a:p>
      </dgm:t>
    </dgm:pt>
    <dgm:pt modelId="{8AEE2226-9BD4-0745-8E76-08862EAAC0B6}" type="parTrans" cxnId="{7AB8BD06-AA39-8B41-AE35-A750867B82BD}">
      <dgm:prSet/>
      <dgm:spPr/>
      <dgm:t>
        <a:bodyPr/>
        <a:lstStyle/>
        <a:p>
          <a:endParaRPr lang="en-US" sz="1200"/>
        </a:p>
      </dgm:t>
    </dgm:pt>
    <dgm:pt modelId="{B8B994FB-91F5-A744-B8B3-6BED67E922B5}" type="sibTrans" cxnId="{7AB8BD06-AA39-8B41-AE35-A750867B82BD}">
      <dgm:prSet/>
      <dgm:spPr/>
      <dgm:t>
        <a:bodyPr/>
        <a:lstStyle/>
        <a:p>
          <a:endParaRPr lang="en-US" sz="1200"/>
        </a:p>
      </dgm:t>
    </dgm:pt>
    <dgm:pt modelId="{DCEDF18A-60C7-A144-A54E-D85BBA5B22A1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封装芯片测试</a:t>
          </a:r>
          <a:endParaRPr lang="en-US" sz="1050" dirty="0"/>
        </a:p>
      </dgm:t>
    </dgm:pt>
    <dgm:pt modelId="{FCA69174-0B75-774A-BEA5-5B22E6937384}" type="parTrans" cxnId="{68A7668E-6A14-0A42-B326-D1AFAE560EE2}">
      <dgm:prSet/>
      <dgm:spPr/>
      <dgm:t>
        <a:bodyPr/>
        <a:lstStyle/>
        <a:p>
          <a:endParaRPr lang="en-US" sz="1200"/>
        </a:p>
      </dgm:t>
    </dgm:pt>
    <dgm:pt modelId="{A53B5D2E-F807-A241-BB74-910B835E7617}" type="sibTrans" cxnId="{68A7668E-6A14-0A42-B326-D1AFAE560EE2}">
      <dgm:prSet/>
      <dgm:spPr/>
      <dgm:t>
        <a:bodyPr/>
        <a:lstStyle/>
        <a:p>
          <a:endParaRPr lang="en-US" sz="1200"/>
        </a:p>
      </dgm:t>
    </dgm:pt>
    <dgm:pt modelId="{8B522DC1-0BA2-0C49-85EE-49094E54333A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晶圆测试</a:t>
          </a:r>
          <a:endParaRPr lang="en-US" sz="1050" dirty="0"/>
        </a:p>
      </dgm:t>
    </dgm:pt>
    <dgm:pt modelId="{984E2232-2ED8-6845-85A3-87439A084253}" type="parTrans" cxnId="{10535A79-7646-0548-947D-80CE6F6967A7}">
      <dgm:prSet/>
      <dgm:spPr/>
      <dgm:t>
        <a:bodyPr/>
        <a:lstStyle/>
        <a:p>
          <a:endParaRPr lang="en-US" sz="1200"/>
        </a:p>
      </dgm:t>
    </dgm:pt>
    <dgm:pt modelId="{4A9CD612-8BCA-6C4F-8F03-E908F8736042}" type="sibTrans" cxnId="{10535A79-7646-0548-947D-80CE6F6967A7}">
      <dgm:prSet/>
      <dgm:spPr/>
      <dgm:t>
        <a:bodyPr/>
        <a:lstStyle/>
        <a:p>
          <a:endParaRPr lang="en-US" sz="1200"/>
        </a:p>
      </dgm:t>
    </dgm:pt>
    <dgm:pt modelId="{E5A4EC9F-7A8C-8944-AE1D-2E79EED5A264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晶圆验收</a:t>
          </a:r>
          <a:endParaRPr lang="en-US" altLang="zh-CN" sz="1050" dirty="0"/>
        </a:p>
        <a:p>
          <a:r>
            <a:rPr lang="en-US" altLang="zh-CN" sz="1050" dirty="0"/>
            <a:t>&amp;</a:t>
          </a:r>
          <a:r>
            <a:rPr lang="zh-CN" altLang="en-US" sz="1050" dirty="0"/>
            <a:t>可靠性</a:t>
          </a:r>
          <a:endParaRPr lang="en-US" sz="1050" dirty="0"/>
        </a:p>
      </dgm:t>
    </dgm:pt>
    <dgm:pt modelId="{8B710F13-85D7-BF40-98D6-689C274EC4E8}" type="parTrans" cxnId="{75373476-DF69-374F-81BA-7F8954FD4DEA}">
      <dgm:prSet/>
      <dgm:spPr/>
      <dgm:t>
        <a:bodyPr/>
        <a:lstStyle/>
        <a:p>
          <a:endParaRPr lang="en-US" sz="1200"/>
        </a:p>
      </dgm:t>
    </dgm:pt>
    <dgm:pt modelId="{95A38E0F-9328-6146-8229-CB74D74F567F}" type="sibTrans" cxnId="{75373476-DF69-374F-81BA-7F8954FD4DEA}">
      <dgm:prSet/>
      <dgm:spPr/>
      <dgm:t>
        <a:bodyPr/>
        <a:lstStyle/>
        <a:p>
          <a:endParaRPr lang="en-US" sz="1200"/>
        </a:p>
      </dgm:t>
    </dgm:pt>
    <dgm:pt modelId="{8385F8A8-0857-124A-A77D-51DA1FED3FE1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系统级测试</a:t>
          </a:r>
          <a:endParaRPr lang="en-US" sz="1050" dirty="0"/>
        </a:p>
      </dgm:t>
    </dgm:pt>
    <dgm:pt modelId="{F3D6A24E-A71C-D54B-B9E8-4663A21E39CA}" type="parTrans" cxnId="{F4100459-6B19-774B-963A-96E41A08A043}">
      <dgm:prSet/>
      <dgm:spPr/>
      <dgm:t>
        <a:bodyPr/>
        <a:lstStyle/>
        <a:p>
          <a:endParaRPr lang="en-US" sz="1200"/>
        </a:p>
      </dgm:t>
    </dgm:pt>
    <dgm:pt modelId="{0E870CC4-4713-994F-A8AC-9DBD812A7A5C}" type="sibTrans" cxnId="{F4100459-6B19-774B-963A-96E41A08A043}">
      <dgm:prSet/>
      <dgm:spPr/>
      <dgm:t>
        <a:bodyPr/>
        <a:lstStyle/>
        <a:p>
          <a:endParaRPr lang="en-US" sz="1200"/>
        </a:p>
      </dgm:t>
    </dgm:pt>
    <dgm:pt modelId="{A6A5ACD0-503A-B44D-988F-4E1CE3CAADA2}" type="pres">
      <dgm:prSet presAssocID="{E9FBC457-0E47-1C42-B6A5-B88E14CEEB97}" presName="Name0" presStyleCnt="0">
        <dgm:presLayoutVars>
          <dgm:dir/>
          <dgm:animLvl val="lvl"/>
          <dgm:resizeHandles val="exact"/>
        </dgm:presLayoutVars>
      </dgm:prSet>
      <dgm:spPr/>
    </dgm:pt>
    <dgm:pt modelId="{A6B5C05C-CC37-4B40-AEDD-93D3C220452D}" type="pres">
      <dgm:prSet presAssocID="{FDAD6C3F-7FA3-5F4B-94B3-F27786BD38F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4D6C9E93-D7AB-2545-8ADE-714CCEF5CFC7}" type="pres">
      <dgm:prSet presAssocID="{0AB25AD0-A8DB-CE46-BF79-F16513E57554}" presName="parTxOnlySpace" presStyleCnt="0"/>
      <dgm:spPr/>
    </dgm:pt>
    <dgm:pt modelId="{E5ABEC83-6753-0744-A5A5-91BF6F078177}" type="pres">
      <dgm:prSet presAssocID="{9BC63CA5-BC22-3E41-951C-EE278237E48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154FEE2-98A4-C041-9438-F76938B134BE}" type="pres">
      <dgm:prSet presAssocID="{8D8A4955-C3DA-8648-8BF4-97BB6224BD41}" presName="parTxOnlySpace" presStyleCnt="0"/>
      <dgm:spPr/>
    </dgm:pt>
    <dgm:pt modelId="{AC5E9B47-2338-034C-9C83-79774C5B2D5F}" type="pres">
      <dgm:prSet presAssocID="{E5A4EC9F-7A8C-8944-AE1D-2E79EED5A26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1FFB2F8-3B5B-1C4E-8C7A-E36979A90FAE}" type="pres">
      <dgm:prSet presAssocID="{95A38E0F-9328-6146-8229-CB74D74F567F}" presName="parTxOnlySpace" presStyleCnt="0"/>
      <dgm:spPr/>
    </dgm:pt>
    <dgm:pt modelId="{E9547AFA-50A7-644F-8CE0-80985805C036}" type="pres">
      <dgm:prSet presAssocID="{8B522DC1-0BA2-0C49-85EE-49094E54333A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4B83B45E-AC2A-AD47-9BFE-232D94E2251B}" type="pres">
      <dgm:prSet presAssocID="{4A9CD612-8BCA-6C4F-8F03-E908F8736042}" presName="parTxOnlySpace" presStyleCnt="0"/>
      <dgm:spPr/>
    </dgm:pt>
    <dgm:pt modelId="{C813F1DF-9472-344F-8277-05B8B7603B45}" type="pres">
      <dgm:prSet presAssocID="{8C29EA10-EA09-3346-B8B5-7C184673D1E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262A867-4BE6-BF42-B345-CADFE79AD94E}" type="pres">
      <dgm:prSet presAssocID="{B8B994FB-91F5-A744-B8B3-6BED67E922B5}" presName="parTxOnlySpace" presStyleCnt="0"/>
      <dgm:spPr/>
    </dgm:pt>
    <dgm:pt modelId="{81342181-49F8-7A43-B3BC-31445FE37A5A}" type="pres">
      <dgm:prSet presAssocID="{DCEDF18A-60C7-A144-A54E-D85BBA5B22A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CB7BFAB6-634C-424D-896E-3E3FB26D063C}" type="pres">
      <dgm:prSet presAssocID="{A53B5D2E-F807-A241-BB74-910B835E7617}" presName="parTxOnlySpace" presStyleCnt="0"/>
      <dgm:spPr/>
    </dgm:pt>
    <dgm:pt modelId="{0651A80E-336B-0B49-AD75-91A964ECDC95}" type="pres">
      <dgm:prSet presAssocID="{8385F8A8-0857-124A-A77D-51DA1FED3FE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AB8BD06-AA39-8B41-AE35-A750867B82BD}" srcId="{E9FBC457-0E47-1C42-B6A5-B88E14CEEB97}" destId="{8C29EA10-EA09-3346-B8B5-7C184673D1E4}" srcOrd="4" destOrd="0" parTransId="{8AEE2226-9BD4-0745-8E76-08862EAAC0B6}" sibTransId="{B8B994FB-91F5-A744-B8B3-6BED67E922B5}"/>
    <dgm:cxn modelId="{7A5F0712-8D33-B74E-AD2D-5BBF95596338}" type="presOf" srcId="{FDAD6C3F-7FA3-5F4B-94B3-F27786BD38FA}" destId="{A6B5C05C-CC37-4B40-AEDD-93D3C220452D}" srcOrd="0" destOrd="0" presId="urn:microsoft.com/office/officeart/2005/8/layout/chevron1"/>
    <dgm:cxn modelId="{530DB668-D99B-ED4D-9992-C50A80394E47}" type="presOf" srcId="{DCEDF18A-60C7-A144-A54E-D85BBA5B22A1}" destId="{81342181-49F8-7A43-B3BC-31445FE37A5A}" srcOrd="0" destOrd="0" presId="urn:microsoft.com/office/officeart/2005/8/layout/chevron1"/>
    <dgm:cxn modelId="{2FBEF44B-99B7-2540-B6F2-3CBD5DFB4AD8}" type="presOf" srcId="{8C29EA10-EA09-3346-B8B5-7C184673D1E4}" destId="{C813F1DF-9472-344F-8277-05B8B7603B45}" srcOrd="0" destOrd="0" presId="urn:microsoft.com/office/officeart/2005/8/layout/chevron1"/>
    <dgm:cxn modelId="{A77A196E-666B-024A-B3F6-945DA4D5912D}" type="presOf" srcId="{E9FBC457-0E47-1C42-B6A5-B88E14CEEB97}" destId="{A6A5ACD0-503A-B44D-988F-4E1CE3CAADA2}" srcOrd="0" destOrd="0" presId="urn:microsoft.com/office/officeart/2005/8/layout/chevron1"/>
    <dgm:cxn modelId="{54DFF36F-4A49-C840-BA57-4E2B6E90867B}" srcId="{E9FBC457-0E47-1C42-B6A5-B88E14CEEB97}" destId="{FDAD6C3F-7FA3-5F4B-94B3-F27786BD38FA}" srcOrd="0" destOrd="0" parTransId="{96A5BFD6-69B9-AD4C-AEF2-A20D5E935E43}" sibTransId="{0AB25AD0-A8DB-CE46-BF79-F16513E57554}"/>
    <dgm:cxn modelId="{75373476-DF69-374F-81BA-7F8954FD4DEA}" srcId="{E9FBC457-0E47-1C42-B6A5-B88E14CEEB97}" destId="{E5A4EC9F-7A8C-8944-AE1D-2E79EED5A264}" srcOrd="2" destOrd="0" parTransId="{8B710F13-85D7-BF40-98D6-689C274EC4E8}" sibTransId="{95A38E0F-9328-6146-8229-CB74D74F567F}"/>
    <dgm:cxn modelId="{F4100459-6B19-774B-963A-96E41A08A043}" srcId="{E9FBC457-0E47-1C42-B6A5-B88E14CEEB97}" destId="{8385F8A8-0857-124A-A77D-51DA1FED3FE1}" srcOrd="6" destOrd="0" parTransId="{F3D6A24E-A71C-D54B-B9E8-4663A21E39CA}" sibTransId="{0E870CC4-4713-994F-A8AC-9DBD812A7A5C}"/>
    <dgm:cxn modelId="{10535A79-7646-0548-947D-80CE6F6967A7}" srcId="{E9FBC457-0E47-1C42-B6A5-B88E14CEEB97}" destId="{8B522DC1-0BA2-0C49-85EE-49094E54333A}" srcOrd="3" destOrd="0" parTransId="{984E2232-2ED8-6845-85A3-87439A084253}" sibTransId="{4A9CD612-8BCA-6C4F-8F03-E908F8736042}"/>
    <dgm:cxn modelId="{68A7668E-6A14-0A42-B326-D1AFAE560EE2}" srcId="{E9FBC457-0E47-1C42-B6A5-B88E14CEEB97}" destId="{DCEDF18A-60C7-A144-A54E-D85BBA5B22A1}" srcOrd="5" destOrd="0" parTransId="{FCA69174-0B75-774A-BEA5-5B22E6937384}" sibTransId="{A53B5D2E-F807-A241-BB74-910B835E7617}"/>
    <dgm:cxn modelId="{CEBF2090-9EA1-BB44-BD4E-A021521AEDAC}" type="presOf" srcId="{E5A4EC9F-7A8C-8944-AE1D-2E79EED5A264}" destId="{AC5E9B47-2338-034C-9C83-79774C5B2D5F}" srcOrd="0" destOrd="0" presId="urn:microsoft.com/office/officeart/2005/8/layout/chevron1"/>
    <dgm:cxn modelId="{65161493-9F2D-8045-B840-54282093D8C8}" type="presOf" srcId="{8385F8A8-0857-124A-A77D-51DA1FED3FE1}" destId="{0651A80E-336B-0B49-AD75-91A964ECDC95}" srcOrd="0" destOrd="0" presId="urn:microsoft.com/office/officeart/2005/8/layout/chevron1"/>
    <dgm:cxn modelId="{D95DF3BB-D20D-7848-AC07-2B78C3E5E315}" srcId="{E9FBC457-0E47-1C42-B6A5-B88E14CEEB97}" destId="{9BC63CA5-BC22-3E41-951C-EE278237E486}" srcOrd="1" destOrd="0" parTransId="{21389485-8C64-D441-921A-F763372752B0}" sibTransId="{8D8A4955-C3DA-8648-8BF4-97BB6224BD41}"/>
    <dgm:cxn modelId="{473DBDBC-2822-924C-9279-717B36AAF6C2}" type="presOf" srcId="{8B522DC1-0BA2-0C49-85EE-49094E54333A}" destId="{E9547AFA-50A7-644F-8CE0-80985805C036}" srcOrd="0" destOrd="0" presId="urn:microsoft.com/office/officeart/2005/8/layout/chevron1"/>
    <dgm:cxn modelId="{BD6271DC-F47D-F944-8440-C7431F4DEC01}" type="presOf" srcId="{9BC63CA5-BC22-3E41-951C-EE278237E486}" destId="{E5ABEC83-6753-0744-A5A5-91BF6F078177}" srcOrd="0" destOrd="0" presId="urn:microsoft.com/office/officeart/2005/8/layout/chevron1"/>
    <dgm:cxn modelId="{A7443C13-8582-A441-8D08-21C4B2EBAB50}" type="presParOf" srcId="{A6A5ACD0-503A-B44D-988F-4E1CE3CAADA2}" destId="{A6B5C05C-CC37-4B40-AEDD-93D3C220452D}" srcOrd="0" destOrd="0" presId="urn:microsoft.com/office/officeart/2005/8/layout/chevron1"/>
    <dgm:cxn modelId="{A5C3E410-FFFA-BD42-AAB8-019ECAE830B9}" type="presParOf" srcId="{A6A5ACD0-503A-B44D-988F-4E1CE3CAADA2}" destId="{4D6C9E93-D7AB-2545-8ADE-714CCEF5CFC7}" srcOrd="1" destOrd="0" presId="urn:microsoft.com/office/officeart/2005/8/layout/chevron1"/>
    <dgm:cxn modelId="{6D6BFC72-9BA9-3544-84FE-63058FAD2BFA}" type="presParOf" srcId="{A6A5ACD0-503A-B44D-988F-4E1CE3CAADA2}" destId="{E5ABEC83-6753-0744-A5A5-91BF6F078177}" srcOrd="2" destOrd="0" presId="urn:microsoft.com/office/officeart/2005/8/layout/chevron1"/>
    <dgm:cxn modelId="{3E1BCBA5-4CC3-1D42-AACB-9F0B7787D10B}" type="presParOf" srcId="{A6A5ACD0-503A-B44D-988F-4E1CE3CAADA2}" destId="{2154FEE2-98A4-C041-9438-F76938B134BE}" srcOrd="3" destOrd="0" presId="urn:microsoft.com/office/officeart/2005/8/layout/chevron1"/>
    <dgm:cxn modelId="{8557A883-1C8B-2740-A649-51F899BE2BE4}" type="presParOf" srcId="{A6A5ACD0-503A-B44D-988F-4E1CE3CAADA2}" destId="{AC5E9B47-2338-034C-9C83-79774C5B2D5F}" srcOrd="4" destOrd="0" presId="urn:microsoft.com/office/officeart/2005/8/layout/chevron1"/>
    <dgm:cxn modelId="{09A5D230-9928-5248-90E7-B7CB3D4F55AE}" type="presParOf" srcId="{A6A5ACD0-503A-B44D-988F-4E1CE3CAADA2}" destId="{51FFB2F8-3B5B-1C4E-8C7A-E36979A90FAE}" srcOrd="5" destOrd="0" presId="urn:microsoft.com/office/officeart/2005/8/layout/chevron1"/>
    <dgm:cxn modelId="{1F998B08-CDE5-8B40-AEB2-4BD53FD0E48D}" type="presParOf" srcId="{A6A5ACD0-503A-B44D-988F-4E1CE3CAADA2}" destId="{E9547AFA-50A7-644F-8CE0-80985805C036}" srcOrd="6" destOrd="0" presId="urn:microsoft.com/office/officeart/2005/8/layout/chevron1"/>
    <dgm:cxn modelId="{1A0ECE3F-F745-0A4E-A809-D77A237CDD81}" type="presParOf" srcId="{A6A5ACD0-503A-B44D-988F-4E1CE3CAADA2}" destId="{4B83B45E-AC2A-AD47-9BFE-232D94E2251B}" srcOrd="7" destOrd="0" presId="urn:microsoft.com/office/officeart/2005/8/layout/chevron1"/>
    <dgm:cxn modelId="{06136BBE-9F3E-D743-8CFA-A187B14A203D}" type="presParOf" srcId="{A6A5ACD0-503A-B44D-988F-4E1CE3CAADA2}" destId="{C813F1DF-9472-344F-8277-05B8B7603B45}" srcOrd="8" destOrd="0" presId="urn:microsoft.com/office/officeart/2005/8/layout/chevron1"/>
    <dgm:cxn modelId="{BEE77CFE-D4C4-0F40-AB7F-9BF635ECF3EE}" type="presParOf" srcId="{A6A5ACD0-503A-B44D-988F-4E1CE3CAADA2}" destId="{E262A867-4BE6-BF42-B345-CADFE79AD94E}" srcOrd="9" destOrd="0" presId="urn:microsoft.com/office/officeart/2005/8/layout/chevron1"/>
    <dgm:cxn modelId="{8243B68F-C6FD-4643-841E-795C0C5AA952}" type="presParOf" srcId="{A6A5ACD0-503A-B44D-988F-4E1CE3CAADA2}" destId="{81342181-49F8-7A43-B3BC-31445FE37A5A}" srcOrd="10" destOrd="0" presId="urn:microsoft.com/office/officeart/2005/8/layout/chevron1"/>
    <dgm:cxn modelId="{DCBB9D13-F28F-404E-AF4B-0237DA435D57}" type="presParOf" srcId="{A6A5ACD0-503A-B44D-988F-4E1CE3CAADA2}" destId="{CB7BFAB6-634C-424D-896E-3E3FB26D063C}" srcOrd="11" destOrd="0" presId="urn:microsoft.com/office/officeart/2005/8/layout/chevron1"/>
    <dgm:cxn modelId="{C2AD67F5-4D77-BA46-A873-5949CD2C9357}" type="presParOf" srcId="{A6A5ACD0-503A-B44D-988F-4E1CE3CAADA2}" destId="{0651A80E-336B-0B49-AD75-91A964ECDC95}" srcOrd="1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FBC457-0E47-1C42-B6A5-B88E14CEEB9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DAD6C3F-7FA3-5F4B-94B3-F27786BD38FA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en-US" sz="1050" dirty="0"/>
            <a:t>IC </a:t>
          </a:r>
          <a:r>
            <a:rPr lang="zh-CN" altLang="en-US" sz="1050" dirty="0"/>
            <a:t>设计</a:t>
          </a:r>
          <a:endParaRPr lang="en-US" sz="1050" dirty="0"/>
        </a:p>
      </dgm:t>
    </dgm:pt>
    <dgm:pt modelId="{96A5BFD6-69B9-AD4C-AEF2-A20D5E935E43}" type="parTrans" cxnId="{54DFF36F-4A49-C840-BA57-4E2B6E90867B}">
      <dgm:prSet/>
      <dgm:spPr/>
      <dgm:t>
        <a:bodyPr/>
        <a:lstStyle/>
        <a:p>
          <a:endParaRPr lang="en-US" sz="1200"/>
        </a:p>
      </dgm:t>
    </dgm:pt>
    <dgm:pt modelId="{0AB25AD0-A8DB-CE46-BF79-F16513E57554}" type="sibTrans" cxnId="{54DFF36F-4A49-C840-BA57-4E2B6E90867B}">
      <dgm:prSet/>
      <dgm:spPr/>
      <dgm:t>
        <a:bodyPr/>
        <a:lstStyle/>
        <a:p>
          <a:endParaRPr lang="en-US" sz="1200"/>
        </a:p>
      </dgm:t>
    </dgm:pt>
    <dgm:pt modelId="{9BC63CA5-BC22-3E41-951C-EE278237E486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晶圆制造</a:t>
          </a:r>
          <a:endParaRPr lang="en-US" sz="1050" dirty="0"/>
        </a:p>
      </dgm:t>
    </dgm:pt>
    <dgm:pt modelId="{21389485-8C64-D441-921A-F763372752B0}" type="parTrans" cxnId="{D95DF3BB-D20D-7848-AC07-2B78C3E5E315}">
      <dgm:prSet/>
      <dgm:spPr/>
      <dgm:t>
        <a:bodyPr/>
        <a:lstStyle/>
        <a:p>
          <a:endParaRPr lang="en-US" sz="1200"/>
        </a:p>
      </dgm:t>
    </dgm:pt>
    <dgm:pt modelId="{8D8A4955-C3DA-8648-8BF4-97BB6224BD41}" type="sibTrans" cxnId="{D95DF3BB-D20D-7848-AC07-2B78C3E5E315}">
      <dgm:prSet/>
      <dgm:spPr/>
      <dgm:t>
        <a:bodyPr/>
        <a:lstStyle/>
        <a:p>
          <a:endParaRPr lang="en-US" sz="1200"/>
        </a:p>
      </dgm:t>
    </dgm:pt>
    <dgm:pt modelId="{8C29EA10-EA09-3346-B8B5-7C184673D1E4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封装</a:t>
          </a:r>
          <a:endParaRPr lang="en-US" sz="1050" dirty="0"/>
        </a:p>
      </dgm:t>
    </dgm:pt>
    <dgm:pt modelId="{8AEE2226-9BD4-0745-8E76-08862EAAC0B6}" type="parTrans" cxnId="{7AB8BD06-AA39-8B41-AE35-A750867B82BD}">
      <dgm:prSet/>
      <dgm:spPr/>
      <dgm:t>
        <a:bodyPr/>
        <a:lstStyle/>
        <a:p>
          <a:endParaRPr lang="en-US" sz="1200"/>
        </a:p>
      </dgm:t>
    </dgm:pt>
    <dgm:pt modelId="{B8B994FB-91F5-A744-B8B3-6BED67E922B5}" type="sibTrans" cxnId="{7AB8BD06-AA39-8B41-AE35-A750867B82BD}">
      <dgm:prSet/>
      <dgm:spPr/>
      <dgm:t>
        <a:bodyPr/>
        <a:lstStyle/>
        <a:p>
          <a:endParaRPr lang="en-US" sz="1200"/>
        </a:p>
      </dgm:t>
    </dgm:pt>
    <dgm:pt modelId="{DCEDF18A-60C7-A144-A54E-D85BBA5B22A1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封装芯片测试</a:t>
          </a:r>
          <a:endParaRPr lang="en-US" sz="1050" dirty="0">
            <a:solidFill>
              <a:schemeClr val="bg1"/>
            </a:solidFill>
          </a:endParaRPr>
        </a:p>
      </dgm:t>
    </dgm:pt>
    <dgm:pt modelId="{FCA69174-0B75-774A-BEA5-5B22E6937384}" type="parTrans" cxnId="{68A7668E-6A14-0A42-B326-D1AFAE560EE2}">
      <dgm:prSet/>
      <dgm:spPr/>
      <dgm:t>
        <a:bodyPr/>
        <a:lstStyle/>
        <a:p>
          <a:endParaRPr lang="en-US" sz="1200"/>
        </a:p>
      </dgm:t>
    </dgm:pt>
    <dgm:pt modelId="{A53B5D2E-F807-A241-BB74-910B835E7617}" type="sibTrans" cxnId="{68A7668E-6A14-0A42-B326-D1AFAE560EE2}">
      <dgm:prSet/>
      <dgm:spPr/>
      <dgm:t>
        <a:bodyPr/>
        <a:lstStyle/>
        <a:p>
          <a:endParaRPr lang="en-US" sz="1200"/>
        </a:p>
      </dgm:t>
    </dgm:pt>
    <dgm:pt modelId="{8B522DC1-0BA2-0C49-85EE-49094E54333A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晶圆测试</a:t>
          </a:r>
          <a:endParaRPr lang="en-US" sz="1050" dirty="0"/>
        </a:p>
      </dgm:t>
    </dgm:pt>
    <dgm:pt modelId="{984E2232-2ED8-6845-85A3-87439A084253}" type="parTrans" cxnId="{10535A79-7646-0548-947D-80CE6F6967A7}">
      <dgm:prSet/>
      <dgm:spPr/>
      <dgm:t>
        <a:bodyPr/>
        <a:lstStyle/>
        <a:p>
          <a:endParaRPr lang="en-US" sz="1200"/>
        </a:p>
      </dgm:t>
    </dgm:pt>
    <dgm:pt modelId="{4A9CD612-8BCA-6C4F-8F03-E908F8736042}" type="sibTrans" cxnId="{10535A79-7646-0548-947D-80CE6F6967A7}">
      <dgm:prSet/>
      <dgm:spPr/>
      <dgm:t>
        <a:bodyPr/>
        <a:lstStyle/>
        <a:p>
          <a:endParaRPr lang="en-US" sz="1200"/>
        </a:p>
      </dgm:t>
    </dgm:pt>
    <dgm:pt modelId="{E5A4EC9F-7A8C-8944-AE1D-2E79EED5A264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晶圆验收</a:t>
          </a:r>
          <a:endParaRPr lang="en-US" altLang="zh-CN" sz="1050" dirty="0"/>
        </a:p>
        <a:p>
          <a:r>
            <a:rPr lang="en-US" altLang="zh-CN" sz="1050" dirty="0"/>
            <a:t>&amp;</a:t>
          </a:r>
          <a:r>
            <a:rPr lang="zh-CN" altLang="en-US" sz="1050" dirty="0"/>
            <a:t>可靠性</a:t>
          </a:r>
          <a:endParaRPr lang="en-US" sz="1050" dirty="0"/>
        </a:p>
      </dgm:t>
    </dgm:pt>
    <dgm:pt modelId="{8B710F13-85D7-BF40-98D6-689C274EC4E8}" type="parTrans" cxnId="{75373476-DF69-374F-81BA-7F8954FD4DEA}">
      <dgm:prSet/>
      <dgm:spPr/>
      <dgm:t>
        <a:bodyPr/>
        <a:lstStyle/>
        <a:p>
          <a:endParaRPr lang="en-US" sz="1200"/>
        </a:p>
      </dgm:t>
    </dgm:pt>
    <dgm:pt modelId="{95A38E0F-9328-6146-8229-CB74D74F567F}" type="sibTrans" cxnId="{75373476-DF69-374F-81BA-7F8954FD4DEA}">
      <dgm:prSet/>
      <dgm:spPr/>
      <dgm:t>
        <a:bodyPr/>
        <a:lstStyle/>
        <a:p>
          <a:endParaRPr lang="en-US" sz="1200"/>
        </a:p>
      </dgm:t>
    </dgm:pt>
    <dgm:pt modelId="{8385F8A8-0857-124A-A77D-51DA1FED3FE1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系统级测试</a:t>
          </a:r>
          <a:endParaRPr lang="en-US" sz="1050" dirty="0"/>
        </a:p>
      </dgm:t>
    </dgm:pt>
    <dgm:pt modelId="{F3D6A24E-A71C-D54B-B9E8-4663A21E39CA}" type="parTrans" cxnId="{F4100459-6B19-774B-963A-96E41A08A043}">
      <dgm:prSet/>
      <dgm:spPr/>
      <dgm:t>
        <a:bodyPr/>
        <a:lstStyle/>
        <a:p>
          <a:endParaRPr lang="en-US" sz="1200"/>
        </a:p>
      </dgm:t>
    </dgm:pt>
    <dgm:pt modelId="{0E870CC4-4713-994F-A8AC-9DBD812A7A5C}" type="sibTrans" cxnId="{F4100459-6B19-774B-963A-96E41A08A043}">
      <dgm:prSet/>
      <dgm:spPr/>
      <dgm:t>
        <a:bodyPr/>
        <a:lstStyle/>
        <a:p>
          <a:endParaRPr lang="en-US" sz="1200"/>
        </a:p>
      </dgm:t>
    </dgm:pt>
    <dgm:pt modelId="{A6A5ACD0-503A-B44D-988F-4E1CE3CAADA2}" type="pres">
      <dgm:prSet presAssocID="{E9FBC457-0E47-1C42-B6A5-B88E14CEEB97}" presName="Name0" presStyleCnt="0">
        <dgm:presLayoutVars>
          <dgm:dir/>
          <dgm:animLvl val="lvl"/>
          <dgm:resizeHandles val="exact"/>
        </dgm:presLayoutVars>
      </dgm:prSet>
      <dgm:spPr/>
    </dgm:pt>
    <dgm:pt modelId="{A6B5C05C-CC37-4B40-AEDD-93D3C220452D}" type="pres">
      <dgm:prSet presAssocID="{FDAD6C3F-7FA3-5F4B-94B3-F27786BD38F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4D6C9E93-D7AB-2545-8ADE-714CCEF5CFC7}" type="pres">
      <dgm:prSet presAssocID="{0AB25AD0-A8DB-CE46-BF79-F16513E57554}" presName="parTxOnlySpace" presStyleCnt="0"/>
      <dgm:spPr/>
    </dgm:pt>
    <dgm:pt modelId="{E5ABEC83-6753-0744-A5A5-91BF6F078177}" type="pres">
      <dgm:prSet presAssocID="{9BC63CA5-BC22-3E41-951C-EE278237E48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154FEE2-98A4-C041-9438-F76938B134BE}" type="pres">
      <dgm:prSet presAssocID="{8D8A4955-C3DA-8648-8BF4-97BB6224BD41}" presName="parTxOnlySpace" presStyleCnt="0"/>
      <dgm:spPr/>
    </dgm:pt>
    <dgm:pt modelId="{AC5E9B47-2338-034C-9C83-79774C5B2D5F}" type="pres">
      <dgm:prSet presAssocID="{E5A4EC9F-7A8C-8944-AE1D-2E79EED5A26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1FFB2F8-3B5B-1C4E-8C7A-E36979A90FAE}" type="pres">
      <dgm:prSet presAssocID="{95A38E0F-9328-6146-8229-CB74D74F567F}" presName="parTxOnlySpace" presStyleCnt="0"/>
      <dgm:spPr/>
    </dgm:pt>
    <dgm:pt modelId="{E9547AFA-50A7-644F-8CE0-80985805C036}" type="pres">
      <dgm:prSet presAssocID="{8B522DC1-0BA2-0C49-85EE-49094E54333A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4B83B45E-AC2A-AD47-9BFE-232D94E2251B}" type="pres">
      <dgm:prSet presAssocID="{4A9CD612-8BCA-6C4F-8F03-E908F8736042}" presName="parTxOnlySpace" presStyleCnt="0"/>
      <dgm:spPr/>
    </dgm:pt>
    <dgm:pt modelId="{C813F1DF-9472-344F-8277-05B8B7603B45}" type="pres">
      <dgm:prSet presAssocID="{8C29EA10-EA09-3346-B8B5-7C184673D1E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262A867-4BE6-BF42-B345-CADFE79AD94E}" type="pres">
      <dgm:prSet presAssocID="{B8B994FB-91F5-A744-B8B3-6BED67E922B5}" presName="parTxOnlySpace" presStyleCnt="0"/>
      <dgm:spPr/>
    </dgm:pt>
    <dgm:pt modelId="{81342181-49F8-7A43-B3BC-31445FE37A5A}" type="pres">
      <dgm:prSet presAssocID="{DCEDF18A-60C7-A144-A54E-D85BBA5B22A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CB7BFAB6-634C-424D-896E-3E3FB26D063C}" type="pres">
      <dgm:prSet presAssocID="{A53B5D2E-F807-A241-BB74-910B835E7617}" presName="parTxOnlySpace" presStyleCnt="0"/>
      <dgm:spPr/>
    </dgm:pt>
    <dgm:pt modelId="{0651A80E-336B-0B49-AD75-91A964ECDC95}" type="pres">
      <dgm:prSet presAssocID="{8385F8A8-0857-124A-A77D-51DA1FED3FE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AB8BD06-AA39-8B41-AE35-A750867B82BD}" srcId="{E9FBC457-0E47-1C42-B6A5-B88E14CEEB97}" destId="{8C29EA10-EA09-3346-B8B5-7C184673D1E4}" srcOrd="4" destOrd="0" parTransId="{8AEE2226-9BD4-0745-8E76-08862EAAC0B6}" sibTransId="{B8B994FB-91F5-A744-B8B3-6BED67E922B5}"/>
    <dgm:cxn modelId="{7A5F0712-8D33-B74E-AD2D-5BBF95596338}" type="presOf" srcId="{FDAD6C3F-7FA3-5F4B-94B3-F27786BD38FA}" destId="{A6B5C05C-CC37-4B40-AEDD-93D3C220452D}" srcOrd="0" destOrd="0" presId="urn:microsoft.com/office/officeart/2005/8/layout/chevron1"/>
    <dgm:cxn modelId="{530DB668-D99B-ED4D-9992-C50A80394E47}" type="presOf" srcId="{DCEDF18A-60C7-A144-A54E-D85BBA5B22A1}" destId="{81342181-49F8-7A43-B3BC-31445FE37A5A}" srcOrd="0" destOrd="0" presId="urn:microsoft.com/office/officeart/2005/8/layout/chevron1"/>
    <dgm:cxn modelId="{2FBEF44B-99B7-2540-B6F2-3CBD5DFB4AD8}" type="presOf" srcId="{8C29EA10-EA09-3346-B8B5-7C184673D1E4}" destId="{C813F1DF-9472-344F-8277-05B8B7603B45}" srcOrd="0" destOrd="0" presId="urn:microsoft.com/office/officeart/2005/8/layout/chevron1"/>
    <dgm:cxn modelId="{A77A196E-666B-024A-B3F6-945DA4D5912D}" type="presOf" srcId="{E9FBC457-0E47-1C42-B6A5-B88E14CEEB97}" destId="{A6A5ACD0-503A-B44D-988F-4E1CE3CAADA2}" srcOrd="0" destOrd="0" presId="urn:microsoft.com/office/officeart/2005/8/layout/chevron1"/>
    <dgm:cxn modelId="{54DFF36F-4A49-C840-BA57-4E2B6E90867B}" srcId="{E9FBC457-0E47-1C42-B6A5-B88E14CEEB97}" destId="{FDAD6C3F-7FA3-5F4B-94B3-F27786BD38FA}" srcOrd="0" destOrd="0" parTransId="{96A5BFD6-69B9-AD4C-AEF2-A20D5E935E43}" sibTransId="{0AB25AD0-A8DB-CE46-BF79-F16513E57554}"/>
    <dgm:cxn modelId="{75373476-DF69-374F-81BA-7F8954FD4DEA}" srcId="{E9FBC457-0E47-1C42-B6A5-B88E14CEEB97}" destId="{E5A4EC9F-7A8C-8944-AE1D-2E79EED5A264}" srcOrd="2" destOrd="0" parTransId="{8B710F13-85D7-BF40-98D6-689C274EC4E8}" sibTransId="{95A38E0F-9328-6146-8229-CB74D74F567F}"/>
    <dgm:cxn modelId="{F4100459-6B19-774B-963A-96E41A08A043}" srcId="{E9FBC457-0E47-1C42-B6A5-B88E14CEEB97}" destId="{8385F8A8-0857-124A-A77D-51DA1FED3FE1}" srcOrd="6" destOrd="0" parTransId="{F3D6A24E-A71C-D54B-B9E8-4663A21E39CA}" sibTransId="{0E870CC4-4713-994F-A8AC-9DBD812A7A5C}"/>
    <dgm:cxn modelId="{10535A79-7646-0548-947D-80CE6F6967A7}" srcId="{E9FBC457-0E47-1C42-B6A5-B88E14CEEB97}" destId="{8B522DC1-0BA2-0C49-85EE-49094E54333A}" srcOrd="3" destOrd="0" parTransId="{984E2232-2ED8-6845-85A3-87439A084253}" sibTransId="{4A9CD612-8BCA-6C4F-8F03-E908F8736042}"/>
    <dgm:cxn modelId="{68A7668E-6A14-0A42-B326-D1AFAE560EE2}" srcId="{E9FBC457-0E47-1C42-B6A5-B88E14CEEB97}" destId="{DCEDF18A-60C7-A144-A54E-D85BBA5B22A1}" srcOrd="5" destOrd="0" parTransId="{FCA69174-0B75-774A-BEA5-5B22E6937384}" sibTransId="{A53B5D2E-F807-A241-BB74-910B835E7617}"/>
    <dgm:cxn modelId="{CEBF2090-9EA1-BB44-BD4E-A021521AEDAC}" type="presOf" srcId="{E5A4EC9F-7A8C-8944-AE1D-2E79EED5A264}" destId="{AC5E9B47-2338-034C-9C83-79774C5B2D5F}" srcOrd="0" destOrd="0" presId="urn:microsoft.com/office/officeart/2005/8/layout/chevron1"/>
    <dgm:cxn modelId="{65161493-9F2D-8045-B840-54282093D8C8}" type="presOf" srcId="{8385F8A8-0857-124A-A77D-51DA1FED3FE1}" destId="{0651A80E-336B-0B49-AD75-91A964ECDC95}" srcOrd="0" destOrd="0" presId="urn:microsoft.com/office/officeart/2005/8/layout/chevron1"/>
    <dgm:cxn modelId="{D95DF3BB-D20D-7848-AC07-2B78C3E5E315}" srcId="{E9FBC457-0E47-1C42-B6A5-B88E14CEEB97}" destId="{9BC63CA5-BC22-3E41-951C-EE278237E486}" srcOrd="1" destOrd="0" parTransId="{21389485-8C64-D441-921A-F763372752B0}" sibTransId="{8D8A4955-C3DA-8648-8BF4-97BB6224BD41}"/>
    <dgm:cxn modelId="{473DBDBC-2822-924C-9279-717B36AAF6C2}" type="presOf" srcId="{8B522DC1-0BA2-0C49-85EE-49094E54333A}" destId="{E9547AFA-50A7-644F-8CE0-80985805C036}" srcOrd="0" destOrd="0" presId="urn:microsoft.com/office/officeart/2005/8/layout/chevron1"/>
    <dgm:cxn modelId="{BD6271DC-F47D-F944-8440-C7431F4DEC01}" type="presOf" srcId="{9BC63CA5-BC22-3E41-951C-EE278237E486}" destId="{E5ABEC83-6753-0744-A5A5-91BF6F078177}" srcOrd="0" destOrd="0" presId="urn:microsoft.com/office/officeart/2005/8/layout/chevron1"/>
    <dgm:cxn modelId="{A7443C13-8582-A441-8D08-21C4B2EBAB50}" type="presParOf" srcId="{A6A5ACD0-503A-B44D-988F-4E1CE3CAADA2}" destId="{A6B5C05C-CC37-4B40-AEDD-93D3C220452D}" srcOrd="0" destOrd="0" presId="urn:microsoft.com/office/officeart/2005/8/layout/chevron1"/>
    <dgm:cxn modelId="{A5C3E410-FFFA-BD42-AAB8-019ECAE830B9}" type="presParOf" srcId="{A6A5ACD0-503A-B44D-988F-4E1CE3CAADA2}" destId="{4D6C9E93-D7AB-2545-8ADE-714CCEF5CFC7}" srcOrd="1" destOrd="0" presId="urn:microsoft.com/office/officeart/2005/8/layout/chevron1"/>
    <dgm:cxn modelId="{6D6BFC72-9BA9-3544-84FE-63058FAD2BFA}" type="presParOf" srcId="{A6A5ACD0-503A-B44D-988F-4E1CE3CAADA2}" destId="{E5ABEC83-6753-0744-A5A5-91BF6F078177}" srcOrd="2" destOrd="0" presId="urn:microsoft.com/office/officeart/2005/8/layout/chevron1"/>
    <dgm:cxn modelId="{3E1BCBA5-4CC3-1D42-AACB-9F0B7787D10B}" type="presParOf" srcId="{A6A5ACD0-503A-B44D-988F-4E1CE3CAADA2}" destId="{2154FEE2-98A4-C041-9438-F76938B134BE}" srcOrd="3" destOrd="0" presId="urn:microsoft.com/office/officeart/2005/8/layout/chevron1"/>
    <dgm:cxn modelId="{8557A883-1C8B-2740-A649-51F899BE2BE4}" type="presParOf" srcId="{A6A5ACD0-503A-B44D-988F-4E1CE3CAADA2}" destId="{AC5E9B47-2338-034C-9C83-79774C5B2D5F}" srcOrd="4" destOrd="0" presId="urn:microsoft.com/office/officeart/2005/8/layout/chevron1"/>
    <dgm:cxn modelId="{09A5D230-9928-5248-90E7-B7CB3D4F55AE}" type="presParOf" srcId="{A6A5ACD0-503A-B44D-988F-4E1CE3CAADA2}" destId="{51FFB2F8-3B5B-1C4E-8C7A-E36979A90FAE}" srcOrd="5" destOrd="0" presId="urn:microsoft.com/office/officeart/2005/8/layout/chevron1"/>
    <dgm:cxn modelId="{1F998B08-CDE5-8B40-AEB2-4BD53FD0E48D}" type="presParOf" srcId="{A6A5ACD0-503A-B44D-988F-4E1CE3CAADA2}" destId="{E9547AFA-50A7-644F-8CE0-80985805C036}" srcOrd="6" destOrd="0" presId="urn:microsoft.com/office/officeart/2005/8/layout/chevron1"/>
    <dgm:cxn modelId="{1A0ECE3F-F745-0A4E-A809-D77A237CDD81}" type="presParOf" srcId="{A6A5ACD0-503A-B44D-988F-4E1CE3CAADA2}" destId="{4B83B45E-AC2A-AD47-9BFE-232D94E2251B}" srcOrd="7" destOrd="0" presId="urn:microsoft.com/office/officeart/2005/8/layout/chevron1"/>
    <dgm:cxn modelId="{06136BBE-9F3E-D743-8CFA-A187B14A203D}" type="presParOf" srcId="{A6A5ACD0-503A-B44D-988F-4E1CE3CAADA2}" destId="{C813F1DF-9472-344F-8277-05B8B7603B45}" srcOrd="8" destOrd="0" presId="urn:microsoft.com/office/officeart/2005/8/layout/chevron1"/>
    <dgm:cxn modelId="{BEE77CFE-D4C4-0F40-AB7F-9BF635ECF3EE}" type="presParOf" srcId="{A6A5ACD0-503A-B44D-988F-4E1CE3CAADA2}" destId="{E262A867-4BE6-BF42-B345-CADFE79AD94E}" srcOrd="9" destOrd="0" presId="urn:microsoft.com/office/officeart/2005/8/layout/chevron1"/>
    <dgm:cxn modelId="{8243B68F-C6FD-4643-841E-795C0C5AA952}" type="presParOf" srcId="{A6A5ACD0-503A-B44D-988F-4E1CE3CAADA2}" destId="{81342181-49F8-7A43-B3BC-31445FE37A5A}" srcOrd="10" destOrd="0" presId="urn:microsoft.com/office/officeart/2005/8/layout/chevron1"/>
    <dgm:cxn modelId="{DCBB9D13-F28F-404E-AF4B-0237DA435D57}" type="presParOf" srcId="{A6A5ACD0-503A-B44D-988F-4E1CE3CAADA2}" destId="{CB7BFAB6-634C-424D-896E-3E3FB26D063C}" srcOrd="11" destOrd="0" presId="urn:microsoft.com/office/officeart/2005/8/layout/chevron1"/>
    <dgm:cxn modelId="{C2AD67F5-4D77-BA46-A873-5949CD2C9357}" type="presParOf" srcId="{A6A5ACD0-503A-B44D-988F-4E1CE3CAADA2}" destId="{0651A80E-336B-0B49-AD75-91A964ECDC95}" srcOrd="1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5C05C-CC37-4B40-AEDD-93D3C220452D}">
      <dsp:nvSpPr>
        <dsp:cNvPr id="0" name=""/>
        <dsp:cNvSpPr/>
      </dsp:nvSpPr>
      <dsp:spPr>
        <a:xfrm>
          <a:off x="0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IC </a:t>
          </a:r>
          <a:r>
            <a:rPr lang="zh-CN" altLang="en-US" sz="1050" kern="1200" dirty="0"/>
            <a:t>设计</a:t>
          </a:r>
          <a:endParaRPr lang="en-US" sz="1050" kern="1200" dirty="0"/>
        </a:p>
      </dsp:txBody>
      <dsp:txXfrm>
        <a:off x="257175" y="270921"/>
        <a:ext cx="771525" cy="514349"/>
      </dsp:txXfrm>
    </dsp:sp>
    <dsp:sp modelId="{E5ABEC83-6753-0744-A5A5-91BF6F078177}">
      <dsp:nvSpPr>
        <dsp:cNvPr id="0" name=""/>
        <dsp:cNvSpPr/>
      </dsp:nvSpPr>
      <dsp:spPr>
        <a:xfrm>
          <a:off x="1157287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晶圆制造</a:t>
          </a:r>
          <a:endParaRPr lang="en-US" sz="1050" kern="1200" dirty="0"/>
        </a:p>
      </dsp:txBody>
      <dsp:txXfrm>
        <a:off x="1414462" y="270921"/>
        <a:ext cx="771525" cy="514349"/>
      </dsp:txXfrm>
    </dsp:sp>
    <dsp:sp modelId="{AC5E9B47-2338-034C-9C83-79774C5B2D5F}">
      <dsp:nvSpPr>
        <dsp:cNvPr id="0" name=""/>
        <dsp:cNvSpPr/>
      </dsp:nvSpPr>
      <dsp:spPr>
        <a:xfrm>
          <a:off x="2314575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晶圆验收</a:t>
          </a:r>
          <a:endParaRPr lang="en-US" altLang="zh-CN" sz="105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kern="1200" dirty="0"/>
            <a:t>&amp;</a:t>
          </a:r>
          <a:r>
            <a:rPr lang="zh-CN" altLang="en-US" sz="1050" kern="1200" dirty="0"/>
            <a:t>可靠性</a:t>
          </a:r>
          <a:endParaRPr lang="en-US" sz="1050" kern="1200" dirty="0"/>
        </a:p>
      </dsp:txBody>
      <dsp:txXfrm>
        <a:off x="2571750" y="270921"/>
        <a:ext cx="771525" cy="514349"/>
      </dsp:txXfrm>
    </dsp:sp>
    <dsp:sp modelId="{E9547AFA-50A7-644F-8CE0-80985805C036}">
      <dsp:nvSpPr>
        <dsp:cNvPr id="0" name=""/>
        <dsp:cNvSpPr/>
      </dsp:nvSpPr>
      <dsp:spPr>
        <a:xfrm>
          <a:off x="3471862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晶圆测试</a:t>
          </a:r>
          <a:endParaRPr lang="en-US" sz="1050" kern="1200" dirty="0"/>
        </a:p>
      </dsp:txBody>
      <dsp:txXfrm>
        <a:off x="3729037" y="270921"/>
        <a:ext cx="771525" cy="514349"/>
      </dsp:txXfrm>
    </dsp:sp>
    <dsp:sp modelId="{C813F1DF-9472-344F-8277-05B8B7603B45}">
      <dsp:nvSpPr>
        <dsp:cNvPr id="0" name=""/>
        <dsp:cNvSpPr/>
      </dsp:nvSpPr>
      <dsp:spPr>
        <a:xfrm>
          <a:off x="4629150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封装</a:t>
          </a:r>
          <a:endParaRPr lang="en-US" sz="1050" kern="1200" dirty="0"/>
        </a:p>
      </dsp:txBody>
      <dsp:txXfrm>
        <a:off x="4886325" y="270921"/>
        <a:ext cx="771525" cy="514349"/>
      </dsp:txXfrm>
    </dsp:sp>
    <dsp:sp modelId="{81342181-49F8-7A43-B3BC-31445FE37A5A}">
      <dsp:nvSpPr>
        <dsp:cNvPr id="0" name=""/>
        <dsp:cNvSpPr/>
      </dsp:nvSpPr>
      <dsp:spPr>
        <a:xfrm>
          <a:off x="5786437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封装芯片测试</a:t>
          </a:r>
          <a:endParaRPr lang="en-US" sz="1050" kern="1200" dirty="0"/>
        </a:p>
      </dsp:txBody>
      <dsp:txXfrm>
        <a:off x="6043612" y="270921"/>
        <a:ext cx="771525" cy="514349"/>
      </dsp:txXfrm>
    </dsp:sp>
    <dsp:sp modelId="{0651A80E-336B-0B49-AD75-91A964ECDC95}">
      <dsp:nvSpPr>
        <dsp:cNvPr id="0" name=""/>
        <dsp:cNvSpPr/>
      </dsp:nvSpPr>
      <dsp:spPr>
        <a:xfrm>
          <a:off x="6943724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系统级测试</a:t>
          </a:r>
          <a:endParaRPr lang="en-US" sz="1050" kern="1200" dirty="0"/>
        </a:p>
      </dsp:txBody>
      <dsp:txXfrm>
        <a:off x="7200899" y="270921"/>
        <a:ext cx="771525" cy="514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5C05C-CC37-4B40-AEDD-93D3C220452D}">
      <dsp:nvSpPr>
        <dsp:cNvPr id="0" name=""/>
        <dsp:cNvSpPr/>
      </dsp:nvSpPr>
      <dsp:spPr>
        <a:xfrm>
          <a:off x="0" y="269028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IC </a:t>
          </a:r>
          <a:r>
            <a:rPr lang="zh-CN" altLang="en-US" sz="1050" kern="1200" dirty="0"/>
            <a:t>设计</a:t>
          </a:r>
          <a:endParaRPr lang="en-US" sz="1050" kern="1200" dirty="0"/>
        </a:p>
      </dsp:txBody>
      <dsp:txXfrm>
        <a:off x="257175" y="269028"/>
        <a:ext cx="771525" cy="514349"/>
      </dsp:txXfrm>
    </dsp:sp>
    <dsp:sp modelId="{E5ABEC83-6753-0744-A5A5-91BF6F078177}">
      <dsp:nvSpPr>
        <dsp:cNvPr id="0" name=""/>
        <dsp:cNvSpPr/>
      </dsp:nvSpPr>
      <dsp:spPr>
        <a:xfrm>
          <a:off x="1157287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晶圆制造</a:t>
          </a:r>
          <a:endParaRPr lang="en-US" sz="1050" kern="1200" dirty="0"/>
        </a:p>
      </dsp:txBody>
      <dsp:txXfrm>
        <a:off x="1414462" y="270921"/>
        <a:ext cx="771525" cy="514349"/>
      </dsp:txXfrm>
    </dsp:sp>
    <dsp:sp modelId="{AC5E9B47-2338-034C-9C83-79774C5B2D5F}">
      <dsp:nvSpPr>
        <dsp:cNvPr id="0" name=""/>
        <dsp:cNvSpPr/>
      </dsp:nvSpPr>
      <dsp:spPr>
        <a:xfrm>
          <a:off x="2314575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晶圆验收</a:t>
          </a:r>
          <a:endParaRPr lang="en-US" altLang="zh-CN" sz="105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kern="1200" dirty="0"/>
            <a:t>&amp;</a:t>
          </a:r>
          <a:r>
            <a:rPr lang="zh-CN" altLang="en-US" sz="1050" kern="1200" dirty="0"/>
            <a:t>可靠性</a:t>
          </a:r>
          <a:endParaRPr lang="en-US" sz="1050" kern="1200" dirty="0"/>
        </a:p>
      </dsp:txBody>
      <dsp:txXfrm>
        <a:off x="2571750" y="270921"/>
        <a:ext cx="771525" cy="514349"/>
      </dsp:txXfrm>
    </dsp:sp>
    <dsp:sp modelId="{E9547AFA-50A7-644F-8CE0-80985805C036}">
      <dsp:nvSpPr>
        <dsp:cNvPr id="0" name=""/>
        <dsp:cNvSpPr/>
      </dsp:nvSpPr>
      <dsp:spPr>
        <a:xfrm>
          <a:off x="3471862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晶圆测试</a:t>
          </a:r>
          <a:endParaRPr lang="en-US" sz="1050" kern="1200" dirty="0"/>
        </a:p>
      </dsp:txBody>
      <dsp:txXfrm>
        <a:off x="3729037" y="270921"/>
        <a:ext cx="771525" cy="514349"/>
      </dsp:txXfrm>
    </dsp:sp>
    <dsp:sp modelId="{C813F1DF-9472-344F-8277-05B8B7603B45}">
      <dsp:nvSpPr>
        <dsp:cNvPr id="0" name=""/>
        <dsp:cNvSpPr/>
      </dsp:nvSpPr>
      <dsp:spPr>
        <a:xfrm>
          <a:off x="4629150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封装</a:t>
          </a:r>
          <a:endParaRPr lang="en-US" sz="1050" kern="1200" dirty="0"/>
        </a:p>
      </dsp:txBody>
      <dsp:txXfrm>
        <a:off x="4886325" y="270921"/>
        <a:ext cx="771525" cy="514349"/>
      </dsp:txXfrm>
    </dsp:sp>
    <dsp:sp modelId="{81342181-49F8-7A43-B3BC-31445FE37A5A}">
      <dsp:nvSpPr>
        <dsp:cNvPr id="0" name=""/>
        <dsp:cNvSpPr/>
      </dsp:nvSpPr>
      <dsp:spPr>
        <a:xfrm>
          <a:off x="5786437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封装芯片测试</a:t>
          </a:r>
          <a:endParaRPr lang="en-US" sz="1050" kern="1200" dirty="0"/>
        </a:p>
      </dsp:txBody>
      <dsp:txXfrm>
        <a:off x="6043612" y="270921"/>
        <a:ext cx="771525" cy="514349"/>
      </dsp:txXfrm>
    </dsp:sp>
    <dsp:sp modelId="{0651A80E-336B-0B49-AD75-91A964ECDC95}">
      <dsp:nvSpPr>
        <dsp:cNvPr id="0" name=""/>
        <dsp:cNvSpPr/>
      </dsp:nvSpPr>
      <dsp:spPr>
        <a:xfrm>
          <a:off x="6943724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系统级测试</a:t>
          </a:r>
          <a:endParaRPr lang="en-US" sz="1050" kern="1200" dirty="0"/>
        </a:p>
      </dsp:txBody>
      <dsp:txXfrm>
        <a:off x="7200899" y="270921"/>
        <a:ext cx="771525" cy="514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5C05C-CC37-4B40-AEDD-93D3C220452D}">
      <dsp:nvSpPr>
        <dsp:cNvPr id="0" name=""/>
        <dsp:cNvSpPr/>
      </dsp:nvSpPr>
      <dsp:spPr>
        <a:xfrm>
          <a:off x="0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IC </a:t>
          </a:r>
          <a:r>
            <a:rPr lang="zh-CN" altLang="en-US" sz="1050" kern="1200" dirty="0"/>
            <a:t>设计</a:t>
          </a:r>
          <a:endParaRPr lang="en-US" sz="1050" kern="1200" dirty="0"/>
        </a:p>
      </dsp:txBody>
      <dsp:txXfrm>
        <a:off x="257175" y="270921"/>
        <a:ext cx="771525" cy="514349"/>
      </dsp:txXfrm>
    </dsp:sp>
    <dsp:sp modelId="{E5ABEC83-6753-0744-A5A5-91BF6F078177}">
      <dsp:nvSpPr>
        <dsp:cNvPr id="0" name=""/>
        <dsp:cNvSpPr/>
      </dsp:nvSpPr>
      <dsp:spPr>
        <a:xfrm>
          <a:off x="1157287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晶圆制造</a:t>
          </a:r>
          <a:endParaRPr lang="en-US" sz="1050" kern="1200" dirty="0"/>
        </a:p>
      </dsp:txBody>
      <dsp:txXfrm>
        <a:off x="1414462" y="270921"/>
        <a:ext cx="771525" cy="514349"/>
      </dsp:txXfrm>
    </dsp:sp>
    <dsp:sp modelId="{AC5E9B47-2338-034C-9C83-79774C5B2D5F}">
      <dsp:nvSpPr>
        <dsp:cNvPr id="0" name=""/>
        <dsp:cNvSpPr/>
      </dsp:nvSpPr>
      <dsp:spPr>
        <a:xfrm>
          <a:off x="2314575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晶圆验收</a:t>
          </a:r>
          <a:endParaRPr lang="en-US" altLang="zh-CN" sz="105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kern="1200" dirty="0"/>
            <a:t>&amp;</a:t>
          </a:r>
          <a:r>
            <a:rPr lang="zh-CN" altLang="en-US" sz="1050" kern="1200" dirty="0"/>
            <a:t>可靠性</a:t>
          </a:r>
          <a:endParaRPr lang="en-US" sz="1050" kern="1200" dirty="0"/>
        </a:p>
      </dsp:txBody>
      <dsp:txXfrm>
        <a:off x="2571750" y="270921"/>
        <a:ext cx="771525" cy="514349"/>
      </dsp:txXfrm>
    </dsp:sp>
    <dsp:sp modelId="{E9547AFA-50A7-644F-8CE0-80985805C036}">
      <dsp:nvSpPr>
        <dsp:cNvPr id="0" name=""/>
        <dsp:cNvSpPr/>
      </dsp:nvSpPr>
      <dsp:spPr>
        <a:xfrm>
          <a:off x="3471862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晶圆测试</a:t>
          </a:r>
          <a:endParaRPr lang="en-US" sz="1050" kern="1200" dirty="0"/>
        </a:p>
      </dsp:txBody>
      <dsp:txXfrm>
        <a:off x="3729037" y="270921"/>
        <a:ext cx="771525" cy="514349"/>
      </dsp:txXfrm>
    </dsp:sp>
    <dsp:sp modelId="{C813F1DF-9472-344F-8277-05B8B7603B45}">
      <dsp:nvSpPr>
        <dsp:cNvPr id="0" name=""/>
        <dsp:cNvSpPr/>
      </dsp:nvSpPr>
      <dsp:spPr>
        <a:xfrm>
          <a:off x="4629150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封装</a:t>
          </a:r>
          <a:endParaRPr lang="en-US" sz="1050" kern="1200" dirty="0"/>
        </a:p>
      </dsp:txBody>
      <dsp:txXfrm>
        <a:off x="4886325" y="270921"/>
        <a:ext cx="771525" cy="514349"/>
      </dsp:txXfrm>
    </dsp:sp>
    <dsp:sp modelId="{81342181-49F8-7A43-B3BC-31445FE37A5A}">
      <dsp:nvSpPr>
        <dsp:cNvPr id="0" name=""/>
        <dsp:cNvSpPr/>
      </dsp:nvSpPr>
      <dsp:spPr>
        <a:xfrm>
          <a:off x="5786437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封装芯片测试</a:t>
          </a:r>
          <a:endParaRPr lang="en-US" sz="1050" kern="1200" dirty="0">
            <a:solidFill>
              <a:schemeClr val="bg1"/>
            </a:solidFill>
          </a:endParaRPr>
        </a:p>
      </dsp:txBody>
      <dsp:txXfrm>
        <a:off x="6043612" y="270921"/>
        <a:ext cx="771525" cy="514349"/>
      </dsp:txXfrm>
    </dsp:sp>
    <dsp:sp modelId="{0651A80E-336B-0B49-AD75-91A964ECDC95}">
      <dsp:nvSpPr>
        <dsp:cNvPr id="0" name=""/>
        <dsp:cNvSpPr/>
      </dsp:nvSpPr>
      <dsp:spPr>
        <a:xfrm>
          <a:off x="6943724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系统级测试</a:t>
          </a:r>
          <a:endParaRPr lang="en-US" sz="1050" kern="1200" dirty="0"/>
        </a:p>
      </dsp:txBody>
      <dsp:txXfrm>
        <a:off x="7200899" y="270921"/>
        <a:ext cx="771525" cy="5143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5C05C-CC37-4B40-AEDD-93D3C220452D}">
      <dsp:nvSpPr>
        <dsp:cNvPr id="0" name=""/>
        <dsp:cNvSpPr/>
      </dsp:nvSpPr>
      <dsp:spPr>
        <a:xfrm>
          <a:off x="0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IC </a:t>
          </a:r>
          <a:r>
            <a:rPr lang="zh-CN" altLang="en-US" sz="1050" kern="1200" dirty="0"/>
            <a:t>设计</a:t>
          </a:r>
          <a:endParaRPr lang="en-US" sz="1050" kern="1200" dirty="0"/>
        </a:p>
      </dsp:txBody>
      <dsp:txXfrm>
        <a:off x="257175" y="270921"/>
        <a:ext cx="771525" cy="514349"/>
      </dsp:txXfrm>
    </dsp:sp>
    <dsp:sp modelId="{E5ABEC83-6753-0744-A5A5-91BF6F078177}">
      <dsp:nvSpPr>
        <dsp:cNvPr id="0" name=""/>
        <dsp:cNvSpPr/>
      </dsp:nvSpPr>
      <dsp:spPr>
        <a:xfrm>
          <a:off x="1157287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晶圆制造</a:t>
          </a:r>
          <a:endParaRPr lang="en-US" sz="1050" kern="1200" dirty="0"/>
        </a:p>
      </dsp:txBody>
      <dsp:txXfrm>
        <a:off x="1414462" y="270921"/>
        <a:ext cx="771525" cy="514349"/>
      </dsp:txXfrm>
    </dsp:sp>
    <dsp:sp modelId="{AC5E9B47-2338-034C-9C83-79774C5B2D5F}">
      <dsp:nvSpPr>
        <dsp:cNvPr id="0" name=""/>
        <dsp:cNvSpPr/>
      </dsp:nvSpPr>
      <dsp:spPr>
        <a:xfrm>
          <a:off x="2314575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晶圆验收</a:t>
          </a:r>
          <a:endParaRPr lang="en-US" altLang="zh-CN" sz="105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kern="1200" dirty="0"/>
            <a:t>&amp;</a:t>
          </a:r>
          <a:r>
            <a:rPr lang="zh-CN" altLang="en-US" sz="1050" kern="1200" dirty="0"/>
            <a:t>可靠性</a:t>
          </a:r>
          <a:endParaRPr lang="en-US" sz="1050" kern="1200" dirty="0"/>
        </a:p>
      </dsp:txBody>
      <dsp:txXfrm>
        <a:off x="2571750" y="270921"/>
        <a:ext cx="771525" cy="514349"/>
      </dsp:txXfrm>
    </dsp:sp>
    <dsp:sp modelId="{E9547AFA-50A7-644F-8CE0-80985805C036}">
      <dsp:nvSpPr>
        <dsp:cNvPr id="0" name=""/>
        <dsp:cNvSpPr/>
      </dsp:nvSpPr>
      <dsp:spPr>
        <a:xfrm>
          <a:off x="3471862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晶圆测试</a:t>
          </a:r>
          <a:endParaRPr lang="en-US" sz="1050" kern="1200" dirty="0"/>
        </a:p>
      </dsp:txBody>
      <dsp:txXfrm>
        <a:off x="3729037" y="270921"/>
        <a:ext cx="771525" cy="514349"/>
      </dsp:txXfrm>
    </dsp:sp>
    <dsp:sp modelId="{C813F1DF-9472-344F-8277-05B8B7603B45}">
      <dsp:nvSpPr>
        <dsp:cNvPr id="0" name=""/>
        <dsp:cNvSpPr/>
      </dsp:nvSpPr>
      <dsp:spPr>
        <a:xfrm>
          <a:off x="4629150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封装</a:t>
          </a:r>
          <a:endParaRPr lang="en-US" sz="1050" kern="1200" dirty="0"/>
        </a:p>
      </dsp:txBody>
      <dsp:txXfrm>
        <a:off x="4886325" y="270921"/>
        <a:ext cx="771525" cy="514349"/>
      </dsp:txXfrm>
    </dsp:sp>
    <dsp:sp modelId="{81342181-49F8-7A43-B3BC-31445FE37A5A}">
      <dsp:nvSpPr>
        <dsp:cNvPr id="0" name=""/>
        <dsp:cNvSpPr/>
      </dsp:nvSpPr>
      <dsp:spPr>
        <a:xfrm>
          <a:off x="5786437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封装芯片测试</a:t>
          </a:r>
          <a:endParaRPr lang="en-US" sz="1050" kern="1200" dirty="0"/>
        </a:p>
      </dsp:txBody>
      <dsp:txXfrm>
        <a:off x="6043612" y="270921"/>
        <a:ext cx="771525" cy="514349"/>
      </dsp:txXfrm>
    </dsp:sp>
    <dsp:sp modelId="{0651A80E-336B-0B49-AD75-91A964ECDC95}">
      <dsp:nvSpPr>
        <dsp:cNvPr id="0" name=""/>
        <dsp:cNvSpPr/>
      </dsp:nvSpPr>
      <dsp:spPr>
        <a:xfrm>
          <a:off x="6943724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系统级测试</a:t>
          </a:r>
          <a:endParaRPr lang="en-US" sz="1050" kern="1200" dirty="0"/>
        </a:p>
      </dsp:txBody>
      <dsp:txXfrm>
        <a:off x="7200899" y="270921"/>
        <a:ext cx="771525" cy="5143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5C05C-CC37-4B40-AEDD-93D3C220452D}">
      <dsp:nvSpPr>
        <dsp:cNvPr id="0" name=""/>
        <dsp:cNvSpPr/>
      </dsp:nvSpPr>
      <dsp:spPr>
        <a:xfrm>
          <a:off x="0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IC </a:t>
          </a:r>
          <a:r>
            <a:rPr lang="zh-CN" altLang="en-US" sz="1050" kern="1200" dirty="0"/>
            <a:t>设计</a:t>
          </a:r>
          <a:endParaRPr lang="en-US" sz="1050" kern="1200" dirty="0"/>
        </a:p>
      </dsp:txBody>
      <dsp:txXfrm>
        <a:off x="257175" y="270921"/>
        <a:ext cx="771525" cy="514349"/>
      </dsp:txXfrm>
    </dsp:sp>
    <dsp:sp modelId="{E5ABEC83-6753-0744-A5A5-91BF6F078177}">
      <dsp:nvSpPr>
        <dsp:cNvPr id="0" name=""/>
        <dsp:cNvSpPr/>
      </dsp:nvSpPr>
      <dsp:spPr>
        <a:xfrm>
          <a:off x="1157287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晶圆制造</a:t>
          </a:r>
          <a:endParaRPr lang="en-US" sz="1050" kern="1200" dirty="0"/>
        </a:p>
      </dsp:txBody>
      <dsp:txXfrm>
        <a:off x="1414462" y="270921"/>
        <a:ext cx="771525" cy="514349"/>
      </dsp:txXfrm>
    </dsp:sp>
    <dsp:sp modelId="{AC5E9B47-2338-034C-9C83-79774C5B2D5F}">
      <dsp:nvSpPr>
        <dsp:cNvPr id="0" name=""/>
        <dsp:cNvSpPr/>
      </dsp:nvSpPr>
      <dsp:spPr>
        <a:xfrm>
          <a:off x="2314575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晶圆验收</a:t>
          </a:r>
          <a:endParaRPr lang="en-US" altLang="zh-CN" sz="105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kern="1200" dirty="0"/>
            <a:t>&amp;</a:t>
          </a:r>
          <a:r>
            <a:rPr lang="zh-CN" altLang="en-US" sz="1050" kern="1200" dirty="0"/>
            <a:t>可靠性</a:t>
          </a:r>
          <a:endParaRPr lang="en-US" sz="1050" kern="1200" dirty="0"/>
        </a:p>
      </dsp:txBody>
      <dsp:txXfrm>
        <a:off x="2571750" y="270921"/>
        <a:ext cx="771525" cy="514349"/>
      </dsp:txXfrm>
    </dsp:sp>
    <dsp:sp modelId="{E9547AFA-50A7-644F-8CE0-80985805C036}">
      <dsp:nvSpPr>
        <dsp:cNvPr id="0" name=""/>
        <dsp:cNvSpPr/>
      </dsp:nvSpPr>
      <dsp:spPr>
        <a:xfrm>
          <a:off x="3471862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晶圆测试</a:t>
          </a:r>
          <a:endParaRPr lang="en-US" sz="1050" kern="1200" dirty="0"/>
        </a:p>
      </dsp:txBody>
      <dsp:txXfrm>
        <a:off x="3729037" y="270921"/>
        <a:ext cx="771525" cy="514349"/>
      </dsp:txXfrm>
    </dsp:sp>
    <dsp:sp modelId="{C813F1DF-9472-344F-8277-05B8B7603B45}">
      <dsp:nvSpPr>
        <dsp:cNvPr id="0" name=""/>
        <dsp:cNvSpPr/>
      </dsp:nvSpPr>
      <dsp:spPr>
        <a:xfrm>
          <a:off x="4629150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封装</a:t>
          </a:r>
          <a:endParaRPr lang="en-US" sz="1050" kern="1200" dirty="0"/>
        </a:p>
      </dsp:txBody>
      <dsp:txXfrm>
        <a:off x="4886325" y="270921"/>
        <a:ext cx="771525" cy="514349"/>
      </dsp:txXfrm>
    </dsp:sp>
    <dsp:sp modelId="{81342181-49F8-7A43-B3BC-31445FE37A5A}">
      <dsp:nvSpPr>
        <dsp:cNvPr id="0" name=""/>
        <dsp:cNvSpPr/>
      </dsp:nvSpPr>
      <dsp:spPr>
        <a:xfrm>
          <a:off x="5786437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封装芯片测试</a:t>
          </a:r>
          <a:endParaRPr lang="en-US" sz="1050" kern="1200" dirty="0"/>
        </a:p>
      </dsp:txBody>
      <dsp:txXfrm>
        <a:off x="6043612" y="270921"/>
        <a:ext cx="771525" cy="514349"/>
      </dsp:txXfrm>
    </dsp:sp>
    <dsp:sp modelId="{0651A80E-336B-0B49-AD75-91A964ECDC95}">
      <dsp:nvSpPr>
        <dsp:cNvPr id="0" name=""/>
        <dsp:cNvSpPr/>
      </dsp:nvSpPr>
      <dsp:spPr>
        <a:xfrm>
          <a:off x="6943724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系统级测试</a:t>
          </a:r>
          <a:endParaRPr lang="en-US" sz="1050" kern="1200" dirty="0"/>
        </a:p>
      </dsp:txBody>
      <dsp:txXfrm>
        <a:off x="7200899" y="270921"/>
        <a:ext cx="771525" cy="5143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5C05C-CC37-4B40-AEDD-93D3C220452D}">
      <dsp:nvSpPr>
        <dsp:cNvPr id="0" name=""/>
        <dsp:cNvSpPr/>
      </dsp:nvSpPr>
      <dsp:spPr>
        <a:xfrm>
          <a:off x="0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IC </a:t>
          </a:r>
          <a:r>
            <a:rPr lang="zh-CN" altLang="en-US" sz="1050" kern="1200" dirty="0"/>
            <a:t>设计</a:t>
          </a:r>
          <a:endParaRPr lang="en-US" sz="1050" kern="1200" dirty="0"/>
        </a:p>
      </dsp:txBody>
      <dsp:txXfrm>
        <a:off x="257175" y="270921"/>
        <a:ext cx="771525" cy="514349"/>
      </dsp:txXfrm>
    </dsp:sp>
    <dsp:sp modelId="{E5ABEC83-6753-0744-A5A5-91BF6F078177}">
      <dsp:nvSpPr>
        <dsp:cNvPr id="0" name=""/>
        <dsp:cNvSpPr/>
      </dsp:nvSpPr>
      <dsp:spPr>
        <a:xfrm>
          <a:off x="1157287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晶圆制造</a:t>
          </a:r>
          <a:endParaRPr lang="en-US" sz="1050" kern="1200" dirty="0"/>
        </a:p>
      </dsp:txBody>
      <dsp:txXfrm>
        <a:off x="1414462" y="270921"/>
        <a:ext cx="771525" cy="514349"/>
      </dsp:txXfrm>
    </dsp:sp>
    <dsp:sp modelId="{AC5E9B47-2338-034C-9C83-79774C5B2D5F}">
      <dsp:nvSpPr>
        <dsp:cNvPr id="0" name=""/>
        <dsp:cNvSpPr/>
      </dsp:nvSpPr>
      <dsp:spPr>
        <a:xfrm>
          <a:off x="2314575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晶圆验收</a:t>
          </a:r>
          <a:endParaRPr lang="en-US" altLang="zh-CN" sz="105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kern="1200" dirty="0"/>
            <a:t>&amp;</a:t>
          </a:r>
          <a:r>
            <a:rPr lang="zh-CN" altLang="en-US" sz="1050" kern="1200" dirty="0"/>
            <a:t>可靠性</a:t>
          </a:r>
          <a:endParaRPr lang="en-US" sz="1050" kern="1200" dirty="0"/>
        </a:p>
      </dsp:txBody>
      <dsp:txXfrm>
        <a:off x="2571750" y="270921"/>
        <a:ext cx="771525" cy="514349"/>
      </dsp:txXfrm>
    </dsp:sp>
    <dsp:sp modelId="{E9547AFA-50A7-644F-8CE0-80985805C036}">
      <dsp:nvSpPr>
        <dsp:cNvPr id="0" name=""/>
        <dsp:cNvSpPr/>
      </dsp:nvSpPr>
      <dsp:spPr>
        <a:xfrm>
          <a:off x="3471862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晶圆测试</a:t>
          </a:r>
          <a:endParaRPr lang="en-US" sz="1050" kern="1200" dirty="0"/>
        </a:p>
      </dsp:txBody>
      <dsp:txXfrm>
        <a:off x="3729037" y="270921"/>
        <a:ext cx="771525" cy="514349"/>
      </dsp:txXfrm>
    </dsp:sp>
    <dsp:sp modelId="{C813F1DF-9472-344F-8277-05B8B7603B45}">
      <dsp:nvSpPr>
        <dsp:cNvPr id="0" name=""/>
        <dsp:cNvSpPr/>
      </dsp:nvSpPr>
      <dsp:spPr>
        <a:xfrm>
          <a:off x="4629150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封装</a:t>
          </a:r>
          <a:endParaRPr lang="en-US" sz="1050" kern="1200" dirty="0"/>
        </a:p>
      </dsp:txBody>
      <dsp:txXfrm>
        <a:off x="4886325" y="270921"/>
        <a:ext cx="771525" cy="514349"/>
      </dsp:txXfrm>
    </dsp:sp>
    <dsp:sp modelId="{81342181-49F8-7A43-B3BC-31445FE37A5A}">
      <dsp:nvSpPr>
        <dsp:cNvPr id="0" name=""/>
        <dsp:cNvSpPr/>
      </dsp:nvSpPr>
      <dsp:spPr>
        <a:xfrm>
          <a:off x="5786437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封装芯片测试</a:t>
          </a:r>
          <a:endParaRPr lang="en-US" sz="1050" kern="1200" dirty="0">
            <a:solidFill>
              <a:schemeClr val="bg1"/>
            </a:solidFill>
          </a:endParaRPr>
        </a:p>
      </dsp:txBody>
      <dsp:txXfrm>
        <a:off x="6043612" y="270921"/>
        <a:ext cx="771525" cy="514349"/>
      </dsp:txXfrm>
    </dsp:sp>
    <dsp:sp modelId="{0651A80E-336B-0B49-AD75-91A964ECDC95}">
      <dsp:nvSpPr>
        <dsp:cNvPr id="0" name=""/>
        <dsp:cNvSpPr/>
      </dsp:nvSpPr>
      <dsp:spPr>
        <a:xfrm>
          <a:off x="6943724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系统级测试</a:t>
          </a:r>
          <a:endParaRPr lang="en-US" sz="1050" kern="1200" dirty="0"/>
        </a:p>
      </dsp:txBody>
      <dsp:txXfrm>
        <a:off x="7200899" y="270921"/>
        <a:ext cx="771525" cy="514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BDD7F-39F0-994B-B822-183990148EF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4C6CA-46A1-5B48-B1AE-7D6F4B7A3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B1B8-2799-427C-81E2-5E78D1D47E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08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B1B8-2799-427C-81E2-5E78D1D47E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9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4497" y="0"/>
            <a:ext cx="9152994" cy="5143500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DFD67A8-1BAD-4272-B718-CA564F2773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711" t="14591" r="67526"/>
          <a:stretch/>
        </p:blipFill>
        <p:spPr>
          <a:xfrm>
            <a:off x="-4497" y="238530"/>
            <a:ext cx="3529343" cy="446953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9963E91-354C-4252-99F4-DBF4289EA7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54286" y="972003"/>
            <a:ext cx="4406445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2C7D50-694A-4240-97D7-59DDD85E75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54286" y="2762703"/>
            <a:ext cx="4406446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7BD77B94-B8D5-46AC-852A-A0107EBA29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54286" y="3604077"/>
            <a:ext cx="4406446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B71CDAF-D8F1-4DF3-89D9-4DD77F69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4286" y="3915228"/>
            <a:ext cx="4406446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97F610A-F48D-43BB-AE42-FAE71A31B04D}"/>
              </a:ext>
            </a:extLst>
          </p:cNvPr>
          <p:cNvCxnSpPr>
            <a:cxnSpLocks/>
          </p:cNvCxnSpPr>
          <p:nvPr userDrawn="1"/>
        </p:nvCxnSpPr>
        <p:spPr>
          <a:xfrm>
            <a:off x="4354286" y="3445329"/>
            <a:ext cx="4406446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1E9AA3E9-07A2-48DA-B5D2-869F41297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65156" y="34857"/>
            <a:ext cx="1779014" cy="732358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05D191F-151E-4C5C-9B38-B6642D14E8C9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420150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60095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-8606"/>
            <a:ext cx="3429000" cy="515210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59D2C5-F9DE-429D-9529-246F3872E0DE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7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60655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D99D94-EAFA-4434-A386-E2E6A815E683}"/>
              </a:ext>
            </a:extLst>
          </p:cNvPr>
          <p:cNvPicPr/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594BC64-1843-4C00-B6C5-0CD005AECDC6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142170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A8F12E-588A-4497-B5E9-213320440503}"/>
              </a:ext>
            </a:extLst>
          </p:cNvPr>
          <p:cNvSpPr/>
          <p:nvPr userDrawn="1"/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rgbClr val="33B8B9"/>
          </a:solidFill>
          <a:ln w="12700"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D45F21-E108-4B53-A85C-1BFEBBAC8FE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8639" y="4490108"/>
            <a:ext cx="1231200" cy="506842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FD1EF01-99F7-4D1F-9517-5EFB0B9FA849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3768895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1502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571503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B089FE-696D-4928-B6DF-B718335636D4}"/>
              </a:ext>
            </a:extLst>
          </p:cNvPr>
          <p:cNvPicPr/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3" name="流程图: 数据 2">
            <a:extLst>
              <a:ext uri="{FF2B5EF4-FFF2-40B4-BE49-F238E27FC236}">
                <a16:creationId xmlns:a16="http://schemas.microsoft.com/office/drawing/2014/main" id="{525B384C-5006-49E6-8554-3895A8480063}"/>
              </a:ext>
            </a:extLst>
          </p:cNvPr>
          <p:cNvSpPr/>
          <p:nvPr userDrawn="1"/>
        </p:nvSpPr>
        <p:spPr>
          <a:xfrm>
            <a:off x="6109447" y="73151"/>
            <a:ext cx="3034553" cy="2503081"/>
          </a:xfrm>
          <a:prstGeom prst="flowChartInputOutput">
            <a:avLst/>
          </a:prstGeom>
          <a:solidFill>
            <a:srgbClr val="8D59B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DADC6083-3A45-4AFF-BFCE-363C496D9CBA}"/>
              </a:ext>
            </a:extLst>
          </p:cNvPr>
          <p:cNvSpPr/>
          <p:nvPr userDrawn="1"/>
        </p:nvSpPr>
        <p:spPr>
          <a:xfrm>
            <a:off x="6109446" y="2576233"/>
            <a:ext cx="3034553" cy="2569502"/>
          </a:xfrm>
          <a:prstGeom prst="flowChartInputOutput">
            <a:avLst/>
          </a:prstGeom>
          <a:solidFill>
            <a:srgbClr val="8D59B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EE7CB2C-56AE-44C4-BCDF-ECEE70885EFC}"/>
              </a:ext>
            </a:extLst>
          </p:cNvPr>
          <p:cNvCxnSpPr>
            <a:cxnSpLocks/>
          </p:cNvCxnSpPr>
          <p:nvPr userDrawn="1"/>
        </p:nvCxnSpPr>
        <p:spPr>
          <a:xfrm>
            <a:off x="6889376" y="2576233"/>
            <a:ext cx="1503803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9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1502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571503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B089FE-696D-4928-B6DF-B718335636D4}"/>
              </a:ext>
            </a:extLst>
          </p:cNvPr>
          <p:cNvPicPr/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3" name="流程图: 数据 2">
            <a:extLst>
              <a:ext uri="{FF2B5EF4-FFF2-40B4-BE49-F238E27FC236}">
                <a16:creationId xmlns:a16="http://schemas.microsoft.com/office/drawing/2014/main" id="{525B384C-5006-49E6-8554-3895A8480063}"/>
              </a:ext>
            </a:extLst>
          </p:cNvPr>
          <p:cNvSpPr/>
          <p:nvPr userDrawn="1"/>
        </p:nvSpPr>
        <p:spPr>
          <a:xfrm>
            <a:off x="6109447" y="73151"/>
            <a:ext cx="3034553" cy="2503081"/>
          </a:xfrm>
          <a:prstGeom prst="flowChartInputOutput">
            <a:avLst/>
          </a:prstGeom>
          <a:solidFill>
            <a:srgbClr val="33C07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DADC6083-3A45-4AFF-BFCE-363C496D9CBA}"/>
              </a:ext>
            </a:extLst>
          </p:cNvPr>
          <p:cNvSpPr/>
          <p:nvPr userDrawn="1"/>
        </p:nvSpPr>
        <p:spPr>
          <a:xfrm>
            <a:off x="6109446" y="2576233"/>
            <a:ext cx="3034553" cy="2569502"/>
          </a:xfrm>
          <a:prstGeom prst="flowChartInputOutput">
            <a:avLst/>
          </a:prstGeom>
          <a:solidFill>
            <a:srgbClr val="33C07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2F91333-0262-4BE4-A9C6-FC8F56AF7FC2}"/>
              </a:ext>
            </a:extLst>
          </p:cNvPr>
          <p:cNvCxnSpPr>
            <a:cxnSpLocks/>
          </p:cNvCxnSpPr>
          <p:nvPr userDrawn="1"/>
        </p:nvCxnSpPr>
        <p:spPr>
          <a:xfrm>
            <a:off x="6889376" y="2576233"/>
            <a:ext cx="1503803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248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1502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571503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B089FE-696D-4928-B6DF-B718335636D4}"/>
              </a:ext>
            </a:extLst>
          </p:cNvPr>
          <p:cNvPicPr/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3" name="流程图: 数据 2">
            <a:extLst>
              <a:ext uri="{FF2B5EF4-FFF2-40B4-BE49-F238E27FC236}">
                <a16:creationId xmlns:a16="http://schemas.microsoft.com/office/drawing/2014/main" id="{525B384C-5006-49E6-8554-3895A8480063}"/>
              </a:ext>
            </a:extLst>
          </p:cNvPr>
          <p:cNvSpPr/>
          <p:nvPr userDrawn="1"/>
        </p:nvSpPr>
        <p:spPr>
          <a:xfrm>
            <a:off x="6109447" y="73151"/>
            <a:ext cx="3034553" cy="2503081"/>
          </a:xfrm>
          <a:prstGeom prst="flowChartInputOutput">
            <a:avLst/>
          </a:prstGeom>
          <a:solidFill>
            <a:srgbClr val="3381BD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DADC6083-3A45-4AFF-BFCE-363C496D9CBA}"/>
              </a:ext>
            </a:extLst>
          </p:cNvPr>
          <p:cNvSpPr/>
          <p:nvPr userDrawn="1"/>
        </p:nvSpPr>
        <p:spPr>
          <a:xfrm>
            <a:off x="6109446" y="2576233"/>
            <a:ext cx="3034553" cy="2569502"/>
          </a:xfrm>
          <a:prstGeom prst="flowChartInputOutput">
            <a:avLst/>
          </a:prstGeom>
          <a:solidFill>
            <a:srgbClr val="3381BD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DDE12F-620F-4A32-9C7D-921F0AF64BA8}"/>
              </a:ext>
            </a:extLst>
          </p:cNvPr>
          <p:cNvCxnSpPr>
            <a:cxnSpLocks/>
          </p:cNvCxnSpPr>
          <p:nvPr userDrawn="1"/>
        </p:nvCxnSpPr>
        <p:spPr>
          <a:xfrm>
            <a:off x="6889376" y="2576233"/>
            <a:ext cx="1503803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256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A8F12E-588A-4497-B5E9-213320440503}"/>
              </a:ext>
            </a:extLst>
          </p:cNvPr>
          <p:cNvSpPr/>
          <p:nvPr userDrawn="1"/>
        </p:nvSpPr>
        <p:spPr>
          <a:xfrm>
            <a:off x="0" y="0"/>
            <a:ext cx="2142565" cy="5143500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070" y="292608"/>
            <a:ext cx="6040904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649071" y="732080"/>
            <a:ext cx="6040904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D45F21-E108-4B53-A85C-1BFEBBAC8FE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5192" y="4490108"/>
            <a:ext cx="1231200" cy="506842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E9166DC-ACAB-48DD-A0F4-F2AA6179A2BB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187439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rgbClr val="33B8B9"/>
          </a:solidFill>
          <a:ln>
            <a:solidFill>
              <a:srgbClr val="33B8B9"/>
            </a:solidFill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D45F21-E108-4B53-A85C-1BFEBBAC8FE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8639" y="4490108"/>
            <a:ext cx="1231200" cy="506842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C93190F-5036-4DCE-84CF-6A1B14703CEC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274320"/>
            <a:ext cx="2979168" cy="412044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64DA45-6DCC-4FA8-A8FF-EDAB849CB241}"/>
              </a:ext>
            </a:extLst>
          </p:cNvPr>
          <p:cNvPicPr/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C36ADBB-B5AC-4F3C-AE1C-CAFD55921722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646109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60655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445168" y="302313"/>
            <a:ext cx="2983832" cy="4335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85750" indent="-285750" algn="ctr">
              <a:buFont typeface="Arial" charset="0"/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DB4CAC-CACB-4EBD-B1BD-694CFC480AF5}"/>
              </a:ext>
            </a:extLst>
          </p:cNvPr>
          <p:cNvPicPr/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284D75-DB03-4511-8CBE-FBAF55A8B9F5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1213218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5120"/>
            <a:ext cx="9152994" cy="5143500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453FC1-1BB7-4E92-A58A-9D14E3D4F7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036" y="2055092"/>
            <a:ext cx="2297548" cy="94582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DDFF635-9DBB-4EA3-BC56-4B8282990ECA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1997497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43836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2974"/>
            <a:ext cx="8235951" cy="15546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73152"/>
            <a:ext cx="9144000" cy="20701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B5BAC7A-23D7-4CE5-8947-1CA7A16EF424}"/>
              </a:ext>
            </a:extLst>
          </p:cNvPr>
          <p:cNvPicPr/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F01924E-B1E6-4690-89CE-4D6C480F1A10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392863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9" userDrawn="1">
          <p15:clr>
            <a:srgbClr val="FBAE40"/>
          </p15:clr>
        </p15:guide>
        <p15:guide id="2" orient="horz" pos="185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207798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77989"/>
            <a:ext cx="9144000" cy="306551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5493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0982"/>
            <a:ext cx="8235951" cy="1926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133C2B-BC73-4FDF-9CA7-CC3D41CE9195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8639" y="4490108"/>
            <a:ext cx="1231200" cy="506842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8696EFC-37B5-40D1-BA5B-4359A89B9D97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667274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020292"/>
            <a:ext cx="9144000" cy="2123208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302029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3246120"/>
            <a:ext cx="8235951" cy="1274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7300" y="3591329"/>
            <a:ext cx="2781300" cy="250923"/>
          </a:xfr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1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E6C6A6-380F-482B-8F0F-0BBFD9719F93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8639" y="4490108"/>
            <a:ext cx="1231200" cy="506842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B070826-F08E-417D-A68E-08B8F0C08A2E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2109242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857CE5E-A6E8-4CF6-8293-890D1C6102D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8639" y="4490108"/>
            <a:ext cx="1231200" cy="506842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6EFAA15-80BB-414B-9E05-0CFFEBD94966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989607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iecube.com.cn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C3B31B-FB89-4874-9F8A-4DF72F9B4E03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8639" y="4490108"/>
            <a:ext cx="1231200" cy="50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41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BB9E1CF-C5E8-4ECF-9B1E-74A1DCBB7D84}"/>
              </a:ext>
            </a:extLst>
          </p:cNvPr>
          <p:cNvPicPr/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48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690916"/>
            <a:ext cx="8229600" cy="1873691"/>
          </a:xfrm>
        </p:spPr>
        <p:txBody>
          <a:bodyPr anchor="b">
            <a:noAutofit/>
          </a:bodyPr>
          <a:lstStyle>
            <a:lvl1pPr algn="ctr">
              <a:lnSpc>
                <a:spcPts val="3374"/>
              </a:lnSpc>
              <a:defRPr sz="2625" spc="-113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2577320"/>
            <a:ext cx="8229600" cy="578456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489" y="4748213"/>
            <a:ext cx="503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726434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1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70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4497" y="0"/>
            <a:ext cx="9152994" cy="5143500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DFD67A8-1BAD-4272-B718-CA564F2773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711" t="14591" r="67526"/>
          <a:stretch/>
        </p:blipFill>
        <p:spPr>
          <a:xfrm>
            <a:off x="-4497" y="238530"/>
            <a:ext cx="3529343" cy="446953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9963E91-354C-4252-99F4-DBF4289EA7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54286" y="972003"/>
            <a:ext cx="4406445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2C7D50-694A-4240-97D7-59DDD85E75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54286" y="2762703"/>
            <a:ext cx="4406446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7BD77B94-B8D5-46AC-852A-A0107EBA29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54286" y="3604077"/>
            <a:ext cx="4406446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B71CDAF-D8F1-4DF3-89D9-4DD77F69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4286" y="3915228"/>
            <a:ext cx="4406446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97F610A-F48D-43BB-AE42-FAE71A31B04D}"/>
              </a:ext>
            </a:extLst>
          </p:cNvPr>
          <p:cNvCxnSpPr>
            <a:cxnSpLocks/>
          </p:cNvCxnSpPr>
          <p:nvPr userDrawn="1"/>
        </p:nvCxnSpPr>
        <p:spPr>
          <a:xfrm>
            <a:off x="4354286" y="3445329"/>
            <a:ext cx="4406446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1E9AA3E9-07A2-48DA-B5D2-869F41297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65156" y="34857"/>
            <a:ext cx="1779014" cy="732358"/>
          </a:xfrm>
          <a:prstGeom prst="rect">
            <a:avLst/>
          </a:prstGeom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05376682-2BB6-4099-9C9E-A23AE3DA3D04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3846254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5120"/>
            <a:ext cx="9152994" cy="5143500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5C909B61-540B-4142-ABB1-01CB11BE307A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iecube.com.cn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E89599-B187-406F-84D4-861CD18113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3264" y="2140955"/>
            <a:ext cx="4517472" cy="8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7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30EEBE-B5B9-4349-9E71-99061D97EECD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0B382D7-BEFC-4734-8917-BB2600717D55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8131016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B8975-FF9A-4168-B886-ABFB6DA83596}"/>
              </a:ext>
            </a:extLst>
          </p:cNvPr>
          <p:cNvSpPr txBox="1">
            <a:spLocks/>
          </p:cNvSpPr>
          <p:nvPr userDrawn="1"/>
        </p:nvSpPr>
        <p:spPr>
          <a:xfrm>
            <a:off x="7806519" y="4794504"/>
            <a:ext cx="890553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univ.ciciec.com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37DEF9-3F7F-4464-9024-28CA095CB8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94" y="4616936"/>
            <a:ext cx="2063692" cy="3824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D524939-0D05-4AD4-B83D-83FC26DE79A5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iecube.com</a:t>
            </a:r>
            <a:r>
              <a:rPr lang="zh-CN" altLang="en-US" dirty="0"/>
              <a:t>.cn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291ECC-E8F2-44AB-B7A6-1B1C615F96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1598" y="4650926"/>
            <a:ext cx="2753731" cy="3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27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4"/>
            <a:ext cx="8235949" cy="2111375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47389ECA-3E69-40BB-8ED9-2E824F272280}"/>
              </a:ext>
            </a:extLst>
          </p:cNvPr>
          <p:cNvSpPr txBox="1">
            <a:spLocks/>
          </p:cNvSpPr>
          <p:nvPr userDrawn="1"/>
        </p:nvSpPr>
        <p:spPr>
          <a:xfrm>
            <a:off x="7806519" y="4794504"/>
            <a:ext cx="890553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univ.ciciec.com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759A9A3-F45E-4F09-A20B-41956A4418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94" y="4616936"/>
            <a:ext cx="2063692" cy="38240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A64B4BC-88AF-4013-842E-65F7868F1CAB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iecube.com</a:t>
            </a:r>
            <a:r>
              <a:rPr lang="zh-CN" altLang="en-US" dirty="0"/>
              <a:t>.cn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64D8D5D-5502-4A36-88DD-E4FE749069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1598" y="4650926"/>
            <a:ext cx="2753731" cy="3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504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3B921D6-F7F7-432B-A47A-FDE14096BDF2}"/>
              </a:ext>
            </a:extLst>
          </p:cNvPr>
          <p:cNvSpPr txBox="1">
            <a:spLocks/>
          </p:cNvSpPr>
          <p:nvPr userDrawn="1"/>
        </p:nvSpPr>
        <p:spPr>
          <a:xfrm>
            <a:off x="7806519" y="4794504"/>
            <a:ext cx="890553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univ.ciciec.com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F4E9B8-5E86-4EE1-8D59-4CDCE334E6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94" y="4616936"/>
            <a:ext cx="2063692" cy="3824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871CAFE-89A4-44A1-AEAA-E7079B5C88FA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iecube.com</a:t>
            </a:r>
            <a:r>
              <a:rPr lang="zh-CN" altLang="en-US" dirty="0"/>
              <a:t>.cn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CBF98C4-C35F-4DA6-BD86-2D089F086A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1598" y="4650926"/>
            <a:ext cx="2753731" cy="3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96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1ACC67B-6718-4E86-BECB-83D2330D6DE4}"/>
              </a:ext>
            </a:extLst>
          </p:cNvPr>
          <p:cNvSpPr txBox="1">
            <a:spLocks/>
          </p:cNvSpPr>
          <p:nvPr userDrawn="1"/>
        </p:nvSpPr>
        <p:spPr>
          <a:xfrm>
            <a:off x="7806519" y="4794504"/>
            <a:ext cx="890553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univ.ciciec.com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BC7163-63C5-4901-9253-527F650387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94" y="4616936"/>
            <a:ext cx="2063692" cy="38240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8E80CF5-3CE5-41B0-A297-B4E1A550FA59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iecube.com</a:t>
            </a:r>
            <a:r>
              <a:rPr lang="zh-CN" altLang="en-US" dirty="0"/>
              <a:t>.cn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419A135-943C-4FD4-A268-0C771F1B73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1598" y="4650926"/>
            <a:ext cx="2753731" cy="3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01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57175"/>
            <a:ext cx="8229600" cy="82778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97660"/>
            <a:ext cx="8229600" cy="3325107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299FE960-7920-493F-B34A-5F06B131D764}"/>
              </a:ext>
            </a:extLst>
          </p:cNvPr>
          <p:cNvSpPr txBox="1">
            <a:spLocks/>
          </p:cNvSpPr>
          <p:nvPr userDrawn="1"/>
        </p:nvSpPr>
        <p:spPr>
          <a:xfrm>
            <a:off x="7806519" y="4794504"/>
            <a:ext cx="890553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univ.ciciec.com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8805B47-A0F1-47F0-90A6-1A8BCDCCE0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94" y="4616936"/>
            <a:ext cx="2063692" cy="38240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1C92F98-A004-4B14-B5C0-9C93E14F914B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iecube.com</a:t>
            </a:r>
            <a:r>
              <a:rPr lang="zh-CN" altLang="en-US" dirty="0"/>
              <a:t>.cn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BF01CD3-4107-40C5-9F3A-AB527B6A25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1598" y="4650926"/>
            <a:ext cx="2753731" cy="3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99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24890"/>
            <a:ext cx="8229600" cy="320940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731520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DE897406-B951-4529-A3EB-F5E954874715}"/>
              </a:ext>
            </a:extLst>
          </p:cNvPr>
          <p:cNvSpPr txBox="1">
            <a:spLocks/>
          </p:cNvSpPr>
          <p:nvPr userDrawn="1"/>
        </p:nvSpPr>
        <p:spPr>
          <a:xfrm>
            <a:off x="7806519" y="4794504"/>
            <a:ext cx="890553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univ.ciciec.com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F98B6ED-9351-46EA-B916-3469596DC7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94" y="4616936"/>
            <a:ext cx="2063692" cy="38240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DF617F5-54F3-41D0-8ABF-CD8D5D4CC906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iecube.com</a:t>
            </a:r>
            <a:r>
              <a:rPr lang="zh-CN" altLang="en-US" dirty="0"/>
              <a:t>.cn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C4296BE-343F-4064-81D3-1F6C74C93C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1598" y="4650926"/>
            <a:ext cx="2753731" cy="3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25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62001"/>
            <a:ext cx="8229600" cy="8229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375156"/>
            <a:ext cx="8229600" cy="299867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12319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1084961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A10C984-F7BA-4A27-AB14-3CEB05986654}"/>
              </a:ext>
            </a:extLst>
          </p:cNvPr>
          <p:cNvSpPr txBox="1">
            <a:spLocks/>
          </p:cNvSpPr>
          <p:nvPr userDrawn="1"/>
        </p:nvSpPr>
        <p:spPr>
          <a:xfrm>
            <a:off x="7806519" y="4794504"/>
            <a:ext cx="890553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univ.ciciec.com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B795DAA-9D38-4F83-8C35-AA50A925AD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94" y="4616936"/>
            <a:ext cx="2063692" cy="38240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53D6A6D-C223-4298-9F6D-3D1B87AB5B3E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iecube.com</a:t>
            </a:r>
            <a:r>
              <a:rPr lang="zh-CN" altLang="en-US" dirty="0"/>
              <a:t>.cn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4E0526A-C570-4E71-9C52-F634C264278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1598" y="4650926"/>
            <a:ext cx="2753731" cy="3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06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4025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199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839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60095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-8606"/>
            <a:ext cx="3429000" cy="515210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829E57-E9CE-423C-808E-31862DC3A9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2121" y="4612806"/>
            <a:ext cx="2063692" cy="3824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6A1795-1AF9-4F5D-ABB1-538F6AEB04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840" t="31980" r="6039" b="32857"/>
          <a:stretch/>
        </p:blipFill>
        <p:spPr>
          <a:xfrm>
            <a:off x="446928" y="4582105"/>
            <a:ext cx="1683224" cy="49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49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60655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115D8D5D-E326-4FE8-864C-E488C9B2A8D8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43ABF6-93F7-448E-BD7F-88B7464B3856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sme.xidian.edu.cn</a:t>
            </a:r>
          </a:p>
        </p:txBody>
      </p:sp>
    </p:spTree>
    <p:extLst>
      <p:ext uri="{BB962C8B-B14F-4D97-AF65-F5344CB8AC3E}">
        <p14:creationId xmlns:p14="http://schemas.microsoft.com/office/powerpoint/2010/main" val="2779418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4"/>
            <a:ext cx="8235949" cy="2111375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85C27E-1DF4-4FF5-B7BB-FF7516928078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875F069-F54E-4CCB-A04E-059FEA9A7B0E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275914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A8F12E-588A-4497-B5E9-213320440503}"/>
              </a:ext>
            </a:extLst>
          </p:cNvPr>
          <p:cNvSpPr/>
          <p:nvPr userDrawn="1"/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rgbClr val="33B8B9"/>
          </a:solidFill>
          <a:ln w="12700"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2DCD430D-32E6-4E9D-89FA-E092BFA066C2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22C62CF-E1EC-41C1-80B0-BEED3A9D57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224" y="4612806"/>
            <a:ext cx="2078243" cy="3870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043ABF6-93F7-448E-BD7F-88B7464B3856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sme.xidian.edu.cn</a:t>
            </a:r>
          </a:p>
        </p:txBody>
      </p:sp>
    </p:spTree>
    <p:extLst>
      <p:ext uri="{BB962C8B-B14F-4D97-AF65-F5344CB8AC3E}">
        <p14:creationId xmlns:p14="http://schemas.microsoft.com/office/powerpoint/2010/main" val="949248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1502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571503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3" name="流程图: 数据 2">
            <a:extLst>
              <a:ext uri="{FF2B5EF4-FFF2-40B4-BE49-F238E27FC236}">
                <a16:creationId xmlns:a16="http://schemas.microsoft.com/office/drawing/2014/main" id="{525B384C-5006-49E6-8554-3895A8480063}"/>
              </a:ext>
            </a:extLst>
          </p:cNvPr>
          <p:cNvSpPr/>
          <p:nvPr userDrawn="1"/>
        </p:nvSpPr>
        <p:spPr>
          <a:xfrm>
            <a:off x="6109447" y="73151"/>
            <a:ext cx="3034553" cy="2503081"/>
          </a:xfrm>
          <a:prstGeom prst="flowChartInputOutput">
            <a:avLst/>
          </a:prstGeom>
          <a:solidFill>
            <a:srgbClr val="8D59B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DADC6083-3A45-4AFF-BFCE-363C496D9CBA}"/>
              </a:ext>
            </a:extLst>
          </p:cNvPr>
          <p:cNvSpPr/>
          <p:nvPr userDrawn="1"/>
        </p:nvSpPr>
        <p:spPr>
          <a:xfrm>
            <a:off x="6109446" y="2576233"/>
            <a:ext cx="3034553" cy="2569502"/>
          </a:xfrm>
          <a:prstGeom prst="flowChartInputOutput">
            <a:avLst/>
          </a:prstGeom>
          <a:solidFill>
            <a:srgbClr val="8D59B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EE7CB2C-56AE-44C4-BCDF-ECEE70885EFC}"/>
              </a:ext>
            </a:extLst>
          </p:cNvPr>
          <p:cNvCxnSpPr>
            <a:cxnSpLocks/>
          </p:cNvCxnSpPr>
          <p:nvPr userDrawn="1"/>
        </p:nvCxnSpPr>
        <p:spPr>
          <a:xfrm>
            <a:off x="6889376" y="2576233"/>
            <a:ext cx="1503803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843F275A-72C2-471F-987E-F7B74D061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94" y="4616936"/>
            <a:ext cx="2063692" cy="3824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0A5859-CE35-45C9-A100-3C7E481A5E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1598" y="4650926"/>
            <a:ext cx="2753731" cy="3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57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1502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571503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3" name="流程图: 数据 2">
            <a:extLst>
              <a:ext uri="{FF2B5EF4-FFF2-40B4-BE49-F238E27FC236}">
                <a16:creationId xmlns:a16="http://schemas.microsoft.com/office/drawing/2014/main" id="{525B384C-5006-49E6-8554-3895A8480063}"/>
              </a:ext>
            </a:extLst>
          </p:cNvPr>
          <p:cNvSpPr/>
          <p:nvPr userDrawn="1"/>
        </p:nvSpPr>
        <p:spPr>
          <a:xfrm>
            <a:off x="6109447" y="73151"/>
            <a:ext cx="3034553" cy="2503081"/>
          </a:xfrm>
          <a:prstGeom prst="flowChartInputOutput">
            <a:avLst/>
          </a:prstGeom>
          <a:solidFill>
            <a:srgbClr val="33C07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DADC6083-3A45-4AFF-BFCE-363C496D9CBA}"/>
              </a:ext>
            </a:extLst>
          </p:cNvPr>
          <p:cNvSpPr/>
          <p:nvPr userDrawn="1"/>
        </p:nvSpPr>
        <p:spPr>
          <a:xfrm>
            <a:off x="6109446" y="2576233"/>
            <a:ext cx="3034553" cy="2569502"/>
          </a:xfrm>
          <a:prstGeom prst="flowChartInputOutput">
            <a:avLst/>
          </a:prstGeom>
          <a:solidFill>
            <a:srgbClr val="33C07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2F91333-0262-4BE4-A9C6-FC8F56AF7FC2}"/>
              </a:ext>
            </a:extLst>
          </p:cNvPr>
          <p:cNvCxnSpPr>
            <a:cxnSpLocks/>
          </p:cNvCxnSpPr>
          <p:nvPr userDrawn="1"/>
        </p:nvCxnSpPr>
        <p:spPr>
          <a:xfrm>
            <a:off x="6889376" y="2576233"/>
            <a:ext cx="1503803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6DE92A4C-7B11-403A-ADA5-CBD7B126EE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94" y="4616936"/>
            <a:ext cx="2063692" cy="3824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C953FDE-012F-48FE-AA71-6BCC27A88A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1598" y="4650926"/>
            <a:ext cx="2753731" cy="3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2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1502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571503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3" name="流程图: 数据 2">
            <a:extLst>
              <a:ext uri="{FF2B5EF4-FFF2-40B4-BE49-F238E27FC236}">
                <a16:creationId xmlns:a16="http://schemas.microsoft.com/office/drawing/2014/main" id="{525B384C-5006-49E6-8554-3895A8480063}"/>
              </a:ext>
            </a:extLst>
          </p:cNvPr>
          <p:cNvSpPr/>
          <p:nvPr userDrawn="1"/>
        </p:nvSpPr>
        <p:spPr>
          <a:xfrm>
            <a:off x="6109447" y="73151"/>
            <a:ext cx="3034553" cy="2503081"/>
          </a:xfrm>
          <a:prstGeom prst="flowChartInputOutput">
            <a:avLst/>
          </a:prstGeom>
          <a:solidFill>
            <a:srgbClr val="3381BD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DADC6083-3A45-4AFF-BFCE-363C496D9CBA}"/>
              </a:ext>
            </a:extLst>
          </p:cNvPr>
          <p:cNvSpPr/>
          <p:nvPr userDrawn="1"/>
        </p:nvSpPr>
        <p:spPr>
          <a:xfrm>
            <a:off x="6109446" y="2576233"/>
            <a:ext cx="3034553" cy="2569502"/>
          </a:xfrm>
          <a:prstGeom prst="flowChartInputOutput">
            <a:avLst/>
          </a:prstGeom>
          <a:solidFill>
            <a:srgbClr val="3381BD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DDE12F-620F-4A32-9C7D-921F0AF64BA8}"/>
              </a:ext>
            </a:extLst>
          </p:cNvPr>
          <p:cNvCxnSpPr>
            <a:cxnSpLocks/>
          </p:cNvCxnSpPr>
          <p:nvPr userDrawn="1"/>
        </p:nvCxnSpPr>
        <p:spPr>
          <a:xfrm>
            <a:off x="6889376" y="2576233"/>
            <a:ext cx="1503803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42A495CF-AEFD-4332-8CD0-0AF0E3A6CD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94" y="4616936"/>
            <a:ext cx="2063692" cy="3824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04A4F4-8FC0-4BF2-9214-5F86AE7FCF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1598" y="4650926"/>
            <a:ext cx="2753731" cy="3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52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A8F12E-588A-4497-B5E9-213320440503}"/>
              </a:ext>
            </a:extLst>
          </p:cNvPr>
          <p:cNvSpPr/>
          <p:nvPr userDrawn="1"/>
        </p:nvSpPr>
        <p:spPr>
          <a:xfrm>
            <a:off x="0" y="0"/>
            <a:ext cx="2142565" cy="5143500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070" y="292608"/>
            <a:ext cx="6040904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649071" y="732080"/>
            <a:ext cx="6040904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4B1A6F4-541F-4894-841B-5ABD55C0B4AC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43ABF6-93F7-448E-BD7F-88B7464B3856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sme.xidian.edu.cn</a:t>
            </a:r>
          </a:p>
        </p:txBody>
      </p:sp>
    </p:spTree>
    <p:extLst>
      <p:ext uri="{BB962C8B-B14F-4D97-AF65-F5344CB8AC3E}">
        <p14:creationId xmlns:p14="http://schemas.microsoft.com/office/powerpoint/2010/main" val="1705114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rgbClr val="33B8B9"/>
          </a:solidFill>
          <a:ln>
            <a:solidFill>
              <a:srgbClr val="33B8B9"/>
            </a:solidFill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ED851393-99D8-4CA8-9218-BD0840FC3BB9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43ABF6-93F7-448E-BD7F-88B7464B3856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sme.xidian.edu.cn</a:t>
            </a:r>
          </a:p>
        </p:txBody>
      </p:sp>
    </p:spTree>
    <p:extLst>
      <p:ext uri="{BB962C8B-B14F-4D97-AF65-F5344CB8AC3E}">
        <p14:creationId xmlns:p14="http://schemas.microsoft.com/office/powerpoint/2010/main" val="864917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274320"/>
            <a:ext cx="2979168" cy="412044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EBCE9BF-AD9A-4008-B075-23D378A7F1A1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B147B3-D554-487F-9913-558552ACFE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928" y="4612806"/>
            <a:ext cx="2063692" cy="3824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043ABF6-93F7-448E-BD7F-88B7464B3856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sme.xidian.edu.cn</a:t>
            </a:r>
          </a:p>
        </p:txBody>
      </p:sp>
    </p:spTree>
    <p:extLst>
      <p:ext uri="{BB962C8B-B14F-4D97-AF65-F5344CB8AC3E}">
        <p14:creationId xmlns:p14="http://schemas.microsoft.com/office/powerpoint/2010/main" val="2544500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60655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445168" y="302313"/>
            <a:ext cx="2983832" cy="4335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85750" indent="-285750" algn="ctr">
              <a:buFont typeface="Arial" charset="0"/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E8283E20-8A30-4A9E-B1DA-3F2C9D716FF7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43ABF6-93F7-448E-BD7F-88B7464B3856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sme.xidian.edu.cn</a:t>
            </a:r>
          </a:p>
        </p:txBody>
      </p:sp>
    </p:spTree>
    <p:extLst>
      <p:ext uri="{BB962C8B-B14F-4D97-AF65-F5344CB8AC3E}">
        <p14:creationId xmlns:p14="http://schemas.microsoft.com/office/powerpoint/2010/main" val="2461726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43836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2974"/>
            <a:ext cx="8235951" cy="15546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73152"/>
            <a:ext cx="9144000" cy="20701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E4E8C93-97E6-465A-A870-D190D17F5317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6F4FBC-60A9-419D-A403-0D41D605C9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928" y="4612806"/>
            <a:ext cx="2063692" cy="38240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043ABF6-93F7-448E-BD7F-88B7464B3856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sme.xidian.edu.cn</a:t>
            </a:r>
          </a:p>
        </p:txBody>
      </p:sp>
    </p:spTree>
    <p:extLst>
      <p:ext uri="{BB962C8B-B14F-4D97-AF65-F5344CB8AC3E}">
        <p14:creationId xmlns:p14="http://schemas.microsoft.com/office/powerpoint/2010/main" val="3705543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207798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77989"/>
            <a:ext cx="9144000" cy="306551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5493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0982"/>
            <a:ext cx="8235951" cy="1926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12E21396-7857-486A-8514-E47AD229C5D2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</a:rPr>
              <a:t>iecube</a:t>
            </a:r>
            <a:r>
              <a:rPr lang="en-US" sz="1000" dirty="0">
                <a:solidFill>
                  <a:schemeClr val="bg1"/>
                </a:solidFill>
              </a:rPr>
              <a:t>.com.cn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43ABF6-93F7-448E-BD7F-88B7464B3856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sme.xidian.edu.cn</a:t>
            </a:r>
          </a:p>
        </p:txBody>
      </p:sp>
    </p:spTree>
    <p:extLst>
      <p:ext uri="{BB962C8B-B14F-4D97-AF65-F5344CB8AC3E}">
        <p14:creationId xmlns:p14="http://schemas.microsoft.com/office/powerpoint/2010/main" val="286582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4403FD-C9A0-4936-8602-42F6493E948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7A3AE1F-EF46-406E-8CE7-B8C83E638B89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418205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020292"/>
            <a:ext cx="9144000" cy="2123208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302029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3246120"/>
            <a:ext cx="8235951" cy="1274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7300" y="3591329"/>
            <a:ext cx="2781300" cy="250923"/>
          </a:xfr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1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iecube.com.cn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43ABF6-93F7-448E-BD7F-88B7464B3856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sme.xidian.edu.cn</a:t>
            </a:r>
          </a:p>
        </p:txBody>
      </p:sp>
    </p:spTree>
    <p:extLst>
      <p:ext uri="{BB962C8B-B14F-4D97-AF65-F5344CB8AC3E}">
        <p14:creationId xmlns:p14="http://schemas.microsoft.com/office/powerpoint/2010/main" val="17541189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Topic Divider</a:t>
            </a: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iecube.com.cn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AC1B1B-7B71-4D80-A42B-76D609D374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224" y="4612806"/>
            <a:ext cx="2078243" cy="38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70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</a:rPr>
              <a:t>iecube</a:t>
            </a:r>
            <a:r>
              <a:rPr lang="en-US" sz="1000" dirty="0">
                <a:solidFill>
                  <a:schemeClr val="bg1"/>
                </a:solidFill>
              </a:rPr>
              <a:t>.com.cn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9081D0-36BD-4CDD-98EF-C64397CFB7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224" y="4612806"/>
            <a:ext cx="2078243" cy="38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38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</p:spTree>
    <p:extLst>
      <p:ext uri="{BB962C8B-B14F-4D97-AF65-F5344CB8AC3E}">
        <p14:creationId xmlns:p14="http://schemas.microsoft.com/office/powerpoint/2010/main" val="1068418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F7275F-6099-4DEC-8A68-50C323D41B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928" y="4612806"/>
            <a:ext cx="2063692" cy="38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413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占位符 1">
            <a:extLst>
              <a:ext uri="{FF2B5EF4-FFF2-40B4-BE49-F238E27FC236}">
                <a16:creationId xmlns:a16="http://schemas.microsoft.com/office/drawing/2014/main" id="{B75C9880-B49B-487F-B3A3-9ED11659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3993"/>
            <a:ext cx="7886700" cy="41415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ctr">
              <a:defRPr/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5A7F67-6D6D-4DB4-8196-380D42568632}"/>
              </a:ext>
            </a:extLst>
          </p:cNvPr>
          <p:cNvGrpSpPr/>
          <p:nvPr userDrawn="1"/>
        </p:nvGrpSpPr>
        <p:grpSpPr>
          <a:xfrm>
            <a:off x="4094629" y="4817170"/>
            <a:ext cx="5049371" cy="326330"/>
            <a:chOff x="585540" y="6128270"/>
            <a:chExt cx="11606460" cy="72973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BCF8B14-7A64-4EDD-AF90-B7D822DB09B4}"/>
                </a:ext>
              </a:extLst>
            </p:cNvPr>
            <p:cNvGrpSpPr/>
            <p:nvPr/>
          </p:nvGrpSpPr>
          <p:grpSpPr>
            <a:xfrm>
              <a:off x="585540" y="6128270"/>
              <a:ext cx="11606460" cy="729730"/>
              <a:chOff x="640405" y="6128270"/>
              <a:chExt cx="11606460" cy="729730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0FAEE303-77DE-4FB0-9CB5-0263AA70FAC7}"/>
                  </a:ext>
                </a:extLst>
              </p:cNvPr>
              <p:cNvGrpSpPr/>
              <p:nvPr/>
            </p:nvGrpSpPr>
            <p:grpSpPr>
              <a:xfrm>
                <a:off x="640405" y="6128270"/>
                <a:ext cx="10947600" cy="729730"/>
                <a:chOff x="1243517" y="6128270"/>
                <a:chExt cx="10948483" cy="729730"/>
              </a:xfrm>
            </p:grpSpPr>
            <p:pic>
              <p:nvPicPr>
                <p:cNvPr id="24" name="图片 23">
                  <a:extLst>
                    <a:ext uri="{FF2B5EF4-FFF2-40B4-BE49-F238E27FC236}">
                      <a16:creationId xmlns:a16="http://schemas.microsoft.com/office/drawing/2014/main" id="{3F522862-6670-4EB8-959A-9666F11520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3517" y="6128270"/>
                  <a:ext cx="5400000" cy="729730"/>
                </a:xfrm>
                <a:prstGeom prst="rect">
                  <a:avLst/>
                </a:prstGeom>
              </p:spPr>
            </p:pic>
            <p:pic>
              <p:nvPicPr>
                <p:cNvPr id="25" name="图片 24">
                  <a:extLst>
                    <a:ext uri="{FF2B5EF4-FFF2-40B4-BE49-F238E27FC236}">
                      <a16:creationId xmlns:a16="http://schemas.microsoft.com/office/drawing/2014/main" id="{8D3B87EE-5E19-41C2-8125-F723C1E3D1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90592" y="6128270"/>
                  <a:ext cx="3905850" cy="729730"/>
                </a:xfrm>
                <a:prstGeom prst="rect">
                  <a:avLst/>
                </a:prstGeom>
              </p:spPr>
            </p:pic>
            <p:pic>
              <p:nvPicPr>
                <p:cNvPr id="26" name="图片 25">
                  <a:extLst>
                    <a:ext uri="{FF2B5EF4-FFF2-40B4-BE49-F238E27FC236}">
                      <a16:creationId xmlns:a16="http://schemas.microsoft.com/office/drawing/2014/main" id="{0A0D505C-160C-4F87-B925-2527A79F7C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84674" y="6128270"/>
                  <a:ext cx="3905850" cy="729730"/>
                </a:xfrm>
                <a:prstGeom prst="rect">
                  <a:avLst/>
                </a:prstGeom>
              </p:spPr>
            </p:pic>
            <p:pic>
              <p:nvPicPr>
                <p:cNvPr id="27" name="图片 26">
                  <a:extLst>
                    <a:ext uri="{FF2B5EF4-FFF2-40B4-BE49-F238E27FC236}">
                      <a16:creationId xmlns:a16="http://schemas.microsoft.com/office/drawing/2014/main" id="{ED570143-66FC-4181-A803-CC3F93BC1D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86150" y="6128270"/>
                  <a:ext cx="3905850" cy="729730"/>
                </a:xfrm>
                <a:prstGeom prst="rect">
                  <a:avLst/>
                </a:prstGeom>
              </p:spPr>
            </p:pic>
          </p:grpSp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E071F9E8-4500-4129-AB4C-BDC9FDAA6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1330" y="6128270"/>
                <a:ext cx="3905535" cy="729730"/>
              </a:xfrm>
              <a:prstGeom prst="rect">
                <a:avLst/>
              </a:prstGeom>
            </p:spPr>
          </p:pic>
        </p:grp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D7F49D1-6AB3-4115-B122-53165C8EA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45905" y="6128270"/>
              <a:ext cx="1653706" cy="662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5249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tern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8025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57175"/>
            <a:ext cx="8229600" cy="82778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97660"/>
            <a:ext cx="8229600" cy="3325107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4CBEDC-E71C-4828-8F85-273516E7308B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91DBA24-2E6B-4A08-836B-619AD18D2989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828240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8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24890"/>
            <a:ext cx="8229600" cy="320940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731520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4755CB-4A35-485A-9203-8CA96B9F383E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CEE8DC0-8F74-4946-A622-C39C152C7A37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954331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62001"/>
            <a:ext cx="8229600" cy="8229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375156"/>
            <a:ext cx="8229600" cy="299867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12319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1084961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3504F6-2F1B-42BC-B1FD-A0686ABBC1F1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31271E5-FD11-429B-9A67-C07D5E06400F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39437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4025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199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2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731520"/>
            <a:ext cx="8229600" cy="367220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>
              <a:latin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86C375-A08B-4D18-9D37-9DD37279B34E}"/>
              </a:ext>
            </a:extLst>
          </p:cNvPr>
          <p:cNvPicPr/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79451AE-72C4-41AF-AD71-BDAC1C703573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74654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726" r:id="rId2"/>
    <p:sldLayoutId id="2147483727" r:id="rId3"/>
    <p:sldLayoutId id="2147483784" r:id="rId4"/>
    <p:sldLayoutId id="2147483748" r:id="rId5"/>
    <p:sldLayoutId id="2147483729" r:id="rId6"/>
    <p:sldLayoutId id="2147483730" r:id="rId7"/>
    <p:sldLayoutId id="2147483749" r:id="rId8"/>
    <p:sldLayoutId id="2147483736" r:id="rId9"/>
    <p:sldLayoutId id="2147483737" r:id="rId10"/>
    <p:sldLayoutId id="214748373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845" r:id="rId17"/>
    <p:sldLayoutId id="2147483739" r:id="rId18"/>
    <p:sldLayoutId id="2147483740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906" r:id="rId25"/>
    <p:sldLayoutId id="2147483915" r:id="rId26"/>
    <p:sldLayoutId id="2147483946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182880" marR="0" indent="-18288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182880" algn="l"/>
        </a:tabLst>
        <a:defRPr lang="en-US" sz="18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2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 userDrawn="1">
          <p15:clr>
            <a:srgbClr val="F26B43"/>
          </p15:clr>
        </p15:guide>
        <p15:guide id="5" orient="horz" pos="630" userDrawn="1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 userDrawn="1">
          <p15:clr>
            <a:srgbClr val="F26B43"/>
          </p15:clr>
        </p15:guide>
        <p15:guide id="8" orient="horz" pos="29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731520"/>
            <a:ext cx="8229600" cy="367220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3FF77-935F-4B6B-A5C0-F2FEEFB2CF0D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415988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  <p:sldLayoutId id="2147483935" r:id="rId19"/>
    <p:sldLayoutId id="2147483936" r:id="rId20"/>
    <p:sldLayoutId id="2147483937" r:id="rId21"/>
    <p:sldLayoutId id="2147483938" r:id="rId22"/>
    <p:sldLayoutId id="2147483939" r:id="rId23"/>
    <p:sldLayoutId id="2147483940" r:id="rId24"/>
    <p:sldLayoutId id="2147483941" r:id="rId25"/>
    <p:sldLayoutId id="2147483942" r:id="rId26"/>
    <p:sldLayoutId id="2147483943" r:id="rId27"/>
    <p:sldLayoutId id="2147483944" r:id="rId28"/>
    <p:sldLayoutId id="2147483945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182880" marR="0" indent="-18288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182880" algn="l"/>
        </a:tabLst>
        <a:defRPr lang="en-US" sz="18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2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72A0FE0-D55E-4F09-B4D3-7FAF0674F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656" y="972003"/>
            <a:ext cx="5068110" cy="1790700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74</a:t>
            </a:r>
            <a:r>
              <a:rPr lang="zh-CN" altLang="en-US" dirty="0">
                <a:latin typeface="+mn-ea"/>
                <a:ea typeface="+mn-ea"/>
              </a:rPr>
              <a:t>芯片参数测试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46169B-E898-6656-296F-A0671DF553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9B38EF-705A-362E-3BB0-FB035382A4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65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F5D1-966C-DC50-B3AC-5B6CC54D59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74</a:t>
            </a:r>
            <a:r>
              <a:rPr lang="zh-CN" altLang="en-US" dirty="0">
                <a:latin typeface="+mn-ea"/>
                <a:ea typeface="+mn-ea"/>
              </a:rPr>
              <a:t>芯片参数测试实验</a:t>
            </a:r>
          </a:p>
        </p:txBody>
      </p:sp>
    </p:spTree>
    <p:extLst>
      <p:ext uri="{BB962C8B-B14F-4D97-AF65-F5344CB8AC3E}">
        <p14:creationId xmlns:p14="http://schemas.microsoft.com/office/powerpoint/2010/main" val="272766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3CD91-0518-242C-E85E-1D990166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实验准备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381ED34-A5B0-5AD1-35E8-D2A3DE156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97552"/>
              </p:ext>
            </p:extLst>
          </p:nvPr>
        </p:nvGraphicFramePr>
        <p:xfrm>
          <a:off x="915987" y="1143000"/>
          <a:ext cx="7181215" cy="225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>
                  <a:extLst>
                    <a:ext uri="{9D8B030D-6E8A-4147-A177-3AD203B41FA5}">
                      <a16:colId xmlns:a16="http://schemas.microsoft.com/office/drawing/2014/main" val="1495977417"/>
                    </a:ext>
                  </a:extLst>
                </a:gridCol>
                <a:gridCol w="1704135">
                  <a:extLst>
                    <a:ext uri="{9D8B030D-6E8A-4147-A177-3AD203B41FA5}">
                      <a16:colId xmlns:a16="http://schemas.microsoft.com/office/drawing/2014/main" val="2520820426"/>
                    </a:ext>
                  </a:extLst>
                </a:gridCol>
                <a:gridCol w="1942035">
                  <a:extLst>
                    <a:ext uri="{9D8B030D-6E8A-4147-A177-3AD203B41FA5}">
                      <a16:colId xmlns:a16="http://schemas.microsoft.com/office/drawing/2014/main" val="81772825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072944327"/>
                    </a:ext>
                  </a:extLst>
                </a:gridCol>
              </a:tblGrid>
              <a:tr h="33115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硬件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软件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83448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IECUBE-3839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LabVIEW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0394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74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芯片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 DUT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板卡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IECUBE-3839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测试仪器软面板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34845"/>
                  </a:ext>
                </a:extLst>
              </a:tr>
              <a:tr h="3749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测试附件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示波器探头（</a:t>
                      </a:r>
                      <a:r>
                        <a:rPr lang="en-US" altLang="zh-CN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r>
                        <a:rPr lang="zh-CN" altLang="en-US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个）</a:t>
                      </a:r>
                      <a:endParaRPr lang="en-US" altLang="zh-CN" sz="600" b="0" dirty="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数字万用表探头（</a:t>
                      </a:r>
                      <a:r>
                        <a:rPr lang="en-US" altLang="zh-CN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r>
                        <a:rPr lang="zh-CN" altLang="en-US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个）</a:t>
                      </a:r>
                      <a:endParaRPr lang="en-US" altLang="zh-CN" sz="600" b="0" dirty="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40-pin</a:t>
                      </a:r>
                      <a:r>
                        <a:rPr lang="zh-CN" altLang="en-US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逻辑分析仪输入线缆（</a:t>
                      </a:r>
                      <a:r>
                        <a:rPr lang="en-US" altLang="zh-CN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r>
                        <a:rPr lang="zh-CN" altLang="en-US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根）</a:t>
                      </a:r>
                      <a:endParaRPr lang="en-US" altLang="zh-CN" sz="600" b="0" dirty="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USB</a:t>
                      </a:r>
                      <a:r>
                        <a:rPr lang="zh-CN" altLang="en-US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线缆（</a:t>
                      </a:r>
                      <a:r>
                        <a:rPr lang="en-US" altLang="zh-CN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r>
                        <a:rPr lang="zh-CN" altLang="en-US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根）</a:t>
                      </a:r>
                      <a:endParaRPr lang="en-US" altLang="zh-CN" sz="600" b="0" dirty="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220V</a:t>
                      </a:r>
                      <a:r>
                        <a:rPr lang="zh-CN" altLang="en-US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电源线（</a:t>
                      </a:r>
                      <a:r>
                        <a:rPr lang="en-US" altLang="zh-CN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r>
                        <a:rPr lang="zh-CN" altLang="en-US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根）</a:t>
                      </a:r>
                      <a:endParaRPr lang="en-US" altLang="zh-CN" sz="600" b="0" dirty="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IECUBE-3839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集成电路参数测试实验软件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27584"/>
                  </a:ext>
                </a:extLst>
              </a:tr>
              <a:tr h="3749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元器件</a:t>
                      </a:r>
                      <a:endParaRPr lang="en-US" altLang="zh-CN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（用于</a:t>
                      </a:r>
                      <a:r>
                        <a:rPr lang="en-US" altLang="zh-CN" sz="1100" dirty="0"/>
                        <a:t>ADC</a:t>
                      </a:r>
                      <a:r>
                        <a:rPr lang="zh-CN" altLang="en-US" sz="1100" dirty="0"/>
                        <a:t>手动测试实验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74LS00</a:t>
                      </a:r>
                      <a:r>
                        <a:rPr lang="zh-CN" altLang="zh-CN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（</a:t>
                      </a:r>
                      <a:r>
                        <a:rPr lang="en-US" altLang="zh-CN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74</a:t>
                      </a:r>
                      <a:r>
                        <a:rPr lang="zh-CN" altLang="en-US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芯片</a:t>
                      </a:r>
                      <a:r>
                        <a:rPr lang="zh-CN" altLang="zh-CN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）</a:t>
                      </a:r>
                      <a:endParaRPr lang="en-US" altLang="zh-CN" sz="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algn="ctr"/>
                      <a:r>
                        <a:rPr lang="zh-CN" altLang="en-US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电阻</a:t>
                      </a:r>
                      <a:endParaRPr lang="en-US" altLang="zh-CN" sz="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algn="ctr"/>
                      <a:r>
                        <a:rPr lang="zh-CN" altLang="en-US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杜邦线若干</a:t>
                      </a:r>
                      <a:endParaRPr lang="en-US" altLang="zh-CN" sz="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68713"/>
                  </a:ext>
                </a:extLst>
              </a:tr>
            </a:tbl>
          </a:graphicData>
        </a:graphic>
      </p:graphicFrame>
      <p:pic>
        <p:nvPicPr>
          <p:cNvPr id="25" name="图片 24">
            <a:extLst>
              <a:ext uri="{FF2B5EF4-FFF2-40B4-BE49-F238E27FC236}">
                <a16:creationId xmlns:a16="http://schemas.microsoft.com/office/drawing/2014/main" id="{2F7FE9D0-1744-EA7F-41AB-A02E4B34C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56" y="1660315"/>
            <a:ext cx="1209569" cy="209094"/>
          </a:xfrm>
          <a:prstGeom prst="rect">
            <a:avLst/>
          </a:prstGeom>
        </p:spPr>
      </p:pic>
      <p:pic>
        <p:nvPicPr>
          <p:cNvPr id="27" name="图片 26" descr="图标&#10;&#10;描述已自动生成">
            <a:extLst>
              <a:ext uri="{FF2B5EF4-FFF2-40B4-BE49-F238E27FC236}">
                <a16:creationId xmlns:a16="http://schemas.microsoft.com/office/drawing/2014/main" id="{F621B1C0-1F1B-D50A-9890-FFFC94D0B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51" y="2486229"/>
            <a:ext cx="413975" cy="412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D28D66-63A0-3ADC-FBAA-D5A90A142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556" y="1522056"/>
            <a:ext cx="681616" cy="4183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D17C66-C6FC-375A-B34D-65074FC26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52" y="2037015"/>
            <a:ext cx="508171" cy="34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1D25B-6952-8680-D6CA-A9F514C6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+mn-ea"/>
              </a:rPr>
              <a:t>验证实验：</a:t>
            </a:r>
            <a:r>
              <a:rPr lang="en-US" altLang="zh-CN" sz="2400" dirty="0">
                <a:ea typeface="+mn-ea"/>
              </a:rPr>
              <a:t>74</a:t>
            </a:r>
            <a:r>
              <a:rPr lang="zh-CN" altLang="en-US" sz="2400" dirty="0">
                <a:ea typeface="+mn-ea"/>
              </a:rPr>
              <a:t>芯片参数测试</a:t>
            </a:r>
            <a:endParaRPr lang="zh-CN" altLang="en-US" dirty="0"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DF8BE-5E1B-BB18-4BEA-3E3E7836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实验目的：</a:t>
            </a:r>
            <a:endParaRPr lang="en-US" altLang="zh-CN" dirty="0">
              <a:ea typeface="+mn-ea"/>
            </a:endParaRPr>
          </a:p>
          <a:p>
            <a:pPr lvl="1"/>
            <a:r>
              <a:rPr lang="zh-CN" altLang="en-US" dirty="0"/>
              <a:t>学习</a:t>
            </a:r>
            <a:r>
              <a:rPr lang="en-US" altLang="zh-CN" dirty="0"/>
              <a:t>74</a:t>
            </a:r>
            <a:r>
              <a:rPr lang="zh-CN" altLang="en-US" dirty="0"/>
              <a:t>芯片</a:t>
            </a:r>
            <a:r>
              <a:rPr lang="zh-CN" altLang="en-US" sz="1600" dirty="0"/>
              <a:t>的典型参数意义及测试方法</a:t>
            </a:r>
            <a:endParaRPr lang="en-US" altLang="zh-CN" dirty="0"/>
          </a:p>
          <a:p>
            <a:r>
              <a:rPr lang="zh-CN" altLang="en-US" dirty="0">
                <a:ea typeface="+mn-ea"/>
              </a:rPr>
              <a:t>主要软硬件：</a:t>
            </a:r>
            <a:endParaRPr lang="en-US" altLang="zh-CN" dirty="0">
              <a:ea typeface="+mn-ea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ea typeface="+mn-ea"/>
              </a:rPr>
              <a:t>实验过程：</a:t>
            </a:r>
            <a:endParaRPr lang="en-US" altLang="zh-CN" dirty="0">
              <a:ea typeface="+mn-ea"/>
            </a:endParaRP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74</a:t>
            </a:r>
            <a:r>
              <a:rPr lang="zh-CN" altLang="en-US" dirty="0"/>
              <a:t>芯片</a:t>
            </a:r>
            <a:r>
              <a:rPr lang="en-US" altLang="zh-CN" dirty="0"/>
              <a:t> DUT</a:t>
            </a:r>
            <a:r>
              <a:rPr lang="zh-CN" altLang="en-US" dirty="0"/>
              <a:t>板卡插在</a:t>
            </a:r>
            <a:r>
              <a:rPr lang="en-US" altLang="zh-CN" dirty="0"/>
              <a:t>IECUBE-3839</a:t>
            </a:r>
            <a:r>
              <a:rPr lang="zh-CN" altLang="en-US" dirty="0"/>
              <a:t>顶部插槽上；</a:t>
            </a:r>
            <a:endParaRPr lang="en-US" altLang="zh-CN" dirty="0"/>
          </a:p>
          <a:p>
            <a:pPr lvl="1"/>
            <a:r>
              <a:rPr lang="zh-CN" altLang="en-US" dirty="0"/>
              <a:t>打开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Arial" charset="0"/>
              </a:rPr>
              <a:t>IECUBE-3839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Arial" charset="0"/>
              </a:rPr>
              <a:t>集成电路参数测试实验软件；</a:t>
            </a:r>
            <a:endParaRPr lang="en-US" altLang="zh-CN" dirty="0">
              <a:solidFill>
                <a:schemeClr val="bg2">
                  <a:lumMod val="25000"/>
                </a:schemeClr>
              </a:solidFill>
              <a:cs typeface="Arial" charset="0"/>
            </a:endParaRPr>
          </a:p>
          <a:p>
            <a:pPr lvl="1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Arial" charset="0"/>
              </a:rPr>
              <a:t>按照实验指导书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Arial" charset="0"/>
              </a:rPr>
              <a:t>74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Arial" charset="0"/>
              </a:rPr>
              <a:t>芯片参数测试实验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Arial" charset="0"/>
              </a:rPr>
              <a:t>1-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Arial" charset="0"/>
              </a:rPr>
              <a:t>实验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Arial" charset="0"/>
              </a:rPr>
              <a:t>6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Arial" charset="0"/>
              </a:rPr>
              <a:t>的步骤完成实验。</a:t>
            </a:r>
            <a:endParaRPr lang="zh-CN" altLang="en-US" dirty="0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2EA45749-8C1B-EC48-1955-B32423BDEC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724362"/>
              </p:ext>
            </p:extLst>
          </p:nvPr>
        </p:nvGraphicFramePr>
        <p:xfrm>
          <a:off x="649287" y="1730984"/>
          <a:ext cx="7181216" cy="114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88">
                  <a:extLst>
                    <a:ext uri="{9D8B030D-6E8A-4147-A177-3AD203B41FA5}">
                      <a16:colId xmlns:a16="http://schemas.microsoft.com/office/drawing/2014/main" val="1495977417"/>
                    </a:ext>
                  </a:extLst>
                </a:gridCol>
                <a:gridCol w="1653706">
                  <a:extLst>
                    <a:ext uri="{9D8B030D-6E8A-4147-A177-3AD203B41FA5}">
                      <a16:colId xmlns:a16="http://schemas.microsoft.com/office/drawing/2014/main" val="1715025641"/>
                    </a:ext>
                  </a:extLst>
                </a:gridCol>
                <a:gridCol w="1936902">
                  <a:extLst>
                    <a:ext uri="{9D8B030D-6E8A-4147-A177-3AD203B41FA5}">
                      <a16:colId xmlns:a16="http://schemas.microsoft.com/office/drawing/2014/main" val="81772825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930419729"/>
                    </a:ext>
                  </a:extLst>
                </a:gridCol>
              </a:tblGrid>
              <a:tr h="393625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硬件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软件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4485"/>
                  </a:ext>
                </a:extLst>
              </a:tr>
              <a:tr h="4213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/>
                          </a:solidFill>
                        </a:rPr>
                        <a:t>IECUBE-3839</a:t>
                      </a:r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bg2">
                              <a:lumMod val="25000"/>
                            </a:schemeClr>
                          </a:solidFill>
                          <a:cs typeface="Arial" charset="0"/>
                        </a:rPr>
                        <a:t>IECUBE-3839</a:t>
                      </a:r>
                      <a:r>
                        <a:rPr lang="zh-CN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  <a:cs typeface="Arial" charset="0"/>
                        </a:rPr>
                        <a:t>集成电路参数测试实验软件</a:t>
                      </a:r>
                      <a:endParaRPr lang="en-US" altLang="zh-CN" sz="1100" dirty="0">
                        <a:solidFill>
                          <a:schemeClr val="bg2">
                            <a:lumMod val="25000"/>
                          </a:schemeClr>
                        </a:solidFill>
                        <a:cs typeface="Arial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56960"/>
                  </a:ext>
                </a:extLst>
              </a:tr>
              <a:tr h="3278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74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芯片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DUT 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板卡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03945"/>
                  </a:ext>
                </a:extLst>
              </a:tr>
            </a:tbl>
          </a:graphicData>
        </a:graphic>
      </p:graphicFrame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27440DD5-929C-3C3F-DA2C-F809A2C9D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384" y="2289113"/>
            <a:ext cx="468513" cy="4669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232B27-2C2E-2C6B-A7DF-FE3546C17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220" y="2149251"/>
            <a:ext cx="681616" cy="41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4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F4E30-4204-4D79-547C-BE81BE59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+mn-ea"/>
              </a:rPr>
              <a:t>综合实验：</a:t>
            </a:r>
            <a:r>
              <a:rPr lang="en-US" altLang="zh-CN" sz="2400" dirty="0">
                <a:ea typeface="+mn-ea"/>
              </a:rPr>
              <a:t>74</a:t>
            </a:r>
            <a:r>
              <a:rPr lang="zh-CN" altLang="en-US" sz="2400" dirty="0">
                <a:ea typeface="+mn-ea"/>
              </a:rPr>
              <a:t>芯片手动测试实验</a:t>
            </a:r>
            <a:endParaRPr lang="zh-CN" altLang="en-US" dirty="0"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6DF2B-8F01-E9C6-D4CA-D292F0E8A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731520"/>
            <a:ext cx="8229600" cy="3601745"/>
          </a:xfrm>
        </p:spPr>
        <p:txBody>
          <a:bodyPr/>
          <a:lstStyle/>
          <a:p>
            <a:r>
              <a:rPr lang="zh-CN" altLang="en-US" dirty="0">
                <a:ea typeface="+mn-ea"/>
              </a:rPr>
              <a:t>实验目的：</a:t>
            </a:r>
            <a:endParaRPr lang="en-US" altLang="zh-CN" dirty="0">
              <a:ea typeface="+mn-ea"/>
            </a:endParaRPr>
          </a:p>
          <a:p>
            <a:pPr lvl="1"/>
            <a:r>
              <a:rPr lang="zh-CN" altLang="en-US" dirty="0"/>
              <a:t>学习</a:t>
            </a:r>
            <a:r>
              <a:rPr lang="en-US" altLang="zh-CN" dirty="0"/>
              <a:t>74</a:t>
            </a:r>
            <a:r>
              <a:rPr lang="zh-CN" altLang="en-US" dirty="0"/>
              <a:t>芯片测试电路搭建及测试测量仪器使用</a:t>
            </a:r>
          </a:p>
          <a:p>
            <a:r>
              <a:rPr lang="zh-CN" altLang="en-US" dirty="0">
                <a:ea typeface="+mn-ea"/>
              </a:rPr>
              <a:t>主要软硬件：</a:t>
            </a:r>
            <a:endParaRPr lang="en-US" altLang="zh-CN" dirty="0">
              <a:ea typeface="+mn-ea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r>
              <a:rPr lang="zh-CN" altLang="en-US" dirty="0">
                <a:ea typeface="+mn-ea"/>
              </a:rPr>
              <a:t>实验过程：</a:t>
            </a:r>
            <a:endParaRPr lang="en-US" altLang="zh-CN" dirty="0">
              <a:ea typeface="+mn-ea"/>
            </a:endParaRPr>
          </a:p>
          <a:p>
            <a:pPr lvl="1"/>
            <a:r>
              <a:rPr lang="zh-CN" altLang="en-US" dirty="0"/>
              <a:t>按照实验指导书中的电路原理图在</a:t>
            </a:r>
            <a:r>
              <a:rPr lang="en-US" altLang="zh-CN" dirty="0"/>
              <a:t>IECUBE-3839</a:t>
            </a:r>
            <a:r>
              <a:rPr lang="zh-CN" altLang="en-US" dirty="0"/>
              <a:t>的面包板上搭建电路；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IECUBE-3839</a:t>
            </a:r>
            <a:r>
              <a:rPr lang="zh-CN" altLang="en-US" dirty="0"/>
              <a:t>测试仪器软面板和提供的软件程序完成测试。</a:t>
            </a:r>
            <a:endParaRPr lang="en-US" altLang="zh-CN" dirty="0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BA61D8DA-1512-FE48-8AB7-5CE4BBFB48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3507217"/>
              </p:ext>
            </p:extLst>
          </p:nvPr>
        </p:nvGraphicFramePr>
        <p:xfrm>
          <a:off x="683016" y="1791744"/>
          <a:ext cx="7181216" cy="144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88">
                  <a:extLst>
                    <a:ext uri="{9D8B030D-6E8A-4147-A177-3AD203B41FA5}">
                      <a16:colId xmlns:a16="http://schemas.microsoft.com/office/drawing/2014/main" val="1495977417"/>
                    </a:ext>
                  </a:extLst>
                </a:gridCol>
                <a:gridCol w="1651508">
                  <a:extLst>
                    <a:ext uri="{9D8B030D-6E8A-4147-A177-3AD203B41FA5}">
                      <a16:colId xmlns:a16="http://schemas.microsoft.com/office/drawing/2014/main" val="1715025641"/>
                    </a:ext>
                  </a:extLst>
                </a:gridCol>
                <a:gridCol w="1939100">
                  <a:extLst>
                    <a:ext uri="{9D8B030D-6E8A-4147-A177-3AD203B41FA5}">
                      <a16:colId xmlns:a16="http://schemas.microsoft.com/office/drawing/2014/main" val="81772825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930419729"/>
                    </a:ext>
                  </a:extLst>
                </a:gridCol>
              </a:tblGrid>
              <a:tr h="32925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硬件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软件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4485"/>
                  </a:ext>
                </a:extLst>
              </a:tr>
              <a:tr h="504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/>
                          </a:solidFill>
                        </a:rPr>
                        <a:t>IECUBE-3839</a:t>
                      </a:r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bg2">
                              <a:lumMod val="25000"/>
                            </a:schemeClr>
                          </a:solidFill>
                          <a:cs typeface="Arial" charset="0"/>
                        </a:rPr>
                        <a:t>IECUBE-3839</a:t>
                      </a:r>
                      <a:r>
                        <a:rPr lang="zh-CN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  <a:cs typeface="Arial" charset="0"/>
                        </a:rPr>
                        <a:t>测试仪器软面板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56960"/>
                  </a:ext>
                </a:extLst>
              </a:tr>
              <a:tr h="5762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元器件</a:t>
                      </a:r>
                      <a:endParaRPr lang="en-US" altLang="zh-CN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74LS00</a:t>
                      </a:r>
                      <a:r>
                        <a:rPr lang="zh-CN" altLang="zh-CN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（</a:t>
                      </a:r>
                      <a:r>
                        <a:rPr lang="en-US" altLang="zh-CN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74</a:t>
                      </a:r>
                      <a:r>
                        <a:rPr lang="zh-CN" altLang="en-US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芯片</a:t>
                      </a:r>
                      <a:r>
                        <a:rPr lang="zh-CN" altLang="zh-CN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）</a:t>
                      </a:r>
                      <a:endParaRPr lang="en-US" altLang="zh-CN" sz="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algn="ctr"/>
                      <a:r>
                        <a:rPr lang="zh-CN" altLang="en-US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电阻</a:t>
                      </a:r>
                      <a:endParaRPr lang="en-US" altLang="zh-CN" sz="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algn="ctr"/>
                      <a:r>
                        <a:rPr lang="zh-CN" altLang="en-US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杜邦线若干</a:t>
                      </a:r>
                      <a:endParaRPr lang="en-US" altLang="zh-CN" sz="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>
                        <a:solidFill>
                          <a:schemeClr val="bg2">
                            <a:lumMod val="25000"/>
                          </a:schemeClr>
                        </a:solidFill>
                        <a:cs typeface="Arial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133072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3D82DF33-E4BB-061C-5F90-D297F085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33" y="2208069"/>
            <a:ext cx="681616" cy="4183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AE4F5D-A239-7112-D396-9D77E794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366" y="2242399"/>
            <a:ext cx="508171" cy="34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1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1715B-066C-63F5-42C1-0247BEBF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+mn-ea"/>
              </a:rPr>
              <a:t>综合实验：</a:t>
            </a:r>
            <a:r>
              <a:rPr lang="en-US" altLang="zh-CN" dirty="0">
                <a:ea typeface="+mn-ea"/>
              </a:rPr>
              <a:t>74</a:t>
            </a:r>
            <a:r>
              <a:rPr lang="zh-CN" altLang="en-US" dirty="0">
                <a:ea typeface="+mn-ea"/>
              </a:rPr>
              <a:t>芯片</a:t>
            </a:r>
            <a:r>
              <a:rPr lang="zh-CN" altLang="en-US" sz="2400" dirty="0">
                <a:ea typeface="+mn-ea"/>
              </a:rPr>
              <a:t>自动测试实验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0636842-1725-6AD4-CB28-7FB0B16ED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731520"/>
            <a:ext cx="8229600" cy="3182833"/>
          </a:xfrm>
        </p:spPr>
        <p:txBody>
          <a:bodyPr/>
          <a:lstStyle/>
          <a:p>
            <a:r>
              <a:rPr lang="zh-CN" altLang="en-US" dirty="0">
                <a:ea typeface="+mn-ea"/>
              </a:rPr>
              <a:t>实验目的：</a:t>
            </a:r>
            <a:endParaRPr lang="en-US" altLang="zh-CN" dirty="0">
              <a:ea typeface="+mn-ea"/>
            </a:endParaRPr>
          </a:p>
          <a:p>
            <a:pPr lvl="1"/>
            <a:r>
              <a:rPr lang="zh-CN" altLang="en-US" dirty="0"/>
              <a:t>学习</a:t>
            </a:r>
            <a:r>
              <a:rPr lang="en-US" altLang="zh-CN" dirty="0"/>
              <a:t>74</a:t>
            </a:r>
            <a:r>
              <a:rPr lang="zh-CN" altLang="en-US" dirty="0"/>
              <a:t>芯片测试开发流程及测试程序代码编写</a:t>
            </a:r>
            <a:endParaRPr lang="en-US" altLang="zh-CN" dirty="0"/>
          </a:p>
          <a:p>
            <a:r>
              <a:rPr lang="zh-CN" altLang="en-US" dirty="0">
                <a:ea typeface="+mn-ea"/>
              </a:rPr>
              <a:t>主要软硬件：</a:t>
            </a:r>
            <a:endParaRPr lang="en-US" altLang="zh-CN" dirty="0">
              <a:ea typeface="+mn-ea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ea typeface="+mn-ea"/>
              </a:rPr>
              <a:t>实验过程：</a:t>
            </a:r>
            <a:endParaRPr lang="en-US" altLang="zh-CN" dirty="0">
              <a:ea typeface="+mn-ea"/>
            </a:endParaRP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74</a:t>
            </a:r>
            <a:r>
              <a:rPr lang="zh-CN" altLang="en-US" dirty="0"/>
              <a:t>芯片</a:t>
            </a:r>
            <a:r>
              <a:rPr lang="en-US" altLang="zh-CN" dirty="0"/>
              <a:t> DUT</a:t>
            </a:r>
            <a:r>
              <a:rPr lang="zh-CN" altLang="en-US" dirty="0"/>
              <a:t>板卡插在</a:t>
            </a:r>
            <a:r>
              <a:rPr lang="en-US" altLang="zh-CN" dirty="0"/>
              <a:t>IECUBE-3839</a:t>
            </a:r>
            <a:r>
              <a:rPr lang="zh-CN" altLang="en-US" dirty="0"/>
              <a:t>顶部插槽上；</a:t>
            </a:r>
            <a:endParaRPr lang="en-US" altLang="zh-CN" dirty="0"/>
          </a:p>
          <a:p>
            <a:pPr lvl="1"/>
            <a:r>
              <a:rPr lang="zh-CN" altLang="en-US" dirty="0"/>
              <a:t>基于实验指导书及提供的</a:t>
            </a:r>
            <a:r>
              <a:rPr lang="en-US" altLang="zh-CN" dirty="0"/>
              <a:t>74</a:t>
            </a:r>
            <a:r>
              <a:rPr lang="zh-CN" altLang="en-US" dirty="0"/>
              <a:t>芯片自动化测试程序代码框架完成测试系统开发。</a:t>
            </a:r>
            <a:endParaRPr lang="en-US" altLang="zh-CN" dirty="0"/>
          </a:p>
        </p:txBody>
      </p:sp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22AC273F-31BC-3913-B79A-5CA53CA447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301222"/>
              </p:ext>
            </p:extLst>
          </p:nvPr>
        </p:nvGraphicFramePr>
        <p:xfrm>
          <a:off x="715962" y="1706505"/>
          <a:ext cx="7181216" cy="1162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88">
                  <a:extLst>
                    <a:ext uri="{9D8B030D-6E8A-4147-A177-3AD203B41FA5}">
                      <a16:colId xmlns:a16="http://schemas.microsoft.com/office/drawing/2014/main" val="1495977417"/>
                    </a:ext>
                  </a:extLst>
                </a:gridCol>
                <a:gridCol w="1645588">
                  <a:extLst>
                    <a:ext uri="{9D8B030D-6E8A-4147-A177-3AD203B41FA5}">
                      <a16:colId xmlns:a16="http://schemas.microsoft.com/office/drawing/2014/main" val="1715025641"/>
                    </a:ext>
                  </a:extLst>
                </a:gridCol>
                <a:gridCol w="1945020">
                  <a:extLst>
                    <a:ext uri="{9D8B030D-6E8A-4147-A177-3AD203B41FA5}">
                      <a16:colId xmlns:a16="http://schemas.microsoft.com/office/drawing/2014/main" val="81772825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930419729"/>
                    </a:ext>
                  </a:extLst>
                </a:gridCol>
              </a:tblGrid>
              <a:tr h="40037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硬件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软件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4485"/>
                  </a:ext>
                </a:extLst>
              </a:tr>
              <a:tr h="4286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/>
                          </a:solidFill>
                        </a:rPr>
                        <a:t>IECUBE-3839</a:t>
                      </a:r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bg2">
                              <a:lumMod val="25000"/>
                            </a:schemeClr>
                          </a:solidFill>
                          <a:cs typeface="Arial" charset="0"/>
                        </a:rPr>
                        <a:t>LabVIEW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56960"/>
                  </a:ext>
                </a:extLst>
              </a:tr>
              <a:tr h="333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74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芯片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DUT 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板卡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03945"/>
                  </a:ext>
                </a:extLst>
              </a:tr>
            </a:tbl>
          </a:graphicData>
        </a:graphic>
      </p:graphicFrame>
      <p:pic>
        <p:nvPicPr>
          <p:cNvPr id="22" name="图片 21">
            <a:extLst>
              <a:ext uri="{FF2B5EF4-FFF2-40B4-BE49-F238E27FC236}">
                <a16:creationId xmlns:a16="http://schemas.microsoft.com/office/drawing/2014/main" id="{372292F8-2DAB-7E3B-7788-8E10D8968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530" y="2308247"/>
            <a:ext cx="1327058" cy="2294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1E101F6-3CFD-173B-74A2-413C1E64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613" y="2119280"/>
            <a:ext cx="681616" cy="41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7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63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F5D1-966C-DC50-B3AC-5B6CC54D59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实验项目目标与计划</a:t>
            </a:r>
          </a:p>
        </p:txBody>
      </p:sp>
    </p:spTree>
    <p:extLst>
      <p:ext uri="{BB962C8B-B14F-4D97-AF65-F5344CB8AC3E}">
        <p14:creationId xmlns:p14="http://schemas.microsoft.com/office/powerpoint/2010/main" val="135186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3075221-C543-3940-A7A9-517B23106A89}"/>
              </a:ext>
            </a:extLst>
          </p:cNvPr>
          <p:cNvSpPr/>
          <p:nvPr/>
        </p:nvSpPr>
        <p:spPr>
          <a:xfrm>
            <a:off x="5174734" y="1068489"/>
            <a:ext cx="3523904" cy="3741961"/>
          </a:xfrm>
          <a:prstGeom prst="roundRect">
            <a:avLst>
              <a:gd name="adj" fmla="val 6283"/>
            </a:avLst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封装厂商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99AF187-E91D-9A41-B7C2-0380144BE9DF}"/>
              </a:ext>
            </a:extLst>
          </p:cNvPr>
          <p:cNvSpPr/>
          <p:nvPr/>
        </p:nvSpPr>
        <p:spPr>
          <a:xfrm>
            <a:off x="1612592" y="1074493"/>
            <a:ext cx="3516176" cy="3741961"/>
          </a:xfrm>
          <a:prstGeom prst="roundRect">
            <a:avLst>
              <a:gd name="adj" fmla="val 6283"/>
            </a:avLst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芯片制造厂商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D0A0A2-906E-3F47-85EB-339B04724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661636"/>
              </p:ext>
            </p:extLst>
          </p:nvPr>
        </p:nvGraphicFramePr>
        <p:xfrm>
          <a:off x="478631" y="1139547"/>
          <a:ext cx="8229600" cy="1056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F409A6C-FF3C-2344-8905-16F63F45529C}"/>
              </a:ext>
            </a:extLst>
          </p:cNvPr>
          <p:cNvSpPr/>
          <p:nvPr/>
        </p:nvSpPr>
        <p:spPr>
          <a:xfrm>
            <a:off x="475457" y="757409"/>
            <a:ext cx="1078706" cy="44719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设计团队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初始设计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DF40AB-2AD4-CD48-81FF-D405DF04C3D6}"/>
              </a:ext>
            </a:extLst>
          </p:cNvPr>
          <p:cNvCxnSpPr>
            <a:cxnSpLocks/>
          </p:cNvCxnSpPr>
          <p:nvPr/>
        </p:nvCxnSpPr>
        <p:spPr>
          <a:xfrm>
            <a:off x="1017984" y="1204608"/>
            <a:ext cx="2" cy="21842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BD138DC-FC86-C442-8CAB-9DCA1A6862E3}"/>
              </a:ext>
            </a:extLst>
          </p:cNvPr>
          <p:cNvSpPr/>
          <p:nvPr/>
        </p:nvSpPr>
        <p:spPr>
          <a:xfrm>
            <a:off x="2933864" y="2083939"/>
            <a:ext cx="1078706" cy="44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验证团队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测量芯片性能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03EBC5-648D-4544-A51B-F6A686D31DB4}"/>
              </a:ext>
            </a:extLst>
          </p:cNvPr>
          <p:cNvCxnSpPr>
            <a:cxnSpLocks/>
            <a:stCxn id="56" idx="2"/>
            <a:endCxn id="28" idx="3"/>
          </p:cNvCxnSpPr>
          <p:nvPr/>
        </p:nvCxnSpPr>
        <p:spPr>
          <a:xfrm rot="5400000">
            <a:off x="4649936" y="1285733"/>
            <a:ext cx="384442" cy="1659172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56D2038-CA79-A647-9140-B82418669EE0}"/>
              </a:ext>
            </a:extLst>
          </p:cNvPr>
          <p:cNvSpPr/>
          <p:nvPr/>
        </p:nvSpPr>
        <p:spPr>
          <a:xfrm>
            <a:off x="1489042" y="2083941"/>
            <a:ext cx="1078706" cy="44719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设计团队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更新推动新设计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EA5DFA-A571-0549-8359-435C354E7701}"/>
              </a:ext>
            </a:extLst>
          </p:cNvPr>
          <p:cNvCxnSpPr>
            <a:cxnSpLocks/>
            <a:stCxn id="28" idx="1"/>
            <a:endCxn id="42" idx="3"/>
          </p:cNvCxnSpPr>
          <p:nvPr/>
        </p:nvCxnSpPr>
        <p:spPr>
          <a:xfrm flipH="1">
            <a:off x="2567748" y="2307540"/>
            <a:ext cx="366116" cy="1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3">
            <a:extLst>
              <a:ext uri="{FF2B5EF4-FFF2-40B4-BE49-F238E27FC236}">
                <a16:creationId xmlns:a16="http://schemas.microsoft.com/office/drawing/2014/main" id="{CFD66610-103C-3A49-B980-B96F202F65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644622"/>
              </p:ext>
            </p:extLst>
          </p:nvPr>
        </p:nvGraphicFramePr>
        <p:xfrm>
          <a:off x="478631" y="2432013"/>
          <a:ext cx="8229600" cy="1056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7F0C5E9-1D27-F84C-A4E2-9FD04ACA5168}"/>
              </a:ext>
            </a:extLst>
          </p:cNvPr>
          <p:cNvCxnSpPr>
            <a:cxnSpLocks/>
            <a:stCxn id="42" idx="1"/>
            <a:endCxn id="51" idx="0"/>
          </p:cNvCxnSpPr>
          <p:nvPr/>
        </p:nvCxnSpPr>
        <p:spPr>
          <a:xfrm rot="10800000" flipV="1">
            <a:off x="1077119" y="2307540"/>
            <a:ext cx="411923" cy="405913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5419774-41B7-2B4E-AB6E-818801E6D5F2}"/>
              </a:ext>
            </a:extLst>
          </p:cNvPr>
          <p:cNvSpPr/>
          <p:nvPr/>
        </p:nvSpPr>
        <p:spPr>
          <a:xfrm>
            <a:off x="939801" y="2713453"/>
            <a:ext cx="274637" cy="493312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2756BFA-1180-8B46-92A0-DF4701150BFE}"/>
              </a:ext>
            </a:extLst>
          </p:cNvPr>
          <p:cNvSpPr/>
          <p:nvPr/>
        </p:nvSpPr>
        <p:spPr>
          <a:xfrm>
            <a:off x="5534423" y="1421106"/>
            <a:ext cx="274637" cy="501992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B10D7A-67A6-E644-AD5B-0F73DD8E4756}"/>
              </a:ext>
            </a:extLst>
          </p:cNvPr>
          <p:cNvSpPr txBox="1"/>
          <p:nvPr/>
        </p:nvSpPr>
        <p:spPr>
          <a:xfrm>
            <a:off x="-1" y="2780778"/>
            <a:ext cx="588894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900" dirty="0"/>
              <a:t>第二次</a:t>
            </a:r>
            <a:endParaRPr lang="en-US" altLang="zh-CN" sz="900" dirty="0"/>
          </a:p>
          <a:p>
            <a:pPr algn="ctr"/>
            <a:r>
              <a:rPr lang="zh-CN" altLang="en-US" sz="900" dirty="0"/>
              <a:t>流片</a:t>
            </a:r>
            <a:endParaRPr lang="en-US" sz="900" dirty="0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EFAE04DD-2C75-264E-9DD8-B7B8381F20A9}"/>
              </a:ext>
            </a:extLst>
          </p:cNvPr>
          <p:cNvSpPr/>
          <p:nvPr/>
        </p:nvSpPr>
        <p:spPr>
          <a:xfrm>
            <a:off x="3823167" y="3389047"/>
            <a:ext cx="1523823" cy="4711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b="1" i="0" dirty="0">
                <a:solidFill>
                  <a:srgbClr val="2A2B2E"/>
                </a:solidFill>
                <a:effectLst/>
              </a:rPr>
              <a:t>产品工程团队</a:t>
            </a:r>
            <a:endParaRPr lang="en-US" altLang="zh-CN" sz="900" b="1" i="0" dirty="0">
              <a:solidFill>
                <a:srgbClr val="2A2B2E"/>
              </a:solidFill>
              <a:effectLst/>
            </a:endParaRPr>
          </a:p>
          <a:p>
            <a:pPr algn="ctr"/>
            <a:r>
              <a:rPr lang="zh-CN" altLang="en-US" sz="900" b="0" i="0" dirty="0">
                <a:solidFill>
                  <a:srgbClr val="2A2B2E"/>
                </a:solidFill>
                <a:effectLst/>
              </a:rPr>
              <a:t>负责芯片的特性和规格表的开发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19813111-E249-5E42-A2D4-C987D1E1AD11}"/>
              </a:ext>
            </a:extLst>
          </p:cNvPr>
          <p:cNvSpPr/>
          <p:nvPr/>
        </p:nvSpPr>
        <p:spPr>
          <a:xfrm>
            <a:off x="5534423" y="2701042"/>
            <a:ext cx="274637" cy="505723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91298C4-9EA6-5B44-8347-A14B40C9A7B3}"/>
              </a:ext>
            </a:extLst>
          </p:cNvPr>
          <p:cNvSpPr/>
          <p:nvPr/>
        </p:nvSpPr>
        <p:spPr>
          <a:xfrm>
            <a:off x="6282797" y="3389047"/>
            <a:ext cx="1232502" cy="4773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测试团队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900" b="0" i="0" dirty="0">
                <a:solidFill>
                  <a:srgbClr val="2A2B2E"/>
                </a:solidFill>
                <a:effectLst/>
              </a:rPr>
              <a:t>制定</a:t>
            </a:r>
            <a:r>
              <a:rPr lang="en-US" altLang="zh-CN" sz="900" b="0" i="0" dirty="0">
                <a:solidFill>
                  <a:srgbClr val="2A2B2E"/>
                </a:solidFill>
                <a:effectLst/>
              </a:rPr>
              <a:t>Test Plan</a:t>
            </a:r>
            <a:endParaRPr 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5" name="Content Placeholder 3">
            <a:extLst>
              <a:ext uri="{FF2B5EF4-FFF2-40B4-BE49-F238E27FC236}">
                <a16:creationId xmlns:a16="http://schemas.microsoft.com/office/drawing/2014/main" id="{B972E5F7-B198-AE48-ABE3-46523578F0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860654"/>
              </p:ext>
            </p:extLst>
          </p:nvPr>
        </p:nvGraphicFramePr>
        <p:xfrm>
          <a:off x="478631" y="3804987"/>
          <a:ext cx="8229600" cy="1056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5588B90-EDA4-1844-944D-4929A321ECA0}"/>
              </a:ext>
            </a:extLst>
          </p:cNvPr>
          <p:cNvSpPr/>
          <p:nvPr/>
        </p:nvSpPr>
        <p:spPr>
          <a:xfrm>
            <a:off x="2461707" y="4409758"/>
            <a:ext cx="274637" cy="493312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D96A639D-A707-FA40-81AC-2F4D40A53ECB}"/>
              </a:ext>
            </a:extLst>
          </p:cNvPr>
          <p:cNvSpPr/>
          <p:nvPr/>
        </p:nvSpPr>
        <p:spPr>
          <a:xfrm>
            <a:off x="5534423" y="4043194"/>
            <a:ext cx="274637" cy="501992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0655CB59-693B-A34D-95BF-FCB22E6268E6}"/>
              </a:ext>
            </a:extLst>
          </p:cNvPr>
          <p:cNvCxnSpPr>
            <a:cxnSpLocks/>
            <a:stCxn id="68" idx="2"/>
            <a:endCxn id="65" idx="3"/>
          </p:cNvCxnSpPr>
          <p:nvPr/>
        </p:nvCxnSpPr>
        <p:spPr>
          <a:xfrm rot="5400000">
            <a:off x="5300427" y="3253328"/>
            <a:ext cx="417880" cy="324752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FF22F81F-AC3E-D044-B48D-0A805CF4006C}"/>
              </a:ext>
            </a:extLst>
          </p:cNvPr>
          <p:cNvSpPr/>
          <p:nvPr/>
        </p:nvSpPr>
        <p:spPr>
          <a:xfrm>
            <a:off x="4400056" y="1415787"/>
            <a:ext cx="274637" cy="992275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5DCA546-9E7F-394E-A1EB-2E657A5E7CE2}"/>
              </a:ext>
            </a:extLst>
          </p:cNvPr>
          <p:cNvSpPr/>
          <p:nvPr/>
        </p:nvSpPr>
        <p:spPr>
          <a:xfrm>
            <a:off x="4400056" y="1113214"/>
            <a:ext cx="274637" cy="803873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C126DDD8-0B4A-1548-9E00-B98F38C75A2D}"/>
              </a:ext>
            </a:extLst>
          </p:cNvPr>
          <p:cNvCxnSpPr>
            <a:cxnSpLocks/>
            <a:stCxn id="120" idx="2"/>
            <a:endCxn id="28" idx="3"/>
          </p:cNvCxnSpPr>
          <p:nvPr/>
        </p:nvCxnSpPr>
        <p:spPr>
          <a:xfrm rot="5400000">
            <a:off x="4079747" y="1849910"/>
            <a:ext cx="390452" cy="524805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hevron 126">
            <a:extLst>
              <a:ext uri="{FF2B5EF4-FFF2-40B4-BE49-F238E27FC236}">
                <a16:creationId xmlns:a16="http://schemas.microsoft.com/office/drawing/2014/main" id="{3157F2C7-2380-454B-81EC-BED8AE78177C}"/>
              </a:ext>
            </a:extLst>
          </p:cNvPr>
          <p:cNvSpPr/>
          <p:nvPr/>
        </p:nvSpPr>
        <p:spPr>
          <a:xfrm>
            <a:off x="1496496" y="4022060"/>
            <a:ext cx="3803546" cy="616578"/>
          </a:xfrm>
          <a:prstGeom prst="chevron">
            <a:avLst/>
          </a:prstGeom>
          <a:noFill/>
          <a:ln w="12700">
            <a:solidFill>
              <a:srgbClr val="33B8B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30" name="Chevron 129">
            <a:extLst>
              <a:ext uri="{FF2B5EF4-FFF2-40B4-BE49-F238E27FC236}">
                <a16:creationId xmlns:a16="http://schemas.microsoft.com/office/drawing/2014/main" id="{19C294E0-A44B-5C40-9922-E3DE4DEAC42C}"/>
              </a:ext>
            </a:extLst>
          </p:cNvPr>
          <p:cNvSpPr/>
          <p:nvPr/>
        </p:nvSpPr>
        <p:spPr>
          <a:xfrm>
            <a:off x="5002543" y="4022060"/>
            <a:ext cx="3802328" cy="616578"/>
          </a:xfrm>
          <a:prstGeom prst="chevron">
            <a:avLst/>
          </a:prstGeom>
          <a:noFill/>
          <a:ln w="12700">
            <a:solidFill>
              <a:srgbClr val="33B8B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1EE08FE-DFC0-C64C-BBAA-E831E630F724}"/>
              </a:ext>
            </a:extLst>
          </p:cNvPr>
          <p:cNvCxnSpPr>
            <a:cxnSpLocks/>
          </p:cNvCxnSpPr>
          <p:nvPr/>
        </p:nvCxnSpPr>
        <p:spPr>
          <a:xfrm>
            <a:off x="3421544" y="1923098"/>
            <a:ext cx="0" cy="160842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FBDC1257-4513-434A-9C0A-490651A969A3}"/>
              </a:ext>
            </a:extLst>
          </p:cNvPr>
          <p:cNvSpPr/>
          <p:nvPr/>
        </p:nvSpPr>
        <p:spPr>
          <a:xfrm>
            <a:off x="2125767" y="4096105"/>
            <a:ext cx="274637" cy="803873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F5E6979-DEE0-3F4B-A740-A2E5A913ECF5}"/>
              </a:ext>
            </a:extLst>
          </p:cNvPr>
          <p:cNvCxnSpPr>
            <a:cxnSpLocks/>
          </p:cNvCxnSpPr>
          <p:nvPr/>
        </p:nvCxnSpPr>
        <p:spPr>
          <a:xfrm>
            <a:off x="6899047" y="3868664"/>
            <a:ext cx="2" cy="21842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B3DCAAE-0ED5-214A-B659-04B293E4645A}"/>
              </a:ext>
            </a:extLst>
          </p:cNvPr>
          <p:cNvCxnSpPr>
            <a:cxnSpLocks/>
          </p:cNvCxnSpPr>
          <p:nvPr/>
        </p:nvCxnSpPr>
        <p:spPr>
          <a:xfrm>
            <a:off x="5346990" y="3725835"/>
            <a:ext cx="935807" cy="1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8434724-E436-6342-B27E-9041927A2C2B}"/>
              </a:ext>
            </a:extLst>
          </p:cNvPr>
          <p:cNvSpPr txBox="1"/>
          <p:nvPr/>
        </p:nvSpPr>
        <p:spPr>
          <a:xfrm>
            <a:off x="5566351" y="3720466"/>
            <a:ext cx="384721" cy="20774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750" dirty="0"/>
              <a:t>测试范围</a:t>
            </a:r>
            <a:endParaRPr lang="en-US" sz="750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0649216-6752-D549-8218-7D935CB07D82}"/>
              </a:ext>
            </a:extLst>
          </p:cNvPr>
          <p:cNvCxnSpPr>
            <a:cxnSpLocks/>
          </p:cNvCxnSpPr>
          <p:nvPr/>
        </p:nvCxnSpPr>
        <p:spPr>
          <a:xfrm flipH="1">
            <a:off x="4585079" y="3862714"/>
            <a:ext cx="1" cy="22437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E262D3F4-078F-9943-89CF-7A6D531A4BC4}"/>
              </a:ext>
            </a:extLst>
          </p:cNvPr>
          <p:cNvSpPr/>
          <p:nvPr/>
        </p:nvSpPr>
        <p:spPr>
          <a:xfrm>
            <a:off x="3761160" y="3338748"/>
            <a:ext cx="3804637" cy="558121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AFA7C18-D39F-274A-978F-2EACA1DE4C02}"/>
              </a:ext>
            </a:extLst>
          </p:cNvPr>
          <p:cNvSpPr txBox="1"/>
          <p:nvPr/>
        </p:nvSpPr>
        <p:spPr>
          <a:xfrm>
            <a:off x="7605735" y="3338748"/>
            <a:ext cx="855929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750" i="1" dirty="0"/>
              <a:t>互相结合</a:t>
            </a:r>
            <a:endParaRPr lang="en-US" sz="750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803051-408F-A843-82E2-5D028B88088F}"/>
              </a:ext>
            </a:extLst>
          </p:cNvPr>
          <p:cNvSpPr txBox="1"/>
          <p:nvPr/>
        </p:nvSpPr>
        <p:spPr>
          <a:xfrm>
            <a:off x="5833" y="1471149"/>
            <a:ext cx="588894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900" dirty="0"/>
              <a:t>第一次</a:t>
            </a:r>
            <a:endParaRPr lang="en-US" altLang="zh-CN" sz="900" dirty="0"/>
          </a:p>
          <a:p>
            <a:pPr algn="ctr"/>
            <a:r>
              <a:rPr lang="zh-CN" altLang="en-US" sz="900" dirty="0"/>
              <a:t>流片</a:t>
            </a:r>
            <a:endParaRPr lang="en-US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381F3E-4A4C-5247-AC22-B18950C99518}"/>
              </a:ext>
            </a:extLst>
          </p:cNvPr>
          <p:cNvSpPr txBox="1"/>
          <p:nvPr/>
        </p:nvSpPr>
        <p:spPr>
          <a:xfrm>
            <a:off x="0" y="4215249"/>
            <a:ext cx="58889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900" dirty="0"/>
              <a:t>量产</a:t>
            </a:r>
            <a:endParaRPr lang="en-US" sz="9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8FED394-0C82-9043-BDB6-8F777206E26F}"/>
              </a:ext>
            </a:extLst>
          </p:cNvPr>
          <p:cNvSpPr/>
          <p:nvPr/>
        </p:nvSpPr>
        <p:spPr>
          <a:xfrm>
            <a:off x="7463643" y="4790927"/>
            <a:ext cx="1140113" cy="2846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完成产品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4D11CE-3BA6-8D41-82AA-D34C24E724FD}"/>
              </a:ext>
            </a:extLst>
          </p:cNvPr>
          <p:cNvCxnSpPr>
            <a:cxnSpLocks/>
          </p:cNvCxnSpPr>
          <p:nvPr/>
        </p:nvCxnSpPr>
        <p:spPr>
          <a:xfrm>
            <a:off x="8034718" y="4576407"/>
            <a:ext cx="2" cy="21842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9E101DF2-3B43-A639-BDE4-4A4CD1CD7B7E}"/>
              </a:ext>
            </a:extLst>
          </p:cNvPr>
          <p:cNvSpPr txBox="1">
            <a:spLocks/>
          </p:cNvSpPr>
          <p:nvPr/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zh-CN" altLang="en-US" sz="2400" dirty="0">
                <a:ea typeface="+mn-ea"/>
              </a:rPr>
              <a:t>新芯片需要进行多次测试</a:t>
            </a:r>
            <a:endParaRPr lang="en-US" altLang="zh-CN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025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D0A0A2-906E-3F47-85EB-339B04724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980547"/>
              </p:ext>
            </p:extLst>
          </p:nvPr>
        </p:nvGraphicFramePr>
        <p:xfrm>
          <a:off x="454025" y="1139667"/>
          <a:ext cx="8229600" cy="1056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F409A6C-FF3C-2344-8905-16F63F45529C}"/>
              </a:ext>
            </a:extLst>
          </p:cNvPr>
          <p:cNvSpPr/>
          <p:nvPr/>
        </p:nvSpPr>
        <p:spPr>
          <a:xfrm>
            <a:off x="475457" y="757409"/>
            <a:ext cx="1078706" cy="447199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设计团队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初始设计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DF40AB-2AD4-CD48-81FF-D405DF04C3D6}"/>
              </a:ext>
            </a:extLst>
          </p:cNvPr>
          <p:cNvCxnSpPr>
            <a:cxnSpLocks/>
          </p:cNvCxnSpPr>
          <p:nvPr/>
        </p:nvCxnSpPr>
        <p:spPr>
          <a:xfrm>
            <a:off x="1017984" y="1204608"/>
            <a:ext cx="2" cy="21842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BD138DC-FC86-C442-8CAB-9DCA1A6862E3}"/>
              </a:ext>
            </a:extLst>
          </p:cNvPr>
          <p:cNvSpPr/>
          <p:nvPr/>
        </p:nvSpPr>
        <p:spPr>
          <a:xfrm>
            <a:off x="2933864" y="2083939"/>
            <a:ext cx="1078706" cy="44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验证团队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测量芯片性能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03EBC5-648D-4544-A51B-F6A686D31DB4}"/>
              </a:ext>
            </a:extLst>
          </p:cNvPr>
          <p:cNvCxnSpPr>
            <a:cxnSpLocks/>
            <a:stCxn id="56" idx="2"/>
            <a:endCxn id="28" idx="3"/>
          </p:cNvCxnSpPr>
          <p:nvPr/>
        </p:nvCxnSpPr>
        <p:spPr>
          <a:xfrm rot="5400000">
            <a:off x="4649936" y="1285733"/>
            <a:ext cx="384442" cy="1659172"/>
          </a:xfrm>
          <a:prstGeom prst="bentConnector2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56D2038-CA79-A647-9140-B82418669EE0}"/>
              </a:ext>
            </a:extLst>
          </p:cNvPr>
          <p:cNvSpPr/>
          <p:nvPr/>
        </p:nvSpPr>
        <p:spPr>
          <a:xfrm>
            <a:off x="1489042" y="2083941"/>
            <a:ext cx="1078706" cy="447199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设计团队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更新推动新设计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EA5DFA-A571-0549-8359-435C354E7701}"/>
              </a:ext>
            </a:extLst>
          </p:cNvPr>
          <p:cNvCxnSpPr>
            <a:cxnSpLocks/>
            <a:stCxn id="28" idx="1"/>
            <a:endCxn id="42" idx="3"/>
          </p:cNvCxnSpPr>
          <p:nvPr/>
        </p:nvCxnSpPr>
        <p:spPr>
          <a:xfrm flipH="1">
            <a:off x="2567748" y="2307540"/>
            <a:ext cx="366116" cy="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3">
            <a:extLst>
              <a:ext uri="{FF2B5EF4-FFF2-40B4-BE49-F238E27FC236}">
                <a16:creationId xmlns:a16="http://schemas.microsoft.com/office/drawing/2014/main" id="{CFD66610-103C-3A49-B980-B96F202F65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915448"/>
              </p:ext>
            </p:extLst>
          </p:nvPr>
        </p:nvGraphicFramePr>
        <p:xfrm>
          <a:off x="478631" y="2432013"/>
          <a:ext cx="8229600" cy="1056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7F0C5E9-1D27-F84C-A4E2-9FD04ACA5168}"/>
              </a:ext>
            </a:extLst>
          </p:cNvPr>
          <p:cNvCxnSpPr>
            <a:cxnSpLocks/>
            <a:stCxn id="42" idx="1"/>
            <a:endCxn id="51" idx="0"/>
          </p:cNvCxnSpPr>
          <p:nvPr/>
        </p:nvCxnSpPr>
        <p:spPr>
          <a:xfrm rot="10800000" flipV="1">
            <a:off x="1077119" y="2307540"/>
            <a:ext cx="411923" cy="405913"/>
          </a:xfrm>
          <a:prstGeom prst="bentConnector2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5419774-41B7-2B4E-AB6E-818801E6D5F2}"/>
              </a:ext>
            </a:extLst>
          </p:cNvPr>
          <p:cNvSpPr/>
          <p:nvPr/>
        </p:nvSpPr>
        <p:spPr>
          <a:xfrm>
            <a:off x="939801" y="2713453"/>
            <a:ext cx="274637" cy="493312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2756BFA-1180-8B46-92A0-DF4701150BFE}"/>
              </a:ext>
            </a:extLst>
          </p:cNvPr>
          <p:cNvSpPr/>
          <p:nvPr/>
        </p:nvSpPr>
        <p:spPr>
          <a:xfrm>
            <a:off x="5534423" y="1421106"/>
            <a:ext cx="274637" cy="501992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EFAE04DD-2C75-264E-9DD8-B7B8381F20A9}"/>
              </a:ext>
            </a:extLst>
          </p:cNvPr>
          <p:cNvSpPr/>
          <p:nvPr/>
        </p:nvSpPr>
        <p:spPr>
          <a:xfrm>
            <a:off x="3823167" y="3389047"/>
            <a:ext cx="1523823" cy="4711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b="1" i="0" dirty="0">
                <a:solidFill>
                  <a:srgbClr val="2A2B2E"/>
                </a:solidFill>
                <a:effectLst/>
              </a:rPr>
              <a:t>产品工程团队</a:t>
            </a:r>
            <a:endParaRPr lang="en-US" altLang="zh-CN" sz="900" b="1" i="0" dirty="0">
              <a:solidFill>
                <a:srgbClr val="2A2B2E"/>
              </a:solidFill>
              <a:effectLst/>
            </a:endParaRPr>
          </a:p>
          <a:p>
            <a:pPr algn="ctr"/>
            <a:r>
              <a:rPr lang="zh-CN" altLang="en-US" sz="900" b="0" i="0" dirty="0">
                <a:solidFill>
                  <a:srgbClr val="2A2B2E"/>
                </a:solidFill>
                <a:effectLst/>
              </a:rPr>
              <a:t>负责芯片的特性和规格表的开发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19813111-E249-5E42-A2D4-C987D1E1AD11}"/>
              </a:ext>
            </a:extLst>
          </p:cNvPr>
          <p:cNvSpPr/>
          <p:nvPr/>
        </p:nvSpPr>
        <p:spPr>
          <a:xfrm>
            <a:off x="5534423" y="2701042"/>
            <a:ext cx="274637" cy="505723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91298C4-9EA6-5B44-8347-A14B40C9A7B3}"/>
              </a:ext>
            </a:extLst>
          </p:cNvPr>
          <p:cNvSpPr/>
          <p:nvPr/>
        </p:nvSpPr>
        <p:spPr>
          <a:xfrm>
            <a:off x="6282797" y="3389047"/>
            <a:ext cx="1232502" cy="4773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测试团队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900" b="0" i="0" dirty="0">
                <a:solidFill>
                  <a:srgbClr val="2A2B2E"/>
                </a:solidFill>
                <a:effectLst/>
              </a:rPr>
              <a:t>制定</a:t>
            </a:r>
            <a:r>
              <a:rPr lang="en-US" altLang="zh-CN" sz="900" b="0" i="0" dirty="0">
                <a:solidFill>
                  <a:srgbClr val="2A2B2E"/>
                </a:solidFill>
                <a:effectLst/>
              </a:rPr>
              <a:t>Test Plan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graphicFrame>
        <p:nvGraphicFramePr>
          <p:cNvPr id="85" name="Content Placeholder 3">
            <a:extLst>
              <a:ext uri="{FF2B5EF4-FFF2-40B4-BE49-F238E27FC236}">
                <a16:creationId xmlns:a16="http://schemas.microsoft.com/office/drawing/2014/main" id="{B972E5F7-B198-AE48-ABE3-46523578F0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885284"/>
              </p:ext>
            </p:extLst>
          </p:nvPr>
        </p:nvGraphicFramePr>
        <p:xfrm>
          <a:off x="478631" y="3804987"/>
          <a:ext cx="8229600" cy="1056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5588B90-EDA4-1844-944D-4929A321ECA0}"/>
              </a:ext>
            </a:extLst>
          </p:cNvPr>
          <p:cNvSpPr/>
          <p:nvPr/>
        </p:nvSpPr>
        <p:spPr>
          <a:xfrm>
            <a:off x="2461707" y="4409758"/>
            <a:ext cx="274637" cy="493312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D96A639D-A707-FA40-81AC-2F4D40A53ECB}"/>
              </a:ext>
            </a:extLst>
          </p:cNvPr>
          <p:cNvSpPr/>
          <p:nvPr/>
        </p:nvSpPr>
        <p:spPr>
          <a:xfrm>
            <a:off x="5534423" y="4043194"/>
            <a:ext cx="274637" cy="501992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0655CB59-693B-A34D-95BF-FCB22E6268E6}"/>
              </a:ext>
            </a:extLst>
          </p:cNvPr>
          <p:cNvCxnSpPr>
            <a:cxnSpLocks/>
            <a:stCxn id="68" idx="2"/>
            <a:endCxn id="65" idx="3"/>
          </p:cNvCxnSpPr>
          <p:nvPr/>
        </p:nvCxnSpPr>
        <p:spPr>
          <a:xfrm rot="5400000">
            <a:off x="5300427" y="3253328"/>
            <a:ext cx="417880" cy="324752"/>
          </a:xfrm>
          <a:prstGeom prst="bentConnector2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FF22F81F-AC3E-D044-B48D-0A805CF4006C}"/>
              </a:ext>
            </a:extLst>
          </p:cNvPr>
          <p:cNvSpPr/>
          <p:nvPr/>
        </p:nvSpPr>
        <p:spPr>
          <a:xfrm>
            <a:off x="4400056" y="1415787"/>
            <a:ext cx="274637" cy="992275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5DCA546-9E7F-394E-A1EB-2E657A5E7CE2}"/>
              </a:ext>
            </a:extLst>
          </p:cNvPr>
          <p:cNvSpPr/>
          <p:nvPr/>
        </p:nvSpPr>
        <p:spPr>
          <a:xfrm>
            <a:off x="4400056" y="1113214"/>
            <a:ext cx="274637" cy="803873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C126DDD8-0B4A-1548-9E00-B98F38C75A2D}"/>
              </a:ext>
            </a:extLst>
          </p:cNvPr>
          <p:cNvCxnSpPr>
            <a:cxnSpLocks/>
            <a:stCxn id="120" idx="2"/>
            <a:endCxn id="28" idx="3"/>
          </p:cNvCxnSpPr>
          <p:nvPr/>
        </p:nvCxnSpPr>
        <p:spPr>
          <a:xfrm rot="5400000">
            <a:off x="4079747" y="1849910"/>
            <a:ext cx="390452" cy="524805"/>
          </a:xfrm>
          <a:prstGeom prst="bentConnector2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1EE08FE-DFC0-C64C-BBAA-E831E630F724}"/>
              </a:ext>
            </a:extLst>
          </p:cNvPr>
          <p:cNvCxnSpPr>
            <a:cxnSpLocks/>
          </p:cNvCxnSpPr>
          <p:nvPr/>
        </p:nvCxnSpPr>
        <p:spPr>
          <a:xfrm>
            <a:off x="3421544" y="1923098"/>
            <a:ext cx="0" cy="16084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FBDC1257-4513-434A-9C0A-490651A969A3}"/>
              </a:ext>
            </a:extLst>
          </p:cNvPr>
          <p:cNvSpPr/>
          <p:nvPr/>
        </p:nvSpPr>
        <p:spPr>
          <a:xfrm>
            <a:off x="2125767" y="4096105"/>
            <a:ext cx="274637" cy="803873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F5E6979-DEE0-3F4B-A740-A2E5A913ECF5}"/>
              </a:ext>
            </a:extLst>
          </p:cNvPr>
          <p:cNvCxnSpPr>
            <a:cxnSpLocks/>
          </p:cNvCxnSpPr>
          <p:nvPr/>
        </p:nvCxnSpPr>
        <p:spPr>
          <a:xfrm>
            <a:off x="6899047" y="3868664"/>
            <a:ext cx="2" cy="21842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B3DCAAE-0ED5-214A-B659-04B293E4645A}"/>
              </a:ext>
            </a:extLst>
          </p:cNvPr>
          <p:cNvCxnSpPr>
            <a:cxnSpLocks/>
          </p:cNvCxnSpPr>
          <p:nvPr/>
        </p:nvCxnSpPr>
        <p:spPr>
          <a:xfrm>
            <a:off x="5346990" y="3725835"/>
            <a:ext cx="935807" cy="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8434724-E436-6342-B27E-9041927A2C2B}"/>
              </a:ext>
            </a:extLst>
          </p:cNvPr>
          <p:cNvSpPr txBox="1"/>
          <p:nvPr/>
        </p:nvSpPr>
        <p:spPr>
          <a:xfrm>
            <a:off x="5566351" y="3720466"/>
            <a:ext cx="384721" cy="20774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750" dirty="0">
                <a:solidFill>
                  <a:schemeClr val="bg1">
                    <a:lumMod val="85000"/>
                  </a:schemeClr>
                </a:solidFill>
              </a:rPr>
              <a:t>测试范围</a:t>
            </a:r>
            <a:endParaRPr 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0649216-6752-D549-8218-7D935CB07D82}"/>
              </a:ext>
            </a:extLst>
          </p:cNvPr>
          <p:cNvCxnSpPr>
            <a:cxnSpLocks/>
          </p:cNvCxnSpPr>
          <p:nvPr/>
        </p:nvCxnSpPr>
        <p:spPr>
          <a:xfrm flipH="1">
            <a:off x="4585079" y="3862714"/>
            <a:ext cx="1" cy="22437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E262D3F4-078F-9943-89CF-7A6D531A4BC4}"/>
              </a:ext>
            </a:extLst>
          </p:cNvPr>
          <p:cNvSpPr/>
          <p:nvPr/>
        </p:nvSpPr>
        <p:spPr>
          <a:xfrm>
            <a:off x="3761160" y="3338748"/>
            <a:ext cx="3804637" cy="558121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C85B3E2-96DC-A844-861E-25713F753AFC}"/>
              </a:ext>
            </a:extLst>
          </p:cNvPr>
          <p:cNvCxnSpPr>
            <a:cxnSpLocks/>
          </p:cNvCxnSpPr>
          <p:nvPr/>
        </p:nvCxnSpPr>
        <p:spPr>
          <a:xfrm>
            <a:off x="8135851" y="4568197"/>
            <a:ext cx="2" cy="218428"/>
          </a:xfrm>
          <a:prstGeom prst="straightConnector1">
            <a:avLst/>
          </a:prstGeom>
          <a:ln w="12700">
            <a:solidFill>
              <a:schemeClr val="bg2">
                <a:lumMod val="25000"/>
                <a:alpha val="2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48">
            <a:extLst>
              <a:ext uri="{FF2B5EF4-FFF2-40B4-BE49-F238E27FC236}">
                <a16:creationId xmlns:a16="http://schemas.microsoft.com/office/drawing/2014/main" id="{F98CAA31-0483-5B6B-2341-046455266569}"/>
              </a:ext>
            </a:extLst>
          </p:cNvPr>
          <p:cNvSpPr/>
          <p:nvPr/>
        </p:nvSpPr>
        <p:spPr>
          <a:xfrm>
            <a:off x="7565797" y="4784929"/>
            <a:ext cx="1140113" cy="2846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完成产品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B72A151-8E5E-227F-3364-A53C21AD88CB}"/>
              </a:ext>
            </a:extLst>
          </p:cNvPr>
          <p:cNvSpPr txBox="1">
            <a:spLocks/>
          </p:cNvSpPr>
          <p:nvPr/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zh-CN" altLang="en-US" sz="2400" dirty="0">
                <a:ea typeface="+mn-ea"/>
              </a:rPr>
              <a:t>哪个环节需要用到测试</a:t>
            </a:r>
            <a:r>
              <a:rPr lang="en-US" altLang="zh-CN" sz="2400" dirty="0">
                <a:ea typeface="+mn-ea"/>
              </a:rPr>
              <a:t>?</a:t>
            </a:r>
            <a:endParaRPr lang="en-US" altLang="zh-CN" dirty="0">
              <a:ea typeface="+mn-ea"/>
            </a:endParaRPr>
          </a:p>
        </p:txBody>
      </p:sp>
      <p:sp>
        <p:nvSpPr>
          <p:cNvPr id="7" name="Rounded Rectangle 27">
            <a:extLst>
              <a:ext uri="{FF2B5EF4-FFF2-40B4-BE49-F238E27FC236}">
                <a16:creationId xmlns:a16="http://schemas.microsoft.com/office/drawing/2014/main" id="{3E49C1D2-7729-40B3-1225-4C1403030F15}"/>
              </a:ext>
            </a:extLst>
          </p:cNvPr>
          <p:cNvSpPr/>
          <p:nvPr/>
        </p:nvSpPr>
        <p:spPr>
          <a:xfrm>
            <a:off x="5998290" y="1972268"/>
            <a:ext cx="2226806" cy="670542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集成电路测试人才的技能和知识要求：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r>
              <a:rPr lang="zh-CN" altLang="en-US" sz="700" dirty="0">
                <a:solidFill>
                  <a:schemeClr val="tx1"/>
                </a:solidFill>
              </a:rPr>
              <a:t>知识：测试器件的参数意义及测试方法</a:t>
            </a:r>
            <a:endParaRPr lang="en-US" altLang="zh-CN" sz="700" dirty="0">
              <a:solidFill>
                <a:schemeClr val="tx1"/>
              </a:solidFill>
            </a:endParaRPr>
          </a:p>
          <a:p>
            <a:r>
              <a:rPr lang="zh-CN" altLang="en-US" sz="700" dirty="0">
                <a:solidFill>
                  <a:schemeClr val="tx1"/>
                </a:solidFill>
              </a:rPr>
              <a:t>技能：测试电路搭建</a:t>
            </a:r>
            <a:endParaRPr lang="en-US" altLang="zh-CN" sz="700" dirty="0">
              <a:solidFill>
                <a:schemeClr val="tx1"/>
              </a:solidFill>
            </a:endParaRPr>
          </a:p>
          <a:p>
            <a:r>
              <a:rPr lang="zh-CN" altLang="en-US" sz="700" dirty="0">
                <a:solidFill>
                  <a:schemeClr val="tx1"/>
                </a:solidFill>
              </a:rPr>
              <a:t>           测试测量仪器使用</a:t>
            </a:r>
            <a:endParaRPr lang="en-US" altLang="zh-CN" sz="700" dirty="0">
              <a:solidFill>
                <a:schemeClr val="tx1"/>
              </a:solidFill>
            </a:endParaRPr>
          </a:p>
          <a:p>
            <a:r>
              <a:rPr lang="zh-CN" altLang="en-US" sz="700" dirty="0">
                <a:solidFill>
                  <a:schemeClr val="tx1"/>
                </a:solidFill>
              </a:rPr>
              <a:t>           测试开发流程</a:t>
            </a:r>
            <a:endParaRPr lang="en-US" altLang="zh-CN" sz="700" dirty="0">
              <a:solidFill>
                <a:schemeClr val="tx1"/>
              </a:solidFill>
            </a:endParaRPr>
          </a:p>
          <a:p>
            <a:r>
              <a:rPr lang="zh-CN" altLang="en-US" sz="700" dirty="0">
                <a:solidFill>
                  <a:schemeClr val="tx1"/>
                </a:solidFill>
              </a:rPr>
              <a:t>           测试程序代码编写</a:t>
            </a:r>
            <a:endParaRPr lang="en-US" altLang="zh-CN" sz="7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63EC6B1-C418-D0E3-176E-3CA62A71E160}"/>
              </a:ext>
            </a:extLst>
          </p:cNvPr>
          <p:cNvCxnSpPr>
            <a:cxnSpLocks/>
          </p:cNvCxnSpPr>
          <p:nvPr/>
        </p:nvCxnSpPr>
        <p:spPr>
          <a:xfrm>
            <a:off x="4012570" y="2432013"/>
            <a:ext cx="1985720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84C63AB-BB57-8C29-7724-008481C2DCA1}"/>
              </a:ext>
            </a:extLst>
          </p:cNvPr>
          <p:cNvCxnSpPr>
            <a:cxnSpLocks/>
          </p:cNvCxnSpPr>
          <p:nvPr/>
        </p:nvCxnSpPr>
        <p:spPr>
          <a:xfrm flipV="1">
            <a:off x="7332710" y="2642810"/>
            <a:ext cx="0" cy="695938"/>
          </a:xfrm>
          <a:prstGeom prst="straightConnector1">
            <a:avLst/>
          </a:prstGeom>
          <a:ln w="1905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21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3B96E-1E22-C4E6-4777-F87A67E4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目标：学习</a:t>
            </a:r>
            <a:r>
              <a:rPr lang="en-US" altLang="zh-CN" dirty="0">
                <a:ea typeface="+mn-ea"/>
              </a:rPr>
              <a:t>74</a:t>
            </a:r>
            <a:r>
              <a:rPr lang="zh-CN" altLang="en-US" dirty="0">
                <a:ea typeface="+mn-ea"/>
              </a:rPr>
              <a:t>芯片参数测试所需的知识和技能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C0A580A4-1298-DB06-535F-85B3DF406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444990"/>
              </p:ext>
            </p:extLst>
          </p:nvPr>
        </p:nvGraphicFramePr>
        <p:xfrm>
          <a:off x="454025" y="921040"/>
          <a:ext cx="8089901" cy="330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261">
                  <a:extLst>
                    <a:ext uri="{9D8B030D-6E8A-4147-A177-3AD203B41FA5}">
                      <a16:colId xmlns:a16="http://schemas.microsoft.com/office/drawing/2014/main" val="4019352216"/>
                    </a:ext>
                  </a:extLst>
                </a:gridCol>
                <a:gridCol w="3056261">
                  <a:extLst>
                    <a:ext uri="{9D8B030D-6E8A-4147-A177-3AD203B41FA5}">
                      <a16:colId xmlns:a16="http://schemas.microsoft.com/office/drawing/2014/main" val="2351583430"/>
                    </a:ext>
                  </a:extLst>
                </a:gridCol>
                <a:gridCol w="1977379">
                  <a:extLst>
                    <a:ext uri="{9D8B030D-6E8A-4147-A177-3AD203B41FA5}">
                      <a16:colId xmlns:a16="http://schemas.microsoft.com/office/drawing/2014/main" val="4061115124"/>
                    </a:ext>
                  </a:extLst>
                </a:gridCol>
              </a:tblGrid>
              <a:tr h="5158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知识和技能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实验环节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学时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47132"/>
                  </a:ext>
                </a:extLst>
              </a:tr>
              <a:tr h="928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测试器件的参数意义及测试方法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验证实验：</a:t>
                      </a:r>
                      <a:r>
                        <a:rPr lang="en-US" altLang="zh-CN" sz="1400" dirty="0"/>
                        <a:t>74</a:t>
                      </a:r>
                      <a:r>
                        <a:rPr lang="zh-CN" altLang="en-US" sz="1400" dirty="0"/>
                        <a:t>芯片参数测试</a:t>
                      </a:r>
                      <a:endParaRPr lang="en-US" altLang="zh-CN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  <a:p>
                      <a:pPr algn="ctr"/>
                      <a:r>
                        <a:rPr lang="zh-CN" altLang="en-US" sz="1050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指导书</a:t>
                      </a:r>
                      <a:r>
                        <a:rPr lang="en-US" altLang="zh-CN" sz="1050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p129-p152</a:t>
                      </a:r>
                      <a:endParaRPr lang="zh-CN" altLang="en-US" sz="105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4</a:t>
                      </a:r>
                      <a:endParaRPr lang="zh-CN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13240"/>
                  </a:ext>
                </a:extLst>
              </a:tr>
              <a:tr h="928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测试电路搭建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测试测量仪器使用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综合实验：</a:t>
                      </a:r>
                      <a:r>
                        <a:rPr lang="en-US" altLang="zh-CN" sz="1400" dirty="0"/>
                        <a:t>74</a:t>
                      </a:r>
                      <a:r>
                        <a:rPr lang="zh-CN" altLang="en-US" sz="1400" dirty="0"/>
                        <a:t>芯片手动测试实验</a:t>
                      </a:r>
                      <a:endParaRPr lang="en-US" altLang="zh-CN" sz="1400" dirty="0"/>
                    </a:p>
                    <a:p>
                      <a:pPr algn="ctr"/>
                      <a:endParaRPr lang="en-US" altLang="zh-CN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指导书</a:t>
                      </a:r>
                      <a:r>
                        <a:rPr lang="en-US" altLang="zh-CN" sz="105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p153-p154</a:t>
                      </a:r>
                      <a:endParaRPr lang="zh-CN" altLang="en-US" sz="1050" i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139865"/>
                  </a:ext>
                </a:extLst>
              </a:tr>
              <a:tr h="928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测试开发流程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测试程序代码编写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综合实验：</a:t>
                      </a:r>
                      <a:r>
                        <a:rPr lang="en-US" altLang="zh-CN" sz="1400" dirty="0"/>
                        <a:t>74</a:t>
                      </a:r>
                      <a:r>
                        <a:rPr lang="zh-CN" altLang="en-US" sz="1400" dirty="0"/>
                        <a:t>芯片自动测试实验</a:t>
                      </a:r>
                      <a:endParaRPr lang="en-US" altLang="zh-CN" sz="1400" dirty="0"/>
                    </a:p>
                    <a:p>
                      <a:pPr algn="ctr"/>
                      <a:endParaRPr lang="en-US" altLang="zh-CN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指导书</a:t>
                      </a:r>
                      <a:r>
                        <a:rPr lang="en-US" altLang="zh-CN" sz="105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p154-p155</a:t>
                      </a:r>
                      <a:endParaRPr lang="zh-CN" altLang="en-US" sz="1050" i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04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73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F5D1-966C-DC50-B3AC-5B6CC54D59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74</a:t>
            </a:r>
            <a:r>
              <a:rPr lang="zh-CN" altLang="en-US" dirty="0">
                <a:latin typeface="+mn-ea"/>
                <a:ea typeface="+mn-ea"/>
              </a:rPr>
              <a:t>芯片基本概念</a:t>
            </a:r>
          </a:p>
        </p:txBody>
      </p:sp>
    </p:spTree>
    <p:extLst>
      <p:ext uri="{BB962C8B-B14F-4D97-AF65-F5344CB8AC3E}">
        <p14:creationId xmlns:p14="http://schemas.microsoft.com/office/powerpoint/2010/main" val="30433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1C89965-B5E5-D89E-FCFB-A07312B8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背景信息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807BE3-68B4-DC44-DDA7-FCEEF7FDF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400" dirty="0">
              <a:ea typeface="+mn-ea"/>
            </a:endParaRPr>
          </a:p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当前数字集成电路技术发展迅速，集成电路方面的测试技术应用越来越广泛，随之测试技术操作过程也变得越来越复杂。我们在本课程中将以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74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芯片为例，完成对数字集成电路的直流和交流参数测试。 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74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芯片名称的由来：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74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芯片的门电路基本上都是上下各有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7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个脚，每个芯片里面有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个门电路单元（非门除外），所以叫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74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芯片，后来又有了军用级的叫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54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芯片。 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74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54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系列包括门电路、触发器、缓冲器、比较器、译码器、寄存器等各种数字功能电路。 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345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83251-AA12-6129-625E-C64277CE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常见的</a:t>
            </a:r>
            <a:r>
              <a:rPr lang="en-US" altLang="zh-CN" dirty="0">
                <a:ea typeface="+mn-ea"/>
              </a:rPr>
              <a:t>74</a:t>
            </a:r>
            <a:r>
              <a:rPr lang="zh-CN" altLang="en-US" dirty="0">
                <a:ea typeface="+mn-ea"/>
              </a:rPr>
              <a:t>系列芯片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FA28A-E28F-4E4C-5266-240CAF1D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1041927"/>
            <a:ext cx="8163626" cy="3240118"/>
          </a:xfrm>
        </p:spPr>
        <p:txBody>
          <a:bodyPr/>
          <a:lstStyle/>
          <a:p>
            <a:r>
              <a:rPr lang="zh-CN" altLang="en-US" sz="1600" dirty="0">
                <a:ea typeface="+mn-ea"/>
              </a:rPr>
              <a:t>反相器 驱动器：</a:t>
            </a:r>
            <a:r>
              <a:rPr lang="en-US" altLang="zh-CN" sz="1600" dirty="0">
                <a:ea typeface="+mn-ea"/>
              </a:rPr>
              <a:t>LS04 LS05 LS06 LS07 LS125 LS240 LS244 LS245</a:t>
            </a:r>
          </a:p>
          <a:p>
            <a:r>
              <a:rPr lang="zh-CN" altLang="en-US" sz="1600" dirty="0">
                <a:ea typeface="+mn-ea"/>
              </a:rPr>
              <a:t>与门 与非门： </a:t>
            </a:r>
            <a:r>
              <a:rPr lang="en-US" altLang="zh-CN" sz="1600" dirty="0">
                <a:ea typeface="+mn-ea"/>
              </a:rPr>
              <a:t>LS00 LS08 LS10 LS11 LS20 LS21 LS27 LS30 LS38</a:t>
            </a:r>
          </a:p>
          <a:p>
            <a:r>
              <a:rPr lang="zh-CN" altLang="en-US" sz="1600" dirty="0">
                <a:ea typeface="+mn-ea"/>
              </a:rPr>
              <a:t>或门 或非门 与或非门： </a:t>
            </a:r>
            <a:r>
              <a:rPr lang="en-US" altLang="zh-CN" sz="1600" dirty="0">
                <a:ea typeface="+mn-ea"/>
              </a:rPr>
              <a:t>LS02 LS32 LS51 LS64 LS65</a:t>
            </a:r>
          </a:p>
          <a:p>
            <a:r>
              <a:rPr lang="zh-CN" altLang="en-US" sz="1600" dirty="0">
                <a:ea typeface="+mn-ea"/>
              </a:rPr>
              <a:t>异或门 比较器：</a:t>
            </a:r>
            <a:r>
              <a:rPr lang="en-US" altLang="zh-CN" sz="1600" dirty="0">
                <a:ea typeface="+mn-ea"/>
              </a:rPr>
              <a:t>LS86</a:t>
            </a:r>
          </a:p>
          <a:p>
            <a:r>
              <a:rPr lang="zh-CN" altLang="en-US" sz="1600" dirty="0">
                <a:ea typeface="+mn-ea"/>
              </a:rPr>
              <a:t>译码器：</a:t>
            </a:r>
            <a:r>
              <a:rPr lang="en-US" altLang="zh-CN" sz="1600" dirty="0">
                <a:ea typeface="+mn-ea"/>
              </a:rPr>
              <a:t>LS138 LS139</a:t>
            </a:r>
          </a:p>
          <a:p>
            <a:r>
              <a:rPr lang="zh-CN" altLang="en-US" sz="1600" dirty="0">
                <a:ea typeface="+mn-ea"/>
              </a:rPr>
              <a:t>寄存器：</a:t>
            </a:r>
            <a:r>
              <a:rPr lang="en-US" altLang="zh-CN" sz="1600" dirty="0">
                <a:ea typeface="+mn-ea"/>
              </a:rPr>
              <a:t>LS74 LS175 LS373</a:t>
            </a:r>
            <a:endParaRPr lang="zh-CN" altLang="en-US" sz="16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366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90B26-C3B9-7CCA-675B-1D5D8CEB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</a:rPr>
              <a:t>74</a:t>
            </a:r>
            <a:r>
              <a:rPr lang="zh-CN" altLang="en-US" dirty="0">
                <a:ea typeface="+mn-ea"/>
              </a:rPr>
              <a:t>芯片测试典型参数</a:t>
            </a: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9A1CD1E0-6901-46FA-75E1-429562C3A8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164021"/>
              </p:ext>
            </p:extLst>
          </p:nvPr>
        </p:nvGraphicFramePr>
        <p:xfrm>
          <a:off x="904399" y="1301763"/>
          <a:ext cx="7102364" cy="253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40">
                  <a:extLst>
                    <a:ext uri="{9D8B030D-6E8A-4147-A177-3AD203B41FA5}">
                      <a16:colId xmlns:a16="http://schemas.microsoft.com/office/drawing/2014/main" val="1495977417"/>
                    </a:ext>
                  </a:extLst>
                </a:gridCol>
                <a:gridCol w="6485324">
                  <a:extLst>
                    <a:ext uri="{9D8B030D-6E8A-4147-A177-3AD203B41FA5}">
                      <a16:colId xmlns:a16="http://schemas.microsoft.com/office/drawing/2014/main" val="3238620360"/>
                    </a:ext>
                  </a:extLst>
                </a:gridCol>
              </a:tblGrid>
              <a:tr h="4673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74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芯片测试参数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4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导通电源电流</a:t>
                      </a:r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ICCL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56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截止电源电流</a:t>
                      </a:r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ICCH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03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低电平输入电流</a:t>
                      </a:r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IIL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34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高电平输入电流</a:t>
                      </a:r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IIH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27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输出高电平电压</a:t>
                      </a:r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VOH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526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输出低电平电压</a:t>
                      </a:r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934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电压传输特性测试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332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逻辑功能测试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355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301815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_Corporate Template_2017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10DF4805-3C6F-704C-B850-BC1CFED2AB60}"/>
    </a:ext>
  </a:extLst>
</a:theme>
</file>

<file path=ppt/theme/theme2.xml><?xml version="1.0" encoding="utf-8"?>
<a:theme xmlns:a="http://schemas.openxmlformats.org/drawingml/2006/main" name="1_External_Corporate Template_2017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10DF4805-3C6F-704C-B850-BC1CFED2AB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12003</TotalTime>
  <Words>870</Words>
  <Application>Microsoft Office PowerPoint</Application>
  <PresentationFormat>全屏显示(16:9)</PresentationFormat>
  <Paragraphs>220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Helvetica Neue Light</vt:lpstr>
      <vt:lpstr>微软雅黑</vt:lpstr>
      <vt:lpstr>Arial</vt:lpstr>
      <vt:lpstr>Calibri</vt:lpstr>
      <vt:lpstr>Wingdings</vt:lpstr>
      <vt:lpstr>External_Corporate Template_2017</vt:lpstr>
      <vt:lpstr>1_External_Corporate Template_2017</vt:lpstr>
      <vt:lpstr>74芯片参数测试</vt:lpstr>
      <vt:lpstr>PowerPoint 演示文稿</vt:lpstr>
      <vt:lpstr>PowerPoint 演示文稿</vt:lpstr>
      <vt:lpstr>PowerPoint 演示文稿</vt:lpstr>
      <vt:lpstr>目标：学习74芯片参数测试所需的知识和技能</vt:lpstr>
      <vt:lpstr>PowerPoint 演示文稿</vt:lpstr>
      <vt:lpstr>背景信息</vt:lpstr>
      <vt:lpstr>常见的74系列芯片</vt:lpstr>
      <vt:lpstr>74芯片测试典型参数</vt:lpstr>
      <vt:lpstr>PowerPoint 演示文稿</vt:lpstr>
      <vt:lpstr>实验准备</vt:lpstr>
      <vt:lpstr>验证实验：74芯片参数测试</vt:lpstr>
      <vt:lpstr>综合实验：74芯片手动测试实验</vt:lpstr>
      <vt:lpstr>综合实验：74芯片自动测试实验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IECUBE-3100 Introduction and Successful Case Sharing</dc:title>
  <dc:creator>Jindong Liu</dc:creator>
  <cp:lastModifiedBy>Zhen Kou</cp:lastModifiedBy>
  <cp:revision>206</cp:revision>
  <dcterms:created xsi:type="dcterms:W3CDTF">2019-06-28T04:23:24Z</dcterms:created>
  <dcterms:modified xsi:type="dcterms:W3CDTF">2024-08-25T04:33:43Z</dcterms:modified>
</cp:coreProperties>
</file>