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tiff" ContentType="image/tiff"/>
  <Override PartName="/ppt/diagrams/data1.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rawing1.xml" ContentType="application/vnd.ms-office.drawingml.diagramDrawing+xml"/>
  <Override PartName="/ppt/theme/theme2.xml" ContentType="application/vnd.openxmlformats-officedocument.theme+xml"/>
  <Override PartName="/ppt/diagrams/layout1.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1.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diagrams/drawing4.xml" ContentType="application/vnd.ms-office.drawingml.diagramDrawing+xml"/>
  <Override PartName="/ppt/notesMasters/notesMaster1.xml" ContentType="application/vnd.openxmlformats-officedocument.presentationml.notesMaster+xml"/>
  <Override PartName="/ppt/diagrams/colors4.xml" ContentType="application/vnd.openxmlformats-officedocument.drawingml.diagramColors+xml"/>
  <Override PartName="/ppt/diagrams/layout5.xml" ContentType="application/vnd.openxmlformats-officedocument.drawingml.diagramLayout+xml"/>
  <Override PartName="/ppt/diagrams/quickStyle5.xml" ContentType="application/vnd.openxmlformats-officedocument.drawingml.diagramStyle+xml"/>
  <Override PartName="/ppt/commentAuthors.xml" ContentType="application/vnd.openxmlformats-officedocument.presentationml.commentAuthors+xml"/>
  <Override PartName="/ppt/diagrams/drawing5.xml" ContentType="application/vnd.ms-office.drawingml.diagramDrawing+xml"/>
  <Override PartName="/ppt/diagrams/colors5.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1"/>
  </p:notesMasterIdLst>
  <p:sldIdLst>
    <p:sldId id="283" r:id="rId2"/>
    <p:sldId id="257" r:id="rId3"/>
    <p:sldId id="258" r:id="rId4"/>
    <p:sldId id="259" r:id="rId5"/>
    <p:sldId id="281" r:id="rId6"/>
    <p:sldId id="261" r:id="rId7"/>
    <p:sldId id="282" r:id="rId8"/>
    <p:sldId id="263" r:id="rId9"/>
    <p:sldId id="264" r:id="rId10"/>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 id="3" name="yiliu" initials="y"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62" autoAdjust="0"/>
  </p:normalViewPr>
  <p:slideViewPr>
    <p:cSldViewPr>
      <p:cViewPr varScale="1">
        <p:scale>
          <a:sx n="135" d="100"/>
          <a:sy n="135" d="100"/>
        </p:scale>
        <p:origin x="-612" y="-84"/>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171B3-4F92-4AFE-B941-35A9FA6D0EC8}" type="doc">
      <dgm:prSet loTypeId="urn:microsoft.com/office/officeart/2005/8/layout/process1" loCatId="process" qsTypeId="urn:microsoft.com/office/officeart/2005/8/quickstyle/simple1" qsCatId="simple" csTypeId="urn:microsoft.com/office/officeart/2005/8/colors/accent1_4" csCatId="accent1" phldr="1"/>
      <dgm:spPr/>
    </dgm:pt>
    <dgm:pt modelId="{754C18A0-8787-4D9D-9D89-A412836FB010}">
      <dgm:prSet phldrT="[Text]"/>
      <dgm:spPr/>
      <dgm:t>
        <a:bodyPr/>
        <a:lstStyle/>
        <a:p>
          <a:r>
            <a:t>根目录</a:t>
          </a:r>
          <a:endParaRPr lang="zh-CN" dirty="0"/>
        </a:p>
      </dgm:t>
    </dgm:pt>
    <dgm:pt modelId="{BA2AA213-EB90-414B-B813-B7B07B2E1995}" type="parTrans" cxnId="{695F1871-4CF6-40FF-9740-1B2A8597D765}">
      <dgm:prSet/>
      <dgm:spPr/>
      <dgm:t>
        <a:bodyPr/>
        <a:lstStyle/>
        <a:p>
          <a:endParaRPr lang="en-US"/>
        </a:p>
      </dgm:t>
    </dgm:pt>
    <dgm:pt modelId="{45F3EC99-6C23-4AB5-B6A5-787256C6C7CE}" type="sibTrans" cxnId="{695F1871-4CF6-40FF-9740-1B2A8597D765}">
      <dgm:prSet/>
      <dgm:spPr/>
      <dgm:t>
        <a:bodyPr/>
        <a:lstStyle/>
        <a:p>
          <a:endParaRPr lang="en-US"/>
        </a:p>
      </dgm:t>
    </dgm:pt>
    <dgm:pt modelId="{72D164EF-3788-4604-A307-B7CAE8502061}">
      <dgm:prSet phldrT="[Text]"/>
      <dgm:spPr/>
      <dgm:t>
        <a:bodyPr/>
        <a:lstStyle/>
        <a:p>
          <a:r>
            <a:rPr lang="en-US" dirty="0" smtClean="0"/>
            <a:t>Exercises</a:t>
          </a:r>
          <a:r>
            <a:rPr dirty="0"/>
            <a:t/>
          </a:r>
          <a:br>
            <a:rPr dirty="0"/>
          </a:br>
          <a:r>
            <a:rPr dirty="0"/>
            <a:t>&lt;或&gt;</a:t>
          </a:r>
          <a:br>
            <a:rPr dirty="0"/>
          </a:br>
          <a:r>
            <a:rPr lang="en-US" dirty="0" smtClean="0"/>
            <a:t>Solutions</a:t>
          </a:r>
          <a:endParaRPr lang="zh-CN" dirty="0"/>
        </a:p>
      </dgm:t>
    </dgm:pt>
    <dgm:pt modelId="{D0108ABA-4AA0-42E3-A65C-55750FF83B31}" type="parTrans" cxnId="{2C4CCC56-D01B-4CFD-97C5-005E58109FC9}">
      <dgm:prSet/>
      <dgm:spPr/>
      <dgm:t>
        <a:bodyPr/>
        <a:lstStyle/>
        <a:p>
          <a:endParaRPr lang="en-US"/>
        </a:p>
      </dgm:t>
    </dgm:pt>
    <dgm:pt modelId="{497E2B59-B21E-4C54-AC34-FCE7B2380CA4}" type="sibTrans" cxnId="{2C4CCC56-D01B-4CFD-97C5-005E58109FC9}">
      <dgm:prSet/>
      <dgm:spPr/>
      <dgm:t>
        <a:bodyPr/>
        <a:lstStyle/>
        <a:p>
          <a:endParaRPr lang="en-US"/>
        </a:p>
      </dgm:t>
    </dgm:pt>
    <dgm:pt modelId="{0A3396EF-2560-4560-8736-B93D7AE244E1}">
      <dgm:prSet phldrT="[Text]"/>
      <dgm:spPr/>
      <dgm:t>
        <a:bodyPr/>
        <a:lstStyle/>
        <a:p>
          <a:r>
            <a:rPr lang="en-US" dirty="0" err="1" smtClean="0">
              <a:solidFill>
                <a:schemeClr val="bg1"/>
              </a:solidFill>
            </a:rPr>
            <a:t>LabVIEW</a:t>
          </a:r>
          <a:endParaRPr lang="en-US" dirty="0" smtClean="0">
            <a:solidFill>
              <a:schemeClr val="bg1"/>
            </a:solidFill>
          </a:endParaRPr>
        </a:p>
        <a:p>
          <a:r>
            <a:rPr lang="en-US" dirty="0" err="1" smtClean="0">
              <a:solidFill>
                <a:schemeClr val="bg1"/>
              </a:solidFill>
            </a:rPr>
            <a:t>核心教程（一</a:t>
          </a:r>
          <a:r>
            <a:rPr lang="en-US" dirty="0" smtClean="0">
              <a:solidFill>
                <a:schemeClr val="bg1"/>
              </a:solidFill>
            </a:rPr>
            <a:t>）</a:t>
          </a:r>
          <a:endParaRPr lang="zh-CN" dirty="0">
            <a:solidFill>
              <a:schemeClr val="bg1"/>
            </a:solidFill>
          </a:endParaRPr>
        </a:p>
      </dgm:t>
    </dgm:pt>
    <dgm:pt modelId="{5F7AE9A7-375A-4256-99D1-64432434D563}" type="parTrans" cxnId="{D9817B79-8C81-4F85-8968-6A041CF68B2B}">
      <dgm:prSet/>
      <dgm:spPr/>
      <dgm:t>
        <a:bodyPr/>
        <a:lstStyle/>
        <a:p>
          <a:endParaRPr lang="en-US"/>
        </a:p>
      </dgm:t>
    </dgm:pt>
    <dgm:pt modelId="{6675D5B3-9578-4324-BB11-E01D9D0EC454}" type="sibTrans" cxnId="{D9817B79-8C81-4F85-8968-6A041CF68B2B}">
      <dgm:prSet/>
      <dgm:spPr/>
      <dgm:t>
        <a:bodyPr/>
        <a:lstStyle/>
        <a:p>
          <a:endParaRPr lang="en-US"/>
        </a:p>
      </dgm:t>
    </dgm:pt>
    <dgm:pt modelId="{59F21487-C62D-49C9-9FF4-FBAAB7D557D0}" type="pres">
      <dgm:prSet presAssocID="{837171B3-4F92-4AFE-B941-35A9FA6D0EC8}" presName="Name0" presStyleCnt="0">
        <dgm:presLayoutVars>
          <dgm:dir/>
          <dgm:resizeHandles val="exact"/>
        </dgm:presLayoutVars>
      </dgm:prSet>
      <dgm:spPr/>
    </dgm:pt>
    <dgm:pt modelId="{C3D3128B-EFAC-41BA-9657-6DEB8887E0AC}" type="pres">
      <dgm:prSet presAssocID="{754C18A0-8787-4D9D-9D89-A412836FB010}" presName="node" presStyleLbl="node1" presStyleIdx="0" presStyleCnt="3">
        <dgm:presLayoutVars>
          <dgm:bulletEnabled val="1"/>
        </dgm:presLayoutVars>
      </dgm:prSet>
      <dgm:spPr/>
      <dgm:t>
        <a:bodyPr/>
        <a:lstStyle/>
        <a:p>
          <a:endParaRPr lang="en-US"/>
        </a:p>
      </dgm:t>
    </dgm:pt>
    <dgm:pt modelId="{75CBBC86-FD8C-47DC-8E50-ADCA44897601}" type="pres">
      <dgm:prSet presAssocID="{45F3EC99-6C23-4AB5-B6A5-787256C6C7CE}" presName="sibTrans" presStyleLbl="sibTrans2D1" presStyleIdx="0" presStyleCnt="2"/>
      <dgm:spPr/>
      <dgm:t>
        <a:bodyPr/>
        <a:lstStyle/>
        <a:p>
          <a:endParaRPr lang="en-US"/>
        </a:p>
      </dgm:t>
    </dgm:pt>
    <dgm:pt modelId="{2A8864EB-123F-4C7F-B24C-7539D4CE7B71}" type="pres">
      <dgm:prSet presAssocID="{45F3EC99-6C23-4AB5-B6A5-787256C6C7CE}" presName="connectorText" presStyleLbl="sibTrans2D1" presStyleIdx="0" presStyleCnt="2"/>
      <dgm:spPr/>
      <dgm:t>
        <a:bodyPr/>
        <a:lstStyle/>
        <a:p>
          <a:endParaRPr lang="en-US"/>
        </a:p>
      </dgm:t>
    </dgm:pt>
    <dgm:pt modelId="{824253BA-F4ED-4CF6-84B2-607AD4E24657}" type="pres">
      <dgm:prSet presAssocID="{72D164EF-3788-4604-A307-B7CAE8502061}" presName="node" presStyleLbl="node1" presStyleIdx="1" presStyleCnt="3">
        <dgm:presLayoutVars>
          <dgm:bulletEnabled val="1"/>
        </dgm:presLayoutVars>
      </dgm:prSet>
      <dgm:spPr/>
      <dgm:t>
        <a:bodyPr/>
        <a:lstStyle/>
        <a:p>
          <a:endParaRPr lang="en-US"/>
        </a:p>
      </dgm:t>
    </dgm:pt>
    <dgm:pt modelId="{7539A1A8-1103-4E99-BFD0-9C3A09F9350D}" type="pres">
      <dgm:prSet presAssocID="{497E2B59-B21E-4C54-AC34-FCE7B2380CA4}" presName="sibTrans" presStyleLbl="sibTrans2D1" presStyleIdx="1" presStyleCnt="2"/>
      <dgm:spPr/>
      <dgm:t>
        <a:bodyPr/>
        <a:lstStyle/>
        <a:p>
          <a:endParaRPr lang="en-US"/>
        </a:p>
      </dgm:t>
    </dgm:pt>
    <dgm:pt modelId="{C1F1DE8C-BBE8-4723-B892-293951606EA1}" type="pres">
      <dgm:prSet presAssocID="{497E2B59-B21E-4C54-AC34-FCE7B2380CA4}" presName="connectorText" presStyleLbl="sibTrans2D1" presStyleIdx="1" presStyleCnt="2"/>
      <dgm:spPr/>
      <dgm:t>
        <a:bodyPr/>
        <a:lstStyle/>
        <a:p>
          <a:endParaRPr lang="en-US"/>
        </a:p>
      </dgm:t>
    </dgm:pt>
    <dgm:pt modelId="{495D27FE-5582-46E7-A17E-F5F775E322A1}" type="pres">
      <dgm:prSet presAssocID="{0A3396EF-2560-4560-8736-B93D7AE244E1}" presName="node" presStyleLbl="node1" presStyleIdx="2" presStyleCnt="3">
        <dgm:presLayoutVars>
          <dgm:bulletEnabled val="1"/>
        </dgm:presLayoutVars>
      </dgm:prSet>
      <dgm:spPr/>
      <dgm:t>
        <a:bodyPr/>
        <a:lstStyle/>
        <a:p>
          <a:endParaRPr lang="en-US"/>
        </a:p>
      </dgm:t>
    </dgm:pt>
  </dgm:ptLst>
  <dgm:cxnLst>
    <dgm:cxn modelId="{BC8AAF82-3DCF-48C7-93FC-634EA502C17B}" type="presOf" srcId="{45F3EC99-6C23-4AB5-B6A5-787256C6C7CE}" destId="{75CBBC86-FD8C-47DC-8E50-ADCA44897601}" srcOrd="0" destOrd="0" presId="urn:microsoft.com/office/officeart/2005/8/layout/process1"/>
    <dgm:cxn modelId="{EE675539-5AE8-4E63-A0CA-5C52939154AE}" type="presOf" srcId="{497E2B59-B21E-4C54-AC34-FCE7B2380CA4}" destId="{7539A1A8-1103-4E99-BFD0-9C3A09F9350D}" srcOrd="0" destOrd="0" presId="urn:microsoft.com/office/officeart/2005/8/layout/process1"/>
    <dgm:cxn modelId="{C3505A7D-8549-4EE5-AD2E-8730D183E0F6}" type="presOf" srcId="{837171B3-4F92-4AFE-B941-35A9FA6D0EC8}" destId="{59F21487-C62D-49C9-9FF4-FBAAB7D557D0}" srcOrd="0" destOrd="0" presId="urn:microsoft.com/office/officeart/2005/8/layout/process1"/>
    <dgm:cxn modelId="{695F1871-4CF6-40FF-9740-1B2A8597D765}" srcId="{837171B3-4F92-4AFE-B941-35A9FA6D0EC8}" destId="{754C18A0-8787-4D9D-9D89-A412836FB010}" srcOrd="0" destOrd="0" parTransId="{BA2AA213-EB90-414B-B813-B7B07B2E1995}" sibTransId="{45F3EC99-6C23-4AB5-B6A5-787256C6C7CE}"/>
    <dgm:cxn modelId="{D9817B79-8C81-4F85-8968-6A041CF68B2B}" srcId="{837171B3-4F92-4AFE-B941-35A9FA6D0EC8}" destId="{0A3396EF-2560-4560-8736-B93D7AE244E1}" srcOrd="2" destOrd="0" parTransId="{5F7AE9A7-375A-4256-99D1-64432434D563}" sibTransId="{6675D5B3-9578-4324-BB11-E01D9D0EC454}"/>
    <dgm:cxn modelId="{493D3E42-56AC-4917-92DC-309B56461690}" type="presOf" srcId="{754C18A0-8787-4D9D-9D89-A412836FB010}" destId="{C3D3128B-EFAC-41BA-9657-6DEB8887E0AC}" srcOrd="0" destOrd="0" presId="urn:microsoft.com/office/officeart/2005/8/layout/process1"/>
    <dgm:cxn modelId="{E1CC1F0F-EB4C-4E55-86BC-6D2B14E8CD28}" type="presOf" srcId="{45F3EC99-6C23-4AB5-B6A5-787256C6C7CE}" destId="{2A8864EB-123F-4C7F-B24C-7539D4CE7B71}" srcOrd="1" destOrd="0" presId="urn:microsoft.com/office/officeart/2005/8/layout/process1"/>
    <dgm:cxn modelId="{E6741062-F8E6-4F95-BF9E-1DE1C8FA04F8}" type="presOf" srcId="{72D164EF-3788-4604-A307-B7CAE8502061}" destId="{824253BA-F4ED-4CF6-84B2-607AD4E24657}" srcOrd="0" destOrd="0" presId="urn:microsoft.com/office/officeart/2005/8/layout/process1"/>
    <dgm:cxn modelId="{2C4CCC56-D01B-4CFD-97C5-005E58109FC9}" srcId="{837171B3-4F92-4AFE-B941-35A9FA6D0EC8}" destId="{72D164EF-3788-4604-A307-B7CAE8502061}" srcOrd="1" destOrd="0" parTransId="{D0108ABA-4AA0-42E3-A65C-55750FF83B31}" sibTransId="{497E2B59-B21E-4C54-AC34-FCE7B2380CA4}"/>
    <dgm:cxn modelId="{2CCD1EBA-948A-4EF9-9CD4-BF3CD7490F46}" type="presOf" srcId="{0A3396EF-2560-4560-8736-B93D7AE244E1}" destId="{495D27FE-5582-46E7-A17E-F5F775E322A1}" srcOrd="0" destOrd="0" presId="urn:microsoft.com/office/officeart/2005/8/layout/process1"/>
    <dgm:cxn modelId="{F2CF1576-AF6C-4164-9679-12A3E1173D2B}" type="presOf" srcId="{497E2B59-B21E-4C54-AC34-FCE7B2380CA4}" destId="{C1F1DE8C-BBE8-4723-B892-293951606EA1}" srcOrd="1" destOrd="0" presId="urn:microsoft.com/office/officeart/2005/8/layout/process1"/>
    <dgm:cxn modelId="{F51988E1-57F9-4B07-9C52-C56FC0DC748A}" type="presParOf" srcId="{59F21487-C62D-49C9-9FF4-FBAAB7D557D0}" destId="{C3D3128B-EFAC-41BA-9657-6DEB8887E0AC}" srcOrd="0" destOrd="0" presId="urn:microsoft.com/office/officeart/2005/8/layout/process1"/>
    <dgm:cxn modelId="{F4A37E01-3FE1-426B-AA09-5371E0A8566B}" type="presParOf" srcId="{59F21487-C62D-49C9-9FF4-FBAAB7D557D0}" destId="{75CBBC86-FD8C-47DC-8E50-ADCA44897601}" srcOrd="1" destOrd="0" presId="urn:microsoft.com/office/officeart/2005/8/layout/process1"/>
    <dgm:cxn modelId="{D0D4838A-A799-4DAC-8830-151C03036151}" type="presParOf" srcId="{75CBBC86-FD8C-47DC-8E50-ADCA44897601}" destId="{2A8864EB-123F-4C7F-B24C-7539D4CE7B71}" srcOrd="0" destOrd="0" presId="urn:microsoft.com/office/officeart/2005/8/layout/process1"/>
    <dgm:cxn modelId="{9562C655-AF60-4278-8544-59982F532274}" type="presParOf" srcId="{59F21487-C62D-49C9-9FF4-FBAAB7D557D0}" destId="{824253BA-F4ED-4CF6-84B2-607AD4E24657}" srcOrd="2" destOrd="0" presId="urn:microsoft.com/office/officeart/2005/8/layout/process1"/>
    <dgm:cxn modelId="{A7B1A78E-D826-47B0-8D8C-B0BBA8741986}" type="presParOf" srcId="{59F21487-C62D-49C9-9FF4-FBAAB7D557D0}" destId="{7539A1A8-1103-4E99-BFD0-9C3A09F9350D}" srcOrd="3" destOrd="0" presId="urn:microsoft.com/office/officeart/2005/8/layout/process1"/>
    <dgm:cxn modelId="{3DC7CEDF-629F-4CA0-BAB9-7E0D9C248FDA}" type="presParOf" srcId="{7539A1A8-1103-4E99-BFD0-9C3A09F9350D}" destId="{C1F1DE8C-BBE8-4723-B892-293951606EA1}" srcOrd="0" destOrd="0" presId="urn:microsoft.com/office/officeart/2005/8/layout/process1"/>
    <dgm:cxn modelId="{C92D5C37-2E7E-4466-8847-63D574D4AE49}" type="presParOf" srcId="{59F21487-C62D-49C9-9FF4-FBAAB7D557D0}" destId="{495D27FE-5582-46E7-A17E-F5F775E322A1}"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8DAFEC-666B-474D-BE62-F3718CD5E52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95499576-E331-462E-B814-6C5C5046CE57}">
      <dgm:prSet phldrT="[Text]"/>
      <dgm:spPr/>
      <dgm:t>
        <a:bodyPr/>
        <a:lstStyle/>
        <a:p>
          <a:r>
            <a:rPr dirty="0" err="1"/>
            <a:t>主题</a:t>
          </a:r>
          <a:endParaRPr lang="zh-CN" dirty="0"/>
        </a:p>
      </dgm:t>
    </dgm:pt>
    <dgm:pt modelId="{79D5FE7B-C0BF-404F-BE61-D1A4D18632D3}" type="parTrans" cxnId="{F43B1D43-A93D-4D51-AC9E-E49F28113D12}">
      <dgm:prSet/>
      <dgm:spPr/>
      <dgm:t>
        <a:bodyPr/>
        <a:lstStyle/>
        <a:p>
          <a:endParaRPr lang="en-US"/>
        </a:p>
      </dgm:t>
    </dgm:pt>
    <dgm:pt modelId="{505A21DB-922A-44B7-8B58-5B5895F26B22}" type="sibTrans" cxnId="{F43B1D43-A93D-4D51-AC9E-E49F28113D12}">
      <dgm:prSet/>
      <dgm:spPr/>
      <dgm:t>
        <a:bodyPr/>
        <a:lstStyle/>
        <a:p>
          <a:endParaRPr lang="en-US"/>
        </a:p>
      </dgm:t>
    </dgm:pt>
    <dgm:pt modelId="{4F93D28C-8E90-4DA9-9CDD-FD3ACDA0C1C1}">
      <dgm:prSet phldrT="[Text]"/>
      <dgm:spPr/>
      <dgm:t>
        <a:bodyPr/>
        <a:lstStyle/>
        <a:p>
          <a:r>
            <a:rPr dirty="0" err="1" smtClean="0"/>
            <a:t>面授</a:t>
          </a:r>
          <a:endParaRPr lang="en-US" dirty="0" smtClean="0"/>
        </a:p>
        <a:p>
          <a:r>
            <a:rPr dirty="0" err="1" smtClean="0"/>
            <a:t>课程</a:t>
          </a:r>
          <a:endParaRPr lang="zh-CN" dirty="0"/>
        </a:p>
      </dgm:t>
    </dgm:pt>
    <dgm:pt modelId="{5D250FC7-6D87-41FD-90D3-1C43A95354AA}" type="parTrans" cxnId="{8AAC4972-6C7E-417D-A260-89603D55C151}">
      <dgm:prSet/>
      <dgm:spPr/>
      <dgm:t>
        <a:bodyPr/>
        <a:lstStyle/>
        <a:p>
          <a:endParaRPr lang="en-US"/>
        </a:p>
      </dgm:t>
    </dgm:pt>
    <dgm:pt modelId="{F97B0C1B-8D9D-4D06-914F-CA4607F48F0C}" type="sibTrans" cxnId="{8AAC4972-6C7E-417D-A260-89603D55C151}">
      <dgm:prSet/>
      <dgm:spPr/>
      <dgm:t>
        <a:bodyPr/>
        <a:lstStyle/>
        <a:p>
          <a:endParaRPr lang="en-US"/>
        </a:p>
      </dgm:t>
    </dgm:pt>
    <dgm:pt modelId="{5A3A5A61-8EE9-4DC4-81E5-412D4D5D21DB}">
      <dgm:prSet phldrT="[Text]"/>
      <dgm:spPr/>
      <dgm:t>
        <a:bodyPr/>
        <a:lstStyle/>
        <a:p>
          <a:r>
            <a:rPr dirty="0" err="1"/>
            <a:t>测验</a:t>
          </a:r>
          <a:endParaRPr lang="zh-CN" dirty="0"/>
        </a:p>
      </dgm:t>
    </dgm:pt>
    <dgm:pt modelId="{DDF727AC-21E0-4FE4-8178-C160846331B8}" type="parTrans" cxnId="{42D3DF53-A549-4852-A47E-5A0103797CEF}">
      <dgm:prSet/>
      <dgm:spPr/>
      <dgm:t>
        <a:bodyPr/>
        <a:lstStyle/>
        <a:p>
          <a:endParaRPr lang="en-US"/>
        </a:p>
      </dgm:t>
    </dgm:pt>
    <dgm:pt modelId="{719386A9-23FB-4E8F-847E-71B0A05904E0}" type="sibTrans" cxnId="{42D3DF53-A549-4852-A47E-5A0103797CEF}">
      <dgm:prSet/>
      <dgm:spPr/>
      <dgm:t>
        <a:bodyPr/>
        <a:lstStyle/>
        <a:p>
          <a:endParaRPr lang="en-US"/>
        </a:p>
      </dgm:t>
    </dgm:pt>
    <dgm:pt modelId="{76973DAF-4CF4-4604-818E-34C020EAD96D}">
      <dgm:prSet phldrT="[Text]" custT="1"/>
      <dgm:spPr/>
      <dgm:t>
        <a:bodyPr/>
        <a:lstStyle/>
        <a:p>
          <a:r>
            <a:rPr lang="en-US" sz="2200" dirty="0" smtClean="0"/>
            <a:t>演示</a:t>
          </a:r>
          <a:endParaRPr lang="zh-CN" sz="2200" dirty="0"/>
        </a:p>
      </dgm:t>
    </dgm:pt>
    <dgm:pt modelId="{3753F3A3-1FD5-4876-B342-E19B28B226B2}" type="parTrans" cxnId="{81EAAED4-4ACC-411C-A7B5-C9EEB3EDE918}">
      <dgm:prSet/>
      <dgm:spPr/>
      <dgm:t>
        <a:bodyPr/>
        <a:lstStyle/>
        <a:p>
          <a:endParaRPr lang="en-US"/>
        </a:p>
      </dgm:t>
    </dgm:pt>
    <dgm:pt modelId="{4E4C4E57-06CD-4B32-B12E-D5C825B5E8AA}" type="sibTrans" cxnId="{81EAAED4-4ACC-411C-A7B5-C9EEB3EDE918}">
      <dgm:prSet/>
      <dgm:spPr/>
      <dgm:t>
        <a:bodyPr/>
        <a:lstStyle/>
        <a:p>
          <a:endParaRPr lang="en-US"/>
        </a:p>
      </dgm:t>
    </dgm:pt>
    <dgm:pt modelId="{FF8F9831-9DFB-4F7F-B076-21C68C90325E}">
      <dgm:prSet phldrT="[Text]"/>
      <dgm:spPr/>
      <dgm:t>
        <a:bodyPr/>
        <a:lstStyle/>
        <a:p>
          <a:r>
            <a:rPr dirty="0" err="1"/>
            <a:t>活动</a:t>
          </a:r>
          <a:endParaRPr lang="zh-CN" dirty="0"/>
        </a:p>
      </dgm:t>
    </dgm:pt>
    <dgm:pt modelId="{2F2E97A3-60D9-4902-87D9-886F19B74BB1}" type="parTrans" cxnId="{49C71918-F624-4ED9-9F10-651BF7E95C4E}">
      <dgm:prSet/>
      <dgm:spPr/>
      <dgm:t>
        <a:bodyPr/>
        <a:lstStyle/>
        <a:p>
          <a:endParaRPr lang="en-US"/>
        </a:p>
      </dgm:t>
    </dgm:pt>
    <dgm:pt modelId="{4C79C280-9338-49D1-9BC8-1B02729F3A07}" type="sibTrans" cxnId="{49C71918-F624-4ED9-9F10-651BF7E95C4E}">
      <dgm:prSet/>
      <dgm:spPr/>
      <dgm:t>
        <a:bodyPr/>
        <a:lstStyle/>
        <a:p>
          <a:endParaRPr lang="en-US"/>
        </a:p>
      </dgm:t>
    </dgm:pt>
    <dgm:pt modelId="{BAAAD94C-1608-46CC-B05E-2D14BBED008B}">
      <dgm:prSet phldrT="[Text]"/>
      <dgm:spPr/>
      <dgm:t>
        <a:bodyPr/>
        <a:lstStyle/>
        <a:p>
          <a:r>
            <a:rPr dirty="0" err="1" smtClean="0"/>
            <a:t>开发</a:t>
          </a:r>
          <a:endParaRPr lang="en-US" dirty="0" smtClean="0"/>
        </a:p>
        <a:p>
          <a:r>
            <a:rPr dirty="0" err="1" smtClean="0"/>
            <a:t>练习</a:t>
          </a:r>
          <a:endParaRPr lang="zh-CN" dirty="0"/>
        </a:p>
      </dgm:t>
    </dgm:pt>
    <dgm:pt modelId="{CCCC236F-A4D8-4A86-A52F-1A47FA025DFE}" type="parTrans" cxnId="{D95DB9EA-E72B-4075-8CD2-CFCB7768C12E}">
      <dgm:prSet/>
      <dgm:spPr/>
      <dgm:t>
        <a:bodyPr/>
        <a:lstStyle/>
        <a:p>
          <a:endParaRPr lang="en-US"/>
        </a:p>
      </dgm:t>
    </dgm:pt>
    <dgm:pt modelId="{03958C40-F16B-4808-B289-560FFE37CBFC}" type="sibTrans" cxnId="{D95DB9EA-E72B-4075-8CD2-CFCB7768C12E}">
      <dgm:prSet/>
      <dgm:spPr/>
      <dgm:t>
        <a:bodyPr/>
        <a:lstStyle/>
        <a:p>
          <a:endParaRPr lang="en-US"/>
        </a:p>
      </dgm:t>
    </dgm:pt>
    <dgm:pt modelId="{10F10A79-006D-4743-ABE0-0985F04D1493}">
      <dgm:prSet phldrT="[Text]"/>
      <dgm:spPr/>
      <dgm:t>
        <a:bodyPr/>
        <a:lstStyle/>
        <a:p>
          <a:r>
            <a:rPr dirty="0" err="1"/>
            <a:t>多媒体</a:t>
          </a:r>
          <a:endParaRPr lang="zh-CN" dirty="0"/>
        </a:p>
      </dgm:t>
    </dgm:pt>
    <dgm:pt modelId="{C903B597-5742-4BD3-8D37-094A3496BBC3}" type="parTrans" cxnId="{28782535-3175-41F5-8F57-0FF1B5BCD060}">
      <dgm:prSet/>
      <dgm:spPr/>
      <dgm:t>
        <a:bodyPr/>
        <a:lstStyle/>
        <a:p>
          <a:endParaRPr lang="en-US"/>
        </a:p>
      </dgm:t>
    </dgm:pt>
    <dgm:pt modelId="{792B8EA1-5F31-4D22-9DA2-B62B22A0B505}" type="sibTrans" cxnId="{28782535-3175-41F5-8F57-0FF1B5BCD060}">
      <dgm:prSet/>
      <dgm:spPr/>
      <dgm:t>
        <a:bodyPr/>
        <a:lstStyle/>
        <a:p>
          <a:endParaRPr lang="en-US"/>
        </a:p>
      </dgm:t>
    </dgm:pt>
    <dgm:pt modelId="{A98D0FB7-DD76-4C6A-A32C-A6C38799319A}" type="pres">
      <dgm:prSet presAssocID="{DE8DAFEC-666B-474D-BE62-F3718CD5E525}" presName="cycle" presStyleCnt="0">
        <dgm:presLayoutVars>
          <dgm:chMax val="1"/>
          <dgm:dir/>
          <dgm:animLvl val="ctr"/>
          <dgm:resizeHandles val="exact"/>
        </dgm:presLayoutVars>
      </dgm:prSet>
      <dgm:spPr/>
      <dgm:t>
        <a:bodyPr/>
        <a:lstStyle/>
        <a:p>
          <a:endParaRPr lang="en-US"/>
        </a:p>
      </dgm:t>
    </dgm:pt>
    <dgm:pt modelId="{F325577C-9E7E-4164-A9A1-874049DA8949}" type="pres">
      <dgm:prSet presAssocID="{95499576-E331-462E-B814-6C5C5046CE57}" presName="centerShape" presStyleLbl="node0" presStyleIdx="0" presStyleCnt="1" custScaleX="80306" custScaleY="80306"/>
      <dgm:spPr/>
      <dgm:t>
        <a:bodyPr/>
        <a:lstStyle/>
        <a:p>
          <a:endParaRPr lang="en-US"/>
        </a:p>
      </dgm:t>
    </dgm:pt>
    <dgm:pt modelId="{3E54F2A6-7DB3-4D74-A485-5BA0AF4B5BA3}" type="pres">
      <dgm:prSet presAssocID="{5D250FC7-6D87-41FD-90D3-1C43A95354AA}" presName="parTrans" presStyleLbl="bgSibTrans2D1" presStyleIdx="0" presStyleCnt="6"/>
      <dgm:spPr/>
      <dgm:t>
        <a:bodyPr/>
        <a:lstStyle/>
        <a:p>
          <a:endParaRPr lang="en-US"/>
        </a:p>
      </dgm:t>
    </dgm:pt>
    <dgm:pt modelId="{75984468-2694-4D71-8C72-456DDFD1EB25}" type="pres">
      <dgm:prSet presAssocID="{4F93D28C-8E90-4DA9-9CDD-FD3ACDA0C1C1}" presName="node" presStyleLbl="node1" presStyleIdx="0" presStyleCnt="6">
        <dgm:presLayoutVars>
          <dgm:bulletEnabled val="1"/>
        </dgm:presLayoutVars>
      </dgm:prSet>
      <dgm:spPr/>
      <dgm:t>
        <a:bodyPr/>
        <a:lstStyle/>
        <a:p>
          <a:endParaRPr lang="en-US"/>
        </a:p>
      </dgm:t>
    </dgm:pt>
    <dgm:pt modelId="{539A4D01-262F-470B-9933-7B184B950628}" type="pres">
      <dgm:prSet presAssocID="{DDF727AC-21E0-4FE4-8178-C160846331B8}" presName="parTrans" presStyleLbl="bgSibTrans2D1" presStyleIdx="1" presStyleCnt="6"/>
      <dgm:spPr/>
      <dgm:t>
        <a:bodyPr/>
        <a:lstStyle/>
        <a:p>
          <a:endParaRPr lang="en-US"/>
        </a:p>
      </dgm:t>
    </dgm:pt>
    <dgm:pt modelId="{44DFCCA3-260D-4F75-9233-FF4208CA585A}" type="pres">
      <dgm:prSet presAssocID="{5A3A5A61-8EE9-4DC4-81E5-412D4D5D21DB}" presName="node" presStyleLbl="node1" presStyleIdx="1" presStyleCnt="6">
        <dgm:presLayoutVars>
          <dgm:bulletEnabled val="1"/>
        </dgm:presLayoutVars>
      </dgm:prSet>
      <dgm:spPr/>
      <dgm:t>
        <a:bodyPr/>
        <a:lstStyle/>
        <a:p>
          <a:endParaRPr lang="en-US"/>
        </a:p>
      </dgm:t>
    </dgm:pt>
    <dgm:pt modelId="{DD429502-E124-4AE0-8962-7E0EF411ED27}" type="pres">
      <dgm:prSet presAssocID="{3753F3A3-1FD5-4876-B342-E19B28B226B2}" presName="parTrans" presStyleLbl="bgSibTrans2D1" presStyleIdx="2" presStyleCnt="6"/>
      <dgm:spPr/>
      <dgm:t>
        <a:bodyPr/>
        <a:lstStyle/>
        <a:p>
          <a:endParaRPr lang="en-US"/>
        </a:p>
      </dgm:t>
    </dgm:pt>
    <dgm:pt modelId="{5EE6D55A-C058-4ABB-AB95-9ACC405830FA}" type="pres">
      <dgm:prSet presAssocID="{76973DAF-4CF4-4604-818E-34C020EAD96D}" presName="node" presStyleLbl="node1" presStyleIdx="2" presStyleCnt="6">
        <dgm:presLayoutVars>
          <dgm:bulletEnabled val="1"/>
        </dgm:presLayoutVars>
      </dgm:prSet>
      <dgm:spPr/>
      <dgm:t>
        <a:bodyPr/>
        <a:lstStyle/>
        <a:p>
          <a:endParaRPr lang="en-US"/>
        </a:p>
      </dgm:t>
    </dgm:pt>
    <dgm:pt modelId="{E037F17B-C22D-46B4-AD6F-5097DB52D1A6}" type="pres">
      <dgm:prSet presAssocID="{2F2E97A3-60D9-4902-87D9-886F19B74BB1}" presName="parTrans" presStyleLbl="bgSibTrans2D1" presStyleIdx="3" presStyleCnt="6"/>
      <dgm:spPr/>
      <dgm:t>
        <a:bodyPr/>
        <a:lstStyle/>
        <a:p>
          <a:endParaRPr lang="en-US"/>
        </a:p>
      </dgm:t>
    </dgm:pt>
    <dgm:pt modelId="{8C6EF3FA-39DB-4C51-9093-98DA1F4E7204}" type="pres">
      <dgm:prSet presAssocID="{FF8F9831-9DFB-4F7F-B076-21C68C90325E}" presName="node" presStyleLbl="node1" presStyleIdx="3" presStyleCnt="6">
        <dgm:presLayoutVars>
          <dgm:bulletEnabled val="1"/>
        </dgm:presLayoutVars>
      </dgm:prSet>
      <dgm:spPr/>
      <dgm:t>
        <a:bodyPr/>
        <a:lstStyle/>
        <a:p>
          <a:endParaRPr lang="en-US"/>
        </a:p>
      </dgm:t>
    </dgm:pt>
    <dgm:pt modelId="{F09B378F-3513-4859-9897-F7482D903ACB}" type="pres">
      <dgm:prSet presAssocID="{CCCC236F-A4D8-4A86-A52F-1A47FA025DFE}" presName="parTrans" presStyleLbl="bgSibTrans2D1" presStyleIdx="4" presStyleCnt="6"/>
      <dgm:spPr/>
      <dgm:t>
        <a:bodyPr/>
        <a:lstStyle/>
        <a:p>
          <a:endParaRPr lang="en-US"/>
        </a:p>
      </dgm:t>
    </dgm:pt>
    <dgm:pt modelId="{D076010D-E288-4E6B-B0D0-FDB2A37AF48A}" type="pres">
      <dgm:prSet presAssocID="{BAAAD94C-1608-46CC-B05E-2D14BBED008B}" presName="node" presStyleLbl="node1" presStyleIdx="4" presStyleCnt="6">
        <dgm:presLayoutVars>
          <dgm:bulletEnabled val="1"/>
        </dgm:presLayoutVars>
      </dgm:prSet>
      <dgm:spPr/>
      <dgm:t>
        <a:bodyPr/>
        <a:lstStyle/>
        <a:p>
          <a:endParaRPr lang="en-US"/>
        </a:p>
      </dgm:t>
    </dgm:pt>
    <dgm:pt modelId="{35E901FA-6709-42A0-B52F-028CEE8D4B48}" type="pres">
      <dgm:prSet presAssocID="{C903B597-5742-4BD3-8D37-094A3496BBC3}" presName="parTrans" presStyleLbl="bgSibTrans2D1" presStyleIdx="5" presStyleCnt="6"/>
      <dgm:spPr/>
      <dgm:t>
        <a:bodyPr/>
        <a:lstStyle/>
        <a:p>
          <a:endParaRPr lang="en-US"/>
        </a:p>
      </dgm:t>
    </dgm:pt>
    <dgm:pt modelId="{4099EBF1-4BCE-40D4-94D6-F3FEAE19010E}" type="pres">
      <dgm:prSet presAssocID="{10F10A79-006D-4743-ABE0-0985F04D1493}" presName="node" presStyleLbl="node1" presStyleIdx="5" presStyleCnt="6">
        <dgm:presLayoutVars>
          <dgm:bulletEnabled val="1"/>
        </dgm:presLayoutVars>
      </dgm:prSet>
      <dgm:spPr/>
      <dgm:t>
        <a:bodyPr/>
        <a:lstStyle/>
        <a:p>
          <a:endParaRPr lang="en-US"/>
        </a:p>
      </dgm:t>
    </dgm:pt>
  </dgm:ptLst>
  <dgm:cxnLst>
    <dgm:cxn modelId="{240015C6-55F2-4B34-B9DC-B60B0BBA2F26}" type="presOf" srcId="{95499576-E331-462E-B814-6C5C5046CE57}" destId="{F325577C-9E7E-4164-A9A1-874049DA8949}" srcOrd="0" destOrd="0" presId="urn:microsoft.com/office/officeart/2005/8/layout/radial4"/>
    <dgm:cxn modelId="{827FAD88-018D-47AF-852A-ED90B32FB8DD}" type="presOf" srcId="{C903B597-5742-4BD3-8D37-094A3496BBC3}" destId="{35E901FA-6709-42A0-B52F-028CEE8D4B48}" srcOrd="0" destOrd="0" presId="urn:microsoft.com/office/officeart/2005/8/layout/radial4"/>
    <dgm:cxn modelId="{8BCAD2F1-C1AB-458E-A24D-B0D6E0238F46}" type="presOf" srcId="{5A3A5A61-8EE9-4DC4-81E5-412D4D5D21DB}" destId="{44DFCCA3-260D-4F75-9233-FF4208CA585A}" srcOrd="0" destOrd="0" presId="urn:microsoft.com/office/officeart/2005/8/layout/radial4"/>
    <dgm:cxn modelId="{C2CE62A5-0C6F-4BD1-BA22-51DA55C60904}" type="presOf" srcId="{4F93D28C-8E90-4DA9-9CDD-FD3ACDA0C1C1}" destId="{75984468-2694-4D71-8C72-456DDFD1EB25}" srcOrd="0" destOrd="0" presId="urn:microsoft.com/office/officeart/2005/8/layout/radial4"/>
    <dgm:cxn modelId="{20856BD1-E5F6-4B4C-B3E5-330B054C3D77}" type="presOf" srcId="{5D250FC7-6D87-41FD-90D3-1C43A95354AA}" destId="{3E54F2A6-7DB3-4D74-A485-5BA0AF4B5BA3}" srcOrd="0" destOrd="0" presId="urn:microsoft.com/office/officeart/2005/8/layout/radial4"/>
    <dgm:cxn modelId="{D95DB9EA-E72B-4075-8CD2-CFCB7768C12E}" srcId="{95499576-E331-462E-B814-6C5C5046CE57}" destId="{BAAAD94C-1608-46CC-B05E-2D14BBED008B}" srcOrd="4" destOrd="0" parTransId="{CCCC236F-A4D8-4A86-A52F-1A47FA025DFE}" sibTransId="{03958C40-F16B-4808-B289-560FFE37CBFC}"/>
    <dgm:cxn modelId="{3D73B458-47F3-4A59-8CB7-98C626BF7B53}" type="presOf" srcId="{10F10A79-006D-4743-ABE0-0985F04D1493}" destId="{4099EBF1-4BCE-40D4-94D6-F3FEAE19010E}" srcOrd="0" destOrd="0" presId="urn:microsoft.com/office/officeart/2005/8/layout/radial4"/>
    <dgm:cxn modelId="{DF9708D3-F141-4F2F-A934-007DBC3CF324}" type="presOf" srcId="{BAAAD94C-1608-46CC-B05E-2D14BBED008B}" destId="{D076010D-E288-4E6B-B0D0-FDB2A37AF48A}" srcOrd="0" destOrd="0" presId="urn:microsoft.com/office/officeart/2005/8/layout/radial4"/>
    <dgm:cxn modelId="{34052D2A-00AB-4E64-88FD-372BE830CA3B}" type="presOf" srcId="{CCCC236F-A4D8-4A86-A52F-1A47FA025DFE}" destId="{F09B378F-3513-4859-9897-F7482D903ACB}" srcOrd="0" destOrd="0" presId="urn:microsoft.com/office/officeart/2005/8/layout/radial4"/>
    <dgm:cxn modelId="{49C71918-F624-4ED9-9F10-651BF7E95C4E}" srcId="{95499576-E331-462E-B814-6C5C5046CE57}" destId="{FF8F9831-9DFB-4F7F-B076-21C68C90325E}" srcOrd="3" destOrd="0" parTransId="{2F2E97A3-60D9-4902-87D9-886F19B74BB1}" sibTransId="{4C79C280-9338-49D1-9BC8-1B02729F3A07}"/>
    <dgm:cxn modelId="{379CDFFF-74AF-4458-8574-D4E36F381789}" type="presOf" srcId="{3753F3A3-1FD5-4876-B342-E19B28B226B2}" destId="{DD429502-E124-4AE0-8962-7E0EF411ED27}" srcOrd="0" destOrd="0" presId="urn:microsoft.com/office/officeart/2005/8/layout/radial4"/>
    <dgm:cxn modelId="{28782535-3175-41F5-8F57-0FF1B5BCD060}" srcId="{95499576-E331-462E-B814-6C5C5046CE57}" destId="{10F10A79-006D-4743-ABE0-0985F04D1493}" srcOrd="5" destOrd="0" parTransId="{C903B597-5742-4BD3-8D37-094A3496BBC3}" sibTransId="{792B8EA1-5F31-4D22-9DA2-B62B22A0B505}"/>
    <dgm:cxn modelId="{16A80A24-8605-4318-A1AF-439EE989BED2}" type="presOf" srcId="{DE8DAFEC-666B-474D-BE62-F3718CD5E525}" destId="{A98D0FB7-DD76-4C6A-A32C-A6C38799319A}" srcOrd="0" destOrd="0" presId="urn:microsoft.com/office/officeart/2005/8/layout/radial4"/>
    <dgm:cxn modelId="{3FE8EFCB-9C9B-4CA2-B1CE-48BEA120790D}" type="presOf" srcId="{76973DAF-4CF4-4604-818E-34C020EAD96D}" destId="{5EE6D55A-C058-4ABB-AB95-9ACC405830FA}" srcOrd="0" destOrd="0" presId="urn:microsoft.com/office/officeart/2005/8/layout/radial4"/>
    <dgm:cxn modelId="{590F25B2-D1F4-4C7B-A437-3A52DF856ACC}" type="presOf" srcId="{2F2E97A3-60D9-4902-87D9-886F19B74BB1}" destId="{E037F17B-C22D-46B4-AD6F-5097DB52D1A6}" srcOrd="0" destOrd="0" presId="urn:microsoft.com/office/officeart/2005/8/layout/radial4"/>
    <dgm:cxn modelId="{81EAAED4-4ACC-411C-A7B5-C9EEB3EDE918}" srcId="{95499576-E331-462E-B814-6C5C5046CE57}" destId="{76973DAF-4CF4-4604-818E-34C020EAD96D}" srcOrd="2" destOrd="0" parTransId="{3753F3A3-1FD5-4876-B342-E19B28B226B2}" sibTransId="{4E4C4E57-06CD-4B32-B12E-D5C825B5E8AA}"/>
    <dgm:cxn modelId="{F8E07FC0-6B2E-42D8-B785-C3CE001CCFE0}" type="presOf" srcId="{DDF727AC-21E0-4FE4-8178-C160846331B8}" destId="{539A4D01-262F-470B-9933-7B184B950628}" srcOrd="0" destOrd="0" presId="urn:microsoft.com/office/officeart/2005/8/layout/radial4"/>
    <dgm:cxn modelId="{42D3DF53-A549-4852-A47E-5A0103797CEF}" srcId="{95499576-E331-462E-B814-6C5C5046CE57}" destId="{5A3A5A61-8EE9-4DC4-81E5-412D4D5D21DB}" srcOrd="1" destOrd="0" parTransId="{DDF727AC-21E0-4FE4-8178-C160846331B8}" sibTransId="{719386A9-23FB-4E8F-847E-71B0A05904E0}"/>
    <dgm:cxn modelId="{F43B1D43-A93D-4D51-AC9E-E49F28113D12}" srcId="{DE8DAFEC-666B-474D-BE62-F3718CD5E525}" destId="{95499576-E331-462E-B814-6C5C5046CE57}" srcOrd="0" destOrd="0" parTransId="{79D5FE7B-C0BF-404F-BE61-D1A4D18632D3}" sibTransId="{505A21DB-922A-44B7-8B58-5B5895F26B22}"/>
    <dgm:cxn modelId="{58828B93-F2E7-4E5B-AE4A-555F92E71D4F}" type="presOf" srcId="{FF8F9831-9DFB-4F7F-B076-21C68C90325E}" destId="{8C6EF3FA-39DB-4C51-9093-98DA1F4E7204}" srcOrd="0" destOrd="0" presId="urn:microsoft.com/office/officeart/2005/8/layout/radial4"/>
    <dgm:cxn modelId="{8AAC4972-6C7E-417D-A260-89603D55C151}" srcId="{95499576-E331-462E-B814-6C5C5046CE57}" destId="{4F93D28C-8E90-4DA9-9CDD-FD3ACDA0C1C1}" srcOrd="0" destOrd="0" parTransId="{5D250FC7-6D87-41FD-90D3-1C43A95354AA}" sibTransId="{F97B0C1B-8D9D-4D06-914F-CA4607F48F0C}"/>
    <dgm:cxn modelId="{2BF81CF7-012B-466B-A204-4181DA5FC1C0}" type="presParOf" srcId="{A98D0FB7-DD76-4C6A-A32C-A6C38799319A}" destId="{F325577C-9E7E-4164-A9A1-874049DA8949}" srcOrd="0" destOrd="0" presId="urn:microsoft.com/office/officeart/2005/8/layout/radial4"/>
    <dgm:cxn modelId="{B70EB0D8-F9A5-4E9B-9EF2-09022135A7EE}" type="presParOf" srcId="{A98D0FB7-DD76-4C6A-A32C-A6C38799319A}" destId="{3E54F2A6-7DB3-4D74-A485-5BA0AF4B5BA3}" srcOrd="1" destOrd="0" presId="urn:microsoft.com/office/officeart/2005/8/layout/radial4"/>
    <dgm:cxn modelId="{6C858A3A-2E7E-46B7-848F-309ECF7AA3AB}" type="presParOf" srcId="{A98D0FB7-DD76-4C6A-A32C-A6C38799319A}" destId="{75984468-2694-4D71-8C72-456DDFD1EB25}" srcOrd="2" destOrd="0" presId="urn:microsoft.com/office/officeart/2005/8/layout/radial4"/>
    <dgm:cxn modelId="{4392140E-5C38-4E73-8327-4EA15D3876E7}" type="presParOf" srcId="{A98D0FB7-DD76-4C6A-A32C-A6C38799319A}" destId="{539A4D01-262F-470B-9933-7B184B950628}" srcOrd="3" destOrd="0" presId="urn:microsoft.com/office/officeart/2005/8/layout/radial4"/>
    <dgm:cxn modelId="{3E5712FD-0365-4425-8462-09BBFE8702DC}" type="presParOf" srcId="{A98D0FB7-DD76-4C6A-A32C-A6C38799319A}" destId="{44DFCCA3-260D-4F75-9233-FF4208CA585A}" srcOrd="4" destOrd="0" presId="urn:microsoft.com/office/officeart/2005/8/layout/radial4"/>
    <dgm:cxn modelId="{EF81B069-0FCD-412D-B4A6-8A41A7718418}" type="presParOf" srcId="{A98D0FB7-DD76-4C6A-A32C-A6C38799319A}" destId="{DD429502-E124-4AE0-8962-7E0EF411ED27}" srcOrd="5" destOrd="0" presId="urn:microsoft.com/office/officeart/2005/8/layout/radial4"/>
    <dgm:cxn modelId="{1EA37D5C-D47B-47AA-B5E9-91605D7C82DA}" type="presParOf" srcId="{A98D0FB7-DD76-4C6A-A32C-A6C38799319A}" destId="{5EE6D55A-C058-4ABB-AB95-9ACC405830FA}" srcOrd="6" destOrd="0" presId="urn:microsoft.com/office/officeart/2005/8/layout/radial4"/>
    <dgm:cxn modelId="{01A444D6-B711-45B8-8F05-055324B1CD8D}" type="presParOf" srcId="{A98D0FB7-DD76-4C6A-A32C-A6C38799319A}" destId="{E037F17B-C22D-46B4-AD6F-5097DB52D1A6}" srcOrd="7" destOrd="0" presId="urn:microsoft.com/office/officeart/2005/8/layout/radial4"/>
    <dgm:cxn modelId="{B3499024-A35A-4FF6-A13B-1005715EE037}" type="presParOf" srcId="{A98D0FB7-DD76-4C6A-A32C-A6C38799319A}" destId="{8C6EF3FA-39DB-4C51-9093-98DA1F4E7204}" srcOrd="8" destOrd="0" presId="urn:microsoft.com/office/officeart/2005/8/layout/radial4"/>
    <dgm:cxn modelId="{FC93DEAB-A144-4EED-A285-9E4044AC1A85}" type="presParOf" srcId="{A98D0FB7-DD76-4C6A-A32C-A6C38799319A}" destId="{F09B378F-3513-4859-9897-F7482D903ACB}" srcOrd="9" destOrd="0" presId="urn:microsoft.com/office/officeart/2005/8/layout/radial4"/>
    <dgm:cxn modelId="{40BA4D82-9236-4FF7-9558-7C4A5AF12B03}" type="presParOf" srcId="{A98D0FB7-DD76-4C6A-A32C-A6C38799319A}" destId="{D076010D-E288-4E6B-B0D0-FDB2A37AF48A}" srcOrd="10" destOrd="0" presId="urn:microsoft.com/office/officeart/2005/8/layout/radial4"/>
    <dgm:cxn modelId="{431058E6-8A42-482C-A538-60BAD0E6C415}" type="presParOf" srcId="{A98D0FB7-DD76-4C6A-A32C-A6C38799319A}" destId="{35E901FA-6709-42A0-B52F-028CEE8D4B48}" srcOrd="11" destOrd="0" presId="urn:microsoft.com/office/officeart/2005/8/layout/radial4"/>
    <dgm:cxn modelId="{53DBE13B-0414-41EE-897A-7913FF95EB81}" type="presParOf" srcId="{A98D0FB7-DD76-4C6A-A32C-A6C38799319A}" destId="{4099EBF1-4BCE-40D4-94D6-F3FEAE19010E}" srcOrd="12"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custT="1"/>
      <dgm:spPr/>
      <dgm:t>
        <a:bodyPr/>
        <a:lstStyle/>
        <a:p>
          <a:r>
            <a:rPr sz="1400" dirty="0"/>
            <a:t>第1课</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sz="1100" dirty="0" err="1"/>
            <a:t>疑难解答和调试VI</a:t>
          </a:r>
          <a:endParaRPr lang="zh-CN"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custT="1"/>
      <dgm:spPr/>
      <dgm:t>
        <a:bodyPr/>
        <a:lstStyle/>
        <a:p>
          <a:r>
            <a:rPr sz="1400" dirty="0"/>
            <a:t>第4课</a:t>
          </a:r>
          <a:endParaRPr lang="zh-CN" sz="1400"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custT="1"/>
      <dgm:spPr/>
      <dgm:t>
        <a:bodyPr/>
        <a:lstStyle/>
        <a:p>
          <a:r>
            <a:rPr sz="1600" dirty="0"/>
            <a:t>第2课</a:t>
          </a:r>
          <a:endParaRPr lang="zh-CN" sz="1600"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sz="1100" dirty="0" err="1"/>
            <a:t>LabVIEW导航</a:t>
          </a:r>
          <a:endParaRPr lang="zh-CN" sz="1100"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sz="1100" dirty="0" err="1" smtClean="0"/>
            <a:t>创建首个应用</a:t>
          </a:r>
          <a:r>
            <a:rPr lang="zh-CN" altLang="en-US" sz="1100" smtClean="0"/>
            <a:t>程序</a:t>
          </a:r>
          <a:endParaRPr lang="zh-CN" sz="11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custT="1"/>
      <dgm:spPr/>
      <dgm:t>
        <a:bodyPr/>
        <a:lstStyle/>
        <a:p>
          <a:r>
            <a:rPr sz="1400" dirty="0"/>
            <a:t>第3课</a:t>
          </a:r>
          <a:endParaRPr lang="zh-CN" sz="1400"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custT="1"/>
      <dgm:spPr/>
      <dgm:t>
        <a:bodyPr/>
        <a:lstStyle/>
        <a:p>
          <a:r>
            <a:rPr sz="1100" dirty="0" err="1"/>
            <a:t>使用循环结构</a:t>
          </a:r>
          <a:endParaRPr lang="zh-CN" sz="1100"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44F6D72A-26C3-4E77-A6D6-8CE64EA5ACDA}" srcId="{63A1ED43-AC35-40AD-85BF-17DC05BD0938}" destId="{83622ABD-E064-4BFC-916E-53B83E9021F8}" srcOrd="0" destOrd="0" parTransId="{589CFAA6-E7DA-40E7-BB3A-4677A82BF9D3}" sibTransId="{18EB27F0-7989-42EA-95E0-56291E9DD6C3}"/>
    <dgm:cxn modelId="{77A3D05F-5637-4D3F-8E89-157EC0459722}" type="presOf" srcId="{63A1ED43-AC35-40AD-85BF-17DC05BD0938}" destId="{C9E1EBD9-D03D-4086-B7FE-8CD684B69897}" srcOrd="1" destOrd="0" presId="urn:microsoft.com/office/officeart/2005/8/layout/process4"/>
    <dgm:cxn modelId="{899FBFAD-B8BE-41D6-A9FE-44CCD5E3982D}" type="presOf" srcId="{63A1ED43-AC35-40AD-85BF-17DC05BD0938}" destId="{CF6C6E4E-5B5D-4471-9394-75F54A9377C8}" srcOrd="0" destOrd="0" presId="urn:microsoft.com/office/officeart/2005/8/layout/process4"/>
    <dgm:cxn modelId="{51BEBB67-E631-4CE9-B269-826A7FEFB122}" type="presOf" srcId="{DE8A20ED-B8E2-4C21-A26B-AA3A9C5BC628}" destId="{67D9205C-B0C7-436D-A517-EE3892A8FFC0}"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3493C86A-6BCD-4098-9485-524890D40DD4}" type="presOf" srcId="{17EBAEB6-D0E6-4EED-B716-2177AE58D86F}" destId="{2ADE2D3B-C947-42B6-8F99-1B3FEDC276D0}" srcOrd="0" destOrd="0" presId="urn:microsoft.com/office/officeart/2005/8/layout/process4"/>
    <dgm:cxn modelId="{78A25E0E-4068-4844-B741-062DFA236D0C}" type="presOf" srcId="{55C6FB44-A985-45F8-92FB-19BBF542FA67}" destId="{E552DAC0-216A-4B88-AF1A-937842626E7F}" srcOrd="1" destOrd="0" presId="urn:microsoft.com/office/officeart/2005/8/layout/process4"/>
    <dgm:cxn modelId="{AECD25B0-C97E-43F3-B2F5-BBDA0ADD65D1}"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26ACCDA0-CE1A-47A4-B578-F51C7BEF3818}" type="presOf" srcId="{83622ABD-E064-4BFC-916E-53B83E9021F8}" destId="{CB273461-0642-4901-9B3B-9EBCF230DDBF}" srcOrd="0" destOrd="0" presId="urn:microsoft.com/office/officeart/2005/8/layout/process4"/>
    <dgm:cxn modelId="{66F49E7A-4A4C-44AE-A034-5DB2C72C6036}" type="presOf" srcId="{C531B99D-2AAF-47B7-9ADC-940B51371CBC}" destId="{4BE792FD-BCB4-44EB-8672-F4001B35D8D7}" srcOrd="0" destOrd="0" presId="urn:microsoft.com/office/officeart/2005/8/layout/process4"/>
    <dgm:cxn modelId="{4F2165E3-50AB-49B2-B7D3-6A59D14056B8}" type="presOf" srcId="{DE8A20ED-B8E2-4C21-A26B-AA3A9C5BC628}" destId="{8E1B657C-65E8-4303-A67C-609EECF6EF25}"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C6BFE599-20E4-4CF4-816F-6D2057696B9C}" type="presOf" srcId="{477044C5-1D51-44A3-89C9-052ED3523E41}" destId="{8F6D97A3-568C-4D42-9F79-089C76ADC77E}" srcOrd="0" destOrd="0" presId="urn:microsoft.com/office/officeart/2005/8/layout/process4"/>
    <dgm:cxn modelId="{905DA77D-95AC-4694-911A-ADCCB424360C}" type="presOf" srcId="{255C46B9-17B6-450C-8E38-9519AD0489EF}" destId="{1EC5EF38-74C9-4808-86EF-4AFC5CB65931}" srcOrd="0"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C7787B91-8EE6-4B29-956D-D1997A9B534B}" type="presOf" srcId="{82A9D05C-E0FE-4095-808C-36195A639D13}" destId="{27BE7760-F6B5-45EE-8956-941501131730}"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D84AA42F-78C6-49B6-8708-98EB8F604C2A}" srcId="{DE8A20ED-B8E2-4C21-A26B-AA3A9C5BC628}" destId="{477044C5-1D51-44A3-89C9-052ED3523E41}" srcOrd="0" destOrd="0" parTransId="{E5A867D1-3FD8-4A5C-88D7-C28D45A59636}" sibTransId="{749DF233-B93D-45B7-9AE9-68D947D69780}"/>
    <dgm:cxn modelId="{E1316B67-9A9B-4CCF-A22C-C15341DA6BDB}" srcId="{17EBAEB6-D0E6-4EED-B716-2177AE58D86F}" destId="{255C46B9-17B6-450C-8E38-9519AD0489EF}" srcOrd="0" destOrd="0" parTransId="{2A22FD43-3FEA-4931-A58B-4D7F516A8BF7}" sibTransId="{00A008E8-3B88-42C4-8BDD-F43409998BCE}"/>
    <dgm:cxn modelId="{E9CC0D5F-F06D-46FE-9025-D3E98A49E6F7}" type="presOf" srcId="{55C6FB44-A985-45F8-92FB-19BBF542FA67}" destId="{8CD4145B-AF44-4ADE-B18B-5F8C0E4C6282}" srcOrd="0" destOrd="0" presId="urn:microsoft.com/office/officeart/2005/8/layout/process4"/>
    <dgm:cxn modelId="{D90B82E6-F7FF-4973-A0A2-BA722389F161}" type="presParOf" srcId="{2ADE2D3B-C947-42B6-8F99-1B3FEDC276D0}" destId="{1358874F-6C22-423A-AE19-BF2BDAD459DE}" srcOrd="0" destOrd="0" presId="urn:microsoft.com/office/officeart/2005/8/layout/process4"/>
    <dgm:cxn modelId="{2F507923-1F47-4C84-B208-B82E8EA02F5A}" type="presParOf" srcId="{1358874F-6C22-423A-AE19-BF2BDAD459DE}" destId="{67D9205C-B0C7-436D-A517-EE3892A8FFC0}" srcOrd="0" destOrd="0" presId="urn:microsoft.com/office/officeart/2005/8/layout/process4"/>
    <dgm:cxn modelId="{79C1CF04-D8D0-493F-AE0E-36DDAD91C1F1}" type="presParOf" srcId="{1358874F-6C22-423A-AE19-BF2BDAD459DE}" destId="{8E1B657C-65E8-4303-A67C-609EECF6EF25}" srcOrd="1" destOrd="0" presId="urn:microsoft.com/office/officeart/2005/8/layout/process4"/>
    <dgm:cxn modelId="{BEC61ADB-6234-41BE-8ADE-69EA7FE87005}" type="presParOf" srcId="{1358874F-6C22-423A-AE19-BF2BDAD459DE}" destId="{56C653EE-AA0C-4E35-B21A-089F8298FBD4}" srcOrd="2" destOrd="0" presId="urn:microsoft.com/office/officeart/2005/8/layout/process4"/>
    <dgm:cxn modelId="{AC6B5690-827F-4916-BC61-EC4957441C48}" type="presParOf" srcId="{56C653EE-AA0C-4E35-B21A-089F8298FBD4}" destId="{8F6D97A3-568C-4D42-9F79-089C76ADC77E}" srcOrd="0" destOrd="0" presId="urn:microsoft.com/office/officeart/2005/8/layout/process4"/>
    <dgm:cxn modelId="{6D158A4D-3E75-4E68-94AA-41D66B6AF402}" type="presParOf" srcId="{2ADE2D3B-C947-42B6-8F99-1B3FEDC276D0}" destId="{C4BDCED5-B51B-420A-BEA2-6C52CAF77143}" srcOrd="1" destOrd="0" presId="urn:microsoft.com/office/officeart/2005/8/layout/process4"/>
    <dgm:cxn modelId="{FDFAC859-F8B6-4F60-B9B5-14DD45566B82}" type="presParOf" srcId="{2ADE2D3B-C947-42B6-8F99-1B3FEDC276D0}" destId="{F5DD961D-CF95-4FC5-863B-0212472F390B}" srcOrd="2" destOrd="0" presId="urn:microsoft.com/office/officeart/2005/8/layout/process4"/>
    <dgm:cxn modelId="{8D56E61B-BD9D-4B8D-86A1-FB27C5E31471}" type="presParOf" srcId="{F5DD961D-CF95-4FC5-863B-0212472F390B}" destId="{8CD4145B-AF44-4ADE-B18B-5F8C0E4C6282}" srcOrd="0" destOrd="0" presId="urn:microsoft.com/office/officeart/2005/8/layout/process4"/>
    <dgm:cxn modelId="{9A582623-9A99-4EEF-BCB4-C2141CC9057D}" type="presParOf" srcId="{F5DD961D-CF95-4FC5-863B-0212472F390B}" destId="{E552DAC0-216A-4B88-AF1A-937842626E7F}" srcOrd="1" destOrd="0" presId="urn:microsoft.com/office/officeart/2005/8/layout/process4"/>
    <dgm:cxn modelId="{9F7A7664-5CBF-4D90-A6A3-90505F826FDE}" type="presParOf" srcId="{F5DD961D-CF95-4FC5-863B-0212472F390B}" destId="{2B3D6047-A90B-4B0C-80C1-638354C667A5}" srcOrd="2" destOrd="0" presId="urn:microsoft.com/office/officeart/2005/8/layout/process4"/>
    <dgm:cxn modelId="{397655BF-F0EC-411B-89CD-0F5FB38CF31A}" type="presParOf" srcId="{2B3D6047-A90B-4B0C-80C1-638354C667A5}" destId="{27BE7760-F6B5-45EE-8956-941501131730}" srcOrd="0" destOrd="0" presId="urn:microsoft.com/office/officeart/2005/8/layout/process4"/>
    <dgm:cxn modelId="{5B84444B-21D8-441B-B743-368423DC8FBF}" type="presParOf" srcId="{2ADE2D3B-C947-42B6-8F99-1B3FEDC276D0}" destId="{6872A97C-D449-48B8-B48A-6414A82B5680}" srcOrd="3" destOrd="0" presId="urn:microsoft.com/office/officeart/2005/8/layout/process4"/>
    <dgm:cxn modelId="{6815D7DD-1BD5-4E69-BFDE-09FFFB57427B}" type="presParOf" srcId="{2ADE2D3B-C947-42B6-8F99-1B3FEDC276D0}" destId="{E7A11DED-60A7-4BC3-89FE-F4E69397AE3C}" srcOrd="4" destOrd="0" presId="urn:microsoft.com/office/officeart/2005/8/layout/process4"/>
    <dgm:cxn modelId="{E61DAD2C-2ABE-41F5-A5DB-E529F5AD163A}" type="presParOf" srcId="{E7A11DED-60A7-4BC3-89FE-F4E69397AE3C}" destId="{CF6C6E4E-5B5D-4471-9394-75F54A9377C8}" srcOrd="0" destOrd="0" presId="urn:microsoft.com/office/officeart/2005/8/layout/process4"/>
    <dgm:cxn modelId="{8A71EEEE-5209-4A8F-B49C-1B4AD1AD368F}" type="presParOf" srcId="{E7A11DED-60A7-4BC3-89FE-F4E69397AE3C}" destId="{C9E1EBD9-D03D-4086-B7FE-8CD684B69897}" srcOrd="1" destOrd="0" presId="urn:microsoft.com/office/officeart/2005/8/layout/process4"/>
    <dgm:cxn modelId="{18E5F15C-86A5-4522-8D8D-361AA3252691}" type="presParOf" srcId="{E7A11DED-60A7-4BC3-89FE-F4E69397AE3C}" destId="{D18F0391-1D2C-4B99-A316-22233E77FF40}" srcOrd="2" destOrd="0" presId="urn:microsoft.com/office/officeart/2005/8/layout/process4"/>
    <dgm:cxn modelId="{E7967822-CC4E-4667-93AB-4181DFF7EABA}" type="presParOf" srcId="{D18F0391-1D2C-4B99-A316-22233E77FF40}" destId="{CB273461-0642-4901-9B3B-9EBCF230DDBF}" srcOrd="0" destOrd="0" presId="urn:microsoft.com/office/officeart/2005/8/layout/process4"/>
    <dgm:cxn modelId="{A44A0CDA-1CAA-41BD-A754-9C86A4ABC35E}" type="presParOf" srcId="{2ADE2D3B-C947-42B6-8F99-1B3FEDC276D0}" destId="{477BA6E9-6A31-433E-AE09-3C4C08F9AFFD}" srcOrd="5" destOrd="0" presId="urn:microsoft.com/office/officeart/2005/8/layout/process4"/>
    <dgm:cxn modelId="{0F58CB7E-0CE8-41A2-A3DC-B95B8F37A10E}" type="presParOf" srcId="{2ADE2D3B-C947-42B6-8F99-1B3FEDC276D0}" destId="{62686E2A-BF86-480D-A01D-DDFAE5F5E8E8}" srcOrd="6" destOrd="0" presId="urn:microsoft.com/office/officeart/2005/8/layout/process4"/>
    <dgm:cxn modelId="{8B8FD630-73AE-4859-98B2-F4A2FE50E4C0}" type="presParOf" srcId="{62686E2A-BF86-480D-A01D-DDFAE5F5E8E8}" destId="{1EC5EF38-74C9-4808-86EF-4AFC5CB65931}" srcOrd="0" destOrd="0" presId="urn:microsoft.com/office/officeart/2005/8/layout/process4"/>
    <dgm:cxn modelId="{41CD77B3-B901-49FB-88D5-E23E19C84E80}" type="presParOf" srcId="{62686E2A-BF86-480D-A01D-DDFAE5F5E8E8}" destId="{05301027-04BC-4541-BE60-F2A1C22690F8}" srcOrd="1" destOrd="0" presId="urn:microsoft.com/office/officeart/2005/8/layout/process4"/>
    <dgm:cxn modelId="{2A34E031-7857-4DDB-A469-A15BD4A38F3E}" type="presParOf" srcId="{62686E2A-BF86-480D-A01D-DDFAE5F5E8E8}" destId="{451C2562-08CE-430D-8173-7A2AB8276007}" srcOrd="2" destOrd="0" presId="urn:microsoft.com/office/officeart/2005/8/layout/process4"/>
    <dgm:cxn modelId="{748E56AD-D9B6-47BA-B0DA-32943CE45D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custT="1"/>
      <dgm:spPr/>
      <dgm:t>
        <a:bodyPr/>
        <a:lstStyle/>
        <a:p>
          <a:r>
            <a:rPr sz="1400" dirty="0"/>
            <a:t>第5课</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sz="1100" dirty="0" err="1"/>
            <a:t>模块化</a:t>
          </a:r>
          <a:endParaRPr lang="zh-CN"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custT="1"/>
      <dgm:spPr/>
      <dgm:t>
        <a:bodyPr/>
        <a:lstStyle/>
        <a:p>
          <a:r>
            <a:rPr sz="1400" dirty="0"/>
            <a:t>第6课</a:t>
          </a:r>
          <a:endParaRPr lang="zh-CN" sz="1400"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sz="1100" dirty="0" err="1"/>
            <a:t>创建和使用数据结构</a:t>
          </a:r>
          <a:endParaRPr sz="1100" dirty="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sz="1100" dirty="0" err="1"/>
            <a:t>使用决策结构</a:t>
          </a:r>
          <a:endParaRPr lang="zh-CN" sz="11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custT="1"/>
      <dgm:spPr/>
      <dgm:t>
        <a:bodyPr/>
        <a:lstStyle/>
        <a:p>
          <a:r>
            <a:rPr sz="1400" dirty="0"/>
            <a:t>第7课</a:t>
          </a:r>
          <a:endParaRPr lang="zh-CN" sz="1400"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44F6D72A-26C3-4E77-A6D6-8CE64EA5ACDA}" srcId="{63A1ED43-AC35-40AD-85BF-17DC05BD0938}" destId="{83622ABD-E064-4BFC-916E-53B83E9021F8}" srcOrd="0" destOrd="0" parTransId="{589CFAA6-E7DA-40E7-BB3A-4677A82BF9D3}" sibTransId="{18EB27F0-7989-42EA-95E0-56291E9DD6C3}"/>
    <dgm:cxn modelId="{56378E6E-4D49-4248-869D-863CF5F2C1B6}" type="presOf" srcId="{255C46B9-17B6-450C-8E38-9519AD0489EF}" destId="{1EC5EF38-74C9-4808-86EF-4AFC5CB65931}"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A4644CC4-BCAE-4605-A560-0095C2C43A65}" type="presOf" srcId="{82A9D05C-E0FE-4095-808C-36195A639D13}" destId="{0E0FBB84-906E-4FE6-B300-7C9E4F2765B6}" srcOrd="0" destOrd="0" presId="urn:microsoft.com/office/officeart/2005/8/layout/process4"/>
    <dgm:cxn modelId="{1A5C67E4-1B3A-43A5-81EB-0BBABDB17983}" type="presOf" srcId="{55C6FB44-A985-45F8-92FB-19BBF542FA67}" destId="{634B9CA2-3E8D-405E-9EF3-8262D83DEEEE}" srcOrd="0" destOrd="0" presId="urn:microsoft.com/office/officeart/2005/8/layout/process4"/>
    <dgm:cxn modelId="{31F5FCD0-7974-4BBB-AA4C-D619EE88743E}" type="presOf" srcId="{C531B99D-2AAF-47B7-9ADC-940B51371CBC}" destId="{4BE792FD-BCB4-44EB-8672-F4001B35D8D7}"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C50A9D20-F16A-4C51-BE55-0EE6EA12ADA2}" type="presOf" srcId="{55C6FB44-A985-45F8-92FB-19BBF542FA67}" destId="{1ACEF5D3-078B-451B-9CB5-CB71F3B070B4}" srcOrd="1" destOrd="0" presId="urn:microsoft.com/office/officeart/2005/8/layout/process4"/>
    <dgm:cxn modelId="{9839E443-DD22-4A8B-ABEB-177D37D9D493}" type="presOf" srcId="{63A1ED43-AC35-40AD-85BF-17DC05BD0938}" destId="{CF6C6E4E-5B5D-4471-9394-75F54A9377C8}" srcOrd="0" destOrd="0" presId="urn:microsoft.com/office/officeart/2005/8/layout/process4"/>
    <dgm:cxn modelId="{A0FCE11C-489E-4933-8BB2-E312DDA6543E}" type="presOf" srcId="{255C46B9-17B6-450C-8E38-9519AD0489EF}" destId="{05301027-04BC-4541-BE60-F2A1C22690F8}"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CF85BB7B-A321-441F-A67D-FE6DB2FF5DAC}" type="presOf" srcId="{63A1ED43-AC35-40AD-85BF-17DC05BD0938}" destId="{C9E1EBD9-D03D-4086-B7FE-8CD684B69897}" srcOrd="1" destOrd="0" presId="urn:microsoft.com/office/officeart/2005/8/layout/process4"/>
    <dgm:cxn modelId="{4207FF22-DFE4-4244-8761-55D6AB4B8DE9}" type="presOf" srcId="{83622ABD-E064-4BFC-916E-53B83E9021F8}" destId="{CB273461-0642-4901-9B3B-9EBCF230DDBF}" srcOrd="0" destOrd="0" presId="urn:microsoft.com/office/officeart/2005/8/layout/process4"/>
    <dgm:cxn modelId="{51C1328B-45BC-4F13-807A-434752F5D251}"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55587823-7146-4023-AFAA-3D06412DE442}" srcId="{17EBAEB6-D0E6-4EED-B716-2177AE58D86F}" destId="{55C6FB44-A985-45F8-92FB-19BBF542FA67}" srcOrd="2" destOrd="0" parTransId="{62FE0A38-C78B-408B-BEC0-6DEA44404E07}" sibTransId="{2FF3C745-B3B1-4F02-9F3E-42D47C016259}"/>
    <dgm:cxn modelId="{AE63B612-C870-4B7D-8861-DCC3835330EC}" type="presParOf" srcId="{2ADE2D3B-C947-42B6-8F99-1B3FEDC276D0}" destId="{D74163A3-AB2D-48D6-A6BA-7DC441FFA651}" srcOrd="0" destOrd="0" presId="urn:microsoft.com/office/officeart/2005/8/layout/process4"/>
    <dgm:cxn modelId="{2137034F-08F2-4F88-9649-16A5EAD271E6}" type="presParOf" srcId="{D74163A3-AB2D-48D6-A6BA-7DC441FFA651}" destId="{634B9CA2-3E8D-405E-9EF3-8262D83DEEEE}" srcOrd="0" destOrd="0" presId="urn:microsoft.com/office/officeart/2005/8/layout/process4"/>
    <dgm:cxn modelId="{606872E1-85A6-4ADE-BB5B-853AFCB4E24C}" type="presParOf" srcId="{D74163A3-AB2D-48D6-A6BA-7DC441FFA651}" destId="{1ACEF5D3-078B-451B-9CB5-CB71F3B070B4}" srcOrd="1" destOrd="0" presId="urn:microsoft.com/office/officeart/2005/8/layout/process4"/>
    <dgm:cxn modelId="{DF5CEBD4-8F51-47DE-934D-A82276E043B9}" type="presParOf" srcId="{D74163A3-AB2D-48D6-A6BA-7DC441FFA651}" destId="{C2FADBCD-744E-471C-A2B2-E596A6FDA8B0}" srcOrd="2" destOrd="0" presId="urn:microsoft.com/office/officeart/2005/8/layout/process4"/>
    <dgm:cxn modelId="{AE7A8F35-DE56-4313-9687-E00E7F924AE5}" type="presParOf" srcId="{C2FADBCD-744E-471C-A2B2-E596A6FDA8B0}" destId="{0E0FBB84-906E-4FE6-B300-7C9E4F2765B6}" srcOrd="0" destOrd="0" presId="urn:microsoft.com/office/officeart/2005/8/layout/process4"/>
    <dgm:cxn modelId="{5E10FC51-C7FB-4225-8EE1-E74685F42BAD}" type="presParOf" srcId="{2ADE2D3B-C947-42B6-8F99-1B3FEDC276D0}" destId="{6872A97C-D449-48B8-B48A-6414A82B5680}" srcOrd="1" destOrd="0" presId="urn:microsoft.com/office/officeart/2005/8/layout/process4"/>
    <dgm:cxn modelId="{9F123295-2972-47CA-84E8-3F92AC6FD3E1}" type="presParOf" srcId="{2ADE2D3B-C947-42B6-8F99-1B3FEDC276D0}" destId="{E7A11DED-60A7-4BC3-89FE-F4E69397AE3C}" srcOrd="2" destOrd="0" presId="urn:microsoft.com/office/officeart/2005/8/layout/process4"/>
    <dgm:cxn modelId="{413B8636-2C96-464A-B2DF-47EDE3ECBBEB}" type="presParOf" srcId="{E7A11DED-60A7-4BC3-89FE-F4E69397AE3C}" destId="{CF6C6E4E-5B5D-4471-9394-75F54A9377C8}" srcOrd="0" destOrd="0" presId="urn:microsoft.com/office/officeart/2005/8/layout/process4"/>
    <dgm:cxn modelId="{0014775F-D788-4871-885D-43C0FE4565A6}" type="presParOf" srcId="{E7A11DED-60A7-4BC3-89FE-F4E69397AE3C}" destId="{C9E1EBD9-D03D-4086-B7FE-8CD684B69897}" srcOrd="1" destOrd="0" presId="urn:microsoft.com/office/officeart/2005/8/layout/process4"/>
    <dgm:cxn modelId="{E0E21A16-6E6D-4CD5-85C9-6C614ADABBD8}" type="presParOf" srcId="{E7A11DED-60A7-4BC3-89FE-F4E69397AE3C}" destId="{D18F0391-1D2C-4B99-A316-22233E77FF40}" srcOrd="2" destOrd="0" presId="urn:microsoft.com/office/officeart/2005/8/layout/process4"/>
    <dgm:cxn modelId="{E1302144-A1DC-4BF4-8095-C48D08B46B70}" type="presParOf" srcId="{D18F0391-1D2C-4B99-A316-22233E77FF40}" destId="{CB273461-0642-4901-9B3B-9EBCF230DDBF}" srcOrd="0" destOrd="0" presId="urn:microsoft.com/office/officeart/2005/8/layout/process4"/>
    <dgm:cxn modelId="{79365E20-C96E-4CE7-8C63-1A69C7E76540}" type="presParOf" srcId="{2ADE2D3B-C947-42B6-8F99-1B3FEDC276D0}" destId="{477BA6E9-6A31-433E-AE09-3C4C08F9AFFD}" srcOrd="3" destOrd="0" presId="urn:microsoft.com/office/officeart/2005/8/layout/process4"/>
    <dgm:cxn modelId="{AD5E7F93-E231-4819-B575-2F8B74F22303}" type="presParOf" srcId="{2ADE2D3B-C947-42B6-8F99-1B3FEDC276D0}" destId="{62686E2A-BF86-480D-A01D-DDFAE5F5E8E8}" srcOrd="4" destOrd="0" presId="urn:microsoft.com/office/officeart/2005/8/layout/process4"/>
    <dgm:cxn modelId="{A2C1F391-84F2-44A8-8BCA-F8BFFA4EA83A}" type="presParOf" srcId="{62686E2A-BF86-480D-A01D-DDFAE5F5E8E8}" destId="{1EC5EF38-74C9-4808-86EF-4AFC5CB65931}" srcOrd="0" destOrd="0" presId="urn:microsoft.com/office/officeart/2005/8/layout/process4"/>
    <dgm:cxn modelId="{02077D98-2103-47ED-8469-56104141B494}" type="presParOf" srcId="{62686E2A-BF86-480D-A01D-DDFAE5F5E8E8}" destId="{05301027-04BC-4541-BE60-F2A1C22690F8}" srcOrd="1" destOrd="0" presId="urn:microsoft.com/office/officeart/2005/8/layout/process4"/>
    <dgm:cxn modelId="{D870E0B3-79DF-41EE-96D7-8E36123001D1}" type="presParOf" srcId="{62686E2A-BF86-480D-A01D-DDFAE5F5E8E8}" destId="{451C2562-08CE-430D-8173-7A2AB8276007}" srcOrd="2" destOrd="0" presId="urn:microsoft.com/office/officeart/2005/8/layout/process4"/>
    <dgm:cxn modelId="{31939616-F866-42A4-B915-DF642AF8D3ED}"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custT="1"/>
      <dgm:spPr/>
      <dgm:t>
        <a:bodyPr/>
        <a:lstStyle/>
        <a:p>
          <a:r>
            <a:rPr sz="1400" dirty="0"/>
            <a:t>第8课</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使用顺序和状态机编程</a:t>
          </a:r>
          <a:endParaRPr lang="zh-CN"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custT="1"/>
      <dgm:spPr/>
      <dgm:t>
        <a:bodyPr/>
        <a:lstStyle/>
        <a:p>
          <a:r>
            <a:rPr sz="1400" dirty="0"/>
            <a:t>第9课</a:t>
          </a:r>
          <a:endParaRPr lang="zh-CN" sz="1400"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使用硬件采集测量数据</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100" dirty="0" smtClean="0"/>
            <a:t>在LabVIEW中访问文件</a:t>
          </a:r>
          <a:endParaRPr lang="zh-CN" sz="11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custT="1"/>
      <dgm:spPr/>
      <dgm:t>
        <a:bodyPr/>
        <a:lstStyle/>
        <a:p>
          <a:r>
            <a:rPr sz="1400" dirty="0"/>
            <a:t>第10课</a:t>
          </a:r>
          <a:endParaRPr lang="zh-CN" sz="1400"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44F6D72A-26C3-4E77-A6D6-8CE64EA5ACDA}" srcId="{63A1ED43-AC35-40AD-85BF-17DC05BD0938}" destId="{83622ABD-E064-4BFC-916E-53B83E9021F8}" srcOrd="0" destOrd="0" parTransId="{589CFAA6-E7DA-40E7-BB3A-4677A82BF9D3}" sibTransId="{18EB27F0-7989-42EA-95E0-56291E9DD6C3}"/>
    <dgm:cxn modelId="{6AC93C24-2111-4E32-86DC-690D30F8E070}" type="presOf" srcId="{55C6FB44-A985-45F8-92FB-19BBF542FA67}" destId="{93BB1C99-DBF9-4BC6-9BF4-A8AB3952FBB8}" srcOrd="1"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C7F696A2-C208-4AF0-8825-22264893BA3C}" type="presOf" srcId="{C531B99D-2AAF-47B7-9ADC-940B51371CBC}" destId="{4BE792FD-BCB4-44EB-8672-F4001B35D8D7}"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50BFB6F7-D019-497C-ADA4-122EC3888B49}" type="presOf" srcId="{83622ABD-E064-4BFC-916E-53B83E9021F8}" destId="{CB273461-0642-4901-9B3B-9EBCF230DDBF}" srcOrd="0" destOrd="0" presId="urn:microsoft.com/office/officeart/2005/8/layout/process4"/>
    <dgm:cxn modelId="{19B4CA65-F169-46AA-8A56-EBA2F4F5B834}" type="presOf" srcId="{82A9D05C-E0FE-4095-808C-36195A639D13}" destId="{CD4BFA61-F11C-4625-A615-11815B9ABA95}" srcOrd="0" destOrd="0" presId="urn:microsoft.com/office/officeart/2005/8/layout/process4"/>
    <dgm:cxn modelId="{57059FE8-3BC8-43E5-A60F-B419103B4554}" type="presOf" srcId="{255C46B9-17B6-450C-8E38-9519AD0489EF}" destId="{1EC5EF38-74C9-4808-86EF-4AFC5CB65931}" srcOrd="0" destOrd="0" presId="urn:microsoft.com/office/officeart/2005/8/layout/process4"/>
    <dgm:cxn modelId="{088D08BE-9239-4EA3-BE4C-84C848987807}" type="presOf" srcId="{55C6FB44-A985-45F8-92FB-19BBF542FA67}" destId="{FC59B698-4F46-474C-A5F1-6AF5972B6A99}"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F08F069D-E812-4843-801D-7F603841FC14}" type="presOf" srcId="{63A1ED43-AC35-40AD-85BF-17DC05BD0938}" destId="{CF6C6E4E-5B5D-4471-9394-75F54A9377C8}" srcOrd="0" destOrd="0" presId="urn:microsoft.com/office/officeart/2005/8/layout/process4"/>
    <dgm:cxn modelId="{B4B51DA3-E2AC-4C6A-93DF-6B16C56A0367}" type="presOf" srcId="{255C46B9-17B6-450C-8E38-9519AD0489EF}" destId="{05301027-04BC-4541-BE60-F2A1C22690F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E1316B67-9A9B-4CCF-A22C-C15341DA6BDB}" srcId="{17EBAEB6-D0E6-4EED-B716-2177AE58D86F}" destId="{255C46B9-17B6-450C-8E38-9519AD0489EF}" srcOrd="0" destOrd="0" parTransId="{2A22FD43-3FEA-4931-A58B-4D7F516A8BF7}" sibTransId="{00A008E8-3B88-42C4-8BDD-F43409998BCE}"/>
    <dgm:cxn modelId="{6F8DDC7E-D2CE-4BFD-A03F-691FB000EB88}" type="presOf" srcId="{63A1ED43-AC35-40AD-85BF-17DC05BD0938}" destId="{C9E1EBD9-D03D-4086-B7FE-8CD684B69897}" srcOrd="1" destOrd="0" presId="urn:microsoft.com/office/officeart/2005/8/layout/process4"/>
    <dgm:cxn modelId="{FCCC720B-7765-4150-B0A1-87FDE17FAF38}" type="presOf" srcId="{17EBAEB6-D0E6-4EED-B716-2177AE58D86F}" destId="{2ADE2D3B-C947-42B6-8F99-1B3FEDC276D0}" srcOrd="0" destOrd="0" presId="urn:microsoft.com/office/officeart/2005/8/layout/process4"/>
    <dgm:cxn modelId="{17A4C69D-688B-4C71-81A5-0D2071276A28}" type="presParOf" srcId="{2ADE2D3B-C947-42B6-8F99-1B3FEDC276D0}" destId="{CCAC1241-064D-4ACF-AEEC-F486887B6998}" srcOrd="0" destOrd="0" presId="urn:microsoft.com/office/officeart/2005/8/layout/process4"/>
    <dgm:cxn modelId="{1DE95318-A7BE-458E-A0E4-C9B7DAA78EF0}" type="presParOf" srcId="{CCAC1241-064D-4ACF-AEEC-F486887B6998}" destId="{FC59B698-4F46-474C-A5F1-6AF5972B6A99}" srcOrd="0" destOrd="0" presId="urn:microsoft.com/office/officeart/2005/8/layout/process4"/>
    <dgm:cxn modelId="{D653AC1D-7D6F-472E-82EA-D1952AA00AC9}" type="presParOf" srcId="{CCAC1241-064D-4ACF-AEEC-F486887B6998}" destId="{93BB1C99-DBF9-4BC6-9BF4-A8AB3952FBB8}" srcOrd="1" destOrd="0" presId="urn:microsoft.com/office/officeart/2005/8/layout/process4"/>
    <dgm:cxn modelId="{1245D7C4-452E-4540-A02E-CBB7C2582BD8}" type="presParOf" srcId="{CCAC1241-064D-4ACF-AEEC-F486887B6998}" destId="{67CEEAC9-EF20-44FC-B05A-9B4CB6D2B7B2}" srcOrd="2" destOrd="0" presId="urn:microsoft.com/office/officeart/2005/8/layout/process4"/>
    <dgm:cxn modelId="{39C5DEF4-37DF-4594-8CFD-90980CA60BA9}" type="presParOf" srcId="{67CEEAC9-EF20-44FC-B05A-9B4CB6D2B7B2}" destId="{CD4BFA61-F11C-4625-A615-11815B9ABA95}" srcOrd="0" destOrd="0" presId="urn:microsoft.com/office/officeart/2005/8/layout/process4"/>
    <dgm:cxn modelId="{5798C729-8883-4F08-861C-493208E6E21F}" type="presParOf" srcId="{2ADE2D3B-C947-42B6-8F99-1B3FEDC276D0}" destId="{6872A97C-D449-48B8-B48A-6414A82B5680}" srcOrd="1" destOrd="0" presId="urn:microsoft.com/office/officeart/2005/8/layout/process4"/>
    <dgm:cxn modelId="{6D3FAF63-F031-442E-B6ED-537FEDE4279C}" type="presParOf" srcId="{2ADE2D3B-C947-42B6-8F99-1B3FEDC276D0}" destId="{E7A11DED-60A7-4BC3-89FE-F4E69397AE3C}" srcOrd="2" destOrd="0" presId="urn:microsoft.com/office/officeart/2005/8/layout/process4"/>
    <dgm:cxn modelId="{1D5D6089-E4F6-4678-B7A2-F95BACC24EF5}" type="presParOf" srcId="{E7A11DED-60A7-4BC3-89FE-F4E69397AE3C}" destId="{CF6C6E4E-5B5D-4471-9394-75F54A9377C8}" srcOrd="0" destOrd="0" presId="urn:microsoft.com/office/officeart/2005/8/layout/process4"/>
    <dgm:cxn modelId="{3ADFE031-06B2-44A7-83FF-1FA9988BE08F}" type="presParOf" srcId="{E7A11DED-60A7-4BC3-89FE-F4E69397AE3C}" destId="{C9E1EBD9-D03D-4086-B7FE-8CD684B69897}" srcOrd="1" destOrd="0" presId="urn:microsoft.com/office/officeart/2005/8/layout/process4"/>
    <dgm:cxn modelId="{8FD949C1-C0FD-44E0-824D-3B7C810C8F16}" type="presParOf" srcId="{E7A11DED-60A7-4BC3-89FE-F4E69397AE3C}" destId="{D18F0391-1D2C-4B99-A316-22233E77FF40}" srcOrd="2" destOrd="0" presId="urn:microsoft.com/office/officeart/2005/8/layout/process4"/>
    <dgm:cxn modelId="{62033D54-E8E7-4C96-9ABC-4AFE9F7D5F14}" type="presParOf" srcId="{D18F0391-1D2C-4B99-A316-22233E77FF40}" destId="{CB273461-0642-4901-9B3B-9EBCF230DDBF}" srcOrd="0" destOrd="0" presId="urn:microsoft.com/office/officeart/2005/8/layout/process4"/>
    <dgm:cxn modelId="{16BBB818-FB15-4ED5-B544-5DCB957B12EB}" type="presParOf" srcId="{2ADE2D3B-C947-42B6-8F99-1B3FEDC276D0}" destId="{477BA6E9-6A31-433E-AE09-3C4C08F9AFFD}" srcOrd="3" destOrd="0" presId="urn:microsoft.com/office/officeart/2005/8/layout/process4"/>
    <dgm:cxn modelId="{417E90FB-8529-4915-9714-DA611A68FE4D}" type="presParOf" srcId="{2ADE2D3B-C947-42B6-8F99-1B3FEDC276D0}" destId="{62686E2A-BF86-480D-A01D-DDFAE5F5E8E8}" srcOrd="4" destOrd="0" presId="urn:microsoft.com/office/officeart/2005/8/layout/process4"/>
    <dgm:cxn modelId="{3082DDD5-5DEE-4287-AB88-4AE82602CC96}" type="presParOf" srcId="{62686E2A-BF86-480D-A01D-DDFAE5F5E8E8}" destId="{1EC5EF38-74C9-4808-86EF-4AFC5CB65931}" srcOrd="0" destOrd="0" presId="urn:microsoft.com/office/officeart/2005/8/layout/process4"/>
    <dgm:cxn modelId="{B7F361DE-0F35-4A04-AED4-84AEAD2B050B}" type="presParOf" srcId="{62686E2A-BF86-480D-A01D-DDFAE5F5E8E8}" destId="{05301027-04BC-4541-BE60-F2A1C22690F8}" srcOrd="1" destOrd="0" presId="urn:microsoft.com/office/officeart/2005/8/layout/process4"/>
    <dgm:cxn modelId="{6A6ABA90-8D5E-4B57-88CD-EAE57C39FA5B}" type="presParOf" srcId="{62686E2A-BF86-480D-A01D-DDFAE5F5E8E8}" destId="{451C2562-08CE-430D-8173-7A2AB8276007}" srcOrd="2" destOrd="0" presId="urn:microsoft.com/office/officeart/2005/8/layout/process4"/>
    <dgm:cxn modelId="{AF0731EC-8A0D-4584-A00F-9FC6D45CC530}"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3128B-EFAC-41BA-9657-6DEB8887E0AC}">
      <dsp:nvSpPr>
        <dsp:cNvPr id="0" name=""/>
        <dsp:cNvSpPr/>
      </dsp:nvSpPr>
      <dsp:spPr>
        <a:xfrm>
          <a:off x="7233" y="1189761"/>
          <a:ext cx="2161877" cy="1297126"/>
        </a:xfrm>
        <a:prstGeom prst="roundRect">
          <a:avLst>
            <a:gd name="adj" fmla="val 1000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sz="2100" kern="1200"/>
            <a:t>根目录</a:t>
          </a:r>
          <a:endParaRPr lang="zh-CN" sz="2100" kern="1200" dirty="0"/>
        </a:p>
      </dsp:txBody>
      <dsp:txXfrm>
        <a:off x="7233" y="1189761"/>
        <a:ext cx="2161877" cy="1297126"/>
      </dsp:txXfrm>
    </dsp:sp>
    <dsp:sp modelId="{75CBBC86-FD8C-47DC-8E50-ADCA44897601}">
      <dsp:nvSpPr>
        <dsp:cNvPr id="0" name=""/>
        <dsp:cNvSpPr/>
      </dsp:nvSpPr>
      <dsp:spPr>
        <a:xfrm>
          <a:off x="2385298" y="1570252"/>
          <a:ext cx="458317" cy="536145"/>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385298" y="1570252"/>
        <a:ext cx="458317" cy="536145"/>
      </dsp:txXfrm>
    </dsp:sp>
    <dsp:sp modelId="{824253BA-F4ED-4CF6-84B2-607AD4E24657}">
      <dsp:nvSpPr>
        <dsp:cNvPr id="0" name=""/>
        <dsp:cNvSpPr/>
      </dsp:nvSpPr>
      <dsp:spPr>
        <a:xfrm>
          <a:off x="3033861" y="1189761"/>
          <a:ext cx="2161877" cy="1297126"/>
        </a:xfrm>
        <a:prstGeom prst="roundRect">
          <a:avLst>
            <a:gd name="adj" fmla="val 10000"/>
          </a:avLst>
        </a:prstGeom>
        <a:solidFill>
          <a:schemeClr val="accent1">
            <a:shade val="50000"/>
            <a:hueOff val="529733"/>
            <a:satOff val="-43548"/>
            <a:lumOff val="34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Exercises</a:t>
          </a:r>
          <a:r>
            <a:rPr sz="2100" kern="1200" dirty="0"/>
            <a:t/>
          </a:r>
          <a:br>
            <a:rPr sz="2100" kern="1200" dirty="0"/>
          </a:br>
          <a:r>
            <a:rPr sz="2100" kern="1200" dirty="0"/>
            <a:t>&lt;或&gt;</a:t>
          </a:r>
          <a:br>
            <a:rPr sz="2100" kern="1200" dirty="0"/>
          </a:br>
          <a:r>
            <a:rPr lang="en-US" sz="2100" kern="1200" dirty="0" smtClean="0"/>
            <a:t>Solutions</a:t>
          </a:r>
          <a:endParaRPr lang="zh-CN" sz="2100" kern="1200" dirty="0"/>
        </a:p>
      </dsp:txBody>
      <dsp:txXfrm>
        <a:off x="3033861" y="1189761"/>
        <a:ext cx="2161877" cy="1297126"/>
      </dsp:txXfrm>
    </dsp:sp>
    <dsp:sp modelId="{7539A1A8-1103-4E99-BFD0-9C3A09F9350D}">
      <dsp:nvSpPr>
        <dsp:cNvPr id="0" name=""/>
        <dsp:cNvSpPr/>
      </dsp:nvSpPr>
      <dsp:spPr>
        <a:xfrm>
          <a:off x="5411926" y="1570252"/>
          <a:ext cx="458317" cy="536145"/>
        </a:xfrm>
        <a:prstGeom prst="rightArrow">
          <a:avLst>
            <a:gd name="adj1" fmla="val 60000"/>
            <a:gd name="adj2" fmla="val 50000"/>
          </a:avLst>
        </a:prstGeom>
        <a:solidFill>
          <a:schemeClr val="accent1">
            <a:shade val="90000"/>
            <a:hueOff val="821747"/>
            <a:satOff val="-63036"/>
            <a:lumOff val="468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411926" y="1570252"/>
        <a:ext cx="458317" cy="536145"/>
      </dsp:txXfrm>
    </dsp:sp>
    <dsp:sp modelId="{495D27FE-5582-46E7-A17E-F5F775E322A1}">
      <dsp:nvSpPr>
        <dsp:cNvPr id="0" name=""/>
        <dsp:cNvSpPr/>
      </dsp:nvSpPr>
      <dsp:spPr>
        <a:xfrm>
          <a:off x="6060489" y="1189761"/>
          <a:ext cx="2161877" cy="1297126"/>
        </a:xfrm>
        <a:prstGeom prst="roundRect">
          <a:avLst>
            <a:gd name="adj" fmla="val 10000"/>
          </a:avLst>
        </a:prstGeom>
        <a:solidFill>
          <a:schemeClr val="accent1">
            <a:shade val="50000"/>
            <a:hueOff val="529733"/>
            <a:satOff val="-43548"/>
            <a:lumOff val="34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solidFill>
                <a:schemeClr val="bg1"/>
              </a:solidFill>
            </a:rPr>
            <a:t>LabVIEW</a:t>
          </a:r>
          <a:endParaRPr lang="en-US" sz="2100" kern="1200" dirty="0" smtClean="0">
            <a:solidFill>
              <a:schemeClr val="bg1"/>
            </a:solidFill>
          </a:endParaRPr>
        </a:p>
        <a:p>
          <a:pPr lvl="0" algn="ctr" defTabSz="933450">
            <a:lnSpc>
              <a:spcPct val="90000"/>
            </a:lnSpc>
            <a:spcBef>
              <a:spcPct val="0"/>
            </a:spcBef>
            <a:spcAft>
              <a:spcPct val="35000"/>
            </a:spcAft>
          </a:pPr>
          <a:r>
            <a:rPr lang="en-US" sz="2100" kern="1200" dirty="0" err="1" smtClean="0">
              <a:solidFill>
                <a:schemeClr val="bg1"/>
              </a:solidFill>
            </a:rPr>
            <a:t>核心教程（一</a:t>
          </a:r>
          <a:r>
            <a:rPr lang="en-US" sz="2100" kern="1200" dirty="0" smtClean="0">
              <a:solidFill>
                <a:schemeClr val="bg1"/>
              </a:solidFill>
            </a:rPr>
            <a:t>）</a:t>
          </a:r>
          <a:endParaRPr lang="zh-CN" sz="2100" kern="1200" dirty="0">
            <a:solidFill>
              <a:schemeClr val="bg1"/>
            </a:solidFill>
          </a:endParaRPr>
        </a:p>
      </dsp:txBody>
      <dsp:txXfrm>
        <a:off x="6060489" y="1189761"/>
        <a:ext cx="2161877" cy="12971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25577C-9E7E-4164-A9A1-874049DA8949}">
      <dsp:nvSpPr>
        <dsp:cNvPr id="0" name=""/>
        <dsp:cNvSpPr/>
      </dsp:nvSpPr>
      <dsp:spPr>
        <a:xfrm>
          <a:off x="3412149" y="2287101"/>
          <a:ext cx="1341801" cy="13418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sz="3500" kern="1200" dirty="0" err="1"/>
            <a:t>主题</a:t>
          </a:r>
          <a:endParaRPr lang="zh-CN" sz="3500" kern="1200" dirty="0"/>
        </a:p>
      </dsp:txBody>
      <dsp:txXfrm>
        <a:off x="3412149" y="2287101"/>
        <a:ext cx="1341801" cy="1341801"/>
      </dsp:txXfrm>
    </dsp:sp>
    <dsp:sp modelId="{3E54F2A6-7DB3-4D74-A485-5BA0AF4B5BA3}">
      <dsp:nvSpPr>
        <dsp:cNvPr id="0" name=""/>
        <dsp:cNvSpPr/>
      </dsp:nvSpPr>
      <dsp:spPr>
        <a:xfrm rot="10800000">
          <a:off x="1551667" y="2719904"/>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984468-2694-4D71-8C72-456DDFD1EB25}">
      <dsp:nvSpPr>
        <dsp:cNvPr id="0" name=""/>
        <dsp:cNvSpPr/>
      </dsp:nvSpPr>
      <dsp:spPr>
        <a:xfrm>
          <a:off x="966865" y="2490160"/>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sz="2200" kern="1200" dirty="0" err="1" smtClean="0"/>
            <a:t>面授</a:t>
          </a:r>
          <a:endParaRPr lang="en-US" sz="2200" kern="1200" dirty="0" smtClean="0"/>
        </a:p>
        <a:p>
          <a:pPr lvl="0" algn="ctr" defTabSz="977900">
            <a:lnSpc>
              <a:spcPct val="90000"/>
            </a:lnSpc>
            <a:spcBef>
              <a:spcPct val="0"/>
            </a:spcBef>
            <a:spcAft>
              <a:spcPct val="35000"/>
            </a:spcAft>
          </a:pPr>
          <a:r>
            <a:rPr sz="2200" kern="1200" dirty="0" err="1" smtClean="0"/>
            <a:t>课程</a:t>
          </a:r>
          <a:endParaRPr lang="zh-CN" sz="2200" kern="1200" dirty="0"/>
        </a:p>
      </dsp:txBody>
      <dsp:txXfrm>
        <a:off x="966865" y="2490160"/>
        <a:ext cx="1169602" cy="935681"/>
      </dsp:txXfrm>
    </dsp:sp>
    <dsp:sp modelId="{539A4D01-262F-470B-9933-7B184B950628}">
      <dsp:nvSpPr>
        <dsp:cNvPr id="0" name=""/>
        <dsp:cNvSpPr/>
      </dsp:nvSpPr>
      <dsp:spPr>
        <a:xfrm rot="12960000">
          <a:off x="1867229" y="1748703"/>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DFCCA3-260D-4F75-9233-FF4208CA585A}">
      <dsp:nvSpPr>
        <dsp:cNvPr id="0" name=""/>
        <dsp:cNvSpPr/>
      </dsp:nvSpPr>
      <dsp:spPr>
        <a:xfrm>
          <a:off x="1450317" y="1002251"/>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sz="2200" kern="1200" dirty="0" err="1"/>
            <a:t>测验</a:t>
          </a:r>
          <a:endParaRPr lang="zh-CN" sz="2200" kern="1200" dirty="0"/>
        </a:p>
      </dsp:txBody>
      <dsp:txXfrm>
        <a:off x="1450317" y="1002251"/>
        <a:ext cx="1169602" cy="935681"/>
      </dsp:txXfrm>
    </dsp:sp>
    <dsp:sp modelId="{DD429502-E124-4AE0-8962-7E0EF411ED27}">
      <dsp:nvSpPr>
        <dsp:cNvPr id="0" name=""/>
        <dsp:cNvSpPr/>
      </dsp:nvSpPr>
      <dsp:spPr>
        <a:xfrm rot="15120000">
          <a:off x="2693381" y="1148468"/>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E6D55A-C058-4ABB-AB95-9ACC405830FA}">
      <dsp:nvSpPr>
        <dsp:cNvPr id="0" name=""/>
        <dsp:cNvSpPr/>
      </dsp:nvSpPr>
      <dsp:spPr>
        <a:xfrm>
          <a:off x="2716008" y="82672"/>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演示</a:t>
          </a:r>
          <a:endParaRPr lang="zh-CN" sz="2200" kern="1200" dirty="0"/>
        </a:p>
      </dsp:txBody>
      <dsp:txXfrm>
        <a:off x="2716008" y="82672"/>
        <a:ext cx="1169602" cy="935681"/>
      </dsp:txXfrm>
    </dsp:sp>
    <dsp:sp modelId="{E037F17B-C22D-46B4-AD6F-5097DB52D1A6}">
      <dsp:nvSpPr>
        <dsp:cNvPr id="0" name=""/>
        <dsp:cNvSpPr/>
      </dsp:nvSpPr>
      <dsp:spPr>
        <a:xfrm rot="17280000">
          <a:off x="3714562" y="1148468"/>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6EF3FA-39DB-4C51-9093-98DA1F4E7204}">
      <dsp:nvSpPr>
        <dsp:cNvPr id="0" name=""/>
        <dsp:cNvSpPr/>
      </dsp:nvSpPr>
      <dsp:spPr>
        <a:xfrm>
          <a:off x="4280489" y="82672"/>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sz="2200" kern="1200" dirty="0" err="1"/>
            <a:t>活动</a:t>
          </a:r>
          <a:endParaRPr lang="zh-CN" sz="2200" kern="1200" dirty="0"/>
        </a:p>
      </dsp:txBody>
      <dsp:txXfrm>
        <a:off x="4280489" y="82672"/>
        <a:ext cx="1169602" cy="935681"/>
      </dsp:txXfrm>
    </dsp:sp>
    <dsp:sp modelId="{F09B378F-3513-4859-9897-F7482D903ACB}">
      <dsp:nvSpPr>
        <dsp:cNvPr id="0" name=""/>
        <dsp:cNvSpPr/>
      </dsp:nvSpPr>
      <dsp:spPr>
        <a:xfrm rot="19440000">
          <a:off x="4540715" y="1748703"/>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76010D-E288-4E6B-B0D0-FDB2A37AF48A}">
      <dsp:nvSpPr>
        <dsp:cNvPr id="0" name=""/>
        <dsp:cNvSpPr/>
      </dsp:nvSpPr>
      <dsp:spPr>
        <a:xfrm>
          <a:off x="5546180" y="1002251"/>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sz="2200" kern="1200" dirty="0" err="1" smtClean="0"/>
            <a:t>开发</a:t>
          </a:r>
          <a:endParaRPr lang="en-US" sz="2200" kern="1200" dirty="0" smtClean="0"/>
        </a:p>
        <a:p>
          <a:pPr lvl="0" algn="ctr" defTabSz="977900">
            <a:lnSpc>
              <a:spcPct val="90000"/>
            </a:lnSpc>
            <a:spcBef>
              <a:spcPct val="0"/>
            </a:spcBef>
            <a:spcAft>
              <a:spcPct val="35000"/>
            </a:spcAft>
          </a:pPr>
          <a:r>
            <a:rPr sz="2200" kern="1200" dirty="0" err="1" smtClean="0"/>
            <a:t>练习</a:t>
          </a:r>
          <a:endParaRPr lang="zh-CN" sz="2200" kern="1200" dirty="0"/>
        </a:p>
      </dsp:txBody>
      <dsp:txXfrm>
        <a:off x="5546180" y="1002251"/>
        <a:ext cx="1169602" cy="935681"/>
      </dsp:txXfrm>
    </dsp:sp>
    <dsp:sp modelId="{35E901FA-6709-42A0-B52F-028CEE8D4B48}">
      <dsp:nvSpPr>
        <dsp:cNvPr id="0" name=""/>
        <dsp:cNvSpPr/>
      </dsp:nvSpPr>
      <dsp:spPr>
        <a:xfrm>
          <a:off x="4856277" y="2719904"/>
          <a:ext cx="1758155" cy="47619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99EBF1-4BCE-40D4-94D6-F3FEAE19010E}">
      <dsp:nvSpPr>
        <dsp:cNvPr id="0" name=""/>
        <dsp:cNvSpPr/>
      </dsp:nvSpPr>
      <dsp:spPr>
        <a:xfrm>
          <a:off x="6029631" y="2490160"/>
          <a:ext cx="1169602" cy="935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sz="2200" kern="1200" dirty="0" err="1"/>
            <a:t>多媒体</a:t>
          </a:r>
          <a:endParaRPr lang="zh-CN" sz="2200" kern="1200" dirty="0"/>
        </a:p>
      </dsp:txBody>
      <dsp:txXfrm>
        <a:off x="6029631" y="2490160"/>
        <a:ext cx="1169602" cy="93568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第4课</a:t>
          </a:r>
          <a:endParaRPr lang="zh-CN" sz="14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使用循环结构</a:t>
          </a:r>
          <a:endParaRPr lang="zh-CN" sz="11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第3课</a:t>
          </a:r>
          <a:endParaRPr lang="zh-CN" sz="1400" kern="1200" dirty="0"/>
        </a:p>
      </dsp:txBody>
      <dsp:txXfrm>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疑难解答和调试VI</a:t>
          </a:r>
          <a:endParaRPr lang="zh-CN" sz="11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sz="1600" kern="1200" dirty="0"/>
            <a:t>第2课</a:t>
          </a:r>
          <a:endParaRPr lang="zh-CN" sz="1600" kern="1200" dirty="0"/>
        </a:p>
      </dsp:txBody>
      <dsp:txXfrm>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smtClean="0"/>
            <a:t>创建首个应用</a:t>
          </a:r>
          <a:r>
            <a:rPr lang="zh-CN" altLang="en-US" sz="1100" kern="1200" smtClean="0"/>
            <a:t>程序</a:t>
          </a:r>
          <a:endParaRPr lang="zh-CN" sz="11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第1课</a:t>
          </a:r>
        </a:p>
      </dsp:txBody>
      <dsp:txXfrm>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LabVIEW导航</a:t>
          </a:r>
          <a:endParaRPr lang="zh-CN" sz="1100" kern="1200" dirty="0" smtClean="0"/>
        </a:p>
      </dsp:txBody>
      <dsp:txXfrm>
        <a:off x="0" y="355556"/>
        <a:ext cx="2362199" cy="3018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第7课</a:t>
          </a:r>
          <a:endParaRPr lang="zh-CN"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模块化</a:t>
          </a:r>
          <a:endParaRPr lang="zh-CN"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第6课</a:t>
          </a:r>
          <a:endParaRPr lang="zh-CN" sz="1400" kern="1200" dirty="0"/>
        </a:p>
      </dsp:txBody>
      <dsp:txXfrm>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使用决策结构</a:t>
          </a:r>
          <a:endParaRPr lang="zh-CN"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第5课</a:t>
          </a:r>
        </a:p>
      </dsp:txBody>
      <dsp:txXfrm>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sz="1100" kern="1200" dirty="0" err="1"/>
            <a:t>创建和使用数据结构</a:t>
          </a:r>
          <a:endParaRPr sz="1100" kern="1200" dirty="0"/>
        </a:p>
      </dsp:txBody>
      <dsp:txXfrm>
        <a:off x="0" y="396897"/>
        <a:ext cx="2362199" cy="33765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第10课</a:t>
          </a:r>
          <a:endParaRPr lang="zh-CN"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使用顺序和状态机编程</a:t>
          </a:r>
          <a:endParaRPr lang="zh-CN"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第9课</a:t>
          </a:r>
          <a:endParaRPr lang="zh-CN" sz="1400" kern="1200" dirty="0"/>
        </a:p>
      </dsp:txBody>
      <dsp:txXfrm>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在LabVIEW中访问文件</a:t>
          </a:r>
          <a:endParaRPr lang="zh-CN" sz="11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sz="1400" kern="1200" dirty="0"/>
            <a:t>第8课</a:t>
          </a:r>
        </a:p>
      </dsp:txBody>
      <dsp:txXfrm>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使用硬件采集测量数据</a:t>
          </a:r>
        </a:p>
      </dsp:txBody>
      <dsp:txXfrm>
        <a:off x="0" y="407074"/>
        <a:ext cx="2362199" cy="346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latin typeface="黑体"/>
                <a:cs typeface="黑体"/>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dirty="0" smtClean="0">
                <a:latin typeface="黑体"/>
                <a:cs typeface="黑体"/>
              </a:rPr>
              <a:t> </a:t>
            </a:r>
            <a:endParaRPr lang="zh-CN" sz="800" b="0" i="1" dirty="0">
              <a:solidFill>
                <a:schemeClr val="tx1"/>
              </a:solidFill>
            </a:endParaRPr>
          </a:p>
        </p:txBody>
      </p:sp>
    </p:spTree>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r>
              <a:rPr lang="en-US" dirty="0" smtClean="0"/>
              <a:t>The</a:t>
            </a:r>
            <a:r>
              <a:rPr lang="en-US" baseline="0" dirty="0" smtClean="0"/>
              <a:t> slides from here to the first lesson slide are the standard front matter for any course.  Any text in red should be replaced with text appropriate to your course.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39940" name="Rectangle 4"/>
          <p:cNvSpPr>
            <a:spLocks noGrp="1" noRot="1" noChangeAspect="1" noChangeArrowheads="1" noTextEdit="1"/>
          </p:cNvSpPr>
          <p:nvPr>
            <p:ph type="sldImg"/>
          </p:nvPr>
        </p:nvSpPr>
        <p:spPr>
          <a:xfrm>
            <a:off x="522288" y="519113"/>
            <a:ext cx="5849937" cy="3290887"/>
          </a:xfrm>
        </p:spPr>
      </p:sp>
      <p:sp>
        <p:nvSpPr>
          <p:cNvPr id="39941" name="Rectangle 5"/>
          <p:cNvSpPr>
            <a:spLocks noGrp="1" noChangeArrowheads="1"/>
          </p:cNvSpPr>
          <p:nvPr>
            <p:ph type="body" idx="1"/>
          </p:nvPr>
        </p:nvSpPr>
        <p:spPr/>
        <p:txBody>
          <a:bodyPr/>
          <a:lstStyle/>
          <a:p>
            <a:pPr lvl="1">
              <a:spcBef>
                <a:spcPct val="40000"/>
              </a:spcBef>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41990" name="Rectangle 6"/>
          <p:cNvSpPr>
            <a:spLocks noGrp="1" noRot="1" noChangeAspect="1" noChangeArrowheads="1" noTextEdit="1"/>
          </p:cNvSpPr>
          <p:nvPr>
            <p:ph type="sldImg"/>
          </p:nvPr>
        </p:nvSpPr>
        <p:spPr>
          <a:xfrm>
            <a:off x="522288" y="519113"/>
            <a:ext cx="5849937" cy="3290887"/>
          </a:xfrm>
        </p:spPr>
      </p:sp>
      <p:sp>
        <p:nvSpPr>
          <p:cNvPr id="41991" name="Rectangle 7"/>
          <p:cNvSpPr>
            <a:spLocks noGrp="1" noChangeArrowheads="1"/>
          </p:cNvSpPr>
          <p:nvPr>
            <p:ph type="body" idx="1"/>
          </p:nvPr>
        </p:nvSpPr>
        <p:spPr/>
        <p:txBody>
          <a:bodyPr/>
          <a:lstStyle/>
          <a:p>
            <a:pPr lvl="1"/>
            <a:r>
              <a:rPr lang="en-US" dirty="0" smtClean="0"/>
              <a:t>Replace &lt;Course Name&gt; with the name of the course.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69988" name="Rectangle 4"/>
          <p:cNvSpPr>
            <a:spLocks noGrp="1" noRot="1" noChangeAspect="1" noChangeArrowheads="1" noTextEdit="1"/>
          </p:cNvSpPr>
          <p:nvPr>
            <p:ph type="sldImg"/>
          </p:nvPr>
        </p:nvSpPr>
        <p:spPr>
          <a:xfrm>
            <a:off x="522288" y="519113"/>
            <a:ext cx="5849937" cy="3290887"/>
          </a:xfrm>
        </p:spPr>
      </p:sp>
      <p:sp>
        <p:nvSpPr>
          <p:cNvPr id="169989" name="Rectangle 5"/>
          <p:cNvSpPr>
            <a:spLocks noGrp="1" noChangeArrowheads="1"/>
          </p:cNvSpPr>
          <p:nvPr>
            <p:ph type="body" idx="1"/>
          </p:nvPr>
        </p:nvSpPr>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9684" name="Rectangle 4"/>
          <p:cNvSpPr>
            <a:spLocks noGrp="1" noRot="1" noChangeAspect="1" noChangeArrowheads="1" noTextEdit="1"/>
          </p:cNvSpPr>
          <p:nvPr>
            <p:ph type="sldImg"/>
          </p:nvPr>
        </p:nvSpPr>
        <p:spPr>
          <a:xfrm>
            <a:off x="522288" y="519113"/>
            <a:ext cx="5849937" cy="3290887"/>
          </a:xfrm>
        </p:spPr>
      </p:sp>
      <p:sp>
        <p:nvSpPr>
          <p:cNvPr id="199685" name="Rectangle 5"/>
          <p:cNvSpPr>
            <a:spLocks noGrp="1" noChangeArrowheads="1"/>
          </p:cNvSpPr>
          <p:nvPr>
            <p:ph type="body" idx="1"/>
          </p:nvPr>
        </p:nvSpPr>
        <p:spPr/>
        <p:txBody>
          <a:bodyPr/>
          <a:lstStyle/>
          <a:p>
            <a:pPr lvl="1">
              <a:tabLst/>
              <a:defRPr/>
            </a:pPr>
            <a:r>
              <a:rPr lang="en-US" dirty="0" smtClean="0"/>
              <a:t>&lt;Remove this slide if your class is not in</a:t>
            </a:r>
            <a:r>
              <a:rPr lang="en-US" baseline="0" dirty="0" smtClean="0"/>
              <a:t> the LabVIEW series.&gt;</a:t>
            </a: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22288" y="519113"/>
            <a:ext cx="5849937" cy="3290887"/>
          </a:xfrm>
        </p:spPr>
      </p:sp>
      <p:sp>
        <p:nvSpPr>
          <p:cNvPr id="198661" name="Rectangle 5"/>
          <p:cNvSpPr>
            <a:spLocks noGrp="1" noChangeArrowheads="1"/>
          </p:cNvSpPr>
          <p:nvPr>
            <p:ph type="body" idx="1"/>
          </p:nvPr>
        </p:nvSpPr>
        <p:spPr/>
        <p:txBody>
          <a:bodyPr/>
          <a:lstStyle/>
          <a:p>
            <a:pPr lvl="1"/>
            <a:r>
              <a:rPr lang="en-US" dirty="0" smtClean="0"/>
              <a:t>&lt;Replace text with your lesson titles.  Click each smart art, press the left expand icon, and add or remove Lessons as needed.  Resize the smart art to fit the actual number of lessons.&gt;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74084" name="Rectangle 4"/>
          <p:cNvSpPr>
            <a:spLocks noGrp="1" noRot="1" noChangeAspect="1" noChangeArrowheads="1" noTextEdit="1"/>
          </p:cNvSpPr>
          <p:nvPr>
            <p:ph type="sldImg"/>
          </p:nvPr>
        </p:nvSpPr>
        <p:spPr>
          <a:xfrm>
            <a:off x="522288" y="519113"/>
            <a:ext cx="5849937" cy="3290887"/>
          </a:xfrm>
        </p:spPr>
      </p:sp>
      <p:sp>
        <p:nvSpPr>
          <p:cNvPr id="174085" name="Rectangle 5"/>
          <p:cNvSpPr>
            <a:spLocks noGrp="1" noChangeArrowheads="1"/>
          </p:cNvSpPr>
          <p:nvPr>
            <p:ph type="body" idx="1"/>
          </p:nvPr>
        </p:nvSpPr>
        <p:spPr/>
        <p:txBody>
          <a:bodyPr/>
          <a:lstStyle/>
          <a:p>
            <a:pPr lvl="1"/>
            <a:r>
              <a:rPr lang="en-US" dirty="0" smtClean="0"/>
              <a:t>Add course</a:t>
            </a:r>
            <a:r>
              <a:rPr lang="en-US" baseline="0" dirty="0" smtClean="0"/>
              <a:t> goals here.  Refer to the Course Outline posted on ni.com/training.</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黑体"/>
                <a:cs typeface="黑体"/>
              </a:rPr>
              <a:t>ni.com</a:t>
            </a:r>
            <a:endParaRPr lang="zh-CN" sz="1200" b="0" i="0" dirty="0">
              <a:solidFill>
                <a:prstClr val="black"/>
              </a:solidFill>
              <a:latin typeface="黑体"/>
              <a:cs typeface="黑体"/>
            </a:endParaRPr>
          </a:p>
        </p:txBody>
      </p:sp>
      <p:pic>
        <p:nvPicPr>
          <p:cNvPr id="5" name="Picture 4" descr="PPT-corporate-background-16x9_wlogo.jp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8" name="TextBox 17"/>
          <p:cNvSpPr txBox="1"/>
          <p:nvPr/>
        </p:nvSpPr>
        <p:spPr>
          <a:xfrm>
            <a:off x="457200" y="1456552"/>
            <a:ext cx="59436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9988" y="542114"/>
            <a:ext cx="68943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latin typeface="黑体"/>
                <a:cs typeface="黑体"/>
              </a:rPr>
              <a:t>演示</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p:nvSpPr>
        <p:spPr>
          <a:xfrm>
            <a:off x="839988" y="542114"/>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1" name="TextBox 10"/>
          <p:cNvSpPr txBox="1"/>
          <p:nvPr/>
        </p:nvSpPr>
        <p:spPr>
          <a:xfrm>
            <a:off x="839988" y="542114"/>
            <a:ext cx="72880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latin typeface="黑体"/>
                <a:cs typeface="黑体"/>
              </a:rPr>
              <a:t>多媒体模块</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1" name="TextBox 10"/>
          <p:cNvSpPr txBox="1"/>
          <p:nvPr/>
        </p:nvSpPr>
        <p:spPr>
          <a:xfrm>
            <a:off x="839988" y="542114"/>
            <a:ext cx="70721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latin typeface="黑体"/>
                <a:cs typeface="黑体"/>
              </a:rPr>
              <a:t>多媒体模块</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8"/>
            <a:ext cx="23622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第#课课程标题</a:t>
            </a:r>
            <a:endParaRPr lang="zh-CN" sz="1200" dirty="0">
              <a:solidFill>
                <a:schemeClr val="tx1"/>
              </a:solidFill>
              <a:latin typeface="黑体"/>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8"/>
            <a:ext cx="23622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第#课课程标题</a:t>
            </a:r>
            <a:endParaRPr lang="zh-CN" sz="1200" dirty="0">
              <a:solidFill>
                <a:schemeClr val="tx1"/>
              </a:solidFill>
              <a:latin typeface="黑体"/>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457200" y="1456552"/>
            <a:ext cx="58928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2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409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dirty="0" smtClean="0">
                <a:latin typeface="黑体"/>
                <a:cs typeface="黑体"/>
              </a:rPr>
              <a:t>LabVIEW核心教程（一）</a:t>
            </a:r>
            <a:endParaRPr lang="zh-CN"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2</a:t>
            </a:fld>
            <a:endParaRPr 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noloc_LV_Computer.tif"/>
          <p:cNvPicPr>
            <a:picLocks noChangeAspect="1"/>
          </p:cNvPicPr>
          <p:nvPr/>
        </p:nvPicPr>
        <p:blipFill>
          <a:blip r:embed="rId3" cstate="print"/>
          <a:stretch>
            <a:fillRect/>
          </a:stretch>
        </p:blipFill>
        <p:spPr>
          <a:xfrm>
            <a:off x="258359" y="755840"/>
            <a:ext cx="2942041" cy="3416864"/>
          </a:xfrm>
          <a:prstGeom prst="rect">
            <a:avLst/>
          </a:prstGeom>
          <a:solidFill>
            <a:schemeClr val="bg1"/>
          </a:solidFill>
          <a:ln>
            <a:noFill/>
          </a:ln>
          <a:effectLst>
            <a:softEdge rad="635000"/>
          </a:effectLst>
        </p:spPr>
      </p:pic>
      <p:pic>
        <p:nvPicPr>
          <p:cNvPr id="2" name="Picture 6" descr="noloc_open book.bmp"/>
          <p:cNvPicPr>
            <a:picLocks noChangeAspect="1" noChangeArrowheads="1"/>
          </p:cNvPicPr>
          <p:nvPr/>
        </p:nvPicPr>
        <p:blipFill>
          <a:blip r:embed="rId4" cstate="print"/>
          <a:srcRect/>
          <a:stretch>
            <a:fillRect/>
          </a:stretch>
        </p:blipFill>
        <p:spPr bwMode="auto">
          <a:xfrm>
            <a:off x="6772102" y="123652"/>
            <a:ext cx="2219498" cy="2219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635000"/>
          </a:effectLst>
        </p:spPr>
      </p:pic>
      <p:sp>
        <p:nvSpPr>
          <p:cNvPr id="7" name="Text Placeholder 6"/>
          <p:cNvSpPr>
            <a:spLocks noGrp="1"/>
          </p:cNvSpPr>
          <p:nvPr>
            <p:ph type="body" sz="quarter" idx="10"/>
          </p:nvPr>
        </p:nvSpPr>
        <p:spPr/>
        <p:txBody>
          <a:bodyPr/>
          <a:lstStyle/>
          <a:p>
            <a:r>
              <a:rPr dirty="0" smtClean="0">
                <a:latin typeface="黑体"/>
                <a:cs typeface="黑体"/>
              </a:rPr>
              <a:t>学习本教程前的准备工作</a:t>
            </a:r>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欢迎学习LabVIEW核心教程（一）</a:t>
            </a:r>
            <a:endParaRPr lang="zh-CN" dirty="0"/>
          </a:p>
        </p:txBody>
      </p:sp>
      <p:sp>
        <p:nvSpPr>
          <p:cNvPr id="38915" name="Text Box 3"/>
          <p:cNvSpPr txBox="1">
            <a:spLocks noChangeArrowheads="1"/>
          </p:cNvSpPr>
          <p:nvPr/>
        </p:nvSpPr>
        <p:spPr bwMode="auto">
          <a:xfrm>
            <a:off x="228600" y="4095750"/>
            <a:ext cx="3581400" cy="590923"/>
          </a:xfrm>
          <a:prstGeom prst="rect">
            <a:avLst/>
          </a:prstGeom>
          <a:noFill/>
          <a:ln w="9525">
            <a:noFill/>
            <a:miter lim="800000"/>
            <a:headEnd type="none" w="sm" len="sm"/>
            <a:tailEnd type="none" w="sm" len="sm"/>
          </a:ln>
          <a:effectLst/>
        </p:spPr>
        <p:txBody>
          <a:bodyPr wrap="square" lIns="91430" tIns="45716" rIns="91430" bIns="45716">
            <a:spAutoFit/>
          </a:bodyPr>
          <a:lstStyle/>
          <a:p>
            <a:pPr>
              <a:lnSpc>
                <a:spcPct val="90000"/>
              </a:lnSpc>
            </a:pPr>
            <a:r>
              <a:rPr lang="en-US" sz="1800" dirty="0">
                <a:solidFill>
                  <a:schemeClr val="tx1"/>
                </a:solidFill>
                <a:latin typeface="黑体"/>
                <a:cs typeface="黑体"/>
              </a:rPr>
              <a:t>运行Windows XP（或更高版本）和LabVIEW 2014的计算机 </a:t>
            </a:r>
            <a:endParaRPr lang="zh-CN" sz="1800" dirty="0">
              <a:solidFill>
                <a:schemeClr val="tx1"/>
              </a:solidFill>
            </a:endParaRPr>
          </a:p>
        </p:txBody>
      </p:sp>
      <p:sp>
        <p:nvSpPr>
          <p:cNvPr id="38918" name="Text Box 6"/>
          <p:cNvSpPr txBox="1">
            <a:spLocks noChangeArrowheads="1"/>
          </p:cNvSpPr>
          <p:nvPr/>
        </p:nvSpPr>
        <p:spPr bwMode="auto">
          <a:xfrm>
            <a:off x="3581400" y="1906181"/>
            <a:ext cx="5334000" cy="2951569"/>
          </a:xfrm>
          <a:prstGeom prst="rect">
            <a:avLst/>
          </a:prstGeom>
          <a:noFill/>
          <a:ln w="9525">
            <a:noFill/>
            <a:miter lim="800000"/>
            <a:headEnd type="none" w="sm" len="sm"/>
            <a:tailEnd type="none" w="sm" len="sm"/>
          </a:ln>
          <a:effectLst/>
        </p:spPr>
        <p:txBody>
          <a:bodyPr wrap="square" lIns="91430" tIns="45716" rIns="91430" bIns="45716">
            <a:spAutoFit/>
          </a:bodyPr>
          <a:lstStyle/>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完成LearnNI.com上的入门模块</a:t>
            </a:r>
            <a:endParaRPr lang="zh-CN" dirty="0" smtClean="0"/>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LabVIEW核心教程（一）学员指南</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LabVIEW核心教程（一）教程光盘</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多功能DAQ设备</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BNC-2120、导线及线缆</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GPIB接口</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NI仪器仿真设备和电源</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GPIB线缆</a:t>
            </a:r>
          </a:p>
          <a:p>
            <a:pPr marL="228600" indent="-228600">
              <a:lnSpc>
                <a:spcPct val="90000"/>
              </a:lnSpc>
              <a:spcAft>
                <a:spcPts val="600"/>
              </a:spcAft>
              <a:buClr>
                <a:schemeClr val="bg1">
                  <a:lumMod val="50000"/>
                </a:schemeClr>
              </a:buClr>
              <a:buSzPct val="70000"/>
              <a:buFont typeface="Arial" pitchFamily="34" charset="0"/>
              <a:buChar char="•"/>
            </a:pPr>
            <a:r>
              <a:rPr dirty="0" smtClean="0">
                <a:latin typeface="黑体"/>
                <a:cs typeface="黑体"/>
              </a:rPr>
              <a:t>耳机</a:t>
            </a:r>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a:t>
            </a:fld>
            <a:endParaRPr 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533400" y="914400"/>
          <a:ext cx="8229600" cy="367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type="body" sz="quarter" idx="10"/>
          </p:nvPr>
        </p:nvSpPr>
        <p:spPr/>
        <p:txBody>
          <a:bodyPr/>
          <a:lstStyle/>
          <a:p>
            <a:r>
              <a:rPr dirty="0" smtClean="0">
                <a:latin typeface="黑体"/>
                <a:cs typeface="黑体"/>
              </a:rPr>
              <a:t>文件位置</a:t>
            </a:r>
            <a:endParaRPr lang="zh-CN" dirty="0"/>
          </a:p>
        </p:txBody>
      </p:sp>
      <p:sp>
        <p:nvSpPr>
          <p:cNvPr id="8" name="Text Placeholder 7"/>
          <p:cNvSpPr>
            <a:spLocks noGrp="1"/>
          </p:cNvSpPr>
          <p:nvPr>
            <p:ph type="body" sz="quarter" idx="13"/>
          </p:nvPr>
        </p:nvSpPr>
        <p:spPr/>
        <p:txBody>
          <a:bodyPr/>
          <a:lstStyle/>
          <a:p>
            <a:r>
              <a:rPr dirty="0" smtClean="0">
                <a:latin typeface="黑体"/>
                <a:cs typeface="黑体"/>
              </a:rPr>
              <a:t>欢迎学习LabVIEW核心教程（一）</a:t>
            </a:r>
            <a:endParaRPr lang="zh-CN" dirty="0"/>
          </a:p>
        </p:txBody>
      </p:sp>
      <p:pic>
        <p:nvPicPr>
          <p:cNvPr id="1027" name="Picture 3" descr="noloc_monitor and folder image.png"/>
          <p:cNvPicPr>
            <a:picLocks noChangeAspect="1" noChangeArrowheads="1"/>
          </p:cNvPicPr>
          <p:nvPr/>
        </p:nvPicPr>
        <p:blipFill>
          <a:blip r:embed="rId8" cstate="print"/>
          <a:srcRect/>
          <a:stretch>
            <a:fillRect/>
          </a:stretch>
        </p:blipFill>
        <p:spPr bwMode="auto">
          <a:xfrm>
            <a:off x="7554396" y="590550"/>
            <a:ext cx="1589604" cy="1200150"/>
          </a:xfrm>
          <a:prstGeom prst="rect">
            <a:avLst/>
          </a:prstGeom>
          <a:ln>
            <a:noFill/>
          </a:ln>
          <a:effectLst>
            <a:softEdge rad="31750"/>
          </a:effectLst>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a:t>
            </a:fld>
            <a:endParaRPr 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smtClean="0">
                <a:latin typeface="黑体"/>
                <a:cs typeface="黑体"/>
              </a:rPr>
              <a:t>教学方式</a:t>
            </a:r>
            <a:endParaRPr lang="zh-CN" dirty="0"/>
          </a:p>
        </p:txBody>
      </p:sp>
      <p:sp>
        <p:nvSpPr>
          <p:cNvPr id="8" name="Text Placeholder 7"/>
          <p:cNvSpPr>
            <a:spLocks noGrp="1"/>
          </p:cNvSpPr>
          <p:nvPr>
            <p:ph type="body" sz="quarter" idx="13"/>
          </p:nvPr>
        </p:nvSpPr>
        <p:spPr/>
        <p:txBody>
          <a:bodyPr/>
          <a:lstStyle/>
          <a:p>
            <a:r>
              <a:rPr dirty="0" smtClean="0">
                <a:latin typeface="黑体"/>
                <a:cs typeface="黑体"/>
              </a:rPr>
              <a:t>欢迎学习LabVIEW核心教程（一）</a:t>
            </a:r>
            <a:endParaRPr lang="zh-CN" dirty="0"/>
          </a:p>
        </p:txBody>
      </p:sp>
      <p:graphicFrame>
        <p:nvGraphicFramePr>
          <p:cNvPr id="4" name="Content Placeholder 3"/>
          <p:cNvGraphicFramePr>
            <a:graphicFrameLocks noGrp="1"/>
          </p:cNvGraphicFramePr>
          <p:nvPr>
            <p:ph idx="4294967295"/>
          </p:nvPr>
        </p:nvGraphicFramePr>
        <p:xfrm>
          <a:off x="368300" y="1222375"/>
          <a:ext cx="8166100" cy="371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5</a:t>
            </a:fld>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dirty="0" smtClean="0">
                <a:latin typeface="黑体"/>
                <a:cs typeface="黑体"/>
              </a:rPr>
              <a:t>如何事半功倍地学习</a:t>
            </a:r>
            <a:endParaRPr lang="zh-CN" dirty="0"/>
          </a:p>
        </p:txBody>
      </p:sp>
      <p:sp>
        <p:nvSpPr>
          <p:cNvPr id="168963" name="Rectangle 3"/>
          <p:cNvSpPr>
            <a:spLocks noGrp="1" noChangeArrowheads="1"/>
          </p:cNvSpPr>
          <p:nvPr>
            <p:ph sz="quarter" idx="15"/>
          </p:nvPr>
        </p:nvSpPr>
        <p:spPr/>
        <p:txBody>
          <a:bodyPr/>
          <a:lstStyle/>
          <a:p>
            <a:r>
              <a:rPr dirty="0" smtClean="0">
                <a:latin typeface="黑体"/>
                <a:cs typeface="黑体"/>
              </a:rPr>
              <a:t>善于提问！</a:t>
            </a:r>
          </a:p>
          <a:p>
            <a:r>
              <a:rPr dirty="0" err="1" smtClean="0">
                <a:latin typeface="黑体"/>
                <a:cs typeface="黑体"/>
              </a:rPr>
              <a:t>通过练习来理解使用的方法</a:t>
            </a:r>
            <a:endParaRPr dirty="0" smtClean="0">
              <a:latin typeface="黑体"/>
              <a:cs typeface="黑体"/>
            </a:endParaRPr>
          </a:p>
          <a:p>
            <a:r>
              <a:rPr dirty="0" err="1" smtClean="0">
                <a:latin typeface="黑体"/>
                <a:cs typeface="黑体"/>
              </a:rPr>
              <a:t>研究参考答案</a:t>
            </a:r>
            <a:endParaRPr dirty="0" smtClean="0">
              <a:latin typeface="黑体"/>
              <a:cs typeface="黑体"/>
            </a:endParaRPr>
          </a:p>
          <a:p>
            <a:r>
              <a:rPr dirty="0" err="1" smtClean="0">
                <a:latin typeface="黑体"/>
                <a:cs typeface="黑体"/>
              </a:rPr>
              <a:t>培训中给出的方法只是参考</a:t>
            </a:r>
            <a:r>
              <a:rPr lang="zh-CN" altLang="en-US" dirty="0" smtClean="0">
                <a:latin typeface="黑体"/>
                <a:cs typeface="黑体"/>
              </a:rPr>
              <a:t>－</a:t>
            </a:r>
            <a:r>
              <a:rPr dirty="0" err="1" smtClean="0">
                <a:latin typeface="黑体"/>
                <a:cs typeface="黑体"/>
              </a:rPr>
              <a:t>鼓励探索更好的解决方案</a:t>
            </a:r>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欢迎学习LabVIEW核心教程（一）</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6</a:t>
            </a:fld>
            <a:endParaRPr lang="zh-C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p:txBody>
          <a:bodyPr/>
          <a:lstStyle/>
          <a:p>
            <a:r>
              <a:rPr dirty="0" smtClean="0">
                <a:latin typeface="黑体"/>
                <a:cs typeface="黑体"/>
              </a:rPr>
              <a:t>LabVIEW认证</a:t>
            </a:r>
            <a:endParaRPr lang="zh-CN" dirty="0"/>
          </a:p>
        </p:txBody>
      </p:sp>
      <p:sp>
        <p:nvSpPr>
          <p:cNvPr id="40" name="Text Placeholder 39"/>
          <p:cNvSpPr>
            <a:spLocks noGrp="1"/>
          </p:cNvSpPr>
          <p:nvPr>
            <p:ph type="body" sz="quarter" idx="13"/>
          </p:nvPr>
        </p:nvSpPr>
        <p:spPr/>
        <p:txBody>
          <a:bodyPr/>
          <a:lstStyle/>
          <a:p>
            <a:r>
              <a:rPr dirty="0" smtClean="0">
                <a:latin typeface="黑体"/>
                <a:cs typeface="黑体"/>
              </a:rPr>
              <a:t>欢迎学习LabVIEW核心教程（一）</a:t>
            </a:r>
          </a:p>
          <a:p>
            <a:endParaRPr lang="zh-CN"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7</a:t>
            </a:fld>
            <a:endParaRPr lang="zh-CN" dirty="0"/>
          </a:p>
        </p:txBody>
      </p:sp>
      <p:pic>
        <p:nvPicPr>
          <p:cNvPr id="7" name="Embedded Image" descr="LabVIEW_Learning_Path_for_Slide.png"/>
          <p:cNvPicPr>
            <a:picLocks noChangeAspect="1"/>
          </p:cNvPicPr>
          <p:nvPr/>
        </p:nvPicPr>
        <p:blipFill>
          <a:blip r:embed="rId3" cstate="print"/>
          <a:stretch>
            <a:fillRect/>
          </a:stretch>
        </p:blipFill>
        <p:spPr>
          <a:xfrm>
            <a:off x="457200" y="1123950"/>
            <a:ext cx="8150586" cy="388619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dirty="0" smtClean="0">
                <a:latin typeface="黑体"/>
                <a:cs typeface="黑体"/>
              </a:rPr>
              <a:t>课程学习导读</a:t>
            </a:r>
            <a:endParaRPr lang="zh-CN" dirty="0"/>
          </a:p>
        </p:txBody>
      </p:sp>
      <p:sp>
        <p:nvSpPr>
          <p:cNvPr id="11" name="Text Placeholder 10"/>
          <p:cNvSpPr>
            <a:spLocks noGrp="1"/>
          </p:cNvSpPr>
          <p:nvPr>
            <p:ph type="body" sz="quarter" idx="13"/>
          </p:nvPr>
        </p:nvSpPr>
        <p:spPr/>
        <p:txBody>
          <a:bodyPr/>
          <a:lstStyle/>
          <a:p>
            <a:r>
              <a:rPr dirty="0" smtClean="0">
                <a:latin typeface="黑体"/>
                <a:cs typeface="黑体"/>
              </a:rPr>
              <a:t>欢迎学习LabVIEW核心教程（一）</a:t>
            </a:r>
          </a:p>
          <a:p>
            <a:endParaRPr lang="zh-CN" dirty="0"/>
          </a:p>
        </p:txBody>
      </p:sp>
      <p:graphicFrame>
        <p:nvGraphicFramePr>
          <p:cNvPr id="22" name="Diagram 21"/>
          <p:cNvGraphicFramePr/>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8</a:t>
            </a:fld>
            <a:endParaRPr 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sz="quarter" idx="10"/>
          </p:nvPr>
        </p:nvSpPr>
        <p:spPr/>
        <p:txBody>
          <a:bodyPr/>
          <a:lstStyle/>
          <a:p>
            <a:r>
              <a:rPr dirty="0" smtClean="0">
                <a:latin typeface="黑体"/>
                <a:cs typeface="黑体"/>
              </a:rPr>
              <a:t>本教程旨在帮助您：</a:t>
            </a:r>
          </a:p>
        </p:txBody>
      </p:sp>
      <p:sp>
        <p:nvSpPr>
          <p:cNvPr id="4" name="Content Placeholder 3"/>
          <p:cNvSpPr>
            <a:spLocks noGrp="1"/>
          </p:cNvSpPr>
          <p:nvPr>
            <p:ph sz="quarter" idx="15"/>
          </p:nvPr>
        </p:nvSpPr>
        <p:spPr/>
        <p:txBody>
          <a:bodyPr/>
          <a:lstStyle/>
          <a:p>
            <a:r>
              <a:rPr dirty="0" smtClean="0">
                <a:latin typeface="黑体"/>
                <a:cs typeface="黑体"/>
              </a:rPr>
              <a:t>使用LabVIEW解决问题</a:t>
            </a:r>
            <a:endParaRPr lang="zh-CN" dirty="0" smtClean="0"/>
          </a:p>
          <a:p>
            <a:r>
              <a:rPr dirty="0" smtClean="0">
                <a:latin typeface="黑体"/>
                <a:cs typeface="黑体"/>
              </a:rPr>
              <a:t>开发、调试和测试LabVIEW VI</a:t>
            </a:r>
          </a:p>
          <a:p>
            <a:r>
              <a:rPr dirty="0" smtClean="0">
                <a:latin typeface="黑体"/>
                <a:cs typeface="黑体"/>
              </a:rPr>
              <a:t>实践模块化编程方法</a:t>
            </a:r>
          </a:p>
          <a:p>
            <a:r>
              <a:rPr dirty="0" smtClean="0">
                <a:latin typeface="黑体"/>
                <a:cs typeface="黑体"/>
              </a:rPr>
              <a:t>选择、创建和使用常用的数据结构</a:t>
            </a:r>
          </a:p>
          <a:p>
            <a:r>
              <a:rPr dirty="0" smtClean="0">
                <a:latin typeface="黑体"/>
                <a:cs typeface="黑体"/>
              </a:rPr>
              <a:t>在LabVIEW应用程序中使用数据采集和仪器控制</a:t>
            </a:r>
          </a:p>
          <a:p>
            <a:r>
              <a:rPr dirty="0" smtClean="0">
                <a:latin typeface="黑体"/>
                <a:cs typeface="黑体"/>
              </a:rPr>
              <a:t>高效地运用状态机架构</a:t>
            </a:r>
          </a:p>
        </p:txBody>
      </p:sp>
      <p:sp>
        <p:nvSpPr>
          <p:cNvPr id="6" name="Text Placeholder 5"/>
          <p:cNvSpPr>
            <a:spLocks noGrp="1"/>
          </p:cNvSpPr>
          <p:nvPr>
            <p:ph type="body" sz="quarter" idx="13"/>
          </p:nvPr>
        </p:nvSpPr>
        <p:spPr/>
        <p:txBody>
          <a:bodyPr/>
          <a:lstStyle/>
          <a:p>
            <a:r>
              <a:rPr dirty="0" smtClean="0">
                <a:latin typeface="黑体"/>
                <a:cs typeface="黑体"/>
              </a:rPr>
              <a:t>欢迎学习LabVIEW核心教程（一）</a:t>
            </a:r>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9</a:t>
            </a:fld>
            <a:endParaRPr lang="zh-CN"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4CA934BB69CBA448FE5CEB4A0079032" ma:contentTypeVersion="2" ma:contentTypeDescription="新建文档。" ma:contentTypeScope="" ma:versionID="0df5993d2e081fec7b733b0111e5b64a">
  <xsd:schema xmlns:xsd="http://www.w3.org/2001/XMLSchema" xmlns:xs="http://www.w3.org/2001/XMLSchema" xmlns:p="http://schemas.microsoft.com/office/2006/metadata/properties" xmlns:ns2="cf8861c8-2652-4653-abf9-eef8d1e92623" targetNamespace="http://schemas.microsoft.com/office/2006/metadata/properties" ma:root="true" ma:fieldsID="49a18ea4820bcef875a3f424c15b19ce" ns2:_="">
    <xsd:import namespace="cf8861c8-2652-4653-abf9-eef8d1e926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861c8-2652-4653-abf9-eef8d1e92623"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5730EF-9ACE-40A3-9291-23BF80CFBEEE}"/>
</file>

<file path=customXml/itemProps2.xml><?xml version="1.0" encoding="utf-8"?>
<ds:datastoreItem xmlns:ds="http://schemas.openxmlformats.org/officeDocument/2006/customXml" ds:itemID="{B79A3D58-7709-4EC7-80F1-D9892D1382AA}"/>
</file>

<file path=customXml/itemProps3.xml><?xml version="1.0" encoding="utf-8"?>
<ds:datastoreItem xmlns:ds="http://schemas.openxmlformats.org/officeDocument/2006/customXml" ds:itemID="{C5A8A7AE-50DB-49B2-B21D-41D889132FE4}"/>
</file>

<file path=docProps/app.xml><?xml version="1.0" encoding="utf-8"?>
<Properties xmlns="http://schemas.openxmlformats.org/officeDocument/2006/extended-properties" xmlns:vt="http://schemas.openxmlformats.org/officeDocument/2006/docPropsVTypes">
  <Template>temptemplate</Template>
  <TotalTime>7178</TotalTime>
  <Words>298</Words>
  <Application>Microsoft Office PowerPoint</Application>
  <PresentationFormat>On-screen Show (16:9)</PresentationFormat>
  <Paragraphs>95</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CustEd 16_9 Template</vt:lpstr>
      <vt:lpstr>Slide 1</vt:lpstr>
      <vt:lpstr>LabVIEW核心教程（一）</vt:lpstr>
      <vt:lpstr>Slide 3</vt:lpstr>
      <vt:lpstr>Slide 4</vt:lpstr>
      <vt:lpstr>Slide 5</vt:lpstr>
      <vt:lpstr>Slide 6</vt:lpstr>
      <vt:lpstr>Slide 7</vt:lpstr>
      <vt:lpstr>Slide 8</vt:lpstr>
      <vt:lpstr>Slide 9</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yujzhang</cp:lastModifiedBy>
  <cp:revision>268</cp:revision>
  <dcterms:created xsi:type="dcterms:W3CDTF">2007-10-28T01:05:52Z</dcterms:created>
  <dcterms:modified xsi:type="dcterms:W3CDTF">2015-01-20T06:45:02Z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0x010100B4CA934BB69CBA448FE5CEB4A0079032</vt:lpwstr>
  </property>
</Properties>
</file>