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slideLayouts/slideLayout25.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notesSlides/notesSlide3.xml" ContentType="application/vnd.openxmlformats-officedocument.presentationml.notesSlide+xml"/>
  <Override PartName="/ppt/slideLayouts/slideLayout14.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4.xml" ContentType="application/vnd.openxmlformats-officedocument.presentationml.slideLayout+xml"/>
  <Override PartName="/ppt/notesSlides/notesSlide1.xml" ContentType="application/vnd.openxmlformats-officedocument.presentationml.notesSlide+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notesSlides/notesSlide2.xml" ContentType="application/vnd.openxmlformats-officedocument.presentationml.notesSlide+xml"/>
  <Override PartName="/ppt/slideLayouts/slideLayout21.xml" ContentType="application/vnd.openxmlformats-officedocument.presentationml.slideLayout+xml"/>
  <Override PartName="/ppt/notesSlides/notesSlide6.xml" ContentType="application/vnd.openxmlformats-officedocument.presentationml.notesSlide+xml"/>
  <Override PartName="/ppt/slideLayouts/slideLayout13.xml" ContentType="application/vnd.openxmlformats-officedocument.presentationml.slideLayout+xml"/>
  <Override PartName="/ppt/notesSlides/notesSlide7.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notesSlides/notesSlide9.xml" ContentType="application/vnd.openxmlformats-officedocument.presentationml.notesSlide+xml"/>
  <Override PartName="/ppt/slideLayouts/slideLayout26.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notesSlides/notesSlide8.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commentAuthors.xml" ContentType="application/vnd.openxmlformats-officedocument.presentationml.commentAuthors+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ppt/tags/tag1.xml" ContentType="application/vnd.openxmlformats-officedocument.presentationml.tag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notesMasterIdLst>
    <p:notesMasterId r:id="rId30"/>
  </p:notesMasterIdLst>
  <p:handoutMasterIdLst>
    <p:handoutMasterId r:id="rId31"/>
  </p:handoutMasterIdLst>
  <p:sldIdLst>
    <p:sldId id="520" r:id="rId2"/>
    <p:sldId id="521" r:id="rId3"/>
    <p:sldId id="522" r:id="rId4"/>
    <p:sldId id="515" r:id="rId5"/>
    <p:sldId id="516" r:id="rId6"/>
    <p:sldId id="517" r:id="rId7"/>
    <p:sldId id="530" r:id="rId8"/>
    <p:sldId id="412" r:id="rId9"/>
    <p:sldId id="524" r:id="rId10"/>
    <p:sldId id="525" r:id="rId11"/>
    <p:sldId id="500" r:id="rId12"/>
    <p:sldId id="506" r:id="rId13"/>
    <p:sldId id="501" r:id="rId14"/>
    <p:sldId id="502" r:id="rId15"/>
    <p:sldId id="503" r:id="rId16"/>
    <p:sldId id="526" r:id="rId17"/>
    <p:sldId id="505" r:id="rId18"/>
    <p:sldId id="527" r:id="rId19"/>
    <p:sldId id="528" r:id="rId20"/>
    <p:sldId id="509" r:id="rId21"/>
    <p:sldId id="510" r:id="rId22"/>
    <p:sldId id="529" r:id="rId23"/>
    <p:sldId id="531" r:id="rId24"/>
    <p:sldId id="534" r:id="rId25"/>
    <p:sldId id="532" r:id="rId26"/>
    <p:sldId id="535" r:id="rId27"/>
    <p:sldId id="533" r:id="rId28"/>
    <p:sldId id="536" r:id="rId29"/>
  </p:sldIdLst>
  <p:sldSz cx="9144000" cy="5143500" type="screen16x9"/>
  <p:notesSz cx="6881813" cy="9296400"/>
  <p:defaultTextStyle>
    <a:defPPr>
      <a:defRPr lang="en-US"/>
    </a:defPPr>
    <a:lvl1pPr algn="ctr" rtl="0" eaLnBrk="0" fontAlgn="base" hangingPunct="0">
      <a:spcBef>
        <a:spcPct val="0"/>
      </a:spcBef>
      <a:spcAft>
        <a:spcPct val="0"/>
      </a:spcAft>
      <a:defRPr sz="2400" kern="1200">
        <a:solidFill>
          <a:schemeClr val="bg1"/>
        </a:solidFill>
        <a:latin typeface="Arial Narrow" pitchFamily="34" charset="0"/>
        <a:ea typeface="+mn-ea"/>
        <a:cs typeface="+mn-cs"/>
      </a:defRPr>
    </a:lvl1pPr>
    <a:lvl2pPr marL="457200" algn="ctr" rtl="0" eaLnBrk="0" fontAlgn="base" hangingPunct="0">
      <a:spcBef>
        <a:spcPct val="0"/>
      </a:spcBef>
      <a:spcAft>
        <a:spcPct val="0"/>
      </a:spcAft>
      <a:defRPr sz="2400" kern="1200">
        <a:solidFill>
          <a:schemeClr val="bg1"/>
        </a:solidFill>
        <a:latin typeface="Arial Narrow" pitchFamily="34" charset="0"/>
        <a:ea typeface="+mn-ea"/>
        <a:cs typeface="+mn-cs"/>
      </a:defRPr>
    </a:lvl2pPr>
    <a:lvl3pPr marL="914400" algn="ctr" rtl="0" eaLnBrk="0" fontAlgn="base" hangingPunct="0">
      <a:spcBef>
        <a:spcPct val="0"/>
      </a:spcBef>
      <a:spcAft>
        <a:spcPct val="0"/>
      </a:spcAft>
      <a:defRPr sz="2400" kern="1200">
        <a:solidFill>
          <a:schemeClr val="bg1"/>
        </a:solidFill>
        <a:latin typeface="Arial Narrow" pitchFamily="34" charset="0"/>
        <a:ea typeface="+mn-ea"/>
        <a:cs typeface="+mn-cs"/>
      </a:defRPr>
    </a:lvl3pPr>
    <a:lvl4pPr marL="1371600" algn="ctr" rtl="0" eaLnBrk="0" fontAlgn="base" hangingPunct="0">
      <a:spcBef>
        <a:spcPct val="0"/>
      </a:spcBef>
      <a:spcAft>
        <a:spcPct val="0"/>
      </a:spcAft>
      <a:defRPr sz="2400" kern="1200">
        <a:solidFill>
          <a:schemeClr val="bg1"/>
        </a:solidFill>
        <a:latin typeface="Arial Narrow" pitchFamily="34" charset="0"/>
        <a:ea typeface="+mn-ea"/>
        <a:cs typeface="+mn-cs"/>
      </a:defRPr>
    </a:lvl4pPr>
    <a:lvl5pPr marL="1828800" algn="ctr" rtl="0" eaLnBrk="0" fontAlgn="base" hangingPunct="0">
      <a:spcBef>
        <a:spcPct val="0"/>
      </a:spcBef>
      <a:spcAft>
        <a:spcPct val="0"/>
      </a:spcAft>
      <a:defRPr sz="2400" kern="1200">
        <a:solidFill>
          <a:schemeClr val="bg1"/>
        </a:solidFill>
        <a:latin typeface="Arial Narrow" pitchFamily="34" charset="0"/>
        <a:ea typeface="+mn-ea"/>
        <a:cs typeface="+mn-cs"/>
      </a:defRPr>
    </a:lvl5pPr>
    <a:lvl6pPr marL="2286000" algn="l" defTabSz="914400" rtl="0" eaLnBrk="1" latinLnBrk="0" hangingPunct="1">
      <a:defRPr sz="2400" kern="1200">
        <a:solidFill>
          <a:schemeClr val="bg1"/>
        </a:solidFill>
        <a:latin typeface="Arial Narrow" pitchFamily="34" charset="0"/>
        <a:ea typeface="+mn-ea"/>
        <a:cs typeface="+mn-cs"/>
      </a:defRPr>
    </a:lvl6pPr>
    <a:lvl7pPr marL="2743200" algn="l" defTabSz="914400" rtl="0" eaLnBrk="1" latinLnBrk="0" hangingPunct="1">
      <a:defRPr sz="2400" kern="1200">
        <a:solidFill>
          <a:schemeClr val="bg1"/>
        </a:solidFill>
        <a:latin typeface="Arial Narrow" pitchFamily="34" charset="0"/>
        <a:ea typeface="+mn-ea"/>
        <a:cs typeface="+mn-cs"/>
      </a:defRPr>
    </a:lvl7pPr>
    <a:lvl8pPr marL="3200400" algn="l" defTabSz="914400" rtl="0" eaLnBrk="1" latinLnBrk="0" hangingPunct="1">
      <a:defRPr sz="2400" kern="1200">
        <a:solidFill>
          <a:schemeClr val="bg1"/>
        </a:solidFill>
        <a:latin typeface="Arial Narrow" pitchFamily="34" charset="0"/>
        <a:ea typeface="+mn-ea"/>
        <a:cs typeface="+mn-cs"/>
      </a:defRPr>
    </a:lvl8pPr>
    <a:lvl9pPr marL="3657600" algn="l" defTabSz="914400" rtl="0" eaLnBrk="1" latinLnBrk="0" hangingPunct="1">
      <a:defRPr sz="2400" kern="1200">
        <a:solidFill>
          <a:schemeClr val="bg1"/>
        </a:solidFill>
        <a:latin typeface="Arial Narrow"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 Smith" initials="NOTE" lastIdx="23" clrIdx="0"/>
  <p:cmAuthor id="7" name="Lisa Rivers" initials="lr" lastIdx="9" clrIdx="7"/>
  <p:cmAuthor id="1" name=" Heather Smith" initials="HDS" lastIdx="2" clrIdx="1"/>
  <p:cmAuthor id="8" name="mdaswani" initials="m" lastIdx="1" clrIdx="8"/>
  <p:cmAuthor id="2" name="Lisa Rivers" initials="LR" lastIdx="2" clrIdx="2"/>
  <p:cmAuthor id="3" name="sredding" initials="s" lastIdx="14" clrIdx="3"/>
  <p:cmAuthor id="4" name="lrivers" initials="lr" lastIdx="16" clrIdx="4"/>
  <p:cmAuthor id="5" name="Scott Romine" initials="SR" lastIdx="19" clrIdx="5"/>
  <p:cmAuthor id="6" name="lrivers" initials="l" lastIdx="1" clrIdx="6"/>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33399"/>
    <a:srgbClr val="006600"/>
    <a:srgbClr val="008000"/>
    <a:srgbClr val="3333CC"/>
    <a:srgbClr val="6600FF"/>
    <a:srgbClr val="FF33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2017" autoAdjust="0"/>
    <p:restoredTop sz="83154" autoAdjust="0"/>
  </p:normalViewPr>
  <p:slideViewPr>
    <p:cSldViewPr>
      <p:cViewPr>
        <p:scale>
          <a:sx n="100" d="100"/>
          <a:sy n="100" d="100"/>
        </p:scale>
        <p:origin x="-2028" y="-738"/>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9108"/>
    </p:cViewPr>
  </p:sorterViewPr>
  <p:notesViewPr>
    <p:cSldViewPr>
      <p:cViewPr varScale="1">
        <p:scale>
          <a:sx n="90" d="100"/>
          <a:sy n="90" d="100"/>
        </p:scale>
        <p:origin x="-3822" y="-120"/>
      </p:cViewPr>
      <p:guideLst>
        <p:guide orient="horz" pos="2928"/>
        <p:guide pos="216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82913"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l" defTabSz="923925" eaLnBrk="1" hangingPunct="1">
              <a:defRPr sz="1100">
                <a:solidFill>
                  <a:schemeClr val="tx1"/>
                </a:solidFill>
                <a:latin typeface="Arial" charset="0"/>
              </a:defRPr>
            </a:lvl1pPr>
          </a:lstStyle>
          <a:p>
            <a:pPr>
              <a:defRPr/>
            </a:pPr>
            <a:endParaRPr lang="en-US" dirty="0"/>
          </a:p>
        </p:txBody>
      </p:sp>
      <p:sp>
        <p:nvSpPr>
          <p:cNvPr id="19459" name="Rectangle 3"/>
          <p:cNvSpPr>
            <a:spLocks noGrp="1" noChangeArrowheads="1"/>
          </p:cNvSpPr>
          <p:nvPr>
            <p:ph type="dt" sz="quarter" idx="1"/>
          </p:nvPr>
        </p:nvSpPr>
        <p:spPr bwMode="auto">
          <a:xfrm>
            <a:off x="3897313" y="0"/>
            <a:ext cx="2982912"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r" defTabSz="923925" eaLnBrk="1" hangingPunct="1">
              <a:defRPr sz="1100">
                <a:solidFill>
                  <a:schemeClr val="tx1"/>
                </a:solidFill>
                <a:latin typeface="Arial" charset="0"/>
              </a:defRPr>
            </a:lvl1pPr>
          </a:lstStyle>
          <a:p>
            <a:pPr>
              <a:defRPr/>
            </a:pPr>
            <a:endParaRPr lang="en-US" dirty="0"/>
          </a:p>
        </p:txBody>
      </p:sp>
      <p:sp>
        <p:nvSpPr>
          <p:cNvPr id="19460" name="Rectangle 4"/>
          <p:cNvSpPr>
            <a:spLocks noGrp="1" noChangeArrowheads="1"/>
          </p:cNvSpPr>
          <p:nvPr>
            <p:ph type="ftr" sz="quarter" idx="2"/>
          </p:nvPr>
        </p:nvSpPr>
        <p:spPr bwMode="auto">
          <a:xfrm>
            <a:off x="0" y="8829675"/>
            <a:ext cx="2982913" cy="465138"/>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l" defTabSz="923925" eaLnBrk="1" hangingPunct="1">
              <a:defRPr sz="1100">
                <a:solidFill>
                  <a:schemeClr val="tx1"/>
                </a:solidFill>
                <a:latin typeface="Arial" charset="0"/>
              </a:defRPr>
            </a:lvl1pPr>
          </a:lstStyle>
          <a:p>
            <a:pPr>
              <a:defRPr/>
            </a:pPr>
            <a:endParaRPr lang="en-US" dirty="0"/>
          </a:p>
        </p:txBody>
      </p:sp>
      <p:sp>
        <p:nvSpPr>
          <p:cNvPr id="19461" name="Rectangle 5"/>
          <p:cNvSpPr>
            <a:spLocks noGrp="1" noChangeArrowheads="1"/>
          </p:cNvSpPr>
          <p:nvPr>
            <p:ph type="sldNum" sz="quarter" idx="3"/>
          </p:nvPr>
        </p:nvSpPr>
        <p:spPr bwMode="auto">
          <a:xfrm>
            <a:off x="3897313" y="8829675"/>
            <a:ext cx="2982912" cy="465138"/>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r" defTabSz="923925" eaLnBrk="1" hangingPunct="1">
              <a:defRPr sz="1100">
                <a:solidFill>
                  <a:schemeClr val="tx1"/>
                </a:solidFill>
                <a:latin typeface="Arial" charset="0"/>
              </a:defRPr>
            </a:lvl1pPr>
          </a:lstStyle>
          <a:p>
            <a:pPr>
              <a:defRPr/>
            </a:pPr>
            <a:fld id="{F7431ED7-C51B-4C73-8CB4-D2ED3B2D513D}" type="slidenum">
              <a:rPr lang="en-US"/>
              <a:pPr>
                <a:defRPr/>
              </a:pPr>
              <a:t>‹#›</a:t>
            </a:fld>
            <a:endParaRPr lang="zh-CN"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4"/>
          <p:cNvSpPr>
            <a:spLocks noGrp="1" noRot="1" noChangeAspect="1" noChangeArrowheads="1" noTextEdit="1"/>
          </p:cNvSpPr>
          <p:nvPr>
            <p:ph type="sldImg" idx="2"/>
          </p:nvPr>
        </p:nvSpPr>
        <p:spPr bwMode="auto">
          <a:xfrm>
            <a:off x="342900" y="696913"/>
            <a:ext cx="6197600" cy="3486150"/>
          </a:xfrm>
          <a:prstGeom prst="rect">
            <a:avLst/>
          </a:prstGeom>
          <a:noFill/>
          <a:ln w="9525">
            <a:solidFill>
              <a:schemeClr val="tx1"/>
            </a:solidFill>
            <a:miter lim="800000"/>
            <a:headEnd/>
            <a:tailEnd/>
          </a:ln>
        </p:spPr>
      </p:sp>
      <p:sp>
        <p:nvSpPr>
          <p:cNvPr id="7173" name="Rectangle 5"/>
          <p:cNvSpPr>
            <a:spLocks noGrp="1" noChangeArrowheads="1"/>
          </p:cNvSpPr>
          <p:nvPr>
            <p:ph type="body" sz="quarter" idx="3"/>
          </p:nvPr>
        </p:nvSpPr>
        <p:spPr bwMode="auto">
          <a:xfrm>
            <a:off x="688975" y="4416425"/>
            <a:ext cx="5503863" cy="4183063"/>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Arial" charset="0"/>
        <a:ea typeface="+mn-ea"/>
        <a:cs typeface="+mn-cs"/>
      </a:defRPr>
    </a:lvl1pPr>
    <a:lvl2pPr marL="350838" algn="l" rtl="0" eaLnBrk="0" fontAlgn="base" hangingPunct="0">
      <a:spcBef>
        <a:spcPct val="30000"/>
      </a:spcBef>
      <a:spcAft>
        <a:spcPct val="0"/>
      </a:spcAft>
      <a:defRPr sz="1100" kern="1200">
        <a:solidFill>
          <a:schemeClr val="tx1"/>
        </a:solidFill>
        <a:latin typeface="Arial" charset="0"/>
        <a:ea typeface="+mn-ea"/>
        <a:cs typeface="+mn-cs"/>
      </a:defRPr>
    </a:lvl2pPr>
    <a:lvl3pPr marL="685800" algn="l" rtl="0" eaLnBrk="0" fontAlgn="base" hangingPunct="0">
      <a:spcBef>
        <a:spcPct val="30000"/>
      </a:spcBef>
      <a:spcAft>
        <a:spcPct val="0"/>
      </a:spcAft>
      <a:defRPr sz="1100" kern="1200">
        <a:solidFill>
          <a:schemeClr val="tx1"/>
        </a:solidFill>
        <a:latin typeface="Arial" charset="0"/>
        <a:ea typeface="+mn-ea"/>
        <a:cs typeface="+mn-cs"/>
      </a:defRPr>
    </a:lvl3pPr>
    <a:lvl4pPr marL="1036638" algn="l" rtl="0" eaLnBrk="0" fontAlgn="base" hangingPunct="0">
      <a:spcBef>
        <a:spcPct val="30000"/>
      </a:spcBef>
      <a:spcAft>
        <a:spcPct val="0"/>
      </a:spcAft>
      <a:defRPr sz="1100" kern="1200">
        <a:solidFill>
          <a:schemeClr val="tx1"/>
        </a:solidFill>
        <a:latin typeface="Arial" charset="0"/>
        <a:ea typeface="+mn-ea"/>
        <a:cs typeface="+mn-cs"/>
      </a:defRPr>
    </a:lvl4pPr>
    <a:lvl5pPr marL="1371600" algn="l" rtl="0" eaLnBrk="0" fontAlgn="base" hangingPunct="0">
      <a:spcBef>
        <a:spcPct val="30000"/>
      </a:spcBef>
      <a:spcAft>
        <a:spcPct val="0"/>
      </a:spcAft>
      <a:defRPr sz="11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xfrm>
            <a:off x="342900" y="696913"/>
            <a:ext cx="6197600" cy="3486150"/>
          </a:xfrm>
          <a:ln/>
        </p:spPr>
      </p:sp>
      <p:sp>
        <p:nvSpPr>
          <p:cNvPr id="131075"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131076" name="Slide Number Placeholder 3"/>
          <p:cNvSpPr>
            <a:spLocks noGrp="1"/>
          </p:cNvSpPr>
          <p:nvPr>
            <p:ph type="sldNum" sz="quarter" idx="4294967295"/>
          </p:nvPr>
        </p:nvSpPr>
        <p:spPr bwMode="auto">
          <a:xfrm>
            <a:off x="3897313" y="8829675"/>
            <a:ext cx="2982912" cy="465138"/>
          </a:xfrm>
          <a:prstGeom prst="rect">
            <a:avLst/>
          </a:prstGeom>
          <a:noFill/>
          <a:ln>
            <a:miter lim="800000"/>
            <a:headEnd/>
            <a:tailEnd/>
          </a:ln>
        </p:spPr>
        <p:txBody>
          <a:bodyPr/>
          <a:lstStyle/>
          <a:p>
            <a:fld id="{45F46CA1-7254-4A97-A3C6-7F76C7EE2CBB}" type="slidenum">
              <a:rPr lang="en-US"/>
              <a:pPr/>
              <a:t>4</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normAutofit fontScale="92500" lnSpcReduction="20000"/>
          </a:bodyPr>
          <a:lstStyle/>
          <a:p>
            <a:r>
              <a:rPr lang="en-US" b="0" dirty="0" smtClean="0"/>
              <a:t>The dialog box is divided into 3 panes.</a:t>
            </a:r>
          </a:p>
          <a:p>
            <a:r>
              <a:rPr lang="en-US" b="0" dirty="0" smtClean="0"/>
              <a:t> </a:t>
            </a:r>
          </a:p>
          <a:p>
            <a:pPr marL="342900" indent="-342900">
              <a:buFont typeface="Arial" pitchFamily="34" charset="0"/>
              <a:buChar char="•"/>
            </a:pPr>
            <a:r>
              <a:rPr lang="en-US" b="0" dirty="0" smtClean="0"/>
              <a:t>Configured Events:</a:t>
            </a:r>
            <a:r>
              <a:rPr lang="en-US" b="0" baseline="0" dirty="0" smtClean="0"/>
              <a:t> </a:t>
            </a:r>
            <a:r>
              <a:rPr lang="en-US" b="0" dirty="0" smtClean="0"/>
              <a:t>The left-most pane shows the list of specific events the current event case (sub-diagram) is configured to handle, displayed as pairs of &lt;event source, event type&gt;.</a:t>
            </a:r>
          </a:p>
          <a:p>
            <a:pPr marL="342900" indent="-342900">
              <a:buFont typeface="Arial" pitchFamily="34" charset="0"/>
              <a:buChar char="•"/>
            </a:pPr>
            <a:r>
              <a:rPr lang="en-US" b="0" dirty="0" smtClean="0"/>
              <a:t>Event</a:t>
            </a:r>
            <a:r>
              <a:rPr lang="en-US" b="0" baseline="0" dirty="0" smtClean="0"/>
              <a:t> Sources: </a:t>
            </a:r>
            <a:r>
              <a:rPr lang="en-US" b="0" dirty="0" smtClean="0"/>
              <a:t>The middle pane shows the event sources (classes) you can choose from, which include the Application, the current VI, all of the controls on the VI’s front panel, and dynamic events.</a:t>
            </a:r>
          </a:p>
          <a:p>
            <a:pPr marL="342900" indent="-342900">
              <a:buFont typeface="Arial" pitchFamily="34" charset="0"/>
              <a:buChar char="•"/>
            </a:pPr>
            <a:r>
              <a:rPr lang="en-US" b="0" dirty="0" smtClean="0"/>
              <a:t>Events: The right-most pane shows the individual events that the currently selected source on the left can generate.</a:t>
            </a:r>
            <a:r>
              <a:rPr lang="en-US" b="0" baseline="0" dirty="0" smtClean="0"/>
              <a:t> </a:t>
            </a:r>
            <a:r>
              <a:rPr lang="en-US" b="0" dirty="0" smtClean="0"/>
              <a:t>Clicking on an item in the event source or event type lists immediately updates the highlighted entry under Event Specifiers.</a:t>
            </a:r>
          </a:p>
          <a:p>
            <a:endParaRPr lang="en-US" b="0" dirty="0" smtClean="0"/>
          </a:p>
          <a:p>
            <a:r>
              <a:rPr lang="en-US" b="0" dirty="0" smtClean="0"/>
              <a:t>Notice that mouse and key events can be generated by either the VI or a control.</a:t>
            </a:r>
            <a:r>
              <a:rPr lang="en-US" b="0" baseline="0" dirty="0" smtClean="0"/>
              <a:t> </a:t>
            </a:r>
            <a:r>
              <a:rPr lang="en-US" b="0" dirty="0" smtClean="0"/>
              <a:t>You can set up the event structure to pay attention to both. LabVIEW delivers the VI event first, generated for mouse or key activity anywhere on the front panel, and then the control event if the mouse was in a particular control or the control had keyboard focus.</a:t>
            </a:r>
          </a:p>
          <a:p>
            <a:endParaRPr lang="en-US" b="0" dirty="0" smtClean="0"/>
          </a:p>
          <a:p>
            <a:r>
              <a:rPr lang="en-US" b="0" dirty="0" smtClean="0"/>
              <a:t>You can configure a single diagram to handle more than one event.</a:t>
            </a:r>
            <a:r>
              <a:rPr lang="en-US" b="0" baseline="0" dirty="0" smtClean="0"/>
              <a:t> </a:t>
            </a:r>
            <a:r>
              <a:rPr lang="en-US" b="0" dirty="0" smtClean="0"/>
              <a:t>To do this, click the </a:t>
            </a:r>
            <a:r>
              <a:rPr lang="en-US" b="1" dirty="0" smtClean="0"/>
              <a:t>Add</a:t>
            </a:r>
            <a:r>
              <a:rPr lang="en-US" b="1" baseline="0" dirty="0" smtClean="0"/>
              <a:t> Event</a:t>
            </a:r>
            <a:r>
              <a:rPr lang="en-US" b="0" baseline="0" dirty="0" smtClean="0"/>
              <a:t> </a:t>
            </a:r>
            <a:r>
              <a:rPr lang="en-US" b="0" dirty="0" smtClean="0"/>
              <a:t>button to add a new entry in</a:t>
            </a:r>
            <a:r>
              <a:rPr lang="en-US" b="0" baseline="0" dirty="0" smtClean="0"/>
              <a:t> Event Specifiers</a:t>
            </a:r>
            <a:r>
              <a:rPr lang="en-US" b="0" dirty="0" smtClean="0"/>
              <a:t>, and then use the Event</a:t>
            </a:r>
            <a:r>
              <a:rPr lang="en-US" b="0" baseline="0" dirty="0" smtClean="0"/>
              <a:t> Sources and Events panes </a:t>
            </a:r>
            <a:r>
              <a:rPr lang="en-US" b="0" dirty="0" smtClean="0"/>
              <a:t>to select its source and type. To share an event case, events should have compatible event data.</a:t>
            </a:r>
            <a:r>
              <a:rPr lang="en-US" b="0" baseline="0" dirty="0" smtClean="0"/>
              <a:t> </a:t>
            </a:r>
            <a:r>
              <a:rPr lang="en-US" b="0" dirty="0" smtClean="0"/>
              <a:t>Only data which is common to all events handled by an event case will be available in its event data node on the left border of the structure.</a:t>
            </a:r>
          </a:p>
          <a:p>
            <a:endParaRPr lang="en-US" b="0" dirty="0" smtClean="0"/>
          </a:p>
          <a:p>
            <a:r>
              <a:rPr lang="en-US" b="0" dirty="0" smtClean="0"/>
              <a:t>An event with a green arrow is a notify event; an event with a red arrow is a filter event.</a:t>
            </a:r>
          </a:p>
          <a:p>
            <a:endParaRPr lang="en-US" b="0" dirty="0" smtClean="0"/>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normAutofit/>
          </a:bodyPr>
          <a:lstStyle/>
          <a:p>
            <a:r>
              <a:rPr lang="en-US" b="0" dirty="0" smtClean="0"/>
              <a:t>For</a:t>
            </a:r>
            <a:r>
              <a:rPr lang="en-US" b="0" baseline="0" dirty="0" smtClean="0"/>
              <a:t> the demonstration: </a:t>
            </a:r>
            <a:r>
              <a:rPr lang="en-US" b="0" dirty="0" smtClean="0"/>
              <a:t>Drop one or two controls</a:t>
            </a:r>
            <a:r>
              <a:rPr lang="en-US" b="0" baseline="0" dirty="0" smtClean="0"/>
              <a:t> on front panel, including a </a:t>
            </a:r>
            <a:r>
              <a:rPr lang="en-US" b="1" baseline="0" dirty="0" smtClean="0"/>
              <a:t>Stop</a:t>
            </a:r>
            <a:r>
              <a:rPr lang="en-US" b="0" baseline="0" dirty="0" smtClean="0"/>
              <a:t> button.  On the block diagram, </a:t>
            </a:r>
            <a:r>
              <a:rPr lang="en-US" b="0" dirty="0" smtClean="0"/>
              <a:t>drop an Event</a:t>
            </a:r>
            <a:r>
              <a:rPr lang="en-US" b="0" baseline="0" dirty="0" smtClean="0"/>
              <a:t> structure in a While Loop. Configure the Event structure to respond to the front panel controls and then terminate using the Stop value change.</a:t>
            </a:r>
          </a:p>
          <a:p>
            <a:endParaRPr lang="en-US" b="0" baseline="0" dirty="0" smtClean="0"/>
          </a:p>
          <a:p>
            <a:r>
              <a:rPr lang="en-US" b="0" baseline="0" dirty="0" smtClean="0"/>
              <a:t>Describe the event registration as part of the demonstration.  </a:t>
            </a:r>
          </a:p>
          <a:p>
            <a:pPr lvl="1"/>
            <a:r>
              <a:rPr lang="en-US" b="1" dirty="0" smtClean="0"/>
              <a:t>Event Registration:</a:t>
            </a:r>
          </a:p>
          <a:p>
            <a:pPr lvl="2"/>
            <a:r>
              <a:rPr lang="en-US" dirty="0" smtClean="0"/>
              <a:t>Collection of steps that happen behind the scenes to prepare the LabVIEW Event Handler to handle the event.</a:t>
            </a:r>
          </a:p>
          <a:p>
            <a:pPr lvl="2"/>
            <a:r>
              <a:rPr lang="en-US" b="0" dirty="0" smtClean="0"/>
              <a:t>Event registration involves:</a:t>
            </a:r>
          </a:p>
          <a:p>
            <a:pPr marL="342900" indent="-342900">
              <a:buFont typeface="+mj-lt"/>
              <a:buAutoNum type="arabicPeriod"/>
            </a:pPr>
            <a:r>
              <a:rPr lang="en-US" b="0" dirty="0" smtClean="0"/>
              <a:t>	Allocation of memory to queue up events.</a:t>
            </a:r>
          </a:p>
          <a:p>
            <a:pPr marL="342900" indent="-342900">
              <a:buFont typeface="+mj-lt"/>
              <a:buAutoNum type="arabicPeriod"/>
            </a:pPr>
            <a:r>
              <a:rPr lang="en-US" b="0" dirty="0" smtClean="0"/>
              <a:t>	</a:t>
            </a:r>
            <a:r>
              <a:rPr lang="en-US" b="0" baseline="0" dirty="0" smtClean="0"/>
              <a:t>Spawning of pieces of code that run behind the scenes to catch events that happen. These pieces of code are called </a:t>
            </a:r>
            <a:r>
              <a:rPr lang="en-US" b="0" i="1" baseline="0" dirty="0" smtClean="0"/>
              <a:t>listeners</a:t>
            </a:r>
            <a:r>
              <a:rPr lang="en-US" b="0" baseline="0" dirty="0" smtClean="0"/>
              <a:t> or </a:t>
            </a:r>
            <a:r>
              <a:rPr lang="en-US" b="0" i="1" baseline="0" dirty="0" smtClean="0"/>
              <a:t>observers</a:t>
            </a:r>
            <a:r>
              <a:rPr lang="en-US" b="0" i="0" baseline="0" dirty="0" smtClean="0"/>
              <a:t>.</a:t>
            </a:r>
            <a:r>
              <a:rPr lang="en-US" b="0" baseline="0" dirty="0" smtClean="0"/>
              <a:t> </a:t>
            </a:r>
          </a:p>
          <a:p>
            <a:endParaRPr lang="en-US" b="0" baseline="0" dirty="0" smtClean="0"/>
          </a:p>
          <a:p>
            <a:r>
              <a:rPr lang="en-US" b="0" baseline="0" dirty="0" smtClean="0"/>
              <a:t>Key points:</a:t>
            </a:r>
          </a:p>
          <a:p>
            <a:pPr>
              <a:buFont typeface="Arial" pitchFamily="34" charset="0"/>
              <a:buChar char="•"/>
            </a:pPr>
            <a:r>
              <a:rPr lang="en-GB" b="0" dirty="0" smtClean="0"/>
              <a:t>  LabVIEW</a:t>
            </a:r>
            <a:r>
              <a:rPr lang="en-GB" b="0" baseline="0" dirty="0" smtClean="0"/>
              <a:t> </a:t>
            </a:r>
            <a:r>
              <a:rPr lang="en-GB" b="0" dirty="0" smtClean="0"/>
              <a:t>registers events that you configure with the Edit Events dialog box.</a:t>
            </a:r>
          </a:p>
          <a:p>
            <a:pPr lvl="1">
              <a:buFont typeface="Arial" pitchFamily="34" charset="0"/>
              <a:buChar char="•"/>
            </a:pPr>
            <a:r>
              <a:rPr lang="en-GB" dirty="0" smtClean="0"/>
              <a:t>  When a registered event occurs, LabVIEW queues the</a:t>
            </a:r>
            <a:r>
              <a:rPr lang="en-GB" baseline="0" dirty="0" smtClean="0"/>
              <a:t> event</a:t>
            </a:r>
            <a:r>
              <a:rPr lang="en-GB" dirty="0" smtClean="0"/>
              <a:t> until the Event Handler executes.</a:t>
            </a:r>
          </a:p>
          <a:p>
            <a:pPr lvl="1">
              <a:buFont typeface="Arial" pitchFamily="34" charset="0"/>
              <a:buChar char="•"/>
            </a:pPr>
            <a:r>
              <a:rPr lang="en-GB" dirty="0" smtClean="0"/>
              <a:t>  It is not possible to miss events or process them out of order.</a:t>
            </a:r>
          </a:p>
          <a:p>
            <a:pPr lvl="1">
              <a:buFont typeface="Arial" pitchFamily="34" charset="0"/>
              <a:buChar char="•"/>
            </a:pPr>
            <a:r>
              <a:rPr lang="en-GB" dirty="0" smtClean="0"/>
              <a:t>  Events are unregistered when the VI becomes idle.</a:t>
            </a:r>
          </a:p>
          <a:p>
            <a:endParaRPr lang="en-US" b="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Rot="1" noChangeAspect="1" noChangeArrowheads="1" noTextEdit="1"/>
          </p:cNvSpPr>
          <p:nvPr>
            <p:ph type="sldImg"/>
          </p:nvPr>
        </p:nvSpPr>
        <p:spPr>
          <a:xfrm>
            <a:off x="342900" y="696913"/>
            <a:ext cx="6197600" cy="3486150"/>
          </a:xfrm>
        </p:spPr>
      </p:sp>
      <p:sp>
        <p:nvSpPr>
          <p:cNvPr id="534531"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tab pos="457200" algn="l"/>
              </a:tabLst>
              <a:defRPr/>
            </a:pPr>
            <a:r>
              <a:rPr lang="en-US" dirty="0" smtClean="0"/>
              <a:t>For a complete list of Caveats and Recommendations, refer to LabVIEW Help topic: </a:t>
            </a:r>
            <a:r>
              <a:rPr lang="en-US" i="1" dirty="0" smtClean="0"/>
              <a:t>Caveats and Recommendations when Using Events in LabVIEW.</a:t>
            </a:r>
          </a:p>
          <a:p>
            <a:endParaRPr lang="en-US" sz="1400" b="0" dirty="0" smtClean="0">
              <a:latin typeface="Arial" pitchFamily="34" charset="0"/>
            </a:endParaRPr>
          </a:p>
          <a:p>
            <a:pPr lvl="1"/>
            <a:r>
              <a:rPr lang="en-US" dirty="0" smtClean="0"/>
              <a:t>Avoid using an Event structure outside of a loop.</a:t>
            </a:r>
          </a:p>
          <a:p>
            <a:pPr lvl="2"/>
            <a:r>
              <a:rPr lang="en-US" dirty="0" smtClean="0"/>
              <a:t>The Event structure handles only one event each time it executes.</a:t>
            </a:r>
          </a:p>
          <a:p>
            <a:pPr lvl="1"/>
            <a:endParaRPr lang="en-US" dirty="0" smtClean="0"/>
          </a:p>
          <a:p>
            <a:pPr lvl="1"/>
            <a:r>
              <a:rPr lang="en-US" dirty="0" smtClean="0"/>
              <a:t>Place only one Event structure in a loop.</a:t>
            </a:r>
          </a:p>
          <a:p>
            <a:pPr lvl="2"/>
            <a:r>
              <a:rPr lang="en-US" dirty="0" smtClean="0"/>
              <a:t>If you place two Event structures in a single loop, the loop cannot iterate until both Event structures handle an event.</a:t>
            </a:r>
          </a:p>
          <a:p>
            <a:pPr lvl="2"/>
            <a:r>
              <a:rPr lang="en-US" dirty="0" smtClean="0"/>
              <a:t>The loop can become unresponsive if two</a:t>
            </a:r>
            <a:r>
              <a:rPr lang="en-US" baseline="0" dirty="0" smtClean="0"/>
              <a:t> Event structures are in a single loop.</a:t>
            </a:r>
            <a:endParaRPr lang="en-US" dirty="0" smtClean="0"/>
          </a:p>
          <a:p>
            <a:pPr lvl="1"/>
            <a:endParaRPr lang="en-US" dirty="0" smtClean="0"/>
          </a:p>
          <a:p>
            <a:pPr lvl="1"/>
            <a:r>
              <a:rPr lang="en-US" dirty="0" smtClean="0"/>
              <a:t>Avoid configuring two Event structures to handle the same event.</a:t>
            </a:r>
          </a:p>
          <a:p>
            <a:endParaRPr lang="en-US" sz="1400" b="0" dirty="0" smtClean="0">
              <a:latin typeface="Arial" pitchFamily="34" charset="0"/>
            </a:endParaRPr>
          </a:p>
          <a:p>
            <a:pPr lvl="1"/>
            <a:r>
              <a:rPr lang="en-US" dirty="0" smtClean="0"/>
              <a:t>Use a Value Change event to detect value changes.</a:t>
            </a:r>
          </a:p>
          <a:p>
            <a:pPr lvl="2"/>
            <a:r>
              <a:rPr lang="en-US" dirty="0" smtClean="0"/>
              <a:t>Value Change events will generate events regardless of how the user modifies the control.</a:t>
            </a:r>
          </a:p>
          <a:p>
            <a:pPr lvl="3"/>
            <a:r>
              <a:rPr lang="en-US" dirty="0" smtClean="0"/>
              <a:t>Examples of Value</a:t>
            </a:r>
            <a:r>
              <a:rPr lang="en-US" baseline="0" dirty="0" smtClean="0"/>
              <a:t> Change events are: </a:t>
            </a:r>
            <a:r>
              <a:rPr lang="en-US" dirty="0" smtClean="0"/>
              <a:t>Keyboard shortcut, increment/decrement arrow buttons, keyboard entry in digital display </a:t>
            </a:r>
          </a:p>
          <a:p>
            <a:pPr lvl="2"/>
            <a:r>
              <a:rPr lang="en-US" b="0" dirty="0" smtClean="0"/>
              <a:t>The Value Change event is</a:t>
            </a:r>
            <a:r>
              <a:rPr lang="en-US" b="0" baseline="0" dirty="0" smtClean="0"/>
              <a:t> easier and more efficient than attempting to monitor keyboard and mouse actions for a given control.</a:t>
            </a:r>
            <a:r>
              <a:rPr lang="en-US" dirty="0" smtClean="0"/>
              <a:t> </a:t>
            </a:r>
          </a:p>
          <a:p>
            <a:endParaRPr lang="en-US" sz="1400" b="0" dirty="0" smtClean="0">
              <a:latin typeface="Arial" pitchFamily="34" charset="0"/>
            </a:endParaRPr>
          </a:p>
          <a:p>
            <a:pPr lvl="1"/>
            <a:r>
              <a:rPr lang="en-US" dirty="0" smtClean="0"/>
              <a:t>Keep event handling code short and quick.</a:t>
            </a:r>
          </a:p>
          <a:p>
            <a:pPr lvl="2"/>
            <a:r>
              <a:rPr lang="en-US" dirty="0" smtClean="0"/>
              <a:t>It is possible to lock the user interface if code takes too long to execute.</a:t>
            </a:r>
          </a:p>
          <a:p>
            <a:pPr lvl="2"/>
            <a:r>
              <a:rPr lang="en-US" b="0" baseline="0" dirty="0" smtClean="0"/>
              <a:t>For the UI Event Handler to be effective, the event handling code for all events needs to be short and quick!</a:t>
            </a:r>
            <a:endParaRPr lang="en-US" dirty="0" smtClean="0"/>
          </a:p>
          <a:p>
            <a:endParaRPr lang="en-US" sz="1400" b="0" dirty="0" smtClean="0">
              <a:latin typeface="Arial" pitchFamily="34" charset="0"/>
            </a:endParaRPr>
          </a:p>
          <a:p>
            <a:r>
              <a:rPr lang="en-US" sz="1400" b="0" dirty="0" smtClean="0">
                <a:latin typeface="Arial" pitchFamily="34" charset="0"/>
              </a:rPr>
              <a:t>When you trigger an event on a Boolean control configured with a latching mechanical action, the Boolean control does not reset to its default value until the block diagram reads the terminal on the Boolean control. You must read the terminal inside the event case for the mechanical action to work correctly.</a:t>
            </a:r>
          </a:p>
          <a:p>
            <a:endParaRPr lang="en-US" sz="1400" b="0" dirty="0"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xfrm>
            <a:off x="342900" y="696913"/>
            <a:ext cx="6197600" cy="3486150"/>
          </a:xfrm>
          <a:ln/>
        </p:spPr>
      </p:sp>
      <p:sp>
        <p:nvSpPr>
          <p:cNvPr id="132099"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132100" name="Slide Number Placeholder 3"/>
          <p:cNvSpPr>
            <a:spLocks noGrp="1"/>
          </p:cNvSpPr>
          <p:nvPr>
            <p:ph type="sldNum" sz="quarter" idx="4294967295"/>
          </p:nvPr>
        </p:nvSpPr>
        <p:spPr bwMode="auto">
          <a:xfrm>
            <a:off x="3897313" y="8829675"/>
            <a:ext cx="2982912" cy="465138"/>
          </a:xfrm>
          <a:prstGeom prst="rect">
            <a:avLst/>
          </a:prstGeom>
          <a:noFill/>
          <a:ln>
            <a:miter lim="800000"/>
            <a:headEnd/>
            <a:tailEnd/>
          </a:ln>
        </p:spPr>
        <p:txBody>
          <a:bodyPr/>
          <a:lstStyle/>
          <a:p>
            <a:fld id="{EABA2F21-723B-4E51-824E-D689C33065DC}" type="slidenum">
              <a:rPr lang="en-US"/>
              <a:pPr/>
              <a:t>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4294967295"/>
          </p:nvPr>
        </p:nvSpPr>
        <p:spPr bwMode="auto">
          <a:xfrm>
            <a:off x="3897313" y="8829675"/>
            <a:ext cx="2982912" cy="465138"/>
          </a:xfrm>
          <a:prstGeom prst="rect">
            <a:avLst/>
          </a:prstGeom>
          <a:noFill/>
          <a:ln>
            <a:miter lim="800000"/>
            <a:headEnd/>
            <a:tailEnd/>
          </a:ln>
        </p:spPr>
        <p:txBody>
          <a:bodyPr/>
          <a:lstStyle/>
          <a:p>
            <a:fld id="{7BF070FF-0A30-4C7D-BBCA-05B7F89ED5D4}" type="slidenum">
              <a:rPr lang="en-US"/>
              <a:pPr/>
              <a:t>8</a:t>
            </a:fld>
            <a:endParaRPr lang="en-US" dirty="0"/>
          </a:p>
        </p:txBody>
      </p:sp>
      <p:sp>
        <p:nvSpPr>
          <p:cNvPr id="139267" name="Rectangle 2"/>
          <p:cNvSpPr>
            <a:spLocks noGrp="1" noRot="1" noChangeAspect="1" noChangeArrowheads="1" noTextEdit="1"/>
          </p:cNvSpPr>
          <p:nvPr>
            <p:ph type="sldImg"/>
          </p:nvPr>
        </p:nvSpPr>
        <p:spPr>
          <a:xfrm>
            <a:off x="-85725" y="457200"/>
            <a:ext cx="6908800" cy="3886200"/>
          </a:xfrm>
          <a:ln/>
        </p:spPr>
      </p:sp>
      <p:sp>
        <p:nvSpPr>
          <p:cNvPr id="139268" name="Rectangle 3"/>
          <p:cNvSpPr>
            <a:spLocks noGrp="1" noChangeArrowheads="1"/>
          </p:cNvSpPr>
          <p:nvPr>
            <p:ph type="body" idx="1"/>
          </p:nvPr>
        </p:nvSpPr>
        <p:spPr>
          <a:xfrm>
            <a:off x="688975" y="4581525"/>
            <a:ext cx="5503863" cy="4181475"/>
          </a:xfrm>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4294967295"/>
          </p:nvPr>
        </p:nvSpPr>
        <p:spPr bwMode="auto">
          <a:xfrm>
            <a:off x="3897313" y="8829675"/>
            <a:ext cx="2982912" cy="465138"/>
          </a:xfrm>
          <a:prstGeom prst="rect">
            <a:avLst/>
          </a:prstGeom>
          <a:noFill/>
          <a:ln>
            <a:miter lim="800000"/>
            <a:headEnd/>
            <a:tailEnd/>
          </a:ln>
        </p:spPr>
        <p:txBody>
          <a:bodyPr/>
          <a:lstStyle/>
          <a:p>
            <a:fld id="{7BF070FF-0A30-4C7D-BBCA-05B7F89ED5D4}" type="slidenum">
              <a:rPr lang="en-US"/>
              <a:pPr/>
              <a:t>9</a:t>
            </a:fld>
            <a:endParaRPr lang="en-US" dirty="0"/>
          </a:p>
        </p:txBody>
      </p:sp>
      <p:sp>
        <p:nvSpPr>
          <p:cNvPr id="139267" name="Rectangle 2"/>
          <p:cNvSpPr>
            <a:spLocks noGrp="1" noRot="1" noChangeAspect="1" noChangeArrowheads="1" noTextEdit="1"/>
          </p:cNvSpPr>
          <p:nvPr>
            <p:ph type="sldImg"/>
          </p:nvPr>
        </p:nvSpPr>
        <p:spPr>
          <a:xfrm>
            <a:off x="-85725" y="457200"/>
            <a:ext cx="6908800" cy="3886200"/>
          </a:xfrm>
          <a:ln/>
        </p:spPr>
      </p:sp>
      <p:sp>
        <p:nvSpPr>
          <p:cNvPr id="139268" name="Rectangle 3"/>
          <p:cNvSpPr>
            <a:spLocks noGrp="1" noChangeArrowheads="1"/>
          </p:cNvSpPr>
          <p:nvPr>
            <p:ph type="body" idx="1"/>
          </p:nvPr>
        </p:nvSpPr>
        <p:spPr>
          <a:xfrm>
            <a:off x="688975" y="4581525"/>
            <a:ext cx="5503863" cy="4181475"/>
          </a:xfrm>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normAutofit/>
          </a:bodyPr>
          <a:lstStyle/>
          <a:p>
            <a:r>
              <a:rPr lang="en-US" b="0" dirty="0" smtClean="0"/>
              <a:t>Refer to Instructor Guide for demo instructions.</a:t>
            </a:r>
            <a:endParaRPr lang="en-US" b="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normAutofit fontScale="47500" lnSpcReduction="20000"/>
          </a:bodyPr>
          <a:lstStyle/>
          <a:p>
            <a:r>
              <a:rPr lang="en-US" sz="3000" dirty="0" smtClean="0"/>
              <a:t>Polling</a:t>
            </a:r>
          </a:p>
          <a:p>
            <a:pPr marL="237744" indent="-237744">
              <a:buFont typeface="Arial" pitchFamily="34" charset="0"/>
              <a:buChar char="•"/>
            </a:pPr>
            <a:r>
              <a:rPr lang="en-US" sz="2600" b="0" dirty="0" smtClean="0"/>
              <a:t>Method of event-based programming where a loop must continually run code to check if changes have occurred. </a:t>
            </a:r>
          </a:p>
          <a:p>
            <a:pPr marL="237744" indent="-237744">
              <a:buFont typeface="Arial" pitchFamily="34" charset="0"/>
              <a:buChar char="•"/>
            </a:pPr>
            <a:r>
              <a:rPr lang="en-US" sz="2600" b="0" dirty="0" smtClean="0"/>
              <a:t>Polling the front panel requires a significant amount of CPU time.</a:t>
            </a:r>
          </a:p>
          <a:p>
            <a:pPr marL="237744" indent="-237744">
              <a:buFont typeface="Arial" pitchFamily="34" charset="0"/>
              <a:buChar char="•"/>
            </a:pPr>
            <a:r>
              <a:rPr lang="en-US" sz="2600" b="0" dirty="0" smtClean="0"/>
              <a:t>Polling can fail to detect changes if they occur too quickly.</a:t>
            </a:r>
          </a:p>
          <a:p>
            <a:r>
              <a:rPr lang="en-US" sz="3000" dirty="0" smtClean="0"/>
              <a:t>Event Structures</a:t>
            </a:r>
          </a:p>
          <a:p>
            <a:pPr marL="237744" indent="-237744">
              <a:buFont typeface="Arial" pitchFamily="34" charset="0"/>
              <a:buChar char="•"/>
            </a:pPr>
            <a:r>
              <a:rPr lang="en-US" sz="2600" b="0" dirty="0" smtClean="0"/>
              <a:t>Events in Event structures eliminate the need to poll the front panel.</a:t>
            </a:r>
          </a:p>
          <a:p>
            <a:pPr marL="237744" indent="-237744">
              <a:buFont typeface="Arial" pitchFamily="34" charset="0"/>
              <a:buChar char="•"/>
            </a:pPr>
            <a:r>
              <a:rPr lang="en-US" sz="2600" b="0" dirty="0" smtClean="0"/>
              <a:t>Benefits of using Event structures:</a:t>
            </a:r>
          </a:p>
          <a:p>
            <a:pPr marL="471107" lvl="1" indent="-237744">
              <a:buFont typeface="Arial Narrow" pitchFamily="34" charset="0"/>
              <a:buChar char="–"/>
            </a:pPr>
            <a:r>
              <a:rPr lang="en-US" sz="2600" dirty="0" smtClean="0"/>
              <a:t>Reduces the CPU requirements of the program.</a:t>
            </a:r>
          </a:p>
          <a:p>
            <a:pPr marL="471107" lvl="1" indent="-237744">
              <a:buFont typeface="Arial Narrow" pitchFamily="34" charset="0"/>
              <a:buChar char="–"/>
            </a:pPr>
            <a:r>
              <a:rPr lang="en-US" sz="2600" dirty="0" smtClean="0"/>
              <a:t>Simplifies the block diagram code.</a:t>
            </a:r>
          </a:p>
          <a:p>
            <a:pPr marL="471107" lvl="1" indent="-237744">
              <a:buFont typeface="Arial Narrow" pitchFamily="34" charset="0"/>
              <a:buChar char="–"/>
            </a:pPr>
            <a:r>
              <a:rPr lang="en-US" sz="2600" dirty="0" smtClean="0"/>
              <a:t>Guarantees that the block diagram can respond to all interactions the user makes. Handles</a:t>
            </a:r>
            <a:r>
              <a:rPr lang="en-US" sz="2600" baseline="0" dirty="0" smtClean="0"/>
              <a:t> all events in the order they occur. Does not miss any events.</a:t>
            </a:r>
            <a:endParaRPr lang="en-US" sz="2600" dirty="0" smtClean="0"/>
          </a:p>
          <a:p>
            <a:endParaRPr lang="en-US" b="0" dirty="0" smtClean="0"/>
          </a:p>
          <a:p>
            <a:r>
              <a:rPr lang="en-US" b="0" dirty="0" smtClean="0"/>
              <a:t>Event-driven programs usually include a loop that waits for an event to occur, executes code to respond to the event, and reiterates to wait for the next event. </a:t>
            </a:r>
          </a:p>
          <a:p>
            <a:endParaRPr lang="en-US" b="0" dirty="0" smtClean="0"/>
          </a:p>
          <a:p>
            <a:r>
              <a:rPr lang="en-US" b="0" dirty="0" smtClean="0"/>
              <a:t>Events allow you to execute a specific event-handling case each time a user performs a specific action. Without events, the block diagram must poll the state of front panel objects in a loop, checking to see if any change has occurred. Polling the front panel requires a significant amount of CPU time and can fail to detect changes if they occur too quickly. By using events to respond to specific user actions, you eliminate the need to poll the front panel to determine which actions the user performed. Instead, LabVIEW actively notifies the block diagram each time an interaction you specified occurs. Using events reduces CPU requirements of the program, simplifies the block diagram code, and guarantees that the block diagram can respond to all interactions the user makes.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normAutofit/>
          </a:bodyPr>
          <a:lstStyle/>
          <a:p>
            <a:endParaRPr lang="en-US" b="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Rot="1" noChangeAspect="1" noChangeArrowheads="1" noTextEdit="1"/>
          </p:cNvSpPr>
          <p:nvPr>
            <p:ph type="sldImg"/>
          </p:nvPr>
        </p:nvSpPr>
        <p:spPr>
          <a:xfrm>
            <a:off x="-112713" y="304800"/>
            <a:ext cx="7107238" cy="3998913"/>
          </a:xfrm>
        </p:spPr>
      </p:sp>
      <p:sp>
        <p:nvSpPr>
          <p:cNvPr id="659459" name="Rectangle 3"/>
          <p:cNvSpPr>
            <a:spLocks noGrp="1" noChangeArrowheads="1"/>
          </p:cNvSpPr>
          <p:nvPr>
            <p:ph type="body" idx="1"/>
          </p:nvPr>
        </p:nvSpPr>
        <p:spPr>
          <a:xfrm>
            <a:off x="688805" y="4416425"/>
            <a:ext cx="5504203" cy="4183063"/>
          </a:xfrm>
          <a:noFill/>
          <a:ln/>
        </p:spPr>
        <p:txBody>
          <a:bodyPr/>
          <a:lstStyle/>
          <a:p>
            <a:r>
              <a:rPr lang="en-US" sz="1100" b="1" i="0" baseline="0" dirty="0" smtClean="0">
                <a:latin typeface="Arial" pitchFamily="34" charset="0"/>
              </a:rPr>
              <a:t>Event </a:t>
            </a:r>
            <a:r>
              <a:rPr lang="en-US" sz="1100" b="1" i="0" baseline="0" dirty="0">
                <a:latin typeface="Arial" pitchFamily="34" charset="0"/>
              </a:rPr>
              <a:t>Structure Configuration</a:t>
            </a:r>
          </a:p>
          <a:p>
            <a:r>
              <a:rPr lang="en-US" sz="1100" b="0" dirty="0" smtClean="0">
                <a:latin typeface="Arial" pitchFamily="34" charset="0"/>
              </a:rPr>
              <a:t>You </a:t>
            </a:r>
            <a:r>
              <a:rPr lang="en-US" sz="1100" b="0" dirty="0">
                <a:latin typeface="Arial" pitchFamily="34" charset="0"/>
              </a:rPr>
              <a:t>can select exactly which events will wake up your Event structure by right-clicking the border and selecting </a:t>
            </a:r>
            <a:r>
              <a:rPr lang="en-US" sz="1100" b="1" i="0" baseline="0" dirty="0">
                <a:latin typeface="Arial" pitchFamily="34" charset="0"/>
              </a:rPr>
              <a:t>Edit Events Handled by This Case</a:t>
            </a:r>
            <a:r>
              <a:rPr lang="en-US" sz="1100" b="0" dirty="0">
                <a:latin typeface="Arial" pitchFamily="34" charset="0"/>
              </a:rPr>
              <a:t> from the shortcut </a:t>
            </a:r>
            <a:r>
              <a:rPr lang="en-US" sz="1100" b="0" dirty="0" smtClean="0">
                <a:latin typeface="Arial" pitchFamily="34" charset="0"/>
              </a:rPr>
              <a:t>menu.</a:t>
            </a:r>
            <a:r>
              <a:rPr lang="en-US" sz="1100" b="0" baseline="0" dirty="0" smtClean="0">
                <a:latin typeface="Arial" pitchFamily="34" charset="0"/>
              </a:rPr>
              <a:t> </a:t>
            </a:r>
            <a:r>
              <a:rPr lang="en-US" sz="1100" b="0" dirty="0" smtClean="0">
                <a:latin typeface="Arial" pitchFamily="34" charset="0"/>
              </a:rPr>
              <a:t>This </a:t>
            </a:r>
            <a:r>
              <a:rPr lang="en-US" sz="1100" b="0" dirty="0">
                <a:latin typeface="Arial" pitchFamily="34" charset="0"/>
              </a:rPr>
              <a:t>opens the </a:t>
            </a:r>
            <a:r>
              <a:rPr lang="en-US" sz="1100" b="1" dirty="0" smtClean="0">
                <a:latin typeface="Arial" pitchFamily="34" charset="0"/>
              </a:rPr>
              <a:t>Edit Events</a:t>
            </a:r>
            <a:r>
              <a:rPr lang="en-US" sz="1100" b="0" dirty="0" smtClean="0">
                <a:latin typeface="Arial" pitchFamily="34" charset="0"/>
              </a:rPr>
              <a:t> </a:t>
            </a:r>
            <a:r>
              <a:rPr lang="en-US" sz="1100" b="0" dirty="0">
                <a:latin typeface="Arial" pitchFamily="34" charset="0"/>
              </a:rPr>
              <a:t>dialog box.</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Intro Slide">
    <p:spTree>
      <p:nvGrpSpPr>
        <p:cNvPr id="1" name=""/>
        <p:cNvGrpSpPr/>
        <p:nvPr/>
      </p:nvGrpSpPr>
      <p:grpSpPr>
        <a:xfrm>
          <a:off x="0" y="0"/>
          <a:ext cx="0" cy="0"/>
          <a:chOff x="0" y="0"/>
          <a:chExt cx="0" cy="0"/>
        </a:xfrm>
      </p:grpSpPr>
      <p:sp>
        <p:nvSpPr>
          <p:cNvPr id="3" name="TextBox 2"/>
          <p:cNvSpPr txBox="1"/>
          <p:nvPr/>
        </p:nvSpPr>
        <p:spPr>
          <a:xfrm>
            <a:off x="354503" y="4748219"/>
            <a:ext cx="636713" cy="276999"/>
          </a:xfrm>
          <a:prstGeom prst="rect">
            <a:avLst/>
          </a:prstGeom>
          <a:noFill/>
        </p:spPr>
        <p:txBody>
          <a:bodyPr wrap="none" rtlCol="0">
            <a:spAutoFit/>
          </a:bodyPr>
          <a:lstStyle/>
          <a:p>
            <a:r>
              <a:rPr lang="en-US" sz="1200" b="0" i="0" dirty="0" smtClean="0">
                <a:solidFill>
                  <a:prstClr val="black"/>
                </a:solidFill>
                <a:latin typeface="黑体"/>
                <a:cs typeface="黑体"/>
              </a:rPr>
              <a:t>ni.com</a:t>
            </a:r>
            <a:endParaRPr lang="zh-CN" sz="1200" b="0" i="0" dirty="0">
              <a:solidFill>
                <a:prstClr val="black"/>
              </a:solidFill>
              <a:latin typeface="黑体"/>
              <a:cs typeface="黑体"/>
            </a:endParaRPr>
          </a:p>
        </p:txBody>
      </p:sp>
      <p:pic>
        <p:nvPicPr>
          <p:cNvPr id="5" name="Picture 4" descr="PPT-corporate-background-16x9_wlogo.jpg"/>
          <p:cNvPicPr>
            <a:picLocks noChangeAspect="1"/>
          </p:cNvPicPr>
          <p:nvPr/>
        </p:nvPicPr>
        <p:blipFill>
          <a:blip r:embed="rId2" cstate="print">
            <a:extLst>
              <a:ext uri="{28A0092B-C50C-407E-A947-70E740481C1C}">
                <a14:useLocalDpi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val="0"/>
              </a:ext>
            </a:extLst>
          </a:blip>
          <a:stretch>
            <a:fillRect/>
          </a:stretch>
        </p:blipFill>
        <p:spPr>
          <a:xfrm>
            <a:off x="0" y="-19050"/>
            <a:ext cx="9144000" cy="5143500"/>
          </a:xfrm>
          <a:prstGeom prst="rect">
            <a:avLst/>
          </a:prstGeom>
        </p:spPr>
      </p:pic>
    </p:spTree>
    <p:extLst>
      <p:ext uri="{BB962C8B-B14F-4D97-AF65-F5344CB8AC3E}">
        <p14:creation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p14="http://schemas.microsoft.com/office/powerpoint/2010/main" val="963566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emonstration">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6" name="Picture 15" descr="demo white-05.png"/>
          <p:cNvPicPr>
            <a:picLocks noChangeAspect="1"/>
          </p:cNvPicPr>
          <p:nvPr/>
        </p:nvPicPr>
        <p:blipFill>
          <a:blip r:embed="rId2" cstate="print">
            <a:extLst>
              <a:ext uri="{28A0092B-C50C-407E-A947-70E740481C1C}">
                <a14:useLocalDpi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val="0"/>
              </a:ext>
            </a:extLst>
          </a:blip>
          <a:stretch>
            <a:fillRect/>
          </a:stretch>
        </p:blipFill>
        <p:spPr>
          <a:xfrm>
            <a:off x="7991064" y="171453"/>
            <a:ext cx="863684" cy="710063"/>
          </a:xfrm>
          <a:prstGeom prst="rect">
            <a:avLst/>
          </a:prstGeom>
        </p:spPr>
      </p:pic>
      <p:sp>
        <p:nvSpPr>
          <p:cNvPr id="3" name="Text Placeholder 2"/>
          <p:cNvSpPr>
            <a:spLocks noGrp="1"/>
          </p:cNvSpPr>
          <p:nvPr>
            <p:ph type="body" sz="quarter" idx="15" hasCustomPrompt="1"/>
          </p:nvPr>
        </p:nvSpPr>
        <p:spPr>
          <a:xfrm>
            <a:off x="762001" y="2628900"/>
            <a:ext cx="7858125" cy="1200150"/>
          </a:xfrm>
        </p:spPr>
        <p:txBody>
          <a:bodyPr>
            <a:normAutofit/>
          </a:bodyPr>
          <a:lstStyle>
            <a:lvl1pPr marL="0" indent="0">
              <a:buClrTx/>
              <a:buFont typeface="Lucida Grande"/>
              <a:buNone/>
              <a:defRPr sz="2000"/>
            </a:lvl1pPr>
            <a:lvl5pPr>
              <a:defRPr sz="1600"/>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
        <p:nvSpPr>
          <p:cNvPr id="14" name="TextBox 13"/>
          <p:cNvSpPr txBox="1"/>
          <p:nvPr/>
        </p:nvSpPr>
        <p:spPr>
          <a:xfrm>
            <a:off x="839988" y="542114"/>
            <a:ext cx="6894312" cy="276999"/>
          </a:xfrm>
          <a:prstGeom prst="rect">
            <a:avLst/>
          </a:prstGeom>
          <a:noFill/>
        </p:spPr>
        <p:txBody>
          <a:bodyPr wrap="square" rtlCol="0" anchor="b">
            <a:spAutoFit/>
          </a:bodyPr>
          <a:lstStyle/>
          <a:p>
            <a:pPr algn="l">
              <a:spcBef>
                <a:spcPts val="573"/>
              </a:spcBef>
            </a:pPr>
            <a:r>
              <a:rPr lang="en-US" sz="1200" baseline="0" dirty="0" smtClean="0">
                <a:solidFill>
                  <a:schemeClr val="bg1"/>
                </a:solidFill>
                <a:latin typeface="黑体"/>
                <a:cs typeface="黑体"/>
              </a:rPr>
              <a:t>第6课 </a:t>
            </a:r>
            <a:r>
              <a:rPr lang="en-US" sz="1200" baseline="0" dirty="0" err="1" smtClean="0">
                <a:solidFill>
                  <a:schemeClr val="bg1"/>
                </a:solidFill>
                <a:latin typeface="黑体"/>
                <a:cs typeface="黑体"/>
              </a:rPr>
              <a:t>使用决策结构</a:t>
            </a:r>
            <a:endParaRPr lang="zh-CN" sz="1200" baseline="0" dirty="0">
              <a:solidFill>
                <a:schemeClr val="bg1"/>
              </a:solidFill>
              <a:latin typeface="黑体"/>
            </a:endParaRPr>
          </a:p>
        </p:txBody>
      </p:sp>
      <p:sp>
        <p:nvSpPr>
          <p:cNvPr id="18" name="Text Placeholder 15"/>
          <p:cNvSpPr>
            <a:spLocks noGrp="1"/>
          </p:cNvSpPr>
          <p:nvPr>
            <p:ph type="body" idx="18" hasCustomPrompt="1"/>
          </p:nvPr>
        </p:nvSpPr>
        <p:spPr>
          <a:xfrm>
            <a:off x="754905" y="1441619"/>
            <a:ext cx="8229600" cy="518337"/>
          </a:xfrm>
        </p:spPr>
        <p:txBody>
          <a:bodyPr anchor="t">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smtClean="0"/>
              <a:t>Demonstration Title</a:t>
            </a:r>
          </a:p>
        </p:txBody>
      </p:sp>
      <p:sp>
        <p:nvSpPr>
          <p:cNvPr id="19" name="TextBox 18"/>
          <p:cNvSpPr txBox="1"/>
          <p:nvPr/>
        </p:nvSpPr>
        <p:spPr>
          <a:xfrm>
            <a:off x="754913" y="786812"/>
            <a:ext cx="8208335" cy="769441"/>
          </a:xfrm>
          <a:prstGeom prst="rect">
            <a:avLst/>
          </a:prstGeom>
          <a:noFill/>
        </p:spPr>
        <p:txBody>
          <a:bodyPr wrap="square" rtlCol="0">
            <a:spAutoFit/>
          </a:bodyPr>
          <a:lstStyle/>
          <a:p>
            <a:pPr algn="l"/>
            <a:r>
              <a:rPr lang="en-US" sz="4400" dirty="0" smtClean="0">
                <a:solidFill>
                  <a:schemeClr val="bg2"/>
                </a:solidFill>
                <a:latin typeface="黑体"/>
                <a:cs typeface="黑体"/>
              </a:rPr>
              <a:t>演示</a:t>
            </a:r>
            <a:endParaRPr lang="zh-CN" sz="4400" dirty="0">
              <a:solidFill>
                <a:schemeClr val="bg2"/>
              </a:solidFill>
              <a:latin typeface="黑体"/>
            </a:endParaRPr>
          </a:p>
        </p:txBody>
      </p:sp>
    </p:spTree>
    <p:extLst>
      <p:ext uri="{BB962C8B-B14F-4D97-AF65-F5344CB8AC3E}">
        <p14:creation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p14="http://schemas.microsoft.com/office/powerpoint/2010/main" val="1359158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ctivity">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Text Placeholder 15"/>
          <p:cNvSpPr>
            <a:spLocks noGrp="1"/>
          </p:cNvSpPr>
          <p:nvPr>
            <p:ph type="body" idx="14" hasCustomPrompt="1"/>
          </p:nvPr>
        </p:nvSpPr>
        <p:spPr>
          <a:xfrm>
            <a:off x="762000" y="800100"/>
            <a:ext cx="8229600" cy="645928"/>
          </a:xfrm>
        </p:spPr>
        <p:txBody>
          <a:bodyPr>
            <a:noAutofit/>
          </a:bodyPr>
          <a:lstStyle>
            <a:lvl1pPr marL="0" indent="0">
              <a:lnSpc>
                <a:spcPct val="80000"/>
              </a:lnSpc>
              <a:buNone/>
              <a:defRPr sz="4400" b="0" i="0" baseline="0">
                <a:solidFill>
                  <a:schemeClr val="bg1"/>
                </a:solidFill>
                <a:latin typeface="+mn-lt"/>
              </a:defRPr>
            </a:lvl1pPr>
            <a:lvl2pPr marL="0" indent="0">
              <a:tabLst/>
              <a:defRPr>
                <a:solidFill>
                  <a:schemeClr val="bg1"/>
                </a:solidFill>
              </a:defRPr>
            </a:lvl2pPr>
          </a:lstStyle>
          <a:p>
            <a:pPr lvl="0"/>
            <a:r>
              <a:rPr lang="en-US" dirty="0" smtClean="0"/>
              <a:t>Activity #</a:t>
            </a:r>
          </a:p>
        </p:txBody>
      </p:sp>
      <p:sp>
        <p:nvSpPr>
          <p:cNvPr id="3" name="Text Placeholder 2"/>
          <p:cNvSpPr>
            <a:spLocks noGrp="1"/>
          </p:cNvSpPr>
          <p:nvPr>
            <p:ph type="body" sz="quarter" idx="15" hasCustomPrompt="1"/>
          </p:nvPr>
        </p:nvSpPr>
        <p:spPr>
          <a:xfrm>
            <a:off x="762000" y="2628900"/>
            <a:ext cx="7829550" cy="1200150"/>
          </a:xfrm>
        </p:spPr>
        <p:txBody>
          <a:bodyPr>
            <a:normAutofit/>
          </a:bodyPr>
          <a:lstStyle>
            <a:lvl1pPr marL="173038" indent="-173038">
              <a:buClrTx/>
              <a:buFont typeface="Lucida Grande"/>
              <a:buNone/>
              <a:defRPr sz="1600"/>
            </a:lvl1pPr>
            <a:lvl5pPr>
              <a:defRPr sz="1600"/>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
        <p:nvSpPr>
          <p:cNvPr id="13" name="TextBox 12"/>
          <p:cNvSpPr txBox="1"/>
          <p:nvPr/>
        </p:nvSpPr>
        <p:spPr>
          <a:xfrm>
            <a:off x="839988" y="542114"/>
            <a:ext cx="6754612" cy="276999"/>
          </a:xfrm>
          <a:prstGeom prst="rect">
            <a:avLst/>
          </a:prstGeom>
          <a:noFill/>
        </p:spPr>
        <p:txBody>
          <a:bodyPr wrap="square" rtlCol="0" anchor="b">
            <a:spAutoFit/>
          </a:bodyPr>
          <a:lstStyle/>
          <a:p>
            <a:pPr algn="l">
              <a:spcBef>
                <a:spcPts val="573"/>
              </a:spcBef>
            </a:pPr>
            <a:r>
              <a:rPr lang="en-US" sz="1200" baseline="0" dirty="0" smtClean="0">
                <a:solidFill>
                  <a:schemeClr val="bg1"/>
                </a:solidFill>
                <a:latin typeface="黑体"/>
                <a:cs typeface="黑体"/>
              </a:rPr>
              <a:t>第6课 </a:t>
            </a:r>
            <a:r>
              <a:rPr lang="en-US" sz="1200" baseline="0" dirty="0" err="1" smtClean="0">
                <a:solidFill>
                  <a:schemeClr val="bg1"/>
                </a:solidFill>
                <a:latin typeface="黑体"/>
                <a:cs typeface="黑体"/>
              </a:rPr>
              <a:t>使用决策结构</a:t>
            </a:r>
            <a:endParaRPr lang="zh-CN" sz="1200" baseline="0" dirty="0">
              <a:solidFill>
                <a:schemeClr val="bg1"/>
              </a:solidFill>
              <a:latin typeface="黑体"/>
            </a:endParaRPr>
          </a:p>
        </p:txBody>
      </p:sp>
      <p:sp>
        <p:nvSpPr>
          <p:cNvPr id="14" name="Text Placeholder 15"/>
          <p:cNvSpPr>
            <a:spLocks noGrp="1"/>
          </p:cNvSpPr>
          <p:nvPr>
            <p:ph type="body" idx="18" hasCustomPrompt="1"/>
          </p:nvPr>
        </p:nvSpPr>
        <p:spPr>
          <a:xfrm>
            <a:off x="754905" y="1441619"/>
            <a:ext cx="8229600" cy="518337"/>
          </a:xfrm>
        </p:spPr>
        <p:txBody>
          <a:bodyPr anchor="b">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smtClean="0"/>
              <a:t>Activity Title</a:t>
            </a:r>
          </a:p>
        </p:txBody>
      </p:sp>
      <p:pic>
        <p:nvPicPr>
          <p:cNvPr id="9" name="Picture 8" descr="activty white.png"/>
          <p:cNvPicPr>
            <a:picLocks noChangeAspect="1"/>
          </p:cNvPicPr>
          <p:nvPr/>
        </p:nvPicPr>
        <p:blipFill>
          <a:blip r:embed="rId2" cstate="print"/>
          <a:stretch>
            <a:fillRect/>
          </a:stretch>
        </p:blipFill>
        <p:spPr>
          <a:xfrm>
            <a:off x="8363459" y="210058"/>
            <a:ext cx="488443" cy="488443"/>
          </a:xfrm>
          <a:prstGeom prst="rect">
            <a:avLst/>
          </a:prstGeom>
        </p:spPr>
      </p:pic>
    </p:spTree>
    <p:extLst>
      <p:ext uri="{BB962C8B-B14F-4D97-AF65-F5344CB8AC3E}">
        <p14:creation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p14="http://schemas.microsoft.com/office/powerpoint/2010/main" val="1359158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ultimedia">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5" hasCustomPrompt="1"/>
          </p:nvPr>
        </p:nvSpPr>
        <p:spPr>
          <a:xfrm>
            <a:off x="762000" y="26289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Topic</a:t>
            </a:r>
            <a:endParaRPr lang="en-US" dirty="0"/>
          </a:p>
        </p:txBody>
      </p:sp>
      <p:sp>
        <p:nvSpPr>
          <p:cNvPr id="28" name="Text Placeholder 2"/>
          <p:cNvSpPr>
            <a:spLocks noGrp="1"/>
          </p:cNvSpPr>
          <p:nvPr>
            <p:ph type="body" sz="quarter" idx="16" hasCustomPrompt="1"/>
          </p:nvPr>
        </p:nvSpPr>
        <p:spPr>
          <a:xfrm>
            <a:off x="4343400" y="26289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Topic</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pic>
        <p:nvPicPr>
          <p:cNvPr id="13" name="Picture 12" descr="mm white.png"/>
          <p:cNvPicPr>
            <a:picLocks noChangeAspect="1"/>
          </p:cNvPicPr>
          <p:nvPr/>
        </p:nvPicPr>
        <p:blipFill>
          <a:blip r:embed="rId2" cstate="print"/>
          <a:stretch>
            <a:fillRect/>
          </a:stretch>
        </p:blipFill>
        <p:spPr>
          <a:xfrm>
            <a:off x="8458200" y="209551"/>
            <a:ext cx="457200" cy="471638"/>
          </a:xfrm>
          <a:prstGeom prst="rect">
            <a:avLst/>
          </a:prstGeom>
        </p:spPr>
      </p:pic>
      <p:sp>
        <p:nvSpPr>
          <p:cNvPr id="11" name="TextBox 10"/>
          <p:cNvSpPr txBox="1"/>
          <p:nvPr/>
        </p:nvSpPr>
        <p:spPr>
          <a:xfrm>
            <a:off x="839988" y="542114"/>
            <a:ext cx="7288012" cy="276999"/>
          </a:xfrm>
          <a:prstGeom prst="rect">
            <a:avLst/>
          </a:prstGeom>
          <a:noFill/>
        </p:spPr>
        <p:txBody>
          <a:bodyPr wrap="square" rtlCol="0" anchor="b">
            <a:spAutoFit/>
          </a:bodyPr>
          <a:lstStyle/>
          <a:p>
            <a:pPr algn="l">
              <a:spcBef>
                <a:spcPts val="573"/>
              </a:spcBef>
            </a:pPr>
            <a:r>
              <a:rPr lang="en-US" sz="1200" baseline="0" dirty="0" smtClean="0">
                <a:solidFill>
                  <a:schemeClr val="bg1"/>
                </a:solidFill>
                <a:latin typeface="黑体"/>
                <a:cs typeface="黑体"/>
              </a:rPr>
              <a:t>第#课课程标题</a:t>
            </a:r>
            <a:endParaRPr lang="zh-CN" sz="1200" baseline="0" dirty="0">
              <a:solidFill>
                <a:schemeClr val="bg1"/>
              </a:solidFill>
              <a:latin typeface="黑体"/>
            </a:endParaRPr>
          </a:p>
        </p:txBody>
      </p:sp>
      <p:sp>
        <p:nvSpPr>
          <p:cNvPr id="15" name="Text Placeholder 15"/>
          <p:cNvSpPr>
            <a:spLocks noGrp="1"/>
          </p:cNvSpPr>
          <p:nvPr>
            <p:ph type="body" idx="18" hasCustomPrompt="1"/>
          </p:nvPr>
        </p:nvSpPr>
        <p:spPr>
          <a:xfrm>
            <a:off x="754905" y="1441619"/>
            <a:ext cx="8229600" cy="518337"/>
          </a:xfrm>
        </p:spPr>
        <p:txBody>
          <a:bodyPr anchor="t">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err="1" smtClean="0"/>
              <a:t>ModuleTitle</a:t>
            </a:r>
            <a:endParaRPr lang="en-US" dirty="0" smtClean="0"/>
          </a:p>
        </p:txBody>
      </p:sp>
      <p:sp>
        <p:nvSpPr>
          <p:cNvPr id="16" name="TextBox 15"/>
          <p:cNvSpPr txBox="1"/>
          <p:nvPr/>
        </p:nvSpPr>
        <p:spPr>
          <a:xfrm>
            <a:off x="754913" y="786812"/>
            <a:ext cx="8208335" cy="769441"/>
          </a:xfrm>
          <a:prstGeom prst="rect">
            <a:avLst/>
          </a:prstGeom>
          <a:noFill/>
        </p:spPr>
        <p:txBody>
          <a:bodyPr wrap="square" rtlCol="0">
            <a:spAutoFit/>
          </a:bodyPr>
          <a:lstStyle/>
          <a:p>
            <a:r>
              <a:rPr lang="en-US" sz="4400" dirty="0" smtClean="0">
                <a:solidFill>
                  <a:schemeClr val="bg2"/>
                </a:solidFill>
                <a:latin typeface="黑体"/>
                <a:cs typeface="黑体"/>
              </a:rPr>
              <a:t>多媒体模块</a:t>
            </a:r>
            <a:endParaRPr lang="zh-CN" sz="4400" dirty="0">
              <a:solidFill>
                <a:schemeClr val="bg2"/>
              </a:solidFill>
            </a:endParaRPr>
          </a:p>
        </p:txBody>
      </p:sp>
    </p:spTree>
    <p:extLst>
      <p:ext uri="{BB962C8B-B14F-4D97-AF65-F5344CB8AC3E}">
        <p14:creation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p14="http://schemas.microsoft.com/office/powerpoint/2010/main" val="1359158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ultimedia 1-column">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5" hasCustomPrompt="1"/>
          </p:nvPr>
        </p:nvSpPr>
        <p:spPr>
          <a:xfrm>
            <a:off x="762000" y="2628900"/>
            <a:ext cx="72771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Topic</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pic>
        <p:nvPicPr>
          <p:cNvPr id="13" name="Picture 12" descr="mm white.png"/>
          <p:cNvPicPr>
            <a:picLocks noChangeAspect="1"/>
          </p:cNvPicPr>
          <p:nvPr/>
        </p:nvPicPr>
        <p:blipFill>
          <a:blip r:embed="rId2" cstate="print"/>
          <a:stretch>
            <a:fillRect/>
          </a:stretch>
        </p:blipFill>
        <p:spPr>
          <a:xfrm>
            <a:off x="8458200" y="209551"/>
            <a:ext cx="457200" cy="471638"/>
          </a:xfrm>
          <a:prstGeom prst="rect">
            <a:avLst/>
          </a:prstGeom>
        </p:spPr>
      </p:pic>
      <p:sp>
        <p:nvSpPr>
          <p:cNvPr id="11" name="TextBox 10"/>
          <p:cNvSpPr txBox="1"/>
          <p:nvPr/>
        </p:nvSpPr>
        <p:spPr>
          <a:xfrm>
            <a:off x="839988" y="542114"/>
            <a:ext cx="7072112" cy="276999"/>
          </a:xfrm>
          <a:prstGeom prst="rect">
            <a:avLst/>
          </a:prstGeom>
          <a:noFill/>
        </p:spPr>
        <p:txBody>
          <a:bodyPr wrap="square" rtlCol="0" anchor="b">
            <a:spAutoFit/>
          </a:bodyPr>
          <a:lstStyle/>
          <a:p>
            <a:pPr algn="l">
              <a:spcBef>
                <a:spcPts val="573"/>
              </a:spcBef>
            </a:pPr>
            <a:r>
              <a:rPr lang="en-US" sz="1200" baseline="0" dirty="0" smtClean="0">
                <a:solidFill>
                  <a:schemeClr val="bg1"/>
                </a:solidFill>
                <a:latin typeface="黑体"/>
                <a:cs typeface="黑体"/>
              </a:rPr>
              <a:t>第6课 </a:t>
            </a:r>
            <a:r>
              <a:rPr lang="en-US" sz="1200" baseline="0" dirty="0" err="1" smtClean="0">
                <a:solidFill>
                  <a:schemeClr val="bg1"/>
                </a:solidFill>
                <a:latin typeface="黑体"/>
                <a:cs typeface="黑体"/>
              </a:rPr>
              <a:t>使用决策结构</a:t>
            </a:r>
            <a:endParaRPr lang="zh-CN" sz="1200" baseline="0" dirty="0">
              <a:solidFill>
                <a:schemeClr val="bg1"/>
              </a:solidFill>
              <a:latin typeface="黑体"/>
            </a:endParaRPr>
          </a:p>
        </p:txBody>
      </p:sp>
      <p:sp>
        <p:nvSpPr>
          <p:cNvPr id="15" name="Text Placeholder 15"/>
          <p:cNvSpPr>
            <a:spLocks noGrp="1"/>
          </p:cNvSpPr>
          <p:nvPr>
            <p:ph type="body" idx="18" hasCustomPrompt="1"/>
          </p:nvPr>
        </p:nvSpPr>
        <p:spPr>
          <a:xfrm>
            <a:off x="754905" y="1441619"/>
            <a:ext cx="8229600" cy="518337"/>
          </a:xfrm>
        </p:spPr>
        <p:txBody>
          <a:bodyPr anchor="t">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err="1" smtClean="0"/>
              <a:t>ModuleTitle</a:t>
            </a:r>
            <a:endParaRPr lang="en-US" dirty="0" smtClean="0"/>
          </a:p>
        </p:txBody>
      </p:sp>
      <p:sp>
        <p:nvSpPr>
          <p:cNvPr id="16" name="TextBox 15"/>
          <p:cNvSpPr txBox="1"/>
          <p:nvPr/>
        </p:nvSpPr>
        <p:spPr>
          <a:xfrm>
            <a:off x="754913" y="786812"/>
            <a:ext cx="8208335" cy="769441"/>
          </a:xfrm>
          <a:prstGeom prst="rect">
            <a:avLst/>
          </a:prstGeom>
          <a:noFill/>
        </p:spPr>
        <p:txBody>
          <a:bodyPr wrap="square" rtlCol="0">
            <a:spAutoFit/>
          </a:bodyPr>
          <a:lstStyle/>
          <a:p>
            <a:pPr algn="l"/>
            <a:r>
              <a:rPr lang="en-US" sz="4400" dirty="0" smtClean="0">
                <a:solidFill>
                  <a:schemeClr val="bg2"/>
                </a:solidFill>
                <a:latin typeface="黑体"/>
                <a:cs typeface="黑体"/>
              </a:rPr>
              <a:t>多媒体模块</a:t>
            </a:r>
            <a:endParaRPr lang="zh-CN" sz="4400" dirty="0">
              <a:solidFill>
                <a:schemeClr val="bg2"/>
              </a:solidFill>
              <a:latin typeface="黑体"/>
            </a:endParaRPr>
          </a:p>
        </p:txBody>
      </p:sp>
    </p:spTree>
    <p:extLst>
      <p:ext uri="{BB962C8B-B14F-4D97-AF65-F5344CB8AC3E}">
        <p14:creation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p14="http://schemas.microsoft.com/office/powerpoint/2010/main" val="1359158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Activity">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Text Placeholder 15"/>
          <p:cNvSpPr>
            <a:spLocks noGrp="1"/>
          </p:cNvSpPr>
          <p:nvPr>
            <p:ph type="body" idx="14" hasCustomPrompt="1"/>
          </p:nvPr>
        </p:nvSpPr>
        <p:spPr>
          <a:xfrm>
            <a:off x="762000" y="800100"/>
            <a:ext cx="8229600" cy="645928"/>
          </a:xfrm>
        </p:spPr>
        <p:txBody>
          <a:bodyPr>
            <a:noAutofit/>
          </a:bodyPr>
          <a:lstStyle>
            <a:lvl1pPr marL="0" indent="0">
              <a:lnSpc>
                <a:spcPct val="80000"/>
              </a:lnSpc>
              <a:buNone/>
              <a:defRPr sz="4400" b="0" i="0" baseline="0">
                <a:solidFill>
                  <a:schemeClr val="bg1"/>
                </a:solidFill>
                <a:latin typeface="+mn-lt"/>
              </a:defRPr>
            </a:lvl1pPr>
            <a:lvl2pPr marL="0" indent="0">
              <a:tabLst/>
              <a:defRPr>
                <a:solidFill>
                  <a:schemeClr val="bg1"/>
                </a:solidFill>
              </a:defRPr>
            </a:lvl2pPr>
          </a:lstStyle>
          <a:p>
            <a:pPr lvl="0"/>
            <a:r>
              <a:rPr lang="en-US" dirty="0" smtClean="0"/>
              <a:t>Activity </a:t>
            </a:r>
          </a:p>
        </p:txBody>
      </p:sp>
      <p:sp>
        <p:nvSpPr>
          <p:cNvPr id="3" name="Text Placeholder 2"/>
          <p:cNvSpPr>
            <a:spLocks noGrp="1"/>
          </p:cNvSpPr>
          <p:nvPr>
            <p:ph type="body" sz="quarter" idx="15" hasCustomPrompt="1"/>
          </p:nvPr>
        </p:nvSpPr>
        <p:spPr>
          <a:xfrm>
            <a:off x="762000" y="2628900"/>
            <a:ext cx="7829550" cy="1200150"/>
          </a:xfrm>
        </p:spPr>
        <p:txBody>
          <a:bodyPr>
            <a:normAutofit/>
          </a:bodyPr>
          <a:lstStyle>
            <a:lvl1pPr marL="173038" indent="-173038">
              <a:buClrTx/>
              <a:buFont typeface="Lucida Grande"/>
              <a:buNone/>
              <a:defRPr sz="1600"/>
            </a:lvl1pPr>
            <a:lvl5pPr>
              <a:defRPr sz="1600"/>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
        <p:nvSpPr>
          <p:cNvPr id="13" name="TextBox 12"/>
          <p:cNvSpPr txBox="1"/>
          <p:nvPr userDrawn="1"/>
        </p:nvSpPr>
        <p:spPr>
          <a:xfrm>
            <a:off x="839988" y="542113"/>
            <a:ext cx="6754612" cy="276999"/>
          </a:xfrm>
          <a:prstGeom prst="rect">
            <a:avLst/>
          </a:prstGeom>
          <a:noFill/>
        </p:spPr>
        <p:txBody>
          <a:bodyPr wrap="square" rtlCol="0" anchor="b">
            <a:spAutoFit/>
          </a:bodyPr>
          <a:lstStyle/>
          <a:p>
            <a:pPr algn="l">
              <a:spcBef>
                <a:spcPts val="573"/>
              </a:spcBef>
            </a:pPr>
            <a:r>
              <a:rPr lang="en-US" sz="1200" baseline="0" dirty="0" smtClean="0">
                <a:solidFill>
                  <a:schemeClr val="bg1"/>
                </a:solidFill>
                <a:latin typeface="黑体"/>
                <a:cs typeface="黑体"/>
              </a:rPr>
              <a:t>第6课 </a:t>
            </a:r>
            <a:r>
              <a:rPr lang="en-US" sz="1200" baseline="0" dirty="0" err="1" smtClean="0">
                <a:solidFill>
                  <a:schemeClr val="bg1"/>
                </a:solidFill>
                <a:latin typeface="黑体"/>
                <a:cs typeface="黑体"/>
              </a:rPr>
              <a:t>使用决策结构</a:t>
            </a:r>
            <a:endParaRPr lang="zh-CN" sz="1200" baseline="0" dirty="0">
              <a:solidFill>
                <a:schemeClr val="bg1"/>
              </a:solidFill>
              <a:latin typeface="黑体"/>
            </a:endParaRPr>
          </a:p>
        </p:txBody>
      </p:sp>
      <p:sp>
        <p:nvSpPr>
          <p:cNvPr id="14" name="Text Placeholder 15"/>
          <p:cNvSpPr>
            <a:spLocks noGrp="1"/>
          </p:cNvSpPr>
          <p:nvPr>
            <p:ph type="body" idx="18" hasCustomPrompt="1"/>
          </p:nvPr>
        </p:nvSpPr>
        <p:spPr>
          <a:xfrm>
            <a:off x="754905" y="1441618"/>
            <a:ext cx="8229600" cy="518337"/>
          </a:xfrm>
        </p:spPr>
        <p:txBody>
          <a:bodyPr anchor="b">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smtClean="0"/>
              <a:t>Activity Title</a:t>
            </a:r>
          </a:p>
        </p:txBody>
      </p:sp>
      <p:pic>
        <p:nvPicPr>
          <p:cNvPr id="11" name="Picture 10" descr="activity white.png"/>
          <p:cNvPicPr>
            <a:picLocks noChangeAspect="1"/>
          </p:cNvPicPr>
          <p:nvPr userDrawn="1"/>
        </p:nvPicPr>
        <p:blipFill>
          <a:blip r:embed="rId2" cstate="print"/>
          <a:stretch>
            <a:fillRect/>
          </a:stretch>
        </p:blipFill>
        <p:spPr>
          <a:xfrm>
            <a:off x="8350251" y="155433"/>
            <a:ext cx="470916" cy="555259"/>
          </a:xfrm>
          <a:prstGeom prst="rect">
            <a:avLst/>
          </a:prstGeom>
        </p:spPr>
      </p:pic>
    </p:spTree>
    <p:extLst>
      <p:ext uri="{BB962C8B-B14F-4D97-AF65-F5344CB8AC3E}">
        <p14:creation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p14="http://schemas.microsoft.com/office/powerpoint/2010/main" val="1359158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 line title,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15" name="Content Placeholder 14"/>
          <p:cNvSpPr>
            <a:spLocks noGrp="1"/>
          </p:cNvSpPr>
          <p:nvPr>
            <p:ph sz="quarter" idx="15"/>
          </p:nvPr>
        </p:nvSpPr>
        <p:spPr>
          <a:xfrm>
            <a:off x="457200" y="1733550"/>
            <a:ext cx="38862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4419600" y="1733550"/>
            <a:ext cx="38862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1"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 xmlns:p14="http://schemas.microsoft.com/office/powerpoint/2010/main" val="2315071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 line title,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 Placeholder 11"/>
          <p:cNvSpPr>
            <a:spLocks noGrp="1"/>
          </p:cNvSpPr>
          <p:nvPr>
            <p:ph type="body" sz="quarter" idx="10"/>
          </p:nvPr>
        </p:nvSpPr>
        <p:spPr>
          <a:xfrm>
            <a:off x="475488" y="514350"/>
            <a:ext cx="7848600" cy="5461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15" name="Content Placeholder 14"/>
          <p:cNvSpPr>
            <a:spLocks noGrp="1"/>
          </p:cNvSpPr>
          <p:nvPr>
            <p:ph sz="quarter" idx="15"/>
          </p:nvPr>
        </p:nvSpPr>
        <p:spPr>
          <a:xfrm>
            <a:off x="457200" y="1104900"/>
            <a:ext cx="3886200" cy="3600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4419600" y="1104900"/>
            <a:ext cx="3886200" cy="3600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1"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 xmlns:p14="http://schemas.microsoft.com/office/powerpoint/2010/main" val="23150718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line title, 1 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733550"/>
            <a:ext cx="7823200" cy="289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 xmlns:p14="http://schemas.microsoft.com/office/powerpoint/2010/main" val="23150718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 line title, 1 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 Placeholder 11"/>
          <p:cNvSpPr>
            <a:spLocks noGrp="1"/>
          </p:cNvSpPr>
          <p:nvPr>
            <p:ph type="body" sz="quarter" idx="10"/>
          </p:nvPr>
        </p:nvSpPr>
        <p:spPr>
          <a:xfrm>
            <a:off x="475488" y="514350"/>
            <a:ext cx="7848600" cy="5842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130301"/>
            <a:ext cx="7823200" cy="3498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 xmlns:p14="http://schemas.microsoft.com/office/powerpoint/2010/main" val="23150718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ummary Quiz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733550"/>
            <a:ext cx="384048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Lesson Review</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9" y="69851"/>
            <a:ext cx="260931" cy="297510"/>
          </a:xfrm>
          <a:prstGeom prst="rect">
            <a:avLst/>
          </a:prstGeom>
        </p:spPr>
      </p:pic>
      <p:sp>
        <p:nvSpPr>
          <p:cNvPr id="8" name="Content Placeholder 8"/>
          <p:cNvSpPr>
            <a:spLocks noGrp="1"/>
          </p:cNvSpPr>
          <p:nvPr>
            <p:ph sz="quarter" idx="16"/>
          </p:nvPr>
        </p:nvSpPr>
        <p:spPr>
          <a:xfrm>
            <a:off x="4483100" y="1733550"/>
            <a:ext cx="384048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Tree>
    <p:extLst>
      <p:ext uri="{BB962C8B-B14F-4D97-AF65-F5344CB8AC3E}">
        <p14:creationId xmlns="" xmlns:p14="http://schemas.microsoft.com/office/powerpoint/2010/main" val="2315071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Lesson Title">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lesson_white-04.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924801" y="5"/>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5" name="Text Placeholder 14"/>
          <p:cNvSpPr>
            <a:spLocks noGrp="1"/>
          </p:cNvSpPr>
          <p:nvPr>
            <p:ph type="body" sz="quarter" idx="18" hasCustomPrompt="1"/>
          </p:nvPr>
        </p:nvSpPr>
        <p:spPr>
          <a:xfrm>
            <a:off x="4348717" y="3051543"/>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758456" y="3055088"/>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 xmlns:p14="http://schemas.microsoft.com/office/powerpoint/2010/main" val="7542163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 line title, Summary Quiz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 Placeholder 11"/>
          <p:cNvSpPr>
            <a:spLocks noGrp="1"/>
          </p:cNvSpPr>
          <p:nvPr>
            <p:ph type="body" sz="quarter" idx="10"/>
          </p:nvPr>
        </p:nvSpPr>
        <p:spPr>
          <a:xfrm>
            <a:off x="475488" y="514350"/>
            <a:ext cx="7848600" cy="5842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155700"/>
            <a:ext cx="3840480" cy="347345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Lesson Review</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9" y="69851"/>
            <a:ext cx="260931" cy="297510"/>
          </a:xfrm>
          <a:prstGeom prst="rect">
            <a:avLst/>
          </a:prstGeom>
        </p:spPr>
      </p:pic>
      <p:sp>
        <p:nvSpPr>
          <p:cNvPr id="8" name="Content Placeholder 8"/>
          <p:cNvSpPr>
            <a:spLocks noGrp="1"/>
          </p:cNvSpPr>
          <p:nvPr>
            <p:ph sz="quarter" idx="16"/>
          </p:nvPr>
        </p:nvSpPr>
        <p:spPr>
          <a:xfrm>
            <a:off x="4483100" y="1155700"/>
            <a:ext cx="3840480" cy="347345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Tree>
    <p:extLst>
      <p:ext uri="{BB962C8B-B14F-4D97-AF65-F5344CB8AC3E}">
        <p14:creationId xmlns="" xmlns:p14="http://schemas.microsoft.com/office/powerpoint/2010/main" val="2315071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ummary Quiz 1-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733550"/>
            <a:ext cx="777240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Lesson Review</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9" y="69851"/>
            <a:ext cx="260931" cy="297510"/>
          </a:xfrm>
          <a:prstGeom prst="rect">
            <a:avLst/>
          </a:prstGeom>
        </p:spPr>
      </p:pic>
    </p:spTree>
    <p:extLst>
      <p:ext uri="{BB962C8B-B14F-4D97-AF65-F5344CB8AC3E}">
        <p14:creationId xmlns="" xmlns:p14="http://schemas.microsoft.com/office/powerpoint/2010/main" val="23150718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 line Summary Quiz, 1-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 Placeholder 11"/>
          <p:cNvSpPr>
            <a:spLocks noGrp="1"/>
          </p:cNvSpPr>
          <p:nvPr>
            <p:ph type="body" sz="quarter" idx="10"/>
          </p:nvPr>
        </p:nvSpPr>
        <p:spPr>
          <a:xfrm>
            <a:off x="475488" y="514350"/>
            <a:ext cx="7848600" cy="5842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130301"/>
            <a:ext cx="7772400" cy="349885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Lesson Review</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9" y="69851"/>
            <a:ext cx="260931" cy="297510"/>
          </a:xfrm>
          <a:prstGeom prst="rect">
            <a:avLst/>
          </a:prstGeom>
        </p:spPr>
      </p:pic>
    </p:spTree>
    <p:extLst>
      <p:ext uri="{BB962C8B-B14F-4D97-AF65-F5344CB8AC3E}">
        <p14:creationId xmlns="" xmlns:p14="http://schemas.microsoft.com/office/powerpoint/2010/main" val="23150718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26"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pic>
        <p:nvPicPr>
          <p:cNvPr id="13" name="Picture 12" descr="Lesson White.png"/>
          <p:cNvPicPr>
            <a:picLocks noChangeAspect="1"/>
          </p:cNvPicPr>
          <p:nvPr/>
        </p:nvPicPr>
        <p:blipFill>
          <a:blip r:embed="rId2" cstate="print"/>
          <a:stretch>
            <a:fillRect/>
          </a:stretch>
        </p:blipFill>
        <p:spPr>
          <a:xfrm>
            <a:off x="8778856" y="96352"/>
            <a:ext cx="207264" cy="259081"/>
          </a:xfrm>
          <a:prstGeom prst="rect">
            <a:avLst/>
          </a:prstGeom>
        </p:spPr>
      </p:pic>
    </p:spTree>
    <p:extLst>
      <p:ext uri="{BB962C8B-B14F-4D97-AF65-F5344CB8AC3E}">
        <p14:creationId xmlns="" xmlns:p14="http://schemas.microsoft.com/office/powerpoint/2010/main" val="23150718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1 co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lgn="ctr"/>
            <a:fld id="{F7BDED22-11C7-456A-B829-4ED810F305A6}" type="slidenum">
              <a:rPr lang="en-US" smtClean="0"/>
              <a:pPr algn="ctr"/>
              <a:t>‹#›</a:t>
            </a:fld>
            <a:endParaRPr lang="en-US" dirty="0"/>
          </a:p>
        </p:txBody>
      </p:sp>
      <p:sp>
        <p:nvSpPr>
          <p:cNvPr id="8" name="Content Placeholder 7"/>
          <p:cNvSpPr>
            <a:spLocks noGrp="1"/>
          </p:cNvSpPr>
          <p:nvPr>
            <p:ph sz="quarter" idx="11"/>
          </p:nvPr>
        </p:nvSpPr>
        <p:spPr>
          <a:xfrm>
            <a:off x="457200" y="1200150"/>
            <a:ext cx="8229600" cy="350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2-co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lgn="ctr"/>
            <a:fld id="{F7BDED22-11C7-456A-B829-4ED810F305A6}" type="slidenum">
              <a:rPr lang="en-US" smtClean="0"/>
              <a:pPr algn="ctr"/>
              <a:t>‹#›</a:t>
            </a:fld>
            <a:endParaRPr lang="en-US" dirty="0"/>
          </a:p>
        </p:txBody>
      </p:sp>
      <p:sp>
        <p:nvSpPr>
          <p:cNvPr id="5" name="Content Placeholder 4"/>
          <p:cNvSpPr>
            <a:spLocks noGrp="1"/>
          </p:cNvSpPr>
          <p:nvPr>
            <p:ph sz="quarter" idx="11"/>
          </p:nvPr>
        </p:nvSpPr>
        <p:spPr>
          <a:xfrm>
            <a:off x="457200" y="1200150"/>
            <a:ext cx="4038600" cy="350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4"/>
          <p:cNvSpPr>
            <a:spLocks noGrp="1"/>
          </p:cNvSpPr>
          <p:nvPr>
            <p:ph sz="quarter" idx="12"/>
          </p:nvPr>
        </p:nvSpPr>
        <p:spPr>
          <a:xfrm>
            <a:off x="4648200" y="1200150"/>
            <a:ext cx="4038600" cy="350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lgn="ctr"/>
            <a:fld id="{F7BDED22-11C7-456A-B829-4ED810F305A6}" type="slidenum">
              <a:rPr lang="en-US" smtClean="0"/>
              <a:pPr algn="ct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5" y="107122"/>
            <a:ext cx="8223978" cy="723069"/>
          </a:xfrm>
        </p:spPr>
        <p:txBody>
          <a:bodyPr/>
          <a:lstStyle/>
          <a:p>
            <a:r>
              <a:rPr lang="en-US" dirty="0" smtClean="0"/>
              <a:t>Master title style</a:t>
            </a:r>
            <a:endParaRPr lang="en-US" dirty="0"/>
          </a:p>
        </p:txBody>
      </p:sp>
      <p:sp>
        <p:nvSpPr>
          <p:cNvPr id="3" name="Content Placeholder 2"/>
          <p:cNvSpPr>
            <a:spLocks noGrp="1"/>
          </p:cNvSpPr>
          <p:nvPr>
            <p:ph sz="half" idx="1" hasCustomPrompt="1"/>
          </p:nvPr>
        </p:nvSpPr>
        <p:spPr>
          <a:xfrm>
            <a:off x="478333" y="843534"/>
            <a:ext cx="4028178" cy="3711756"/>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843534"/>
            <a:ext cx="4038600" cy="3711756"/>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30080519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Tree>
    <p:extLst>
      <p:ext uri="{BB962C8B-B14F-4D97-AF65-F5344CB8AC3E}">
        <p14:creationId xmlns:p14="http://schemas.microsoft.com/office/powerpoint/2010/main" xmlns="" val="2315071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Lesson Title 1-column">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lesson_white-04.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924801" y="5"/>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6" name="Text Placeholder 14"/>
          <p:cNvSpPr>
            <a:spLocks noGrp="1"/>
          </p:cNvSpPr>
          <p:nvPr>
            <p:ph type="body" sz="quarter" idx="19" hasCustomPrompt="1"/>
          </p:nvPr>
        </p:nvSpPr>
        <p:spPr>
          <a:xfrm>
            <a:off x="758456" y="3055088"/>
            <a:ext cx="6988544"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 xmlns:p14="http://schemas.microsoft.com/office/powerpoint/2010/main" val="754216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Lesson Title - alternate">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lesson_white-04.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924801" y="5"/>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5" name="Text Placeholder 14"/>
          <p:cNvSpPr>
            <a:spLocks noGrp="1"/>
          </p:cNvSpPr>
          <p:nvPr>
            <p:ph type="body" sz="quarter" idx="18" hasCustomPrompt="1"/>
          </p:nvPr>
        </p:nvSpPr>
        <p:spPr>
          <a:xfrm>
            <a:off x="4348717" y="3051543"/>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758456" y="3055088"/>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 xmlns:p14="http://schemas.microsoft.com/office/powerpoint/2010/main" val="754216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Lesson Title alternate 1-column">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lesson_white-04.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924801" y="5"/>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6" name="Text Placeholder 14"/>
          <p:cNvSpPr>
            <a:spLocks noGrp="1"/>
          </p:cNvSpPr>
          <p:nvPr>
            <p:ph type="body" sz="quarter" idx="19" hasCustomPrompt="1"/>
          </p:nvPr>
        </p:nvSpPr>
        <p:spPr>
          <a:xfrm>
            <a:off x="758456" y="3055088"/>
            <a:ext cx="6988544"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 xmlns:p14="http://schemas.microsoft.com/office/powerpoint/2010/main" val="754216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6" name="Rectangle 4"/>
          <p:cNvSpPr txBox="1">
            <a:spLocks noChangeArrowheads="1"/>
          </p:cNvSpPr>
          <p:nvPr/>
        </p:nvSpPr>
        <p:spPr>
          <a:xfrm>
            <a:off x="685800" y="1428754"/>
            <a:ext cx="8170003" cy="723069"/>
          </a:xfrm>
          <a:prstGeom prst="rect">
            <a:avLst/>
          </a:prstGeom>
        </p:spPr>
        <p:txBody>
          <a:bodyPr vert="horz" lIns="91435" tIns="45717" rIns="91435" bIns="45717"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a:lnSpc>
                <a:spcPct val="90000"/>
              </a:lnSpc>
            </a:pPr>
            <a:endParaRPr lang="en-US" sz="5000" dirty="0">
              <a:solidFill>
                <a:schemeClr val="bg1"/>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val="0"/>
              </a:ext>
            </a:extLst>
          </a:blip>
          <a:stretch>
            <a:fillRect/>
          </a:stretch>
        </p:blipFill>
        <p:spPr>
          <a:xfrm>
            <a:off x="8067511" y="145936"/>
            <a:ext cx="913488" cy="1143917"/>
          </a:xfrm>
          <a:prstGeom prst="rect">
            <a:avLst/>
          </a:prstGeom>
        </p:spPr>
      </p:pic>
      <p:sp>
        <p:nvSpPr>
          <p:cNvPr id="7" name="Text Placeholder 15"/>
          <p:cNvSpPr>
            <a:spLocks noGrp="1"/>
          </p:cNvSpPr>
          <p:nvPr>
            <p:ph type="body" idx="10" hasCustomPrompt="1"/>
          </p:nvPr>
        </p:nvSpPr>
        <p:spPr>
          <a:xfrm>
            <a:off x="762000" y="666750"/>
            <a:ext cx="7023100" cy="1428750"/>
          </a:xfrm>
        </p:spPr>
        <p:txBody>
          <a:bodyPr anchor="b">
            <a:noAutofit/>
          </a:bodyPr>
          <a:lstStyle>
            <a:lvl1pPr marL="0" indent="0">
              <a:buNone/>
              <a:defRPr sz="4400" b="0" i="0" baseline="0">
                <a:solidFill>
                  <a:srgbClr val="1B5095"/>
                </a:solidFill>
                <a:latin typeface="+mn-lt"/>
              </a:defRPr>
            </a:lvl1pPr>
          </a:lstStyle>
          <a:p>
            <a:pPr lvl="0"/>
            <a:r>
              <a:rPr lang="en-US" dirty="0" smtClean="0"/>
              <a:t>Click to add Section Title</a:t>
            </a:r>
          </a:p>
        </p:txBody>
      </p:sp>
      <p:sp>
        <p:nvSpPr>
          <p:cNvPr id="8" name="Text Placeholder 15"/>
          <p:cNvSpPr>
            <a:spLocks noGrp="1"/>
          </p:cNvSpPr>
          <p:nvPr>
            <p:ph type="body" idx="12" hasCustomPrompt="1"/>
          </p:nvPr>
        </p:nvSpPr>
        <p:spPr>
          <a:xfrm>
            <a:off x="762000" y="2190750"/>
            <a:ext cx="7010400" cy="819150"/>
          </a:xfrm>
        </p:spPr>
        <p:txBody>
          <a:bodyPr>
            <a:noAutofit/>
          </a:bodyPr>
          <a:lstStyle>
            <a:lvl1pPr marL="0" indent="0">
              <a:buNone/>
              <a:defRPr sz="2000" b="0" i="0" baseline="0">
                <a:solidFill>
                  <a:srgbClr val="1B5095"/>
                </a:solidFill>
                <a:latin typeface="+mn-lt"/>
              </a:defRPr>
            </a:lvl1pPr>
          </a:lstStyle>
          <a:p>
            <a:pPr lvl="0"/>
            <a:r>
              <a:rPr lang="en-US" dirty="0" smtClean="0"/>
              <a:t>Click to add Objective: </a:t>
            </a:r>
          </a:p>
        </p:txBody>
      </p:sp>
      <p:sp>
        <p:nvSpPr>
          <p:cNvPr id="9" name="Text Placeholder 2"/>
          <p:cNvSpPr>
            <a:spLocks noGrp="1"/>
          </p:cNvSpPr>
          <p:nvPr>
            <p:ph type="body" sz="quarter" idx="15" hasCustomPrompt="1"/>
          </p:nvPr>
        </p:nvSpPr>
        <p:spPr>
          <a:xfrm>
            <a:off x="762000" y="33528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Subject</a:t>
            </a:r>
            <a:endParaRPr lang="en-US" dirty="0"/>
          </a:p>
        </p:txBody>
      </p:sp>
      <p:sp>
        <p:nvSpPr>
          <p:cNvPr id="10" name="Text Placeholder 2"/>
          <p:cNvSpPr>
            <a:spLocks noGrp="1"/>
          </p:cNvSpPr>
          <p:nvPr>
            <p:ph type="body" sz="quarter" idx="16" hasCustomPrompt="1"/>
          </p:nvPr>
        </p:nvSpPr>
        <p:spPr>
          <a:xfrm>
            <a:off x="4343400" y="33528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Subject</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
        <p:nvSpPr>
          <p:cNvPr id="14" name="TextBox 13"/>
          <p:cNvSpPr txBox="1"/>
          <p:nvPr/>
        </p:nvSpPr>
        <p:spPr>
          <a:xfrm>
            <a:off x="838200" y="414118"/>
            <a:ext cx="6324600" cy="276999"/>
          </a:xfrm>
          <a:prstGeom prst="rect">
            <a:avLst/>
          </a:prstGeom>
          <a:noFill/>
        </p:spPr>
        <p:txBody>
          <a:bodyPr wrap="square" rtlCol="0" anchor="b">
            <a:spAutoFit/>
          </a:bodyPr>
          <a:lstStyle/>
          <a:p>
            <a:pPr algn="l">
              <a:spcBef>
                <a:spcPts val="573"/>
              </a:spcBef>
            </a:pPr>
            <a:r>
              <a:rPr lang="en-US" sz="1200" dirty="0" smtClean="0">
                <a:solidFill>
                  <a:schemeClr val="tx1"/>
                </a:solidFill>
                <a:latin typeface="黑体"/>
                <a:cs typeface="黑体"/>
              </a:rPr>
              <a:t>第6课 </a:t>
            </a:r>
            <a:r>
              <a:rPr lang="en-US" sz="1200" dirty="0" err="1" smtClean="0">
                <a:solidFill>
                  <a:schemeClr val="tx1"/>
                </a:solidFill>
                <a:latin typeface="黑体"/>
                <a:cs typeface="黑体"/>
              </a:rPr>
              <a:t>使用决策结构</a:t>
            </a:r>
            <a:endParaRPr lang="zh-CN" sz="1200" dirty="0">
              <a:solidFill>
                <a:schemeClr val="tx1"/>
              </a:solidFill>
              <a:latin typeface="黑体"/>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1-column">
    <p:spTree>
      <p:nvGrpSpPr>
        <p:cNvPr id="1" name=""/>
        <p:cNvGrpSpPr/>
        <p:nvPr/>
      </p:nvGrpSpPr>
      <p:grpSpPr>
        <a:xfrm>
          <a:off x="0" y="0"/>
          <a:ext cx="0" cy="0"/>
          <a:chOff x="0" y="0"/>
          <a:chExt cx="0" cy="0"/>
        </a:xfrm>
      </p:grpSpPr>
      <p:sp>
        <p:nvSpPr>
          <p:cNvPr id="6" name="Rectangle 4"/>
          <p:cNvSpPr txBox="1">
            <a:spLocks noChangeArrowheads="1"/>
          </p:cNvSpPr>
          <p:nvPr/>
        </p:nvSpPr>
        <p:spPr>
          <a:xfrm>
            <a:off x="685800" y="1428754"/>
            <a:ext cx="8170003" cy="723069"/>
          </a:xfrm>
          <a:prstGeom prst="rect">
            <a:avLst/>
          </a:prstGeom>
        </p:spPr>
        <p:txBody>
          <a:bodyPr vert="horz" lIns="91435" tIns="45717" rIns="91435" bIns="45717"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a:lnSpc>
                <a:spcPct val="90000"/>
              </a:lnSpc>
            </a:pPr>
            <a:endParaRPr lang="en-US" sz="5000" dirty="0">
              <a:solidFill>
                <a:schemeClr val="bg1"/>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val="0"/>
              </a:ext>
            </a:extLst>
          </a:blip>
          <a:stretch>
            <a:fillRect/>
          </a:stretch>
        </p:blipFill>
        <p:spPr>
          <a:xfrm>
            <a:off x="8067511" y="145936"/>
            <a:ext cx="913488" cy="1143917"/>
          </a:xfrm>
          <a:prstGeom prst="rect">
            <a:avLst/>
          </a:prstGeom>
        </p:spPr>
      </p:pic>
      <p:sp>
        <p:nvSpPr>
          <p:cNvPr id="7" name="Text Placeholder 15"/>
          <p:cNvSpPr>
            <a:spLocks noGrp="1"/>
          </p:cNvSpPr>
          <p:nvPr>
            <p:ph type="body" idx="10" hasCustomPrompt="1"/>
          </p:nvPr>
        </p:nvSpPr>
        <p:spPr>
          <a:xfrm>
            <a:off x="762000" y="666750"/>
            <a:ext cx="7023100" cy="1428750"/>
          </a:xfrm>
        </p:spPr>
        <p:txBody>
          <a:bodyPr anchor="b">
            <a:noAutofit/>
          </a:bodyPr>
          <a:lstStyle>
            <a:lvl1pPr marL="0" indent="0">
              <a:buNone/>
              <a:defRPr sz="4400" b="0" i="0" baseline="0">
                <a:solidFill>
                  <a:srgbClr val="1B5095"/>
                </a:solidFill>
                <a:latin typeface="+mn-lt"/>
              </a:defRPr>
            </a:lvl1pPr>
          </a:lstStyle>
          <a:p>
            <a:pPr lvl="0"/>
            <a:r>
              <a:rPr lang="en-US" dirty="0" smtClean="0"/>
              <a:t>Click to add Section Title</a:t>
            </a:r>
          </a:p>
        </p:txBody>
      </p:sp>
      <p:sp>
        <p:nvSpPr>
          <p:cNvPr id="8" name="Text Placeholder 15"/>
          <p:cNvSpPr>
            <a:spLocks noGrp="1"/>
          </p:cNvSpPr>
          <p:nvPr>
            <p:ph type="body" idx="12" hasCustomPrompt="1"/>
          </p:nvPr>
        </p:nvSpPr>
        <p:spPr>
          <a:xfrm>
            <a:off x="762000" y="2190750"/>
            <a:ext cx="7010400" cy="819150"/>
          </a:xfrm>
        </p:spPr>
        <p:txBody>
          <a:bodyPr>
            <a:noAutofit/>
          </a:bodyPr>
          <a:lstStyle>
            <a:lvl1pPr marL="0" indent="0">
              <a:buNone/>
              <a:defRPr sz="2000" b="0" i="0" baseline="0">
                <a:solidFill>
                  <a:srgbClr val="1B5095"/>
                </a:solidFill>
                <a:latin typeface="+mn-lt"/>
              </a:defRPr>
            </a:lvl1pPr>
          </a:lstStyle>
          <a:p>
            <a:pPr lvl="0"/>
            <a:r>
              <a:rPr lang="en-US" dirty="0" smtClean="0"/>
              <a:t>Click to add Objective: </a:t>
            </a:r>
          </a:p>
        </p:txBody>
      </p:sp>
      <p:sp>
        <p:nvSpPr>
          <p:cNvPr id="9" name="Text Placeholder 2"/>
          <p:cNvSpPr>
            <a:spLocks noGrp="1"/>
          </p:cNvSpPr>
          <p:nvPr>
            <p:ph type="body" sz="quarter" idx="15" hasCustomPrompt="1"/>
          </p:nvPr>
        </p:nvSpPr>
        <p:spPr>
          <a:xfrm>
            <a:off x="762000" y="3352800"/>
            <a:ext cx="70231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Subject</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
        <p:nvSpPr>
          <p:cNvPr id="14" name="TextBox 13"/>
          <p:cNvSpPr txBox="1"/>
          <p:nvPr/>
        </p:nvSpPr>
        <p:spPr>
          <a:xfrm>
            <a:off x="838200" y="414118"/>
            <a:ext cx="6172200" cy="276999"/>
          </a:xfrm>
          <a:prstGeom prst="rect">
            <a:avLst/>
          </a:prstGeom>
          <a:noFill/>
        </p:spPr>
        <p:txBody>
          <a:bodyPr wrap="square" rtlCol="0" anchor="b">
            <a:spAutoFit/>
          </a:bodyPr>
          <a:lstStyle/>
          <a:p>
            <a:pPr algn="l">
              <a:spcBef>
                <a:spcPts val="573"/>
              </a:spcBef>
            </a:pPr>
            <a:r>
              <a:rPr lang="en-US" sz="1200" dirty="0" smtClean="0">
                <a:solidFill>
                  <a:schemeClr val="tx1"/>
                </a:solidFill>
                <a:latin typeface="黑体"/>
                <a:cs typeface="黑体"/>
              </a:rPr>
              <a:t>第6课 </a:t>
            </a:r>
            <a:r>
              <a:rPr lang="en-US" sz="1200" dirty="0" err="1" smtClean="0">
                <a:solidFill>
                  <a:schemeClr val="tx1"/>
                </a:solidFill>
                <a:latin typeface="黑体"/>
                <a:cs typeface="黑体"/>
              </a:rPr>
              <a:t>使用决策结构</a:t>
            </a:r>
            <a:endParaRPr lang="zh-CN" sz="1200" dirty="0">
              <a:solidFill>
                <a:schemeClr val="tx1"/>
              </a:solidFill>
              <a:latin typeface="黑体"/>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Exercise">
    <p:spTree>
      <p:nvGrpSpPr>
        <p:cNvPr id="1" name=""/>
        <p:cNvGrpSpPr/>
        <p:nvPr/>
      </p:nvGrpSpPr>
      <p:grpSpPr>
        <a:xfrm>
          <a:off x="0" y="0"/>
          <a:ext cx="0" cy="0"/>
          <a:chOff x="0" y="0"/>
          <a:chExt cx="0" cy="0"/>
        </a:xfrm>
      </p:grpSpPr>
      <p:pic>
        <p:nvPicPr>
          <p:cNvPr id="19" name="Picture 18" descr="shutterstock_107929916.jpg"/>
          <p:cNvPicPr>
            <a:picLocks noChangeAspect="1"/>
          </p:cNvPicPr>
          <p:nvPr/>
        </p:nvPicPr>
        <p:blipFill rotWithShape="1">
          <a:blip r:embed="rId2" cstate="print">
            <a:extLst>
              <a:ext uri="{28A0092B-C50C-407E-A947-70E740481C1C}">
                <a14:useLocalDpi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val="0"/>
              </a:ext>
            </a:extLst>
          </a:blip>
          <a:srcRect r="9195" b="2431"/>
          <a:stretch/>
        </p:blipFill>
        <p:spPr>
          <a:xfrm>
            <a:off x="6134104" y="1200155"/>
            <a:ext cx="2989155" cy="2141697"/>
          </a:xfrm>
          <a:prstGeom prst="rect">
            <a:avLst/>
          </a:prstGeom>
        </p:spPr>
      </p:pic>
      <p:sp>
        <p:nvSpPr>
          <p:cNvPr id="14" name="Parallelogram 13"/>
          <p:cNvSpPr/>
          <p:nvPr/>
        </p:nvSpPr>
        <p:spPr>
          <a:xfrm>
            <a:off x="-1600200" y="1200150"/>
            <a:ext cx="8991600" cy="21336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pPr algn="ctr"/>
              <a:t>‹#›</a:t>
            </a:fld>
            <a:endParaRPr lang="en-US" dirty="0"/>
          </a:p>
        </p:txBody>
      </p:sp>
      <p:sp>
        <p:nvSpPr>
          <p:cNvPr id="12" name="Text Placeholder 11"/>
          <p:cNvSpPr>
            <a:spLocks noGrp="1"/>
          </p:cNvSpPr>
          <p:nvPr>
            <p:ph type="body" sz="quarter" idx="13" hasCustomPrompt="1"/>
          </p:nvPr>
        </p:nvSpPr>
        <p:spPr>
          <a:xfrm>
            <a:off x="297712" y="3409950"/>
            <a:ext cx="8617688" cy="1295400"/>
          </a:xfrm>
        </p:spPr>
        <p:txBody>
          <a:bodyPr>
            <a:normAutofit/>
          </a:bodyPr>
          <a:lstStyle>
            <a:lvl1pPr marL="0" indent="0">
              <a:buFontTx/>
              <a:buNone/>
              <a:defRPr sz="2000"/>
            </a:lvl1pPr>
            <a:lvl3pPr>
              <a:buNone/>
              <a:defRPr/>
            </a:lvl3pPr>
          </a:lstStyle>
          <a:p>
            <a:pPr lvl="0"/>
            <a:r>
              <a:rPr lang="en-US" dirty="0" smtClean="0"/>
              <a:t>Click add Goal</a:t>
            </a:r>
          </a:p>
        </p:txBody>
      </p:sp>
      <p:sp>
        <p:nvSpPr>
          <p:cNvPr id="15" name="TextBox 14"/>
          <p:cNvSpPr txBox="1"/>
          <p:nvPr/>
        </p:nvSpPr>
        <p:spPr>
          <a:xfrm>
            <a:off x="457200" y="1456552"/>
            <a:ext cx="5892800" cy="276999"/>
          </a:xfrm>
          <a:prstGeom prst="rect">
            <a:avLst/>
          </a:prstGeom>
          <a:noFill/>
        </p:spPr>
        <p:txBody>
          <a:bodyPr wrap="square" rtlCol="0" anchor="b">
            <a:spAutoFit/>
          </a:bodyPr>
          <a:lstStyle/>
          <a:p>
            <a:pPr algn="l">
              <a:spcBef>
                <a:spcPts val="573"/>
              </a:spcBef>
            </a:pPr>
            <a:r>
              <a:rPr lang="en-US" sz="1200" baseline="0" dirty="0" smtClean="0">
                <a:solidFill>
                  <a:schemeClr val="bg1"/>
                </a:solidFill>
                <a:latin typeface="黑体"/>
                <a:cs typeface="黑体"/>
              </a:rPr>
              <a:t>第6课 </a:t>
            </a:r>
            <a:r>
              <a:rPr lang="en-US" sz="1200" baseline="0" dirty="0" err="1" smtClean="0">
                <a:solidFill>
                  <a:schemeClr val="bg1"/>
                </a:solidFill>
                <a:latin typeface="黑体"/>
                <a:cs typeface="黑体"/>
              </a:rPr>
              <a:t>使用决策结构</a:t>
            </a:r>
            <a:endParaRPr lang="zh-CN" sz="1200" baseline="0" dirty="0">
              <a:solidFill>
                <a:schemeClr val="bg1"/>
              </a:solidFill>
              <a:latin typeface="黑体"/>
            </a:endParaRPr>
          </a:p>
        </p:txBody>
      </p:sp>
      <p:pic>
        <p:nvPicPr>
          <p:cNvPr id="24" name="Picture 23" descr="student_labview ni blue.png"/>
          <p:cNvPicPr>
            <a:picLocks noChangeAspect="1"/>
          </p:cNvPicPr>
          <p:nvPr/>
        </p:nvPicPr>
        <p:blipFill>
          <a:blip r:embed="rId3" cstate="print"/>
          <a:stretch>
            <a:fillRect/>
          </a:stretch>
        </p:blipFill>
        <p:spPr>
          <a:xfrm>
            <a:off x="8153400" y="285750"/>
            <a:ext cx="804600" cy="685800"/>
          </a:xfrm>
          <a:prstGeom prst="rect">
            <a:avLst/>
          </a:prstGeom>
        </p:spPr>
      </p:pic>
      <p:sp>
        <p:nvSpPr>
          <p:cNvPr id="11" name="Text Placeholder 15"/>
          <p:cNvSpPr>
            <a:spLocks noGrp="1"/>
          </p:cNvSpPr>
          <p:nvPr>
            <p:ph type="body" idx="10" hasCustomPrompt="1"/>
          </p:nvPr>
        </p:nvSpPr>
        <p:spPr>
          <a:xfrm>
            <a:off x="381002" y="1714500"/>
            <a:ext cx="6067425" cy="518338"/>
          </a:xfrm>
        </p:spPr>
        <p:txBody>
          <a:bodyPr>
            <a:noAutofit/>
          </a:bodyPr>
          <a:lstStyle>
            <a:lvl1pPr marL="0" indent="0">
              <a:lnSpc>
                <a:spcPct val="80000"/>
              </a:lnSpc>
              <a:buNone/>
              <a:defRPr sz="4000" b="0" i="0" baseline="0">
                <a:solidFill>
                  <a:schemeClr val="bg1"/>
                </a:solidFill>
                <a:latin typeface="+mn-lt"/>
              </a:defRPr>
            </a:lvl1pPr>
            <a:lvl2pPr marL="0" indent="0">
              <a:buNone/>
              <a:defRPr sz="4400">
                <a:solidFill>
                  <a:schemeClr val="bg1"/>
                </a:solidFill>
              </a:defRPr>
            </a:lvl2pPr>
          </a:lstStyle>
          <a:p>
            <a:pPr lvl="0"/>
            <a:r>
              <a:rPr lang="en-US" dirty="0" smtClean="0"/>
              <a:t>Exercise #</a:t>
            </a:r>
          </a:p>
        </p:txBody>
      </p:sp>
      <p:sp>
        <p:nvSpPr>
          <p:cNvPr id="13" name="Text Placeholder 15"/>
          <p:cNvSpPr>
            <a:spLocks noGrp="1"/>
          </p:cNvSpPr>
          <p:nvPr>
            <p:ph type="body" idx="14" hasCustomPrompt="1"/>
          </p:nvPr>
        </p:nvSpPr>
        <p:spPr>
          <a:xfrm>
            <a:off x="373907" y="2260322"/>
            <a:ext cx="6067425" cy="518338"/>
          </a:xfrm>
        </p:spPr>
        <p:txBody>
          <a:bodyPr>
            <a:noAutofit/>
          </a:bodyPr>
          <a:lstStyle>
            <a:lvl1pPr marL="0" indent="0">
              <a:lnSpc>
                <a:spcPct val="80000"/>
              </a:lnSpc>
              <a:buNone/>
              <a:defRPr sz="3200" b="0" i="0" baseline="0">
                <a:solidFill>
                  <a:schemeClr val="bg1"/>
                </a:solidFill>
                <a:latin typeface="+mn-lt"/>
              </a:defRPr>
            </a:lvl1pPr>
            <a:lvl2pPr marL="0" indent="0">
              <a:buNone/>
              <a:defRPr sz="4400">
                <a:solidFill>
                  <a:schemeClr val="bg1"/>
                </a:solidFill>
              </a:defRPr>
            </a:lvl2pPr>
          </a:lstStyle>
          <a:p>
            <a:pPr lvl="0"/>
            <a:r>
              <a:rPr lang="en-US" dirty="0" smtClean="0"/>
              <a:t>Exercise Title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xercise Discussion">
    <p:spTree>
      <p:nvGrpSpPr>
        <p:cNvPr id="1" name=""/>
        <p:cNvGrpSpPr/>
        <p:nvPr/>
      </p:nvGrpSpPr>
      <p:grpSpPr>
        <a:xfrm>
          <a:off x="0" y="0"/>
          <a:ext cx="0" cy="0"/>
          <a:chOff x="0" y="0"/>
          <a:chExt cx="0" cy="0"/>
        </a:xfrm>
      </p:grpSpPr>
      <p:pic>
        <p:nvPicPr>
          <p:cNvPr id="9" name="Picture 8" descr="shutterstock_107929916.jpg"/>
          <p:cNvPicPr>
            <a:picLocks noChangeAspect="1"/>
          </p:cNvPicPr>
          <p:nvPr/>
        </p:nvPicPr>
        <p:blipFill rotWithShape="1">
          <a:blip r:embed="rId2" cstate="print">
            <a:extLst>
              <a:ext uri="{28A0092B-C50C-407E-A947-70E740481C1C}">
                <a14:useLocalDpi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val="0"/>
              </a:ext>
            </a:extLst>
          </a:blip>
          <a:srcRect r="9195" b="2431"/>
          <a:stretch/>
        </p:blipFill>
        <p:spPr>
          <a:xfrm>
            <a:off x="6134104" y="1200155"/>
            <a:ext cx="2989155" cy="2141697"/>
          </a:xfrm>
          <a:prstGeom prst="rect">
            <a:avLst/>
          </a:prstGeom>
        </p:spPr>
      </p:pic>
      <p:sp>
        <p:nvSpPr>
          <p:cNvPr id="14" name="Parallelogram 13"/>
          <p:cNvSpPr/>
          <p:nvPr/>
        </p:nvSpPr>
        <p:spPr>
          <a:xfrm>
            <a:off x="-1600200" y="1200150"/>
            <a:ext cx="8991600" cy="21336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ext Placeholder 15"/>
          <p:cNvSpPr>
            <a:spLocks noGrp="1"/>
          </p:cNvSpPr>
          <p:nvPr>
            <p:ph type="body" idx="10" hasCustomPrompt="1"/>
          </p:nvPr>
        </p:nvSpPr>
        <p:spPr>
          <a:xfrm>
            <a:off x="381002" y="1714500"/>
            <a:ext cx="6067425" cy="518338"/>
          </a:xfrm>
        </p:spPr>
        <p:txBody>
          <a:bodyPr>
            <a:noAutofit/>
          </a:bodyPr>
          <a:lstStyle>
            <a:lvl1pPr marL="0" indent="0">
              <a:lnSpc>
                <a:spcPct val="80000"/>
              </a:lnSpc>
              <a:buNone/>
              <a:defRPr sz="4000" b="0" i="0" baseline="0">
                <a:solidFill>
                  <a:schemeClr val="bg1"/>
                </a:solidFill>
                <a:latin typeface="+mn-lt"/>
              </a:defRPr>
            </a:lvl1pPr>
            <a:lvl2pPr marL="0" indent="0">
              <a:buNone/>
              <a:defRPr sz="4400">
                <a:solidFill>
                  <a:schemeClr val="bg1"/>
                </a:solidFill>
              </a:defRPr>
            </a:lvl2pPr>
          </a:lstStyle>
          <a:p>
            <a:pPr lvl="0"/>
            <a:r>
              <a:rPr lang="en-US" dirty="0" smtClean="0"/>
              <a:t>Exercise #</a:t>
            </a:r>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pPr algn="ctr"/>
              <a:t>‹#›</a:t>
            </a:fld>
            <a:endParaRPr lang="en-US" dirty="0"/>
          </a:p>
        </p:txBody>
      </p:sp>
      <p:sp>
        <p:nvSpPr>
          <p:cNvPr id="12" name="Text Placeholder 11"/>
          <p:cNvSpPr>
            <a:spLocks noGrp="1"/>
          </p:cNvSpPr>
          <p:nvPr>
            <p:ph type="body" sz="quarter" idx="13" hasCustomPrompt="1"/>
          </p:nvPr>
        </p:nvSpPr>
        <p:spPr>
          <a:xfrm>
            <a:off x="304800" y="3409950"/>
            <a:ext cx="8382000" cy="1295400"/>
          </a:xfrm>
        </p:spPr>
        <p:txBody>
          <a:bodyPr>
            <a:normAutofit/>
          </a:bodyPr>
          <a:lstStyle>
            <a:lvl1pPr marL="228600" indent="-228600">
              <a:buFont typeface="Arial" pitchFamily="34" charset="0"/>
              <a:buNone/>
              <a:defRPr sz="1800" baseline="0"/>
            </a:lvl1pPr>
          </a:lstStyle>
          <a:p>
            <a:pPr lvl="0"/>
            <a:r>
              <a:rPr lang="en-US" dirty="0" smtClean="0"/>
              <a:t>Click to add discussion question(s)</a:t>
            </a:r>
          </a:p>
        </p:txBody>
      </p:sp>
      <p:pic>
        <p:nvPicPr>
          <p:cNvPr id="15" name="Picture 14" descr="group activity ni blue.png"/>
          <p:cNvPicPr>
            <a:picLocks noChangeAspect="1"/>
          </p:cNvPicPr>
          <p:nvPr/>
        </p:nvPicPr>
        <p:blipFill>
          <a:blip r:embed="rId3" cstate="print"/>
          <a:stretch>
            <a:fillRect/>
          </a:stretch>
        </p:blipFill>
        <p:spPr>
          <a:xfrm>
            <a:off x="8153402" y="209550"/>
            <a:ext cx="610547" cy="762000"/>
          </a:xfrm>
          <a:prstGeom prst="rect">
            <a:avLst/>
          </a:prstGeom>
        </p:spPr>
      </p:pic>
      <p:sp>
        <p:nvSpPr>
          <p:cNvPr id="18" name="TextBox 17"/>
          <p:cNvSpPr txBox="1"/>
          <p:nvPr/>
        </p:nvSpPr>
        <p:spPr>
          <a:xfrm>
            <a:off x="457200" y="1456552"/>
            <a:ext cx="5943600" cy="276999"/>
          </a:xfrm>
          <a:prstGeom prst="rect">
            <a:avLst/>
          </a:prstGeom>
          <a:noFill/>
        </p:spPr>
        <p:txBody>
          <a:bodyPr wrap="square" rtlCol="0" anchor="b">
            <a:spAutoFit/>
          </a:bodyPr>
          <a:lstStyle/>
          <a:p>
            <a:pPr algn="l">
              <a:spcBef>
                <a:spcPts val="573"/>
              </a:spcBef>
            </a:pPr>
            <a:r>
              <a:rPr lang="en-US" sz="1200" baseline="0" dirty="0" smtClean="0">
                <a:solidFill>
                  <a:schemeClr val="bg1"/>
                </a:solidFill>
                <a:latin typeface="黑体"/>
                <a:cs typeface="黑体"/>
              </a:rPr>
              <a:t>第6课 </a:t>
            </a:r>
            <a:r>
              <a:rPr lang="en-US" sz="1200" baseline="0" dirty="0" err="1" smtClean="0">
                <a:solidFill>
                  <a:schemeClr val="bg1"/>
                </a:solidFill>
                <a:latin typeface="黑体"/>
                <a:cs typeface="黑体"/>
              </a:rPr>
              <a:t>使用决策结构</a:t>
            </a:r>
            <a:endParaRPr lang="zh-CN" sz="1200" baseline="0" dirty="0">
              <a:solidFill>
                <a:schemeClr val="bg1"/>
              </a:solidFill>
              <a:latin typeface="黑体"/>
            </a:endParaRPr>
          </a:p>
        </p:txBody>
      </p:sp>
      <p:sp>
        <p:nvSpPr>
          <p:cNvPr id="19" name="Text Placeholder 15"/>
          <p:cNvSpPr>
            <a:spLocks noGrp="1"/>
          </p:cNvSpPr>
          <p:nvPr>
            <p:ph type="body" idx="14" hasCustomPrompt="1"/>
          </p:nvPr>
        </p:nvSpPr>
        <p:spPr>
          <a:xfrm>
            <a:off x="373907" y="2260322"/>
            <a:ext cx="6067425" cy="518338"/>
          </a:xfrm>
        </p:spPr>
        <p:txBody>
          <a:bodyPr>
            <a:noAutofit/>
          </a:bodyPr>
          <a:lstStyle>
            <a:lvl1pPr marL="0" indent="0">
              <a:lnSpc>
                <a:spcPct val="80000"/>
              </a:lnSpc>
              <a:buNone/>
              <a:defRPr sz="3200" b="0" i="0" baseline="0">
                <a:solidFill>
                  <a:schemeClr val="bg1"/>
                </a:solidFill>
                <a:latin typeface="+mn-lt"/>
              </a:defRPr>
            </a:lvl1pPr>
            <a:lvl2pPr marL="0" indent="0">
              <a:buNone/>
              <a:defRPr sz="4400">
                <a:solidFill>
                  <a:schemeClr val="bg1"/>
                </a:solidFill>
              </a:defRPr>
            </a:lvl2pPr>
          </a:lstStyle>
          <a:p>
            <a:pPr lvl="0"/>
            <a:r>
              <a:rPr lang="en-US" dirty="0" smtClean="0"/>
              <a:t>Exercise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3946" y="419935"/>
            <a:ext cx="8170003" cy="723069"/>
          </a:xfrm>
          <a:prstGeom prst="rect">
            <a:avLst/>
          </a:prstGeom>
        </p:spPr>
        <p:txBody>
          <a:bodyPr vert="horz" lIns="91435" tIns="45717" rIns="91435" bIns="45717" rtlCol="0" anchor="ctr">
            <a:normAutofit/>
          </a:bodyPr>
          <a:lstStyle/>
          <a:p>
            <a:r>
              <a:rPr lang="en-US" dirty="0" err="1" smtClean="0"/>
              <a:t>CustEd</a:t>
            </a:r>
            <a:r>
              <a:rPr lang="en-US" dirty="0" smtClean="0"/>
              <a:t> Slides</a:t>
            </a:r>
            <a:endParaRPr lang="en-US" dirty="0"/>
          </a:p>
        </p:txBody>
      </p:sp>
      <p:sp>
        <p:nvSpPr>
          <p:cNvPr id="3" name="Text Placeholder 2"/>
          <p:cNvSpPr>
            <a:spLocks noGrp="1"/>
          </p:cNvSpPr>
          <p:nvPr>
            <p:ph type="body" idx="1"/>
          </p:nvPr>
        </p:nvSpPr>
        <p:spPr>
          <a:xfrm>
            <a:off x="478345" y="1143000"/>
            <a:ext cx="8165605" cy="3486150"/>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Box 4"/>
          <p:cNvSpPr txBox="1"/>
          <p:nvPr/>
        </p:nvSpPr>
        <p:spPr>
          <a:xfrm>
            <a:off x="8978850" y="3829594"/>
            <a:ext cx="129848" cy="434223"/>
          </a:xfrm>
          <a:prstGeom prst="rect">
            <a:avLst/>
          </a:prstGeom>
          <a:noFill/>
        </p:spPr>
        <p:txBody>
          <a:bodyPr wrap="none" lIns="64264" tIns="32132" rIns="64264" bIns="32132" rtlCol="0">
            <a:spAutoFit/>
          </a:bodyPr>
          <a:lstStyle/>
          <a:p>
            <a:endParaRPr lang="en-US" dirty="0">
              <a:solidFill>
                <a:prstClr val="black"/>
              </a:solidFill>
            </a:endParaRPr>
          </a:p>
        </p:txBody>
      </p:sp>
      <p:sp>
        <p:nvSpPr>
          <p:cNvPr id="8" name="TextBox 7"/>
          <p:cNvSpPr txBox="1"/>
          <p:nvPr/>
        </p:nvSpPr>
        <p:spPr>
          <a:xfrm>
            <a:off x="9469744" y="5369464"/>
            <a:ext cx="129848" cy="434223"/>
          </a:xfrm>
          <a:prstGeom prst="rect">
            <a:avLst/>
          </a:prstGeom>
          <a:noFill/>
        </p:spPr>
        <p:txBody>
          <a:bodyPr wrap="none" lIns="64264" tIns="32132" rIns="64264" bIns="32132" rtlCol="0">
            <a:spAutoFit/>
          </a:bodyPr>
          <a:lstStyle/>
          <a:p>
            <a:endParaRPr lang="en-US" dirty="0">
              <a:solidFill>
                <a:prstClr val="black"/>
              </a:solidFill>
            </a:endParaRPr>
          </a:p>
        </p:txBody>
      </p:sp>
      <p:sp>
        <p:nvSpPr>
          <p:cNvPr id="11" name="TextBox 10"/>
          <p:cNvSpPr txBox="1"/>
          <p:nvPr/>
        </p:nvSpPr>
        <p:spPr>
          <a:xfrm>
            <a:off x="9746430" y="1526485"/>
            <a:ext cx="129848" cy="434223"/>
          </a:xfrm>
          <a:prstGeom prst="rect">
            <a:avLst/>
          </a:prstGeom>
          <a:noFill/>
        </p:spPr>
        <p:txBody>
          <a:bodyPr wrap="none" lIns="64264" tIns="32132" rIns="64264" bIns="32132" rtlCol="0">
            <a:spAutoFit/>
          </a:bodyPr>
          <a:lstStyle/>
          <a:p>
            <a:endParaRPr lang="en-US" dirty="0">
              <a:solidFill>
                <a:prstClr val="black"/>
              </a:solidFill>
            </a:endParaRPr>
          </a:p>
        </p:txBody>
      </p:sp>
      <p:sp>
        <p:nvSpPr>
          <p:cNvPr id="13" name="TextBox 12"/>
          <p:cNvSpPr txBox="1"/>
          <p:nvPr/>
        </p:nvSpPr>
        <p:spPr>
          <a:xfrm>
            <a:off x="-160688" y="3052966"/>
            <a:ext cx="129848" cy="434223"/>
          </a:xfrm>
          <a:prstGeom prst="rect">
            <a:avLst/>
          </a:prstGeom>
          <a:noFill/>
        </p:spPr>
        <p:txBody>
          <a:bodyPr wrap="none" lIns="64264" tIns="32132" rIns="64264" bIns="32132" rtlCol="0">
            <a:spAutoFit/>
          </a:bodyPr>
          <a:lstStyle/>
          <a:p>
            <a:endParaRPr lang="en-US" dirty="0">
              <a:solidFill>
                <a:prstClr val="black"/>
              </a:solidFill>
            </a:endParaRPr>
          </a:p>
        </p:txBody>
      </p:sp>
      <p:sp>
        <p:nvSpPr>
          <p:cNvPr id="9" name="Slide Number Placeholder 8"/>
          <p:cNvSpPr>
            <a:spLocks noGrp="1"/>
          </p:cNvSpPr>
          <p:nvPr>
            <p:ph type="sldNum" sz="quarter" idx="4"/>
          </p:nvPr>
        </p:nvSpPr>
        <p:spPr>
          <a:xfrm>
            <a:off x="8534400" y="4767264"/>
            <a:ext cx="457200" cy="274637"/>
          </a:xfrm>
          <a:prstGeom prst="rect">
            <a:avLst/>
          </a:prstGeom>
        </p:spPr>
        <p:txBody>
          <a:bodyPr vert="horz" lIns="91440" tIns="45720" rIns="91440" bIns="45720" rtlCol="0" anchor="ctr"/>
          <a:lstStyle>
            <a:lvl1pPr algn="r">
              <a:defRPr sz="1200">
                <a:solidFill>
                  <a:schemeClr val="tx1">
                    <a:tint val="75000"/>
                  </a:schemeClr>
                </a:solidFill>
                <a:latin typeface="Univers" pitchFamily="34" charset="0"/>
              </a:defRPr>
            </a:lvl1pPr>
          </a:lstStyle>
          <a:p>
            <a:pPr algn="ctr"/>
            <a:fld id="{F7BDED22-11C7-456A-B829-4ED810F305A6}" type="slidenum">
              <a:rPr lang="en-US" smtClean="0"/>
              <a:pPr algn="ctr"/>
              <a:t>‹#›</a:t>
            </a:fld>
            <a:endParaRPr lang="en-US" dirty="0"/>
          </a:p>
        </p:txBody>
      </p:sp>
    </p:spTree>
    <p:extLst>
      <p:ext uri="{BB962C8B-B14F-4D97-AF65-F5344CB8AC3E}">
        <p14:creationId xmlns="" xmlns:p14="http://schemas.microsoft.com/office/powerpoint/2010/main" val="794604837"/>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52" r:id="rId14"/>
    <p:sldLayoutId id="2147483834" r:id="rId15"/>
    <p:sldLayoutId id="2147483835" r:id="rId16"/>
    <p:sldLayoutId id="2147483836" r:id="rId17"/>
    <p:sldLayoutId id="2147483837" r:id="rId18"/>
    <p:sldLayoutId id="2147483838" r:id="rId19"/>
    <p:sldLayoutId id="2147483839" r:id="rId20"/>
    <p:sldLayoutId id="2147483840" r:id="rId21"/>
    <p:sldLayoutId id="2147483841" r:id="rId22"/>
    <p:sldLayoutId id="2147483842" r:id="rId23"/>
    <p:sldLayoutId id="2147483843" r:id="rId24"/>
    <p:sldLayoutId id="2147483844" r:id="rId25"/>
    <p:sldLayoutId id="2147483845" r:id="rId26"/>
    <p:sldLayoutId id="2147483850" r:id="rId27"/>
    <p:sldLayoutId id="2147483851" r:id="rId28"/>
  </p:sldLayoutIdLst>
  <p:hf hdr="0" ftr="0" dt="0"/>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Univers Com 45 Light" pitchFamily="34" charset="0"/>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7213" indent="171450" algn="l" defTabSz="457174" rtl="0" eaLnBrk="1" latinLnBrk="0" hangingPunct="1">
        <a:spcBef>
          <a:spcPct val="20000"/>
        </a:spcBef>
        <a:buClr>
          <a:schemeClr val="bg1">
            <a:lumMod val="50000"/>
          </a:schemeClr>
        </a:buClr>
        <a:buSzPct val="70000"/>
        <a:buFont typeface="Courier New" pitchFamily="49" charset="0"/>
        <a:buChar char="o"/>
        <a:defRPr sz="1200" kern="1200" baseline="0">
          <a:solidFill>
            <a:schemeClr val="tx1"/>
          </a:solidFill>
          <a:latin typeface="+mn-lt"/>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8.xml"/><Relationship Id="rId1" Type="http://schemas.openxmlformats.org/officeDocument/2006/relationships/tags" Target="../tags/tag1.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3.xml"/><Relationship Id="rId6" Type="http://schemas.openxmlformats.org/officeDocument/2006/relationships/image" Target="../media/image18.png"/><Relationship Id="rId5" Type="http://schemas.openxmlformats.org/officeDocument/2006/relationships/image" Target="../media/image13.png"/><Relationship Id="rId10"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0"/>
          </p:nvPr>
        </p:nvSpPr>
        <p:spPr/>
        <p:txBody>
          <a:bodyPr/>
          <a:lstStyle/>
          <a:p>
            <a:r>
              <a:rPr dirty="0" smtClean="0">
                <a:latin typeface="黑体"/>
                <a:cs typeface="黑体"/>
              </a:rPr>
              <a:t>第6课</a:t>
            </a:r>
          </a:p>
          <a:p>
            <a:r>
              <a:rPr lang="en-US" sz="3200" dirty="0" smtClean="0">
                <a:latin typeface="黑体"/>
                <a:cs typeface="黑体"/>
              </a:rPr>
              <a:t>使用决策结构</a:t>
            </a:r>
          </a:p>
          <a:p>
            <a:endParaRPr lang="zh-CN" dirty="0"/>
          </a:p>
        </p:txBody>
      </p:sp>
      <p:sp>
        <p:nvSpPr>
          <p:cNvPr id="6" name="Text Placeholder 5"/>
          <p:cNvSpPr>
            <a:spLocks noGrp="1"/>
          </p:cNvSpPr>
          <p:nvPr>
            <p:ph type="body" idx="14"/>
          </p:nvPr>
        </p:nvSpPr>
        <p:spPr>
          <a:xfrm>
            <a:off x="762000" y="1962150"/>
            <a:ext cx="6965950" cy="838200"/>
          </a:xfrm>
        </p:spPr>
        <p:txBody>
          <a:bodyPr/>
          <a:lstStyle/>
          <a:p>
            <a:r>
              <a:rPr lang="en-US" sz="1600" dirty="0" smtClean="0">
                <a:latin typeface="黑体"/>
                <a:cs typeface="黑体"/>
              </a:rPr>
              <a:t>学习创建各种决策结构并学会判断哪些应用程序应使用决策结构。</a:t>
            </a:r>
            <a:endParaRPr lang="zh-CN" dirty="0" smtClean="0"/>
          </a:p>
          <a:p>
            <a:endParaRPr lang="zh-CN" dirty="0"/>
          </a:p>
        </p:txBody>
      </p:sp>
      <p:sp>
        <p:nvSpPr>
          <p:cNvPr id="7" name="Text Placeholder 6"/>
          <p:cNvSpPr>
            <a:spLocks noGrp="1"/>
          </p:cNvSpPr>
          <p:nvPr>
            <p:ph type="body" sz="quarter" idx="19"/>
          </p:nvPr>
        </p:nvSpPr>
        <p:spPr/>
        <p:txBody>
          <a:bodyPr/>
          <a:lstStyle/>
          <a:p>
            <a:r>
              <a:rPr dirty="0" smtClean="0">
                <a:latin typeface="黑体"/>
                <a:cs typeface="黑体"/>
              </a:rPr>
              <a:t>条件结构</a:t>
            </a:r>
          </a:p>
          <a:p>
            <a:r>
              <a:rPr dirty="0" smtClean="0">
                <a:latin typeface="黑体"/>
                <a:cs typeface="黑体"/>
              </a:rPr>
              <a:t>事件驱动编程</a:t>
            </a:r>
          </a:p>
        </p:txBody>
      </p:sp>
      <p:sp>
        <p:nvSpPr>
          <p:cNvPr id="11" name="Slide Number Placeholder 10"/>
          <p:cNvSpPr>
            <a:spLocks noGrp="1"/>
          </p:cNvSpPr>
          <p:nvPr>
            <p:ph type="sldNum" sz="quarter" idx="15"/>
          </p:nvPr>
        </p:nvSpPr>
        <p:spPr/>
        <p:txBody>
          <a:bodyPr/>
          <a:lstStyle/>
          <a:p>
            <a:fld id="{F7BDED22-11C7-456A-B829-4ED810F305A6}" type="slidenum">
              <a:rPr lang="en-US" smtClean="0"/>
              <a:pPr/>
              <a:t>1</a:t>
            </a:fld>
            <a:endParaRPr lang="zh-C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0"/>
          </p:nvPr>
        </p:nvSpPr>
        <p:spPr/>
        <p:txBody>
          <a:bodyPr/>
          <a:lstStyle/>
          <a:p>
            <a:r>
              <a:rPr lang="en-US" sz="4000" dirty="0" smtClean="0">
                <a:latin typeface="黑体"/>
                <a:cs typeface="黑体"/>
              </a:rPr>
              <a:t>B. 事件驱动编程</a:t>
            </a:r>
            <a:endParaRPr lang="zh-CN" sz="4000" dirty="0"/>
          </a:p>
        </p:txBody>
      </p:sp>
      <p:sp>
        <p:nvSpPr>
          <p:cNvPr id="5" name="Text Placeholder 4"/>
          <p:cNvSpPr>
            <a:spLocks noGrp="1"/>
          </p:cNvSpPr>
          <p:nvPr>
            <p:ph type="body" idx="12"/>
          </p:nvPr>
        </p:nvSpPr>
        <p:spPr/>
        <p:txBody>
          <a:bodyPr/>
          <a:lstStyle/>
          <a:p>
            <a:r>
              <a:rPr dirty="0" smtClean="0">
                <a:latin typeface="黑体"/>
                <a:cs typeface="黑体"/>
              </a:rPr>
              <a:t>认识事件结构的基本特点和功能。</a:t>
            </a:r>
            <a:endParaRPr lang="zh-CN" dirty="0"/>
          </a:p>
        </p:txBody>
      </p:sp>
      <p:sp>
        <p:nvSpPr>
          <p:cNvPr id="7" name="Text Placeholder 6"/>
          <p:cNvSpPr>
            <a:spLocks noGrp="1"/>
          </p:cNvSpPr>
          <p:nvPr>
            <p:ph type="body" sz="quarter" idx="15"/>
          </p:nvPr>
        </p:nvSpPr>
        <p:spPr/>
        <p:txBody>
          <a:bodyPr>
            <a:normAutofit/>
          </a:bodyPr>
          <a:lstStyle/>
          <a:p>
            <a:r>
              <a:rPr dirty="0" smtClean="0">
                <a:latin typeface="黑体"/>
                <a:cs typeface="黑体"/>
              </a:rPr>
              <a:t>事件驱动场景</a:t>
            </a:r>
          </a:p>
          <a:p>
            <a:r>
              <a:rPr dirty="0" smtClean="0">
                <a:latin typeface="黑体"/>
                <a:cs typeface="黑体"/>
              </a:rPr>
              <a:t>轮询 vs. 事件结构</a:t>
            </a:r>
          </a:p>
          <a:p>
            <a:r>
              <a:rPr dirty="0" smtClean="0">
                <a:latin typeface="黑体"/>
                <a:cs typeface="黑体"/>
              </a:rPr>
              <a:t>事件驱动编程</a:t>
            </a:r>
          </a:p>
        </p:txBody>
      </p:sp>
      <p:sp>
        <p:nvSpPr>
          <p:cNvPr id="8" name="Text Placeholder 7"/>
          <p:cNvSpPr>
            <a:spLocks noGrp="1"/>
          </p:cNvSpPr>
          <p:nvPr>
            <p:ph type="body" sz="quarter" idx="16"/>
          </p:nvPr>
        </p:nvSpPr>
        <p:spPr/>
        <p:txBody>
          <a:bodyPr>
            <a:normAutofit/>
          </a:bodyPr>
          <a:lstStyle/>
          <a:p>
            <a:r>
              <a:rPr dirty="0" smtClean="0">
                <a:latin typeface="黑体"/>
                <a:cs typeface="黑体"/>
              </a:rPr>
              <a:t>配置事件结构</a:t>
            </a:r>
          </a:p>
          <a:p>
            <a:r>
              <a:rPr dirty="0" smtClean="0">
                <a:latin typeface="黑体"/>
                <a:cs typeface="黑体"/>
              </a:rPr>
              <a:t>说明和建议</a:t>
            </a:r>
            <a:endParaRPr lang="zh-CN" dirty="0"/>
          </a:p>
        </p:txBody>
      </p:sp>
      <p:sp>
        <p:nvSpPr>
          <p:cNvPr id="9" name="Slide Number Placeholder 8"/>
          <p:cNvSpPr>
            <a:spLocks noGrp="1"/>
          </p:cNvSpPr>
          <p:nvPr>
            <p:ph type="sldNum" sz="quarter" idx="17"/>
          </p:nvPr>
        </p:nvSpPr>
        <p:spPr/>
        <p:txBody>
          <a:bodyPr/>
          <a:lstStyle/>
          <a:p>
            <a:pPr algn="ctr"/>
            <a:fld id="{F7BDED22-11C7-456A-B829-4ED810F305A6}" type="slidenum">
              <a:rPr lang="en-US" smtClean="0"/>
              <a:pPr algn="ctr"/>
              <a:t>10</a:t>
            </a:fld>
            <a:endParaRPr lang="zh-C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7"/>
          </p:nvPr>
        </p:nvSpPr>
        <p:spPr/>
        <p:txBody>
          <a:bodyPr/>
          <a:lstStyle/>
          <a:p>
            <a:pPr algn="ctr"/>
            <a:fld id="{F7BDED22-11C7-456A-B829-4ED810F305A6}" type="slidenum">
              <a:rPr lang="en-US" smtClean="0"/>
              <a:pPr algn="ctr"/>
              <a:t>11</a:t>
            </a:fld>
            <a:endParaRPr lang="zh-CN" dirty="0"/>
          </a:p>
        </p:txBody>
      </p:sp>
      <p:sp>
        <p:nvSpPr>
          <p:cNvPr id="8" name="Text Placeholder 7"/>
          <p:cNvSpPr>
            <a:spLocks noGrp="1"/>
          </p:cNvSpPr>
          <p:nvPr>
            <p:ph type="body" idx="18"/>
          </p:nvPr>
        </p:nvSpPr>
        <p:spPr>
          <a:xfrm>
            <a:off x="754905" y="1520013"/>
            <a:ext cx="8229600" cy="518337"/>
          </a:xfrm>
        </p:spPr>
        <p:txBody>
          <a:bodyPr/>
          <a:lstStyle/>
          <a:p>
            <a:r>
              <a:rPr dirty="0" smtClean="0">
                <a:latin typeface="黑体"/>
                <a:cs typeface="黑体"/>
              </a:rPr>
              <a:t>事件驱动场景</a:t>
            </a:r>
            <a:endParaRPr lang="zh-CN" dirty="0"/>
          </a:p>
        </p:txBody>
      </p:sp>
      <p:pic>
        <p:nvPicPr>
          <p:cNvPr id="7" name="Embedded Image" descr="loc_fp_event.png"/>
          <p:cNvPicPr>
            <a:picLocks noChangeAspect="1"/>
          </p:cNvPicPr>
          <p:nvPr/>
        </p:nvPicPr>
        <p:blipFill>
          <a:blip r:embed="rId3" cstate="print"/>
          <a:stretch>
            <a:fillRect/>
          </a:stretch>
        </p:blipFill>
        <p:spPr>
          <a:xfrm>
            <a:off x="2514600" y="2114550"/>
            <a:ext cx="4364384" cy="28956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a:normAutofit lnSpcReduction="10000"/>
          </a:bodyPr>
          <a:lstStyle/>
          <a:p>
            <a:r>
              <a:rPr dirty="0" smtClean="0">
                <a:latin typeface="黑体"/>
                <a:cs typeface="黑体"/>
              </a:rPr>
              <a:t>轮询 vs. 事件结构</a:t>
            </a:r>
            <a:endParaRPr lang="zh-CN" dirty="0"/>
          </a:p>
        </p:txBody>
      </p:sp>
      <p:sp>
        <p:nvSpPr>
          <p:cNvPr id="3" name="Content Placeholder 2"/>
          <p:cNvSpPr>
            <a:spLocks noGrp="1"/>
          </p:cNvSpPr>
          <p:nvPr>
            <p:ph sz="quarter" idx="15"/>
          </p:nvPr>
        </p:nvSpPr>
        <p:spPr/>
        <p:txBody>
          <a:bodyPr/>
          <a:lstStyle/>
          <a:p>
            <a:pPr>
              <a:buNone/>
            </a:pPr>
            <a:r>
              <a:rPr dirty="0" smtClean="0">
                <a:latin typeface="黑体"/>
                <a:cs typeface="黑体"/>
              </a:rPr>
              <a:t>轮询</a:t>
            </a:r>
            <a:endParaRPr lang="zh-CN" dirty="0"/>
          </a:p>
        </p:txBody>
      </p:sp>
      <p:sp>
        <p:nvSpPr>
          <p:cNvPr id="4" name="Content Placeholder 3"/>
          <p:cNvSpPr>
            <a:spLocks noGrp="1"/>
          </p:cNvSpPr>
          <p:nvPr>
            <p:ph sz="quarter" idx="16"/>
          </p:nvPr>
        </p:nvSpPr>
        <p:spPr/>
        <p:txBody>
          <a:bodyPr/>
          <a:lstStyle/>
          <a:p>
            <a:pPr>
              <a:buNone/>
            </a:pPr>
            <a:r>
              <a:rPr dirty="0" smtClean="0">
                <a:latin typeface="黑体"/>
                <a:cs typeface="黑体"/>
              </a:rPr>
              <a:t>事件</a:t>
            </a:r>
            <a:endParaRPr lang="zh-CN" dirty="0"/>
          </a:p>
        </p:txBody>
      </p:sp>
      <p:sp>
        <p:nvSpPr>
          <p:cNvPr id="16" name="Text Placeholder 15"/>
          <p:cNvSpPr>
            <a:spLocks noGrp="1"/>
          </p:cNvSpPr>
          <p:nvPr>
            <p:ph type="body" sz="quarter" idx="13"/>
          </p:nvPr>
        </p:nvSpPr>
        <p:spPr/>
        <p:txBody>
          <a:bodyPr/>
          <a:lstStyle/>
          <a:p>
            <a:r>
              <a:rPr dirty="0" smtClean="0">
                <a:latin typeface="黑体"/>
                <a:cs typeface="黑体"/>
              </a:rPr>
              <a:t>B. 事件驱动编程</a:t>
            </a:r>
            <a:endParaRPr lang="zh-CN" dirty="0"/>
          </a:p>
        </p:txBody>
      </p:sp>
      <p:cxnSp>
        <p:nvCxnSpPr>
          <p:cNvPr id="8" name="Straight Connector 7"/>
          <p:cNvCxnSpPr/>
          <p:nvPr/>
        </p:nvCxnSpPr>
        <p:spPr>
          <a:xfrm>
            <a:off x="4343400" y="1162050"/>
            <a:ext cx="0" cy="3771900"/>
          </a:xfrm>
          <a:prstGeom prst="line">
            <a:avLst/>
          </a:prstGeom>
        </p:spPr>
        <p:style>
          <a:lnRef idx="2">
            <a:schemeClr val="accent1"/>
          </a:lnRef>
          <a:fillRef idx="0">
            <a:schemeClr val="accent1"/>
          </a:fillRef>
          <a:effectRef idx="1">
            <a:schemeClr val="accent1"/>
          </a:effectRef>
          <a:fontRef idx="minor">
            <a:schemeClr val="tx1"/>
          </a:fontRef>
        </p:style>
      </p:cxnSp>
      <p:sp>
        <p:nvSpPr>
          <p:cNvPr id="9" name="Slide Number Placeholder 8"/>
          <p:cNvSpPr>
            <a:spLocks noGrp="1"/>
          </p:cNvSpPr>
          <p:nvPr>
            <p:ph type="sldNum" sz="quarter" idx="14"/>
          </p:nvPr>
        </p:nvSpPr>
        <p:spPr/>
        <p:txBody>
          <a:bodyPr/>
          <a:lstStyle/>
          <a:p>
            <a:pPr algn="ctr"/>
            <a:fld id="{F7BDED22-11C7-456A-B829-4ED810F305A6}" type="slidenum">
              <a:rPr lang="en-US" smtClean="0"/>
              <a:pPr algn="ctr"/>
              <a:t>12</a:t>
            </a:fld>
            <a:endParaRPr lang="zh-CN" dirty="0"/>
          </a:p>
        </p:txBody>
      </p:sp>
      <p:pic>
        <p:nvPicPr>
          <p:cNvPr id="10" name="Embedded Image" descr="loc_bd_Event-driven Scenario (Polling Method).png"/>
          <p:cNvPicPr>
            <a:picLocks noChangeAspect="1"/>
          </p:cNvPicPr>
          <p:nvPr/>
        </p:nvPicPr>
        <p:blipFill>
          <a:blip r:embed="rId3" cstate="print"/>
          <a:stretch>
            <a:fillRect/>
          </a:stretch>
        </p:blipFill>
        <p:spPr>
          <a:xfrm>
            <a:off x="533400" y="1581150"/>
            <a:ext cx="3299164" cy="3255826"/>
          </a:xfrm>
          <a:prstGeom prst="rect">
            <a:avLst/>
          </a:prstGeom>
        </p:spPr>
      </p:pic>
      <p:pic>
        <p:nvPicPr>
          <p:cNvPr id="12" name="Embedded Image" descr="loc_bd_Event-driven Scenario (Event Method).png"/>
          <p:cNvPicPr>
            <a:picLocks noChangeAspect="1"/>
          </p:cNvPicPr>
          <p:nvPr/>
        </p:nvPicPr>
        <p:blipFill>
          <a:blip r:embed="rId4" cstate="print"/>
          <a:stretch>
            <a:fillRect/>
          </a:stretch>
        </p:blipFill>
        <p:spPr>
          <a:xfrm>
            <a:off x="4648200" y="1581150"/>
            <a:ext cx="3628302" cy="276442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7"/>
          </p:nvPr>
        </p:nvSpPr>
        <p:spPr/>
        <p:txBody>
          <a:bodyPr/>
          <a:lstStyle/>
          <a:p>
            <a:fld id="{F7BDED22-11C7-456A-B829-4ED810F305A6}" type="slidenum">
              <a:rPr lang="en-US" smtClean="0"/>
              <a:pPr/>
              <a:t>13</a:t>
            </a:fld>
            <a:endParaRPr lang="zh-CN" dirty="0"/>
          </a:p>
        </p:txBody>
      </p:sp>
      <p:sp>
        <p:nvSpPr>
          <p:cNvPr id="6" name="Text Placeholder 5"/>
          <p:cNvSpPr>
            <a:spLocks noGrp="1"/>
          </p:cNvSpPr>
          <p:nvPr>
            <p:ph type="body" idx="18"/>
          </p:nvPr>
        </p:nvSpPr>
        <p:spPr>
          <a:xfrm>
            <a:off x="754905" y="1520013"/>
            <a:ext cx="8229600" cy="518337"/>
          </a:xfrm>
        </p:spPr>
        <p:txBody>
          <a:bodyPr/>
          <a:lstStyle/>
          <a:p>
            <a:r>
              <a:rPr dirty="0" smtClean="0">
                <a:latin typeface="黑体"/>
                <a:cs typeface="黑体"/>
              </a:rPr>
              <a:t>事件驱动编程</a:t>
            </a:r>
          </a:p>
        </p:txBody>
      </p:sp>
      <p:pic>
        <p:nvPicPr>
          <p:cNvPr id="7" name="Embedded Image" descr="loc_fp_bd_event-programming.png"/>
          <p:cNvPicPr>
            <a:picLocks noChangeAspect="1"/>
          </p:cNvPicPr>
          <p:nvPr/>
        </p:nvPicPr>
        <p:blipFill>
          <a:blip r:embed="rId3" cstate="print"/>
          <a:stretch>
            <a:fillRect/>
          </a:stretch>
        </p:blipFill>
        <p:spPr>
          <a:xfrm>
            <a:off x="1219200" y="2114550"/>
            <a:ext cx="6685467" cy="2850507"/>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mbedded Image" descr="loc_env_EventStructurePopupSelection.bmp"/>
          <p:cNvPicPr>
            <a:picLocks noChangeAspect="1"/>
          </p:cNvPicPr>
          <p:nvPr/>
        </p:nvPicPr>
        <p:blipFill>
          <a:blip r:embed="rId4" cstate="print"/>
          <a:stretch>
            <a:fillRect/>
          </a:stretch>
        </p:blipFill>
        <p:spPr>
          <a:xfrm>
            <a:off x="4681916" y="971550"/>
            <a:ext cx="1566484" cy="3505200"/>
          </a:xfrm>
          <a:prstGeom prst="rect">
            <a:avLst/>
          </a:prstGeom>
        </p:spPr>
      </p:pic>
      <p:sp>
        <p:nvSpPr>
          <p:cNvPr id="12" name="Text Placeholder 11"/>
          <p:cNvSpPr>
            <a:spLocks noGrp="1"/>
          </p:cNvSpPr>
          <p:nvPr>
            <p:ph type="body" sz="quarter" idx="10"/>
          </p:nvPr>
        </p:nvSpPr>
        <p:spPr/>
        <p:txBody>
          <a:bodyPr>
            <a:normAutofit/>
          </a:bodyPr>
          <a:lstStyle/>
          <a:p>
            <a:r>
              <a:rPr dirty="0" smtClean="0">
                <a:latin typeface="黑体"/>
                <a:cs typeface="黑体"/>
              </a:rPr>
              <a:t>配置事件结构</a:t>
            </a:r>
            <a:endParaRPr lang="zh-CN" dirty="0"/>
          </a:p>
        </p:txBody>
      </p:sp>
      <p:pic>
        <p:nvPicPr>
          <p:cNvPr id="14" name="Embedded Image" descr="loc_bd_EventStructureParts.bmp"/>
          <p:cNvPicPr>
            <a:picLocks noGrp="1" noChangeAspect="1"/>
          </p:cNvPicPr>
          <p:nvPr>
            <p:ph sz="quarter" idx="15"/>
          </p:nvPr>
        </p:nvPicPr>
        <p:blipFill>
          <a:blip r:embed="rId5" cstate="print"/>
          <a:stretch>
            <a:fillRect/>
          </a:stretch>
        </p:blipFill>
        <p:spPr>
          <a:xfrm>
            <a:off x="1676400" y="1721761"/>
            <a:ext cx="3019425" cy="1838325"/>
          </a:xfrm>
        </p:spPr>
      </p:pic>
      <p:sp>
        <p:nvSpPr>
          <p:cNvPr id="13" name="Text Placeholder 12"/>
          <p:cNvSpPr>
            <a:spLocks noGrp="1"/>
          </p:cNvSpPr>
          <p:nvPr>
            <p:ph type="body" sz="quarter" idx="13"/>
          </p:nvPr>
        </p:nvSpPr>
        <p:spPr/>
        <p:txBody>
          <a:bodyPr/>
          <a:lstStyle/>
          <a:p>
            <a:r>
              <a:rPr dirty="0" smtClean="0">
                <a:latin typeface="黑体"/>
                <a:cs typeface="黑体"/>
              </a:rPr>
              <a:t>B. 事件驱动编程</a:t>
            </a:r>
            <a:endParaRPr lang="zh-CN" dirty="0"/>
          </a:p>
        </p:txBody>
      </p:sp>
      <p:sp>
        <p:nvSpPr>
          <p:cNvPr id="8" name="Slide Number Placeholder 7"/>
          <p:cNvSpPr>
            <a:spLocks noGrp="1"/>
          </p:cNvSpPr>
          <p:nvPr>
            <p:ph type="sldNum" sz="quarter" idx="14"/>
          </p:nvPr>
        </p:nvSpPr>
        <p:spPr/>
        <p:txBody>
          <a:bodyPr/>
          <a:lstStyle/>
          <a:p>
            <a:pPr algn="ctr"/>
            <a:fld id="{F7BDED22-11C7-456A-B829-4ED810F305A6}" type="slidenum">
              <a:rPr lang="en-US" smtClean="0"/>
              <a:pPr algn="ctr"/>
              <a:t>14</a:t>
            </a:fld>
            <a:endParaRPr lang="zh-CN" dirty="0"/>
          </a:p>
        </p:txBody>
      </p:sp>
      <p:sp>
        <p:nvSpPr>
          <p:cNvPr id="15" name="Rectangle 14"/>
          <p:cNvSpPr/>
          <p:nvPr/>
        </p:nvSpPr>
        <p:spPr>
          <a:xfrm>
            <a:off x="4648200" y="2724149"/>
            <a:ext cx="1600200" cy="228601"/>
          </a:xfrm>
          <a:prstGeom prst="rect">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Embedded Image" descr="loc_env_EventDialogNumericEvent.bmp"/>
          <p:cNvPicPr>
            <a:picLocks noChangeAspect="1"/>
          </p:cNvPicPr>
          <p:nvPr/>
        </p:nvPicPr>
        <p:blipFill>
          <a:blip r:embed="rId3" cstate="print"/>
          <a:stretch>
            <a:fillRect/>
          </a:stretch>
        </p:blipFill>
        <p:spPr>
          <a:xfrm>
            <a:off x="2743200" y="1276350"/>
            <a:ext cx="4296224" cy="3137374"/>
          </a:xfrm>
          <a:prstGeom prst="rect">
            <a:avLst/>
          </a:prstGeom>
        </p:spPr>
      </p:pic>
      <p:sp>
        <p:nvSpPr>
          <p:cNvPr id="11" name="Text Placeholder 10"/>
          <p:cNvSpPr>
            <a:spLocks noGrp="1"/>
          </p:cNvSpPr>
          <p:nvPr>
            <p:ph type="body" sz="quarter" idx="10"/>
          </p:nvPr>
        </p:nvSpPr>
        <p:spPr/>
        <p:txBody>
          <a:bodyPr/>
          <a:lstStyle/>
          <a:p>
            <a:r>
              <a:rPr dirty="0" smtClean="0">
                <a:latin typeface="黑体"/>
                <a:cs typeface="黑体"/>
              </a:rPr>
              <a:t>编辑事件对话框</a:t>
            </a:r>
            <a:endParaRPr lang="zh-CN" dirty="0"/>
          </a:p>
        </p:txBody>
      </p:sp>
      <p:sp>
        <p:nvSpPr>
          <p:cNvPr id="12" name="Text Placeholder 11"/>
          <p:cNvSpPr>
            <a:spLocks noGrp="1"/>
          </p:cNvSpPr>
          <p:nvPr>
            <p:ph type="body" sz="quarter" idx="13"/>
          </p:nvPr>
        </p:nvSpPr>
        <p:spPr/>
        <p:txBody>
          <a:bodyPr/>
          <a:lstStyle/>
          <a:p>
            <a:r>
              <a:rPr dirty="0" smtClean="0">
                <a:latin typeface="黑体"/>
                <a:cs typeface="黑体"/>
              </a:rPr>
              <a:t>B. 事件驱动编程</a:t>
            </a:r>
            <a:endParaRPr lang="zh-CN" dirty="0"/>
          </a:p>
        </p:txBody>
      </p:sp>
      <p:sp>
        <p:nvSpPr>
          <p:cNvPr id="9" name="Content Placeholder 2"/>
          <p:cNvSpPr txBox="1">
            <a:spLocks/>
          </p:cNvSpPr>
          <p:nvPr/>
        </p:nvSpPr>
        <p:spPr bwMode="auto">
          <a:xfrm>
            <a:off x="7848600" y="1428750"/>
            <a:ext cx="1219200" cy="2957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lgn="l" eaLnBrk="1" hangingPunct="1">
              <a:spcBef>
                <a:spcPct val="20000"/>
              </a:spcBef>
              <a:tabLst>
                <a:tab pos="1539875" algn="l"/>
              </a:tabLst>
            </a:pPr>
            <a:r>
              <a:rPr lang="en-US" sz="2000" b="0" kern="0" dirty="0" smtClean="0">
                <a:solidFill>
                  <a:schemeClr val="tx1"/>
                </a:solidFill>
                <a:latin typeface="黑体"/>
                <a:cs typeface="黑体"/>
              </a:rPr>
              <a:t>事件</a:t>
            </a:r>
            <a:endParaRPr kumimoji="0" lang="zh-CN" sz="2000" b="0" u="none" strike="noStrike" kern="0" cap="none" spc="0" normalizeH="0" noProof="0" dirty="0" smtClean="0">
              <a:ln>
                <a:noFill/>
              </a:ln>
              <a:solidFill>
                <a:schemeClr val="tx1"/>
              </a:solidFill>
              <a:effectLst/>
              <a:uLnTx/>
              <a:uFillTx/>
              <a:latin typeface="黑体"/>
              <a:ea typeface="黑体"/>
              <a:cs typeface="黑体"/>
            </a:endParaRPr>
          </a:p>
        </p:txBody>
      </p:sp>
      <p:cxnSp>
        <p:nvCxnSpPr>
          <p:cNvPr id="10" name="Straight Arrow Connector 9"/>
          <p:cNvCxnSpPr/>
          <p:nvPr/>
        </p:nvCxnSpPr>
        <p:spPr bwMode="auto">
          <a:xfrm flipH="1">
            <a:off x="6629400" y="1733550"/>
            <a:ext cx="1524000" cy="914400"/>
          </a:xfrm>
          <a:prstGeom prst="straightConnector1">
            <a:avLst/>
          </a:prstGeom>
          <a:ln w="19050">
            <a:solidFill>
              <a:srgbClr val="FF0000"/>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3" name="Content Placeholder 2"/>
          <p:cNvSpPr txBox="1">
            <a:spLocks/>
          </p:cNvSpPr>
          <p:nvPr/>
        </p:nvSpPr>
        <p:spPr bwMode="auto">
          <a:xfrm>
            <a:off x="1143000" y="3333750"/>
            <a:ext cx="2057400" cy="5715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lgn="l" eaLnBrk="1" hangingPunct="1">
              <a:spcBef>
                <a:spcPct val="20000"/>
              </a:spcBef>
              <a:tabLst>
                <a:tab pos="1539875" algn="l"/>
              </a:tabLst>
            </a:pPr>
            <a:r>
              <a:rPr lang="en-US" sz="2000" b="0" kern="0" dirty="0" smtClean="0">
                <a:solidFill>
                  <a:schemeClr val="tx1"/>
                </a:solidFill>
                <a:latin typeface="黑体"/>
                <a:cs typeface="黑体"/>
              </a:rPr>
              <a:t>事件源</a:t>
            </a:r>
            <a:endParaRPr kumimoji="0" lang="zh-CN" sz="2000" b="0" i="0" u="none" strike="noStrike" kern="0" cap="none" spc="0" normalizeH="0" noProof="0" dirty="0" smtClean="0">
              <a:ln>
                <a:noFill/>
              </a:ln>
              <a:solidFill>
                <a:schemeClr val="tx1"/>
              </a:solidFill>
              <a:effectLst/>
              <a:uLnTx/>
              <a:uFillTx/>
              <a:latin typeface="黑体"/>
              <a:ea typeface="黑体"/>
              <a:cs typeface="黑体"/>
            </a:endParaRPr>
          </a:p>
        </p:txBody>
      </p:sp>
      <p:sp>
        <p:nvSpPr>
          <p:cNvPr id="15" name="Content Placeholder 2"/>
          <p:cNvSpPr txBox="1">
            <a:spLocks/>
          </p:cNvSpPr>
          <p:nvPr/>
        </p:nvSpPr>
        <p:spPr bwMode="auto">
          <a:xfrm>
            <a:off x="381000" y="1352550"/>
            <a:ext cx="23622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lgn="l" eaLnBrk="1" hangingPunct="1">
              <a:spcBef>
                <a:spcPct val="20000"/>
              </a:spcBef>
              <a:tabLst>
                <a:tab pos="1539875" algn="l"/>
              </a:tabLst>
            </a:pPr>
            <a:r>
              <a:rPr lang="en-US" sz="2000" b="0" kern="0" dirty="0" smtClean="0">
                <a:solidFill>
                  <a:schemeClr val="tx1"/>
                </a:solidFill>
                <a:latin typeface="黑体"/>
                <a:cs typeface="黑体"/>
              </a:rPr>
              <a:t>已配置的事件</a:t>
            </a:r>
            <a:endParaRPr kumimoji="0" lang="zh-CN" sz="2000" b="0" i="0" u="none" strike="noStrike" kern="0" cap="none" spc="0" normalizeH="0" baseline="0" noProof="0" dirty="0" smtClean="0">
              <a:ln>
                <a:noFill/>
              </a:ln>
              <a:solidFill>
                <a:schemeClr val="tx1"/>
              </a:solidFill>
              <a:effectLst/>
              <a:uLnTx/>
              <a:uFillTx/>
              <a:latin typeface="黑体"/>
              <a:ea typeface="黑体"/>
              <a:cs typeface="黑体"/>
            </a:endParaRPr>
          </a:p>
        </p:txBody>
      </p:sp>
      <p:cxnSp>
        <p:nvCxnSpPr>
          <p:cNvPr id="16" name="Straight Arrow Connector 15"/>
          <p:cNvCxnSpPr/>
          <p:nvPr/>
        </p:nvCxnSpPr>
        <p:spPr bwMode="auto">
          <a:xfrm>
            <a:off x="1981200" y="1657350"/>
            <a:ext cx="762000" cy="228600"/>
          </a:xfrm>
          <a:prstGeom prst="straightConnector1">
            <a:avLst/>
          </a:prstGeom>
          <a:ln w="19050">
            <a:solidFill>
              <a:srgbClr val="FF0000"/>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bwMode="auto">
          <a:xfrm flipV="1">
            <a:off x="2057400" y="2724150"/>
            <a:ext cx="2514600" cy="838200"/>
          </a:xfrm>
          <a:prstGeom prst="straightConnector1">
            <a:avLst/>
          </a:prstGeom>
          <a:ln w="19050">
            <a:solidFill>
              <a:srgbClr val="FF0000"/>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4" name="Slide Number Placeholder 13"/>
          <p:cNvSpPr>
            <a:spLocks noGrp="1"/>
          </p:cNvSpPr>
          <p:nvPr>
            <p:ph type="sldNum" sz="quarter" idx="14"/>
          </p:nvPr>
        </p:nvSpPr>
        <p:spPr/>
        <p:txBody>
          <a:bodyPr/>
          <a:lstStyle/>
          <a:p>
            <a:pPr algn="ctr"/>
            <a:fld id="{F7BDED22-11C7-456A-B829-4ED810F305A6}" type="slidenum">
              <a:rPr lang="en-US" smtClean="0"/>
              <a:pPr algn="ctr"/>
              <a:t>15</a:t>
            </a:fld>
            <a:endParaRPr lang="zh-C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lnSpcReduction="10000"/>
          </a:bodyPr>
          <a:lstStyle/>
          <a:p>
            <a:r>
              <a:rPr dirty="0" smtClean="0">
                <a:latin typeface="黑体"/>
                <a:cs typeface="黑体"/>
              </a:rPr>
              <a:t>通知事件和过滤事件</a:t>
            </a:r>
            <a:endParaRPr lang="zh-CN" dirty="0"/>
          </a:p>
        </p:txBody>
      </p:sp>
      <p:sp>
        <p:nvSpPr>
          <p:cNvPr id="8" name="Content Placeholder 7"/>
          <p:cNvSpPr>
            <a:spLocks noGrp="1"/>
          </p:cNvSpPr>
          <p:nvPr>
            <p:ph sz="quarter" idx="16"/>
          </p:nvPr>
        </p:nvSpPr>
        <p:spPr>
          <a:xfrm>
            <a:off x="4419600" y="1104900"/>
            <a:ext cx="4343400" cy="3600450"/>
          </a:xfrm>
        </p:spPr>
        <p:txBody>
          <a:bodyPr>
            <a:normAutofit/>
          </a:bodyPr>
          <a:lstStyle/>
          <a:p>
            <a:pPr marL="962025" indent="-174625">
              <a:lnSpc>
                <a:spcPct val="90000"/>
              </a:lnSpc>
              <a:spcBef>
                <a:spcPct val="20000"/>
              </a:spcBef>
              <a:buNone/>
              <a:tabLst>
                <a:tab pos="914400" algn="l"/>
              </a:tabLst>
            </a:pPr>
            <a:r>
              <a:rPr lang="en-US" kern="0" dirty="0" smtClean="0">
                <a:solidFill>
                  <a:srgbClr val="000000"/>
                </a:solidFill>
                <a:latin typeface="黑体"/>
                <a:cs typeface="黑体"/>
              </a:rPr>
              <a:t>通知事件 </a:t>
            </a:r>
          </a:p>
          <a:p>
            <a:pPr marL="962025" indent="-174625">
              <a:lnSpc>
                <a:spcPct val="90000"/>
              </a:lnSpc>
              <a:spcBef>
                <a:spcPct val="20000"/>
              </a:spcBef>
              <a:buNone/>
              <a:tabLst>
                <a:tab pos="914400" algn="l"/>
              </a:tabLst>
            </a:pPr>
            <a:r>
              <a:rPr lang="en-US" kern="0" dirty="0" smtClean="0">
                <a:solidFill>
                  <a:srgbClr val="000000"/>
                </a:solidFill>
                <a:latin typeface="黑体"/>
                <a:cs typeface="黑体"/>
              </a:rPr>
              <a:t>（</a:t>
            </a:r>
            <a:r>
              <a:rPr lang="en-US" kern="0" dirty="0" smtClean="0">
                <a:solidFill>
                  <a:srgbClr val="037C03"/>
                </a:solidFill>
                <a:latin typeface="黑体"/>
                <a:cs typeface="黑体"/>
              </a:rPr>
              <a:t>绿色</a:t>
            </a:r>
            <a:r>
              <a:rPr lang="en-US" kern="0" dirty="0" smtClean="0">
                <a:solidFill>
                  <a:srgbClr val="000000"/>
                </a:solidFill>
                <a:latin typeface="黑体"/>
                <a:cs typeface="黑体"/>
              </a:rPr>
              <a:t>箭头）</a:t>
            </a:r>
            <a:r>
              <a:t/>
            </a:r>
            <a:br/>
            <a:endParaRPr lang="zh-CN" kern="0" dirty="0" smtClean="0">
              <a:solidFill>
                <a:srgbClr val="000000"/>
              </a:solidFill>
            </a:endParaRPr>
          </a:p>
          <a:p>
            <a:pPr marL="971550" indent="-174625">
              <a:lnSpc>
                <a:spcPct val="90000"/>
              </a:lnSpc>
              <a:spcBef>
                <a:spcPct val="20000"/>
              </a:spcBef>
              <a:buNone/>
              <a:tabLst>
                <a:tab pos="914400" algn="l"/>
              </a:tabLst>
            </a:pPr>
            <a:endParaRPr lang="zh-CN" kern="0" dirty="0" smtClean="0">
              <a:solidFill>
                <a:srgbClr val="000000"/>
              </a:solidFill>
            </a:endParaRPr>
          </a:p>
          <a:p>
            <a:pPr marL="741363" indent="-6350">
              <a:lnSpc>
                <a:spcPct val="90000"/>
              </a:lnSpc>
              <a:spcBef>
                <a:spcPct val="20000"/>
              </a:spcBef>
              <a:buNone/>
            </a:pPr>
            <a:r>
              <a:rPr lang="en-US" kern="0" dirty="0" smtClean="0">
                <a:solidFill>
                  <a:srgbClr val="000000"/>
                </a:solidFill>
                <a:latin typeface="黑体"/>
                <a:cs typeface="黑体"/>
              </a:rPr>
              <a:t>	过滤事件（</a:t>
            </a:r>
            <a:r>
              <a:rPr lang="en-US" kern="0" dirty="0" smtClean="0">
                <a:solidFill>
                  <a:srgbClr val="F40000"/>
                </a:solidFill>
                <a:latin typeface="黑体"/>
                <a:cs typeface="黑体"/>
              </a:rPr>
              <a:t>红色</a:t>
            </a:r>
            <a:r>
              <a:rPr lang="en-US" kern="0" dirty="0" smtClean="0">
                <a:solidFill>
                  <a:srgbClr val="000000"/>
                </a:solidFill>
                <a:latin typeface="黑体"/>
                <a:cs typeface="黑体"/>
              </a:rPr>
              <a:t>箭头）</a:t>
            </a:r>
          </a:p>
          <a:p>
            <a:endParaRPr lang="zh-CN" dirty="0"/>
          </a:p>
        </p:txBody>
      </p:sp>
      <p:sp>
        <p:nvSpPr>
          <p:cNvPr id="6" name="Text Placeholder 5"/>
          <p:cNvSpPr>
            <a:spLocks noGrp="1"/>
          </p:cNvSpPr>
          <p:nvPr>
            <p:ph type="body" sz="quarter" idx="13"/>
          </p:nvPr>
        </p:nvSpPr>
        <p:spPr/>
        <p:txBody>
          <a:bodyPr/>
          <a:lstStyle/>
          <a:p>
            <a:r>
              <a:rPr dirty="0" smtClean="0">
                <a:latin typeface="黑体"/>
                <a:cs typeface="黑体"/>
              </a:rPr>
              <a:t>B. 事件驱动编程</a:t>
            </a:r>
            <a:endParaRPr lang="zh-CN" dirty="0"/>
          </a:p>
        </p:txBody>
      </p:sp>
      <p:sp>
        <p:nvSpPr>
          <p:cNvPr id="10" name="AutoShape 4"/>
          <p:cNvSpPr>
            <a:spLocks noChangeArrowheads="1"/>
          </p:cNvSpPr>
          <p:nvPr/>
        </p:nvSpPr>
        <p:spPr bwMode="auto">
          <a:xfrm>
            <a:off x="4495800" y="1226344"/>
            <a:ext cx="666750" cy="202406"/>
          </a:xfrm>
          <a:prstGeom prst="rightArrow">
            <a:avLst>
              <a:gd name="adj1" fmla="val 50000"/>
              <a:gd name="adj2" fmla="val 61765"/>
            </a:avLst>
          </a:prstGeom>
          <a:solidFill>
            <a:srgbClr val="009900"/>
          </a:solidFill>
          <a:ln w="19050">
            <a:solidFill>
              <a:schemeClr val="tx1"/>
            </a:solidFill>
            <a:miter lim="800000"/>
            <a:headEnd type="none" w="sm" len="sm"/>
            <a:tailEnd type="none" w="sm" len="sm"/>
          </a:ln>
          <a:effectLst/>
        </p:spPr>
        <p:txBody>
          <a:bodyPr wrap="none" anchor="ctr"/>
          <a:lstStyle/>
          <a:p>
            <a:endParaRPr lang="en-US" dirty="0"/>
          </a:p>
        </p:txBody>
      </p:sp>
      <p:sp>
        <p:nvSpPr>
          <p:cNvPr id="11" name="AutoShape 5"/>
          <p:cNvSpPr>
            <a:spLocks noChangeArrowheads="1"/>
          </p:cNvSpPr>
          <p:nvPr/>
        </p:nvSpPr>
        <p:spPr bwMode="auto">
          <a:xfrm>
            <a:off x="4495800" y="2750344"/>
            <a:ext cx="666750" cy="202406"/>
          </a:xfrm>
          <a:prstGeom prst="rightArrow">
            <a:avLst>
              <a:gd name="adj1" fmla="val 50000"/>
              <a:gd name="adj2" fmla="val 61765"/>
            </a:avLst>
          </a:prstGeom>
          <a:solidFill>
            <a:srgbClr val="CC3300"/>
          </a:solidFill>
          <a:ln w="19050">
            <a:solidFill>
              <a:schemeClr val="tx1"/>
            </a:solidFill>
            <a:miter lim="800000"/>
            <a:headEnd type="none" w="sm" len="sm"/>
            <a:tailEnd type="none" w="sm" len="sm"/>
          </a:ln>
          <a:effectLst/>
        </p:spPr>
        <p:txBody>
          <a:bodyPr wrap="none" anchor="ctr"/>
          <a:lstStyle/>
          <a:p>
            <a:endParaRPr lang="en-US" dirty="0"/>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16</a:t>
            </a:fld>
            <a:endParaRPr lang="zh-CN" dirty="0"/>
          </a:p>
        </p:txBody>
      </p:sp>
      <p:pic>
        <p:nvPicPr>
          <p:cNvPr id="13" name="Embedded Image" descr="loc_env_EventsList.bmp"/>
          <p:cNvPicPr>
            <a:picLocks noGrp="1" noChangeAspect="1"/>
          </p:cNvPicPr>
          <p:nvPr>
            <p:ph sz="quarter" idx="15"/>
          </p:nvPr>
        </p:nvPicPr>
        <p:blipFill>
          <a:blip r:embed="rId2" cstate="print"/>
          <a:stretch>
            <a:fillRect/>
          </a:stretch>
        </p:blipFill>
        <p:spPr>
          <a:xfrm>
            <a:off x="1447800" y="1200150"/>
            <a:ext cx="1600200" cy="2817743"/>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3" name="Rectangle 3"/>
          <p:cNvSpPr>
            <a:spLocks noGrp="1" noChangeArrowheads="1"/>
          </p:cNvSpPr>
          <p:nvPr>
            <p:ph type="body" sz="quarter" idx="15"/>
          </p:nvPr>
        </p:nvSpPr>
        <p:spPr>
          <a:xfrm>
            <a:off x="762001" y="2628900"/>
            <a:ext cx="4190999" cy="2228850"/>
          </a:xfrm>
        </p:spPr>
        <p:txBody>
          <a:bodyPr/>
          <a:lstStyle/>
          <a:p>
            <a:r>
              <a:rPr dirty="0" smtClean="0">
                <a:latin typeface="黑体"/>
                <a:cs typeface="黑体"/>
              </a:rPr>
              <a:t>演示：配置和使用事件结构。</a:t>
            </a:r>
          </a:p>
        </p:txBody>
      </p:sp>
      <p:sp>
        <p:nvSpPr>
          <p:cNvPr id="4" name="Text Placeholder 3"/>
          <p:cNvSpPr>
            <a:spLocks noGrp="1"/>
          </p:cNvSpPr>
          <p:nvPr>
            <p:ph type="body" idx="18"/>
          </p:nvPr>
        </p:nvSpPr>
        <p:spPr>
          <a:xfrm>
            <a:off x="754905" y="1520013"/>
            <a:ext cx="8229600" cy="518337"/>
          </a:xfrm>
        </p:spPr>
        <p:txBody>
          <a:bodyPr/>
          <a:lstStyle/>
          <a:p>
            <a:r>
              <a:rPr dirty="0" smtClean="0">
                <a:latin typeface="黑体"/>
                <a:cs typeface="黑体"/>
              </a:rPr>
              <a:t>配置和使用事件</a:t>
            </a:r>
            <a:endParaRPr lang="zh-CN" dirty="0"/>
          </a:p>
        </p:txBody>
      </p:sp>
      <p:sp>
        <p:nvSpPr>
          <p:cNvPr id="5" name="Slide Number Placeholder 4"/>
          <p:cNvSpPr>
            <a:spLocks noGrp="1"/>
          </p:cNvSpPr>
          <p:nvPr>
            <p:ph type="sldNum" sz="quarter" idx="17"/>
          </p:nvPr>
        </p:nvSpPr>
        <p:spPr/>
        <p:txBody>
          <a:bodyPr/>
          <a:lstStyle/>
          <a:p>
            <a:pPr algn="ctr"/>
            <a:fld id="{F7BDED22-11C7-456A-B829-4ED810F305A6}" type="slidenum">
              <a:rPr lang="en-US" smtClean="0"/>
              <a:pPr algn="ctr"/>
              <a:t>17</a:t>
            </a:fld>
            <a:endParaRPr lang="zh-CN" dirty="0"/>
          </a:p>
        </p:txBody>
      </p:sp>
      <p:pic>
        <p:nvPicPr>
          <p:cNvPr id="7" name="Embedded Image" descr="loc_bd_EventStructureParts.bmp"/>
          <p:cNvPicPr>
            <a:picLocks noChangeAspect="1"/>
          </p:cNvPicPr>
          <p:nvPr/>
        </p:nvPicPr>
        <p:blipFill>
          <a:blip r:embed="rId3" cstate="print"/>
          <a:stretch>
            <a:fillRect/>
          </a:stretch>
        </p:blipFill>
        <p:spPr>
          <a:xfrm>
            <a:off x="1534715" y="3396853"/>
            <a:ext cx="2264568" cy="1378744"/>
          </a:xfrm>
          <a:prstGeom prst="rect">
            <a:avLst/>
          </a:prstGeom>
        </p:spPr>
      </p:pic>
      <p:pic>
        <p:nvPicPr>
          <p:cNvPr id="12" name="Embedded Image" descr="loc_env_EventDialogNumericEvent.bmp"/>
          <p:cNvPicPr>
            <a:picLocks noChangeAspect="1"/>
          </p:cNvPicPr>
          <p:nvPr/>
        </p:nvPicPr>
        <p:blipFill>
          <a:blip r:embed="rId4" cstate="print"/>
          <a:stretch>
            <a:fillRect/>
          </a:stretch>
        </p:blipFill>
        <p:spPr>
          <a:xfrm>
            <a:off x="5105400" y="2647950"/>
            <a:ext cx="2895600" cy="211455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lgn="ctr"/>
            <a:fld id="{F7BDED22-11C7-456A-B829-4ED810F305A6}" type="slidenum">
              <a:rPr lang="en-US" smtClean="0"/>
              <a:pPr algn="ctr"/>
              <a:t>18</a:t>
            </a:fld>
            <a:endParaRPr lang="zh-CN" dirty="0"/>
          </a:p>
        </p:txBody>
      </p:sp>
      <p:sp>
        <p:nvSpPr>
          <p:cNvPr id="8" name="Text Placeholder 7"/>
          <p:cNvSpPr>
            <a:spLocks noGrp="1"/>
          </p:cNvSpPr>
          <p:nvPr>
            <p:ph type="body" sz="quarter" idx="13"/>
          </p:nvPr>
        </p:nvSpPr>
        <p:spPr/>
        <p:txBody>
          <a:bodyPr/>
          <a:lstStyle/>
          <a:p>
            <a:r>
              <a:rPr dirty="0" err="1" smtClean="0">
                <a:latin typeface="黑体"/>
                <a:cs typeface="黑体"/>
              </a:rPr>
              <a:t>将基于轮询的应用</a:t>
            </a:r>
            <a:r>
              <a:rPr lang="zh-CN" altLang="en-US" dirty="0" smtClean="0">
                <a:latin typeface="黑体"/>
                <a:cs typeface="黑体"/>
              </a:rPr>
              <a:t>程序</a:t>
            </a:r>
            <a:r>
              <a:rPr dirty="0" err="1" smtClean="0">
                <a:latin typeface="黑体"/>
                <a:cs typeface="黑体"/>
              </a:rPr>
              <a:t>转换为基于事件的应用</a:t>
            </a:r>
            <a:r>
              <a:rPr lang="zh-CN" altLang="en-US" dirty="0" smtClean="0">
                <a:latin typeface="黑体"/>
                <a:cs typeface="黑体"/>
              </a:rPr>
              <a:t>程序</a:t>
            </a:r>
            <a:r>
              <a:rPr dirty="0" smtClean="0">
                <a:latin typeface="黑体"/>
                <a:cs typeface="黑体"/>
              </a:rPr>
              <a:t>。</a:t>
            </a:r>
            <a:endParaRPr lang="zh-CN" dirty="0"/>
          </a:p>
        </p:txBody>
      </p:sp>
      <p:sp>
        <p:nvSpPr>
          <p:cNvPr id="7" name="Text Placeholder 6"/>
          <p:cNvSpPr>
            <a:spLocks noGrp="1"/>
          </p:cNvSpPr>
          <p:nvPr>
            <p:ph type="body" idx="10"/>
          </p:nvPr>
        </p:nvSpPr>
        <p:spPr>
          <a:xfrm>
            <a:off x="381002" y="1748612"/>
            <a:ext cx="6067425" cy="518338"/>
          </a:xfrm>
        </p:spPr>
        <p:txBody>
          <a:bodyPr/>
          <a:lstStyle/>
          <a:p>
            <a:r>
              <a:rPr dirty="0" smtClean="0">
                <a:latin typeface="黑体"/>
                <a:cs typeface="黑体"/>
              </a:rPr>
              <a:t>练习6-2</a:t>
            </a:r>
            <a:endParaRPr lang="zh-CN" dirty="0"/>
          </a:p>
        </p:txBody>
      </p:sp>
      <p:sp>
        <p:nvSpPr>
          <p:cNvPr id="9" name="Text Placeholder 8"/>
          <p:cNvSpPr>
            <a:spLocks noGrp="1"/>
          </p:cNvSpPr>
          <p:nvPr>
            <p:ph type="body" idx="14"/>
          </p:nvPr>
        </p:nvSpPr>
        <p:spPr>
          <a:xfrm>
            <a:off x="373907" y="2358212"/>
            <a:ext cx="6067425" cy="518338"/>
          </a:xfrm>
        </p:spPr>
        <p:txBody>
          <a:bodyPr/>
          <a:lstStyle/>
          <a:p>
            <a:r>
              <a:rPr dirty="0" smtClean="0">
                <a:latin typeface="黑体"/>
                <a:cs typeface="黑体"/>
              </a:rPr>
              <a:t>转换轮询设计为事件结构设计</a:t>
            </a:r>
            <a:endParaRPr lang="zh-C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0"/>
          </p:nvPr>
        </p:nvSpPr>
        <p:spPr>
          <a:xfrm>
            <a:off x="381002" y="1809750"/>
            <a:ext cx="6067425" cy="518338"/>
          </a:xfrm>
        </p:spPr>
        <p:txBody>
          <a:bodyPr/>
          <a:lstStyle/>
          <a:p>
            <a:r>
              <a:rPr dirty="0" smtClean="0">
                <a:latin typeface="黑体"/>
                <a:cs typeface="黑体"/>
              </a:rPr>
              <a:t>练习6-2</a:t>
            </a:r>
            <a:endParaRPr lang="zh-CN" dirty="0"/>
          </a:p>
        </p:txBody>
      </p:sp>
      <p:sp>
        <p:nvSpPr>
          <p:cNvPr id="3" name="Slide Number Placeholder 2"/>
          <p:cNvSpPr>
            <a:spLocks noGrp="1"/>
          </p:cNvSpPr>
          <p:nvPr>
            <p:ph type="sldNum" sz="quarter" idx="12"/>
          </p:nvPr>
        </p:nvSpPr>
        <p:spPr/>
        <p:txBody>
          <a:bodyPr/>
          <a:lstStyle/>
          <a:p>
            <a:pPr algn="ctr"/>
            <a:fld id="{F7BDED22-11C7-456A-B829-4ED810F305A6}" type="slidenum">
              <a:rPr lang="en-US" smtClean="0"/>
              <a:pPr algn="ctr"/>
              <a:t>19</a:t>
            </a:fld>
            <a:endParaRPr lang="zh-CN" dirty="0"/>
          </a:p>
        </p:txBody>
      </p:sp>
      <p:sp>
        <p:nvSpPr>
          <p:cNvPr id="8" name="Text Placeholder 7"/>
          <p:cNvSpPr>
            <a:spLocks noGrp="1"/>
          </p:cNvSpPr>
          <p:nvPr>
            <p:ph type="body" sz="quarter" idx="13"/>
          </p:nvPr>
        </p:nvSpPr>
        <p:spPr/>
        <p:txBody>
          <a:bodyPr/>
          <a:lstStyle/>
          <a:p>
            <a:pPr>
              <a:buFont typeface="Arial" pitchFamily="34" charset="0"/>
              <a:buChar char="•"/>
            </a:pPr>
            <a:r>
              <a:rPr dirty="0" smtClean="0">
                <a:latin typeface="黑体"/>
                <a:cs typeface="黑体"/>
              </a:rPr>
              <a:t>轮询时循环运行多少次？</a:t>
            </a:r>
          </a:p>
          <a:p>
            <a:pPr>
              <a:buFont typeface="Arial" pitchFamily="34" charset="0"/>
              <a:buChar char="•"/>
            </a:pPr>
            <a:r>
              <a:rPr dirty="0" smtClean="0">
                <a:latin typeface="黑体"/>
                <a:cs typeface="黑体"/>
              </a:rPr>
              <a:t>修改VI以使用事件结构时，循环运行了多少次？</a:t>
            </a:r>
            <a:endParaRPr lang="zh-CN" dirty="0"/>
          </a:p>
        </p:txBody>
      </p:sp>
      <p:sp>
        <p:nvSpPr>
          <p:cNvPr id="9" name="Text Placeholder 8"/>
          <p:cNvSpPr>
            <a:spLocks noGrp="1"/>
          </p:cNvSpPr>
          <p:nvPr>
            <p:ph type="body" idx="14"/>
          </p:nvPr>
        </p:nvSpPr>
        <p:spPr>
          <a:xfrm>
            <a:off x="373907" y="2358212"/>
            <a:ext cx="6067425" cy="518338"/>
          </a:xfrm>
        </p:spPr>
        <p:txBody>
          <a:bodyPr/>
          <a:lstStyle/>
          <a:p>
            <a:r>
              <a:rPr dirty="0" smtClean="0">
                <a:latin typeface="黑体"/>
                <a:cs typeface="黑体"/>
              </a:rPr>
              <a:t>转换轮询设计为事件结构设计</a:t>
            </a:r>
            <a:endParaRPr lang="zh-C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0"/>
          </p:nvPr>
        </p:nvSpPr>
        <p:spPr/>
        <p:txBody>
          <a:bodyPr/>
          <a:lstStyle/>
          <a:p>
            <a:r>
              <a:rPr dirty="0" smtClean="0">
                <a:latin typeface="黑体"/>
                <a:cs typeface="黑体"/>
              </a:rPr>
              <a:t>A. 条件结构</a:t>
            </a:r>
            <a:endParaRPr lang="zh-CN" dirty="0"/>
          </a:p>
        </p:txBody>
      </p:sp>
      <p:sp>
        <p:nvSpPr>
          <p:cNvPr id="5" name="Text Placeholder 4"/>
          <p:cNvSpPr>
            <a:spLocks noGrp="1"/>
          </p:cNvSpPr>
          <p:nvPr>
            <p:ph type="body" idx="12"/>
          </p:nvPr>
        </p:nvSpPr>
        <p:spPr/>
        <p:txBody>
          <a:bodyPr/>
          <a:lstStyle/>
          <a:p>
            <a:r>
              <a:rPr dirty="0" smtClean="0">
                <a:latin typeface="黑体"/>
                <a:cs typeface="黑体"/>
              </a:rPr>
              <a:t>认识条件结构的基本特点和功能并学会使用。</a:t>
            </a:r>
            <a:endParaRPr lang="zh-CN" dirty="0"/>
          </a:p>
        </p:txBody>
      </p:sp>
      <p:sp>
        <p:nvSpPr>
          <p:cNvPr id="6" name="Text Placeholder 5"/>
          <p:cNvSpPr>
            <a:spLocks noGrp="1"/>
          </p:cNvSpPr>
          <p:nvPr>
            <p:ph type="body" sz="quarter" idx="15"/>
          </p:nvPr>
        </p:nvSpPr>
        <p:spPr/>
        <p:txBody>
          <a:bodyPr>
            <a:normAutofit lnSpcReduction="10000"/>
          </a:bodyPr>
          <a:lstStyle/>
          <a:p>
            <a:r>
              <a:rPr dirty="0" smtClean="0">
                <a:latin typeface="黑体"/>
                <a:cs typeface="黑体"/>
              </a:rPr>
              <a:t>复习条件结构</a:t>
            </a:r>
          </a:p>
          <a:p>
            <a:r>
              <a:rPr dirty="0" smtClean="0">
                <a:latin typeface="黑体"/>
                <a:cs typeface="黑体"/>
              </a:rPr>
              <a:t>创建和配置条件结构</a:t>
            </a:r>
          </a:p>
          <a:p>
            <a:r>
              <a:rPr dirty="0" smtClean="0">
                <a:latin typeface="黑体"/>
                <a:cs typeface="黑体"/>
              </a:rPr>
              <a:t>选择器接线端的数据类型</a:t>
            </a:r>
          </a:p>
          <a:p>
            <a:r>
              <a:rPr dirty="0" smtClean="0">
                <a:latin typeface="黑体"/>
                <a:cs typeface="黑体"/>
              </a:rPr>
              <a:t>输入和输出隧道</a:t>
            </a:r>
          </a:p>
        </p:txBody>
      </p:sp>
      <p:sp>
        <p:nvSpPr>
          <p:cNvPr id="7" name="Slide Number Placeholder 6"/>
          <p:cNvSpPr>
            <a:spLocks noGrp="1"/>
          </p:cNvSpPr>
          <p:nvPr>
            <p:ph type="sldNum" sz="quarter" idx="17"/>
          </p:nvPr>
        </p:nvSpPr>
        <p:spPr/>
        <p:txBody>
          <a:bodyPr/>
          <a:lstStyle/>
          <a:p>
            <a:pPr algn="ctr"/>
            <a:fld id="{F7BDED22-11C7-456A-B829-4ED810F305A6}" type="slidenum">
              <a:rPr lang="en-US" smtClean="0"/>
              <a:pPr algn="ctr"/>
              <a:t>2</a:t>
            </a:fld>
            <a:endParaRPr lang="zh-C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dirty="0" smtClean="0">
                <a:latin typeface="黑体"/>
                <a:cs typeface="黑体"/>
              </a:rPr>
              <a:t>说明和建议</a:t>
            </a:r>
            <a:endParaRPr lang="zh-CN" dirty="0"/>
          </a:p>
        </p:txBody>
      </p:sp>
      <p:sp>
        <p:nvSpPr>
          <p:cNvPr id="491523" name="Rectangle 3"/>
          <p:cNvSpPr>
            <a:spLocks noGrp="1" noChangeArrowheads="1"/>
          </p:cNvSpPr>
          <p:nvPr>
            <p:ph sz="quarter" idx="15"/>
          </p:nvPr>
        </p:nvSpPr>
        <p:spPr>
          <a:xfrm>
            <a:off x="482600" y="1130301"/>
            <a:ext cx="7670800" cy="3498850"/>
          </a:xfrm>
        </p:spPr>
        <p:txBody>
          <a:bodyPr>
            <a:normAutofit/>
          </a:bodyPr>
          <a:lstStyle/>
          <a:p>
            <a:r>
              <a:rPr dirty="0" smtClean="0">
                <a:latin typeface="黑体"/>
                <a:cs typeface="黑体"/>
              </a:rPr>
              <a:t>一个循环中仅放置一个事件结构。</a:t>
            </a:r>
          </a:p>
          <a:p>
            <a:r>
              <a:rPr dirty="0" smtClean="0">
                <a:latin typeface="黑体"/>
                <a:cs typeface="黑体"/>
              </a:rPr>
              <a:t>使用“值改变”事件检测值的改变。</a:t>
            </a:r>
          </a:p>
          <a:p>
            <a:r>
              <a:rPr dirty="0" smtClean="0">
                <a:latin typeface="黑体"/>
                <a:cs typeface="黑体"/>
              </a:rPr>
              <a:t>保持事件处理代码简洁快速。</a:t>
            </a:r>
          </a:p>
          <a:p>
            <a:r>
              <a:rPr dirty="0" smtClean="0">
                <a:latin typeface="黑体"/>
                <a:cs typeface="黑体"/>
              </a:rPr>
              <a:t>将布尔控件接线端置于事件分支的内部，以保证触发操作正常运行。</a:t>
            </a:r>
          </a:p>
          <a:p>
            <a:r>
              <a:rPr dirty="0" smtClean="0">
                <a:latin typeface="黑体"/>
                <a:cs typeface="黑体"/>
              </a:rPr>
              <a:t>避免在循环外使用事件结构。</a:t>
            </a:r>
          </a:p>
          <a:p>
            <a:r>
              <a:rPr dirty="0" smtClean="0">
                <a:latin typeface="黑体"/>
                <a:cs typeface="黑体"/>
              </a:rPr>
              <a:t>避免为同一个事件配置两个事件结构。</a:t>
            </a:r>
          </a:p>
          <a:p>
            <a:endParaRPr lang="zh-CN" dirty="0" smtClean="0"/>
          </a:p>
          <a:p>
            <a:endParaRPr lang="zh-CN" dirty="0" smtClean="0"/>
          </a:p>
          <a:p>
            <a:pPr lvl="1"/>
            <a:endParaRPr lang="zh-CN" dirty="0" smtClean="0"/>
          </a:p>
          <a:p>
            <a:pPr lvl="1"/>
            <a:endParaRPr lang="zh-CN" dirty="0"/>
          </a:p>
        </p:txBody>
      </p:sp>
      <p:sp>
        <p:nvSpPr>
          <p:cNvPr id="10" name="Text Placeholder 9"/>
          <p:cNvSpPr>
            <a:spLocks noGrp="1"/>
          </p:cNvSpPr>
          <p:nvPr>
            <p:ph type="body" sz="quarter" idx="13"/>
          </p:nvPr>
        </p:nvSpPr>
        <p:spPr/>
        <p:txBody>
          <a:bodyPr/>
          <a:lstStyle/>
          <a:p>
            <a:r>
              <a:rPr dirty="0" smtClean="0">
                <a:latin typeface="黑体"/>
                <a:cs typeface="黑体"/>
              </a:rPr>
              <a:t>B. 事件驱动编程</a:t>
            </a:r>
            <a:endParaRPr lang="zh-CN" dirty="0"/>
          </a:p>
        </p:txBody>
      </p:sp>
      <p:sp>
        <p:nvSpPr>
          <p:cNvPr id="7" name="Slide Number Placeholder 6"/>
          <p:cNvSpPr>
            <a:spLocks noGrp="1"/>
          </p:cNvSpPr>
          <p:nvPr>
            <p:ph type="sldNum" sz="quarter" idx="14"/>
          </p:nvPr>
        </p:nvSpPr>
        <p:spPr/>
        <p:txBody>
          <a:bodyPr/>
          <a:lstStyle/>
          <a:p>
            <a:pPr algn="ctr"/>
            <a:fld id="{F7BDED22-11C7-456A-B829-4ED810F305A6}" type="slidenum">
              <a:rPr lang="en-US" smtClean="0"/>
              <a:pPr algn="ctr"/>
              <a:t>20</a:t>
            </a:fld>
            <a:endParaRPr lang="zh-CN" dirty="0"/>
          </a:p>
        </p:txBody>
      </p:sp>
      <p:pic>
        <p:nvPicPr>
          <p:cNvPr id="8" name="Embedded Image" descr="loc_bd_UI_event_handler_timecheck.png"/>
          <p:cNvPicPr>
            <a:picLocks noChangeAspect="1"/>
          </p:cNvPicPr>
          <p:nvPr/>
        </p:nvPicPr>
        <p:blipFill>
          <a:blip r:embed="rId3" cstate="print"/>
          <a:stretch>
            <a:fillRect/>
          </a:stretch>
        </p:blipFill>
        <p:spPr>
          <a:xfrm>
            <a:off x="6781800" y="819150"/>
            <a:ext cx="2130857" cy="1615428"/>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dirty="0" smtClean="0">
                <a:latin typeface="黑体"/>
                <a:cs typeface="黑体"/>
              </a:rPr>
              <a:t>思考您工作中需要开发的VI。</a:t>
            </a:r>
          </a:p>
        </p:txBody>
      </p:sp>
      <p:sp>
        <p:nvSpPr>
          <p:cNvPr id="3" name="Content Placeholder 2"/>
          <p:cNvSpPr>
            <a:spLocks noGrp="1"/>
          </p:cNvSpPr>
          <p:nvPr>
            <p:ph sz="quarter" idx="15"/>
          </p:nvPr>
        </p:nvSpPr>
        <p:spPr/>
        <p:txBody>
          <a:bodyPr/>
          <a:lstStyle/>
          <a:p>
            <a:r>
              <a:rPr dirty="0" smtClean="0">
                <a:latin typeface="黑体"/>
                <a:cs typeface="黑体"/>
              </a:rPr>
              <a:t>您会使用事件编程来实现该VI吗？</a:t>
            </a:r>
          </a:p>
          <a:p>
            <a:r>
              <a:rPr dirty="0" smtClean="0">
                <a:latin typeface="黑体"/>
                <a:cs typeface="黑体"/>
              </a:rPr>
              <a:t>为什么？</a:t>
            </a:r>
            <a:endParaRPr lang="zh-CN" dirty="0"/>
          </a:p>
        </p:txBody>
      </p:sp>
      <p:sp>
        <p:nvSpPr>
          <p:cNvPr id="6" name="Text Placeholder 5"/>
          <p:cNvSpPr>
            <a:spLocks noGrp="1"/>
          </p:cNvSpPr>
          <p:nvPr>
            <p:ph type="body" sz="quarter" idx="13"/>
          </p:nvPr>
        </p:nvSpPr>
        <p:spPr/>
        <p:txBody>
          <a:bodyPr/>
          <a:lstStyle/>
          <a:p>
            <a:r>
              <a:rPr dirty="0" smtClean="0">
                <a:latin typeface="黑体"/>
                <a:cs typeface="黑体"/>
              </a:rPr>
              <a:t>B. 事件驱动编程</a:t>
            </a:r>
          </a:p>
        </p:txBody>
      </p:sp>
      <p:pic>
        <p:nvPicPr>
          <p:cNvPr id="7" name="Picture 6" descr="group activity ni blue.png"/>
          <p:cNvPicPr>
            <a:picLocks noChangeAspect="1"/>
          </p:cNvPicPr>
          <p:nvPr/>
        </p:nvPicPr>
        <p:blipFill>
          <a:blip r:embed="rId2" cstate="print"/>
          <a:stretch>
            <a:fillRect/>
          </a:stretch>
        </p:blipFill>
        <p:spPr>
          <a:xfrm>
            <a:off x="8077200" y="4019550"/>
            <a:ext cx="653797" cy="815979"/>
          </a:xfrm>
          <a:prstGeom prst="rect">
            <a:avLst/>
          </a:prstGeom>
        </p:spPr>
      </p:pic>
      <p:sp>
        <p:nvSpPr>
          <p:cNvPr id="8" name="Slide Number Placeholder 7"/>
          <p:cNvSpPr>
            <a:spLocks noGrp="1"/>
          </p:cNvSpPr>
          <p:nvPr>
            <p:ph type="sldNum" sz="quarter" idx="14"/>
          </p:nvPr>
        </p:nvSpPr>
        <p:spPr/>
        <p:txBody>
          <a:bodyPr/>
          <a:lstStyle/>
          <a:p>
            <a:pPr algn="ctr"/>
            <a:fld id="{F7BDED22-11C7-456A-B829-4ED810F305A6}" type="slidenum">
              <a:rPr lang="en-US" smtClean="0"/>
              <a:pPr algn="ctr"/>
              <a:t>21</a:t>
            </a:fld>
            <a:endParaRPr lang="zh-C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4"/>
          </p:nvPr>
        </p:nvSpPr>
        <p:spPr>
          <a:xfrm>
            <a:off x="762000" y="859022"/>
            <a:ext cx="8229600" cy="645928"/>
          </a:xfrm>
        </p:spPr>
        <p:txBody>
          <a:bodyPr/>
          <a:lstStyle/>
          <a:p>
            <a:r>
              <a:rPr dirty="0" smtClean="0">
                <a:latin typeface="黑体"/>
                <a:cs typeface="黑体"/>
              </a:rPr>
              <a:t>活动6-2</a:t>
            </a:r>
            <a:endParaRPr lang="zh-CN" dirty="0"/>
          </a:p>
        </p:txBody>
      </p:sp>
      <p:sp>
        <p:nvSpPr>
          <p:cNvPr id="7" name="Slide Number Placeholder 6"/>
          <p:cNvSpPr>
            <a:spLocks noGrp="1"/>
          </p:cNvSpPr>
          <p:nvPr>
            <p:ph type="sldNum" sz="quarter" idx="17"/>
          </p:nvPr>
        </p:nvSpPr>
        <p:spPr/>
        <p:txBody>
          <a:bodyPr/>
          <a:lstStyle/>
          <a:p>
            <a:pPr algn="ctr"/>
            <a:fld id="{F7BDED22-11C7-456A-B829-4ED810F305A6}" type="slidenum">
              <a:rPr lang="en-US" smtClean="0"/>
              <a:pPr algn="ctr"/>
              <a:t>22</a:t>
            </a:fld>
            <a:endParaRPr lang="zh-CN" dirty="0"/>
          </a:p>
        </p:txBody>
      </p:sp>
      <p:sp>
        <p:nvSpPr>
          <p:cNvPr id="6" name="Text Placeholder 5"/>
          <p:cNvSpPr>
            <a:spLocks noGrp="1"/>
          </p:cNvSpPr>
          <p:nvPr>
            <p:ph type="body" idx="18"/>
          </p:nvPr>
        </p:nvSpPr>
        <p:spPr/>
        <p:txBody>
          <a:bodyPr/>
          <a:lstStyle/>
          <a:p>
            <a:r>
              <a:rPr dirty="0" smtClean="0">
                <a:latin typeface="黑体"/>
                <a:cs typeface="黑体"/>
              </a:rPr>
              <a:t>课程回顾</a:t>
            </a:r>
            <a:endParaRPr lang="zh-CN" dirty="0"/>
          </a:p>
        </p:txBody>
      </p:sp>
      <p:sp>
        <p:nvSpPr>
          <p:cNvPr id="8" name="Text Placeholder 5"/>
          <p:cNvSpPr txBox="1">
            <a:spLocks/>
          </p:cNvSpPr>
          <p:nvPr/>
        </p:nvSpPr>
        <p:spPr>
          <a:xfrm>
            <a:off x="838200" y="2952750"/>
            <a:ext cx="7829550" cy="1200150"/>
          </a:xfrm>
          <a:prstGeom prst="rect">
            <a:avLst/>
          </a:prstGeom>
        </p:spPr>
        <p:txBody>
          <a:bodyPr vert="horz" lIns="91435" tIns="45717" rIns="91435" bIns="45717" rtlCol="0">
            <a:normAutofit/>
          </a:bodyPr>
          <a:lstStyle/>
          <a:p>
            <a:pPr marL="457200" marR="0" lvl="0" indent="0" algn="l" defTabSz="457174" rtl="0" eaLnBrk="1" fontAlgn="auto" latinLnBrk="0" hangingPunct="1">
              <a:lnSpc>
                <a:spcPct val="100000"/>
              </a:lnSpc>
              <a:spcBef>
                <a:spcPts val="573"/>
              </a:spcBef>
              <a:spcAft>
                <a:spcPts val="0"/>
              </a:spcAft>
              <a:buClrTx/>
              <a:buSzPct val="70000"/>
              <a:buFont typeface="Lucida Grande"/>
              <a:buNone/>
              <a:tabLst/>
              <a:defRPr/>
            </a:pPr>
            <a:r>
              <a:rPr kumimoji="0" lang="en-US" sz="1600" b="0" i="0" u="none" strike="noStrike" kern="1200" cap="none" spc="0" normalizeH="0" baseline="0" noProof="0" dirty="0" smtClean="0">
                <a:ln>
                  <a:noFill/>
                </a:ln>
                <a:solidFill>
                  <a:schemeClr val="tx1"/>
                </a:solidFill>
                <a:effectLst/>
                <a:uLnTx/>
                <a:uFillTx/>
                <a:latin typeface="黑体"/>
                <a:cs typeface="黑体"/>
              </a:rPr>
              <a:t>参考学员指南回答本课所学内容的相关问题，并分组进行讨论。</a:t>
            </a:r>
            <a:endParaRPr kumimoji="0" lang="zh-CN" sz="1600" b="0" i="0" u="none" strike="noStrike" kern="1200" cap="none" spc="0" normalizeH="0" baseline="0" noProof="0" dirty="0">
              <a:ln>
                <a:noFill/>
              </a:ln>
              <a:solidFill>
                <a:schemeClr val="tx1"/>
              </a:solidFill>
              <a:effectLst/>
              <a:uLnTx/>
              <a:uFillTx/>
              <a:latin typeface="黑体"/>
              <a:ea typeface="黑体"/>
              <a:cs typeface="黑体"/>
            </a:endParaRPr>
          </a:p>
        </p:txBody>
      </p:sp>
      <p:pic>
        <p:nvPicPr>
          <p:cNvPr id="9" name="Picture 8" descr="participant guide blue.png"/>
          <p:cNvPicPr>
            <a:picLocks noChangeAspect="1"/>
          </p:cNvPicPr>
          <p:nvPr/>
        </p:nvPicPr>
        <p:blipFill>
          <a:blip r:embed="rId2" cstate="print"/>
          <a:stretch>
            <a:fillRect/>
          </a:stretch>
        </p:blipFill>
        <p:spPr>
          <a:xfrm>
            <a:off x="838200" y="2952750"/>
            <a:ext cx="461463" cy="57302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marL="514350" indent="-514350">
              <a:buFont typeface="+mj-lt"/>
              <a:buAutoNum type="arabicPeriod"/>
            </a:pPr>
            <a:r>
              <a:rPr dirty="0" smtClean="0">
                <a:latin typeface="黑体"/>
                <a:cs typeface="黑体"/>
              </a:rPr>
              <a:t>下列哪一项不能用作条件结构的选择器输入？</a:t>
            </a:r>
          </a:p>
          <a:p>
            <a:endParaRPr lang="zh-CN" dirty="0"/>
          </a:p>
        </p:txBody>
      </p:sp>
      <p:sp>
        <p:nvSpPr>
          <p:cNvPr id="4" name="Slide Number Placeholder 3"/>
          <p:cNvSpPr>
            <a:spLocks noGrp="1"/>
          </p:cNvSpPr>
          <p:nvPr>
            <p:ph type="sldNum" sz="quarter" idx="14"/>
          </p:nvPr>
        </p:nvSpPr>
        <p:spPr/>
        <p:txBody>
          <a:bodyPr/>
          <a:lstStyle/>
          <a:p>
            <a:pPr algn="ctr"/>
            <a:fld id="{F7BDED22-11C7-456A-B829-4ED810F305A6}" type="slidenum">
              <a:rPr lang="en-US" smtClean="0"/>
              <a:pPr algn="ctr"/>
              <a:t>23</a:t>
            </a:fld>
            <a:endParaRPr lang="zh-CN" dirty="0"/>
          </a:p>
        </p:txBody>
      </p:sp>
      <p:sp>
        <p:nvSpPr>
          <p:cNvPr id="10" name="Content Placeholder 9"/>
          <p:cNvSpPr>
            <a:spLocks noGrp="1"/>
          </p:cNvSpPr>
          <p:nvPr>
            <p:ph sz="quarter" idx="15"/>
          </p:nvPr>
        </p:nvSpPr>
        <p:spPr/>
        <p:txBody>
          <a:bodyPr/>
          <a:lstStyle/>
          <a:p>
            <a:r>
              <a:rPr dirty="0" smtClean="0">
                <a:latin typeface="黑体"/>
                <a:cs typeface="黑体"/>
              </a:rPr>
              <a:t>错误簇</a:t>
            </a:r>
          </a:p>
          <a:p>
            <a:r>
              <a:rPr dirty="0" smtClean="0">
                <a:latin typeface="黑体"/>
                <a:cs typeface="黑体"/>
              </a:rPr>
              <a:t>数组</a:t>
            </a:r>
          </a:p>
          <a:p>
            <a:r>
              <a:rPr dirty="0" smtClean="0">
                <a:latin typeface="黑体"/>
                <a:cs typeface="黑体"/>
              </a:rPr>
              <a:t>枚举</a:t>
            </a:r>
          </a:p>
          <a:p>
            <a:r>
              <a:rPr dirty="0" smtClean="0">
                <a:latin typeface="黑体"/>
                <a:cs typeface="黑体"/>
              </a:rPr>
              <a:t>字符串</a:t>
            </a:r>
            <a:endParaRPr lang="zh-CN" dirty="0"/>
          </a:p>
        </p:txBody>
      </p:sp>
      <p:sp>
        <p:nvSpPr>
          <p:cNvPr id="9" name="Text Placeholder 8"/>
          <p:cNvSpPr>
            <a:spLocks noGrp="1"/>
          </p:cNvSpPr>
          <p:nvPr>
            <p:ph type="body" sz="quarter" idx="13"/>
          </p:nvPr>
        </p:nvSpPr>
        <p:spPr/>
        <p:txBody>
          <a:bodyPr/>
          <a:lstStyle/>
          <a:p>
            <a:r>
              <a:rPr dirty="0" smtClean="0">
                <a:latin typeface="黑体"/>
                <a:cs typeface="黑体"/>
              </a:rPr>
              <a:t>课程回顾</a:t>
            </a:r>
            <a:endParaRPr lang="zh-C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marL="514350" indent="-514350">
              <a:buFont typeface="+mj-lt"/>
              <a:buAutoNum type="arabicPeriod"/>
            </a:pPr>
            <a:r>
              <a:rPr dirty="0" smtClean="0">
                <a:latin typeface="黑体"/>
                <a:cs typeface="黑体"/>
              </a:rPr>
              <a:t>下列哪一项不能用作条件结构的选择器输入？</a:t>
            </a:r>
          </a:p>
          <a:p>
            <a:endParaRPr lang="zh-CN" dirty="0"/>
          </a:p>
        </p:txBody>
      </p:sp>
      <p:sp>
        <p:nvSpPr>
          <p:cNvPr id="4" name="Slide Number Placeholder 3"/>
          <p:cNvSpPr>
            <a:spLocks noGrp="1"/>
          </p:cNvSpPr>
          <p:nvPr>
            <p:ph type="sldNum" sz="quarter" idx="14"/>
          </p:nvPr>
        </p:nvSpPr>
        <p:spPr/>
        <p:txBody>
          <a:bodyPr/>
          <a:lstStyle/>
          <a:p>
            <a:pPr algn="ctr"/>
            <a:fld id="{F7BDED22-11C7-456A-B829-4ED810F305A6}" type="slidenum">
              <a:rPr lang="en-US" smtClean="0"/>
              <a:pPr algn="ctr"/>
              <a:t>24</a:t>
            </a:fld>
            <a:endParaRPr lang="zh-CN" dirty="0"/>
          </a:p>
        </p:txBody>
      </p:sp>
      <p:sp>
        <p:nvSpPr>
          <p:cNvPr id="10" name="Content Placeholder 9"/>
          <p:cNvSpPr>
            <a:spLocks noGrp="1"/>
          </p:cNvSpPr>
          <p:nvPr>
            <p:ph sz="quarter" idx="15"/>
          </p:nvPr>
        </p:nvSpPr>
        <p:spPr/>
        <p:txBody>
          <a:bodyPr/>
          <a:lstStyle/>
          <a:p>
            <a:r>
              <a:rPr dirty="0" smtClean="0">
                <a:latin typeface="黑体"/>
                <a:cs typeface="黑体"/>
              </a:rPr>
              <a:t>错误簇</a:t>
            </a:r>
          </a:p>
          <a:p>
            <a:r>
              <a:rPr lang="en-US" b="1" dirty="0" smtClean="0">
                <a:latin typeface="黑体"/>
                <a:cs typeface="黑体"/>
              </a:rPr>
              <a:t>数组</a:t>
            </a:r>
          </a:p>
          <a:p>
            <a:r>
              <a:rPr dirty="0" smtClean="0">
                <a:latin typeface="黑体"/>
                <a:cs typeface="黑体"/>
              </a:rPr>
              <a:t>枚举</a:t>
            </a:r>
          </a:p>
          <a:p>
            <a:r>
              <a:rPr dirty="0" smtClean="0">
                <a:latin typeface="黑体"/>
                <a:cs typeface="黑体"/>
              </a:rPr>
              <a:t>字符串</a:t>
            </a:r>
            <a:endParaRPr lang="zh-CN" dirty="0"/>
          </a:p>
        </p:txBody>
      </p:sp>
      <p:sp>
        <p:nvSpPr>
          <p:cNvPr id="9" name="Text Placeholder 8"/>
          <p:cNvSpPr>
            <a:spLocks noGrp="1"/>
          </p:cNvSpPr>
          <p:nvPr>
            <p:ph type="body" sz="quarter" idx="13"/>
          </p:nvPr>
        </p:nvSpPr>
        <p:spPr/>
        <p:txBody>
          <a:bodyPr/>
          <a:lstStyle/>
          <a:p>
            <a:r>
              <a:rPr dirty="0" smtClean="0">
                <a:latin typeface="黑体"/>
                <a:cs typeface="黑体"/>
              </a:rPr>
              <a:t>课程回顾</a:t>
            </a:r>
            <a:endParaRPr lang="zh-C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pPr marL="514350" indent="-514350">
              <a:buFont typeface="+mj-lt"/>
              <a:buAutoNum type="arabicPeriod" startAt="2"/>
            </a:pPr>
            <a:r>
              <a:rPr dirty="0" smtClean="0">
                <a:latin typeface="黑体"/>
                <a:cs typeface="黑体"/>
              </a:rPr>
              <a:t>事件结构每次执行时能处理多少事件？</a:t>
            </a:r>
          </a:p>
          <a:p>
            <a:endParaRPr lang="zh-CN" dirty="0"/>
          </a:p>
        </p:txBody>
      </p:sp>
      <p:sp>
        <p:nvSpPr>
          <p:cNvPr id="3" name="Slide Number Placeholder 2"/>
          <p:cNvSpPr>
            <a:spLocks noGrp="1"/>
          </p:cNvSpPr>
          <p:nvPr>
            <p:ph type="sldNum" sz="quarter" idx="14"/>
          </p:nvPr>
        </p:nvSpPr>
        <p:spPr/>
        <p:txBody>
          <a:bodyPr/>
          <a:lstStyle/>
          <a:p>
            <a:pPr algn="ctr"/>
            <a:fld id="{F7BDED22-11C7-456A-B829-4ED810F305A6}" type="slidenum">
              <a:rPr lang="en-US" smtClean="0"/>
              <a:pPr algn="ctr"/>
              <a:t>25</a:t>
            </a:fld>
            <a:endParaRPr lang="zh-CN" dirty="0"/>
          </a:p>
        </p:txBody>
      </p:sp>
      <p:sp>
        <p:nvSpPr>
          <p:cNvPr id="7" name="Content Placeholder 6"/>
          <p:cNvSpPr>
            <a:spLocks noGrp="1"/>
          </p:cNvSpPr>
          <p:nvPr>
            <p:ph sz="quarter" idx="15"/>
          </p:nvPr>
        </p:nvSpPr>
        <p:spPr/>
        <p:txBody>
          <a:bodyPr/>
          <a:lstStyle/>
          <a:p>
            <a:r>
              <a:rPr dirty="0" smtClean="0">
                <a:latin typeface="黑体"/>
                <a:cs typeface="黑体"/>
              </a:rPr>
              <a:t>自上次事件结构执行后发生的所有事件</a:t>
            </a:r>
          </a:p>
          <a:p>
            <a:r>
              <a:rPr dirty="0" smtClean="0">
                <a:latin typeface="黑体"/>
                <a:cs typeface="黑体"/>
              </a:rPr>
              <a:t>每个已配置的事件分支处理一个事件</a:t>
            </a:r>
          </a:p>
          <a:p>
            <a:r>
              <a:rPr dirty="0" smtClean="0">
                <a:latin typeface="黑体"/>
                <a:cs typeface="黑体"/>
              </a:rPr>
              <a:t>一个</a:t>
            </a:r>
            <a:endParaRPr lang="zh-CN" dirty="0"/>
          </a:p>
        </p:txBody>
      </p:sp>
      <p:sp>
        <p:nvSpPr>
          <p:cNvPr id="6" name="Text Placeholder 5"/>
          <p:cNvSpPr>
            <a:spLocks noGrp="1"/>
          </p:cNvSpPr>
          <p:nvPr>
            <p:ph type="body" sz="quarter" idx="13"/>
          </p:nvPr>
        </p:nvSpPr>
        <p:spPr/>
        <p:txBody>
          <a:bodyPr/>
          <a:lstStyle/>
          <a:p>
            <a:r>
              <a:rPr dirty="0" smtClean="0">
                <a:latin typeface="黑体"/>
                <a:cs typeface="黑体"/>
              </a:rPr>
              <a:t>课程回顾</a:t>
            </a:r>
            <a:endParaRPr lang="zh-C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pPr marL="514350" indent="-514350">
              <a:buFont typeface="+mj-lt"/>
              <a:buAutoNum type="arabicPeriod" startAt="2"/>
            </a:pPr>
            <a:r>
              <a:rPr dirty="0" smtClean="0">
                <a:latin typeface="黑体"/>
                <a:cs typeface="黑体"/>
              </a:rPr>
              <a:t>事件结构每次执行时能处理多少事件？</a:t>
            </a:r>
          </a:p>
          <a:p>
            <a:endParaRPr lang="zh-CN" dirty="0"/>
          </a:p>
        </p:txBody>
      </p:sp>
      <p:sp>
        <p:nvSpPr>
          <p:cNvPr id="3" name="Slide Number Placeholder 2"/>
          <p:cNvSpPr>
            <a:spLocks noGrp="1"/>
          </p:cNvSpPr>
          <p:nvPr>
            <p:ph type="sldNum" sz="quarter" idx="14"/>
          </p:nvPr>
        </p:nvSpPr>
        <p:spPr/>
        <p:txBody>
          <a:bodyPr/>
          <a:lstStyle/>
          <a:p>
            <a:pPr algn="ctr"/>
            <a:fld id="{F7BDED22-11C7-456A-B829-4ED810F305A6}" type="slidenum">
              <a:rPr lang="en-US" smtClean="0"/>
              <a:pPr algn="ctr"/>
              <a:t>26</a:t>
            </a:fld>
            <a:endParaRPr lang="zh-CN" dirty="0"/>
          </a:p>
        </p:txBody>
      </p:sp>
      <p:sp>
        <p:nvSpPr>
          <p:cNvPr id="7" name="Content Placeholder 6"/>
          <p:cNvSpPr>
            <a:spLocks noGrp="1"/>
          </p:cNvSpPr>
          <p:nvPr>
            <p:ph sz="quarter" idx="15"/>
          </p:nvPr>
        </p:nvSpPr>
        <p:spPr/>
        <p:txBody>
          <a:bodyPr/>
          <a:lstStyle/>
          <a:p>
            <a:r>
              <a:rPr dirty="0" smtClean="0">
                <a:latin typeface="黑体"/>
                <a:cs typeface="黑体"/>
              </a:rPr>
              <a:t>自上次事件结构执行后发生的所有事件</a:t>
            </a:r>
          </a:p>
          <a:p>
            <a:r>
              <a:rPr dirty="0" smtClean="0">
                <a:latin typeface="黑体"/>
                <a:cs typeface="黑体"/>
              </a:rPr>
              <a:t>每个已配置的事件分支处理一个事件</a:t>
            </a:r>
          </a:p>
          <a:p>
            <a:r>
              <a:rPr lang="en-US" b="1" dirty="0" smtClean="0">
                <a:latin typeface="黑体"/>
                <a:cs typeface="黑体"/>
              </a:rPr>
              <a:t>一个</a:t>
            </a:r>
            <a:endParaRPr lang="zh-CN" b="1" dirty="0"/>
          </a:p>
        </p:txBody>
      </p:sp>
      <p:sp>
        <p:nvSpPr>
          <p:cNvPr id="6" name="Text Placeholder 5"/>
          <p:cNvSpPr>
            <a:spLocks noGrp="1"/>
          </p:cNvSpPr>
          <p:nvPr>
            <p:ph type="body" sz="quarter" idx="13"/>
          </p:nvPr>
        </p:nvSpPr>
        <p:spPr/>
        <p:txBody>
          <a:bodyPr/>
          <a:lstStyle/>
          <a:p>
            <a:r>
              <a:rPr dirty="0" smtClean="0">
                <a:latin typeface="黑体"/>
                <a:cs typeface="黑体"/>
              </a:rPr>
              <a:t>课程回顾</a:t>
            </a:r>
            <a:endParaRPr lang="zh-C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pPr marL="514350" indent="-514350">
              <a:buFont typeface="+mj-lt"/>
              <a:buAutoNum type="arabicPeriod" startAt="3"/>
            </a:pPr>
            <a:r>
              <a:rPr dirty="0" smtClean="0">
                <a:latin typeface="黑体"/>
                <a:cs typeface="黑体"/>
              </a:rPr>
              <a:t>下列关于事件驱动编程和轮询的说法，哪些是正确的？</a:t>
            </a:r>
          </a:p>
        </p:txBody>
      </p:sp>
      <p:sp>
        <p:nvSpPr>
          <p:cNvPr id="3" name="Slide Number Placeholder 2"/>
          <p:cNvSpPr>
            <a:spLocks noGrp="1"/>
          </p:cNvSpPr>
          <p:nvPr>
            <p:ph type="sldNum" sz="quarter" idx="14"/>
          </p:nvPr>
        </p:nvSpPr>
        <p:spPr/>
        <p:txBody>
          <a:bodyPr/>
          <a:lstStyle/>
          <a:p>
            <a:fld id="{F7BDED22-11C7-456A-B829-4ED810F305A6}" type="slidenum">
              <a:rPr lang="en-US" smtClean="0"/>
              <a:pPr/>
              <a:t>27</a:t>
            </a:fld>
            <a:endParaRPr lang="zh-CN" dirty="0"/>
          </a:p>
        </p:txBody>
      </p:sp>
      <p:sp>
        <p:nvSpPr>
          <p:cNvPr id="4" name="Content Placeholder 3"/>
          <p:cNvSpPr>
            <a:spLocks noGrp="1"/>
          </p:cNvSpPr>
          <p:nvPr>
            <p:ph sz="quarter" idx="15"/>
          </p:nvPr>
        </p:nvSpPr>
        <p:spPr/>
        <p:txBody>
          <a:bodyPr/>
          <a:lstStyle/>
          <a:p>
            <a:r>
              <a:rPr lang="zh-CN" altLang="en-US" dirty="0" smtClean="0">
                <a:latin typeface="黑体"/>
                <a:cs typeface="黑体"/>
              </a:rPr>
              <a:t>事件按需执行</a:t>
            </a:r>
            <a:r>
              <a:rPr dirty="0" smtClean="0">
                <a:latin typeface="黑体"/>
                <a:cs typeface="黑体"/>
              </a:rPr>
              <a:t>。</a:t>
            </a:r>
          </a:p>
          <a:p>
            <a:r>
              <a:rPr dirty="0" smtClean="0">
                <a:latin typeface="黑体"/>
                <a:cs typeface="黑体"/>
              </a:rPr>
              <a:t>事件驱动编程需要较少的CPU资源。</a:t>
            </a:r>
          </a:p>
          <a:p>
            <a:r>
              <a:rPr dirty="0" smtClean="0">
                <a:latin typeface="黑体"/>
                <a:cs typeface="黑体"/>
              </a:rPr>
              <a:t>事件结构按事件发生的顺序处理事件。</a:t>
            </a:r>
          </a:p>
          <a:p>
            <a:r>
              <a:rPr dirty="0" smtClean="0">
                <a:latin typeface="黑体"/>
                <a:cs typeface="黑体"/>
              </a:rPr>
              <a:t>轮询有时无法检测到变化。</a:t>
            </a:r>
          </a:p>
          <a:p>
            <a:endParaRPr lang="zh-CN" dirty="0"/>
          </a:p>
        </p:txBody>
      </p:sp>
      <p:sp>
        <p:nvSpPr>
          <p:cNvPr id="10" name="Text Placeholder 9"/>
          <p:cNvSpPr>
            <a:spLocks noGrp="1"/>
          </p:cNvSpPr>
          <p:nvPr>
            <p:ph type="body" sz="quarter" idx="13"/>
          </p:nvPr>
        </p:nvSpPr>
        <p:spPr/>
        <p:txBody>
          <a:bodyPr/>
          <a:lstStyle/>
          <a:p>
            <a:r>
              <a:rPr dirty="0" smtClean="0">
                <a:latin typeface="黑体"/>
                <a:cs typeface="黑体"/>
              </a:rPr>
              <a:t>课程回顾</a:t>
            </a:r>
            <a:endParaRPr lang="zh-C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pPr marL="514350" indent="-514350">
              <a:buFont typeface="+mj-lt"/>
              <a:buAutoNum type="arabicPeriod" startAt="3"/>
            </a:pPr>
            <a:r>
              <a:rPr dirty="0" smtClean="0">
                <a:latin typeface="黑体"/>
                <a:cs typeface="黑体"/>
              </a:rPr>
              <a:t>下列关于事件驱动编程和轮询的说法，哪些是正确的？</a:t>
            </a:r>
          </a:p>
        </p:txBody>
      </p:sp>
      <p:sp>
        <p:nvSpPr>
          <p:cNvPr id="3" name="Slide Number Placeholder 2"/>
          <p:cNvSpPr>
            <a:spLocks noGrp="1"/>
          </p:cNvSpPr>
          <p:nvPr>
            <p:ph type="sldNum" sz="quarter" idx="14"/>
          </p:nvPr>
        </p:nvSpPr>
        <p:spPr/>
        <p:txBody>
          <a:bodyPr/>
          <a:lstStyle/>
          <a:p>
            <a:fld id="{F7BDED22-11C7-456A-B829-4ED810F305A6}" type="slidenum">
              <a:rPr lang="en-US" smtClean="0"/>
              <a:pPr/>
              <a:t>28</a:t>
            </a:fld>
            <a:endParaRPr lang="zh-CN" dirty="0"/>
          </a:p>
        </p:txBody>
      </p:sp>
      <p:sp>
        <p:nvSpPr>
          <p:cNvPr id="4" name="Content Placeholder 3"/>
          <p:cNvSpPr>
            <a:spLocks noGrp="1"/>
          </p:cNvSpPr>
          <p:nvPr>
            <p:ph sz="quarter" idx="15"/>
          </p:nvPr>
        </p:nvSpPr>
        <p:spPr/>
        <p:txBody>
          <a:bodyPr/>
          <a:lstStyle/>
          <a:p>
            <a:r>
              <a:rPr lang="en-US" b="1" dirty="0" err="1" smtClean="0">
                <a:latin typeface="黑体"/>
                <a:cs typeface="黑体"/>
              </a:rPr>
              <a:t>事件</a:t>
            </a:r>
            <a:r>
              <a:rPr lang="zh-CN" altLang="en-US" b="1" smtClean="0">
                <a:latin typeface="黑体"/>
                <a:cs typeface="黑体"/>
              </a:rPr>
              <a:t>按需执行</a:t>
            </a:r>
            <a:r>
              <a:rPr lang="en-US" b="1" smtClean="0">
                <a:latin typeface="黑体"/>
                <a:cs typeface="黑体"/>
              </a:rPr>
              <a:t>。</a:t>
            </a:r>
            <a:endParaRPr lang="en-US" b="1" dirty="0" smtClean="0">
              <a:latin typeface="黑体"/>
              <a:cs typeface="黑体"/>
            </a:endParaRPr>
          </a:p>
          <a:p>
            <a:r>
              <a:rPr lang="en-US" b="1" dirty="0" smtClean="0">
                <a:latin typeface="黑体"/>
                <a:cs typeface="黑体"/>
              </a:rPr>
              <a:t>事件驱动编程需要较少的CPU资源。</a:t>
            </a:r>
          </a:p>
          <a:p>
            <a:r>
              <a:rPr lang="en-US" b="1" dirty="0" smtClean="0">
                <a:latin typeface="黑体"/>
                <a:cs typeface="黑体"/>
              </a:rPr>
              <a:t>事件结构按事件发生的顺序处理事件。</a:t>
            </a:r>
          </a:p>
          <a:p>
            <a:r>
              <a:rPr lang="en-US" b="1" dirty="0" smtClean="0">
                <a:latin typeface="黑体"/>
                <a:cs typeface="黑体"/>
              </a:rPr>
              <a:t>轮询有时无法检测到变化。</a:t>
            </a:r>
          </a:p>
          <a:p>
            <a:endParaRPr lang="zh-CN" dirty="0"/>
          </a:p>
        </p:txBody>
      </p:sp>
      <p:sp>
        <p:nvSpPr>
          <p:cNvPr id="10" name="Text Placeholder 9"/>
          <p:cNvSpPr>
            <a:spLocks noGrp="1"/>
          </p:cNvSpPr>
          <p:nvPr>
            <p:ph type="body" sz="quarter" idx="13"/>
          </p:nvPr>
        </p:nvSpPr>
        <p:spPr/>
        <p:txBody>
          <a:bodyPr/>
          <a:lstStyle/>
          <a:p>
            <a:r>
              <a:rPr dirty="0" smtClean="0">
                <a:latin typeface="黑体"/>
                <a:cs typeface="黑体"/>
              </a:rPr>
              <a:t>课程回顾</a:t>
            </a:r>
            <a:endParaRPr 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Embedded Image" descr="loc_bd_Square Root.png"/>
          <p:cNvPicPr>
            <a:picLocks noChangeAspect="1"/>
          </p:cNvPicPr>
          <p:nvPr/>
        </p:nvPicPr>
        <p:blipFill>
          <a:blip r:embed="rId2" cstate="print"/>
          <a:stretch>
            <a:fillRect/>
          </a:stretch>
        </p:blipFill>
        <p:spPr>
          <a:xfrm>
            <a:off x="1828800" y="2876550"/>
            <a:ext cx="5709284" cy="2113977"/>
          </a:xfrm>
          <a:prstGeom prst="rect">
            <a:avLst/>
          </a:prstGeom>
        </p:spPr>
      </p:pic>
      <p:sp>
        <p:nvSpPr>
          <p:cNvPr id="5" name="Text Placeholder 4"/>
          <p:cNvSpPr>
            <a:spLocks noGrp="1"/>
          </p:cNvSpPr>
          <p:nvPr>
            <p:ph type="body" idx="14"/>
          </p:nvPr>
        </p:nvSpPr>
        <p:spPr>
          <a:xfrm>
            <a:off x="762000" y="895350"/>
            <a:ext cx="8229600" cy="645928"/>
          </a:xfrm>
        </p:spPr>
        <p:txBody>
          <a:bodyPr/>
          <a:lstStyle/>
          <a:p>
            <a:r>
              <a:rPr dirty="0" smtClean="0">
                <a:latin typeface="黑体"/>
                <a:cs typeface="黑体"/>
              </a:rPr>
              <a:t>活动6-1</a:t>
            </a:r>
            <a:endParaRPr lang="zh-CN" dirty="0"/>
          </a:p>
        </p:txBody>
      </p:sp>
      <p:sp>
        <p:nvSpPr>
          <p:cNvPr id="16" name="Slide Number Placeholder 15"/>
          <p:cNvSpPr>
            <a:spLocks noGrp="1"/>
          </p:cNvSpPr>
          <p:nvPr>
            <p:ph type="sldNum" sz="quarter" idx="17"/>
          </p:nvPr>
        </p:nvSpPr>
        <p:spPr/>
        <p:txBody>
          <a:bodyPr/>
          <a:lstStyle/>
          <a:p>
            <a:pPr algn="ctr"/>
            <a:fld id="{F7BDED22-11C7-456A-B829-4ED810F305A6}" type="slidenum">
              <a:rPr lang="en-US" smtClean="0"/>
              <a:pPr algn="ctr"/>
              <a:t>3</a:t>
            </a:fld>
            <a:endParaRPr lang="zh-CN" dirty="0"/>
          </a:p>
        </p:txBody>
      </p:sp>
      <p:sp>
        <p:nvSpPr>
          <p:cNvPr id="13" name="Text Placeholder 12"/>
          <p:cNvSpPr>
            <a:spLocks noGrp="1"/>
          </p:cNvSpPr>
          <p:nvPr>
            <p:ph type="body" idx="18"/>
          </p:nvPr>
        </p:nvSpPr>
        <p:spPr>
          <a:xfrm>
            <a:off x="754905" y="1428750"/>
            <a:ext cx="8229600" cy="518337"/>
          </a:xfrm>
        </p:spPr>
        <p:txBody>
          <a:bodyPr/>
          <a:lstStyle/>
          <a:p>
            <a:r>
              <a:rPr dirty="0" smtClean="0">
                <a:latin typeface="黑体"/>
                <a:cs typeface="黑体"/>
              </a:rPr>
              <a:t>复习条件结构</a:t>
            </a:r>
          </a:p>
        </p:txBody>
      </p:sp>
      <p:sp>
        <p:nvSpPr>
          <p:cNvPr id="9" name="Text Box 6"/>
          <p:cNvSpPr txBox="1">
            <a:spLocks noChangeArrowheads="1"/>
          </p:cNvSpPr>
          <p:nvPr/>
        </p:nvSpPr>
        <p:spPr bwMode="auto">
          <a:xfrm>
            <a:off x="5896879" y="2114550"/>
            <a:ext cx="2451017" cy="359951"/>
          </a:xfrm>
          <a:prstGeom prst="rect">
            <a:avLst/>
          </a:prstGeom>
          <a:noFill/>
          <a:ln w="9525">
            <a:noFill/>
            <a:miter lim="800000"/>
            <a:headEnd type="none" w="sm" len="sm"/>
            <a:tailEnd type="none" w="sm" len="sm"/>
          </a:ln>
        </p:spPr>
        <p:txBody>
          <a:bodyPr wrap="none" lIns="91294" tIns="45647" rIns="91294" bIns="45647">
            <a:spAutoFit/>
          </a:bodyPr>
          <a:lstStyle/>
          <a:p>
            <a:pPr algn="l" defTabSz="912813" eaLnBrk="1" hangingPunct="1">
              <a:lnSpc>
                <a:spcPct val="87000"/>
              </a:lnSpc>
            </a:pPr>
            <a:r>
              <a:rPr lang="en-US" sz="2000" dirty="0" smtClean="0">
                <a:solidFill>
                  <a:schemeClr val="hlink"/>
                </a:solidFill>
                <a:latin typeface="黑体"/>
                <a:cs typeface="黑体"/>
              </a:rPr>
              <a:t>选择器标签</a:t>
            </a:r>
            <a:endParaRPr lang="zh-CN" sz="2000" dirty="0">
              <a:solidFill>
                <a:schemeClr val="hlink"/>
              </a:solidFill>
              <a:latin typeface="黑体"/>
            </a:endParaRPr>
          </a:p>
        </p:txBody>
      </p:sp>
      <p:sp>
        <p:nvSpPr>
          <p:cNvPr id="10" name="Text Box 6"/>
          <p:cNvSpPr txBox="1">
            <a:spLocks noChangeArrowheads="1"/>
          </p:cNvSpPr>
          <p:nvPr/>
        </p:nvSpPr>
        <p:spPr bwMode="auto">
          <a:xfrm>
            <a:off x="1156763" y="4705350"/>
            <a:ext cx="2119837" cy="359951"/>
          </a:xfrm>
          <a:prstGeom prst="rect">
            <a:avLst/>
          </a:prstGeom>
          <a:noFill/>
          <a:ln w="9525">
            <a:noFill/>
            <a:miter lim="800000"/>
            <a:headEnd type="none" w="sm" len="sm"/>
            <a:tailEnd type="none" w="sm" len="sm"/>
          </a:ln>
        </p:spPr>
        <p:txBody>
          <a:bodyPr wrap="none" lIns="91294" tIns="45647" rIns="91294" bIns="45647">
            <a:spAutoFit/>
          </a:bodyPr>
          <a:lstStyle/>
          <a:p>
            <a:pPr algn="l" defTabSz="912813" eaLnBrk="1" hangingPunct="1">
              <a:lnSpc>
                <a:spcPct val="87000"/>
              </a:lnSpc>
            </a:pPr>
            <a:r>
              <a:rPr lang="en-US" sz="2000" dirty="0" smtClean="0">
                <a:solidFill>
                  <a:schemeClr val="hlink"/>
                </a:solidFill>
                <a:latin typeface="黑体"/>
                <a:cs typeface="黑体"/>
              </a:rPr>
              <a:t>选择器接线端</a:t>
            </a:r>
            <a:endParaRPr lang="zh-CN" sz="2000" dirty="0">
              <a:solidFill>
                <a:schemeClr val="hlink"/>
              </a:solidFill>
              <a:latin typeface="黑体"/>
            </a:endParaRPr>
          </a:p>
        </p:txBody>
      </p:sp>
      <p:cxnSp>
        <p:nvCxnSpPr>
          <p:cNvPr id="11" name="Straight Arrow Connector 10"/>
          <p:cNvCxnSpPr/>
          <p:nvPr/>
        </p:nvCxnSpPr>
        <p:spPr>
          <a:xfrm flipH="1">
            <a:off x="5075921" y="2370726"/>
            <a:ext cx="867679" cy="4486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2819400" y="4400550"/>
            <a:ext cx="99060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Embedded Image" descr="loc_bd_Empty Case Structure.png"/>
          <p:cNvPicPr>
            <a:picLocks noChangeAspect="1"/>
          </p:cNvPicPr>
          <p:nvPr/>
        </p:nvPicPr>
        <p:blipFill>
          <a:blip r:embed="rId3" cstate="print"/>
          <a:stretch>
            <a:fillRect/>
          </a:stretch>
        </p:blipFill>
        <p:spPr>
          <a:xfrm>
            <a:off x="1981200" y="2952750"/>
            <a:ext cx="3904762" cy="2085714"/>
          </a:xfrm>
          <a:prstGeom prst="rect">
            <a:avLst/>
          </a:prstGeom>
        </p:spPr>
      </p:pic>
      <p:pic>
        <p:nvPicPr>
          <p:cNvPr id="16" name="Embedded Image" descr="loc_bd_Case Integer - shortcut menu.png"/>
          <p:cNvPicPr>
            <a:picLocks noChangeAspect="1"/>
          </p:cNvPicPr>
          <p:nvPr/>
        </p:nvPicPr>
        <p:blipFill>
          <a:blip r:embed="rId4" cstate="print"/>
          <a:stretch>
            <a:fillRect/>
          </a:stretch>
        </p:blipFill>
        <p:spPr>
          <a:xfrm>
            <a:off x="5943600" y="1195739"/>
            <a:ext cx="1489880" cy="3947761"/>
          </a:xfrm>
          <a:prstGeom prst="rect">
            <a:avLst/>
          </a:prstGeom>
        </p:spPr>
      </p:pic>
      <p:sp>
        <p:nvSpPr>
          <p:cNvPr id="5" name="Text Placeholder 4"/>
          <p:cNvSpPr>
            <a:spLocks noGrp="1"/>
          </p:cNvSpPr>
          <p:nvPr>
            <p:ph type="body" sz="quarter" idx="15"/>
          </p:nvPr>
        </p:nvSpPr>
        <p:spPr>
          <a:xfrm>
            <a:off x="762001" y="2419350"/>
            <a:ext cx="7858125" cy="1200150"/>
          </a:xfrm>
        </p:spPr>
        <p:txBody>
          <a:bodyPr/>
          <a:lstStyle/>
          <a:p>
            <a:r>
              <a:rPr dirty="0" smtClean="0">
                <a:latin typeface="黑体"/>
                <a:cs typeface="黑体"/>
              </a:rPr>
              <a:t>创建和配置条件结构。</a:t>
            </a:r>
            <a:endParaRPr lang="zh-CN" dirty="0"/>
          </a:p>
        </p:txBody>
      </p:sp>
      <p:sp>
        <p:nvSpPr>
          <p:cNvPr id="9" name="Slide Number Placeholder 8"/>
          <p:cNvSpPr>
            <a:spLocks noGrp="1"/>
          </p:cNvSpPr>
          <p:nvPr>
            <p:ph type="sldNum" sz="quarter" idx="17"/>
          </p:nvPr>
        </p:nvSpPr>
        <p:spPr/>
        <p:txBody>
          <a:bodyPr/>
          <a:lstStyle/>
          <a:p>
            <a:pPr algn="ctr"/>
            <a:fld id="{F7BDED22-11C7-456A-B829-4ED810F305A6}" type="slidenum">
              <a:rPr lang="en-US" smtClean="0"/>
              <a:pPr algn="ctr"/>
              <a:t>4</a:t>
            </a:fld>
            <a:endParaRPr lang="zh-CN" dirty="0"/>
          </a:p>
        </p:txBody>
      </p:sp>
      <p:sp>
        <p:nvSpPr>
          <p:cNvPr id="8" name="Text Placeholder 7"/>
          <p:cNvSpPr>
            <a:spLocks noGrp="1"/>
          </p:cNvSpPr>
          <p:nvPr>
            <p:ph type="body" idx="18"/>
          </p:nvPr>
        </p:nvSpPr>
        <p:spPr>
          <a:xfrm>
            <a:off x="754905" y="1520013"/>
            <a:ext cx="8229600" cy="518337"/>
          </a:xfrm>
        </p:spPr>
        <p:txBody>
          <a:bodyPr/>
          <a:lstStyle/>
          <a:p>
            <a:r>
              <a:rPr dirty="0" smtClean="0">
                <a:latin typeface="黑体"/>
                <a:cs typeface="黑体"/>
              </a:rPr>
              <a:t>条件结构</a:t>
            </a:r>
            <a:endParaRPr lang="zh-CN" dirty="0"/>
          </a:p>
        </p:txBody>
      </p:sp>
      <p:sp>
        <p:nvSpPr>
          <p:cNvPr id="15" name="Rounded Rectangle 14"/>
          <p:cNvSpPr/>
          <p:nvPr/>
        </p:nvSpPr>
        <p:spPr>
          <a:xfrm>
            <a:off x="5715000" y="2952750"/>
            <a:ext cx="1981200" cy="1905000"/>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Embedded Image" descr="loc_bd_Case String1.png"/>
          <p:cNvPicPr>
            <a:picLocks noChangeAspect="1"/>
          </p:cNvPicPr>
          <p:nvPr/>
        </p:nvPicPr>
        <p:blipFill>
          <a:blip r:embed="rId3" cstate="print"/>
          <a:stretch>
            <a:fillRect/>
          </a:stretch>
        </p:blipFill>
        <p:spPr>
          <a:xfrm>
            <a:off x="2667001" y="3638550"/>
            <a:ext cx="2286000" cy="1087266"/>
          </a:xfrm>
          <a:prstGeom prst="rect">
            <a:avLst/>
          </a:prstGeom>
        </p:spPr>
      </p:pic>
      <p:pic>
        <p:nvPicPr>
          <p:cNvPr id="1030" name="Picture 6" descr="G:\perforce\yujzhang_sh-rd-yujzhang\CustomerEducation\Courses\InDev\LVCore1\2014\Chinese\Art\errorcaseb.bmp"/>
          <p:cNvPicPr>
            <a:picLocks noChangeAspect="1" noChangeArrowheads="1"/>
          </p:cNvPicPr>
          <p:nvPr/>
        </p:nvPicPr>
        <p:blipFill>
          <a:blip r:embed="rId4" cstate="print"/>
          <a:srcRect/>
          <a:stretch>
            <a:fillRect/>
          </a:stretch>
        </p:blipFill>
        <p:spPr bwMode="auto">
          <a:xfrm>
            <a:off x="6324600" y="1504950"/>
            <a:ext cx="2795791" cy="1490662"/>
          </a:xfrm>
          <a:prstGeom prst="rect">
            <a:avLst/>
          </a:prstGeom>
          <a:noFill/>
        </p:spPr>
      </p:pic>
      <p:sp>
        <p:nvSpPr>
          <p:cNvPr id="10" name="Text Placeholder 9"/>
          <p:cNvSpPr>
            <a:spLocks noGrp="1"/>
          </p:cNvSpPr>
          <p:nvPr>
            <p:ph type="body" sz="quarter" idx="10"/>
          </p:nvPr>
        </p:nvSpPr>
        <p:spPr/>
        <p:txBody>
          <a:bodyPr/>
          <a:lstStyle/>
          <a:p>
            <a:r>
              <a:rPr dirty="0" smtClean="0">
                <a:latin typeface="黑体"/>
                <a:cs typeface="黑体"/>
              </a:rPr>
              <a:t>选择器接线端的数据类型</a:t>
            </a:r>
            <a:endParaRPr lang="zh-CN" dirty="0"/>
          </a:p>
        </p:txBody>
      </p:sp>
      <p:sp>
        <p:nvSpPr>
          <p:cNvPr id="11" name="Text Placeholder 10"/>
          <p:cNvSpPr>
            <a:spLocks noGrp="1"/>
          </p:cNvSpPr>
          <p:nvPr>
            <p:ph type="body" sz="quarter" idx="13"/>
          </p:nvPr>
        </p:nvSpPr>
        <p:spPr/>
        <p:txBody>
          <a:bodyPr/>
          <a:lstStyle/>
          <a:p>
            <a:r>
              <a:rPr dirty="0" smtClean="0">
                <a:latin typeface="黑体"/>
                <a:cs typeface="黑体"/>
              </a:rPr>
              <a:t>A. 条件结构</a:t>
            </a:r>
            <a:endParaRPr lang="zh-CN" dirty="0"/>
          </a:p>
        </p:txBody>
      </p:sp>
      <p:sp>
        <p:nvSpPr>
          <p:cNvPr id="18" name="Slide Number Placeholder 17"/>
          <p:cNvSpPr>
            <a:spLocks noGrp="1"/>
          </p:cNvSpPr>
          <p:nvPr>
            <p:ph type="sldNum" sz="quarter" idx="14"/>
          </p:nvPr>
        </p:nvSpPr>
        <p:spPr/>
        <p:txBody>
          <a:bodyPr/>
          <a:lstStyle/>
          <a:p>
            <a:pPr algn="ctr"/>
            <a:fld id="{F7BDED22-11C7-456A-B829-4ED810F305A6}" type="slidenum">
              <a:rPr lang="en-US" smtClean="0"/>
              <a:pPr algn="ctr"/>
              <a:t>5</a:t>
            </a:fld>
            <a:endParaRPr lang="zh-CN" dirty="0"/>
          </a:p>
        </p:txBody>
      </p:sp>
      <p:pic>
        <p:nvPicPr>
          <p:cNvPr id="24" name="Embedded Image" descr="loc_bd_Square Root.png"/>
          <p:cNvPicPr>
            <a:picLocks noChangeAspect="1"/>
          </p:cNvPicPr>
          <p:nvPr/>
        </p:nvPicPr>
        <p:blipFill>
          <a:blip r:embed="rId5" cstate="print"/>
          <a:stretch>
            <a:fillRect/>
          </a:stretch>
        </p:blipFill>
        <p:spPr>
          <a:xfrm>
            <a:off x="1219200" y="1200150"/>
            <a:ext cx="2628572" cy="1043810"/>
          </a:xfrm>
          <a:prstGeom prst="rect">
            <a:avLst/>
          </a:prstGeom>
        </p:spPr>
      </p:pic>
      <p:pic>
        <p:nvPicPr>
          <p:cNvPr id="28" name="Embedded Image" descr="loc_bd_Case Integer1.png"/>
          <p:cNvPicPr>
            <a:picLocks noChangeAspect="1"/>
          </p:cNvPicPr>
          <p:nvPr/>
        </p:nvPicPr>
        <p:blipFill>
          <a:blip r:embed="rId6" cstate="print"/>
          <a:stretch>
            <a:fillRect/>
          </a:stretch>
        </p:blipFill>
        <p:spPr>
          <a:xfrm>
            <a:off x="228600" y="2343150"/>
            <a:ext cx="2133600" cy="1066800"/>
          </a:xfrm>
          <a:prstGeom prst="rect">
            <a:avLst/>
          </a:prstGeom>
        </p:spPr>
      </p:pic>
      <p:pic>
        <p:nvPicPr>
          <p:cNvPr id="1027" name="Picture 3" descr="G:\perforce\yujzhang_sh-rd-yujzhang\CustomerEducation\Courses\InDev\LVCore1\2014\Chinese\Art\loc_bd_Case Integer2.png"/>
          <p:cNvPicPr>
            <a:picLocks noChangeAspect="1" noChangeArrowheads="1"/>
          </p:cNvPicPr>
          <p:nvPr/>
        </p:nvPicPr>
        <p:blipFill>
          <a:blip r:embed="rId7" cstate="print"/>
          <a:srcRect/>
          <a:stretch>
            <a:fillRect/>
          </a:stretch>
        </p:blipFill>
        <p:spPr bwMode="auto">
          <a:xfrm>
            <a:off x="1600200" y="2724150"/>
            <a:ext cx="1076400" cy="990600"/>
          </a:xfrm>
          <a:prstGeom prst="rect">
            <a:avLst/>
          </a:prstGeom>
          <a:noFill/>
        </p:spPr>
      </p:pic>
      <p:pic>
        <p:nvPicPr>
          <p:cNvPr id="1028" name="Picture 4" descr="G:\perforce\yujzhang_sh-rd-yujzhang\CustomerEducation\Courses\InDev\LVCore1\2014\Chinese\Art\loc_bd_Case String2.png"/>
          <p:cNvPicPr>
            <a:picLocks noChangeAspect="1" noChangeArrowheads="1"/>
          </p:cNvPicPr>
          <p:nvPr/>
        </p:nvPicPr>
        <p:blipFill>
          <a:blip r:embed="rId8" cstate="print"/>
          <a:srcRect/>
          <a:stretch>
            <a:fillRect/>
          </a:stretch>
        </p:blipFill>
        <p:spPr bwMode="auto">
          <a:xfrm>
            <a:off x="4114800" y="4095750"/>
            <a:ext cx="1158128" cy="1009650"/>
          </a:xfrm>
          <a:prstGeom prst="rect">
            <a:avLst/>
          </a:prstGeom>
          <a:noFill/>
        </p:spPr>
      </p:pic>
      <p:pic>
        <p:nvPicPr>
          <p:cNvPr id="30" name="Embedded Image" descr="enumcase.bmp"/>
          <p:cNvPicPr>
            <a:picLocks noChangeAspect="1"/>
          </p:cNvPicPr>
          <p:nvPr/>
        </p:nvPicPr>
        <p:blipFill>
          <a:blip r:embed="rId9" cstate="print"/>
          <a:stretch>
            <a:fillRect/>
          </a:stretch>
        </p:blipFill>
        <p:spPr>
          <a:xfrm>
            <a:off x="5638800" y="3181350"/>
            <a:ext cx="2636663" cy="1557730"/>
          </a:xfrm>
          <a:prstGeom prst="rect">
            <a:avLst/>
          </a:prstGeom>
        </p:spPr>
      </p:pic>
      <p:pic>
        <p:nvPicPr>
          <p:cNvPr id="34" name="Embedded Image" descr="errorcasea.bmp"/>
          <p:cNvPicPr>
            <a:picLocks noChangeAspect="1"/>
          </p:cNvPicPr>
          <p:nvPr/>
        </p:nvPicPr>
        <p:blipFill>
          <a:blip r:embed="rId10" cstate="print"/>
          <a:stretch>
            <a:fillRect/>
          </a:stretch>
        </p:blipFill>
        <p:spPr>
          <a:xfrm>
            <a:off x="4419600" y="1123950"/>
            <a:ext cx="2366682" cy="1219200"/>
          </a:xfrm>
          <a:prstGeom prst="rect">
            <a:avLst/>
          </a:prstGeom>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dirty="0" smtClean="0">
                <a:latin typeface="黑体"/>
                <a:cs typeface="黑体"/>
              </a:rPr>
              <a:t>输入和输出隧道</a:t>
            </a:r>
            <a:endParaRPr lang="zh-CN" dirty="0"/>
          </a:p>
        </p:txBody>
      </p:sp>
      <p:sp>
        <p:nvSpPr>
          <p:cNvPr id="70659" name="Rectangle 5"/>
          <p:cNvSpPr>
            <a:spLocks noGrp="1" noChangeArrowheads="1"/>
          </p:cNvSpPr>
          <p:nvPr>
            <p:ph sz="quarter" idx="15"/>
          </p:nvPr>
        </p:nvSpPr>
        <p:spPr/>
        <p:txBody>
          <a:bodyPr/>
          <a:lstStyle/>
          <a:p>
            <a:r>
              <a:rPr dirty="0" smtClean="0">
                <a:latin typeface="黑体"/>
                <a:cs typeface="黑体"/>
              </a:rPr>
              <a:t>输入隧道数据可供全部条件分支使用。</a:t>
            </a:r>
          </a:p>
          <a:p>
            <a:r>
              <a:rPr dirty="0" smtClean="0">
                <a:latin typeface="黑体"/>
                <a:cs typeface="黑体"/>
              </a:rPr>
              <a:t>必须为每个条件分支定义其输出隧道。</a:t>
            </a:r>
          </a:p>
        </p:txBody>
      </p:sp>
      <p:sp>
        <p:nvSpPr>
          <p:cNvPr id="11" name="Text Placeholder 10"/>
          <p:cNvSpPr>
            <a:spLocks noGrp="1"/>
          </p:cNvSpPr>
          <p:nvPr>
            <p:ph type="body" sz="quarter" idx="13"/>
          </p:nvPr>
        </p:nvSpPr>
        <p:spPr/>
        <p:txBody>
          <a:bodyPr/>
          <a:lstStyle/>
          <a:p>
            <a:r>
              <a:rPr dirty="0" smtClean="0">
                <a:latin typeface="黑体"/>
                <a:cs typeface="黑体"/>
              </a:rPr>
              <a:t>A. 条件结构</a:t>
            </a:r>
            <a:endParaRPr lang="zh-CN" dirty="0"/>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6</a:t>
            </a:fld>
            <a:endParaRPr lang="zh-CN" dirty="0"/>
          </a:p>
        </p:txBody>
      </p:sp>
      <p:pic>
        <p:nvPicPr>
          <p:cNvPr id="8" name="Embedded Image" descr="loc_bd_tunnels_in_case_structure.png"/>
          <p:cNvPicPr>
            <a:picLocks noChangeAspect="1"/>
          </p:cNvPicPr>
          <p:nvPr/>
        </p:nvPicPr>
        <p:blipFill>
          <a:blip r:embed="rId3" cstate="print"/>
          <a:stretch>
            <a:fillRect/>
          </a:stretch>
        </p:blipFill>
        <p:spPr>
          <a:xfrm>
            <a:off x="1905000" y="2266950"/>
            <a:ext cx="3962400" cy="178947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Embedded Image" descr="enumcase.bmp"/>
          <p:cNvPicPr>
            <a:picLocks noChangeAspect="1"/>
          </p:cNvPicPr>
          <p:nvPr/>
        </p:nvPicPr>
        <p:blipFill>
          <a:blip r:embed="rId2" cstate="print"/>
          <a:stretch>
            <a:fillRect/>
          </a:stretch>
        </p:blipFill>
        <p:spPr>
          <a:xfrm>
            <a:off x="3657600" y="3486150"/>
            <a:ext cx="2636663" cy="1557730"/>
          </a:xfrm>
          <a:prstGeom prst="rect">
            <a:avLst/>
          </a:prstGeom>
        </p:spPr>
      </p:pic>
      <p:sp>
        <p:nvSpPr>
          <p:cNvPr id="10" name="Text Placeholder 5"/>
          <p:cNvSpPr txBox="1">
            <a:spLocks/>
          </p:cNvSpPr>
          <p:nvPr/>
        </p:nvSpPr>
        <p:spPr>
          <a:xfrm>
            <a:off x="762000" y="2343150"/>
            <a:ext cx="3352800" cy="1200150"/>
          </a:xfrm>
          <a:prstGeom prst="rect">
            <a:avLst/>
          </a:prstGeom>
        </p:spPr>
        <p:txBody>
          <a:bodyPr vert="horz" lIns="91435" tIns="45717" rIns="91435" bIns="45717" rtlCol="0">
            <a:normAutofit fontScale="92500"/>
          </a:bodyPr>
          <a:lstStyle/>
          <a:p>
            <a:pPr marL="228600" marR="0" lvl="0" indent="-228600" algn="l" defTabSz="457174" rtl="0" eaLnBrk="1" fontAlgn="auto" latinLnBrk="0" hangingPunct="1">
              <a:lnSpc>
                <a:spcPct val="100000"/>
              </a:lnSpc>
              <a:spcBef>
                <a:spcPts val="573"/>
              </a:spcBef>
              <a:spcAft>
                <a:spcPts val="0"/>
              </a:spcAft>
              <a:buClrTx/>
              <a:buSzPct val="70000"/>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黑体"/>
                <a:cs typeface="黑体"/>
              </a:rPr>
              <a:t>创建使用不同数据类型选择器的条件结构。</a:t>
            </a:r>
          </a:p>
          <a:p>
            <a:pPr marL="228600" marR="0" lvl="0" indent="-228600" algn="l" defTabSz="457174" rtl="0" eaLnBrk="1" fontAlgn="auto" latinLnBrk="0" hangingPunct="1">
              <a:lnSpc>
                <a:spcPct val="100000"/>
              </a:lnSpc>
              <a:spcBef>
                <a:spcPts val="573"/>
              </a:spcBef>
              <a:spcAft>
                <a:spcPts val="0"/>
              </a:spcAft>
              <a:buClrTx/>
              <a:buSzPct val="70000"/>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黑体"/>
                <a:cs typeface="黑体"/>
              </a:rPr>
              <a:t>创建不同类型的输出隧道。</a:t>
            </a:r>
          </a:p>
        </p:txBody>
      </p:sp>
      <p:sp>
        <p:nvSpPr>
          <p:cNvPr id="3" name="Slide Number Placeholder 2"/>
          <p:cNvSpPr>
            <a:spLocks noGrp="1"/>
          </p:cNvSpPr>
          <p:nvPr>
            <p:ph type="sldNum" sz="quarter" idx="17"/>
          </p:nvPr>
        </p:nvSpPr>
        <p:spPr/>
        <p:txBody>
          <a:bodyPr/>
          <a:lstStyle/>
          <a:p>
            <a:pPr algn="ctr"/>
            <a:fld id="{F7BDED22-11C7-456A-B829-4ED810F305A6}" type="slidenum">
              <a:rPr lang="en-US" smtClean="0"/>
              <a:pPr algn="ctr"/>
              <a:t>7</a:t>
            </a:fld>
            <a:endParaRPr lang="zh-CN" dirty="0"/>
          </a:p>
        </p:txBody>
      </p:sp>
      <p:sp>
        <p:nvSpPr>
          <p:cNvPr id="7" name="Text Placeholder 6"/>
          <p:cNvSpPr>
            <a:spLocks noGrp="1"/>
          </p:cNvSpPr>
          <p:nvPr>
            <p:ph type="body" idx="18"/>
          </p:nvPr>
        </p:nvSpPr>
        <p:spPr>
          <a:xfrm>
            <a:off x="754905" y="1520013"/>
            <a:ext cx="8229600" cy="518337"/>
          </a:xfrm>
        </p:spPr>
        <p:txBody>
          <a:bodyPr/>
          <a:lstStyle/>
          <a:p>
            <a:r>
              <a:rPr dirty="0" smtClean="0">
                <a:latin typeface="黑体"/>
                <a:cs typeface="黑体"/>
              </a:rPr>
              <a:t>选择器类型和隧道</a:t>
            </a:r>
            <a:endParaRPr lang="zh-CN" dirty="0"/>
          </a:p>
        </p:txBody>
      </p:sp>
      <p:pic>
        <p:nvPicPr>
          <p:cNvPr id="8" name="Embedded Image" descr="loc_bd_tunnels_in_case_structure.png"/>
          <p:cNvPicPr>
            <a:picLocks noChangeAspect="1"/>
          </p:cNvPicPr>
          <p:nvPr/>
        </p:nvPicPr>
        <p:blipFill>
          <a:blip r:embed="rId3" cstate="print"/>
          <a:stretch>
            <a:fillRect/>
          </a:stretch>
        </p:blipFill>
        <p:spPr>
          <a:xfrm>
            <a:off x="5618934" y="2266950"/>
            <a:ext cx="2868027" cy="1295237"/>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dirty="0" smtClean="0">
                <a:latin typeface="黑体"/>
                <a:cs typeface="黑体"/>
              </a:rPr>
              <a:t>修改VI，使用条件结构实现软件决策。</a:t>
            </a:r>
          </a:p>
          <a:p>
            <a:endParaRPr lang="zh-CN" dirty="0"/>
          </a:p>
        </p:txBody>
      </p:sp>
      <p:sp>
        <p:nvSpPr>
          <p:cNvPr id="4" name="Text Placeholder 3"/>
          <p:cNvSpPr>
            <a:spLocks noGrp="1"/>
          </p:cNvSpPr>
          <p:nvPr>
            <p:ph type="body" idx="10"/>
          </p:nvPr>
        </p:nvSpPr>
        <p:spPr>
          <a:xfrm>
            <a:off x="381002" y="1824812"/>
            <a:ext cx="6067425" cy="518338"/>
          </a:xfrm>
        </p:spPr>
        <p:txBody>
          <a:bodyPr/>
          <a:lstStyle/>
          <a:p>
            <a:r>
              <a:rPr dirty="0" smtClean="0">
                <a:latin typeface="黑体"/>
                <a:cs typeface="黑体"/>
              </a:rPr>
              <a:t>练习6-1</a:t>
            </a:r>
            <a:endParaRPr lang="zh-CN" dirty="0"/>
          </a:p>
        </p:txBody>
      </p:sp>
      <p:sp>
        <p:nvSpPr>
          <p:cNvPr id="6" name="Text Placeholder 5"/>
          <p:cNvSpPr>
            <a:spLocks noGrp="1"/>
          </p:cNvSpPr>
          <p:nvPr>
            <p:ph type="body" idx="14"/>
          </p:nvPr>
        </p:nvSpPr>
        <p:spPr>
          <a:xfrm>
            <a:off x="373907" y="2510612"/>
            <a:ext cx="6067425" cy="518338"/>
          </a:xfrm>
        </p:spPr>
        <p:txBody>
          <a:bodyPr/>
          <a:lstStyle/>
          <a:p>
            <a:r>
              <a:rPr dirty="0" smtClean="0">
                <a:latin typeface="黑体"/>
                <a:cs typeface="黑体"/>
              </a:rPr>
              <a:t>温度警告（使用错误处理）</a:t>
            </a:r>
            <a:endParaRPr lang="zh-CN" dirty="0"/>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pPr algn="ctr"/>
              <a:t>8</a:t>
            </a:fld>
            <a:endParaRPr lang="zh-C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0"/>
          </p:nvPr>
        </p:nvSpPr>
        <p:spPr>
          <a:xfrm>
            <a:off x="381002" y="1824812"/>
            <a:ext cx="6067425" cy="518338"/>
          </a:xfrm>
        </p:spPr>
        <p:txBody>
          <a:bodyPr/>
          <a:lstStyle/>
          <a:p>
            <a:r>
              <a:rPr dirty="0" smtClean="0">
                <a:latin typeface="黑体"/>
                <a:cs typeface="黑体"/>
              </a:rPr>
              <a:t>练习6-1</a:t>
            </a:r>
            <a:endParaRPr lang="zh-CN" dirty="0"/>
          </a:p>
        </p:txBody>
      </p:sp>
      <p:sp>
        <p:nvSpPr>
          <p:cNvPr id="5" name="Text Placeholder 4"/>
          <p:cNvSpPr>
            <a:spLocks noGrp="1"/>
          </p:cNvSpPr>
          <p:nvPr>
            <p:ph type="body" sz="quarter" idx="13"/>
          </p:nvPr>
        </p:nvSpPr>
        <p:spPr/>
        <p:txBody>
          <a:bodyPr/>
          <a:lstStyle/>
          <a:p>
            <a:pPr>
              <a:buFont typeface="Arial" pitchFamily="34" charset="0"/>
              <a:buChar char="•"/>
            </a:pPr>
            <a:r>
              <a:rPr dirty="0" smtClean="0">
                <a:latin typeface="黑体"/>
                <a:cs typeface="黑体"/>
              </a:rPr>
              <a:t>如所有的值都是10，会发生什么情况？如何修正？</a:t>
            </a:r>
          </a:p>
          <a:p>
            <a:pPr>
              <a:buFont typeface="Arial" pitchFamily="34" charset="0"/>
              <a:buChar char="•"/>
            </a:pPr>
            <a:r>
              <a:rPr dirty="0" smtClean="0">
                <a:latin typeface="黑体"/>
                <a:cs typeface="黑体"/>
              </a:rPr>
              <a:t>是否已定义全部输出通道？如果有一个输出未定义，会发生什么情况？</a:t>
            </a:r>
            <a:endParaRPr lang="zh-CN" dirty="0"/>
          </a:p>
        </p:txBody>
      </p:sp>
      <p:sp>
        <p:nvSpPr>
          <p:cNvPr id="6" name="Text Placeholder 5"/>
          <p:cNvSpPr>
            <a:spLocks noGrp="1"/>
          </p:cNvSpPr>
          <p:nvPr>
            <p:ph type="body" idx="14"/>
          </p:nvPr>
        </p:nvSpPr>
        <p:spPr>
          <a:xfrm>
            <a:off x="373907" y="2434412"/>
            <a:ext cx="6067425" cy="518338"/>
          </a:xfrm>
        </p:spPr>
        <p:txBody>
          <a:bodyPr/>
          <a:lstStyle/>
          <a:p>
            <a:r>
              <a:rPr dirty="0" smtClean="0">
                <a:latin typeface="黑体"/>
                <a:cs typeface="黑体"/>
              </a:rPr>
              <a:t>温度警告（使用错误处理）</a:t>
            </a:r>
            <a:endParaRPr lang="zh-CN" dirty="0"/>
          </a:p>
        </p:txBody>
      </p:sp>
      <p:sp>
        <p:nvSpPr>
          <p:cNvPr id="7" name="Slide Number Placeholder 6"/>
          <p:cNvSpPr>
            <a:spLocks noGrp="1"/>
          </p:cNvSpPr>
          <p:nvPr>
            <p:ph type="sldNum" sz="quarter" idx="12"/>
          </p:nvPr>
        </p:nvSpPr>
        <p:spPr/>
        <p:txBody>
          <a:bodyPr/>
          <a:lstStyle/>
          <a:p>
            <a:pPr algn="ctr"/>
            <a:fld id="{F7BDED22-11C7-456A-B829-4ED810F305A6}" type="slidenum">
              <a:rPr lang="en-US" smtClean="0"/>
              <a:pPr algn="ctr"/>
              <a:t>9</a:t>
            </a:fld>
            <a:endParaRPr lang="zh-CN"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PSNARRATION" val="32,-122302387,Z:\hsmith\LVIntBridge-Breeze.ppc"/>
</p:tagLst>
</file>

<file path=ppt/theme/theme1.xml><?xml version="1.0" encoding="utf-8"?>
<a:theme xmlns:a="http://schemas.openxmlformats.org/drawingml/2006/main" name="CustEd 16_9 Template">
  <a:themeElements>
    <a:clrScheme name="NI Color Theme">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档" ma:contentTypeID="0x010100B4CA934BB69CBA448FE5CEB4A0079032" ma:contentTypeVersion="2" ma:contentTypeDescription="新建文档。" ma:contentTypeScope="" ma:versionID="0df5993d2e081fec7b733b0111e5b64a">
  <xsd:schema xmlns:xsd="http://www.w3.org/2001/XMLSchema" xmlns:xs="http://www.w3.org/2001/XMLSchema" xmlns:p="http://schemas.microsoft.com/office/2006/metadata/properties" xmlns:ns2="cf8861c8-2652-4653-abf9-eef8d1e92623" targetNamespace="http://schemas.microsoft.com/office/2006/metadata/properties" ma:root="true" ma:fieldsID="49a18ea4820bcef875a3f424c15b19ce" ns2:_="">
    <xsd:import namespace="cf8861c8-2652-4653-abf9-eef8d1e92623"/>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861c8-2652-4653-abf9-eef8d1e92623" elementFormDefault="qualified">
    <xsd:import namespace="http://schemas.microsoft.com/office/2006/documentManagement/types"/>
    <xsd:import namespace="http://schemas.microsoft.com/office/infopath/2007/PartnerControls"/>
    <xsd:element name="SharedWithUsers" ma:index="8" nillable="true" ma:displayName="共享对象:"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共享对象详细信息"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6472E2A-BAF2-4AF9-AD7B-CB6A476AEC04}"/>
</file>

<file path=customXml/itemProps2.xml><?xml version="1.0" encoding="utf-8"?>
<ds:datastoreItem xmlns:ds="http://schemas.openxmlformats.org/officeDocument/2006/customXml" ds:itemID="{9DF5E348-4369-450B-9D25-00D862AD4F9A}"/>
</file>

<file path=customXml/itemProps3.xml><?xml version="1.0" encoding="utf-8"?>
<ds:datastoreItem xmlns:ds="http://schemas.openxmlformats.org/officeDocument/2006/customXml" ds:itemID="{9DDD5AD9-272B-46E0-BAA2-37B0BBF0CACF}"/>
</file>

<file path=docProps/app.xml><?xml version="1.0" encoding="utf-8"?>
<Properties xmlns="http://schemas.openxmlformats.org/officeDocument/2006/extended-properties" xmlns:vt="http://schemas.openxmlformats.org/officeDocument/2006/docPropsVTypes">
  <Template/>
  <TotalTime>35830</TotalTime>
  <Words>1273</Words>
  <Application>Microsoft Office PowerPoint</Application>
  <PresentationFormat>On-screen Show (16:9)</PresentationFormat>
  <Paragraphs>214</Paragraphs>
  <Slides>28</Slides>
  <Notes>12</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CustEd 16_9 Template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vector>
  </TitlesOfParts>
  <Company>National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dc:title>
  <dc:creator>Heather Smith</dc:creator>
  <cp:lastModifiedBy>yujzhang</cp:lastModifiedBy>
  <cp:revision>1902</cp:revision>
  <dcterms:created xsi:type="dcterms:W3CDTF">2005-05-16T15:43:25Z</dcterms:created>
  <dcterms:modified xsi:type="dcterms:W3CDTF">2015-01-20T05:20:20Z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0x010100B4CA934BB69CBA448FE5CEB4A0079032</vt:lpwstr>
  </property>
</Properties>
</file>