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1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8"/>
  </p:notesMasterIdLst>
  <p:sldIdLst>
    <p:sldId id="265" r:id="rId2"/>
    <p:sldId id="279" r:id="rId3"/>
    <p:sldId id="270" r:id="rId4"/>
    <p:sldId id="280" r:id="rId5"/>
    <p:sldId id="285" r:id="rId6"/>
    <p:sldId id="268" r:id="rId7"/>
  </p:sldIdLst>
  <p:sldSz cx="9144000" cy="5143500" type="screen16x9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daswani" initials="m" lastIdx="1" clrIdx="0"/>
  <p:cmAuthor id="1" name="yiliu" initials="y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8B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9462" autoAdjust="0"/>
  </p:normalViewPr>
  <p:slideViewPr>
    <p:cSldViewPr>
      <p:cViewPr varScale="1">
        <p:scale>
          <a:sx n="140" d="100"/>
          <a:sy n="140" d="100"/>
        </p:scale>
        <p:origin x="-882" y="396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4572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09600" y="4800600"/>
            <a:ext cx="56388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Arial" pitchFamily="34" charset="0"/>
              </a:rPr>
              <a:t>Click to edit Master text styles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Second level</a:t>
            </a:r>
          </a:p>
          <a:p>
            <a:pPr marL="2286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457200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Third level</a:t>
            </a:r>
          </a:p>
          <a:p>
            <a:pPr marL="457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Times New Roman" pitchFamily="18" charset="0"/>
              <a:buChar char="–"/>
              <a:tabLst>
                <a:tab pos="457200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Fourth level</a:t>
            </a:r>
          </a:p>
          <a:p>
            <a:pPr marL="1019175" marR="0" lvl="4" indent="-1019175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  <a:tab pos="1019175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8464" y="8978900"/>
            <a:ext cx="6111875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4503" tIns="25801" rIns="64503" bIns="25801">
            <a:spAutoFit/>
          </a:bodyPr>
          <a:lstStyle/>
          <a:p>
            <a:pPr algn="ctr" defTabSz="942975">
              <a:lnSpc>
                <a:spcPct val="85000"/>
              </a:lnSpc>
              <a:tabLst>
                <a:tab pos="228600" algn="l"/>
                <a:tab pos="2786063" algn="l"/>
                <a:tab pos="5829300" algn="r"/>
              </a:tabLst>
            </a:pPr>
            <a:r>
              <a:rPr lang="en-US" sz="800" b="0" i="1" dirty="0" smtClean="0">
                <a:solidFill>
                  <a:schemeClr val="tx1"/>
                </a:solidFill>
                <a:latin typeface="黑体"/>
                <a:cs typeface="黑体"/>
              </a:rPr>
              <a:t>1-</a:t>
            </a:r>
            <a:fld id="{8618B3B7-1819-48C9-894E-FAD3541A3B44}" type="slidenum">
              <a:rPr lang="en-US" sz="800" b="0" i="1" smtClean="0">
                <a:solidFill>
                  <a:schemeClr val="tx1"/>
                </a:solidFill>
              </a:rPr>
              <a:pPr algn="ctr" defTabSz="942975">
                <a:lnSpc>
                  <a:spcPct val="85000"/>
                </a:lnSpc>
                <a:tabLst>
                  <a:tab pos="228600" algn="l"/>
                  <a:tab pos="2786063" algn="l"/>
                  <a:tab pos="5829300" algn="r"/>
                </a:tabLst>
              </a:pPr>
              <a:t>‹#›</a:t>
            </a:fld>
            <a:r>
              <a:rPr dirty="0" smtClean="0">
                <a:latin typeface="黑体"/>
                <a:cs typeface="黑体"/>
              </a:rPr>
              <a:t> </a:t>
            </a:r>
            <a:endParaRPr lang="zh-CN" sz="800" b="0" i="1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ClrTx/>
      <a:buSzTx/>
      <a:buFontTx/>
      <a:buNone/>
      <a:tabLst>
        <a:tab pos="457200" algn="l"/>
      </a:tabLs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0" marR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ClrTx/>
      <a:buSzTx/>
      <a:buFontTx/>
      <a:buNone/>
      <a:tabLst>
        <a:tab pos="457200" algn="l"/>
      </a:tabLs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228600" marR="0" indent="-22860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ClrTx/>
      <a:buSzTx/>
      <a:buFont typeface="Arial" pitchFamily="34" charset="0"/>
      <a:buChar char="•"/>
      <a:tabLst>
        <a:tab pos="457200" algn="l"/>
      </a:tabLs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57200" marR="0" indent="-22860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ClrTx/>
      <a:buSzTx/>
      <a:buFont typeface="Times New Roman" pitchFamily="18" charset="0"/>
      <a:buChar char="–"/>
      <a:tabLst>
        <a:tab pos="457200" algn="l"/>
      </a:tabLs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019175" marR="0" indent="-1019175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ClrTx/>
      <a:buSzTx/>
      <a:buFontTx/>
      <a:buNone/>
      <a:tabLst>
        <a:tab pos="400050" algn="l"/>
        <a:tab pos="1019175" algn="l"/>
      </a:tabLs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2973149" cy="458139"/>
          </a:xfrm>
          <a:prstGeom prst="rect">
            <a:avLst/>
          </a:prstGeom>
          <a:ln/>
        </p:spPr>
        <p:txBody>
          <a:bodyPr/>
          <a:lstStyle/>
          <a:p>
            <a:endParaRPr lang="en-US" dirty="0"/>
          </a:p>
          <a:p>
            <a:r>
              <a:rPr lang="en-US" dirty="0"/>
              <a:t>	</a:t>
            </a:r>
            <a:r>
              <a:rPr lang="en-US" sz="800" dirty="0">
                <a:latin typeface="Arial Narrow" pitchFamily="34" charset="0"/>
              </a:rPr>
              <a:t>Lesson # Lesson Title</a:t>
            </a:r>
            <a:endParaRPr lang="en-US" dirty="0">
              <a:latin typeface="Arial" charset="0"/>
            </a:endParaRPr>
          </a:p>
        </p:txBody>
      </p:sp>
      <p:sp>
        <p:nvSpPr>
          <p:cNvPr id="19763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2288" y="519113"/>
            <a:ext cx="5849937" cy="3290887"/>
          </a:xfrm>
        </p:spPr>
      </p:sp>
      <p:sp>
        <p:nvSpPr>
          <p:cNvPr id="1976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Customize this</a:t>
            </a:r>
            <a:r>
              <a:rPr lang="en-US" baseline="0" dirty="0" smtClean="0"/>
              <a:t> list according to the software and the level of your course. 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2973149" cy="458139"/>
          </a:xfrm>
          <a:prstGeom prst="rect">
            <a:avLst/>
          </a:prstGeom>
          <a:ln/>
        </p:spPr>
        <p:txBody>
          <a:bodyPr/>
          <a:lstStyle/>
          <a:p>
            <a:endParaRPr lang="en-US" dirty="0"/>
          </a:p>
          <a:p>
            <a:r>
              <a:rPr lang="en-US" dirty="0"/>
              <a:t>	</a:t>
            </a:r>
            <a:r>
              <a:rPr lang="en-US" sz="800" dirty="0">
                <a:latin typeface="Arial Narrow" pitchFamily="34" charset="0"/>
              </a:rPr>
              <a:t>Lesson # Lesson Title</a:t>
            </a:r>
            <a:endParaRPr lang="en-US" dirty="0">
              <a:latin typeface="Arial" charset="0"/>
            </a:endParaRPr>
          </a:p>
        </p:txBody>
      </p:sp>
      <p:sp>
        <p:nvSpPr>
          <p:cNvPr id="19763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2288" y="519113"/>
            <a:ext cx="5849937" cy="3290887"/>
          </a:xfrm>
        </p:spPr>
      </p:sp>
      <p:sp>
        <p:nvSpPr>
          <p:cNvPr id="1976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" y="1"/>
            <a:ext cx="2973149" cy="458139"/>
          </a:xfrm>
          <a:prstGeom prst="rect">
            <a:avLst/>
          </a:prstGeom>
          <a:ln/>
        </p:spPr>
        <p:txBody>
          <a:bodyPr lIns="90443" tIns="45222" rIns="90443" bIns="45222"/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	</a:t>
            </a:r>
            <a:r>
              <a:rPr lang="en-US" sz="800" dirty="0">
                <a:solidFill>
                  <a:prstClr val="black"/>
                </a:solidFill>
              </a:rPr>
              <a:t>Lesson # Lesson Title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661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2288" y="519113"/>
            <a:ext cx="5849937" cy="3290887"/>
          </a:xfrm>
        </p:spPr>
      </p:sp>
      <p:sp>
        <p:nvSpPr>
          <p:cNvPr id="1966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2973149" cy="458139"/>
          </a:xfrm>
          <a:prstGeom prst="rect">
            <a:avLst/>
          </a:prstGeom>
          <a:ln/>
        </p:spPr>
        <p:txBody>
          <a:bodyPr/>
          <a:lstStyle/>
          <a:p>
            <a:endParaRPr lang="en-US" dirty="0"/>
          </a:p>
          <a:p>
            <a:r>
              <a:rPr lang="en-US" dirty="0"/>
              <a:t>	</a:t>
            </a:r>
            <a:r>
              <a:rPr lang="en-US" sz="800" dirty="0">
                <a:latin typeface="Arial Narrow" pitchFamily="34" charset="0"/>
              </a:rPr>
              <a:t>Lesson # Lesson Title</a:t>
            </a:r>
            <a:endParaRPr lang="en-US" dirty="0">
              <a:latin typeface="Arial" charset="0"/>
            </a:endParaRPr>
          </a:p>
        </p:txBody>
      </p:sp>
      <p:sp>
        <p:nvSpPr>
          <p:cNvPr id="19968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2288" y="519113"/>
            <a:ext cx="5849937" cy="3290887"/>
          </a:xfrm>
        </p:spPr>
      </p:sp>
      <p:sp>
        <p:nvSpPr>
          <p:cNvPr id="1996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tabLst/>
              <a:defRPr/>
            </a:pPr>
            <a:r>
              <a:rPr lang="en-US" dirty="0" smtClean="0"/>
              <a:t>&lt;Remove this slide if your class is not in</a:t>
            </a:r>
            <a:r>
              <a:rPr lang="en-US" baseline="0" dirty="0" smtClean="0"/>
              <a:t> the LabVIEW series.&gt;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2973149" cy="458139"/>
          </a:xfrm>
          <a:prstGeom prst="rect">
            <a:avLst/>
          </a:prstGeom>
          <a:ln/>
        </p:spPr>
        <p:txBody>
          <a:bodyPr/>
          <a:lstStyle/>
          <a:p>
            <a:endParaRPr lang="en-US" dirty="0"/>
          </a:p>
          <a:p>
            <a:r>
              <a:rPr lang="en-US" dirty="0"/>
              <a:t>	</a:t>
            </a:r>
            <a:r>
              <a:rPr lang="en-US" sz="800" dirty="0">
                <a:latin typeface="Arial Narrow" pitchFamily="34" charset="0"/>
              </a:rPr>
              <a:t>Lesson # Lesson Title</a:t>
            </a:r>
            <a:endParaRPr lang="en-US" dirty="0">
              <a:latin typeface="Arial" charset="0"/>
            </a:endParaRPr>
          </a:p>
        </p:txBody>
      </p:sp>
      <p:sp>
        <p:nvSpPr>
          <p:cNvPr id="19456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2288" y="519113"/>
            <a:ext cx="5849937" cy="3290887"/>
          </a:xfrm>
        </p:spPr>
      </p:sp>
      <p:sp>
        <p:nvSpPr>
          <p:cNvPr id="1945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4503" y="4748219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 smtClean="0">
                <a:solidFill>
                  <a:prstClr val="black"/>
                </a:solidFill>
                <a:latin typeface="黑体"/>
                <a:cs typeface="黑体"/>
              </a:rPr>
              <a:t>ni.com</a:t>
            </a:r>
            <a:endParaRPr lang="zh-CN" sz="1200" b="0" i="0" dirty="0">
              <a:solidFill>
                <a:prstClr val="black"/>
              </a:solidFill>
              <a:latin typeface="黑体"/>
              <a:cs typeface="黑体"/>
            </a:endParaRPr>
          </a:p>
        </p:txBody>
      </p:sp>
      <p:pic>
        <p:nvPicPr>
          <p:cNvPr id="5" name="Picture 4" descr="PPT-corporate-background-16x9_w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0" y="-190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p14="http://schemas.microsoft.com/office/powerpoint/2010/main" val="96356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rcise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utterstock_107929916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val="0"/>
              </a:ext>
            </a:extLst>
          </a:blip>
          <a:srcRect r="9195" b="2431"/>
          <a:stretch/>
        </p:blipFill>
        <p:spPr>
          <a:xfrm>
            <a:off x="6134104" y="1200155"/>
            <a:ext cx="2989155" cy="2141697"/>
          </a:xfrm>
          <a:prstGeom prst="rect">
            <a:avLst/>
          </a:prstGeom>
        </p:spPr>
      </p:pic>
      <p:sp>
        <p:nvSpPr>
          <p:cNvPr id="14" name="Parallelogram 13"/>
          <p:cNvSpPr/>
          <p:nvPr/>
        </p:nvSpPr>
        <p:spPr>
          <a:xfrm>
            <a:off x="-1600200" y="1200150"/>
            <a:ext cx="8991600" cy="2133600"/>
          </a:xfrm>
          <a:prstGeom prst="parallelogram">
            <a:avLst>
              <a:gd name="adj" fmla="val 56447"/>
            </a:avLst>
          </a:prstGeom>
          <a:solidFill>
            <a:schemeClr val="accent5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381002" y="1714500"/>
            <a:ext cx="6067425" cy="518338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40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buNone/>
              <a:defRPr sz="4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Exercise #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409950"/>
            <a:ext cx="8382000" cy="1295400"/>
          </a:xfrm>
        </p:spPr>
        <p:txBody>
          <a:bodyPr>
            <a:normAutofit/>
          </a:bodyPr>
          <a:lstStyle>
            <a:lvl1pPr marL="228600" indent="-228600">
              <a:buFont typeface="Arial" pitchFamily="34" charset="0"/>
              <a:buNone/>
              <a:defRPr sz="1800" baseline="0"/>
            </a:lvl1pPr>
          </a:lstStyle>
          <a:p>
            <a:pPr lvl="0"/>
            <a:r>
              <a:rPr lang="en-US" dirty="0" smtClean="0"/>
              <a:t>Click to add discussion question(s)</a:t>
            </a:r>
          </a:p>
        </p:txBody>
      </p:sp>
      <p:pic>
        <p:nvPicPr>
          <p:cNvPr id="15" name="Picture 14" descr="group activity ni blu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2" y="209550"/>
            <a:ext cx="610547" cy="762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7200" y="1456552"/>
            <a:ext cx="59436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spcBef>
                <a:spcPts val="573"/>
              </a:spcBef>
            </a:pPr>
            <a:r>
              <a:rPr lang="en-US" sz="1200" baseline="0" dirty="0" smtClean="0">
                <a:solidFill>
                  <a:schemeClr val="bg1"/>
                </a:solidFill>
                <a:latin typeface="黑体"/>
                <a:cs typeface="黑体"/>
              </a:rPr>
              <a:t>第#课课程标题</a:t>
            </a:r>
            <a:endParaRPr lang="zh-CN" sz="1200" baseline="0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19" name="Text Placeholder 15"/>
          <p:cNvSpPr>
            <a:spLocks noGrp="1"/>
          </p:cNvSpPr>
          <p:nvPr>
            <p:ph type="body" idx="14" hasCustomPrompt="1"/>
          </p:nvPr>
        </p:nvSpPr>
        <p:spPr>
          <a:xfrm>
            <a:off x="373907" y="2260322"/>
            <a:ext cx="6067425" cy="518338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32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buNone/>
              <a:defRPr sz="4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Exercise Title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n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2057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demo white-0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7991064" y="171453"/>
            <a:ext cx="863684" cy="71006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1" y="2628900"/>
            <a:ext cx="7858125" cy="1200150"/>
          </a:xfrm>
        </p:spPr>
        <p:txBody>
          <a:bodyPr>
            <a:normAutofit/>
          </a:bodyPr>
          <a:lstStyle>
            <a:lvl1pPr marL="0" indent="0">
              <a:buClrTx/>
              <a:buFont typeface="Lucida Grande"/>
              <a:buNone/>
              <a:defRPr sz="2000"/>
            </a:lvl1pPr>
            <a:lvl5pPr>
              <a:defRPr sz="1600"/>
            </a:lvl5pPr>
          </a:lstStyle>
          <a:p>
            <a:pPr lvl="0"/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9988" y="542114"/>
            <a:ext cx="6894312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spcBef>
                <a:spcPts val="573"/>
              </a:spcBef>
            </a:pPr>
            <a:r>
              <a:rPr lang="en-US" sz="1200" baseline="0" dirty="0" smtClean="0">
                <a:solidFill>
                  <a:schemeClr val="bg1"/>
                </a:solidFill>
                <a:latin typeface="黑体"/>
                <a:cs typeface="黑体"/>
              </a:rPr>
              <a:t>第#课课程标题</a:t>
            </a:r>
            <a:endParaRPr lang="zh-CN" sz="1200" baseline="0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18" name="Text Placeholder 15"/>
          <p:cNvSpPr>
            <a:spLocks noGrp="1"/>
          </p:cNvSpPr>
          <p:nvPr>
            <p:ph type="body" idx="18" hasCustomPrompt="1"/>
          </p:nvPr>
        </p:nvSpPr>
        <p:spPr>
          <a:xfrm>
            <a:off x="754905" y="1441619"/>
            <a:ext cx="8229600" cy="518337"/>
          </a:xfrm>
        </p:spPr>
        <p:txBody>
          <a:bodyPr anchor="t">
            <a:noAutofit/>
          </a:bodyPr>
          <a:lstStyle>
            <a:lvl1pPr marL="0" indent="0">
              <a:lnSpc>
                <a:spcPct val="80000"/>
              </a:lnSpc>
              <a:buNone/>
              <a:defRPr sz="32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Demonstration Title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4913" y="786812"/>
            <a:ext cx="82083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2"/>
                </a:solidFill>
                <a:latin typeface="黑体"/>
                <a:cs typeface="黑体"/>
              </a:rPr>
              <a:t>演示</a:t>
            </a:r>
            <a:endParaRPr lang="zh-CN" sz="4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p14="http://schemas.microsoft.com/office/powerpoint/2010/main" val="1359158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2057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15"/>
          <p:cNvSpPr>
            <a:spLocks noGrp="1"/>
          </p:cNvSpPr>
          <p:nvPr>
            <p:ph type="body" idx="14" hasCustomPrompt="1"/>
          </p:nvPr>
        </p:nvSpPr>
        <p:spPr>
          <a:xfrm>
            <a:off x="762000" y="800100"/>
            <a:ext cx="8229600" cy="645928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44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tabLst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Activity 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2628900"/>
            <a:ext cx="7829550" cy="1200150"/>
          </a:xfrm>
        </p:spPr>
        <p:txBody>
          <a:bodyPr>
            <a:normAutofit/>
          </a:bodyPr>
          <a:lstStyle>
            <a:lvl1pPr marL="173038" indent="-173038">
              <a:buClrTx/>
              <a:buFont typeface="Lucida Grande"/>
              <a:buNone/>
              <a:defRPr sz="1600"/>
            </a:lvl1pPr>
            <a:lvl5pPr>
              <a:defRPr sz="1600"/>
            </a:lvl5pPr>
          </a:lstStyle>
          <a:p>
            <a:pPr lvl="0"/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9988" y="542114"/>
            <a:ext cx="6754612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spcBef>
                <a:spcPts val="573"/>
              </a:spcBef>
            </a:pPr>
            <a:r>
              <a:rPr lang="en-US" sz="1200" baseline="0" dirty="0" smtClean="0">
                <a:solidFill>
                  <a:schemeClr val="bg1"/>
                </a:solidFill>
                <a:latin typeface="黑体"/>
                <a:cs typeface="黑体"/>
              </a:rPr>
              <a:t>第#课课程标题</a:t>
            </a:r>
            <a:endParaRPr lang="zh-CN" sz="1200" baseline="0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14" name="Text Placeholder 15"/>
          <p:cNvSpPr>
            <a:spLocks noGrp="1"/>
          </p:cNvSpPr>
          <p:nvPr>
            <p:ph type="body" idx="18" hasCustomPrompt="1"/>
          </p:nvPr>
        </p:nvSpPr>
        <p:spPr>
          <a:xfrm>
            <a:off x="754905" y="1441619"/>
            <a:ext cx="8229600" cy="518337"/>
          </a:xfrm>
        </p:spPr>
        <p:txBody>
          <a:bodyPr anchor="b">
            <a:noAutofit/>
          </a:bodyPr>
          <a:lstStyle>
            <a:lvl1pPr marL="0" indent="0">
              <a:lnSpc>
                <a:spcPct val="80000"/>
              </a:lnSpc>
              <a:buNone/>
              <a:defRPr sz="32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Activity Title</a:t>
            </a:r>
          </a:p>
        </p:txBody>
      </p:sp>
      <p:pic>
        <p:nvPicPr>
          <p:cNvPr id="9" name="Picture 8" descr="activty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3459" y="210058"/>
            <a:ext cx="488443" cy="488443"/>
          </a:xfrm>
          <a:prstGeom prst="rect">
            <a:avLst/>
          </a:prstGeom>
        </p:spPr>
      </p:pic>
    </p:spTree>
    <p:extLst>
      <p:ext uri="{BB962C8B-B14F-4D97-AF65-F5344CB8AC3E}">
        <p14:creationId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p14="http://schemas.microsoft.com/office/powerpoint/2010/main" val="1359158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2057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2628900"/>
            <a:ext cx="3352800" cy="1200150"/>
          </a:xfrm>
        </p:spPr>
        <p:txBody>
          <a:bodyPr>
            <a:normAutofit/>
          </a:bodyPr>
          <a:lstStyle>
            <a:lvl1pPr marL="342900" indent="-342900">
              <a:buClrTx/>
              <a:buFont typeface="Arial" pitchFamily="34" charset="0"/>
              <a:buChar char="•"/>
              <a:defRPr sz="1600"/>
            </a:lvl1pPr>
            <a:lvl5pPr>
              <a:defRPr sz="1600"/>
            </a:lvl5pPr>
          </a:lstStyle>
          <a:p>
            <a:pPr lvl="0"/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343400" y="2628900"/>
            <a:ext cx="3352800" cy="1200150"/>
          </a:xfrm>
        </p:spPr>
        <p:txBody>
          <a:bodyPr>
            <a:normAutofit/>
          </a:bodyPr>
          <a:lstStyle>
            <a:lvl1pPr marL="342900" indent="-342900">
              <a:buClrTx/>
              <a:buFont typeface="Arial" pitchFamily="34" charset="0"/>
              <a:buChar char="•"/>
              <a:defRPr sz="1600"/>
            </a:lvl1pPr>
            <a:lvl5pPr>
              <a:defRPr sz="1600"/>
            </a:lvl5pPr>
          </a:lstStyle>
          <a:p>
            <a:pPr lvl="0"/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3" name="Picture 12" descr="mm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58200" y="209551"/>
            <a:ext cx="457200" cy="4716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9988" y="542114"/>
            <a:ext cx="7288012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spcBef>
                <a:spcPts val="573"/>
              </a:spcBef>
            </a:pPr>
            <a:r>
              <a:rPr lang="en-US" sz="1200" baseline="0" dirty="0" smtClean="0">
                <a:solidFill>
                  <a:schemeClr val="bg1"/>
                </a:solidFill>
                <a:latin typeface="黑体"/>
                <a:cs typeface="黑体"/>
              </a:rPr>
              <a:t>第#课课程标题</a:t>
            </a:r>
            <a:endParaRPr lang="zh-CN" sz="1200" baseline="0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idx="18" hasCustomPrompt="1"/>
          </p:nvPr>
        </p:nvSpPr>
        <p:spPr>
          <a:xfrm>
            <a:off x="754905" y="1441619"/>
            <a:ext cx="8229600" cy="518337"/>
          </a:xfrm>
        </p:spPr>
        <p:txBody>
          <a:bodyPr anchor="t">
            <a:noAutofit/>
          </a:bodyPr>
          <a:lstStyle>
            <a:lvl1pPr marL="0" indent="0">
              <a:lnSpc>
                <a:spcPct val="80000"/>
              </a:lnSpc>
              <a:buNone/>
              <a:defRPr sz="32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 smtClean="0"/>
              <a:t>ModuleTitle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54913" y="786812"/>
            <a:ext cx="82083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2"/>
                </a:solidFill>
                <a:latin typeface="黑体"/>
                <a:cs typeface="黑体"/>
              </a:rPr>
              <a:t>多媒体模块</a:t>
            </a:r>
            <a:endParaRPr lang="zh-CN" sz="4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p14="http://schemas.microsoft.com/office/powerpoint/2010/main" val="1359158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media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2057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2628900"/>
            <a:ext cx="7277100" cy="1200150"/>
          </a:xfrm>
        </p:spPr>
        <p:txBody>
          <a:bodyPr>
            <a:normAutofit/>
          </a:bodyPr>
          <a:lstStyle>
            <a:lvl1pPr marL="342900" indent="-342900">
              <a:buClrTx/>
              <a:buFont typeface="Arial" pitchFamily="34" charset="0"/>
              <a:buChar char="•"/>
              <a:defRPr sz="1600"/>
            </a:lvl1pPr>
            <a:lvl5pPr>
              <a:defRPr sz="1600"/>
            </a:lvl5pPr>
          </a:lstStyle>
          <a:p>
            <a:pPr lvl="0"/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3" name="Picture 12" descr="mm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58200" y="209551"/>
            <a:ext cx="457200" cy="4716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9988" y="542114"/>
            <a:ext cx="7072112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spcBef>
                <a:spcPts val="573"/>
              </a:spcBef>
            </a:pPr>
            <a:r>
              <a:rPr lang="en-US" sz="1200" baseline="0" dirty="0" smtClean="0">
                <a:solidFill>
                  <a:schemeClr val="bg1"/>
                </a:solidFill>
                <a:latin typeface="黑体"/>
                <a:cs typeface="黑体"/>
              </a:rPr>
              <a:t>第#课课程标题</a:t>
            </a:r>
            <a:endParaRPr lang="zh-CN" sz="1200" baseline="0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idx="18" hasCustomPrompt="1"/>
          </p:nvPr>
        </p:nvSpPr>
        <p:spPr>
          <a:xfrm>
            <a:off x="754905" y="1441619"/>
            <a:ext cx="8229600" cy="518337"/>
          </a:xfrm>
        </p:spPr>
        <p:txBody>
          <a:bodyPr anchor="t">
            <a:noAutofit/>
          </a:bodyPr>
          <a:lstStyle>
            <a:lvl1pPr marL="0" indent="0">
              <a:lnSpc>
                <a:spcPct val="80000"/>
              </a:lnSpc>
              <a:buNone/>
              <a:defRPr sz="32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 smtClean="0"/>
              <a:t>ModuleTitle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54913" y="786812"/>
            <a:ext cx="82083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2"/>
                </a:solidFill>
                <a:latin typeface="黑体"/>
                <a:cs typeface="黑体"/>
              </a:rPr>
              <a:t>多媒体模块</a:t>
            </a:r>
            <a:endParaRPr lang="zh-CN" sz="4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p14="http://schemas.microsoft.com/office/powerpoint/2010/main" val="1359158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line title,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120015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>
          <a:xfrm>
            <a:off x="457200" y="1733550"/>
            <a:ext cx="3886200" cy="2971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6"/>
          </p:nvPr>
        </p:nvSpPr>
        <p:spPr>
          <a:xfrm>
            <a:off x="4419600" y="1733550"/>
            <a:ext cx="3886200" cy="2971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8" name="Picture 17" descr="Lesson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8856" y="96352"/>
            <a:ext cx="207264" cy="259081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7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15071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ne title,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54610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>
          <a:xfrm>
            <a:off x="457200" y="1104900"/>
            <a:ext cx="3886200" cy="3600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6"/>
          </p:nvPr>
        </p:nvSpPr>
        <p:spPr>
          <a:xfrm>
            <a:off x="4419600" y="1104900"/>
            <a:ext cx="3886200" cy="3600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8" name="Picture 17" descr="Lesson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8856" y="96352"/>
            <a:ext cx="207264" cy="259081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7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15071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line title,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120015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82600" y="1733550"/>
            <a:ext cx="7823200" cy="289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 descr="Lesson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8856" y="96352"/>
            <a:ext cx="207264" cy="259081"/>
          </a:xfrm>
          <a:prstGeom prst="rect">
            <a:avLst/>
          </a:prstGeom>
        </p:spPr>
      </p:pic>
      <p:sp>
        <p:nvSpPr>
          <p:cNvPr id="1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7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15071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ne title,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58420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82600" y="1130301"/>
            <a:ext cx="7823200" cy="3498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 descr="Lesson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8856" y="96352"/>
            <a:ext cx="207264" cy="259081"/>
          </a:xfrm>
          <a:prstGeom prst="rect">
            <a:avLst/>
          </a:prstGeom>
        </p:spPr>
      </p:pic>
      <p:sp>
        <p:nvSpPr>
          <p:cNvPr id="1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7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150718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 Quiz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120015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82600" y="1733550"/>
            <a:ext cx="3840480" cy="2895600"/>
          </a:xfrm>
        </p:spPr>
        <p:txBody>
          <a:bodyPr/>
          <a:lstStyle>
            <a:lvl1pPr marL="457200" indent="-457200">
              <a:buFont typeface="+mj-lt"/>
              <a:buAutoNum type="alphaLcPeriod"/>
              <a:defRPr/>
            </a:lvl1pPr>
            <a:lvl2pPr marL="913519" indent="-457200">
              <a:buFont typeface="+mj-lt"/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7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Summary Quiz</a:t>
            </a:r>
            <a:endParaRPr lang="en-US" dirty="0"/>
          </a:p>
        </p:txBody>
      </p:sp>
      <p:pic>
        <p:nvPicPr>
          <p:cNvPr id="7" name="Picture 6" descr="knowledge check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3389" y="69851"/>
            <a:ext cx="260931" cy="297510"/>
          </a:xfrm>
          <a:prstGeom prst="rect">
            <a:avLst/>
          </a:prstGeom>
        </p:spPr>
      </p:pic>
      <p:sp>
        <p:nvSpPr>
          <p:cNvPr id="8" name="Content Placeholder 8"/>
          <p:cNvSpPr>
            <a:spLocks noGrp="1"/>
          </p:cNvSpPr>
          <p:nvPr>
            <p:ph sz="quarter" idx="16"/>
          </p:nvPr>
        </p:nvSpPr>
        <p:spPr>
          <a:xfrm>
            <a:off x="4483100" y="1733550"/>
            <a:ext cx="3840480" cy="2895600"/>
          </a:xfrm>
        </p:spPr>
        <p:txBody>
          <a:bodyPr/>
          <a:lstStyle>
            <a:lvl1pPr marL="457200" indent="-457200">
              <a:buFont typeface="+mj-lt"/>
              <a:buAutoNum type="alphaLcPeriod"/>
              <a:defRPr/>
            </a:lvl1pPr>
            <a:lvl2pPr marL="913519" indent="-457200">
              <a:buFont typeface="+mj-lt"/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31507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&lt;Course Title&gt;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4" name="Picture 3" descr="Core 1_cover imag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438400" y="1299774"/>
            <a:ext cx="6705600" cy="38437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ne title, Summary Quiz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58420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82600" y="1155700"/>
            <a:ext cx="3840480" cy="3473450"/>
          </a:xfrm>
        </p:spPr>
        <p:txBody>
          <a:bodyPr/>
          <a:lstStyle>
            <a:lvl1pPr marL="457200" indent="-457200">
              <a:buFont typeface="+mj-lt"/>
              <a:buAutoNum type="alphaLcPeriod"/>
              <a:defRPr/>
            </a:lvl1pPr>
            <a:lvl2pPr marL="913519" indent="-457200">
              <a:buFont typeface="+mj-lt"/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7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Summary Quiz</a:t>
            </a:r>
            <a:endParaRPr lang="en-US" dirty="0"/>
          </a:p>
        </p:txBody>
      </p:sp>
      <p:pic>
        <p:nvPicPr>
          <p:cNvPr id="7" name="Picture 6" descr="knowledge check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3389" y="69851"/>
            <a:ext cx="260931" cy="297510"/>
          </a:xfrm>
          <a:prstGeom prst="rect">
            <a:avLst/>
          </a:prstGeom>
        </p:spPr>
      </p:pic>
      <p:sp>
        <p:nvSpPr>
          <p:cNvPr id="8" name="Content Placeholder 8"/>
          <p:cNvSpPr>
            <a:spLocks noGrp="1"/>
          </p:cNvSpPr>
          <p:nvPr>
            <p:ph sz="quarter" idx="16"/>
          </p:nvPr>
        </p:nvSpPr>
        <p:spPr>
          <a:xfrm>
            <a:off x="4483100" y="1155700"/>
            <a:ext cx="3840480" cy="3473450"/>
          </a:xfrm>
        </p:spPr>
        <p:txBody>
          <a:bodyPr/>
          <a:lstStyle>
            <a:lvl1pPr marL="457200" indent="-457200">
              <a:buFont typeface="+mj-lt"/>
              <a:buAutoNum type="alphaLcPeriod"/>
              <a:defRPr/>
            </a:lvl1pPr>
            <a:lvl2pPr marL="913519" indent="-457200">
              <a:buFont typeface="+mj-lt"/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3150718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 Quiz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120015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533400" y="1733550"/>
            <a:ext cx="7772400" cy="2895600"/>
          </a:xfrm>
        </p:spPr>
        <p:txBody>
          <a:bodyPr/>
          <a:lstStyle>
            <a:lvl1pPr marL="457200" indent="-457200">
              <a:buFont typeface="+mj-lt"/>
              <a:buAutoNum type="alphaLcPeriod"/>
              <a:defRPr/>
            </a:lvl1pPr>
            <a:lvl2pPr marL="913519" indent="-457200">
              <a:buFont typeface="+mj-lt"/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7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Summary Quiz</a:t>
            </a:r>
            <a:endParaRPr lang="en-US" dirty="0"/>
          </a:p>
        </p:txBody>
      </p:sp>
      <p:pic>
        <p:nvPicPr>
          <p:cNvPr id="7" name="Picture 6" descr="knowledge check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3389" y="69851"/>
            <a:ext cx="260931" cy="2975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150718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ne Summary Quiz,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58420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533400" y="1130301"/>
            <a:ext cx="7772400" cy="3498850"/>
          </a:xfrm>
        </p:spPr>
        <p:txBody>
          <a:bodyPr/>
          <a:lstStyle>
            <a:lvl1pPr marL="457200" indent="-457200">
              <a:buFont typeface="+mj-lt"/>
              <a:buAutoNum type="alphaLcPeriod"/>
              <a:defRPr/>
            </a:lvl1pPr>
            <a:lvl2pPr marL="913519" indent="-457200">
              <a:buFont typeface="+mj-lt"/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7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Summary Quiz</a:t>
            </a:r>
            <a:endParaRPr lang="en-US" dirty="0"/>
          </a:p>
        </p:txBody>
      </p:sp>
      <p:pic>
        <p:nvPicPr>
          <p:cNvPr id="7" name="Picture 6" descr="knowledge check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3389" y="69851"/>
            <a:ext cx="260931" cy="2975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150718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120015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7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8" name="Picture 7" descr="Lesson 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778856" y="96352"/>
            <a:ext cx="207264" cy="25908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150718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ank_multi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533400" y="514350"/>
            <a:ext cx="7848600" cy="120015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7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7" name="Picture 6" descr="lesson_white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0"/>
            <a:ext cx="393439" cy="4337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150718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0551" y="690915"/>
            <a:ext cx="8053387" cy="1873691"/>
          </a:xfrm>
        </p:spPr>
        <p:txBody>
          <a:bodyPr anchor="b">
            <a:normAutofit/>
          </a:bodyPr>
          <a:lstStyle>
            <a:lvl1pPr algn="ctr">
              <a:lnSpc>
                <a:spcPts val="4498"/>
              </a:lnSpc>
              <a:defRPr sz="4500" spc="-15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0550" y="2725987"/>
            <a:ext cx="8053388" cy="578456"/>
          </a:xfrm>
        </p:spPr>
        <p:txBody>
          <a:bodyPr>
            <a:noAutofit/>
          </a:bodyPr>
          <a:lstStyle>
            <a:lvl1pPr marL="0" indent="0" algn="ctr">
              <a:buNone/>
              <a:defRPr sz="2300">
                <a:solidFill>
                  <a:schemeClr val="bg1"/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421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ss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esson_white-0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5"/>
            <a:ext cx="1155438" cy="1273945"/>
          </a:xfrm>
          <a:prstGeom prst="rect">
            <a:avLst/>
          </a:prstGeom>
        </p:spPr>
      </p:pic>
      <p:sp>
        <p:nvSpPr>
          <p:cNvPr id="17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762000" y="457200"/>
            <a:ext cx="6997700" cy="1428750"/>
          </a:xfrm>
        </p:spPr>
        <p:txBody>
          <a:bodyPr>
            <a:noAutofit/>
          </a:bodyPr>
          <a:lstStyle>
            <a:lvl1pPr marL="0" indent="0">
              <a:buNone/>
              <a:defRPr sz="44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Lesson # </a:t>
            </a:r>
            <a:br>
              <a:rPr lang="en-US" dirty="0" smtClean="0"/>
            </a:br>
            <a:r>
              <a:rPr lang="en-US" dirty="0" smtClean="0"/>
              <a:t>Lesson Title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idx="14" hasCustomPrompt="1"/>
          </p:nvPr>
        </p:nvSpPr>
        <p:spPr>
          <a:xfrm>
            <a:off x="762000" y="2038350"/>
            <a:ext cx="6965950" cy="838200"/>
          </a:xfrm>
        </p:spPr>
        <p:txBody>
          <a:bodyPr>
            <a:noAutofit/>
          </a:bodyPr>
          <a:lstStyle>
            <a:lvl1pPr marL="0" indent="0">
              <a:buNone/>
              <a:defRPr sz="20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Objective: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BDED22-11C7-456A-B829-4ED810F305A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348717" y="3051543"/>
            <a:ext cx="3349072" cy="1701210"/>
          </a:xfrm>
        </p:spPr>
        <p:txBody>
          <a:bodyPr>
            <a:normAutofit/>
          </a:bodyPr>
          <a:lstStyle>
            <a:lvl1pPr marL="339725" indent="-339725">
              <a:buClrTx/>
              <a:buFont typeface="+mj-lt"/>
              <a:buAutoNum type="alphaUcPeriod"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Subject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758456" y="3055088"/>
            <a:ext cx="3349072" cy="1701210"/>
          </a:xfrm>
        </p:spPr>
        <p:txBody>
          <a:bodyPr>
            <a:normAutofit/>
          </a:bodyPr>
          <a:lstStyle>
            <a:lvl1pPr marL="339725" indent="-339725">
              <a:buClrTx/>
              <a:buFont typeface="+mj-lt"/>
              <a:buAutoNum type="alphaUcPeriod"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Subject</a:t>
            </a:r>
          </a:p>
        </p:txBody>
      </p:sp>
    </p:spTree>
    <p:extLst>
      <p:ext uri="{BB962C8B-B14F-4D97-AF65-F5344CB8AC3E}">
        <p14:creationId xmlns="" xmlns:p14="http://schemas.microsoft.com/office/powerpoint/2010/main" val="75421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sson Title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esson_white-0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5"/>
            <a:ext cx="1155438" cy="1273945"/>
          </a:xfrm>
          <a:prstGeom prst="rect">
            <a:avLst/>
          </a:prstGeom>
        </p:spPr>
      </p:pic>
      <p:sp>
        <p:nvSpPr>
          <p:cNvPr id="17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762000" y="457200"/>
            <a:ext cx="6997700" cy="1428750"/>
          </a:xfrm>
        </p:spPr>
        <p:txBody>
          <a:bodyPr>
            <a:noAutofit/>
          </a:bodyPr>
          <a:lstStyle>
            <a:lvl1pPr marL="0" indent="0">
              <a:buNone/>
              <a:defRPr sz="44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Lesson # </a:t>
            </a:r>
            <a:br>
              <a:rPr lang="en-US" dirty="0" smtClean="0"/>
            </a:br>
            <a:r>
              <a:rPr lang="en-US" dirty="0" smtClean="0"/>
              <a:t>Lesson Title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idx="14" hasCustomPrompt="1"/>
          </p:nvPr>
        </p:nvSpPr>
        <p:spPr>
          <a:xfrm>
            <a:off x="762000" y="2038350"/>
            <a:ext cx="6965950" cy="838200"/>
          </a:xfrm>
        </p:spPr>
        <p:txBody>
          <a:bodyPr>
            <a:noAutofit/>
          </a:bodyPr>
          <a:lstStyle>
            <a:lvl1pPr marL="0" indent="0">
              <a:buNone/>
              <a:defRPr sz="20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Objective: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BDED22-11C7-456A-B829-4ED810F305A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758456" y="3055088"/>
            <a:ext cx="6988544" cy="1701210"/>
          </a:xfrm>
        </p:spPr>
        <p:txBody>
          <a:bodyPr>
            <a:normAutofit/>
          </a:bodyPr>
          <a:lstStyle>
            <a:lvl1pPr marL="339725" indent="-339725">
              <a:buClrTx/>
              <a:buFont typeface="+mj-lt"/>
              <a:buAutoNum type="alphaUcPeriod"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Subject</a:t>
            </a:r>
          </a:p>
        </p:txBody>
      </p:sp>
    </p:spTree>
    <p:extLst>
      <p:ext uri="{BB962C8B-B14F-4D97-AF65-F5344CB8AC3E}">
        <p14:creationId xmlns="" xmlns:p14="http://schemas.microsoft.com/office/powerpoint/2010/main" val="75421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sson Title -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esson_white-0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5"/>
            <a:ext cx="1155438" cy="1273945"/>
          </a:xfrm>
          <a:prstGeom prst="rect">
            <a:avLst/>
          </a:prstGeom>
        </p:spPr>
      </p:pic>
      <p:sp>
        <p:nvSpPr>
          <p:cNvPr id="17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762000" y="457200"/>
            <a:ext cx="6997700" cy="1428750"/>
          </a:xfrm>
        </p:spPr>
        <p:txBody>
          <a:bodyPr>
            <a:noAutofit/>
          </a:bodyPr>
          <a:lstStyle>
            <a:lvl1pPr marL="0" indent="0">
              <a:buNone/>
              <a:defRPr sz="44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Lesson # </a:t>
            </a:r>
            <a:br>
              <a:rPr lang="en-US" dirty="0" smtClean="0"/>
            </a:br>
            <a:r>
              <a:rPr lang="en-US" dirty="0" smtClean="0"/>
              <a:t>Lesson Title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idx="14" hasCustomPrompt="1"/>
          </p:nvPr>
        </p:nvSpPr>
        <p:spPr>
          <a:xfrm>
            <a:off x="762000" y="2038350"/>
            <a:ext cx="6965950" cy="838200"/>
          </a:xfrm>
        </p:spPr>
        <p:txBody>
          <a:bodyPr>
            <a:noAutofit/>
          </a:bodyPr>
          <a:lstStyle>
            <a:lvl1pPr marL="0" indent="0">
              <a:buNone/>
              <a:defRPr sz="20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Objective: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BDED22-11C7-456A-B829-4ED810F305A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348717" y="3051543"/>
            <a:ext cx="3349072" cy="1701210"/>
          </a:xfrm>
        </p:spPr>
        <p:txBody>
          <a:bodyPr>
            <a:normAutofit/>
          </a:bodyPr>
          <a:lstStyle>
            <a:lvl1pPr marL="339725" indent="-339725">
              <a:buClrTx/>
              <a:buFont typeface="+mj-lt"/>
              <a:buAutoNum type="alphaUcPeriod"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Subject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758456" y="3055088"/>
            <a:ext cx="3349072" cy="1701210"/>
          </a:xfrm>
        </p:spPr>
        <p:txBody>
          <a:bodyPr>
            <a:normAutofit/>
          </a:bodyPr>
          <a:lstStyle>
            <a:lvl1pPr marL="339725" indent="-339725">
              <a:buClrTx/>
              <a:buFont typeface="+mj-lt"/>
              <a:buAutoNum type="alphaUcPeriod"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Subject</a:t>
            </a:r>
          </a:p>
        </p:txBody>
      </p:sp>
    </p:spTree>
    <p:extLst>
      <p:ext uri="{BB962C8B-B14F-4D97-AF65-F5344CB8AC3E}">
        <p14:creationId xmlns="" xmlns:p14="http://schemas.microsoft.com/office/powerpoint/2010/main" val="75421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sson Title alternate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esson_white-0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5"/>
            <a:ext cx="1155438" cy="1273945"/>
          </a:xfrm>
          <a:prstGeom prst="rect">
            <a:avLst/>
          </a:prstGeom>
        </p:spPr>
      </p:pic>
      <p:sp>
        <p:nvSpPr>
          <p:cNvPr id="17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762000" y="457200"/>
            <a:ext cx="6997700" cy="1428750"/>
          </a:xfrm>
        </p:spPr>
        <p:txBody>
          <a:bodyPr>
            <a:noAutofit/>
          </a:bodyPr>
          <a:lstStyle>
            <a:lvl1pPr marL="0" indent="0">
              <a:buNone/>
              <a:defRPr sz="44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Lesson # </a:t>
            </a:r>
            <a:br>
              <a:rPr lang="en-US" dirty="0" smtClean="0"/>
            </a:br>
            <a:r>
              <a:rPr lang="en-US" dirty="0" smtClean="0"/>
              <a:t>Lesson Title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idx="14" hasCustomPrompt="1"/>
          </p:nvPr>
        </p:nvSpPr>
        <p:spPr>
          <a:xfrm>
            <a:off x="762000" y="2038350"/>
            <a:ext cx="6965950" cy="838200"/>
          </a:xfrm>
        </p:spPr>
        <p:txBody>
          <a:bodyPr>
            <a:noAutofit/>
          </a:bodyPr>
          <a:lstStyle>
            <a:lvl1pPr marL="0" indent="0">
              <a:buNone/>
              <a:defRPr sz="20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Objective: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BDED22-11C7-456A-B829-4ED810F305A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758456" y="3055088"/>
            <a:ext cx="6988544" cy="1701210"/>
          </a:xfrm>
        </p:spPr>
        <p:txBody>
          <a:bodyPr>
            <a:normAutofit/>
          </a:bodyPr>
          <a:lstStyle>
            <a:lvl1pPr marL="339725" indent="-339725">
              <a:buClrTx/>
              <a:buFont typeface="+mj-lt"/>
              <a:buAutoNum type="alphaUcPeriod"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Subject</a:t>
            </a:r>
          </a:p>
        </p:txBody>
      </p:sp>
    </p:spTree>
    <p:extLst>
      <p:ext uri="{BB962C8B-B14F-4D97-AF65-F5344CB8AC3E}">
        <p14:creationId xmlns="" xmlns:p14="http://schemas.microsoft.com/office/powerpoint/2010/main" val="75421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685800" y="1428754"/>
            <a:ext cx="8170003" cy="723069"/>
          </a:xfrm>
          <a:prstGeom prst="rect">
            <a:avLst/>
          </a:prstGeom>
        </p:spPr>
        <p:txBody>
          <a:bodyPr vert="horz" lIns="91435" tIns="45717" rIns="91435" bIns="45717" rtlCol="0" anchor="t">
            <a:noAutofit/>
          </a:bodyPr>
          <a:lstStyle>
            <a:lvl1pPr algn="l" defTabSz="457174" rtl="0" eaLnBrk="1" latinLnBrk="0" hangingPunct="1">
              <a:spcBef>
                <a:spcPct val="0"/>
              </a:spcBef>
              <a:buNone/>
              <a:defRPr sz="3200" b="0" i="0" kern="1200" spc="-100">
                <a:solidFill>
                  <a:schemeClr val="accent1"/>
                </a:solidFill>
                <a:latin typeface="+mn-lt"/>
                <a:ea typeface="+mj-ea"/>
                <a:cs typeface="Arial"/>
              </a:defRPr>
            </a:lvl1pPr>
          </a:lstStyle>
          <a:p>
            <a:pPr>
              <a:lnSpc>
                <a:spcPct val="90000"/>
              </a:lnSpc>
            </a:pPr>
            <a:endParaRPr lang="en-US" sz="5000" dirty="0">
              <a:solidFill>
                <a:schemeClr val="bg1"/>
              </a:solidFill>
              <a:latin typeface="Univers LT Std 45 Light"/>
              <a:cs typeface="Lato Light"/>
            </a:endParaRPr>
          </a:p>
        </p:txBody>
      </p:sp>
      <p:pic>
        <p:nvPicPr>
          <p:cNvPr id="12" name="Picture 11" descr="icons and stuff-19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8067511" y="145936"/>
            <a:ext cx="913488" cy="1143917"/>
          </a:xfrm>
          <a:prstGeom prst="rect">
            <a:avLst/>
          </a:prstGeom>
        </p:spPr>
      </p:pic>
      <p:sp>
        <p:nvSpPr>
          <p:cNvPr id="7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762000" y="666750"/>
            <a:ext cx="7023100" cy="1428750"/>
          </a:xfrm>
        </p:spPr>
        <p:txBody>
          <a:bodyPr anchor="b">
            <a:noAutofit/>
          </a:bodyPr>
          <a:lstStyle>
            <a:lvl1pPr marL="0" indent="0">
              <a:buNone/>
              <a:defRPr sz="4400" b="0" i="0" baseline="0">
                <a:solidFill>
                  <a:srgbClr val="1B509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idx="12" hasCustomPrompt="1"/>
          </p:nvPr>
        </p:nvSpPr>
        <p:spPr>
          <a:xfrm>
            <a:off x="762000" y="2190750"/>
            <a:ext cx="7010400" cy="819150"/>
          </a:xfrm>
        </p:spPr>
        <p:txBody>
          <a:bodyPr>
            <a:noAutofit/>
          </a:bodyPr>
          <a:lstStyle>
            <a:lvl1pPr marL="0" indent="0">
              <a:buNone/>
              <a:defRPr sz="2000" b="0" i="0" baseline="0">
                <a:solidFill>
                  <a:srgbClr val="1B509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Objective: 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3352800"/>
            <a:ext cx="3352800" cy="1200150"/>
          </a:xfrm>
        </p:spPr>
        <p:txBody>
          <a:bodyPr>
            <a:normAutofit/>
          </a:bodyPr>
          <a:lstStyle>
            <a:lvl1pPr marL="342900" indent="-342900">
              <a:buClrTx/>
              <a:buFont typeface="Arial" pitchFamily="34" charset="0"/>
              <a:buChar char="•"/>
              <a:defRPr sz="1600"/>
            </a:lvl1pPr>
            <a:lvl5pPr>
              <a:defRPr sz="1600"/>
            </a:lvl5pPr>
          </a:lstStyle>
          <a:p>
            <a:pPr lvl="0"/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343400" y="3352800"/>
            <a:ext cx="3352800" cy="1200150"/>
          </a:xfrm>
        </p:spPr>
        <p:txBody>
          <a:bodyPr>
            <a:normAutofit/>
          </a:bodyPr>
          <a:lstStyle>
            <a:lvl1pPr marL="342900" indent="-342900">
              <a:buClrTx/>
              <a:buFont typeface="Arial" pitchFamily="34" charset="0"/>
              <a:buChar char="•"/>
              <a:defRPr sz="1600"/>
            </a:lvl1pPr>
            <a:lvl5pPr>
              <a:defRPr sz="1600"/>
            </a:lvl5pPr>
          </a:lstStyle>
          <a:p>
            <a:pPr lvl="0"/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414118"/>
            <a:ext cx="23622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spcBef>
                <a:spcPts val="573"/>
              </a:spcBef>
            </a:pPr>
            <a:r>
              <a:rPr lang="en-US" sz="1200" dirty="0" smtClean="0">
                <a:solidFill>
                  <a:schemeClr val="tx1"/>
                </a:solidFill>
                <a:latin typeface="黑体"/>
                <a:cs typeface="黑体"/>
              </a:rPr>
              <a:t>第#课课程标题</a:t>
            </a:r>
            <a:endParaRPr lang="zh-CN" sz="1200" dirty="0">
              <a:solidFill>
                <a:schemeClr val="tx1"/>
              </a:solidFill>
              <a:latin typeface="黑体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685800" y="1428754"/>
            <a:ext cx="8170003" cy="723069"/>
          </a:xfrm>
          <a:prstGeom prst="rect">
            <a:avLst/>
          </a:prstGeom>
        </p:spPr>
        <p:txBody>
          <a:bodyPr vert="horz" lIns="91435" tIns="45717" rIns="91435" bIns="45717" rtlCol="0" anchor="t">
            <a:noAutofit/>
          </a:bodyPr>
          <a:lstStyle>
            <a:lvl1pPr algn="l" defTabSz="457174" rtl="0" eaLnBrk="1" latinLnBrk="0" hangingPunct="1">
              <a:spcBef>
                <a:spcPct val="0"/>
              </a:spcBef>
              <a:buNone/>
              <a:defRPr sz="3200" b="0" i="0" kern="1200" spc="-100">
                <a:solidFill>
                  <a:schemeClr val="accent1"/>
                </a:solidFill>
                <a:latin typeface="+mn-lt"/>
                <a:ea typeface="+mj-ea"/>
                <a:cs typeface="Arial"/>
              </a:defRPr>
            </a:lvl1pPr>
          </a:lstStyle>
          <a:p>
            <a:pPr>
              <a:lnSpc>
                <a:spcPct val="90000"/>
              </a:lnSpc>
            </a:pPr>
            <a:endParaRPr lang="en-US" sz="5000" dirty="0">
              <a:solidFill>
                <a:schemeClr val="bg1"/>
              </a:solidFill>
              <a:latin typeface="Univers LT Std 45 Light"/>
              <a:cs typeface="Lato Light"/>
            </a:endParaRPr>
          </a:p>
        </p:txBody>
      </p:sp>
      <p:pic>
        <p:nvPicPr>
          <p:cNvPr id="12" name="Picture 11" descr="icons and stuff-19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8067511" y="145936"/>
            <a:ext cx="913488" cy="1143917"/>
          </a:xfrm>
          <a:prstGeom prst="rect">
            <a:avLst/>
          </a:prstGeom>
        </p:spPr>
      </p:pic>
      <p:sp>
        <p:nvSpPr>
          <p:cNvPr id="7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762000" y="666750"/>
            <a:ext cx="7023100" cy="1428750"/>
          </a:xfrm>
        </p:spPr>
        <p:txBody>
          <a:bodyPr anchor="b">
            <a:noAutofit/>
          </a:bodyPr>
          <a:lstStyle>
            <a:lvl1pPr marL="0" indent="0">
              <a:buNone/>
              <a:defRPr sz="4400" b="0" i="0" baseline="0">
                <a:solidFill>
                  <a:srgbClr val="1B509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idx="12" hasCustomPrompt="1"/>
          </p:nvPr>
        </p:nvSpPr>
        <p:spPr>
          <a:xfrm>
            <a:off x="762000" y="2190750"/>
            <a:ext cx="7010400" cy="819150"/>
          </a:xfrm>
        </p:spPr>
        <p:txBody>
          <a:bodyPr>
            <a:noAutofit/>
          </a:bodyPr>
          <a:lstStyle>
            <a:lvl1pPr marL="0" indent="0">
              <a:buNone/>
              <a:defRPr sz="2000" b="0" i="0" baseline="0">
                <a:solidFill>
                  <a:srgbClr val="1B509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Objective: 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3352800"/>
            <a:ext cx="7023100" cy="1200150"/>
          </a:xfrm>
        </p:spPr>
        <p:txBody>
          <a:bodyPr>
            <a:normAutofit/>
          </a:bodyPr>
          <a:lstStyle>
            <a:lvl1pPr marL="342900" indent="-342900">
              <a:buClrTx/>
              <a:buFont typeface="Arial" pitchFamily="34" charset="0"/>
              <a:buChar char="•"/>
              <a:defRPr sz="1600"/>
            </a:lvl1pPr>
            <a:lvl5pPr>
              <a:defRPr sz="1600"/>
            </a:lvl5pPr>
          </a:lstStyle>
          <a:p>
            <a:pPr lvl="0"/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414118"/>
            <a:ext cx="23622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spcBef>
                <a:spcPts val="573"/>
              </a:spcBef>
            </a:pPr>
            <a:r>
              <a:rPr lang="en-US" sz="1200" dirty="0" smtClean="0">
                <a:solidFill>
                  <a:schemeClr val="tx1"/>
                </a:solidFill>
                <a:latin typeface="黑体"/>
                <a:cs typeface="黑体"/>
              </a:rPr>
              <a:t>第#课课程标题</a:t>
            </a:r>
            <a:endParaRPr lang="zh-CN" sz="1200" dirty="0">
              <a:solidFill>
                <a:schemeClr val="tx1"/>
              </a:solidFill>
              <a:latin typeface="黑体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hutterstock_107929916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val="0"/>
              </a:ext>
            </a:extLst>
          </a:blip>
          <a:srcRect r="9195" b="2431"/>
          <a:stretch/>
        </p:blipFill>
        <p:spPr>
          <a:xfrm>
            <a:off x="6134104" y="1200155"/>
            <a:ext cx="2989155" cy="2141697"/>
          </a:xfrm>
          <a:prstGeom prst="rect">
            <a:avLst/>
          </a:prstGeom>
        </p:spPr>
      </p:pic>
      <p:sp>
        <p:nvSpPr>
          <p:cNvPr id="14" name="Parallelogram 13"/>
          <p:cNvSpPr/>
          <p:nvPr/>
        </p:nvSpPr>
        <p:spPr>
          <a:xfrm>
            <a:off x="-1600200" y="1200150"/>
            <a:ext cx="8991600" cy="2133600"/>
          </a:xfrm>
          <a:prstGeom prst="parallelogram">
            <a:avLst>
              <a:gd name="adj" fmla="val 56447"/>
            </a:avLst>
          </a:prstGeom>
          <a:solidFill>
            <a:schemeClr val="accent5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97712" y="3409950"/>
            <a:ext cx="8617688" cy="1295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  <a:lvl3pPr>
              <a:buNone/>
              <a:defRPr/>
            </a:lvl3pPr>
          </a:lstStyle>
          <a:p>
            <a:pPr lvl="0"/>
            <a:r>
              <a:rPr lang="en-US" dirty="0" smtClean="0"/>
              <a:t>Click add Goal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1456552"/>
            <a:ext cx="5892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spcBef>
                <a:spcPts val="573"/>
              </a:spcBef>
            </a:pPr>
            <a:r>
              <a:rPr lang="en-US" sz="1200" baseline="0" dirty="0" smtClean="0">
                <a:solidFill>
                  <a:schemeClr val="bg1"/>
                </a:solidFill>
                <a:latin typeface="黑体"/>
                <a:cs typeface="黑体"/>
              </a:rPr>
              <a:t>第#课课程标题</a:t>
            </a:r>
            <a:endParaRPr lang="zh-CN" sz="1200" baseline="0" dirty="0">
              <a:solidFill>
                <a:schemeClr val="bg1"/>
              </a:solidFill>
              <a:latin typeface="黑体"/>
            </a:endParaRPr>
          </a:p>
        </p:txBody>
      </p:sp>
      <p:pic>
        <p:nvPicPr>
          <p:cNvPr id="24" name="Picture 23" descr="student_labview ni blu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285750"/>
            <a:ext cx="804600" cy="685800"/>
          </a:xfrm>
          <a:prstGeom prst="rect">
            <a:avLst/>
          </a:prstGeom>
        </p:spPr>
      </p:pic>
      <p:sp>
        <p:nvSpPr>
          <p:cNvPr id="11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381002" y="1714500"/>
            <a:ext cx="6067425" cy="518338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40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buNone/>
              <a:defRPr sz="4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Exercise #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idx="14" hasCustomPrompt="1"/>
          </p:nvPr>
        </p:nvSpPr>
        <p:spPr>
          <a:xfrm>
            <a:off x="373907" y="2260322"/>
            <a:ext cx="6067425" cy="518338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32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buNone/>
              <a:defRPr sz="4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Exercise 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3946" y="419935"/>
            <a:ext cx="8170003" cy="723069"/>
          </a:xfrm>
          <a:prstGeom prst="rect">
            <a:avLst/>
          </a:prstGeom>
        </p:spPr>
        <p:txBody>
          <a:bodyPr vert="horz" lIns="91435" tIns="45717" rIns="91435" bIns="45717" rtlCol="0" anchor="ctr">
            <a:normAutofit/>
          </a:bodyPr>
          <a:lstStyle/>
          <a:p>
            <a:r>
              <a:rPr lang="en-US" dirty="0" err="1" smtClean="0"/>
              <a:t>CustEd</a:t>
            </a:r>
            <a:r>
              <a:rPr lang="en-US" dirty="0" smtClean="0"/>
              <a:t> Slides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345" y="1143000"/>
            <a:ext cx="8165605" cy="348615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78850" y="3829594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69744" y="5369464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46430" y="1526485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60688" y="3052966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534400" y="4767264"/>
            <a:ext cx="457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Univers" pitchFamily="34" charset="0"/>
              </a:defRPr>
            </a:lvl1pPr>
          </a:lstStyle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9460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81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  <p:sldLayoutId id="2147483801" r:id="rId21"/>
    <p:sldLayoutId id="2147483802" r:id="rId22"/>
    <p:sldLayoutId id="2147483803" r:id="rId23"/>
    <p:sldLayoutId id="2147483811" r:id="rId24"/>
    <p:sldLayoutId id="2147483807" r:id="rId25"/>
  </p:sldLayoutIdLst>
  <p:txStyles>
    <p:titleStyle>
      <a:lvl1pPr algn="l" defTabSz="457174" rtl="0" eaLnBrk="1" latinLnBrk="0" hangingPunct="1">
        <a:spcBef>
          <a:spcPct val="0"/>
        </a:spcBef>
        <a:buNone/>
        <a:defRPr sz="32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Univers Com 45 Light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800" kern="1200">
          <a:solidFill>
            <a:schemeClr val="tx1"/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Arial"/>
        </a:defRPr>
      </a:lvl4pPr>
      <a:lvl5pPr marL="1827213" indent="17145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 pitchFamily="49" charset="0"/>
        <a:buChar char="o"/>
        <a:defRPr sz="1200" kern="1200" baseline="0">
          <a:solidFill>
            <a:schemeClr val="tx1"/>
          </a:solidFill>
          <a:latin typeface="+mn-lt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.com/labview/skills-guide/zhs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.com/support/zhs/" TargetMode="External"/><Relationship Id="rId7" Type="http://schemas.openxmlformats.org/officeDocument/2006/relationships/hyperlink" Target="http://www.ni.com/support/reference/book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ni.com/alliance" TargetMode="External"/><Relationship Id="rId5" Type="http://schemas.openxmlformats.org/officeDocument/2006/relationships/hyperlink" Target="http://ni.com/usergroups" TargetMode="External"/><Relationship Id="rId4" Type="http://schemas.openxmlformats.org/officeDocument/2006/relationships/hyperlink" Target="http://www.ni.com/community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继续学习LabVIEW</a:t>
            </a:r>
            <a:endParaRPr lang="zh-CN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dirty="0" smtClean="0">
                <a:latin typeface="黑体"/>
                <a:cs typeface="黑体"/>
              </a:rPr>
              <a:t>面授课程：</a:t>
            </a:r>
          </a:p>
          <a:p>
            <a:pPr lvl="1"/>
            <a:r>
              <a:rPr dirty="0" smtClean="0">
                <a:latin typeface="黑体"/>
                <a:cs typeface="黑体"/>
              </a:rPr>
              <a:t>LabVIEW核心教程（二）：介绍多循环架构、属性节点和创建可执行程序。</a:t>
            </a:r>
          </a:p>
          <a:p>
            <a:pPr lvl="1"/>
            <a:r>
              <a:rPr dirty="0" smtClean="0">
                <a:latin typeface="黑体"/>
                <a:cs typeface="黑体"/>
              </a:rPr>
              <a:t>使用LabVIEW进行嵌入式控制与监控</a:t>
            </a:r>
          </a:p>
          <a:p>
            <a:pPr lvl="1"/>
            <a:r>
              <a:rPr dirty="0" smtClean="0">
                <a:latin typeface="黑体"/>
                <a:cs typeface="黑体"/>
              </a:rPr>
              <a:t>LabVIEW仪器控制</a:t>
            </a:r>
          </a:p>
          <a:p>
            <a:pPr lvl="1"/>
            <a:r>
              <a:rPr dirty="0" smtClean="0">
                <a:latin typeface="黑体"/>
                <a:cs typeface="黑体"/>
              </a:rPr>
              <a:t>数据采集和信号调理</a:t>
            </a:r>
          </a:p>
          <a:p>
            <a:r>
              <a:rPr dirty="0" smtClean="0">
                <a:latin typeface="黑体"/>
                <a:cs typeface="黑体"/>
              </a:rPr>
              <a:t>在线课程：24小时访问，内容包括视频培训模块、互动测验、挑战练习以及答案。 </a:t>
            </a:r>
          </a:p>
          <a:p>
            <a:r>
              <a:rPr dirty="0" smtClean="0">
                <a:latin typeface="黑体"/>
                <a:cs typeface="黑体"/>
              </a:rPr>
              <a:t>印刷版教材：各种用于自学的指导教材和工具包。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下一步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mbedded Image" descr="loc_skills_guide_s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1" y="2347653"/>
            <a:ext cx="3505200" cy="279304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NI LabVIEW技能指南</a:t>
            </a:r>
            <a:endParaRPr lang="zh-C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>
                <a:latin typeface="黑体"/>
                <a:cs typeface="黑体"/>
                <a:hlinkClick r:id="rId3"/>
              </a:rPr>
              <a:t>ni.com/skills-guide</a:t>
            </a:r>
            <a:endParaRPr lang="zh-CN" dirty="0" smtClean="0"/>
          </a:p>
          <a:p>
            <a:pPr lvl="1"/>
            <a:r>
              <a:rPr dirty="0" smtClean="0">
                <a:latin typeface="黑体"/>
                <a:cs typeface="黑体"/>
              </a:rPr>
              <a:t>了解自身所需技能 </a:t>
            </a:r>
          </a:p>
          <a:p>
            <a:pPr lvl="1"/>
            <a:r>
              <a:rPr dirty="0" err="1" smtClean="0">
                <a:latin typeface="黑体"/>
                <a:cs typeface="黑体"/>
              </a:rPr>
              <a:t>搜索课程</a:t>
            </a:r>
            <a:r>
              <a:rPr lang="zh-CN" altLang="en-US" dirty="0" smtClean="0">
                <a:latin typeface="黑体"/>
                <a:cs typeface="黑体"/>
              </a:rPr>
              <a:t>和</a:t>
            </a:r>
            <a:r>
              <a:rPr dirty="0" err="1" smtClean="0">
                <a:latin typeface="黑体"/>
                <a:cs typeface="黑体"/>
              </a:rPr>
              <a:t>学习资料</a:t>
            </a:r>
            <a:r>
              <a:rPr lang="zh-CN" altLang="en-US" smtClean="0">
                <a:latin typeface="黑体"/>
                <a:cs typeface="黑体"/>
              </a:rPr>
              <a:t>，</a:t>
            </a:r>
            <a:r>
              <a:rPr smtClean="0">
                <a:latin typeface="黑体"/>
                <a:cs typeface="黑体"/>
              </a:rPr>
              <a:t>培养技能</a:t>
            </a:r>
            <a:endParaRPr dirty="0" smtClean="0">
              <a:latin typeface="黑体"/>
              <a:cs typeface="黑体"/>
            </a:endParaRPr>
          </a:p>
          <a:p>
            <a:endParaRPr lang="zh-C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下一步</a:t>
            </a:r>
            <a:endParaRPr lang="zh-CN" dirty="0"/>
          </a:p>
        </p:txBody>
      </p:sp>
      <p:pic>
        <p:nvPicPr>
          <p:cNvPr id="11" name="Embedded Image" descr="loc_skills_guide_h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43400" y="2952751"/>
            <a:ext cx="2361609" cy="21907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学习进阶</a:t>
            </a:r>
            <a:endParaRPr lang="zh-CN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sz="quarter" idx="15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培训及认证会员升级</a:t>
            </a:r>
          </a:p>
          <a:p>
            <a:pPr lvl="1"/>
            <a:r>
              <a:rPr dirty="0" smtClean="0">
                <a:latin typeface="黑体"/>
                <a:cs typeface="黑体"/>
              </a:rPr>
              <a:t>一年内不限次数参加当地NI所有课程培训及认证</a:t>
            </a:r>
          </a:p>
          <a:p>
            <a:pPr lvl="1"/>
            <a:r>
              <a:rPr dirty="0" smtClean="0">
                <a:latin typeface="黑体"/>
                <a:cs typeface="黑体"/>
              </a:rPr>
              <a:t>关于培训和认证会员计划的详细信息，请致电800 8203622咨询NI培训专员</a:t>
            </a:r>
          </a:p>
          <a:p>
            <a:pPr lvl="1"/>
            <a:r>
              <a:rPr dirty="0" smtClean="0">
                <a:latin typeface="黑体"/>
                <a:cs typeface="黑体"/>
              </a:rPr>
              <a:t>如在30天内购买会员</a:t>
            </a:r>
            <a:r>
              <a:rPr dirty="0" smtClean="0">
                <a:latin typeface="黑体"/>
                <a:cs typeface="黑体"/>
              </a:rPr>
              <a:t>，本次课程费用</a:t>
            </a:r>
            <a:r>
              <a:rPr lang="zh-CN" altLang="en-US" dirty="0" smtClean="0">
                <a:latin typeface="黑体"/>
                <a:cs typeface="黑体"/>
              </a:rPr>
              <a:t>可抵扣相应会费</a:t>
            </a:r>
            <a:endParaRPr lang="zh-CN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下一步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学习进阶</a:t>
            </a:r>
            <a:endParaRPr lang="zh-CN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sz="quarter" idx="1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黑体"/>
                <a:cs typeface="黑体"/>
                <a:hlinkClick r:id="rId3"/>
              </a:rPr>
              <a:t>ni.com/support</a:t>
            </a:r>
            <a:endParaRPr lang="zh-CN" dirty="0" smtClean="0"/>
          </a:p>
          <a:p>
            <a:pPr lvl="1"/>
            <a:r>
              <a:rPr dirty="0" smtClean="0">
                <a:latin typeface="黑体"/>
                <a:cs typeface="黑体"/>
              </a:rPr>
              <a:t>访问产品手册、知识库、范例代码、技术指南、教程、应用开发笔记和技术论坛。</a:t>
            </a:r>
          </a:p>
          <a:p>
            <a:pPr lvl="1"/>
            <a:r>
              <a:rPr dirty="0" smtClean="0">
                <a:latin typeface="黑体"/>
                <a:cs typeface="黑体"/>
              </a:rPr>
              <a:t>获取技术支持。</a:t>
            </a:r>
          </a:p>
          <a:p>
            <a:r>
              <a:rPr dirty="0" smtClean="0">
                <a:latin typeface="黑体"/>
                <a:cs typeface="黑体"/>
              </a:rPr>
              <a:t>NI社区：</a:t>
            </a:r>
            <a:r>
              <a:rPr lang="en-US" dirty="0" smtClean="0">
                <a:latin typeface="黑体"/>
                <a:cs typeface="黑体"/>
                <a:hlinkClick r:id="rId4"/>
              </a:rPr>
              <a:t> ni.com/community/</a:t>
            </a:r>
            <a:endParaRPr lang="zh-CN" dirty="0" smtClean="0"/>
          </a:p>
          <a:p>
            <a:pPr lvl="1"/>
            <a:r>
              <a:rPr dirty="0" smtClean="0">
                <a:latin typeface="黑体"/>
                <a:cs typeface="黑体"/>
              </a:rPr>
              <a:t>去论坛提问或回答问题。</a:t>
            </a:r>
          </a:p>
          <a:p>
            <a:pPr lvl="1"/>
            <a:r>
              <a:rPr dirty="0" smtClean="0">
                <a:latin typeface="黑体"/>
                <a:cs typeface="黑体"/>
              </a:rPr>
              <a:t>交流代码和想法。</a:t>
            </a:r>
          </a:p>
          <a:p>
            <a:r>
              <a:rPr dirty="0" smtClean="0">
                <a:latin typeface="黑体"/>
                <a:cs typeface="黑体"/>
              </a:rPr>
              <a:t>用户群：</a:t>
            </a:r>
            <a:r>
              <a:rPr lang="en-US" dirty="0" smtClean="0">
                <a:latin typeface="黑体"/>
                <a:cs typeface="黑体"/>
                <a:hlinkClick r:id="rId5"/>
              </a:rPr>
              <a:t>ni.com/usergroups</a:t>
            </a:r>
            <a:endParaRPr lang="zh-CN" dirty="0" smtClean="0"/>
          </a:p>
          <a:p>
            <a:r>
              <a:rPr dirty="0" smtClean="0">
                <a:latin typeface="黑体"/>
                <a:cs typeface="黑体"/>
              </a:rPr>
              <a:t>联盟伙伴：</a:t>
            </a:r>
            <a:r>
              <a:rPr lang="en-US" dirty="0" smtClean="0">
                <a:latin typeface="黑体"/>
                <a:cs typeface="黑体"/>
                <a:hlinkClick r:id="rId6"/>
              </a:rPr>
              <a:t>ni.com/alliance</a:t>
            </a:r>
            <a:endParaRPr lang="zh-CN" dirty="0" smtClean="0"/>
          </a:p>
          <a:p>
            <a:r>
              <a:rPr dirty="0" smtClean="0">
                <a:latin typeface="黑体"/>
                <a:cs typeface="黑体"/>
              </a:rPr>
              <a:t>出版物：</a:t>
            </a:r>
            <a:r>
              <a:rPr lang="en-US" dirty="0" smtClean="0">
                <a:latin typeface="黑体"/>
                <a:cs typeface="黑体"/>
                <a:hlinkClick r:id="rId7"/>
              </a:rPr>
              <a:t>ni.com/reference/books/</a:t>
            </a:r>
            <a:endParaRPr lang="zh-CN" dirty="0" smtClean="0"/>
          </a:p>
          <a:p>
            <a:r>
              <a:rPr dirty="0" smtClean="0">
                <a:latin typeface="黑体"/>
                <a:cs typeface="黑体"/>
              </a:rPr>
              <a:t>勤加练习！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下一步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3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LabVIEW认证</a:t>
            </a:r>
            <a:endParaRPr lang="zh-CN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下一步</a:t>
            </a:r>
            <a:endParaRPr lang="zh-CN" dirty="0"/>
          </a:p>
        </p:txBody>
      </p:sp>
      <p:pic>
        <p:nvPicPr>
          <p:cNvPr id="6" name="Embedded Image" descr="LabVIEW_Learning_Path_for_Slid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1123950"/>
            <a:ext cx="8150586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谢谢！</a:t>
            </a:r>
            <a:endParaRPr lang="zh-CN" dirty="0"/>
          </a:p>
        </p:txBody>
      </p:sp>
      <p:sp>
        <p:nvSpPr>
          <p:cNvPr id="153607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err="1" smtClean="0">
                <a:latin typeface="黑体"/>
                <a:cs typeface="黑体"/>
              </a:rPr>
              <a:t>请完成调查表并取回您的课程</a:t>
            </a:r>
            <a:r>
              <a:rPr lang="zh-CN" altLang="en-US" sz="3200" dirty="0" smtClean="0">
                <a:latin typeface="黑体"/>
                <a:cs typeface="黑体"/>
              </a:rPr>
              <a:t>光盘</a:t>
            </a:r>
            <a:r>
              <a:rPr lang="en-US" sz="3200" dirty="0" smtClean="0">
                <a:latin typeface="黑体"/>
                <a:cs typeface="黑体"/>
              </a:rPr>
              <a:t>。</a:t>
            </a:r>
            <a:endParaRPr 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83&quot;&gt;&lt;/object&gt;&lt;object type=&quot;2&quot; unique_id=&quot;10084&quot;&gt;&lt;object type=&quot;3&quot; unique_id=&quot;10085&quot;&gt;&lt;property id=&quot;20148&quot; value=&quot;5&quot;/&gt;&lt;property id=&quot;20300&quot; value=&quot;Slide 1 - &amp;quot;&amp;lt;Course Name&amp;gt;&amp;quot;&quot;/&gt;&lt;property id=&quot;20307&quot; value=&quot;257&quot;/&gt;&lt;/object&gt;&lt;object type=&quot;3&quot; unique_id=&quot;10086&quot;&gt;&lt;property id=&quot;20148&quot; value=&quot;5&quot;/&gt;&lt;property id=&quot;20300&quot; value=&quot;Slide 2 - &amp;quot;What You Need To Get Started&amp;quot;&quot;/&gt;&lt;property id=&quot;20307&quot; value=&quot;258&quot;/&gt;&lt;/object&gt;&lt;object type=&quot;3&quot; unique_id=&quot;10087&quot;&gt;&lt;property id=&quot;20148&quot; value=&quot;5&quot;/&gt;&lt;property id=&quot;20300&quot; value=&quot;Slide 3 - &amp;quot;File Locations&amp;quot;&quot;/&gt;&lt;property id=&quot;20307&quot; value=&quot;259&quot;/&gt;&lt;/object&gt;&lt;object type=&quot;3&quot; unique_id=&quot;10088&quot;&gt;&lt;property id=&quot;20148&quot; value=&quot;5&quot;/&gt;&lt;property id=&quot;20300&quot; value=&quot;Slide 4 - &amp;quot;Instructional Methods&amp;quot;&quot;/&gt;&lt;property id=&quot;20307&quot; value=&quot;260&quot;/&gt;&lt;/object&gt;&lt;object type=&quot;3&quot; unique_id=&quot;10089&quot;&gt;&lt;property id=&quot;20148&quot; value=&quot;5&quot;/&gt;&lt;property id=&quot;20300&quot; value=&quot;Slide 5 - &amp;quot;Getting The Most Out Of This Course&amp;quot;&quot;/&gt;&lt;property id=&quot;20307&quot; value=&quot;261&quot;/&gt;&lt;/object&gt;&lt;object type=&quot;3&quot; unique_id=&quot;10090&quot;&gt;&lt;property id=&quot;20148&quot; value=&quot;5&quot;/&gt;&lt;property id=&quot;20300&quot; value=&quot;Slide 6&quot;/&gt;&lt;property id=&quot;20307&quot; value=&quot;262&quot;/&gt;&lt;/object&gt;&lt;object type=&quot;3&quot; unique_id=&quot;10091&quot;&gt;&lt;property id=&quot;20148&quot; value=&quot;5&quot;/&gt;&lt;property id=&quot;20300&quot; value=&quot;Slide 7 - &amp;quot;Course Learning Map&amp;quot;&quot;/&gt;&lt;property id=&quot;20307&quot; value=&quot;263&quot;/&gt;&lt;/object&gt;&lt;object type=&quot;3&quot; unique_id=&quot;10092&quot;&gt;&lt;property id=&quot;20148&quot; value=&quot;5&quot;/&gt;&lt;property id=&quot;20300&quot; value=&quot;Slide 8 - &amp;quot;Course Goals&amp;quot;&quot;/&gt;&lt;property id=&quot;20307&quot; value=&quot;264&quot;/&gt;&lt;/object&gt;&lt;object type=&quot;3&quot; unique_id=&quot;10202&quot;&gt;&lt;property id=&quot;20148&quot; value=&quot;5&quot;/&gt;&lt;property id=&quot;20300&quot; value=&quot;Slide 10 - &amp;quot;Continuing Your LabVIEW Education&amp;quot;&quot;/&gt;&lt;property id=&quot;20307&quot; value=&quot;265&quot;/&gt;&lt;/object&gt;&lt;object type=&quot;3&quot; unique_id=&quot;10204&quot;&gt;&lt;property id=&quot;20148&quot; value=&quot;5&quot;/&gt;&lt;property id=&quot;20300&quot; value=&quot;Slide 13&quot;/&gt;&lt;property id=&quot;20307&quot; value=&quot;269&quot;/&gt;&lt;/object&gt;&lt;object type=&quot;3&quot; unique_id=&quot;10205&quot;&gt;&lt;property id=&quot;20148&quot; value=&quot;5&quot;/&gt;&lt;property id=&quot;20300&quot; value=&quot;Slide 14 - &amp;quot;Thank you!&amp;quot;&quot;/&gt;&lt;property id=&quot;20307&quot; value=&quot;268&quot;/&gt;&lt;/object&gt;&lt;object type=&quot;3&quot; unique_id=&quot;10276&quot;&gt;&lt;property id=&quot;20148&quot; value=&quot;5&quot;/&gt;&lt;property id=&quot;20300&quot; value=&quot;Slide 9 - &amp;quot;Insert your course slides here&amp;quot;&quot;/&gt;&lt;property id=&quot;20307&quot; value=&quot;272&quot;/&gt;&lt;/object&gt;&lt;object type=&quot;3&quot; unique_id=&quot;10277&quot;&gt;&lt;property id=&quot;20148&quot; value=&quot;5&quot;/&gt;&lt;property id=&quot;20300&quot; value=&quot;Slide 11 - &amp;quot;Continuing Your LabVIEW Education&amp;quot;&quot;/&gt;&lt;property id=&quot;20307&quot; value=&quot;270&quot;/&gt;&lt;/object&gt;&lt;object type=&quot;3&quot; unique_id=&quot;10278&quot;&gt;&lt;property id=&quot;20148&quot; value=&quot;5&quot;/&gt;&lt;property id=&quot;20300&quot; value=&quot;Slide 12 - &amp;quot;Continue Your Learning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ustEd 16_9 Template">
  <a:themeElements>
    <a:clrScheme name="NI Color Theme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B4CA934BB69CBA448FE5CEB4A0079032" ma:contentTypeVersion="2" ma:contentTypeDescription="新建文档。" ma:contentTypeScope="" ma:versionID="0df5993d2e081fec7b733b0111e5b64a">
  <xsd:schema xmlns:xsd="http://www.w3.org/2001/XMLSchema" xmlns:xs="http://www.w3.org/2001/XMLSchema" xmlns:p="http://schemas.microsoft.com/office/2006/metadata/properties" xmlns:ns2="cf8861c8-2652-4653-abf9-eef8d1e92623" targetNamespace="http://schemas.microsoft.com/office/2006/metadata/properties" ma:root="true" ma:fieldsID="49a18ea4820bcef875a3f424c15b19ce" ns2:_="">
    <xsd:import namespace="cf8861c8-2652-4653-abf9-eef8d1e9262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8861c8-2652-4653-abf9-eef8d1e9262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72AC9C-B375-4384-9E15-9A7705E952C8}"/>
</file>

<file path=customXml/itemProps2.xml><?xml version="1.0" encoding="utf-8"?>
<ds:datastoreItem xmlns:ds="http://schemas.openxmlformats.org/officeDocument/2006/customXml" ds:itemID="{1C1C8359-EF51-4D1A-954B-AD1C52407145}"/>
</file>

<file path=customXml/itemProps3.xml><?xml version="1.0" encoding="utf-8"?>
<ds:datastoreItem xmlns:ds="http://schemas.openxmlformats.org/officeDocument/2006/customXml" ds:itemID="{624E4445-A07A-4C43-ABA7-1C467E2E8E0F}"/>
</file>

<file path=docProps/app.xml><?xml version="1.0" encoding="utf-8"?>
<Properties xmlns="http://schemas.openxmlformats.org/officeDocument/2006/extended-properties" xmlns:vt="http://schemas.openxmlformats.org/officeDocument/2006/docPropsVTypes">
  <Template>temptemplate</Template>
  <TotalTime>4260</TotalTime>
  <Words>147</Words>
  <Application>Microsoft Office PowerPoint</Application>
  <PresentationFormat>On-screen Show (16:9)</PresentationFormat>
  <Paragraphs>48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CustEd 16_9 Template</vt:lpstr>
      <vt:lpstr>Slide 1</vt:lpstr>
      <vt:lpstr>Slide 2</vt:lpstr>
      <vt:lpstr>Slide 3</vt:lpstr>
      <vt:lpstr>Slide 4</vt:lpstr>
      <vt:lpstr>Slide 5</vt:lpstr>
      <vt:lpstr>谢谢！</vt:lpstr>
    </vt:vector>
  </TitlesOfParts>
  <Company>National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Name&gt;</dc:title>
  <dc:creator>hsmith</dc:creator>
  <cp:lastModifiedBy>yujzhang</cp:lastModifiedBy>
  <cp:revision>236</cp:revision>
  <dcterms:created xsi:type="dcterms:W3CDTF">2007-10-28T01:05:52Z</dcterms:created>
  <dcterms:modified xsi:type="dcterms:W3CDTF">2015-01-20T06:42:41Z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0x010100B4CA934BB69CBA448FE5CEB4A0079032</vt:lpwstr>
  </property>
</Properties>
</file>