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2"/>
  </p:notesMasterIdLst>
  <p:sldIdLst>
    <p:sldId id="256" r:id="rId2"/>
    <p:sldId id="264" r:id="rId3"/>
    <p:sldId id="257" r:id="rId4"/>
    <p:sldId id="258" r:id="rId5"/>
    <p:sldId id="259" r:id="rId6"/>
    <p:sldId id="260"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3448"/>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05F1F-DAE1-4613-A7C5-F0256A72AFEB}"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FD1F3A-C377-4D3B-84D1-74D3FA1E8398}">
      <dgm:prSet/>
      <dgm:spPr/>
      <dgm:t>
        <a:bodyPr/>
        <a:lstStyle/>
        <a:p>
          <a:pPr>
            <a:lnSpc>
              <a:spcPct val="100000"/>
            </a:lnSpc>
            <a:defRPr cap="all"/>
          </a:pPr>
          <a:r>
            <a:rPr lang="en-US"/>
            <a:t>Traditionally Smart contracts, which are auto-executing have predefined agreements with stored in blockchain and requires human intervention or supervision.</a:t>
          </a:r>
        </a:p>
      </dgm:t>
    </dgm:pt>
    <dgm:pt modelId="{B642AC1E-E21A-4D71-8A69-1BC896C2E427}" type="parTrans" cxnId="{1517557E-ADAE-42E8-B7CC-B503AEC5ABD2}">
      <dgm:prSet/>
      <dgm:spPr/>
      <dgm:t>
        <a:bodyPr/>
        <a:lstStyle/>
        <a:p>
          <a:endParaRPr lang="en-US"/>
        </a:p>
      </dgm:t>
    </dgm:pt>
    <dgm:pt modelId="{1E63BE1F-2C7D-42F7-9988-B9B76B86A0F6}" type="sibTrans" cxnId="{1517557E-ADAE-42E8-B7CC-B503AEC5ABD2}">
      <dgm:prSet/>
      <dgm:spPr/>
      <dgm:t>
        <a:bodyPr/>
        <a:lstStyle/>
        <a:p>
          <a:endParaRPr lang="en-US"/>
        </a:p>
      </dgm:t>
    </dgm:pt>
    <dgm:pt modelId="{D54556DC-CDB1-42D5-A3E4-17CCE85E82CC}">
      <dgm:prSet/>
      <dgm:spPr/>
      <dgm:t>
        <a:bodyPr/>
        <a:lstStyle/>
        <a:p>
          <a:pPr>
            <a:lnSpc>
              <a:spcPct val="100000"/>
            </a:lnSpc>
            <a:defRPr cap="all"/>
          </a:pPr>
          <a:r>
            <a:rPr lang="en-US"/>
            <a:t>The aim of our project is to create AI-generated smart contracts to automate and improve the process by using artificial intelligence.</a:t>
          </a:r>
        </a:p>
      </dgm:t>
    </dgm:pt>
    <dgm:pt modelId="{ABAE3E44-2E4D-4D83-8C5C-89090C515585}" type="parTrans" cxnId="{85F9651F-A8D9-45E6-BB60-D37A3BED6190}">
      <dgm:prSet/>
      <dgm:spPr/>
      <dgm:t>
        <a:bodyPr/>
        <a:lstStyle/>
        <a:p>
          <a:endParaRPr lang="en-US"/>
        </a:p>
      </dgm:t>
    </dgm:pt>
    <dgm:pt modelId="{4E88030C-CD3A-40D0-BF6D-2072736EEC62}" type="sibTrans" cxnId="{85F9651F-A8D9-45E6-BB60-D37A3BED6190}">
      <dgm:prSet/>
      <dgm:spPr/>
      <dgm:t>
        <a:bodyPr/>
        <a:lstStyle/>
        <a:p>
          <a:endParaRPr lang="en-US"/>
        </a:p>
      </dgm:t>
    </dgm:pt>
    <dgm:pt modelId="{F2A73E27-BC17-410C-9B6A-96D9DB6CD8FB}" type="pres">
      <dgm:prSet presAssocID="{43905F1F-DAE1-4613-A7C5-F0256A72AFEB}" presName="root" presStyleCnt="0">
        <dgm:presLayoutVars>
          <dgm:dir/>
          <dgm:resizeHandles val="exact"/>
        </dgm:presLayoutVars>
      </dgm:prSet>
      <dgm:spPr/>
    </dgm:pt>
    <dgm:pt modelId="{B4C33331-44CD-4236-9E38-CB89E6401C06}" type="pres">
      <dgm:prSet presAssocID="{30FD1F3A-C377-4D3B-84D1-74D3FA1E8398}" presName="compNode" presStyleCnt="0"/>
      <dgm:spPr/>
    </dgm:pt>
    <dgm:pt modelId="{DEC77AA5-7645-44F7-A0C6-D40AB70DE071}" type="pres">
      <dgm:prSet presAssocID="{30FD1F3A-C377-4D3B-84D1-74D3FA1E8398}" presName="iconBgRect" presStyleLbl="bgShp" presStyleIdx="0" presStyleCnt="2"/>
      <dgm:spPr/>
    </dgm:pt>
    <dgm:pt modelId="{C269740D-5DC1-4C22-AA81-5C499973518E}" type="pres">
      <dgm:prSet presAssocID="{30FD1F3A-C377-4D3B-84D1-74D3FA1E83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E522B08C-03C2-4718-806D-8F3115F0B989}" type="pres">
      <dgm:prSet presAssocID="{30FD1F3A-C377-4D3B-84D1-74D3FA1E8398}" presName="spaceRect" presStyleCnt="0"/>
      <dgm:spPr/>
    </dgm:pt>
    <dgm:pt modelId="{B6A07999-1CA4-4E8C-A7E4-C03604AFB4AA}" type="pres">
      <dgm:prSet presAssocID="{30FD1F3A-C377-4D3B-84D1-74D3FA1E8398}" presName="textRect" presStyleLbl="revTx" presStyleIdx="0" presStyleCnt="2">
        <dgm:presLayoutVars>
          <dgm:chMax val="1"/>
          <dgm:chPref val="1"/>
        </dgm:presLayoutVars>
      </dgm:prSet>
      <dgm:spPr/>
    </dgm:pt>
    <dgm:pt modelId="{D503A0C7-38A8-443E-B10F-5499D4C16E1D}" type="pres">
      <dgm:prSet presAssocID="{1E63BE1F-2C7D-42F7-9988-B9B76B86A0F6}" presName="sibTrans" presStyleCnt="0"/>
      <dgm:spPr/>
    </dgm:pt>
    <dgm:pt modelId="{D207BC95-9B50-4B1F-A9D1-3CA8FE168D19}" type="pres">
      <dgm:prSet presAssocID="{D54556DC-CDB1-42D5-A3E4-17CCE85E82CC}" presName="compNode" presStyleCnt="0"/>
      <dgm:spPr/>
    </dgm:pt>
    <dgm:pt modelId="{AA1A978F-26AE-4E5C-A82A-68E7270BFE06}" type="pres">
      <dgm:prSet presAssocID="{D54556DC-CDB1-42D5-A3E4-17CCE85E82CC}" presName="iconBgRect" presStyleLbl="bgShp" presStyleIdx="1" presStyleCnt="2"/>
      <dgm:spPr/>
    </dgm:pt>
    <dgm:pt modelId="{BCB25FE7-FDEB-44FB-A51B-7F79A026C4A0}" type="pres">
      <dgm:prSet presAssocID="{D54556DC-CDB1-42D5-A3E4-17CCE85E82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53E30CD-AF01-4ECD-BDCF-1AF9175F8512}" type="pres">
      <dgm:prSet presAssocID="{D54556DC-CDB1-42D5-A3E4-17CCE85E82CC}" presName="spaceRect" presStyleCnt="0"/>
      <dgm:spPr/>
    </dgm:pt>
    <dgm:pt modelId="{78C139A4-8209-4FED-BE19-180124F7E7EC}" type="pres">
      <dgm:prSet presAssocID="{D54556DC-CDB1-42D5-A3E4-17CCE85E82CC}" presName="textRect" presStyleLbl="revTx" presStyleIdx="1" presStyleCnt="2">
        <dgm:presLayoutVars>
          <dgm:chMax val="1"/>
          <dgm:chPref val="1"/>
        </dgm:presLayoutVars>
      </dgm:prSet>
      <dgm:spPr/>
    </dgm:pt>
  </dgm:ptLst>
  <dgm:cxnLst>
    <dgm:cxn modelId="{85F9651F-A8D9-45E6-BB60-D37A3BED6190}" srcId="{43905F1F-DAE1-4613-A7C5-F0256A72AFEB}" destId="{D54556DC-CDB1-42D5-A3E4-17CCE85E82CC}" srcOrd="1" destOrd="0" parTransId="{ABAE3E44-2E4D-4D83-8C5C-89090C515585}" sibTransId="{4E88030C-CD3A-40D0-BF6D-2072736EEC62}"/>
    <dgm:cxn modelId="{95901C4C-C610-4A79-A2FE-75ED0EAAA6FC}" type="presOf" srcId="{D54556DC-CDB1-42D5-A3E4-17CCE85E82CC}" destId="{78C139A4-8209-4FED-BE19-180124F7E7EC}" srcOrd="0" destOrd="0" presId="urn:microsoft.com/office/officeart/2018/5/layout/IconCircleLabelList"/>
    <dgm:cxn modelId="{1517557E-ADAE-42E8-B7CC-B503AEC5ABD2}" srcId="{43905F1F-DAE1-4613-A7C5-F0256A72AFEB}" destId="{30FD1F3A-C377-4D3B-84D1-74D3FA1E8398}" srcOrd="0" destOrd="0" parTransId="{B642AC1E-E21A-4D71-8A69-1BC896C2E427}" sibTransId="{1E63BE1F-2C7D-42F7-9988-B9B76B86A0F6}"/>
    <dgm:cxn modelId="{CF455A8B-331E-4AF5-9304-72F21DF96F3F}" type="presOf" srcId="{43905F1F-DAE1-4613-A7C5-F0256A72AFEB}" destId="{F2A73E27-BC17-410C-9B6A-96D9DB6CD8FB}" srcOrd="0" destOrd="0" presId="urn:microsoft.com/office/officeart/2018/5/layout/IconCircleLabelList"/>
    <dgm:cxn modelId="{42486FA4-3428-4461-B06E-F5677F5CA6FC}" type="presOf" srcId="{30FD1F3A-C377-4D3B-84D1-74D3FA1E8398}" destId="{B6A07999-1CA4-4E8C-A7E4-C03604AFB4AA}" srcOrd="0" destOrd="0" presId="urn:microsoft.com/office/officeart/2018/5/layout/IconCircleLabelList"/>
    <dgm:cxn modelId="{92EB7DC9-CEDF-4CCC-B2DB-86E014049EC7}" type="presParOf" srcId="{F2A73E27-BC17-410C-9B6A-96D9DB6CD8FB}" destId="{B4C33331-44CD-4236-9E38-CB89E6401C06}" srcOrd="0" destOrd="0" presId="urn:microsoft.com/office/officeart/2018/5/layout/IconCircleLabelList"/>
    <dgm:cxn modelId="{A8998AC0-15B5-4F5E-B05E-64DD7CFDA18C}" type="presParOf" srcId="{B4C33331-44CD-4236-9E38-CB89E6401C06}" destId="{DEC77AA5-7645-44F7-A0C6-D40AB70DE071}" srcOrd="0" destOrd="0" presId="urn:microsoft.com/office/officeart/2018/5/layout/IconCircleLabelList"/>
    <dgm:cxn modelId="{E4A85D60-38E8-4863-B051-603D2756AE66}" type="presParOf" srcId="{B4C33331-44CD-4236-9E38-CB89E6401C06}" destId="{C269740D-5DC1-4C22-AA81-5C499973518E}" srcOrd="1" destOrd="0" presId="urn:microsoft.com/office/officeart/2018/5/layout/IconCircleLabelList"/>
    <dgm:cxn modelId="{71CFC18A-3EC0-4ADF-A3CC-D9E0578DF2A7}" type="presParOf" srcId="{B4C33331-44CD-4236-9E38-CB89E6401C06}" destId="{E522B08C-03C2-4718-806D-8F3115F0B989}" srcOrd="2" destOrd="0" presId="urn:microsoft.com/office/officeart/2018/5/layout/IconCircleLabelList"/>
    <dgm:cxn modelId="{A0DDB66D-CD63-4A1F-A39A-239CFE215BBF}" type="presParOf" srcId="{B4C33331-44CD-4236-9E38-CB89E6401C06}" destId="{B6A07999-1CA4-4E8C-A7E4-C03604AFB4AA}" srcOrd="3" destOrd="0" presId="urn:microsoft.com/office/officeart/2018/5/layout/IconCircleLabelList"/>
    <dgm:cxn modelId="{B9563C1D-AA0D-4EC7-884A-245606F2F796}" type="presParOf" srcId="{F2A73E27-BC17-410C-9B6A-96D9DB6CD8FB}" destId="{D503A0C7-38A8-443E-B10F-5499D4C16E1D}" srcOrd="1" destOrd="0" presId="urn:microsoft.com/office/officeart/2018/5/layout/IconCircleLabelList"/>
    <dgm:cxn modelId="{06EEA3FB-6253-465F-97A8-67C6D7EDB0A1}" type="presParOf" srcId="{F2A73E27-BC17-410C-9B6A-96D9DB6CD8FB}" destId="{D207BC95-9B50-4B1F-A9D1-3CA8FE168D19}" srcOrd="2" destOrd="0" presId="urn:microsoft.com/office/officeart/2018/5/layout/IconCircleLabelList"/>
    <dgm:cxn modelId="{D99C9831-7588-49C7-B904-645F691BB266}" type="presParOf" srcId="{D207BC95-9B50-4B1F-A9D1-3CA8FE168D19}" destId="{AA1A978F-26AE-4E5C-A82A-68E7270BFE06}" srcOrd="0" destOrd="0" presId="urn:microsoft.com/office/officeart/2018/5/layout/IconCircleLabelList"/>
    <dgm:cxn modelId="{611F7C03-85BF-4856-B1C3-04BA8A24A004}" type="presParOf" srcId="{D207BC95-9B50-4B1F-A9D1-3CA8FE168D19}" destId="{BCB25FE7-FDEB-44FB-A51B-7F79A026C4A0}" srcOrd="1" destOrd="0" presId="urn:microsoft.com/office/officeart/2018/5/layout/IconCircleLabelList"/>
    <dgm:cxn modelId="{E696A8BF-B045-4012-BD8C-EA04EE13997E}" type="presParOf" srcId="{D207BC95-9B50-4B1F-A9D1-3CA8FE168D19}" destId="{E53E30CD-AF01-4ECD-BDCF-1AF9175F8512}" srcOrd="2" destOrd="0" presId="urn:microsoft.com/office/officeart/2018/5/layout/IconCircleLabelList"/>
    <dgm:cxn modelId="{29238E57-B8FE-4AE0-AB75-39F553073978}" type="presParOf" srcId="{D207BC95-9B50-4B1F-A9D1-3CA8FE168D19}" destId="{78C139A4-8209-4FED-BE19-180124F7E7E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A94F3E-5DC9-4789-8A7E-4FCE5D0F10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BD69E4-3FA9-4C2F-BBEC-093A5D58A819}">
      <dgm:prSet/>
      <dgm:spPr/>
      <dgm:t>
        <a:bodyPr/>
        <a:lstStyle/>
        <a:p>
          <a:r>
            <a:rPr lang="en-US" b="1"/>
            <a:t>Some of the benefits are:- </a:t>
          </a:r>
          <a:endParaRPr lang="en-US"/>
        </a:p>
      </dgm:t>
    </dgm:pt>
    <dgm:pt modelId="{083EC7CD-625C-48F8-B4AC-C48653A8CCDF}" type="parTrans" cxnId="{3649176C-3EF5-4F7B-AF63-93FAEB691E85}">
      <dgm:prSet/>
      <dgm:spPr/>
      <dgm:t>
        <a:bodyPr/>
        <a:lstStyle/>
        <a:p>
          <a:endParaRPr lang="en-US"/>
        </a:p>
      </dgm:t>
    </dgm:pt>
    <dgm:pt modelId="{1A74D980-3636-4D32-AB93-10A2D1AFA90D}" type="sibTrans" cxnId="{3649176C-3EF5-4F7B-AF63-93FAEB691E85}">
      <dgm:prSet/>
      <dgm:spPr/>
      <dgm:t>
        <a:bodyPr/>
        <a:lstStyle/>
        <a:p>
          <a:endParaRPr lang="en-US"/>
        </a:p>
      </dgm:t>
    </dgm:pt>
    <dgm:pt modelId="{A0CD9191-F090-48F7-A11C-7A35DBB155DE}">
      <dgm:prSet/>
      <dgm:spPr/>
      <dgm:t>
        <a:bodyPr/>
        <a:lstStyle/>
        <a:p>
          <a:r>
            <a:rPr lang="en-US"/>
            <a:t>Accuracy and Reliability </a:t>
          </a:r>
        </a:p>
      </dgm:t>
    </dgm:pt>
    <dgm:pt modelId="{DE04F0DA-DEED-4D42-9619-D8257E705CA7}" type="parTrans" cxnId="{AD24AC1A-6AE1-45C0-965B-0696E4605C16}">
      <dgm:prSet/>
      <dgm:spPr/>
      <dgm:t>
        <a:bodyPr/>
        <a:lstStyle/>
        <a:p>
          <a:endParaRPr lang="en-US"/>
        </a:p>
      </dgm:t>
    </dgm:pt>
    <dgm:pt modelId="{1F007144-0719-40BE-9DD2-4A8BFEC157B3}" type="sibTrans" cxnId="{AD24AC1A-6AE1-45C0-965B-0696E4605C16}">
      <dgm:prSet/>
      <dgm:spPr/>
      <dgm:t>
        <a:bodyPr/>
        <a:lstStyle/>
        <a:p>
          <a:endParaRPr lang="en-US"/>
        </a:p>
      </dgm:t>
    </dgm:pt>
    <dgm:pt modelId="{916F4D00-48F9-4FC4-98CC-85E7AE70B052}">
      <dgm:prSet/>
      <dgm:spPr/>
      <dgm:t>
        <a:bodyPr/>
        <a:lstStyle/>
        <a:p>
          <a:r>
            <a:rPr lang="en-US"/>
            <a:t>Interpretability and Explain-ability</a:t>
          </a:r>
        </a:p>
      </dgm:t>
    </dgm:pt>
    <dgm:pt modelId="{D8B3321F-FA8D-4668-9BCC-D4B2DEA0F5D6}" type="parTrans" cxnId="{35448BF3-9EBB-4152-9700-DDAA8AF5ADDB}">
      <dgm:prSet/>
      <dgm:spPr/>
      <dgm:t>
        <a:bodyPr/>
        <a:lstStyle/>
        <a:p>
          <a:endParaRPr lang="en-US"/>
        </a:p>
      </dgm:t>
    </dgm:pt>
    <dgm:pt modelId="{8585BCDB-DA18-45D7-ACED-8964BF958E93}" type="sibTrans" cxnId="{35448BF3-9EBB-4152-9700-DDAA8AF5ADDB}">
      <dgm:prSet/>
      <dgm:spPr/>
      <dgm:t>
        <a:bodyPr/>
        <a:lstStyle/>
        <a:p>
          <a:endParaRPr lang="en-US"/>
        </a:p>
      </dgm:t>
    </dgm:pt>
    <dgm:pt modelId="{808C11C5-4682-4E60-ADBE-447C845B5475}">
      <dgm:prSet/>
      <dgm:spPr/>
      <dgm:t>
        <a:bodyPr/>
        <a:lstStyle/>
        <a:p>
          <a:r>
            <a:rPr lang="en-US"/>
            <a:t>Legal Compliance </a:t>
          </a:r>
        </a:p>
      </dgm:t>
    </dgm:pt>
    <dgm:pt modelId="{104954BC-AA26-4B3F-B8A3-70B8DE5F5C5B}" type="parTrans" cxnId="{21EB8D36-0E69-49BB-ACE2-E705CE1D0565}">
      <dgm:prSet/>
      <dgm:spPr/>
      <dgm:t>
        <a:bodyPr/>
        <a:lstStyle/>
        <a:p>
          <a:endParaRPr lang="en-US"/>
        </a:p>
      </dgm:t>
    </dgm:pt>
    <dgm:pt modelId="{64937C68-1D40-4DEB-B024-F95371E8A33E}" type="sibTrans" cxnId="{21EB8D36-0E69-49BB-ACE2-E705CE1D0565}">
      <dgm:prSet/>
      <dgm:spPr/>
      <dgm:t>
        <a:bodyPr/>
        <a:lstStyle/>
        <a:p>
          <a:endParaRPr lang="en-US"/>
        </a:p>
      </dgm:t>
    </dgm:pt>
    <dgm:pt modelId="{88197D15-D0E9-4E99-B321-5695ADC81A94}">
      <dgm:prSet/>
      <dgm:spPr/>
      <dgm:t>
        <a:bodyPr/>
        <a:lstStyle/>
        <a:p>
          <a:r>
            <a:rPr lang="en-US"/>
            <a:t>Security and Privacy </a:t>
          </a:r>
        </a:p>
      </dgm:t>
    </dgm:pt>
    <dgm:pt modelId="{7F99EFAE-532B-47A2-93D6-8EFC092605F5}" type="parTrans" cxnId="{FA205B20-3432-4C23-BACA-397C0AA875D9}">
      <dgm:prSet/>
      <dgm:spPr/>
      <dgm:t>
        <a:bodyPr/>
        <a:lstStyle/>
        <a:p>
          <a:endParaRPr lang="en-US"/>
        </a:p>
      </dgm:t>
    </dgm:pt>
    <dgm:pt modelId="{7C05228E-2D71-41C1-B197-BF29F8BC7C24}" type="sibTrans" cxnId="{FA205B20-3432-4C23-BACA-397C0AA875D9}">
      <dgm:prSet/>
      <dgm:spPr/>
      <dgm:t>
        <a:bodyPr/>
        <a:lstStyle/>
        <a:p>
          <a:endParaRPr lang="en-US"/>
        </a:p>
      </dgm:t>
    </dgm:pt>
    <dgm:pt modelId="{445774BF-D3EA-44BC-AAC5-01557F4EB190}">
      <dgm:prSet/>
      <dgm:spPr/>
      <dgm:t>
        <a:bodyPr/>
        <a:lstStyle/>
        <a:p>
          <a:r>
            <a:rPr lang="en-US"/>
            <a:t>Human-Machine Collaboration </a:t>
          </a:r>
        </a:p>
      </dgm:t>
    </dgm:pt>
    <dgm:pt modelId="{2DD2DE80-D10B-426E-895D-3E4B7FFE4F22}" type="parTrans" cxnId="{9C680D1B-B790-48A7-9401-2022395B2A8A}">
      <dgm:prSet/>
      <dgm:spPr/>
      <dgm:t>
        <a:bodyPr/>
        <a:lstStyle/>
        <a:p>
          <a:endParaRPr lang="en-US"/>
        </a:p>
      </dgm:t>
    </dgm:pt>
    <dgm:pt modelId="{60C4F00A-1F02-4FEC-9763-D4F63B789E00}" type="sibTrans" cxnId="{9C680D1B-B790-48A7-9401-2022395B2A8A}">
      <dgm:prSet/>
      <dgm:spPr/>
      <dgm:t>
        <a:bodyPr/>
        <a:lstStyle/>
        <a:p>
          <a:endParaRPr lang="en-US"/>
        </a:p>
      </dgm:t>
    </dgm:pt>
    <dgm:pt modelId="{70D77152-36A4-44E4-99F7-61D007972D7D}" type="pres">
      <dgm:prSet presAssocID="{40A94F3E-5DC9-4789-8A7E-4FCE5D0F1012}" presName="root" presStyleCnt="0">
        <dgm:presLayoutVars>
          <dgm:dir/>
          <dgm:resizeHandles val="exact"/>
        </dgm:presLayoutVars>
      </dgm:prSet>
      <dgm:spPr/>
    </dgm:pt>
    <dgm:pt modelId="{28C28675-B3D9-4908-84D7-348868175BC1}" type="pres">
      <dgm:prSet presAssocID="{70BD69E4-3FA9-4C2F-BBEC-093A5D58A819}" presName="compNode" presStyleCnt="0"/>
      <dgm:spPr/>
    </dgm:pt>
    <dgm:pt modelId="{73D51745-742B-48CC-961F-65D3E8D12E4B}" type="pres">
      <dgm:prSet presAssocID="{70BD69E4-3FA9-4C2F-BBEC-093A5D58A819}" presName="bgRect" presStyleLbl="bgShp" presStyleIdx="0" presStyleCnt="6"/>
      <dgm:spPr/>
    </dgm:pt>
    <dgm:pt modelId="{00591A33-93DC-4A23-A4F4-9BA372C6E7DE}" type="pres">
      <dgm:prSet presAssocID="{70BD69E4-3FA9-4C2F-BBEC-093A5D58A81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CAC181FC-0D27-4FE8-B40B-0D6D7929EB7B}" type="pres">
      <dgm:prSet presAssocID="{70BD69E4-3FA9-4C2F-BBEC-093A5D58A819}" presName="spaceRect" presStyleCnt="0"/>
      <dgm:spPr/>
    </dgm:pt>
    <dgm:pt modelId="{5F7EC027-346A-49B2-A51C-6C880FA54C86}" type="pres">
      <dgm:prSet presAssocID="{70BD69E4-3FA9-4C2F-BBEC-093A5D58A819}" presName="parTx" presStyleLbl="revTx" presStyleIdx="0" presStyleCnt="6">
        <dgm:presLayoutVars>
          <dgm:chMax val="0"/>
          <dgm:chPref val="0"/>
        </dgm:presLayoutVars>
      </dgm:prSet>
      <dgm:spPr/>
    </dgm:pt>
    <dgm:pt modelId="{60C4DD25-A7C5-49F8-BD5E-F781DCCF930B}" type="pres">
      <dgm:prSet presAssocID="{1A74D980-3636-4D32-AB93-10A2D1AFA90D}" presName="sibTrans" presStyleCnt="0"/>
      <dgm:spPr/>
    </dgm:pt>
    <dgm:pt modelId="{AFD2758E-FD05-40FF-B901-C18CBF4CBA7C}" type="pres">
      <dgm:prSet presAssocID="{A0CD9191-F090-48F7-A11C-7A35DBB155DE}" presName="compNode" presStyleCnt="0"/>
      <dgm:spPr/>
    </dgm:pt>
    <dgm:pt modelId="{5A5B34A9-58E6-4EB7-823E-EEE54410743A}" type="pres">
      <dgm:prSet presAssocID="{A0CD9191-F090-48F7-A11C-7A35DBB155DE}" presName="bgRect" presStyleLbl="bgShp" presStyleIdx="1" presStyleCnt="6"/>
      <dgm:spPr/>
    </dgm:pt>
    <dgm:pt modelId="{0136FEFD-AB3B-4961-846B-01594E49246A}" type="pres">
      <dgm:prSet presAssocID="{A0CD9191-F090-48F7-A11C-7A35DBB155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B31823A6-E1DC-4AA2-BD88-63685F2CF3AB}" type="pres">
      <dgm:prSet presAssocID="{A0CD9191-F090-48F7-A11C-7A35DBB155DE}" presName="spaceRect" presStyleCnt="0"/>
      <dgm:spPr/>
    </dgm:pt>
    <dgm:pt modelId="{ED16F0F5-0E38-4CD8-8C23-47016D1EB046}" type="pres">
      <dgm:prSet presAssocID="{A0CD9191-F090-48F7-A11C-7A35DBB155DE}" presName="parTx" presStyleLbl="revTx" presStyleIdx="1" presStyleCnt="6">
        <dgm:presLayoutVars>
          <dgm:chMax val="0"/>
          <dgm:chPref val="0"/>
        </dgm:presLayoutVars>
      </dgm:prSet>
      <dgm:spPr/>
    </dgm:pt>
    <dgm:pt modelId="{9C626C11-6F21-44CB-B1E9-011EF535C464}" type="pres">
      <dgm:prSet presAssocID="{1F007144-0719-40BE-9DD2-4A8BFEC157B3}" presName="sibTrans" presStyleCnt="0"/>
      <dgm:spPr/>
    </dgm:pt>
    <dgm:pt modelId="{923C3D15-680F-43E2-BC62-3D28AA32BC8F}" type="pres">
      <dgm:prSet presAssocID="{916F4D00-48F9-4FC4-98CC-85E7AE70B052}" presName="compNode" presStyleCnt="0"/>
      <dgm:spPr/>
    </dgm:pt>
    <dgm:pt modelId="{99943B1E-9AE8-4FE8-BF45-61017A1DD7EC}" type="pres">
      <dgm:prSet presAssocID="{916F4D00-48F9-4FC4-98CC-85E7AE70B052}" presName="bgRect" presStyleLbl="bgShp" presStyleIdx="2" presStyleCnt="6"/>
      <dgm:spPr/>
    </dgm:pt>
    <dgm:pt modelId="{D2F2C17F-62B8-46E7-B226-AA08E0C874FB}" type="pres">
      <dgm:prSet presAssocID="{916F4D00-48F9-4FC4-98CC-85E7AE70B05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374179F6-38CD-4BF3-9B90-FE58DA462744}" type="pres">
      <dgm:prSet presAssocID="{916F4D00-48F9-4FC4-98CC-85E7AE70B052}" presName="spaceRect" presStyleCnt="0"/>
      <dgm:spPr/>
    </dgm:pt>
    <dgm:pt modelId="{1EDA72DC-21E9-4C0F-BE82-2DD19D3FC0D2}" type="pres">
      <dgm:prSet presAssocID="{916F4D00-48F9-4FC4-98CC-85E7AE70B052}" presName="parTx" presStyleLbl="revTx" presStyleIdx="2" presStyleCnt="6">
        <dgm:presLayoutVars>
          <dgm:chMax val="0"/>
          <dgm:chPref val="0"/>
        </dgm:presLayoutVars>
      </dgm:prSet>
      <dgm:spPr/>
    </dgm:pt>
    <dgm:pt modelId="{4029B8BC-F88D-4847-9C68-B76392667E32}" type="pres">
      <dgm:prSet presAssocID="{8585BCDB-DA18-45D7-ACED-8964BF958E93}" presName="sibTrans" presStyleCnt="0"/>
      <dgm:spPr/>
    </dgm:pt>
    <dgm:pt modelId="{50D3CDA6-492D-4531-8868-D4A3CC99537F}" type="pres">
      <dgm:prSet presAssocID="{808C11C5-4682-4E60-ADBE-447C845B5475}" presName="compNode" presStyleCnt="0"/>
      <dgm:spPr/>
    </dgm:pt>
    <dgm:pt modelId="{E2CB84EF-220F-49A8-9038-7CB7B91F9FEF}" type="pres">
      <dgm:prSet presAssocID="{808C11C5-4682-4E60-ADBE-447C845B5475}" presName="bgRect" presStyleLbl="bgShp" presStyleIdx="3" presStyleCnt="6"/>
      <dgm:spPr/>
    </dgm:pt>
    <dgm:pt modelId="{B1756BF4-91FA-422C-8E31-BC4199174071}" type="pres">
      <dgm:prSet presAssocID="{808C11C5-4682-4E60-ADBE-447C845B547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19A77B24-F7EE-4B09-8A06-4E3E978AD68B}" type="pres">
      <dgm:prSet presAssocID="{808C11C5-4682-4E60-ADBE-447C845B5475}" presName="spaceRect" presStyleCnt="0"/>
      <dgm:spPr/>
    </dgm:pt>
    <dgm:pt modelId="{F851522E-92CA-48F3-8E7E-742184BA6AD3}" type="pres">
      <dgm:prSet presAssocID="{808C11C5-4682-4E60-ADBE-447C845B5475}" presName="parTx" presStyleLbl="revTx" presStyleIdx="3" presStyleCnt="6">
        <dgm:presLayoutVars>
          <dgm:chMax val="0"/>
          <dgm:chPref val="0"/>
        </dgm:presLayoutVars>
      </dgm:prSet>
      <dgm:spPr/>
    </dgm:pt>
    <dgm:pt modelId="{3DE5AFE0-F727-4483-A6AD-47C094964286}" type="pres">
      <dgm:prSet presAssocID="{64937C68-1D40-4DEB-B024-F95371E8A33E}" presName="sibTrans" presStyleCnt="0"/>
      <dgm:spPr/>
    </dgm:pt>
    <dgm:pt modelId="{502BBDC3-116B-4A7F-8090-B9DD198129FB}" type="pres">
      <dgm:prSet presAssocID="{88197D15-D0E9-4E99-B321-5695ADC81A94}" presName="compNode" presStyleCnt="0"/>
      <dgm:spPr/>
    </dgm:pt>
    <dgm:pt modelId="{1F3EC7C6-3F64-44A8-8319-F74C285D8A17}" type="pres">
      <dgm:prSet presAssocID="{88197D15-D0E9-4E99-B321-5695ADC81A94}" presName="bgRect" presStyleLbl="bgShp" presStyleIdx="4" presStyleCnt="6"/>
      <dgm:spPr/>
    </dgm:pt>
    <dgm:pt modelId="{403A77D7-E627-4049-AB51-30BAB4D2CAF4}" type="pres">
      <dgm:prSet presAssocID="{88197D15-D0E9-4E99-B321-5695ADC81A9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1A08DF5F-9D8F-4010-9D93-4349CABE0B05}" type="pres">
      <dgm:prSet presAssocID="{88197D15-D0E9-4E99-B321-5695ADC81A94}" presName="spaceRect" presStyleCnt="0"/>
      <dgm:spPr/>
    </dgm:pt>
    <dgm:pt modelId="{95958FAA-530D-4B2B-BC74-3AAD3DFBF364}" type="pres">
      <dgm:prSet presAssocID="{88197D15-D0E9-4E99-B321-5695ADC81A94}" presName="parTx" presStyleLbl="revTx" presStyleIdx="4" presStyleCnt="6">
        <dgm:presLayoutVars>
          <dgm:chMax val="0"/>
          <dgm:chPref val="0"/>
        </dgm:presLayoutVars>
      </dgm:prSet>
      <dgm:spPr/>
    </dgm:pt>
    <dgm:pt modelId="{D7C5909A-4922-4794-B528-E533B3135708}" type="pres">
      <dgm:prSet presAssocID="{7C05228E-2D71-41C1-B197-BF29F8BC7C24}" presName="sibTrans" presStyleCnt="0"/>
      <dgm:spPr/>
    </dgm:pt>
    <dgm:pt modelId="{96206A46-79ED-40A0-9B5E-D2A8F5F1BABE}" type="pres">
      <dgm:prSet presAssocID="{445774BF-D3EA-44BC-AAC5-01557F4EB190}" presName="compNode" presStyleCnt="0"/>
      <dgm:spPr/>
    </dgm:pt>
    <dgm:pt modelId="{7516B882-24A6-4876-994E-729A87F89577}" type="pres">
      <dgm:prSet presAssocID="{445774BF-D3EA-44BC-AAC5-01557F4EB190}" presName="bgRect" presStyleLbl="bgShp" presStyleIdx="5" presStyleCnt="6"/>
      <dgm:spPr/>
    </dgm:pt>
    <dgm:pt modelId="{3A772EBA-EB11-469D-B1E0-5603F4ECCE59}" type="pres">
      <dgm:prSet presAssocID="{445774BF-D3EA-44BC-AAC5-01557F4EB19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D7B7D137-0FB6-4BFF-8149-BFCE67297F11}" type="pres">
      <dgm:prSet presAssocID="{445774BF-D3EA-44BC-AAC5-01557F4EB190}" presName="spaceRect" presStyleCnt="0"/>
      <dgm:spPr/>
    </dgm:pt>
    <dgm:pt modelId="{0DADDD14-9A0A-416E-AD25-B224FD074322}" type="pres">
      <dgm:prSet presAssocID="{445774BF-D3EA-44BC-AAC5-01557F4EB190}" presName="parTx" presStyleLbl="revTx" presStyleIdx="5" presStyleCnt="6">
        <dgm:presLayoutVars>
          <dgm:chMax val="0"/>
          <dgm:chPref val="0"/>
        </dgm:presLayoutVars>
      </dgm:prSet>
      <dgm:spPr/>
    </dgm:pt>
  </dgm:ptLst>
  <dgm:cxnLst>
    <dgm:cxn modelId="{D6AA8106-A731-4EA0-8AD7-5A2E908BDC16}" type="presOf" srcId="{916F4D00-48F9-4FC4-98CC-85E7AE70B052}" destId="{1EDA72DC-21E9-4C0F-BE82-2DD19D3FC0D2}" srcOrd="0" destOrd="0" presId="urn:microsoft.com/office/officeart/2018/2/layout/IconVerticalSolidList"/>
    <dgm:cxn modelId="{AD24AC1A-6AE1-45C0-965B-0696E4605C16}" srcId="{40A94F3E-5DC9-4789-8A7E-4FCE5D0F1012}" destId="{A0CD9191-F090-48F7-A11C-7A35DBB155DE}" srcOrd="1" destOrd="0" parTransId="{DE04F0DA-DEED-4D42-9619-D8257E705CA7}" sibTransId="{1F007144-0719-40BE-9DD2-4A8BFEC157B3}"/>
    <dgm:cxn modelId="{9C680D1B-B790-48A7-9401-2022395B2A8A}" srcId="{40A94F3E-5DC9-4789-8A7E-4FCE5D0F1012}" destId="{445774BF-D3EA-44BC-AAC5-01557F4EB190}" srcOrd="5" destOrd="0" parTransId="{2DD2DE80-D10B-426E-895D-3E4B7FFE4F22}" sibTransId="{60C4F00A-1F02-4FEC-9763-D4F63B789E00}"/>
    <dgm:cxn modelId="{FA205B20-3432-4C23-BACA-397C0AA875D9}" srcId="{40A94F3E-5DC9-4789-8A7E-4FCE5D0F1012}" destId="{88197D15-D0E9-4E99-B321-5695ADC81A94}" srcOrd="4" destOrd="0" parTransId="{7F99EFAE-532B-47A2-93D6-8EFC092605F5}" sibTransId="{7C05228E-2D71-41C1-B197-BF29F8BC7C24}"/>
    <dgm:cxn modelId="{21EB8D36-0E69-49BB-ACE2-E705CE1D0565}" srcId="{40A94F3E-5DC9-4789-8A7E-4FCE5D0F1012}" destId="{808C11C5-4682-4E60-ADBE-447C845B5475}" srcOrd="3" destOrd="0" parTransId="{104954BC-AA26-4B3F-B8A3-70B8DE5F5C5B}" sibTransId="{64937C68-1D40-4DEB-B024-F95371E8A33E}"/>
    <dgm:cxn modelId="{5E9BA736-E60F-49DF-9DD0-39FFDB5E420E}" type="presOf" srcId="{A0CD9191-F090-48F7-A11C-7A35DBB155DE}" destId="{ED16F0F5-0E38-4CD8-8C23-47016D1EB046}" srcOrd="0" destOrd="0" presId="urn:microsoft.com/office/officeart/2018/2/layout/IconVerticalSolidList"/>
    <dgm:cxn modelId="{2A74DE41-BF7C-49C2-93D2-C34932253761}" type="presOf" srcId="{88197D15-D0E9-4E99-B321-5695ADC81A94}" destId="{95958FAA-530D-4B2B-BC74-3AAD3DFBF364}" srcOrd="0" destOrd="0" presId="urn:microsoft.com/office/officeart/2018/2/layout/IconVerticalSolidList"/>
    <dgm:cxn modelId="{F097EF66-AB65-47A0-96BC-D8E909932A0A}" type="presOf" srcId="{808C11C5-4682-4E60-ADBE-447C845B5475}" destId="{F851522E-92CA-48F3-8E7E-742184BA6AD3}" srcOrd="0" destOrd="0" presId="urn:microsoft.com/office/officeart/2018/2/layout/IconVerticalSolidList"/>
    <dgm:cxn modelId="{3649176C-3EF5-4F7B-AF63-93FAEB691E85}" srcId="{40A94F3E-5DC9-4789-8A7E-4FCE5D0F1012}" destId="{70BD69E4-3FA9-4C2F-BBEC-093A5D58A819}" srcOrd="0" destOrd="0" parTransId="{083EC7CD-625C-48F8-B4AC-C48653A8CCDF}" sibTransId="{1A74D980-3636-4D32-AB93-10A2D1AFA90D}"/>
    <dgm:cxn modelId="{F72CCC59-F907-4C28-9AF1-52145B709C2D}" type="presOf" srcId="{445774BF-D3EA-44BC-AAC5-01557F4EB190}" destId="{0DADDD14-9A0A-416E-AD25-B224FD074322}" srcOrd="0" destOrd="0" presId="urn:microsoft.com/office/officeart/2018/2/layout/IconVerticalSolidList"/>
    <dgm:cxn modelId="{C6648BE7-C05E-4671-98ED-E5686AE87689}" type="presOf" srcId="{70BD69E4-3FA9-4C2F-BBEC-093A5D58A819}" destId="{5F7EC027-346A-49B2-A51C-6C880FA54C86}" srcOrd="0" destOrd="0" presId="urn:microsoft.com/office/officeart/2018/2/layout/IconVerticalSolidList"/>
    <dgm:cxn modelId="{35448BF3-9EBB-4152-9700-DDAA8AF5ADDB}" srcId="{40A94F3E-5DC9-4789-8A7E-4FCE5D0F1012}" destId="{916F4D00-48F9-4FC4-98CC-85E7AE70B052}" srcOrd="2" destOrd="0" parTransId="{D8B3321F-FA8D-4668-9BCC-D4B2DEA0F5D6}" sibTransId="{8585BCDB-DA18-45D7-ACED-8964BF958E93}"/>
    <dgm:cxn modelId="{0D2436F9-B544-4E2E-A4B6-A115BC384A39}" type="presOf" srcId="{40A94F3E-5DC9-4789-8A7E-4FCE5D0F1012}" destId="{70D77152-36A4-44E4-99F7-61D007972D7D}" srcOrd="0" destOrd="0" presId="urn:microsoft.com/office/officeart/2018/2/layout/IconVerticalSolidList"/>
    <dgm:cxn modelId="{ECB70A5F-FE00-4B8F-8F5B-EFA540BB4B34}" type="presParOf" srcId="{70D77152-36A4-44E4-99F7-61D007972D7D}" destId="{28C28675-B3D9-4908-84D7-348868175BC1}" srcOrd="0" destOrd="0" presId="urn:microsoft.com/office/officeart/2018/2/layout/IconVerticalSolidList"/>
    <dgm:cxn modelId="{BBDB7745-2DD9-4A4D-A9D3-425DFCDC2305}" type="presParOf" srcId="{28C28675-B3D9-4908-84D7-348868175BC1}" destId="{73D51745-742B-48CC-961F-65D3E8D12E4B}" srcOrd="0" destOrd="0" presId="urn:microsoft.com/office/officeart/2018/2/layout/IconVerticalSolidList"/>
    <dgm:cxn modelId="{8B5704A8-4F9A-41F9-A421-E5E206BFAA4D}" type="presParOf" srcId="{28C28675-B3D9-4908-84D7-348868175BC1}" destId="{00591A33-93DC-4A23-A4F4-9BA372C6E7DE}" srcOrd="1" destOrd="0" presId="urn:microsoft.com/office/officeart/2018/2/layout/IconVerticalSolidList"/>
    <dgm:cxn modelId="{7D42B71C-F820-486C-B474-46E969189049}" type="presParOf" srcId="{28C28675-B3D9-4908-84D7-348868175BC1}" destId="{CAC181FC-0D27-4FE8-B40B-0D6D7929EB7B}" srcOrd="2" destOrd="0" presId="urn:microsoft.com/office/officeart/2018/2/layout/IconVerticalSolidList"/>
    <dgm:cxn modelId="{7BDFCC1D-29E5-4241-AA17-152038CE2CEA}" type="presParOf" srcId="{28C28675-B3D9-4908-84D7-348868175BC1}" destId="{5F7EC027-346A-49B2-A51C-6C880FA54C86}" srcOrd="3" destOrd="0" presId="urn:microsoft.com/office/officeart/2018/2/layout/IconVerticalSolidList"/>
    <dgm:cxn modelId="{05A7BE73-E6E4-4626-8D8F-FEA9637AD6CB}" type="presParOf" srcId="{70D77152-36A4-44E4-99F7-61D007972D7D}" destId="{60C4DD25-A7C5-49F8-BD5E-F781DCCF930B}" srcOrd="1" destOrd="0" presId="urn:microsoft.com/office/officeart/2018/2/layout/IconVerticalSolidList"/>
    <dgm:cxn modelId="{F2F23027-FCDE-41E6-B9E7-A7934438EAD2}" type="presParOf" srcId="{70D77152-36A4-44E4-99F7-61D007972D7D}" destId="{AFD2758E-FD05-40FF-B901-C18CBF4CBA7C}" srcOrd="2" destOrd="0" presId="urn:microsoft.com/office/officeart/2018/2/layout/IconVerticalSolidList"/>
    <dgm:cxn modelId="{23D85DC0-2BC3-4008-80D9-1FA60A397A6A}" type="presParOf" srcId="{AFD2758E-FD05-40FF-B901-C18CBF4CBA7C}" destId="{5A5B34A9-58E6-4EB7-823E-EEE54410743A}" srcOrd="0" destOrd="0" presId="urn:microsoft.com/office/officeart/2018/2/layout/IconVerticalSolidList"/>
    <dgm:cxn modelId="{DEB5F5B2-7C62-408F-997D-978F8257195E}" type="presParOf" srcId="{AFD2758E-FD05-40FF-B901-C18CBF4CBA7C}" destId="{0136FEFD-AB3B-4961-846B-01594E49246A}" srcOrd="1" destOrd="0" presId="urn:microsoft.com/office/officeart/2018/2/layout/IconVerticalSolidList"/>
    <dgm:cxn modelId="{02D23858-7D9F-4FDE-B732-587E9233160F}" type="presParOf" srcId="{AFD2758E-FD05-40FF-B901-C18CBF4CBA7C}" destId="{B31823A6-E1DC-4AA2-BD88-63685F2CF3AB}" srcOrd="2" destOrd="0" presId="urn:microsoft.com/office/officeart/2018/2/layout/IconVerticalSolidList"/>
    <dgm:cxn modelId="{A8952DE4-41B7-40AA-A3B9-F517C461348D}" type="presParOf" srcId="{AFD2758E-FD05-40FF-B901-C18CBF4CBA7C}" destId="{ED16F0F5-0E38-4CD8-8C23-47016D1EB046}" srcOrd="3" destOrd="0" presId="urn:microsoft.com/office/officeart/2018/2/layout/IconVerticalSolidList"/>
    <dgm:cxn modelId="{2325F982-DA6F-4A10-86C4-0F8BEA20BFC6}" type="presParOf" srcId="{70D77152-36A4-44E4-99F7-61D007972D7D}" destId="{9C626C11-6F21-44CB-B1E9-011EF535C464}" srcOrd="3" destOrd="0" presId="urn:microsoft.com/office/officeart/2018/2/layout/IconVerticalSolidList"/>
    <dgm:cxn modelId="{DC134CE9-6379-4182-BD72-FD736BF7C9B9}" type="presParOf" srcId="{70D77152-36A4-44E4-99F7-61D007972D7D}" destId="{923C3D15-680F-43E2-BC62-3D28AA32BC8F}" srcOrd="4" destOrd="0" presId="urn:microsoft.com/office/officeart/2018/2/layout/IconVerticalSolidList"/>
    <dgm:cxn modelId="{0350378C-F27D-4E94-8EB1-40504DE0BE9F}" type="presParOf" srcId="{923C3D15-680F-43E2-BC62-3D28AA32BC8F}" destId="{99943B1E-9AE8-4FE8-BF45-61017A1DD7EC}" srcOrd="0" destOrd="0" presId="urn:microsoft.com/office/officeart/2018/2/layout/IconVerticalSolidList"/>
    <dgm:cxn modelId="{733E795C-8DD1-4CFD-99AB-71C0EA8B2D93}" type="presParOf" srcId="{923C3D15-680F-43E2-BC62-3D28AA32BC8F}" destId="{D2F2C17F-62B8-46E7-B226-AA08E0C874FB}" srcOrd="1" destOrd="0" presId="urn:microsoft.com/office/officeart/2018/2/layout/IconVerticalSolidList"/>
    <dgm:cxn modelId="{D31B1B26-0063-41C5-AE41-0BC8E02B8F9D}" type="presParOf" srcId="{923C3D15-680F-43E2-BC62-3D28AA32BC8F}" destId="{374179F6-38CD-4BF3-9B90-FE58DA462744}" srcOrd="2" destOrd="0" presId="urn:microsoft.com/office/officeart/2018/2/layout/IconVerticalSolidList"/>
    <dgm:cxn modelId="{6A7B6771-E896-4A49-8917-D1F76DC2C728}" type="presParOf" srcId="{923C3D15-680F-43E2-BC62-3D28AA32BC8F}" destId="{1EDA72DC-21E9-4C0F-BE82-2DD19D3FC0D2}" srcOrd="3" destOrd="0" presId="urn:microsoft.com/office/officeart/2018/2/layout/IconVerticalSolidList"/>
    <dgm:cxn modelId="{63AC4068-A120-414F-B118-3521821D4AD2}" type="presParOf" srcId="{70D77152-36A4-44E4-99F7-61D007972D7D}" destId="{4029B8BC-F88D-4847-9C68-B76392667E32}" srcOrd="5" destOrd="0" presId="urn:microsoft.com/office/officeart/2018/2/layout/IconVerticalSolidList"/>
    <dgm:cxn modelId="{D9034460-5D89-4741-AEBD-5BC5B14E3DC9}" type="presParOf" srcId="{70D77152-36A4-44E4-99F7-61D007972D7D}" destId="{50D3CDA6-492D-4531-8868-D4A3CC99537F}" srcOrd="6" destOrd="0" presId="urn:microsoft.com/office/officeart/2018/2/layout/IconVerticalSolidList"/>
    <dgm:cxn modelId="{4E7707ED-9FCC-47E8-86CB-73E451B7288A}" type="presParOf" srcId="{50D3CDA6-492D-4531-8868-D4A3CC99537F}" destId="{E2CB84EF-220F-49A8-9038-7CB7B91F9FEF}" srcOrd="0" destOrd="0" presId="urn:microsoft.com/office/officeart/2018/2/layout/IconVerticalSolidList"/>
    <dgm:cxn modelId="{AA52EFBE-CBA1-45F5-85EC-E6EAC6585C57}" type="presParOf" srcId="{50D3CDA6-492D-4531-8868-D4A3CC99537F}" destId="{B1756BF4-91FA-422C-8E31-BC4199174071}" srcOrd="1" destOrd="0" presId="urn:microsoft.com/office/officeart/2018/2/layout/IconVerticalSolidList"/>
    <dgm:cxn modelId="{CAA16660-572D-4C98-85FC-3DAA06216460}" type="presParOf" srcId="{50D3CDA6-492D-4531-8868-D4A3CC99537F}" destId="{19A77B24-F7EE-4B09-8A06-4E3E978AD68B}" srcOrd="2" destOrd="0" presId="urn:microsoft.com/office/officeart/2018/2/layout/IconVerticalSolidList"/>
    <dgm:cxn modelId="{D34C728B-5F22-48FE-BA21-4B38937612B8}" type="presParOf" srcId="{50D3CDA6-492D-4531-8868-D4A3CC99537F}" destId="{F851522E-92CA-48F3-8E7E-742184BA6AD3}" srcOrd="3" destOrd="0" presId="urn:microsoft.com/office/officeart/2018/2/layout/IconVerticalSolidList"/>
    <dgm:cxn modelId="{A18BA102-330F-40A1-86F3-49B6ECBC14A8}" type="presParOf" srcId="{70D77152-36A4-44E4-99F7-61D007972D7D}" destId="{3DE5AFE0-F727-4483-A6AD-47C094964286}" srcOrd="7" destOrd="0" presId="urn:microsoft.com/office/officeart/2018/2/layout/IconVerticalSolidList"/>
    <dgm:cxn modelId="{981BB5C2-91F4-4EEA-95CC-EED6FD5ABF30}" type="presParOf" srcId="{70D77152-36A4-44E4-99F7-61D007972D7D}" destId="{502BBDC3-116B-4A7F-8090-B9DD198129FB}" srcOrd="8" destOrd="0" presId="urn:microsoft.com/office/officeart/2018/2/layout/IconVerticalSolidList"/>
    <dgm:cxn modelId="{754D51A2-5BA7-422D-96E1-D784796A0D2E}" type="presParOf" srcId="{502BBDC3-116B-4A7F-8090-B9DD198129FB}" destId="{1F3EC7C6-3F64-44A8-8319-F74C285D8A17}" srcOrd="0" destOrd="0" presId="urn:microsoft.com/office/officeart/2018/2/layout/IconVerticalSolidList"/>
    <dgm:cxn modelId="{8258B04B-470C-4FB5-9F45-D8EFC592F6B6}" type="presParOf" srcId="{502BBDC3-116B-4A7F-8090-B9DD198129FB}" destId="{403A77D7-E627-4049-AB51-30BAB4D2CAF4}" srcOrd="1" destOrd="0" presId="urn:microsoft.com/office/officeart/2018/2/layout/IconVerticalSolidList"/>
    <dgm:cxn modelId="{849DD01A-D221-4CAB-9B4E-EC16EEFEDBF3}" type="presParOf" srcId="{502BBDC3-116B-4A7F-8090-B9DD198129FB}" destId="{1A08DF5F-9D8F-4010-9D93-4349CABE0B05}" srcOrd="2" destOrd="0" presId="urn:microsoft.com/office/officeart/2018/2/layout/IconVerticalSolidList"/>
    <dgm:cxn modelId="{42E45052-8FA8-4D3D-A11C-4B615C750B0E}" type="presParOf" srcId="{502BBDC3-116B-4A7F-8090-B9DD198129FB}" destId="{95958FAA-530D-4B2B-BC74-3AAD3DFBF364}" srcOrd="3" destOrd="0" presId="urn:microsoft.com/office/officeart/2018/2/layout/IconVerticalSolidList"/>
    <dgm:cxn modelId="{2103F54E-20D9-4E98-B75F-29A76612087A}" type="presParOf" srcId="{70D77152-36A4-44E4-99F7-61D007972D7D}" destId="{D7C5909A-4922-4794-B528-E533B3135708}" srcOrd="9" destOrd="0" presId="urn:microsoft.com/office/officeart/2018/2/layout/IconVerticalSolidList"/>
    <dgm:cxn modelId="{8CEB485A-1295-4117-AF16-864D3CC02D78}" type="presParOf" srcId="{70D77152-36A4-44E4-99F7-61D007972D7D}" destId="{96206A46-79ED-40A0-9B5E-D2A8F5F1BABE}" srcOrd="10" destOrd="0" presId="urn:microsoft.com/office/officeart/2018/2/layout/IconVerticalSolidList"/>
    <dgm:cxn modelId="{EC595CEE-1023-4187-AB82-A63E52FE5556}" type="presParOf" srcId="{96206A46-79ED-40A0-9B5E-D2A8F5F1BABE}" destId="{7516B882-24A6-4876-994E-729A87F89577}" srcOrd="0" destOrd="0" presId="urn:microsoft.com/office/officeart/2018/2/layout/IconVerticalSolidList"/>
    <dgm:cxn modelId="{7F1E20C3-7792-42D4-BAEC-BACCA05D916B}" type="presParOf" srcId="{96206A46-79ED-40A0-9B5E-D2A8F5F1BABE}" destId="{3A772EBA-EB11-469D-B1E0-5603F4ECCE59}" srcOrd="1" destOrd="0" presId="urn:microsoft.com/office/officeart/2018/2/layout/IconVerticalSolidList"/>
    <dgm:cxn modelId="{2142E4AA-7334-4990-924F-6CA4137398E2}" type="presParOf" srcId="{96206A46-79ED-40A0-9B5E-D2A8F5F1BABE}" destId="{D7B7D137-0FB6-4BFF-8149-BFCE67297F11}" srcOrd="2" destOrd="0" presId="urn:microsoft.com/office/officeart/2018/2/layout/IconVerticalSolidList"/>
    <dgm:cxn modelId="{A464E2FF-1740-4789-8435-89EB38FD7703}" type="presParOf" srcId="{96206A46-79ED-40A0-9B5E-D2A8F5F1BABE}" destId="{0DADDD14-9A0A-416E-AD25-B224FD0743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81411D-367F-4D2D-9C5D-E713AFD4901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F4F55AC-A121-418D-A885-6F8B947E74A9}">
      <dgm:prSet/>
      <dgm:spPr/>
      <dgm:t>
        <a:bodyPr/>
        <a:lstStyle/>
        <a:p>
          <a:r>
            <a:rPr lang="en-US"/>
            <a:t>Traditionally, the contracts might contain some hidden terms and condition which is not known by either of the parties, included by the third party. </a:t>
          </a:r>
        </a:p>
      </dgm:t>
    </dgm:pt>
    <dgm:pt modelId="{4B67BD3F-BFB3-4D4E-932F-763EE72519FF}" type="parTrans" cxnId="{1754EFE3-1BBF-4638-9011-F3001FCF1265}">
      <dgm:prSet/>
      <dgm:spPr/>
      <dgm:t>
        <a:bodyPr/>
        <a:lstStyle/>
        <a:p>
          <a:endParaRPr lang="en-US"/>
        </a:p>
      </dgm:t>
    </dgm:pt>
    <dgm:pt modelId="{CC727E34-E034-4B90-937D-4F2F5A2DDCBA}" type="sibTrans" cxnId="{1754EFE3-1BBF-4638-9011-F3001FCF1265}">
      <dgm:prSet/>
      <dgm:spPr/>
      <dgm:t>
        <a:bodyPr/>
        <a:lstStyle/>
        <a:p>
          <a:endParaRPr lang="en-US"/>
        </a:p>
      </dgm:t>
    </dgm:pt>
    <dgm:pt modelId="{D7A3B0D8-BDDC-42EE-AC5A-2AF941FB9085}">
      <dgm:prSet/>
      <dgm:spPr/>
      <dgm:t>
        <a:bodyPr/>
        <a:lstStyle/>
        <a:p>
          <a:r>
            <a:rPr lang="en-US"/>
            <a:t>AI-generated smart contracts overcome this situation.</a:t>
          </a:r>
        </a:p>
      </dgm:t>
    </dgm:pt>
    <dgm:pt modelId="{C1CFB356-079B-45EA-8F67-86842CF7781A}" type="parTrans" cxnId="{5423DE37-B374-4420-9281-77983B50B97E}">
      <dgm:prSet/>
      <dgm:spPr/>
      <dgm:t>
        <a:bodyPr/>
        <a:lstStyle/>
        <a:p>
          <a:endParaRPr lang="en-US"/>
        </a:p>
      </dgm:t>
    </dgm:pt>
    <dgm:pt modelId="{C2573CF8-022F-4420-9AC4-E0686E905E72}" type="sibTrans" cxnId="{5423DE37-B374-4420-9281-77983B50B97E}">
      <dgm:prSet/>
      <dgm:spPr/>
      <dgm:t>
        <a:bodyPr/>
        <a:lstStyle/>
        <a:p>
          <a:endParaRPr lang="en-US"/>
        </a:p>
      </dgm:t>
    </dgm:pt>
    <dgm:pt modelId="{CEDE43E1-4C1C-4D30-A453-1BEE8A29126C}">
      <dgm:prSet/>
      <dgm:spPr/>
      <dgm:t>
        <a:bodyPr/>
        <a:lstStyle/>
        <a:p>
          <a:r>
            <a:rPr lang="en-US"/>
            <a:t>Nothing is hidden, because of the use of blockchain.</a:t>
          </a:r>
        </a:p>
      </dgm:t>
    </dgm:pt>
    <dgm:pt modelId="{06E54ADF-2EAB-4D19-BD28-E3D3A073353C}" type="parTrans" cxnId="{ECE2316A-92FB-4AB0-AF26-3AD302790924}">
      <dgm:prSet/>
      <dgm:spPr/>
      <dgm:t>
        <a:bodyPr/>
        <a:lstStyle/>
        <a:p>
          <a:endParaRPr lang="en-US"/>
        </a:p>
      </dgm:t>
    </dgm:pt>
    <dgm:pt modelId="{32CCCA92-D722-4B7A-95E0-CB6638EC5ED2}" type="sibTrans" cxnId="{ECE2316A-92FB-4AB0-AF26-3AD302790924}">
      <dgm:prSet/>
      <dgm:spPr/>
      <dgm:t>
        <a:bodyPr/>
        <a:lstStyle/>
        <a:p>
          <a:endParaRPr lang="en-US"/>
        </a:p>
      </dgm:t>
    </dgm:pt>
    <dgm:pt modelId="{4118B482-8DFB-4CF3-A0BA-2C4032AFAFB9}">
      <dgm:prSet/>
      <dgm:spPr/>
      <dgm:t>
        <a:bodyPr/>
        <a:lstStyle/>
        <a:p>
          <a:r>
            <a:rPr lang="en-US"/>
            <a:t>It (smart contract) is created by keeping the legal terms in mind (legal data stored in the system).</a:t>
          </a:r>
        </a:p>
      </dgm:t>
    </dgm:pt>
    <dgm:pt modelId="{3D7895FF-AEB0-4E9A-B89C-FD0F23C473FB}" type="parTrans" cxnId="{C467A1A3-461C-44F7-AAE9-0AC5A7102C21}">
      <dgm:prSet/>
      <dgm:spPr/>
      <dgm:t>
        <a:bodyPr/>
        <a:lstStyle/>
        <a:p>
          <a:endParaRPr lang="en-US"/>
        </a:p>
      </dgm:t>
    </dgm:pt>
    <dgm:pt modelId="{CF1EA9B4-9E73-4DB9-B686-1868593FB7B3}" type="sibTrans" cxnId="{C467A1A3-461C-44F7-AAE9-0AC5A7102C21}">
      <dgm:prSet/>
      <dgm:spPr/>
      <dgm:t>
        <a:bodyPr/>
        <a:lstStyle/>
        <a:p>
          <a:endParaRPr lang="en-US"/>
        </a:p>
      </dgm:t>
    </dgm:pt>
    <dgm:pt modelId="{29A514AC-FE39-4023-86D1-6BB9AFDD8A88}">
      <dgm:prSet/>
      <dgm:spPr/>
      <dgm:t>
        <a:bodyPr/>
        <a:lstStyle/>
        <a:p>
          <a:r>
            <a:rPr lang="en-US"/>
            <a:t>Direct transaction, without the involvement of any trusted third party. </a:t>
          </a:r>
        </a:p>
      </dgm:t>
    </dgm:pt>
    <dgm:pt modelId="{9432141A-A4DD-4F70-BAF0-6EA628591374}" type="parTrans" cxnId="{FA9655A9-78E8-4E81-821D-1B94ED454460}">
      <dgm:prSet/>
      <dgm:spPr/>
      <dgm:t>
        <a:bodyPr/>
        <a:lstStyle/>
        <a:p>
          <a:endParaRPr lang="en-US"/>
        </a:p>
      </dgm:t>
    </dgm:pt>
    <dgm:pt modelId="{DF4C756A-955A-42ED-BCD8-54522290ADA4}" type="sibTrans" cxnId="{FA9655A9-78E8-4E81-821D-1B94ED454460}">
      <dgm:prSet/>
      <dgm:spPr/>
      <dgm:t>
        <a:bodyPr/>
        <a:lstStyle/>
        <a:p>
          <a:endParaRPr lang="en-US"/>
        </a:p>
      </dgm:t>
    </dgm:pt>
    <dgm:pt modelId="{EE44A047-7EBE-F54C-A84B-46C2A23EA2E9}" type="pres">
      <dgm:prSet presAssocID="{F381411D-367F-4D2D-9C5D-E713AFD49010}" presName="linear" presStyleCnt="0">
        <dgm:presLayoutVars>
          <dgm:animLvl val="lvl"/>
          <dgm:resizeHandles val="exact"/>
        </dgm:presLayoutVars>
      </dgm:prSet>
      <dgm:spPr/>
    </dgm:pt>
    <dgm:pt modelId="{50A95A4C-E058-C041-82A5-FE02B305596D}" type="pres">
      <dgm:prSet presAssocID="{6F4F55AC-A121-418D-A885-6F8B947E74A9}" presName="parentText" presStyleLbl="node1" presStyleIdx="0" presStyleCnt="1">
        <dgm:presLayoutVars>
          <dgm:chMax val="0"/>
          <dgm:bulletEnabled val="1"/>
        </dgm:presLayoutVars>
      </dgm:prSet>
      <dgm:spPr/>
    </dgm:pt>
    <dgm:pt modelId="{48CDB2EE-B221-FF40-886F-52028F2EE761}" type="pres">
      <dgm:prSet presAssocID="{6F4F55AC-A121-418D-A885-6F8B947E74A9}" presName="childText" presStyleLbl="revTx" presStyleIdx="0" presStyleCnt="1">
        <dgm:presLayoutVars>
          <dgm:bulletEnabled val="1"/>
        </dgm:presLayoutVars>
      </dgm:prSet>
      <dgm:spPr/>
    </dgm:pt>
  </dgm:ptLst>
  <dgm:cxnLst>
    <dgm:cxn modelId="{472F9602-E9BD-7A4B-9F08-ACFE8E0647A3}" type="presOf" srcId="{F381411D-367F-4D2D-9C5D-E713AFD49010}" destId="{EE44A047-7EBE-F54C-A84B-46C2A23EA2E9}" srcOrd="0" destOrd="0" presId="urn:microsoft.com/office/officeart/2005/8/layout/vList2"/>
    <dgm:cxn modelId="{89B00B22-FBD8-B04F-AD24-CB2E3EBB001F}" type="presOf" srcId="{D7A3B0D8-BDDC-42EE-AC5A-2AF941FB9085}" destId="{48CDB2EE-B221-FF40-886F-52028F2EE761}" srcOrd="0" destOrd="0" presId="urn:microsoft.com/office/officeart/2005/8/layout/vList2"/>
    <dgm:cxn modelId="{5423DE37-B374-4420-9281-77983B50B97E}" srcId="{6F4F55AC-A121-418D-A885-6F8B947E74A9}" destId="{D7A3B0D8-BDDC-42EE-AC5A-2AF941FB9085}" srcOrd="0" destOrd="0" parTransId="{C1CFB356-079B-45EA-8F67-86842CF7781A}" sibTransId="{C2573CF8-022F-4420-9AC4-E0686E905E72}"/>
    <dgm:cxn modelId="{055DD83C-D7DC-CD4B-AEEF-7B675AF75771}" type="presOf" srcId="{29A514AC-FE39-4023-86D1-6BB9AFDD8A88}" destId="{48CDB2EE-B221-FF40-886F-52028F2EE761}" srcOrd="0" destOrd="3" presId="urn:microsoft.com/office/officeart/2005/8/layout/vList2"/>
    <dgm:cxn modelId="{ECE2316A-92FB-4AB0-AF26-3AD302790924}" srcId="{6F4F55AC-A121-418D-A885-6F8B947E74A9}" destId="{CEDE43E1-4C1C-4D30-A453-1BEE8A29126C}" srcOrd="1" destOrd="0" parTransId="{06E54ADF-2EAB-4D19-BD28-E3D3A073353C}" sibTransId="{32CCCA92-D722-4B7A-95E0-CB6638EC5ED2}"/>
    <dgm:cxn modelId="{15786255-3304-C04D-866A-CF4D2D11CB3F}" type="presOf" srcId="{6F4F55AC-A121-418D-A885-6F8B947E74A9}" destId="{50A95A4C-E058-C041-82A5-FE02B305596D}" srcOrd="0" destOrd="0" presId="urn:microsoft.com/office/officeart/2005/8/layout/vList2"/>
    <dgm:cxn modelId="{1445C681-5155-B641-B1EC-ACBA93DE7FF3}" type="presOf" srcId="{4118B482-8DFB-4CF3-A0BA-2C4032AFAFB9}" destId="{48CDB2EE-B221-FF40-886F-52028F2EE761}" srcOrd="0" destOrd="2" presId="urn:microsoft.com/office/officeart/2005/8/layout/vList2"/>
    <dgm:cxn modelId="{C467A1A3-461C-44F7-AAE9-0AC5A7102C21}" srcId="{6F4F55AC-A121-418D-A885-6F8B947E74A9}" destId="{4118B482-8DFB-4CF3-A0BA-2C4032AFAFB9}" srcOrd="2" destOrd="0" parTransId="{3D7895FF-AEB0-4E9A-B89C-FD0F23C473FB}" sibTransId="{CF1EA9B4-9E73-4DB9-B686-1868593FB7B3}"/>
    <dgm:cxn modelId="{FA9655A9-78E8-4E81-821D-1B94ED454460}" srcId="{6F4F55AC-A121-418D-A885-6F8B947E74A9}" destId="{29A514AC-FE39-4023-86D1-6BB9AFDD8A88}" srcOrd="3" destOrd="0" parTransId="{9432141A-A4DD-4F70-BAF0-6EA628591374}" sibTransId="{DF4C756A-955A-42ED-BCD8-54522290ADA4}"/>
    <dgm:cxn modelId="{D85E0BD7-8903-E846-96BC-DE6B21A9F497}" type="presOf" srcId="{CEDE43E1-4C1C-4D30-A453-1BEE8A29126C}" destId="{48CDB2EE-B221-FF40-886F-52028F2EE761}" srcOrd="0" destOrd="1" presId="urn:microsoft.com/office/officeart/2005/8/layout/vList2"/>
    <dgm:cxn modelId="{1754EFE3-1BBF-4638-9011-F3001FCF1265}" srcId="{F381411D-367F-4D2D-9C5D-E713AFD49010}" destId="{6F4F55AC-A121-418D-A885-6F8B947E74A9}" srcOrd="0" destOrd="0" parTransId="{4B67BD3F-BFB3-4D4E-932F-763EE72519FF}" sibTransId="{CC727E34-E034-4B90-937D-4F2F5A2DDCBA}"/>
    <dgm:cxn modelId="{F15DCA14-7D0A-5B40-8260-64F6B4E540A4}" type="presParOf" srcId="{EE44A047-7EBE-F54C-A84B-46C2A23EA2E9}" destId="{50A95A4C-E058-C041-82A5-FE02B305596D}" srcOrd="0" destOrd="0" presId="urn:microsoft.com/office/officeart/2005/8/layout/vList2"/>
    <dgm:cxn modelId="{585DF5AB-C911-0C4C-B88A-CE7D6EC9A1CA}" type="presParOf" srcId="{EE44A047-7EBE-F54C-A84B-46C2A23EA2E9}" destId="{48CDB2EE-B221-FF40-886F-52028F2EE76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6ECC0C-5A8D-430D-90B3-AB6F347B97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47CFCA-F982-4559-9A05-FE113FA7FE9D}">
      <dgm:prSet/>
      <dgm:spPr/>
      <dgm:t>
        <a:bodyPr/>
        <a:lstStyle/>
        <a:p>
          <a:r>
            <a:rPr lang="en-US"/>
            <a:t>We as a team learnt the importance of teamwork.</a:t>
          </a:r>
        </a:p>
      </dgm:t>
    </dgm:pt>
    <dgm:pt modelId="{D3F65524-BB4F-469E-B118-B852B80BF0EB}" type="parTrans" cxnId="{1A82EB62-4CBB-4C70-B26A-0183C8CEFADE}">
      <dgm:prSet/>
      <dgm:spPr/>
      <dgm:t>
        <a:bodyPr/>
        <a:lstStyle/>
        <a:p>
          <a:endParaRPr lang="en-US"/>
        </a:p>
      </dgm:t>
    </dgm:pt>
    <dgm:pt modelId="{532AC342-2164-46B0-9A4A-9483D391EA4D}" type="sibTrans" cxnId="{1A82EB62-4CBB-4C70-B26A-0183C8CEFADE}">
      <dgm:prSet/>
      <dgm:spPr/>
      <dgm:t>
        <a:bodyPr/>
        <a:lstStyle/>
        <a:p>
          <a:endParaRPr lang="en-US"/>
        </a:p>
      </dgm:t>
    </dgm:pt>
    <dgm:pt modelId="{87D92552-3A74-42D9-B689-CE073F3B8D76}">
      <dgm:prSet/>
      <dgm:spPr/>
      <dgm:t>
        <a:bodyPr/>
        <a:lstStyle/>
        <a:p>
          <a:r>
            <a:rPr lang="en-US"/>
            <a:t>Why smart contracts are needed, their benefits and use in the real life.</a:t>
          </a:r>
        </a:p>
      </dgm:t>
    </dgm:pt>
    <dgm:pt modelId="{4204A780-6162-4ACF-A008-254738292B71}" type="parTrans" cxnId="{E8032DDA-CE1E-4B49-86B6-A62C8F3E0463}">
      <dgm:prSet/>
      <dgm:spPr/>
      <dgm:t>
        <a:bodyPr/>
        <a:lstStyle/>
        <a:p>
          <a:endParaRPr lang="en-US"/>
        </a:p>
      </dgm:t>
    </dgm:pt>
    <dgm:pt modelId="{D3E5F99E-015F-42F9-917A-66E04FAF3CB0}" type="sibTrans" cxnId="{E8032DDA-CE1E-4B49-86B6-A62C8F3E0463}">
      <dgm:prSet/>
      <dgm:spPr/>
      <dgm:t>
        <a:bodyPr/>
        <a:lstStyle/>
        <a:p>
          <a:endParaRPr lang="en-US"/>
        </a:p>
      </dgm:t>
    </dgm:pt>
    <dgm:pt modelId="{6737956B-8506-475C-8609-1F5340E5F205}">
      <dgm:prSet/>
      <dgm:spPr/>
      <dgm:t>
        <a:bodyPr/>
        <a:lstStyle/>
        <a:p>
          <a:r>
            <a:rPr lang="en-US"/>
            <a:t>Learnt about the solidity, how this is different from any other language.</a:t>
          </a:r>
        </a:p>
      </dgm:t>
    </dgm:pt>
    <dgm:pt modelId="{87A5D52B-1238-411D-8F95-167BFC9045CF}" type="parTrans" cxnId="{BF52DA5E-AEA5-4AFF-BE26-005BEF3D8770}">
      <dgm:prSet/>
      <dgm:spPr/>
      <dgm:t>
        <a:bodyPr/>
        <a:lstStyle/>
        <a:p>
          <a:endParaRPr lang="en-US"/>
        </a:p>
      </dgm:t>
    </dgm:pt>
    <dgm:pt modelId="{A691A0CE-838A-4846-B6C4-A2DEE433F6DD}" type="sibTrans" cxnId="{BF52DA5E-AEA5-4AFF-BE26-005BEF3D8770}">
      <dgm:prSet/>
      <dgm:spPr/>
      <dgm:t>
        <a:bodyPr/>
        <a:lstStyle/>
        <a:p>
          <a:endParaRPr lang="en-US"/>
        </a:p>
      </dgm:t>
    </dgm:pt>
    <dgm:pt modelId="{5B125334-BE72-4E8E-9B5E-B1604B403455}">
      <dgm:prSet/>
      <dgm:spPr/>
      <dgm:t>
        <a:bodyPr/>
        <a:lstStyle/>
        <a:p>
          <a:r>
            <a:rPr lang="en-US" dirty="0"/>
            <a:t>Working principle of chat API.</a:t>
          </a:r>
        </a:p>
      </dgm:t>
    </dgm:pt>
    <dgm:pt modelId="{D1F343F9-29F4-46F7-938A-F1C1BF939EEF}" type="parTrans" cxnId="{10298890-198C-4770-8639-E3F16CE35E57}">
      <dgm:prSet/>
      <dgm:spPr/>
      <dgm:t>
        <a:bodyPr/>
        <a:lstStyle/>
        <a:p>
          <a:endParaRPr lang="en-US"/>
        </a:p>
      </dgm:t>
    </dgm:pt>
    <dgm:pt modelId="{845877E7-4A20-401F-B793-65F0ED0FE8D3}" type="sibTrans" cxnId="{10298890-198C-4770-8639-E3F16CE35E57}">
      <dgm:prSet/>
      <dgm:spPr/>
      <dgm:t>
        <a:bodyPr/>
        <a:lstStyle/>
        <a:p>
          <a:endParaRPr lang="en-US"/>
        </a:p>
      </dgm:t>
    </dgm:pt>
    <dgm:pt modelId="{5634F182-3CF7-4B10-8BE7-C95BD8660F8E}">
      <dgm:prSet/>
      <dgm:spPr/>
      <dgm:t>
        <a:bodyPr/>
        <a:lstStyle/>
        <a:p>
          <a:r>
            <a:rPr lang="en-US" dirty="0"/>
            <a:t>Importance of HTML and CSS in the project (their cover page).</a:t>
          </a:r>
        </a:p>
      </dgm:t>
    </dgm:pt>
    <dgm:pt modelId="{D6E1D274-E665-4E8B-9927-F2800EE2CEEE}" type="parTrans" cxnId="{3EF4429B-3B8E-4050-A591-9A29136E1D7C}">
      <dgm:prSet/>
      <dgm:spPr/>
      <dgm:t>
        <a:bodyPr/>
        <a:lstStyle/>
        <a:p>
          <a:endParaRPr lang="en-US"/>
        </a:p>
      </dgm:t>
    </dgm:pt>
    <dgm:pt modelId="{676F5D13-127F-4165-A9E2-F1DF65363423}" type="sibTrans" cxnId="{3EF4429B-3B8E-4050-A591-9A29136E1D7C}">
      <dgm:prSet/>
      <dgm:spPr/>
      <dgm:t>
        <a:bodyPr/>
        <a:lstStyle/>
        <a:p>
          <a:endParaRPr lang="en-US"/>
        </a:p>
      </dgm:t>
    </dgm:pt>
    <dgm:pt modelId="{A11EBFA7-25C0-4157-9E39-E788C3F69496}" type="pres">
      <dgm:prSet presAssocID="{006ECC0C-5A8D-430D-90B3-AB6F347B974E}" presName="root" presStyleCnt="0">
        <dgm:presLayoutVars>
          <dgm:dir/>
          <dgm:resizeHandles val="exact"/>
        </dgm:presLayoutVars>
      </dgm:prSet>
      <dgm:spPr/>
    </dgm:pt>
    <dgm:pt modelId="{58ACA0F6-4E74-48B8-8C00-831FD30F0302}" type="pres">
      <dgm:prSet presAssocID="{7647CFCA-F982-4559-9A05-FE113FA7FE9D}" presName="compNode" presStyleCnt="0"/>
      <dgm:spPr/>
    </dgm:pt>
    <dgm:pt modelId="{258FC0D4-D8EA-415B-8857-3CA9D106DAEA}" type="pres">
      <dgm:prSet presAssocID="{7647CFCA-F982-4559-9A05-FE113FA7FE9D}" presName="bgRect" presStyleLbl="bgShp" presStyleIdx="0" presStyleCnt="5"/>
      <dgm:spPr/>
    </dgm:pt>
    <dgm:pt modelId="{CDD348FE-BDF5-43B5-ABB4-9C381809B511}" type="pres">
      <dgm:prSet presAssocID="{7647CFCA-F982-4559-9A05-FE113FA7FE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C4010399-4392-49C2-8FCB-2EC23016008F}" type="pres">
      <dgm:prSet presAssocID="{7647CFCA-F982-4559-9A05-FE113FA7FE9D}" presName="spaceRect" presStyleCnt="0"/>
      <dgm:spPr/>
    </dgm:pt>
    <dgm:pt modelId="{A3F4FF2D-428E-4510-BFB1-A8B8D83C548F}" type="pres">
      <dgm:prSet presAssocID="{7647CFCA-F982-4559-9A05-FE113FA7FE9D}" presName="parTx" presStyleLbl="revTx" presStyleIdx="0" presStyleCnt="5">
        <dgm:presLayoutVars>
          <dgm:chMax val="0"/>
          <dgm:chPref val="0"/>
        </dgm:presLayoutVars>
      </dgm:prSet>
      <dgm:spPr/>
    </dgm:pt>
    <dgm:pt modelId="{AEB436AF-4400-4296-9380-9FDDC44971FD}" type="pres">
      <dgm:prSet presAssocID="{532AC342-2164-46B0-9A4A-9483D391EA4D}" presName="sibTrans" presStyleCnt="0"/>
      <dgm:spPr/>
    </dgm:pt>
    <dgm:pt modelId="{6083C391-71EA-4542-8302-E6651A95EF23}" type="pres">
      <dgm:prSet presAssocID="{87D92552-3A74-42D9-B689-CE073F3B8D76}" presName="compNode" presStyleCnt="0"/>
      <dgm:spPr/>
    </dgm:pt>
    <dgm:pt modelId="{A05D2E31-1F97-4D89-8702-3743F092D08D}" type="pres">
      <dgm:prSet presAssocID="{87D92552-3A74-42D9-B689-CE073F3B8D76}" presName="bgRect" presStyleLbl="bgShp" presStyleIdx="1" presStyleCnt="5"/>
      <dgm:spPr/>
    </dgm:pt>
    <dgm:pt modelId="{05C3F11A-9A4E-4812-966E-4E7D48201F6E}" type="pres">
      <dgm:prSet presAssocID="{87D92552-3A74-42D9-B689-CE073F3B8D7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007AD88A-C785-4730-B193-368AFBAF5F8A}" type="pres">
      <dgm:prSet presAssocID="{87D92552-3A74-42D9-B689-CE073F3B8D76}" presName="spaceRect" presStyleCnt="0"/>
      <dgm:spPr/>
    </dgm:pt>
    <dgm:pt modelId="{7E1CE809-4E5D-4B14-AAB2-C7E77C1D77AB}" type="pres">
      <dgm:prSet presAssocID="{87D92552-3A74-42D9-B689-CE073F3B8D76}" presName="parTx" presStyleLbl="revTx" presStyleIdx="1" presStyleCnt="5">
        <dgm:presLayoutVars>
          <dgm:chMax val="0"/>
          <dgm:chPref val="0"/>
        </dgm:presLayoutVars>
      </dgm:prSet>
      <dgm:spPr/>
    </dgm:pt>
    <dgm:pt modelId="{A33446D9-C872-461B-B69C-66E404115A61}" type="pres">
      <dgm:prSet presAssocID="{D3E5F99E-015F-42F9-917A-66E04FAF3CB0}" presName="sibTrans" presStyleCnt="0"/>
      <dgm:spPr/>
    </dgm:pt>
    <dgm:pt modelId="{730ECA84-188F-47E6-8958-306F39C5FCE6}" type="pres">
      <dgm:prSet presAssocID="{6737956B-8506-475C-8609-1F5340E5F205}" presName="compNode" presStyleCnt="0"/>
      <dgm:spPr/>
    </dgm:pt>
    <dgm:pt modelId="{398C52A6-CEF3-4E6D-8CF4-EAF6DB7448F4}" type="pres">
      <dgm:prSet presAssocID="{6737956B-8506-475C-8609-1F5340E5F205}" presName="bgRect" presStyleLbl="bgShp" presStyleIdx="2" presStyleCnt="5"/>
      <dgm:spPr/>
    </dgm:pt>
    <dgm:pt modelId="{F0B4C893-07F9-4BA5-88D3-F89A0FF84335}" type="pres">
      <dgm:prSet presAssocID="{6737956B-8506-475C-8609-1F5340E5F20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a:ext>
      </dgm:extLst>
    </dgm:pt>
    <dgm:pt modelId="{7AC2E7C2-01D3-456C-8C06-9695EBA2C426}" type="pres">
      <dgm:prSet presAssocID="{6737956B-8506-475C-8609-1F5340E5F205}" presName="spaceRect" presStyleCnt="0"/>
      <dgm:spPr/>
    </dgm:pt>
    <dgm:pt modelId="{099F5877-64A6-4E90-8008-E775041315A3}" type="pres">
      <dgm:prSet presAssocID="{6737956B-8506-475C-8609-1F5340E5F205}" presName="parTx" presStyleLbl="revTx" presStyleIdx="2" presStyleCnt="5">
        <dgm:presLayoutVars>
          <dgm:chMax val="0"/>
          <dgm:chPref val="0"/>
        </dgm:presLayoutVars>
      </dgm:prSet>
      <dgm:spPr/>
    </dgm:pt>
    <dgm:pt modelId="{9A3E49D3-58AB-424C-BA8D-2FA6F9F85A68}" type="pres">
      <dgm:prSet presAssocID="{A691A0CE-838A-4846-B6C4-A2DEE433F6DD}" presName="sibTrans" presStyleCnt="0"/>
      <dgm:spPr/>
    </dgm:pt>
    <dgm:pt modelId="{75CCFED7-7BA2-485A-AA9A-CD5027B5260F}" type="pres">
      <dgm:prSet presAssocID="{5B125334-BE72-4E8E-9B5E-B1604B403455}" presName="compNode" presStyleCnt="0"/>
      <dgm:spPr/>
    </dgm:pt>
    <dgm:pt modelId="{BF5D7905-74E8-48AB-809F-E820672532E2}" type="pres">
      <dgm:prSet presAssocID="{5B125334-BE72-4E8E-9B5E-B1604B403455}" presName="bgRect" presStyleLbl="bgShp" presStyleIdx="3" presStyleCnt="5"/>
      <dgm:spPr/>
    </dgm:pt>
    <dgm:pt modelId="{28FA7373-FFE9-48AB-8BBD-E4206DA1DF9A}" type="pres">
      <dgm:prSet presAssocID="{5B125334-BE72-4E8E-9B5E-B1604B40345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C85DDAC4-0D53-4770-9616-BD583015A9B7}" type="pres">
      <dgm:prSet presAssocID="{5B125334-BE72-4E8E-9B5E-B1604B403455}" presName="spaceRect" presStyleCnt="0"/>
      <dgm:spPr/>
    </dgm:pt>
    <dgm:pt modelId="{8751FAB8-3C1F-438B-A72D-59B25224B35B}" type="pres">
      <dgm:prSet presAssocID="{5B125334-BE72-4E8E-9B5E-B1604B403455}" presName="parTx" presStyleLbl="revTx" presStyleIdx="3" presStyleCnt="5">
        <dgm:presLayoutVars>
          <dgm:chMax val="0"/>
          <dgm:chPref val="0"/>
        </dgm:presLayoutVars>
      </dgm:prSet>
      <dgm:spPr/>
    </dgm:pt>
    <dgm:pt modelId="{4894A09A-655A-4099-A22D-93309DADA747}" type="pres">
      <dgm:prSet presAssocID="{845877E7-4A20-401F-B793-65F0ED0FE8D3}" presName="sibTrans" presStyleCnt="0"/>
      <dgm:spPr/>
    </dgm:pt>
    <dgm:pt modelId="{369CDB7A-4874-46FD-97DB-F311723949FA}" type="pres">
      <dgm:prSet presAssocID="{5634F182-3CF7-4B10-8BE7-C95BD8660F8E}" presName="compNode" presStyleCnt="0"/>
      <dgm:spPr/>
    </dgm:pt>
    <dgm:pt modelId="{1747D5D3-3F70-4432-8059-5ACF775531F8}" type="pres">
      <dgm:prSet presAssocID="{5634F182-3CF7-4B10-8BE7-C95BD8660F8E}" presName="bgRect" presStyleLbl="bgShp" presStyleIdx="4" presStyleCnt="5"/>
      <dgm:spPr/>
    </dgm:pt>
    <dgm:pt modelId="{D2CFF480-83AA-4D4B-8285-D4025C76C0AA}" type="pres">
      <dgm:prSet presAssocID="{5634F182-3CF7-4B10-8BE7-C95BD8660F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BBFD715A-A648-44C4-BF7F-52DBE24E3CD4}" type="pres">
      <dgm:prSet presAssocID="{5634F182-3CF7-4B10-8BE7-C95BD8660F8E}" presName="spaceRect" presStyleCnt="0"/>
      <dgm:spPr/>
    </dgm:pt>
    <dgm:pt modelId="{335688F2-B9B1-4FAD-86DD-C4200BA53C8F}" type="pres">
      <dgm:prSet presAssocID="{5634F182-3CF7-4B10-8BE7-C95BD8660F8E}" presName="parTx" presStyleLbl="revTx" presStyleIdx="4" presStyleCnt="5">
        <dgm:presLayoutVars>
          <dgm:chMax val="0"/>
          <dgm:chPref val="0"/>
        </dgm:presLayoutVars>
      </dgm:prSet>
      <dgm:spPr/>
    </dgm:pt>
  </dgm:ptLst>
  <dgm:cxnLst>
    <dgm:cxn modelId="{BF52DA5E-AEA5-4AFF-BE26-005BEF3D8770}" srcId="{006ECC0C-5A8D-430D-90B3-AB6F347B974E}" destId="{6737956B-8506-475C-8609-1F5340E5F205}" srcOrd="2" destOrd="0" parTransId="{87A5D52B-1238-411D-8F95-167BFC9045CF}" sibTransId="{A691A0CE-838A-4846-B6C4-A2DEE433F6DD}"/>
    <dgm:cxn modelId="{1A82EB62-4CBB-4C70-B26A-0183C8CEFADE}" srcId="{006ECC0C-5A8D-430D-90B3-AB6F347B974E}" destId="{7647CFCA-F982-4559-9A05-FE113FA7FE9D}" srcOrd="0" destOrd="0" parTransId="{D3F65524-BB4F-469E-B118-B852B80BF0EB}" sibTransId="{532AC342-2164-46B0-9A4A-9483D391EA4D}"/>
    <dgm:cxn modelId="{686EA053-8B6D-4D63-83F3-ECF95FA33F5B}" type="presOf" srcId="{87D92552-3A74-42D9-B689-CE073F3B8D76}" destId="{7E1CE809-4E5D-4B14-AAB2-C7E77C1D77AB}" srcOrd="0" destOrd="0" presId="urn:microsoft.com/office/officeart/2018/2/layout/IconVerticalSolidList"/>
    <dgm:cxn modelId="{10298890-198C-4770-8639-E3F16CE35E57}" srcId="{006ECC0C-5A8D-430D-90B3-AB6F347B974E}" destId="{5B125334-BE72-4E8E-9B5E-B1604B403455}" srcOrd="3" destOrd="0" parTransId="{D1F343F9-29F4-46F7-938A-F1C1BF939EEF}" sibTransId="{845877E7-4A20-401F-B793-65F0ED0FE8D3}"/>
    <dgm:cxn modelId="{76015E96-790D-417B-9C7D-73F84AB16599}" type="presOf" srcId="{6737956B-8506-475C-8609-1F5340E5F205}" destId="{099F5877-64A6-4E90-8008-E775041315A3}" srcOrd="0" destOrd="0" presId="urn:microsoft.com/office/officeart/2018/2/layout/IconVerticalSolidList"/>
    <dgm:cxn modelId="{3EF4429B-3B8E-4050-A591-9A29136E1D7C}" srcId="{006ECC0C-5A8D-430D-90B3-AB6F347B974E}" destId="{5634F182-3CF7-4B10-8BE7-C95BD8660F8E}" srcOrd="4" destOrd="0" parTransId="{D6E1D274-E665-4E8B-9927-F2800EE2CEEE}" sibTransId="{676F5D13-127F-4165-A9E2-F1DF65363423}"/>
    <dgm:cxn modelId="{B412E99F-8BEE-41B1-998E-E7BBF50025F9}" type="presOf" srcId="{5B125334-BE72-4E8E-9B5E-B1604B403455}" destId="{8751FAB8-3C1F-438B-A72D-59B25224B35B}" srcOrd="0" destOrd="0" presId="urn:microsoft.com/office/officeart/2018/2/layout/IconVerticalSolidList"/>
    <dgm:cxn modelId="{ECF011A2-E766-44F3-90D8-7610191FE097}" type="presOf" srcId="{006ECC0C-5A8D-430D-90B3-AB6F347B974E}" destId="{A11EBFA7-25C0-4157-9E39-E788C3F69496}" srcOrd="0" destOrd="0" presId="urn:microsoft.com/office/officeart/2018/2/layout/IconVerticalSolidList"/>
    <dgm:cxn modelId="{E74733A8-A0A8-4D70-B667-F1102B7C5DD7}" type="presOf" srcId="{7647CFCA-F982-4559-9A05-FE113FA7FE9D}" destId="{A3F4FF2D-428E-4510-BFB1-A8B8D83C548F}" srcOrd="0" destOrd="0" presId="urn:microsoft.com/office/officeart/2018/2/layout/IconVerticalSolidList"/>
    <dgm:cxn modelId="{46133FC3-A163-4306-80B5-3D8475C8D9C0}" type="presOf" srcId="{5634F182-3CF7-4B10-8BE7-C95BD8660F8E}" destId="{335688F2-B9B1-4FAD-86DD-C4200BA53C8F}" srcOrd="0" destOrd="0" presId="urn:microsoft.com/office/officeart/2018/2/layout/IconVerticalSolidList"/>
    <dgm:cxn modelId="{E8032DDA-CE1E-4B49-86B6-A62C8F3E0463}" srcId="{006ECC0C-5A8D-430D-90B3-AB6F347B974E}" destId="{87D92552-3A74-42D9-B689-CE073F3B8D76}" srcOrd="1" destOrd="0" parTransId="{4204A780-6162-4ACF-A008-254738292B71}" sibTransId="{D3E5F99E-015F-42F9-917A-66E04FAF3CB0}"/>
    <dgm:cxn modelId="{C9E78789-654D-485F-95E4-F6B859A2E7AA}" type="presParOf" srcId="{A11EBFA7-25C0-4157-9E39-E788C3F69496}" destId="{58ACA0F6-4E74-48B8-8C00-831FD30F0302}" srcOrd="0" destOrd="0" presId="urn:microsoft.com/office/officeart/2018/2/layout/IconVerticalSolidList"/>
    <dgm:cxn modelId="{0D094E65-2934-4AB2-87A3-0601CA57C021}" type="presParOf" srcId="{58ACA0F6-4E74-48B8-8C00-831FD30F0302}" destId="{258FC0D4-D8EA-415B-8857-3CA9D106DAEA}" srcOrd="0" destOrd="0" presId="urn:microsoft.com/office/officeart/2018/2/layout/IconVerticalSolidList"/>
    <dgm:cxn modelId="{C1C8591B-FA83-4234-A258-FB561135DFA0}" type="presParOf" srcId="{58ACA0F6-4E74-48B8-8C00-831FD30F0302}" destId="{CDD348FE-BDF5-43B5-ABB4-9C381809B511}" srcOrd="1" destOrd="0" presId="urn:microsoft.com/office/officeart/2018/2/layout/IconVerticalSolidList"/>
    <dgm:cxn modelId="{A88B8C29-B709-41C1-BF69-278EB8D21D5E}" type="presParOf" srcId="{58ACA0F6-4E74-48B8-8C00-831FD30F0302}" destId="{C4010399-4392-49C2-8FCB-2EC23016008F}" srcOrd="2" destOrd="0" presId="urn:microsoft.com/office/officeart/2018/2/layout/IconVerticalSolidList"/>
    <dgm:cxn modelId="{5246F271-8084-42CF-AADF-D5B97ACD5005}" type="presParOf" srcId="{58ACA0F6-4E74-48B8-8C00-831FD30F0302}" destId="{A3F4FF2D-428E-4510-BFB1-A8B8D83C548F}" srcOrd="3" destOrd="0" presId="urn:microsoft.com/office/officeart/2018/2/layout/IconVerticalSolidList"/>
    <dgm:cxn modelId="{938E6E25-90FA-4B3A-888C-E08A6AA3FD6B}" type="presParOf" srcId="{A11EBFA7-25C0-4157-9E39-E788C3F69496}" destId="{AEB436AF-4400-4296-9380-9FDDC44971FD}" srcOrd="1" destOrd="0" presId="urn:microsoft.com/office/officeart/2018/2/layout/IconVerticalSolidList"/>
    <dgm:cxn modelId="{55797D4C-6334-4EED-8BB3-26315A9BFAD2}" type="presParOf" srcId="{A11EBFA7-25C0-4157-9E39-E788C3F69496}" destId="{6083C391-71EA-4542-8302-E6651A95EF23}" srcOrd="2" destOrd="0" presId="urn:microsoft.com/office/officeart/2018/2/layout/IconVerticalSolidList"/>
    <dgm:cxn modelId="{62F0D706-0A7F-4903-BE06-376D28CF2F2A}" type="presParOf" srcId="{6083C391-71EA-4542-8302-E6651A95EF23}" destId="{A05D2E31-1F97-4D89-8702-3743F092D08D}" srcOrd="0" destOrd="0" presId="urn:microsoft.com/office/officeart/2018/2/layout/IconVerticalSolidList"/>
    <dgm:cxn modelId="{54D70312-6C86-443A-9957-22B86640648A}" type="presParOf" srcId="{6083C391-71EA-4542-8302-E6651A95EF23}" destId="{05C3F11A-9A4E-4812-966E-4E7D48201F6E}" srcOrd="1" destOrd="0" presId="urn:microsoft.com/office/officeart/2018/2/layout/IconVerticalSolidList"/>
    <dgm:cxn modelId="{DE53A3E6-A70B-4F3A-81B4-D890D0739CA9}" type="presParOf" srcId="{6083C391-71EA-4542-8302-E6651A95EF23}" destId="{007AD88A-C785-4730-B193-368AFBAF5F8A}" srcOrd="2" destOrd="0" presId="urn:microsoft.com/office/officeart/2018/2/layout/IconVerticalSolidList"/>
    <dgm:cxn modelId="{93D27D76-E1D1-4BB0-9363-84E4273D446E}" type="presParOf" srcId="{6083C391-71EA-4542-8302-E6651A95EF23}" destId="{7E1CE809-4E5D-4B14-AAB2-C7E77C1D77AB}" srcOrd="3" destOrd="0" presId="urn:microsoft.com/office/officeart/2018/2/layout/IconVerticalSolidList"/>
    <dgm:cxn modelId="{88D6793A-D83D-4967-88EB-9BA8F9B36B7A}" type="presParOf" srcId="{A11EBFA7-25C0-4157-9E39-E788C3F69496}" destId="{A33446D9-C872-461B-B69C-66E404115A61}" srcOrd="3" destOrd="0" presId="urn:microsoft.com/office/officeart/2018/2/layout/IconVerticalSolidList"/>
    <dgm:cxn modelId="{97B0A752-CC57-4796-806F-0B0F94398744}" type="presParOf" srcId="{A11EBFA7-25C0-4157-9E39-E788C3F69496}" destId="{730ECA84-188F-47E6-8958-306F39C5FCE6}" srcOrd="4" destOrd="0" presId="urn:microsoft.com/office/officeart/2018/2/layout/IconVerticalSolidList"/>
    <dgm:cxn modelId="{B8F498E2-4A64-4BD4-B6AA-FB95364E91F6}" type="presParOf" srcId="{730ECA84-188F-47E6-8958-306F39C5FCE6}" destId="{398C52A6-CEF3-4E6D-8CF4-EAF6DB7448F4}" srcOrd="0" destOrd="0" presId="urn:microsoft.com/office/officeart/2018/2/layout/IconVerticalSolidList"/>
    <dgm:cxn modelId="{E0415DEC-328D-45B7-B6D7-C6DE49454572}" type="presParOf" srcId="{730ECA84-188F-47E6-8958-306F39C5FCE6}" destId="{F0B4C893-07F9-4BA5-88D3-F89A0FF84335}" srcOrd="1" destOrd="0" presId="urn:microsoft.com/office/officeart/2018/2/layout/IconVerticalSolidList"/>
    <dgm:cxn modelId="{D63F1F08-5579-4664-AEDE-C85D69C99C6E}" type="presParOf" srcId="{730ECA84-188F-47E6-8958-306F39C5FCE6}" destId="{7AC2E7C2-01D3-456C-8C06-9695EBA2C426}" srcOrd="2" destOrd="0" presId="urn:microsoft.com/office/officeart/2018/2/layout/IconVerticalSolidList"/>
    <dgm:cxn modelId="{6C183A67-9EAD-46E1-BB0A-58F1DDAE6648}" type="presParOf" srcId="{730ECA84-188F-47E6-8958-306F39C5FCE6}" destId="{099F5877-64A6-4E90-8008-E775041315A3}" srcOrd="3" destOrd="0" presId="urn:microsoft.com/office/officeart/2018/2/layout/IconVerticalSolidList"/>
    <dgm:cxn modelId="{2C403CC2-832E-490C-A5E0-E5EC6B9F5DFB}" type="presParOf" srcId="{A11EBFA7-25C0-4157-9E39-E788C3F69496}" destId="{9A3E49D3-58AB-424C-BA8D-2FA6F9F85A68}" srcOrd="5" destOrd="0" presId="urn:microsoft.com/office/officeart/2018/2/layout/IconVerticalSolidList"/>
    <dgm:cxn modelId="{8EC99353-B764-4D66-8F86-3CA5C2C5AFE2}" type="presParOf" srcId="{A11EBFA7-25C0-4157-9E39-E788C3F69496}" destId="{75CCFED7-7BA2-485A-AA9A-CD5027B5260F}" srcOrd="6" destOrd="0" presId="urn:microsoft.com/office/officeart/2018/2/layout/IconVerticalSolidList"/>
    <dgm:cxn modelId="{048A53C6-5641-4BB8-8427-82CE94D942AB}" type="presParOf" srcId="{75CCFED7-7BA2-485A-AA9A-CD5027B5260F}" destId="{BF5D7905-74E8-48AB-809F-E820672532E2}" srcOrd="0" destOrd="0" presId="urn:microsoft.com/office/officeart/2018/2/layout/IconVerticalSolidList"/>
    <dgm:cxn modelId="{F788727D-49C4-4043-94A1-C1358B41A284}" type="presParOf" srcId="{75CCFED7-7BA2-485A-AA9A-CD5027B5260F}" destId="{28FA7373-FFE9-48AB-8BBD-E4206DA1DF9A}" srcOrd="1" destOrd="0" presId="urn:microsoft.com/office/officeart/2018/2/layout/IconVerticalSolidList"/>
    <dgm:cxn modelId="{FCE05D1B-8D8B-4F14-8650-3925CA009625}" type="presParOf" srcId="{75CCFED7-7BA2-485A-AA9A-CD5027B5260F}" destId="{C85DDAC4-0D53-4770-9616-BD583015A9B7}" srcOrd="2" destOrd="0" presId="urn:microsoft.com/office/officeart/2018/2/layout/IconVerticalSolidList"/>
    <dgm:cxn modelId="{46623F2E-A6C9-424F-BA63-D371FF31087D}" type="presParOf" srcId="{75CCFED7-7BA2-485A-AA9A-CD5027B5260F}" destId="{8751FAB8-3C1F-438B-A72D-59B25224B35B}" srcOrd="3" destOrd="0" presId="urn:microsoft.com/office/officeart/2018/2/layout/IconVerticalSolidList"/>
    <dgm:cxn modelId="{B2FECD10-ECF5-4864-B7A1-FC98A699784E}" type="presParOf" srcId="{A11EBFA7-25C0-4157-9E39-E788C3F69496}" destId="{4894A09A-655A-4099-A22D-93309DADA747}" srcOrd="7" destOrd="0" presId="urn:microsoft.com/office/officeart/2018/2/layout/IconVerticalSolidList"/>
    <dgm:cxn modelId="{4C0A4894-D394-4642-9C32-59088C366728}" type="presParOf" srcId="{A11EBFA7-25C0-4157-9E39-E788C3F69496}" destId="{369CDB7A-4874-46FD-97DB-F311723949FA}" srcOrd="8" destOrd="0" presId="urn:microsoft.com/office/officeart/2018/2/layout/IconVerticalSolidList"/>
    <dgm:cxn modelId="{F7B1D4C7-7216-41BA-8793-496804EFED34}" type="presParOf" srcId="{369CDB7A-4874-46FD-97DB-F311723949FA}" destId="{1747D5D3-3F70-4432-8059-5ACF775531F8}" srcOrd="0" destOrd="0" presId="urn:microsoft.com/office/officeart/2018/2/layout/IconVerticalSolidList"/>
    <dgm:cxn modelId="{19B03252-0290-4B3C-9785-576A6D7B999C}" type="presParOf" srcId="{369CDB7A-4874-46FD-97DB-F311723949FA}" destId="{D2CFF480-83AA-4D4B-8285-D4025C76C0AA}" srcOrd="1" destOrd="0" presId="urn:microsoft.com/office/officeart/2018/2/layout/IconVerticalSolidList"/>
    <dgm:cxn modelId="{2CCF6C91-57CE-4E36-9ABE-86A82EB60A0F}" type="presParOf" srcId="{369CDB7A-4874-46FD-97DB-F311723949FA}" destId="{BBFD715A-A648-44C4-BF7F-52DBE24E3CD4}" srcOrd="2" destOrd="0" presId="urn:microsoft.com/office/officeart/2018/2/layout/IconVerticalSolidList"/>
    <dgm:cxn modelId="{0B51B5E7-DA6B-49DD-A816-D377D8AFCF74}" type="presParOf" srcId="{369CDB7A-4874-46FD-97DB-F311723949FA}" destId="{335688F2-B9B1-4FAD-86DD-C4200BA53C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7AA5-7645-44F7-A0C6-D40AB70DE071}">
      <dsp:nvSpPr>
        <dsp:cNvPr id="0" name=""/>
        <dsp:cNvSpPr/>
      </dsp:nvSpPr>
      <dsp:spPr>
        <a:xfrm>
          <a:off x="603433" y="836040"/>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9740D-5DC1-4C22-AA81-5C499973518E}">
      <dsp:nvSpPr>
        <dsp:cNvPr id="0" name=""/>
        <dsp:cNvSpPr/>
      </dsp:nvSpPr>
      <dsp:spPr>
        <a:xfrm>
          <a:off x="998308" y="1230915"/>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A07999-1CA4-4E8C-A7E4-C03604AFB4AA}">
      <dsp:nvSpPr>
        <dsp:cNvPr id="0" name=""/>
        <dsp:cNvSpPr/>
      </dsp:nvSpPr>
      <dsp:spPr>
        <a:xfrm>
          <a:off x="11120" y="3266040"/>
          <a:ext cx="3037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Traditionally Smart contracts, which are auto-executing have predefined agreements with stored in blockchain and requires human intervention or supervision.</a:t>
          </a:r>
        </a:p>
      </dsp:txBody>
      <dsp:txXfrm>
        <a:off x="11120" y="3266040"/>
        <a:ext cx="3037500" cy="877500"/>
      </dsp:txXfrm>
    </dsp:sp>
    <dsp:sp modelId="{AA1A978F-26AE-4E5C-A82A-68E7270BFE06}">
      <dsp:nvSpPr>
        <dsp:cNvPr id="0" name=""/>
        <dsp:cNvSpPr/>
      </dsp:nvSpPr>
      <dsp:spPr>
        <a:xfrm>
          <a:off x="4172495" y="836040"/>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25FE7-FDEB-44FB-A51B-7F79A026C4A0}">
      <dsp:nvSpPr>
        <dsp:cNvPr id="0" name=""/>
        <dsp:cNvSpPr/>
      </dsp:nvSpPr>
      <dsp:spPr>
        <a:xfrm>
          <a:off x="4567370" y="1230915"/>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C139A4-8209-4FED-BE19-180124F7E7EC}">
      <dsp:nvSpPr>
        <dsp:cNvPr id="0" name=""/>
        <dsp:cNvSpPr/>
      </dsp:nvSpPr>
      <dsp:spPr>
        <a:xfrm>
          <a:off x="3580183" y="3266040"/>
          <a:ext cx="3037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aim of our project is to create AI-generated smart contracts to automate and improve the process by using artificial intelligence.</a:t>
          </a:r>
        </a:p>
      </dsp:txBody>
      <dsp:txXfrm>
        <a:off x="3580183" y="3266040"/>
        <a:ext cx="3037500"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51745-742B-48CC-961F-65D3E8D12E4B}">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91A33-93DC-4A23-A4F4-9BA372C6E7DE}">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7EC027-346A-49B2-A51C-6C880FA54C86}">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b="1" kern="1200"/>
            <a:t>Some of the benefits are:- </a:t>
          </a:r>
          <a:endParaRPr lang="en-US" sz="1900" kern="1200"/>
        </a:p>
      </dsp:txBody>
      <dsp:txXfrm>
        <a:off x="792785" y="1610"/>
        <a:ext cx="5836018" cy="686394"/>
      </dsp:txXfrm>
    </dsp:sp>
    <dsp:sp modelId="{5A5B34A9-58E6-4EB7-823E-EEE54410743A}">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6FEFD-AB3B-4961-846B-01594E49246A}">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16F0F5-0E38-4CD8-8C23-47016D1EB046}">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Accuracy and Reliability </a:t>
          </a:r>
        </a:p>
      </dsp:txBody>
      <dsp:txXfrm>
        <a:off x="792785" y="859603"/>
        <a:ext cx="5836018" cy="686394"/>
      </dsp:txXfrm>
    </dsp:sp>
    <dsp:sp modelId="{99943B1E-9AE8-4FE8-BF45-61017A1DD7EC}">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2C17F-62B8-46E7-B226-AA08E0C874FB}">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DA72DC-21E9-4C0F-BE82-2DD19D3FC0D2}">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Interpretability and Explain-ability</a:t>
          </a:r>
        </a:p>
      </dsp:txBody>
      <dsp:txXfrm>
        <a:off x="792785" y="1717596"/>
        <a:ext cx="5836018" cy="686394"/>
      </dsp:txXfrm>
    </dsp:sp>
    <dsp:sp modelId="{E2CB84EF-220F-49A8-9038-7CB7B91F9FEF}">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56BF4-91FA-422C-8E31-BC4199174071}">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51522E-92CA-48F3-8E7E-742184BA6AD3}">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Legal Compliance </a:t>
          </a:r>
        </a:p>
      </dsp:txBody>
      <dsp:txXfrm>
        <a:off x="792785" y="2575589"/>
        <a:ext cx="5836018" cy="686394"/>
      </dsp:txXfrm>
    </dsp:sp>
    <dsp:sp modelId="{1F3EC7C6-3F64-44A8-8319-F74C285D8A17}">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A77D7-E627-4049-AB51-30BAB4D2CAF4}">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958FAA-530D-4B2B-BC74-3AAD3DFBF364}">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Security and Privacy </a:t>
          </a:r>
        </a:p>
      </dsp:txBody>
      <dsp:txXfrm>
        <a:off x="792785" y="3433582"/>
        <a:ext cx="5836018" cy="686394"/>
      </dsp:txXfrm>
    </dsp:sp>
    <dsp:sp modelId="{7516B882-24A6-4876-994E-729A87F89577}">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772EBA-EB11-469D-B1E0-5603F4ECCE59}">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ADDD14-9A0A-416E-AD25-B224FD074322}">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Human-Machine Collaboration </a:t>
          </a:r>
        </a:p>
      </dsp:txBody>
      <dsp:txXfrm>
        <a:off x="792785" y="4291575"/>
        <a:ext cx="5836018" cy="686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95A4C-E058-C041-82A5-FE02B305596D}">
      <dsp:nvSpPr>
        <dsp:cNvPr id="0" name=""/>
        <dsp:cNvSpPr/>
      </dsp:nvSpPr>
      <dsp:spPr>
        <a:xfrm>
          <a:off x="0" y="10290"/>
          <a:ext cx="6628804" cy="21645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Traditionally, the contracts might contain some hidden terms and condition which is not known by either of the parties, included by the third party. </a:t>
          </a:r>
        </a:p>
      </dsp:txBody>
      <dsp:txXfrm>
        <a:off x="105662" y="115952"/>
        <a:ext cx="6417480" cy="1953176"/>
      </dsp:txXfrm>
    </dsp:sp>
    <dsp:sp modelId="{48CDB2EE-B221-FF40-886F-52028F2EE761}">
      <dsp:nvSpPr>
        <dsp:cNvPr id="0" name=""/>
        <dsp:cNvSpPr/>
      </dsp:nvSpPr>
      <dsp:spPr>
        <a:xfrm>
          <a:off x="0" y="2174790"/>
          <a:ext cx="6628804" cy="279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AI-generated smart contracts overcome this situation.</a:t>
          </a:r>
        </a:p>
        <a:p>
          <a:pPr marL="228600" lvl="1" indent="-228600" algn="l" defTabSz="889000">
            <a:lnSpc>
              <a:spcPct val="90000"/>
            </a:lnSpc>
            <a:spcBef>
              <a:spcPct val="0"/>
            </a:spcBef>
            <a:spcAft>
              <a:spcPct val="20000"/>
            </a:spcAft>
            <a:buChar char="•"/>
          </a:pPr>
          <a:r>
            <a:rPr lang="en-US" sz="2000" kern="1200"/>
            <a:t>Nothing is hidden, because of the use of blockchain.</a:t>
          </a:r>
        </a:p>
        <a:p>
          <a:pPr marL="228600" lvl="1" indent="-228600" algn="l" defTabSz="889000">
            <a:lnSpc>
              <a:spcPct val="90000"/>
            </a:lnSpc>
            <a:spcBef>
              <a:spcPct val="0"/>
            </a:spcBef>
            <a:spcAft>
              <a:spcPct val="20000"/>
            </a:spcAft>
            <a:buChar char="•"/>
          </a:pPr>
          <a:r>
            <a:rPr lang="en-US" sz="2000" kern="1200"/>
            <a:t>It (smart contract) is created by keeping the legal terms in mind (legal data stored in the system).</a:t>
          </a:r>
        </a:p>
        <a:p>
          <a:pPr marL="228600" lvl="1" indent="-228600" algn="l" defTabSz="889000">
            <a:lnSpc>
              <a:spcPct val="90000"/>
            </a:lnSpc>
            <a:spcBef>
              <a:spcPct val="0"/>
            </a:spcBef>
            <a:spcAft>
              <a:spcPct val="20000"/>
            </a:spcAft>
            <a:buChar char="•"/>
          </a:pPr>
          <a:r>
            <a:rPr lang="en-US" sz="2000" kern="1200"/>
            <a:t>Direct transaction, without the involvement of any trusted third party. </a:t>
          </a:r>
        </a:p>
      </dsp:txBody>
      <dsp:txXfrm>
        <a:off x="0" y="2174790"/>
        <a:ext cx="6628804" cy="2794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FC0D4-D8EA-415B-8857-3CA9D106DAEA}">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348FE-BDF5-43B5-ABB4-9C381809B511}">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F4FF2D-428E-4510-BFB1-A8B8D83C548F}">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We as a team learnt the importance of teamwork.</a:t>
          </a:r>
        </a:p>
      </dsp:txBody>
      <dsp:txXfrm>
        <a:off x="957071" y="3890"/>
        <a:ext cx="5671732" cy="828633"/>
      </dsp:txXfrm>
    </dsp:sp>
    <dsp:sp modelId="{A05D2E31-1F97-4D89-8702-3743F092D08D}">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3F11A-9A4E-4812-966E-4E7D48201F6E}">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1CE809-4E5D-4B14-AAB2-C7E77C1D77AB}">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Why smart contracts are needed, their benefits and use in the real life.</a:t>
          </a:r>
        </a:p>
      </dsp:txBody>
      <dsp:txXfrm>
        <a:off x="957071" y="1039682"/>
        <a:ext cx="5671732" cy="828633"/>
      </dsp:txXfrm>
    </dsp:sp>
    <dsp:sp modelId="{398C52A6-CEF3-4E6D-8CF4-EAF6DB7448F4}">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4C893-07F9-4BA5-88D3-F89A0FF84335}">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9F5877-64A6-4E90-8008-E775041315A3}">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Learnt about the solidity, how this is different from any other language.</a:t>
          </a:r>
        </a:p>
      </dsp:txBody>
      <dsp:txXfrm>
        <a:off x="957071" y="2075473"/>
        <a:ext cx="5671732" cy="828633"/>
      </dsp:txXfrm>
    </dsp:sp>
    <dsp:sp modelId="{BF5D7905-74E8-48AB-809F-E820672532E2}">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A7373-FFE9-48AB-8BBD-E4206DA1DF9A}">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51FAB8-3C1F-438B-A72D-59B25224B35B}">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dirty="0"/>
            <a:t>Working principle of chat API.</a:t>
          </a:r>
        </a:p>
      </dsp:txBody>
      <dsp:txXfrm>
        <a:off x="957071" y="3111265"/>
        <a:ext cx="5671732" cy="828633"/>
      </dsp:txXfrm>
    </dsp:sp>
    <dsp:sp modelId="{1747D5D3-3F70-4432-8059-5ACF775531F8}">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FF480-83AA-4D4B-8285-D4025C76C0AA}">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5688F2-B9B1-4FAD-86DD-C4200BA53C8F}">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dirty="0"/>
            <a:t>Importance of HTML and CSS in the project (their cover page).</a:t>
          </a:r>
        </a:p>
      </dsp:txBody>
      <dsp:txXfrm>
        <a:off x="957071" y="4147057"/>
        <a:ext cx="5671732" cy="82863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98852-1491-9745-BCEC-8A38B96D28F9}"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DB196-6582-CD47-B0B8-9A2E42013C27}" type="slidenum">
              <a:rPr lang="en-US" smtClean="0"/>
              <a:t>‹#›</a:t>
            </a:fld>
            <a:endParaRPr lang="en-US"/>
          </a:p>
        </p:txBody>
      </p:sp>
    </p:spTree>
    <p:extLst>
      <p:ext uri="{BB962C8B-B14F-4D97-AF65-F5344CB8AC3E}">
        <p14:creationId xmlns:p14="http://schemas.microsoft.com/office/powerpoint/2010/main" val="2807806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contracts is an agreement between two people or entities in the form of computer code programmed to execute automatically. Basic difference between smart contract and the traditional contract is the involvement of the third party.</a:t>
            </a:r>
          </a:p>
          <a:p>
            <a:endParaRPr lang="en-US" dirty="0"/>
          </a:p>
        </p:txBody>
      </p:sp>
      <p:sp>
        <p:nvSpPr>
          <p:cNvPr id="4" name="Slide Number Placeholder 3"/>
          <p:cNvSpPr>
            <a:spLocks noGrp="1"/>
          </p:cNvSpPr>
          <p:nvPr>
            <p:ph type="sldNum" sz="quarter" idx="5"/>
          </p:nvPr>
        </p:nvSpPr>
        <p:spPr/>
        <p:txBody>
          <a:bodyPr/>
          <a:lstStyle/>
          <a:p>
            <a:fld id="{0F0DB196-6582-CD47-B0B8-9A2E42013C27}" type="slidenum">
              <a:rPr lang="en-US" smtClean="0"/>
              <a:t>8</a:t>
            </a:fld>
            <a:endParaRPr lang="en-US"/>
          </a:p>
        </p:txBody>
      </p:sp>
    </p:spTree>
    <p:extLst>
      <p:ext uri="{BB962C8B-B14F-4D97-AF65-F5344CB8AC3E}">
        <p14:creationId xmlns:p14="http://schemas.microsoft.com/office/powerpoint/2010/main" val="322480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80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55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93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134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37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200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735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64807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351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173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65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6284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36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74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35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9334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759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93936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0238-E381-4DBF-7984-9CB9C388DD1C}"/>
              </a:ext>
            </a:extLst>
          </p:cNvPr>
          <p:cNvSpPr>
            <a:spLocks noGrp="1"/>
          </p:cNvSpPr>
          <p:nvPr>
            <p:ph type="ctrTitle"/>
          </p:nvPr>
        </p:nvSpPr>
        <p:spPr>
          <a:xfrm>
            <a:off x="1323696" y="1131994"/>
            <a:ext cx="9546484" cy="1791548"/>
          </a:xfrm>
        </p:spPr>
        <p:txBody>
          <a:bodyPr/>
          <a:lstStyle/>
          <a:p>
            <a:pPr algn="l" defTabSz="493776"/>
            <a:r>
              <a:rPr lang="en-US" sz="4752" kern="1200">
                <a:solidFill>
                  <a:schemeClr val="accent1"/>
                </a:solidFill>
                <a:latin typeface="+mj-lt"/>
                <a:ea typeface="+mj-ea"/>
                <a:cs typeface="+mj-cs"/>
              </a:rPr>
              <a:t>AI Generated Smart Contract </a:t>
            </a:r>
            <a:endParaRPr lang="en-US" sz="4400"/>
          </a:p>
        </p:txBody>
      </p:sp>
      <p:sp>
        <p:nvSpPr>
          <p:cNvPr id="4" name="TextBox 3">
            <a:extLst>
              <a:ext uri="{FF2B5EF4-FFF2-40B4-BE49-F238E27FC236}">
                <a16:creationId xmlns:a16="http://schemas.microsoft.com/office/drawing/2014/main" id="{C04DB467-DEBF-9B71-3ABD-3F265AFB004A}"/>
              </a:ext>
            </a:extLst>
          </p:cNvPr>
          <p:cNvSpPr txBox="1"/>
          <p:nvPr/>
        </p:nvSpPr>
        <p:spPr>
          <a:xfrm>
            <a:off x="1424463" y="4416152"/>
            <a:ext cx="6406463" cy="1519903"/>
          </a:xfrm>
          <a:prstGeom prst="rect">
            <a:avLst/>
          </a:prstGeom>
          <a:noFill/>
        </p:spPr>
        <p:txBody>
          <a:bodyPr wrap="square" rtlCol="0">
            <a:spAutoFit/>
          </a:bodyPr>
          <a:lstStyle/>
          <a:p>
            <a:pPr defTabSz="493776">
              <a:spcAft>
                <a:spcPts val="600"/>
              </a:spcAft>
            </a:pPr>
            <a:r>
              <a:rPr lang="en-US" sz="1944" kern="1200" dirty="0">
                <a:solidFill>
                  <a:schemeClr val="tx1"/>
                </a:solidFill>
                <a:latin typeface="+mn-lt"/>
                <a:ea typeface="+mn-ea"/>
                <a:cs typeface="+mn-cs"/>
              </a:rPr>
              <a:t>Submitted By:- </a:t>
            </a:r>
          </a:p>
          <a:p>
            <a:pPr defTabSz="493776">
              <a:spcAft>
                <a:spcPts val="600"/>
              </a:spcAft>
            </a:pPr>
            <a:r>
              <a:rPr lang="en-US" sz="1944" kern="1200" dirty="0">
                <a:solidFill>
                  <a:schemeClr val="tx1"/>
                </a:solidFill>
                <a:latin typeface="+mn-lt"/>
                <a:ea typeface="+mn-ea"/>
                <a:cs typeface="+mn-cs"/>
              </a:rPr>
              <a:t>Ujjwal Pal – 19030141CSE081</a:t>
            </a:r>
          </a:p>
          <a:p>
            <a:pPr defTabSz="493776">
              <a:spcAft>
                <a:spcPts val="600"/>
              </a:spcAft>
            </a:pPr>
            <a:r>
              <a:rPr lang="en-US" sz="1944" kern="1200" dirty="0">
                <a:solidFill>
                  <a:schemeClr val="tx1"/>
                </a:solidFill>
                <a:latin typeface="+mn-lt"/>
                <a:ea typeface="+mn-ea"/>
                <a:cs typeface="+mn-cs"/>
              </a:rPr>
              <a:t>Shailender Kumar – 19030141CSE075</a:t>
            </a:r>
          </a:p>
          <a:p>
            <a:pPr defTabSz="493776">
              <a:spcAft>
                <a:spcPts val="600"/>
              </a:spcAft>
            </a:pPr>
            <a:r>
              <a:rPr lang="en-US" sz="1944" kern="1200" dirty="0">
                <a:solidFill>
                  <a:schemeClr val="tx1"/>
                </a:solidFill>
                <a:latin typeface="+mn-lt"/>
                <a:ea typeface="+mn-ea"/>
                <a:cs typeface="+mn-cs"/>
              </a:rPr>
              <a:t>Akanksha Choudhary – 19030141CSE040</a:t>
            </a:r>
            <a:endParaRPr lang="en-US" dirty="0"/>
          </a:p>
        </p:txBody>
      </p:sp>
    </p:spTree>
    <p:extLst>
      <p:ext uri="{BB962C8B-B14F-4D97-AF65-F5344CB8AC3E}">
        <p14:creationId xmlns:p14="http://schemas.microsoft.com/office/powerpoint/2010/main" val="268097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handwriting, font, calligraphy, graphics&#10;&#10;Description automatically generated">
            <a:extLst>
              <a:ext uri="{FF2B5EF4-FFF2-40B4-BE49-F238E27FC236}">
                <a16:creationId xmlns:a16="http://schemas.microsoft.com/office/drawing/2014/main" id="{9C4061F4-031A-45CD-42F7-DD790E250A4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036681" y="1131994"/>
            <a:ext cx="6120515" cy="4590386"/>
          </a:xfrm>
          <a:prstGeom prst="rect">
            <a:avLst/>
          </a:prstGeom>
        </p:spPr>
      </p:pic>
    </p:spTree>
    <p:extLst>
      <p:ext uri="{BB962C8B-B14F-4D97-AF65-F5344CB8AC3E}">
        <p14:creationId xmlns:p14="http://schemas.microsoft.com/office/powerpoint/2010/main" val="358589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BC9C-F5AB-02AF-8B84-E566401E7662}"/>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Roles</a:t>
            </a:r>
          </a:p>
        </p:txBody>
      </p:sp>
      <p:sp>
        <p:nvSpPr>
          <p:cNvPr id="3" name="Content Placeholder 2">
            <a:extLst>
              <a:ext uri="{FF2B5EF4-FFF2-40B4-BE49-F238E27FC236}">
                <a16:creationId xmlns:a16="http://schemas.microsoft.com/office/drawing/2014/main" id="{D35B4BBE-65B1-2EF1-A00C-237994B0AF53}"/>
              </a:ext>
            </a:extLst>
          </p:cNvPr>
          <p:cNvSpPr>
            <a:spLocks noGrp="1"/>
          </p:cNvSpPr>
          <p:nvPr>
            <p:ph idx="1"/>
          </p:nvPr>
        </p:nvSpPr>
        <p:spPr>
          <a:xfrm>
            <a:off x="7181725" y="2837329"/>
            <a:ext cx="4512988" cy="3317938"/>
          </a:xfrm>
        </p:spPr>
        <p:txBody>
          <a:bodyPr anchor="t">
            <a:normAutofit/>
          </a:bodyPr>
          <a:lstStyle/>
          <a:p>
            <a:pPr>
              <a:buFont typeface="Wingdings" pitchFamily="2" charset="2"/>
              <a:buChar char="q"/>
            </a:pPr>
            <a:r>
              <a:rPr lang="en-US" dirty="0">
                <a:solidFill>
                  <a:srgbClr val="FFFFFF"/>
                </a:solidFill>
              </a:rPr>
              <a:t>Mostly the coding part is done by UJJWAL </a:t>
            </a:r>
          </a:p>
          <a:p>
            <a:pPr>
              <a:buFont typeface="Wingdings" pitchFamily="2" charset="2"/>
              <a:buChar char="q"/>
            </a:pPr>
            <a:r>
              <a:rPr lang="en-US" dirty="0">
                <a:solidFill>
                  <a:srgbClr val="FFFFFF"/>
                </a:solidFill>
              </a:rPr>
              <a:t>Login and registration page part is done by AKANKSHA</a:t>
            </a:r>
          </a:p>
          <a:p>
            <a:pPr>
              <a:buFont typeface="Wingdings" pitchFamily="2" charset="2"/>
              <a:buChar char="q"/>
            </a:pPr>
            <a:r>
              <a:rPr lang="en-US" dirty="0">
                <a:solidFill>
                  <a:srgbClr val="FFFFFF"/>
                </a:solidFill>
              </a:rPr>
              <a:t>Database storage and UI is done by SHAILENDER </a:t>
            </a:r>
          </a:p>
          <a:p>
            <a:endParaRPr lang="en-US" dirty="0">
              <a:solidFill>
                <a:srgbClr val="FFFFFF"/>
              </a:solidFill>
            </a:endParaRPr>
          </a:p>
        </p:txBody>
      </p:sp>
      <p:pic>
        <p:nvPicPr>
          <p:cNvPr id="7" name="Graphic 6" descr="Flowchart">
            <a:extLst>
              <a:ext uri="{FF2B5EF4-FFF2-40B4-BE49-F238E27FC236}">
                <a16:creationId xmlns:a16="http://schemas.microsoft.com/office/drawing/2014/main" id="{484FCD36-2F40-4291-E5D4-271A360945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Tree>
    <p:extLst>
      <p:ext uri="{BB962C8B-B14F-4D97-AF65-F5344CB8AC3E}">
        <p14:creationId xmlns:p14="http://schemas.microsoft.com/office/powerpoint/2010/main" val="291625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76F2-5802-4000-DFDB-054428FF0D29}"/>
              </a:ext>
            </a:extLst>
          </p:cNvPr>
          <p:cNvSpPr>
            <a:spLocks noGrp="1"/>
          </p:cNvSpPr>
          <p:nvPr>
            <p:ph type="title"/>
          </p:nvPr>
        </p:nvSpPr>
        <p:spPr>
          <a:xfrm>
            <a:off x="652481" y="1382486"/>
            <a:ext cx="3547581" cy="4093028"/>
          </a:xfrm>
        </p:spPr>
        <p:txBody>
          <a:bodyPr anchor="ctr">
            <a:normAutofit/>
          </a:bodyPr>
          <a:lstStyle/>
          <a:p>
            <a:r>
              <a:rPr lang="en-US" sz="4400"/>
              <a:t>Why this Topic?</a:t>
            </a:r>
            <a:br>
              <a:rPr lang="en-US" sz="4400"/>
            </a:br>
            <a:endParaRPr lang="en-US" sz="4400"/>
          </a:p>
        </p:txBody>
      </p:sp>
      <p:graphicFrame>
        <p:nvGraphicFramePr>
          <p:cNvPr id="5" name="Content Placeholder 2">
            <a:extLst>
              <a:ext uri="{FF2B5EF4-FFF2-40B4-BE49-F238E27FC236}">
                <a16:creationId xmlns:a16="http://schemas.microsoft.com/office/drawing/2014/main" id="{DCDBFF5D-4DEA-A68C-B757-DBD1664D553C}"/>
              </a:ext>
            </a:extLst>
          </p:cNvPr>
          <p:cNvGraphicFramePr>
            <a:graphicFrameLocks noGrp="1"/>
          </p:cNvGraphicFramePr>
          <p:nvPr>
            <p:ph idx="1"/>
            <p:extLst>
              <p:ext uri="{D42A27DB-BD31-4B8C-83A1-F6EECF244321}">
                <p14:modId xmlns:p14="http://schemas.microsoft.com/office/powerpoint/2010/main" val="346203971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64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F159-147E-358D-24CB-0F6838C99067}"/>
              </a:ext>
            </a:extLst>
          </p:cNvPr>
          <p:cNvSpPr>
            <a:spLocks noGrp="1"/>
          </p:cNvSpPr>
          <p:nvPr>
            <p:ph type="title"/>
          </p:nvPr>
        </p:nvSpPr>
        <p:spPr>
          <a:xfrm>
            <a:off x="652481" y="1382486"/>
            <a:ext cx="3547581" cy="4093028"/>
          </a:xfrm>
        </p:spPr>
        <p:txBody>
          <a:bodyPr anchor="ctr">
            <a:normAutofit/>
          </a:bodyPr>
          <a:lstStyle/>
          <a:p>
            <a:r>
              <a:rPr lang="en-US" sz="4400"/>
              <a:t>USE of AI-generated Smart Contract</a:t>
            </a:r>
          </a:p>
        </p:txBody>
      </p:sp>
      <p:graphicFrame>
        <p:nvGraphicFramePr>
          <p:cNvPr id="5" name="Content Placeholder 2">
            <a:extLst>
              <a:ext uri="{FF2B5EF4-FFF2-40B4-BE49-F238E27FC236}">
                <a16:creationId xmlns:a16="http://schemas.microsoft.com/office/drawing/2014/main" id="{42446522-0488-1D79-B64B-CD33D2ADAC7B}"/>
              </a:ext>
            </a:extLst>
          </p:cNvPr>
          <p:cNvGraphicFramePr>
            <a:graphicFrameLocks noGrp="1"/>
          </p:cNvGraphicFramePr>
          <p:nvPr>
            <p:ph idx="1"/>
            <p:extLst>
              <p:ext uri="{D42A27DB-BD31-4B8C-83A1-F6EECF244321}">
                <p14:modId xmlns:p14="http://schemas.microsoft.com/office/powerpoint/2010/main" val="23038705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30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9707-217B-F17B-7358-A6CB3E1B3FE7}"/>
              </a:ext>
            </a:extLst>
          </p:cNvPr>
          <p:cNvSpPr>
            <a:spLocks noGrp="1"/>
          </p:cNvSpPr>
          <p:nvPr>
            <p:ph type="title"/>
          </p:nvPr>
        </p:nvSpPr>
        <p:spPr>
          <a:xfrm>
            <a:off x="4303643" y="609600"/>
            <a:ext cx="6743767" cy="1905000"/>
          </a:xfrm>
        </p:spPr>
        <p:txBody>
          <a:bodyPr>
            <a:normAutofit/>
          </a:bodyPr>
          <a:lstStyle/>
          <a:p>
            <a:r>
              <a:rPr lang="en-US"/>
              <a:t>Our project </a:t>
            </a:r>
            <a:endParaRPr lang="en-US" dirty="0"/>
          </a:p>
        </p:txBody>
      </p:sp>
      <p:pic>
        <p:nvPicPr>
          <p:cNvPr id="5" name="Picture 4" descr="Computer script on a screen">
            <a:extLst>
              <a:ext uri="{FF2B5EF4-FFF2-40B4-BE49-F238E27FC236}">
                <a16:creationId xmlns:a16="http://schemas.microsoft.com/office/drawing/2014/main" id="{0B80EF94-7236-6424-152A-2388BB5AA61D}"/>
              </a:ext>
            </a:extLst>
          </p:cNvPr>
          <p:cNvPicPr>
            <a:picLocks noChangeAspect="1"/>
          </p:cNvPicPr>
          <p:nvPr/>
        </p:nvPicPr>
        <p:blipFill rotWithShape="1">
          <a:blip r:embed="rId3"/>
          <a:srcRect l="13180" r="52953"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D2913EC5-A6C4-C68A-2F0F-362EC640B50D}"/>
              </a:ext>
            </a:extLst>
          </p:cNvPr>
          <p:cNvSpPr>
            <a:spLocks noGrp="1"/>
          </p:cNvSpPr>
          <p:nvPr>
            <p:ph idx="1"/>
          </p:nvPr>
        </p:nvSpPr>
        <p:spPr>
          <a:xfrm>
            <a:off x="4303643" y="2666999"/>
            <a:ext cx="7046844" cy="3415749"/>
          </a:xfrm>
        </p:spPr>
        <p:txBody>
          <a:bodyPr>
            <a:normAutofit/>
          </a:bodyPr>
          <a:lstStyle/>
          <a:p>
            <a:pPr>
              <a:lnSpc>
                <a:spcPct val="90000"/>
              </a:lnSpc>
            </a:pPr>
            <a:r>
              <a:rPr lang="en-US" sz="1600" dirty="0"/>
              <a:t>We have mainly use typescript for developing user interface, Node.js, chat API for the project. </a:t>
            </a:r>
          </a:p>
          <a:p>
            <a:pPr>
              <a:lnSpc>
                <a:spcPct val="90000"/>
              </a:lnSpc>
            </a:pPr>
            <a:r>
              <a:rPr lang="en-US" sz="1600" dirty="0"/>
              <a:t>For environment setup you need Node.js and NPM (node package manager)</a:t>
            </a:r>
          </a:p>
          <a:p>
            <a:pPr>
              <a:lnSpc>
                <a:spcPct val="90000"/>
              </a:lnSpc>
            </a:pPr>
            <a:r>
              <a:rPr lang="en-US" sz="1600" dirty="0"/>
              <a:t>Code is written in typescript and Next.js </a:t>
            </a:r>
          </a:p>
          <a:p>
            <a:pPr>
              <a:lnSpc>
                <a:spcPct val="90000"/>
              </a:lnSpc>
            </a:pPr>
            <a:r>
              <a:rPr lang="en-US" sz="1600" dirty="0"/>
              <a:t>We have used some modules of React.js </a:t>
            </a:r>
          </a:p>
          <a:p>
            <a:pPr>
              <a:lnSpc>
                <a:spcPct val="90000"/>
              </a:lnSpc>
            </a:pPr>
            <a:r>
              <a:rPr lang="en-US" sz="1600" dirty="0"/>
              <a:t>Lastly for the front-end part we have used HTML and for styling we have used CSS.</a:t>
            </a:r>
          </a:p>
          <a:p>
            <a:pPr>
              <a:lnSpc>
                <a:spcPct val="90000"/>
              </a:lnSpc>
            </a:pPr>
            <a:r>
              <a:rPr lang="en-US" sz="1600" dirty="0"/>
              <a:t>The most important component of our project is Chat API, it is used to run the code.</a:t>
            </a:r>
          </a:p>
          <a:p>
            <a:pPr>
              <a:lnSpc>
                <a:spcPct val="90000"/>
              </a:lnSpc>
            </a:pPr>
            <a:r>
              <a:rPr lang="en-US" sz="1600" dirty="0"/>
              <a:t>For the data storage we have used the mongoDB.</a:t>
            </a:r>
          </a:p>
          <a:p>
            <a:pPr>
              <a:lnSpc>
                <a:spcPct val="90000"/>
              </a:lnSpc>
            </a:pPr>
            <a:endParaRPr lang="en-US" sz="1600" dirty="0"/>
          </a:p>
          <a:p>
            <a:pPr>
              <a:lnSpc>
                <a:spcPct val="90000"/>
              </a:lnSpc>
            </a:pPr>
            <a:endParaRPr lang="en-US" sz="1600" dirty="0"/>
          </a:p>
        </p:txBody>
      </p:sp>
    </p:spTree>
    <p:extLst>
      <p:ext uri="{BB962C8B-B14F-4D97-AF65-F5344CB8AC3E}">
        <p14:creationId xmlns:p14="http://schemas.microsoft.com/office/powerpoint/2010/main" val="288355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4B70-E9B0-2793-86F4-B16CEF7986B1}"/>
              </a:ext>
            </a:extLst>
          </p:cNvPr>
          <p:cNvSpPr>
            <a:spLocks noGrp="1"/>
          </p:cNvSpPr>
          <p:nvPr>
            <p:ph type="title"/>
          </p:nvPr>
        </p:nvSpPr>
        <p:spPr>
          <a:xfrm>
            <a:off x="6420465" y="609600"/>
            <a:ext cx="5122606" cy="1905000"/>
          </a:xfrm>
        </p:spPr>
        <p:txBody>
          <a:bodyPr>
            <a:normAutofit/>
          </a:bodyPr>
          <a:lstStyle/>
          <a:p>
            <a:r>
              <a:rPr lang="en-US"/>
              <a:t>Result</a:t>
            </a:r>
          </a:p>
        </p:txBody>
      </p:sp>
      <p:sp>
        <p:nvSpPr>
          <p:cNvPr id="3" name="Content Placeholder 2">
            <a:extLst>
              <a:ext uri="{FF2B5EF4-FFF2-40B4-BE49-F238E27FC236}">
                <a16:creationId xmlns:a16="http://schemas.microsoft.com/office/drawing/2014/main" id="{338385C8-943E-AAAE-C980-77C91CF14717}"/>
              </a:ext>
            </a:extLst>
          </p:cNvPr>
          <p:cNvSpPr>
            <a:spLocks noGrp="1"/>
          </p:cNvSpPr>
          <p:nvPr>
            <p:ph idx="1"/>
          </p:nvPr>
        </p:nvSpPr>
        <p:spPr>
          <a:xfrm>
            <a:off x="6420465" y="2666999"/>
            <a:ext cx="5122606" cy="3216276"/>
          </a:xfrm>
        </p:spPr>
        <p:txBody>
          <a:bodyPr anchor="t">
            <a:normAutofit/>
          </a:bodyPr>
          <a:lstStyle/>
          <a:p>
            <a:r>
              <a:rPr lang="en-US"/>
              <a:t>Here we are adding some screenshots of the project:- </a:t>
            </a:r>
          </a:p>
          <a:p>
            <a:endParaRPr lang="en-US"/>
          </a:p>
        </p:txBody>
      </p:sp>
      <p:pic>
        <p:nvPicPr>
          <p:cNvPr id="12" name="Picture 11" descr="A picture containing text, screenshot, font, purple&#10;&#10;Description automatically generated">
            <a:extLst>
              <a:ext uri="{FF2B5EF4-FFF2-40B4-BE49-F238E27FC236}">
                <a16:creationId xmlns:a16="http://schemas.microsoft.com/office/drawing/2014/main" id="{5705FC2E-6F6B-D474-ACCC-EF280CF4FDB6}"/>
              </a:ext>
            </a:extLst>
          </p:cNvPr>
          <p:cNvPicPr>
            <a:picLocks noChangeAspect="1"/>
          </p:cNvPicPr>
          <p:nvPr/>
        </p:nvPicPr>
        <p:blipFill>
          <a:blip r:embed="rId3"/>
          <a:stretch>
            <a:fillRect/>
          </a:stretch>
        </p:blipFill>
        <p:spPr>
          <a:xfrm>
            <a:off x="643192" y="2492122"/>
            <a:ext cx="5451627" cy="155371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7016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D303-4D46-8E6E-4931-773A2DB6447A}"/>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Continue..</a:t>
            </a:r>
          </a:p>
        </p:txBody>
      </p:sp>
      <p:pic>
        <p:nvPicPr>
          <p:cNvPr id="8" name="Content Placeholder 7" descr="A screenshot of a computer&#10;&#10;Description automatically generated">
            <a:extLst>
              <a:ext uri="{FF2B5EF4-FFF2-40B4-BE49-F238E27FC236}">
                <a16:creationId xmlns:a16="http://schemas.microsoft.com/office/drawing/2014/main" id="{1E19F164-645E-1EF4-B777-76CD0417CDE0}"/>
              </a:ext>
            </a:extLst>
          </p:cNvPr>
          <p:cNvPicPr>
            <a:picLocks noGrp="1" noChangeAspect="1"/>
          </p:cNvPicPr>
          <p:nvPr>
            <p:ph idx="1"/>
          </p:nvPr>
        </p:nvPicPr>
        <p:blipFill rotWithShape="1">
          <a:blip r:embed="rId3"/>
          <a:srcRect t="19646" b="11595"/>
          <a:stretch/>
        </p:blipFill>
        <p:spPr>
          <a:xfrm>
            <a:off x="1436212" y="640080"/>
            <a:ext cx="9314953"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9" name="TextBox 8">
            <a:extLst>
              <a:ext uri="{FF2B5EF4-FFF2-40B4-BE49-F238E27FC236}">
                <a16:creationId xmlns:a16="http://schemas.microsoft.com/office/drawing/2014/main" id="{42F78F39-58F7-EE18-881E-BC5D0FE94685}"/>
              </a:ext>
            </a:extLst>
          </p:cNvPr>
          <p:cNvSpPr txBox="1"/>
          <p:nvPr/>
        </p:nvSpPr>
        <p:spPr>
          <a:xfrm>
            <a:off x="6416039" y="2160589"/>
            <a:ext cx="2927185" cy="3880773"/>
          </a:xfrm>
          <a:prstGeom prst="rect">
            <a:avLst/>
          </a:prstGeom>
        </p:spPr>
        <p:txBody>
          <a:bodyPr vert="horz" lIns="91440" tIns="45720" rIns="91440" bIns="45720" rtlCol="0">
            <a:normAutofit/>
          </a:bodyPr>
          <a:lstStyle/>
          <a:p>
            <a:pPr>
              <a:spcBef>
                <a:spcPts val="1000"/>
              </a:spcBef>
              <a:buClr>
                <a:schemeClr val="accent1"/>
              </a:buClr>
              <a:buSzPct val="80000"/>
            </a:pPr>
            <a:endParaRPr lang="en-US" sz="1500" dirty="0">
              <a:solidFill>
                <a:schemeClr val="tx1">
                  <a:lumMod val="75000"/>
                  <a:lumOff val="25000"/>
                </a:schemeClr>
              </a:solidFill>
            </a:endParaRPr>
          </a:p>
        </p:txBody>
      </p:sp>
    </p:spTree>
    <p:extLst>
      <p:ext uri="{BB962C8B-B14F-4D97-AF65-F5344CB8AC3E}">
        <p14:creationId xmlns:p14="http://schemas.microsoft.com/office/powerpoint/2010/main" val="211847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4B57-90D2-3A82-1C60-4A3262778B27}"/>
              </a:ext>
            </a:extLst>
          </p:cNvPr>
          <p:cNvSpPr>
            <a:spLocks noGrp="1"/>
          </p:cNvSpPr>
          <p:nvPr>
            <p:ph type="title"/>
          </p:nvPr>
        </p:nvSpPr>
        <p:spPr>
          <a:xfrm>
            <a:off x="652481" y="1382486"/>
            <a:ext cx="3547581" cy="4093028"/>
          </a:xfrm>
        </p:spPr>
        <p:txBody>
          <a:bodyPr anchor="ctr">
            <a:normAutofit/>
          </a:bodyPr>
          <a:lstStyle/>
          <a:p>
            <a:r>
              <a:rPr lang="en-US" sz="3600" dirty="0"/>
              <a:t>Conclusion</a:t>
            </a:r>
            <a:r>
              <a:rPr lang="en-US" sz="4400" dirty="0"/>
              <a:t> </a:t>
            </a:r>
          </a:p>
        </p:txBody>
      </p:sp>
      <p:graphicFrame>
        <p:nvGraphicFramePr>
          <p:cNvPr id="5" name="Content Placeholder 2">
            <a:extLst>
              <a:ext uri="{FF2B5EF4-FFF2-40B4-BE49-F238E27FC236}">
                <a16:creationId xmlns:a16="http://schemas.microsoft.com/office/drawing/2014/main" id="{BCCF4CAC-1185-4C43-D7A5-058A25330E74}"/>
              </a:ext>
            </a:extLst>
          </p:cNvPr>
          <p:cNvGraphicFramePr>
            <a:graphicFrameLocks noGrp="1"/>
          </p:cNvGraphicFramePr>
          <p:nvPr>
            <p:ph idx="1"/>
            <p:extLst>
              <p:ext uri="{D42A27DB-BD31-4B8C-83A1-F6EECF244321}">
                <p14:modId xmlns:p14="http://schemas.microsoft.com/office/powerpoint/2010/main" val="52625358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101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674B-0A9D-393F-1473-E07C369A301E}"/>
              </a:ext>
            </a:extLst>
          </p:cNvPr>
          <p:cNvSpPr>
            <a:spLocks noGrp="1"/>
          </p:cNvSpPr>
          <p:nvPr>
            <p:ph type="title"/>
          </p:nvPr>
        </p:nvSpPr>
        <p:spPr>
          <a:xfrm>
            <a:off x="652481" y="1382486"/>
            <a:ext cx="3547581" cy="4093028"/>
          </a:xfrm>
        </p:spPr>
        <p:txBody>
          <a:bodyPr anchor="ctr">
            <a:normAutofit/>
          </a:bodyPr>
          <a:lstStyle/>
          <a:p>
            <a:r>
              <a:rPr lang="en-US" sz="4400"/>
              <a:t>Learning outcomes </a:t>
            </a:r>
          </a:p>
        </p:txBody>
      </p:sp>
      <p:graphicFrame>
        <p:nvGraphicFramePr>
          <p:cNvPr id="5" name="Content Placeholder 2">
            <a:extLst>
              <a:ext uri="{FF2B5EF4-FFF2-40B4-BE49-F238E27FC236}">
                <a16:creationId xmlns:a16="http://schemas.microsoft.com/office/drawing/2014/main" id="{C5A9CA9C-F5CC-DD6B-1E44-27156B04332C}"/>
              </a:ext>
            </a:extLst>
          </p:cNvPr>
          <p:cNvGraphicFramePr>
            <a:graphicFrameLocks noGrp="1"/>
          </p:cNvGraphicFramePr>
          <p:nvPr>
            <p:ph idx="1"/>
            <p:extLst>
              <p:ext uri="{D42A27DB-BD31-4B8C-83A1-F6EECF244321}">
                <p14:modId xmlns:p14="http://schemas.microsoft.com/office/powerpoint/2010/main" val="7786782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14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357</TotalTime>
  <Words>410</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vt:lpstr>
      <vt:lpstr>Mesh</vt:lpstr>
      <vt:lpstr>AI Generated Smart Contract </vt:lpstr>
      <vt:lpstr>Roles</vt:lpstr>
      <vt:lpstr>Why this Topic? </vt:lpstr>
      <vt:lpstr>USE of AI-generated Smart Contract</vt:lpstr>
      <vt:lpstr>Our project </vt:lpstr>
      <vt:lpstr>Result</vt:lpstr>
      <vt:lpstr>Continue..</vt:lpstr>
      <vt:lpstr>Conclusion </vt:lpstr>
      <vt:lpstr>Learning outcomes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Generated Smart Contract</dc:title>
  <dc:creator>MATH VAIBHAVI NAGARAJ</dc:creator>
  <cp:lastModifiedBy>ujjwal pal</cp:lastModifiedBy>
  <cp:revision>8</cp:revision>
  <dcterms:created xsi:type="dcterms:W3CDTF">2023-06-07T05:18:20Z</dcterms:created>
  <dcterms:modified xsi:type="dcterms:W3CDTF">2023-06-08T04:48:31Z</dcterms:modified>
</cp:coreProperties>
</file>