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402ee705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402ee705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402ee705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402ee705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402ee705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402ee705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402ee705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402ee705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402ee705f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402ee705f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402ee705f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402ee705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402ee705f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402ee705f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402ee705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402ee705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44725" y="744575"/>
            <a:ext cx="6287700" cy="11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CaveStreetAdventure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52125" y="2571750"/>
            <a:ext cx="19803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和野法子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2022.10.26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3575"/>
            <a:ext cx="2947525" cy="29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00" y="3915600"/>
            <a:ext cx="701700" cy="7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アジェンダ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➢テーマ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➢ゲーム説明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➢独自性（こだわり）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➢プログラミング技術（機能・デザイン）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➢制作経緯（開発スケジュール）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➢使用素材（アセット等を記載）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➢まとめ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9775" y="1821275"/>
            <a:ext cx="2646402" cy="29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588" y="1017713"/>
            <a:ext cx="30956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35525"/>
            <a:ext cx="11445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520"/>
              <a:t>テーマ</a:t>
            </a:r>
            <a:endParaRPr sz="252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9269450" y="1217475"/>
            <a:ext cx="2670600" cy="1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11700" y="946025"/>
            <a:ext cx="6231600" cy="37938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21575" y="1217475"/>
            <a:ext cx="5719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lt1"/>
                </a:solidFill>
              </a:rPr>
              <a:t>• レトロ風横スクロールアクション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スマートフォンを横向きにしなくても遊べるゲーム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性別や年齢関係なく遊べるゲーム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ドット絵の世界観が楽しめるゲーム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日々のハイスコア更新を楽しめるゲーム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通勤、通学にさっくと楽しめるオフラインゲーム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163" y="541750"/>
            <a:ext cx="2295900" cy="419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35525"/>
            <a:ext cx="22329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520"/>
              <a:t>ゲームの説明</a:t>
            </a:r>
            <a:endParaRPr sz="252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9269450" y="1217475"/>
            <a:ext cx="2670600" cy="1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11700" y="1036900"/>
            <a:ext cx="6231600" cy="37938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8050" y="1216925"/>
            <a:ext cx="6075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Playerに合わせて横スクロールするゲームです。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制限時間内に、ゴールまでたどりつければクリア。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敵を倒したり、アイテムを獲てスコアが増える。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スコアがハイスコアになれば、更新されて保存。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制限時間内に、ゴール出来なかったりスコアを敵に減らされ0になったり、落とし穴に落ちるとゲームオーバー。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263" y="1079313"/>
            <a:ext cx="2041974" cy="370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35525"/>
            <a:ext cx="31962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ja" sz="2520"/>
              <a:t>独自性（こだわり）</a:t>
            </a:r>
            <a:endParaRPr sz="252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9269450" y="1217475"/>
            <a:ext cx="2670600" cy="1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11700" y="1018725"/>
            <a:ext cx="6231600" cy="37938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06425" y="1290175"/>
            <a:ext cx="5703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横スクロールアクションは画面が横が多い中、縦のまま楽しめるようにしました。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レトロ風にするためにボタンコントローラーを独自で作りました。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スプライトのドット絵は全て自分で描きました。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ハイスコアはタイトル画面でも見られます。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788" y="684950"/>
            <a:ext cx="2295900" cy="41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35525"/>
            <a:ext cx="6067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520"/>
              <a:t>プログラミング技術（機能・デザイン）</a:t>
            </a:r>
            <a:endParaRPr sz="252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269450" y="1217475"/>
            <a:ext cx="2670600" cy="1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29800" y="1018725"/>
            <a:ext cx="6231600" cy="37938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73225" y="1290175"/>
            <a:ext cx="5834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3年前に作ったアクションゲームをリファクタリングして再利用してる部分もあります。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今回新しく学んだ機能やスクリプトも採用。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publicばかりではなくSerializeFieldを使うようにしました。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lt1"/>
                </a:solidFill>
              </a:rPr>
              <a:t>• オブジェクト、コンポーネント思考を意識しました。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575" y="499800"/>
            <a:ext cx="2377801" cy="431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35525"/>
            <a:ext cx="47595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520"/>
              <a:t>制作経緯（開発スケジュール）</a:t>
            </a:r>
            <a:endParaRPr sz="252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 rot="5160057">
            <a:off x="11468591" y="1344794"/>
            <a:ext cx="2744482" cy="15821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11700" y="946025"/>
            <a:ext cx="6231600" cy="37938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36925" y="1158550"/>
            <a:ext cx="6106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レトロなスクロールアクションゲームが好きなため。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3</a:t>
            </a:r>
            <a:r>
              <a:rPr lang="ja" sz="1800">
                <a:solidFill>
                  <a:schemeClr val="lt1"/>
                </a:solidFill>
              </a:rPr>
              <a:t>年前、7年前に作った横スクロールアクションゲーム制作のレベルアップした物を作り直したかった。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lt1"/>
                </a:solidFill>
              </a:rPr>
              <a:t>• Playerの避けゲーだけだけではなく攻撃させたかった。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lt1"/>
                </a:solidFill>
              </a:rPr>
              <a:t>• シーン間のデータのやり取りできるようにしたかった。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誰でも気軽に遊べるゲームが作りたかった。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888" y="2226747"/>
            <a:ext cx="1493646" cy="266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25" y="152400"/>
            <a:ext cx="2295775" cy="207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35525"/>
            <a:ext cx="4813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20"/>
              <a:t>使用素材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 rot="3011718">
            <a:off x="12485696" y="1322329"/>
            <a:ext cx="2546500" cy="172834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11700" y="1073250"/>
            <a:ext cx="6231600" cy="37938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73300" y="1345800"/>
            <a:ext cx="5943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chemeClr val="lt1"/>
                </a:solidFill>
              </a:rPr>
              <a:t>素材の種類：スプライト2D ・ ドット絵 gif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Player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敵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lt1"/>
                </a:solidFill>
              </a:rPr>
              <a:t>• アイテム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背景：TileMap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lt1"/>
                </a:solidFill>
              </a:rPr>
              <a:t>• 障害物、イベントオブジェクト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350" y="844325"/>
            <a:ext cx="2295899" cy="402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35525"/>
            <a:ext cx="11445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520"/>
              <a:t>まとめ</a:t>
            </a:r>
            <a:endParaRPr sz="252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 rot="2127457">
            <a:off x="10141886" y="1217411"/>
            <a:ext cx="2670571" cy="133258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5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1456200" y="946025"/>
            <a:ext cx="6231600" cy="37938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667250" y="1127700"/>
            <a:ext cx="5809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chemeClr val="lt1"/>
                </a:solidFill>
              </a:rPr>
              <a:t>習得出来たこと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Unityの使用したことない機能を使えるようにした。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</a:rPr>
              <a:t>• </a:t>
            </a:r>
            <a:r>
              <a:rPr lang="ja" sz="1800">
                <a:solidFill>
                  <a:schemeClr val="lt1"/>
                </a:solidFill>
              </a:rPr>
              <a:t>リファクタリングを経験出来た。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lt1"/>
                </a:solidFill>
              </a:rPr>
              <a:t>• 同じ動きでも、どのようなスクリプトが合うか理解出来た。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lt1"/>
                </a:solidFill>
              </a:rPr>
              <a:t>• アップデートへの汎用性を計画出来た。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